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pn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media/image3.jpg" ContentType="image/jpeg"/>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 id="2147483664" r:id="rId3"/>
    <p:sldMasterId id="2147483671" r:id="rId4"/>
    <p:sldMasterId id="2147483678" r:id="rId5"/>
    <p:sldMasterId id="2147483685" r:id="rId6"/>
  </p:sldMasterIdLst>
  <p:notesMasterIdLst>
    <p:notesMasterId r:id="rId42"/>
  </p:notesMasterIdLst>
  <p:handoutMasterIdLst>
    <p:handoutMasterId r:id="rId43"/>
  </p:handoutMasterIdLst>
  <p:sldIdLst>
    <p:sldId id="256" r:id="rId7"/>
    <p:sldId id="474" r:id="rId8"/>
    <p:sldId id="473" r:id="rId9"/>
    <p:sldId id="475" r:id="rId10"/>
    <p:sldId id="478" r:id="rId11"/>
    <p:sldId id="477" r:id="rId12"/>
    <p:sldId id="479" r:id="rId13"/>
    <p:sldId id="480" r:id="rId14"/>
    <p:sldId id="483" r:id="rId15"/>
    <p:sldId id="485" r:id="rId16"/>
    <p:sldId id="486" r:id="rId17"/>
    <p:sldId id="487" r:id="rId18"/>
    <p:sldId id="504" r:id="rId19"/>
    <p:sldId id="505" r:id="rId20"/>
    <p:sldId id="508" r:id="rId21"/>
    <p:sldId id="498" r:id="rId22"/>
    <p:sldId id="463" r:id="rId23"/>
    <p:sldId id="464" r:id="rId24"/>
    <p:sldId id="497" r:id="rId25"/>
    <p:sldId id="494" r:id="rId26"/>
    <p:sldId id="503" r:id="rId27"/>
    <p:sldId id="489" r:id="rId28"/>
    <p:sldId id="490" r:id="rId29"/>
    <p:sldId id="491" r:id="rId30"/>
    <p:sldId id="492" r:id="rId31"/>
    <p:sldId id="501" r:id="rId32"/>
    <p:sldId id="493" r:id="rId33"/>
    <p:sldId id="499" r:id="rId34"/>
    <p:sldId id="500" r:id="rId35"/>
    <p:sldId id="469" r:id="rId36"/>
    <p:sldId id="502" r:id="rId37"/>
    <p:sldId id="507" r:id="rId38"/>
    <p:sldId id="506" r:id="rId39"/>
    <p:sldId id="495" r:id="rId40"/>
    <p:sldId id="496" r:id="rId41"/>
  </p:sldIdLst>
  <p:sldSz cx="13004800" cy="9752013"/>
  <p:notesSz cx="7099300" cy="10234613"/>
  <p:defaultTextStyle>
    <a:defPPr>
      <a:defRPr lang="nb-NO"/>
    </a:defPPr>
    <a:lvl1pPr marL="0" algn="l" defTabSz="1616001" rtl="0" eaLnBrk="1" latinLnBrk="0" hangingPunct="1">
      <a:defRPr sz="3100" kern="1200">
        <a:solidFill>
          <a:schemeClr val="tx1"/>
        </a:solidFill>
        <a:latin typeface="+mn-lt"/>
        <a:ea typeface="+mn-ea"/>
        <a:cs typeface="+mn-cs"/>
      </a:defRPr>
    </a:lvl1pPr>
    <a:lvl2pPr marL="808000" algn="l" defTabSz="1616001" rtl="0" eaLnBrk="1" latinLnBrk="0" hangingPunct="1">
      <a:defRPr sz="3100" kern="1200">
        <a:solidFill>
          <a:schemeClr val="tx1"/>
        </a:solidFill>
        <a:latin typeface="+mn-lt"/>
        <a:ea typeface="+mn-ea"/>
        <a:cs typeface="+mn-cs"/>
      </a:defRPr>
    </a:lvl2pPr>
    <a:lvl3pPr marL="1616001" algn="l" defTabSz="1616001" rtl="0" eaLnBrk="1" latinLnBrk="0" hangingPunct="1">
      <a:defRPr sz="3100" kern="1200">
        <a:solidFill>
          <a:schemeClr val="tx1"/>
        </a:solidFill>
        <a:latin typeface="+mn-lt"/>
        <a:ea typeface="+mn-ea"/>
        <a:cs typeface="+mn-cs"/>
      </a:defRPr>
    </a:lvl3pPr>
    <a:lvl4pPr marL="2424001" algn="l" defTabSz="1616001" rtl="0" eaLnBrk="1" latinLnBrk="0" hangingPunct="1">
      <a:defRPr sz="3100" kern="1200">
        <a:solidFill>
          <a:schemeClr val="tx1"/>
        </a:solidFill>
        <a:latin typeface="+mn-lt"/>
        <a:ea typeface="+mn-ea"/>
        <a:cs typeface="+mn-cs"/>
      </a:defRPr>
    </a:lvl4pPr>
    <a:lvl5pPr marL="3232001" algn="l" defTabSz="1616001" rtl="0" eaLnBrk="1" latinLnBrk="0" hangingPunct="1">
      <a:defRPr sz="3100" kern="1200">
        <a:solidFill>
          <a:schemeClr val="tx1"/>
        </a:solidFill>
        <a:latin typeface="+mn-lt"/>
        <a:ea typeface="+mn-ea"/>
        <a:cs typeface="+mn-cs"/>
      </a:defRPr>
    </a:lvl5pPr>
    <a:lvl6pPr marL="4040000" algn="l" defTabSz="1616001" rtl="0" eaLnBrk="1" latinLnBrk="0" hangingPunct="1">
      <a:defRPr sz="3100" kern="1200">
        <a:solidFill>
          <a:schemeClr val="tx1"/>
        </a:solidFill>
        <a:latin typeface="+mn-lt"/>
        <a:ea typeface="+mn-ea"/>
        <a:cs typeface="+mn-cs"/>
      </a:defRPr>
    </a:lvl6pPr>
    <a:lvl7pPr marL="4848001" algn="l" defTabSz="1616001" rtl="0" eaLnBrk="1" latinLnBrk="0" hangingPunct="1">
      <a:defRPr sz="3100" kern="1200">
        <a:solidFill>
          <a:schemeClr val="tx1"/>
        </a:solidFill>
        <a:latin typeface="+mn-lt"/>
        <a:ea typeface="+mn-ea"/>
        <a:cs typeface="+mn-cs"/>
      </a:defRPr>
    </a:lvl7pPr>
    <a:lvl8pPr marL="5656001" algn="l" defTabSz="1616001" rtl="0" eaLnBrk="1" latinLnBrk="0" hangingPunct="1">
      <a:defRPr sz="3100" kern="1200">
        <a:solidFill>
          <a:schemeClr val="tx1"/>
        </a:solidFill>
        <a:latin typeface="+mn-lt"/>
        <a:ea typeface="+mn-ea"/>
        <a:cs typeface="+mn-cs"/>
      </a:defRPr>
    </a:lvl8pPr>
    <a:lvl9pPr marL="6464001" algn="l" defTabSz="1616001" rtl="0" eaLnBrk="1" latinLnBrk="0" hangingPunct="1">
      <a:defRPr sz="31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A278931-98C8-4042-840C-A40AFEC06366}">
          <p14:sldIdLst>
            <p14:sldId id="256"/>
            <p14:sldId id="474"/>
            <p14:sldId id="473"/>
            <p14:sldId id="475"/>
            <p14:sldId id="478"/>
            <p14:sldId id="477"/>
            <p14:sldId id="479"/>
            <p14:sldId id="480"/>
            <p14:sldId id="483"/>
            <p14:sldId id="485"/>
            <p14:sldId id="486"/>
            <p14:sldId id="487"/>
            <p14:sldId id="504"/>
            <p14:sldId id="505"/>
            <p14:sldId id="508"/>
            <p14:sldId id="498"/>
            <p14:sldId id="463"/>
            <p14:sldId id="464"/>
            <p14:sldId id="497"/>
            <p14:sldId id="494"/>
            <p14:sldId id="503"/>
            <p14:sldId id="489"/>
            <p14:sldId id="490"/>
            <p14:sldId id="491"/>
            <p14:sldId id="492"/>
            <p14:sldId id="501"/>
            <p14:sldId id="493"/>
            <p14:sldId id="499"/>
            <p14:sldId id="500"/>
            <p14:sldId id="469"/>
            <p14:sldId id="502"/>
            <p14:sldId id="507"/>
            <p14:sldId id="506"/>
            <p14:sldId id="495"/>
            <p14:sldId id="496"/>
          </p14:sldIdLst>
        </p14:section>
        <p14:section name="Untitled Section" id="{BFAC4592-0454-4A55-A9F7-3E4C3BDB62F1}">
          <p14:sldIdLst/>
        </p14:section>
      </p14:sectionLst>
    </p:ext>
    <p:ext uri="{EFAFB233-063F-42B5-8137-9DF3F51BA10A}">
      <p15:sldGuideLst xmlns:p15="http://schemas.microsoft.com/office/powerpoint/2012/main">
        <p15:guide id="1" orient="horz" pos="3073">
          <p15:clr>
            <a:srgbClr val="A4A3A4"/>
          </p15:clr>
        </p15:guide>
        <p15:guide id="2" pos="4097">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ns A. Eide" initials="MOU" lastIdx="1" clrIdx="0">
    <p:extLst/>
  </p:cmAuthor>
  <p:cmAuthor id="2" name="Hans A. Eide" initials="MOU [2]" lastIdx="1" clrIdx="1">
    <p:extLst/>
  </p:cmAuthor>
  <p:cmAuthor id="3" name="Hans A. Eide" initials="MOU [3]" lastIdx="1" clrIdx="2">
    <p:extLst/>
  </p:cmAuthor>
  <p:cmAuthor id="4" name="Hans A. Eide" initials="MOU [4]" lastIdx="1" clrIdx="3">
    <p:extLst/>
  </p:cmAuthor>
  <p:cmAuthor id="5" name="Hans A. Eide" initials="MOU [5]" lastIdx="1" clrIdx="4">
    <p:extLst/>
  </p:cmAuthor>
  <p:cmAuthor id="6" name="Hans A. Eide" initials="MOU [6]" lastIdx="1" clrIdx="5">
    <p:extLst/>
  </p:cmAuthor>
  <p:cmAuthor id="7" name="Hans A. Eide" initials="MOU [7]" lastIdx="1" clrIdx="6">
    <p:extLst/>
  </p:cmAuthor>
  <p:cmAuthor id="8" name="Hans A. Eide" initials="MOU [8]" lastIdx="1" clrIdx="7">
    <p:extLst/>
  </p:cmAuthor>
  <p:cmAuthor id="9" name="Hans A. Eide" initials="MOU [9]" lastIdx="1" clrIdx="8">
    <p:extLst/>
  </p:cmAuthor>
  <p:cmAuthor id="10" name="Hans A. Eide" initials="MOU [10]" lastIdx="1" clrIdx="9">
    <p:extLst/>
  </p:cmAuthor>
  <p:cmAuthor id="11" name="Hans A. Eide" initials="MOU [11]" lastIdx="1" clrIdx="10">
    <p:extLst/>
  </p:cmAuthor>
  <p:cmAuthor id="12" name="Hans A. Eide" initials="MOU [12]" lastIdx="1" clrIdx="11">
    <p:extLst/>
  </p:cmAuthor>
  <p:cmAuthor id="13" name="Hans A. Eide" initials="MOU [13]" lastIdx="1" clrIdx="12">
    <p:extLst/>
  </p:cmAuthor>
  <p:cmAuthor id="14" name="Hans A. Eide" initials="MOU [14]" lastIdx="1" clrIdx="13">
    <p:extLst/>
  </p:cmAuthor>
  <p:cmAuthor id="15" name="Hans A. Eide" initials="MOU [15]" lastIdx="1" clrIdx="14">
    <p:extLst/>
  </p:cmAuthor>
  <p:cmAuthor id="16" name="Hans A. Eide" initials="MOU [16]" lastIdx="1" clrIdx="15">
    <p:extLst/>
  </p:cmAuthor>
  <p:cmAuthor id="17" name="Hans A. Eide" initials="MOU [17]" lastIdx="1" clrIdx="16">
    <p:extLst/>
  </p:cmAuthor>
  <p:cmAuthor id="18" name="Hans A. Eide" initials="MOU [18]" lastIdx="1" clrIdx="17">
    <p:extLst/>
  </p:cmAuthor>
  <p:cmAuthor id="19" name="gunnar boe" initials="" lastIdx="0" clrIdx="18"/>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6E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6578" autoAdjust="0"/>
    <p:restoredTop sz="95833" autoAdjust="0"/>
  </p:normalViewPr>
  <p:slideViewPr>
    <p:cSldViewPr snapToObjects="1">
      <p:cViewPr>
        <p:scale>
          <a:sx n="77" d="100"/>
          <a:sy n="77" d="100"/>
        </p:scale>
        <p:origin x="88" y="64"/>
      </p:cViewPr>
      <p:guideLst>
        <p:guide orient="horz" pos="3073"/>
        <p:guide pos="4097"/>
      </p:guideLst>
    </p:cSldViewPr>
  </p:slideViewPr>
  <p:notesTextViewPr>
    <p:cViewPr>
      <p:scale>
        <a:sx n="1" d="1"/>
        <a:sy n="1" d="1"/>
      </p:scale>
      <p:origin x="0" y="0"/>
    </p:cViewPr>
  </p:notesTextViewPr>
  <p:notesViewPr>
    <p:cSldViewPr snapToObjects="1">
      <p:cViewPr varScale="1">
        <p:scale>
          <a:sx n="188" d="100"/>
          <a:sy n="188" d="100"/>
        </p:scale>
        <p:origin x="6000" y="184"/>
      </p:cViewPr>
      <p:guideLst/>
    </p:cSldViewPr>
  </p:notes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9" Type="http://schemas.openxmlformats.org/officeDocument/2006/relationships/slide" Target="slides/slide3.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37" Type="http://schemas.openxmlformats.org/officeDocument/2006/relationships/slide" Target="slides/slide31.xml"/><Relationship Id="rId38" Type="http://schemas.openxmlformats.org/officeDocument/2006/relationships/slide" Target="slides/slide32.xml"/><Relationship Id="rId39" Type="http://schemas.openxmlformats.org/officeDocument/2006/relationships/slide" Target="slides/slide33.xml"/><Relationship Id="rId40" Type="http://schemas.openxmlformats.org/officeDocument/2006/relationships/slide" Target="slides/slide34.xml"/><Relationship Id="rId41" Type="http://schemas.openxmlformats.org/officeDocument/2006/relationships/slide" Target="slides/slide35.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commentAuthors" Target="commentAuthors.xml"/><Relationship Id="rId4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mariafrancesca/Documents/RFK/2018.2/NIRD-trend.xlsx" TargetMode="External"/><Relationship Id="rId4" Type="http://schemas.openxmlformats.org/officeDocument/2006/relationships/chartUserShapes" Target="../drawings/drawing1.xml"/><Relationship Id="rId1" Type="http://schemas.microsoft.com/office/2011/relationships/chartStyle" Target="style1.xml"/><Relationship Id="rId2" Type="http://schemas.microsoft.com/office/2011/relationships/chartColorStyle" Target="colors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496013751549959"/>
          <c:y val="0.0630222983560924"/>
          <c:w val="0.940677550326107"/>
          <c:h val="0.835277979737231"/>
        </c:manualLayout>
      </c:layout>
      <c:lineChart>
        <c:grouping val="standard"/>
        <c:varyColors val="0"/>
        <c:ser>
          <c:idx val="0"/>
          <c:order val="0"/>
          <c:tx>
            <c:strRef>
              <c:f>Sheet3!$B$1</c:f>
              <c:strCache>
                <c:ptCount val="1"/>
                <c:pt idx="0">
                  <c:v>Application</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Sheet3!$A$4:$A$24</c:f>
              <c:strCache>
                <c:ptCount val="19"/>
                <c:pt idx="0">
                  <c:v>2014.2</c:v>
                </c:pt>
                <c:pt idx="1">
                  <c:v>2015.1</c:v>
                </c:pt>
                <c:pt idx="2">
                  <c:v>2015.2</c:v>
                </c:pt>
                <c:pt idx="3">
                  <c:v>2016.1</c:v>
                </c:pt>
                <c:pt idx="4">
                  <c:v>2016.2</c:v>
                </c:pt>
                <c:pt idx="5">
                  <c:v>2017.1</c:v>
                </c:pt>
                <c:pt idx="6">
                  <c:v>2017.2</c:v>
                </c:pt>
                <c:pt idx="7">
                  <c:v>2018.1</c:v>
                </c:pt>
                <c:pt idx="8">
                  <c:v>2018.2</c:v>
                </c:pt>
                <c:pt idx="9">
                  <c:v>2019.1</c:v>
                </c:pt>
                <c:pt idx="10">
                  <c:v>2019.2</c:v>
                </c:pt>
                <c:pt idx="11">
                  <c:v>2020.1</c:v>
                </c:pt>
                <c:pt idx="12">
                  <c:v>2020.2</c:v>
                </c:pt>
                <c:pt idx="13">
                  <c:v>2021.1</c:v>
                </c:pt>
                <c:pt idx="14">
                  <c:v>2021.2</c:v>
                </c:pt>
                <c:pt idx="15">
                  <c:v>2022.1</c:v>
                </c:pt>
                <c:pt idx="16">
                  <c:v>2022.2</c:v>
                </c:pt>
                <c:pt idx="17">
                  <c:v>2023.1</c:v>
                </c:pt>
                <c:pt idx="18">
                  <c:v>2023.2</c:v>
                </c:pt>
              </c:strCache>
            </c:strRef>
          </c:cat>
          <c:val>
            <c:numRef>
              <c:f>Sheet3!$B$4:$B$24</c:f>
              <c:numCache>
                <c:formatCode>General</c:formatCode>
                <c:ptCount val="21"/>
                <c:pt idx="1">
                  <c:v>4755.0</c:v>
                </c:pt>
                <c:pt idx="2">
                  <c:v>7235.0</c:v>
                </c:pt>
                <c:pt idx="3">
                  <c:v>7955.0</c:v>
                </c:pt>
                <c:pt idx="4">
                  <c:v>7812.0</c:v>
                </c:pt>
                <c:pt idx="5">
                  <c:v>7745.0</c:v>
                </c:pt>
              </c:numCache>
            </c:numRef>
          </c:val>
          <c:smooth val="0"/>
        </c:ser>
        <c:ser>
          <c:idx val="1"/>
          <c:order val="1"/>
          <c:tx>
            <c:strRef>
              <c:f>Sheet3!$C$1</c:f>
              <c:strCache>
                <c:ptCount val="1"/>
                <c:pt idx="0">
                  <c:v>Application</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Sheet3!$A$4:$A$24</c:f>
              <c:strCache>
                <c:ptCount val="19"/>
                <c:pt idx="0">
                  <c:v>2014.2</c:v>
                </c:pt>
                <c:pt idx="1">
                  <c:v>2015.1</c:v>
                </c:pt>
                <c:pt idx="2">
                  <c:v>2015.2</c:v>
                </c:pt>
                <c:pt idx="3">
                  <c:v>2016.1</c:v>
                </c:pt>
                <c:pt idx="4">
                  <c:v>2016.2</c:v>
                </c:pt>
                <c:pt idx="5">
                  <c:v>2017.1</c:v>
                </c:pt>
                <c:pt idx="6">
                  <c:v>2017.2</c:v>
                </c:pt>
                <c:pt idx="7">
                  <c:v>2018.1</c:v>
                </c:pt>
                <c:pt idx="8">
                  <c:v>2018.2</c:v>
                </c:pt>
                <c:pt idx="9">
                  <c:v>2019.1</c:v>
                </c:pt>
                <c:pt idx="10">
                  <c:v>2019.2</c:v>
                </c:pt>
                <c:pt idx="11">
                  <c:v>2020.1</c:v>
                </c:pt>
                <c:pt idx="12">
                  <c:v>2020.2</c:v>
                </c:pt>
                <c:pt idx="13">
                  <c:v>2021.1</c:v>
                </c:pt>
                <c:pt idx="14">
                  <c:v>2021.2</c:v>
                </c:pt>
                <c:pt idx="15">
                  <c:v>2022.1</c:v>
                </c:pt>
                <c:pt idx="16">
                  <c:v>2022.2</c:v>
                </c:pt>
                <c:pt idx="17">
                  <c:v>2023.1</c:v>
                </c:pt>
                <c:pt idx="18">
                  <c:v>2023.2</c:v>
                </c:pt>
              </c:strCache>
            </c:strRef>
          </c:cat>
          <c:val>
            <c:numRef>
              <c:f>Sheet3!$C$4:$C$24</c:f>
              <c:numCache>
                <c:formatCode>General</c:formatCode>
                <c:ptCount val="21"/>
                <c:pt idx="6">
                  <c:v>5584.0</c:v>
                </c:pt>
                <c:pt idx="7">
                  <c:v>6880.0</c:v>
                </c:pt>
                <c:pt idx="8">
                  <c:v>7830.0</c:v>
                </c:pt>
              </c:numCache>
            </c:numRef>
          </c:val>
          <c:smooth val="0"/>
        </c:ser>
        <c:ser>
          <c:idx val="2"/>
          <c:order val="2"/>
          <c:tx>
            <c:strRef>
              <c:f>Sheet3!$D$1</c:f>
              <c:strCache>
                <c:ptCount val="1"/>
                <c:pt idx="0">
                  <c:v>Granted</c:v>
                </c:pt>
              </c:strCache>
            </c:strRef>
          </c:tx>
          <c:spPr>
            <a:ln w="28575" cap="rnd">
              <a:solidFill>
                <a:srgbClr val="FFC000"/>
              </a:solidFill>
              <a:round/>
            </a:ln>
            <a:effectLst/>
          </c:spPr>
          <c:marker>
            <c:symbol val="circle"/>
            <c:size val="5"/>
            <c:spPr>
              <a:solidFill>
                <a:srgbClr val="FFC000"/>
              </a:solidFill>
              <a:ln w="9525">
                <a:solidFill>
                  <a:schemeClr val="accent4"/>
                </a:solidFill>
              </a:ln>
              <a:effectLst/>
            </c:spPr>
          </c:marker>
          <c:cat>
            <c:strRef>
              <c:f>Sheet3!$A$4:$A$24</c:f>
              <c:strCache>
                <c:ptCount val="19"/>
                <c:pt idx="0">
                  <c:v>2014.2</c:v>
                </c:pt>
                <c:pt idx="1">
                  <c:v>2015.1</c:v>
                </c:pt>
                <c:pt idx="2">
                  <c:v>2015.2</c:v>
                </c:pt>
                <c:pt idx="3">
                  <c:v>2016.1</c:v>
                </c:pt>
                <c:pt idx="4">
                  <c:v>2016.2</c:v>
                </c:pt>
                <c:pt idx="5">
                  <c:v>2017.1</c:v>
                </c:pt>
                <c:pt idx="6">
                  <c:v>2017.2</c:v>
                </c:pt>
                <c:pt idx="7">
                  <c:v>2018.1</c:v>
                </c:pt>
                <c:pt idx="8">
                  <c:v>2018.2</c:v>
                </c:pt>
                <c:pt idx="9">
                  <c:v>2019.1</c:v>
                </c:pt>
                <c:pt idx="10">
                  <c:v>2019.2</c:v>
                </c:pt>
                <c:pt idx="11">
                  <c:v>2020.1</c:v>
                </c:pt>
                <c:pt idx="12">
                  <c:v>2020.2</c:v>
                </c:pt>
                <c:pt idx="13">
                  <c:v>2021.1</c:v>
                </c:pt>
                <c:pt idx="14">
                  <c:v>2021.2</c:v>
                </c:pt>
                <c:pt idx="15">
                  <c:v>2022.1</c:v>
                </c:pt>
                <c:pt idx="16">
                  <c:v>2022.2</c:v>
                </c:pt>
                <c:pt idx="17">
                  <c:v>2023.1</c:v>
                </c:pt>
                <c:pt idx="18">
                  <c:v>2023.2</c:v>
                </c:pt>
              </c:strCache>
            </c:strRef>
          </c:cat>
          <c:val>
            <c:numRef>
              <c:f>Sheet3!$D$4:$D$24</c:f>
              <c:numCache>
                <c:formatCode>General</c:formatCode>
                <c:ptCount val="21"/>
                <c:pt idx="0">
                  <c:v>3266.0</c:v>
                </c:pt>
                <c:pt idx="1">
                  <c:v>4072.0</c:v>
                </c:pt>
                <c:pt idx="2">
                  <c:v>5337.0</c:v>
                </c:pt>
                <c:pt idx="3">
                  <c:v>6380.0</c:v>
                </c:pt>
                <c:pt idx="4">
                  <c:v>6267.0</c:v>
                </c:pt>
                <c:pt idx="5">
                  <c:v>7263.0</c:v>
                </c:pt>
              </c:numCache>
            </c:numRef>
          </c:val>
          <c:smooth val="0"/>
        </c:ser>
        <c:ser>
          <c:idx val="3"/>
          <c:order val="3"/>
          <c:tx>
            <c:strRef>
              <c:f>Sheet3!$E$1</c:f>
              <c:strCache>
                <c:ptCount val="1"/>
                <c:pt idx="0">
                  <c:v>Granted</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strRef>
              <c:f>Sheet3!$A$4:$A$24</c:f>
              <c:strCache>
                <c:ptCount val="19"/>
                <c:pt idx="0">
                  <c:v>2014.2</c:v>
                </c:pt>
                <c:pt idx="1">
                  <c:v>2015.1</c:v>
                </c:pt>
                <c:pt idx="2">
                  <c:v>2015.2</c:v>
                </c:pt>
                <c:pt idx="3">
                  <c:v>2016.1</c:v>
                </c:pt>
                <c:pt idx="4">
                  <c:v>2016.2</c:v>
                </c:pt>
                <c:pt idx="5">
                  <c:v>2017.1</c:v>
                </c:pt>
                <c:pt idx="6">
                  <c:v>2017.2</c:v>
                </c:pt>
                <c:pt idx="7">
                  <c:v>2018.1</c:v>
                </c:pt>
                <c:pt idx="8">
                  <c:v>2018.2</c:v>
                </c:pt>
                <c:pt idx="9">
                  <c:v>2019.1</c:v>
                </c:pt>
                <c:pt idx="10">
                  <c:v>2019.2</c:v>
                </c:pt>
                <c:pt idx="11">
                  <c:v>2020.1</c:v>
                </c:pt>
                <c:pt idx="12">
                  <c:v>2020.2</c:v>
                </c:pt>
                <c:pt idx="13">
                  <c:v>2021.1</c:v>
                </c:pt>
                <c:pt idx="14">
                  <c:v>2021.2</c:v>
                </c:pt>
                <c:pt idx="15">
                  <c:v>2022.1</c:v>
                </c:pt>
                <c:pt idx="16">
                  <c:v>2022.2</c:v>
                </c:pt>
                <c:pt idx="17">
                  <c:v>2023.1</c:v>
                </c:pt>
                <c:pt idx="18">
                  <c:v>2023.2</c:v>
                </c:pt>
              </c:strCache>
            </c:strRef>
          </c:cat>
          <c:val>
            <c:numRef>
              <c:f>Sheet3!$E$4:$E$24</c:f>
              <c:numCache>
                <c:formatCode>General</c:formatCode>
                <c:ptCount val="21"/>
                <c:pt idx="5">
                  <c:v>4873.0</c:v>
                </c:pt>
                <c:pt idx="6">
                  <c:v>5602.0</c:v>
                </c:pt>
                <c:pt idx="7">
                  <c:v>6363.0</c:v>
                </c:pt>
                <c:pt idx="8">
                  <c:v>7563.0</c:v>
                </c:pt>
              </c:numCache>
            </c:numRef>
          </c:val>
          <c:smooth val="0"/>
        </c:ser>
        <c:ser>
          <c:idx val="4"/>
          <c:order val="4"/>
          <c:tx>
            <c:strRef>
              <c:f>Sheet3!$F$1</c:f>
              <c:strCache>
                <c:ptCount val="1"/>
                <c:pt idx="0">
                  <c:v>Usage</c:v>
                </c:pt>
              </c:strCache>
            </c:strRef>
          </c:tx>
          <c:spPr>
            <a:ln w="28575" cap="rnd">
              <a:solidFill>
                <a:srgbClr val="FF0000"/>
              </a:solidFill>
              <a:round/>
            </a:ln>
            <a:effectLst/>
          </c:spPr>
          <c:marker>
            <c:symbol val="circle"/>
            <c:size val="5"/>
            <c:spPr>
              <a:solidFill>
                <a:srgbClr val="FF0000"/>
              </a:solidFill>
              <a:ln w="9525">
                <a:solidFill>
                  <a:schemeClr val="accent5"/>
                </a:solidFill>
              </a:ln>
              <a:effectLst/>
            </c:spPr>
          </c:marker>
          <c:dPt>
            <c:idx val="6"/>
            <c:marker>
              <c:symbol val="circle"/>
              <c:size val="5"/>
              <c:spPr>
                <a:solidFill>
                  <a:srgbClr val="FF0000"/>
                </a:solidFill>
                <a:ln w="9525">
                  <a:solidFill>
                    <a:schemeClr val="accent5"/>
                  </a:solidFill>
                </a:ln>
                <a:effectLst/>
              </c:spPr>
            </c:marker>
            <c:bubble3D val="0"/>
            <c:spPr>
              <a:ln w="28575" cap="rnd">
                <a:noFill/>
                <a:round/>
              </a:ln>
              <a:effectLst/>
            </c:spPr>
          </c:dPt>
          <c:dPt>
            <c:idx val="8"/>
            <c:marker>
              <c:symbol val="circle"/>
              <c:size val="5"/>
              <c:spPr>
                <a:solidFill>
                  <a:srgbClr val="FF0000"/>
                </a:solidFill>
                <a:ln w="9525">
                  <a:solidFill>
                    <a:schemeClr val="accent5"/>
                  </a:solidFill>
                </a:ln>
                <a:effectLst/>
              </c:spPr>
            </c:marker>
            <c:bubble3D val="0"/>
          </c:dPt>
          <c:cat>
            <c:strRef>
              <c:f>Sheet3!$A$4:$A$24</c:f>
              <c:strCache>
                <c:ptCount val="19"/>
                <c:pt idx="0">
                  <c:v>2014.2</c:v>
                </c:pt>
                <c:pt idx="1">
                  <c:v>2015.1</c:v>
                </c:pt>
                <c:pt idx="2">
                  <c:v>2015.2</c:v>
                </c:pt>
                <c:pt idx="3">
                  <c:v>2016.1</c:v>
                </c:pt>
                <c:pt idx="4">
                  <c:v>2016.2</c:v>
                </c:pt>
                <c:pt idx="5">
                  <c:v>2017.1</c:v>
                </c:pt>
                <c:pt idx="6">
                  <c:v>2017.2</c:v>
                </c:pt>
                <c:pt idx="7">
                  <c:v>2018.1</c:v>
                </c:pt>
                <c:pt idx="8">
                  <c:v>2018.2</c:v>
                </c:pt>
                <c:pt idx="9">
                  <c:v>2019.1</c:v>
                </c:pt>
                <c:pt idx="10">
                  <c:v>2019.2</c:v>
                </c:pt>
                <c:pt idx="11">
                  <c:v>2020.1</c:v>
                </c:pt>
                <c:pt idx="12">
                  <c:v>2020.2</c:v>
                </c:pt>
                <c:pt idx="13">
                  <c:v>2021.1</c:v>
                </c:pt>
                <c:pt idx="14">
                  <c:v>2021.2</c:v>
                </c:pt>
                <c:pt idx="15">
                  <c:v>2022.1</c:v>
                </c:pt>
                <c:pt idx="16">
                  <c:v>2022.2</c:v>
                </c:pt>
                <c:pt idx="17">
                  <c:v>2023.1</c:v>
                </c:pt>
                <c:pt idx="18">
                  <c:v>2023.2</c:v>
                </c:pt>
              </c:strCache>
            </c:strRef>
          </c:cat>
          <c:val>
            <c:numRef>
              <c:f>Sheet3!$F$4:$F$24</c:f>
              <c:numCache>
                <c:formatCode>General</c:formatCode>
                <c:ptCount val="21"/>
                <c:pt idx="0">
                  <c:v>1337.0</c:v>
                </c:pt>
                <c:pt idx="1">
                  <c:v>1706.0</c:v>
                </c:pt>
                <c:pt idx="2">
                  <c:v>2217.0</c:v>
                </c:pt>
                <c:pt idx="3">
                  <c:v>2707.0</c:v>
                </c:pt>
                <c:pt idx="4">
                  <c:v>3324.0</c:v>
                </c:pt>
                <c:pt idx="5">
                  <c:v>3409.0</c:v>
                </c:pt>
                <c:pt idx="6">
                  <c:v>4403.0</c:v>
                </c:pt>
              </c:numCache>
            </c:numRef>
          </c:val>
          <c:smooth val="0"/>
        </c:ser>
        <c:ser>
          <c:idx val="5"/>
          <c:order val="5"/>
          <c:tx>
            <c:strRef>
              <c:f>Sheet3!$G$1</c:f>
              <c:strCache>
                <c:ptCount val="1"/>
                <c:pt idx="0">
                  <c:v>Usage</c:v>
                </c:pt>
              </c:strCache>
            </c:strRef>
          </c:tx>
          <c:spPr>
            <a:ln w="28575" cap="rnd">
              <a:solidFill>
                <a:srgbClr val="FF0000"/>
              </a:solidFill>
              <a:round/>
            </a:ln>
            <a:effectLst/>
          </c:spPr>
          <c:marker>
            <c:symbol val="circle"/>
            <c:size val="5"/>
            <c:spPr>
              <a:solidFill>
                <a:srgbClr val="FF0000"/>
              </a:solidFill>
              <a:ln w="9525">
                <a:solidFill>
                  <a:srgbClr val="FF0000"/>
                </a:solidFill>
              </a:ln>
              <a:effectLst/>
            </c:spPr>
          </c:marker>
          <c:cat>
            <c:strRef>
              <c:f>Sheet3!$A$4:$A$24</c:f>
              <c:strCache>
                <c:ptCount val="19"/>
                <c:pt idx="0">
                  <c:v>2014.2</c:v>
                </c:pt>
                <c:pt idx="1">
                  <c:v>2015.1</c:v>
                </c:pt>
                <c:pt idx="2">
                  <c:v>2015.2</c:v>
                </c:pt>
                <c:pt idx="3">
                  <c:v>2016.1</c:v>
                </c:pt>
                <c:pt idx="4">
                  <c:v>2016.2</c:v>
                </c:pt>
                <c:pt idx="5">
                  <c:v>2017.1</c:v>
                </c:pt>
                <c:pt idx="6">
                  <c:v>2017.2</c:v>
                </c:pt>
                <c:pt idx="7">
                  <c:v>2018.1</c:v>
                </c:pt>
                <c:pt idx="8">
                  <c:v>2018.2</c:v>
                </c:pt>
                <c:pt idx="9">
                  <c:v>2019.1</c:v>
                </c:pt>
                <c:pt idx="10">
                  <c:v>2019.2</c:v>
                </c:pt>
                <c:pt idx="11">
                  <c:v>2020.1</c:v>
                </c:pt>
                <c:pt idx="12">
                  <c:v>2020.2</c:v>
                </c:pt>
                <c:pt idx="13">
                  <c:v>2021.1</c:v>
                </c:pt>
                <c:pt idx="14">
                  <c:v>2021.2</c:v>
                </c:pt>
                <c:pt idx="15">
                  <c:v>2022.1</c:v>
                </c:pt>
                <c:pt idx="16">
                  <c:v>2022.2</c:v>
                </c:pt>
                <c:pt idx="17">
                  <c:v>2023.1</c:v>
                </c:pt>
                <c:pt idx="18">
                  <c:v>2023.2</c:v>
                </c:pt>
              </c:strCache>
            </c:strRef>
          </c:cat>
          <c:val>
            <c:numRef>
              <c:f>Sheet3!$G$4:$G$24</c:f>
              <c:numCache>
                <c:formatCode>General</c:formatCode>
                <c:ptCount val="21"/>
                <c:pt idx="5">
                  <c:v>2517.0</c:v>
                </c:pt>
                <c:pt idx="6">
                  <c:v>4403.0</c:v>
                </c:pt>
                <c:pt idx="7">
                  <c:v>4888.0</c:v>
                </c:pt>
              </c:numCache>
            </c:numRef>
          </c:val>
          <c:smooth val="0"/>
        </c:ser>
        <c:ser>
          <c:idx val="6"/>
          <c:order val="6"/>
          <c:tx>
            <c:strRef>
              <c:f>Sheet3!$H$1</c:f>
              <c:strCache>
                <c:ptCount val="1"/>
                <c:pt idx="0">
                  <c:v>Survey requirements (lower)</c:v>
                </c:pt>
              </c:strCache>
            </c:strRef>
          </c:tx>
          <c:spPr>
            <a:ln w="28575" cap="rnd">
              <a:solidFill>
                <a:srgbClr val="00B050"/>
              </a:solidFill>
              <a:round/>
            </a:ln>
            <a:effectLst/>
          </c:spPr>
          <c:marker>
            <c:symbol val="circle"/>
            <c:size val="5"/>
            <c:spPr>
              <a:solidFill>
                <a:srgbClr val="00B050"/>
              </a:solidFill>
              <a:ln w="9525">
                <a:solidFill>
                  <a:srgbClr val="00B050"/>
                </a:solidFill>
              </a:ln>
              <a:effectLst/>
            </c:spPr>
          </c:marker>
          <c:cat>
            <c:strRef>
              <c:f>Sheet3!$A$4:$A$24</c:f>
              <c:strCache>
                <c:ptCount val="19"/>
                <c:pt idx="0">
                  <c:v>2014.2</c:v>
                </c:pt>
                <c:pt idx="1">
                  <c:v>2015.1</c:v>
                </c:pt>
                <c:pt idx="2">
                  <c:v>2015.2</c:v>
                </c:pt>
                <c:pt idx="3">
                  <c:v>2016.1</c:v>
                </c:pt>
                <c:pt idx="4">
                  <c:v>2016.2</c:v>
                </c:pt>
                <c:pt idx="5">
                  <c:v>2017.1</c:v>
                </c:pt>
                <c:pt idx="6">
                  <c:v>2017.2</c:v>
                </c:pt>
                <c:pt idx="7">
                  <c:v>2018.1</c:v>
                </c:pt>
                <c:pt idx="8">
                  <c:v>2018.2</c:v>
                </c:pt>
                <c:pt idx="9">
                  <c:v>2019.1</c:v>
                </c:pt>
                <c:pt idx="10">
                  <c:v>2019.2</c:v>
                </c:pt>
                <c:pt idx="11">
                  <c:v>2020.1</c:v>
                </c:pt>
                <c:pt idx="12">
                  <c:v>2020.2</c:v>
                </c:pt>
                <c:pt idx="13">
                  <c:v>2021.1</c:v>
                </c:pt>
                <c:pt idx="14">
                  <c:v>2021.2</c:v>
                </c:pt>
                <c:pt idx="15">
                  <c:v>2022.1</c:v>
                </c:pt>
                <c:pt idx="16">
                  <c:v>2022.2</c:v>
                </c:pt>
                <c:pt idx="17">
                  <c:v>2023.1</c:v>
                </c:pt>
                <c:pt idx="18">
                  <c:v>2023.2</c:v>
                </c:pt>
              </c:strCache>
            </c:strRef>
          </c:cat>
          <c:val>
            <c:numRef>
              <c:f>Sheet3!$H$4:$H$24</c:f>
              <c:numCache>
                <c:formatCode>General</c:formatCode>
                <c:ptCount val="21"/>
                <c:pt idx="9">
                  <c:v>8363.0</c:v>
                </c:pt>
                <c:pt idx="10">
                  <c:v>8363.0</c:v>
                </c:pt>
                <c:pt idx="11">
                  <c:v>9855.0</c:v>
                </c:pt>
                <c:pt idx="12">
                  <c:v>9855.0</c:v>
                </c:pt>
                <c:pt idx="13">
                  <c:v>11636.0</c:v>
                </c:pt>
                <c:pt idx="14">
                  <c:v>11636.0</c:v>
                </c:pt>
                <c:pt idx="15">
                  <c:v>14097.0</c:v>
                </c:pt>
                <c:pt idx="16">
                  <c:v>14097.0</c:v>
                </c:pt>
                <c:pt idx="17">
                  <c:v>16807.0</c:v>
                </c:pt>
                <c:pt idx="18">
                  <c:v>16807.0</c:v>
                </c:pt>
              </c:numCache>
            </c:numRef>
          </c:val>
          <c:smooth val="0"/>
        </c:ser>
        <c:ser>
          <c:idx val="7"/>
          <c:order val="7"/>
          <c:tx>
            <c:strRef>
              <c:f>Sheet3!$I$1</c:f>
              <c:strCache>
                <c:ptCount val="1"/>
                <c:pt idx="0">
                  <c:v>Survey requirements (higher)</c:v>
                </c:pt>
              </c:strCache>
            </c:strRef>
          </c:tx>
          <c:spPr>
            <a:ln w="28575"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cat>
            <c:strRef>
              <c:f>Sheet3!$A$4:$A$24</c:f>
              <c:strCache>
                <c:ptCount val="19"/>
                <c:pt idx="0">
                  <c:v>2014.2</c:v>
                </c:pt>
                <c:pt idx="1">
                  <c:v>2015.1</c:v>
                </c:pt>
                <c:pt idx="2">
                  <c:v>2015.2</c:v>
                </c:pt>
                <c:pt idx="3">
                  <c:v>2016.1</c:v>
                </c:pt>
                <c:pt idx="4">
                  <c:v>2016.2</c:v>
                </c:pt>
                <c:pt idx="5">
                  <c:v>2017.1</c:v>
                </c:pt>
                <c:pt idx="6">
                  <c:v>2017.2</c:v>
                </c:pt>
                <c:pt idx="7">
                  <c:v>2018.1</c:v>
                </c:pt>
                <c:pt idx="8">
                  <c:v>2018.2</c:v>
                </c:pt>
                <c:pt idx="9">
                  <c:v>2019.1</c:v>
                </c:pt>
                <c:pt idx="10">
                  <c:v>2019.2</c:v>
                </c:pt>
                <c:pt idx="11">
                  <c:v>2020.1</c:v>
                </c:pt>
                <c:pt idx="12">
                  <c:v>2020.2</c:v>
                </c:pt>
                <c:pt idx="13">
                  <c:v>2021.1</c:v>
                </c:pt>
                <c:pt idx="14">
                  <c:v>2021.2</c:v>
                </c:pt>
                <c:pt idx="15">
                  <c:v>2022.1</c:v>
                </c:pt>
                <c:pt idx="16">
                  <c:v>2022.2</c:v>
                </c:pt>
                <c:pt idx="17">
                  <c:v>2023.1</c:v>
                </c:pt>
                <c:pt idx="18">
                  <c:v>2023.2</c:v>
                </c:pt>
              </c:strCache>
            </c:strRef>
          </c:cat>
          <c:val>
            <c:numRef>
              <c:f>Sheet3!$I$4:$I$24</c:f>
              <c:numCache>
                <c:formatCode>General</c:formatCode>
                <c:ptCount val="21"/>
                <c:pt idx="9">
                  <c:v>9613.0</c:v>
                </c:pt>
                <c:pt idx="10">
                  <c:v>9613.0</c:v>
                </c:pt>
                <c:pt idx="11">
                  <c:v>12563.0</c:v>
                </c:pt>
                <c:pt idx="12">
                  <c:v>12563.0</c:v>
                </c:pt>
                <c:pt idx="13">
                  <c:v>15513.0</c:v>
                </c:pt>
                <c:pt idx="14">
                  <c:v>15513.0</c:v>
                </c:pt>
                <c:pt idx="15">
                  <c:v>19163.0</c:v>
                </c:pt>
                <c:pt idx="16">
                  <c:v>19163.0</c:v>
                </c:pt>
                <c:pt idx="17">
                  <c:v>23013.0</c:v>
                </c:pt>
                <c:pt idx="18">
                  <c:v>23013.0</c:v>
                </c:pt>
              </c:numCache>
            </c:numRef>
          </c:val>
          <c:smooth val="0"/>
        </c:ser>
        <c:ser>
          <c:idx val="8"/>
          <c:order val="8"/>
          <c:tx>
            <c:strRef>
              <c:f>Sheet3!$L$1</c:f>
              <c:strCache>
                <c:ptCount val="1"/>
                <c:pt idx="0">
                  <c:v>Projection</c:v>
                </c:pt>
              </c:strCache>
            </c:strRef>
          </c:tx>
          <c:spPr>
            <a:ln w="28575" cap="rnd">
              <a:noFill/>
              <a:round/>
            </a:ln>
            <a:effectLst/>
          </c:spPr>
          <c:marker>
            <c:symbol val="circle"/>
            <c:size val="5"/>
            <c:spPr>
              <a:noFill/>
              <a:ln w="9525">
                <a:solidFill>
                  <a:schemeClr val="bg1">
                    <a:alpha val="0"/>
                  </a:schemeClr>
                </a:solidFill>
              </a:ln>
              <a:effectLst/>
            </c:spPr>
          </c:marker>
          <c:trendline>
            <c:spPr>
              <a:ln w="19050" cap="rnd">
                <a:solidFill>
                  <a:schemeClr val="accent3">
                    <a:lumMod val="60000"/>
                  </a:schemeClr>
                </a:solidFill>
                <a:prstDash val="sysDot"/>
              </a:ln>
              <a:effectLst/>
            </c:spPr>
            <c:trendlineType val="poly"/>
            <c:order val="2"/>
            <c:dispRSqr val="1"/>
            <c:dispEq val="0"/>
            <c:trendlineLbl>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cat>
            <c:strRef>
              <c:f>Sheet3!$A$4:$A$24</c:f>
              <c:strCache>
                <c:ptCount val="19"/>
                <c:pt idx="0">
                  <c:v>2014.2</c:v>
                </c:pt>
                <c:pt idx="1">
                  <c:v>2015.1</c:v>
                </c:pt>
                <c:pt idx="2">
                  <c:v>2015.2</c:v>
                </c:pt>
                <c:pt idx="3">
                  <c:v>2016.1</c:v>
                </c:pt>
                <c:pt idx="4">
                  <c:v>2016.2</c:v>
                </c:pt>
                <c:pt idx="5">
                  <c:v>2017.1</c:v>
                </c:pt>
                <c:pt idx="6">
                  <c:v>2017.2</c:v>
                </c:pt>
                <c:pt idx="7">
                  <c:v>2018.1</c:v>
                </c:pt>
                <c:pt idx="8">
                  <c:v>2018.2</c:v>
                </c:pt>
                <c:pt idx="9">
                  <c:v>2019.1</c:v>
                </c:pt>
                <c:pt idx="10">
                  <c:v>2019.2</c:v>
                </c:pt>
                <c:pt idx="11">
                  <c:v>2020.1</c:v>
                </c:pt>
                <c:pt idx="12">
                  <c:v>2020.2</c:v>
                </c:pt>
                <c:pt idx="13">
                  <c:v>2021.1</c:v>
                </c:pt>
                <c:pt idx="14">
                  <c:v>2021.2</c:v>
                </c:pt>
                <c:pt idx="15">
                  <c:v>2022.1</c:v>
                </c:pt>
                <c:pt idx="16">
                  <c:v>2022.2</c:v>
                </c:pt>
                <c:pt idx="17">
                  <c:v>2023.1</c:v>
                </c:pt>
                <c:pt idx="18">
                  <c:v>2023.2</c:v>
                </c:pt>
              </c:strCache>
            </c:strRef>
          </c:cat>
          <c:val>
            <c:numRef>
              <c:f>Sheet3!$L$4:$L$24</c:f>
              <c:numCache>
                <c:formatCode>General</c:formatCode>
                <c:ptCount val="21"/>
                <c:pt idx="5">
                  <c:v>4873.0</c:v>
                </c:pt>
                <c:pt idx="6">
                  <c:v>5602.0</c:v>
                </c:pt>
                <c:pt idx="7">
                  <c:v>6363.0</c:v>
                </c:pt>
                <c:pt idx="8">
                  <c:v>7563.0</c:v>
                </c:pt>
                <c:pt idx="9">
                  <c:v>8988.0</c:v>
                </c:pt>
                <c:pt idx="11">
                  <c:v>11209.0</c:v>
                </c:pt>
                <c:pt idx="13">
                  <c:v>13574.5</c:v>
                </c:pt>
                <c:pt idx="15">
                  <c:v>16630.0</c:v>
                </c:pt>
                <c:pt idx="17">
                  <c:v>19910.0</c:v>
                </c:pt>
              </c:numCache>
            </c:numRef>
          </c:val>
          <c:smooth val="0"/>
        </c:ser>
        <c:dLbls>
          <c:showLegendKey val="0"/>
          <c:showVal val="0"/>
          <c:showCatName val="0"/>
          <c:showSerName val="0"/>
          <c:showPercent val="0"/>
          <c:showBubbleSize val="0"/>
        </c:dLbls>
        <c:marker val="1"/>
        <c:smooth val="0"/>
        <c:axId val="-1081856320"/>
        <c:axId val="-1081854528"/>
      </c:lineChart>
      <c:catAx>
        <c:axId val="-1081856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081854528"/>
        <c:crossesAt val="0.0"/>
        <c:auto val="1"/>
        <c:lblAlgn val="ctr"/>
        <c:lblOffset val="100"/>
        <c:noMultiLvlLbl val="0"/>
      </c:catAx>
      <c:valAx>
        <c:axId val="-1081854528"/>
        <c:scaling>
          <c:orientation val="minMax"/>
          <c:max val="2400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081856320"/>
        <c:crosses val="autoZero"/>
        <c:crossBetween val="between"/>
        <c:majorUnit val="2000.0"/>
      </c:valAx>
      <c:spPr>
        <a:noFill/>
        <a:ln>
          <a:noFill/>
        </a:ln>
        <a:effectLst/>
      </c:spPr>
    </c:plotArea>
    <c:legend>
      <c:legendPos val="b"/>
      <c:legendEntry>
        <c:idx val="0"/>
        <c:delete val="1"/>
      </c:legendEntry>
      <c:legendEntry>
        <c:idx val="2"/>
        <c:delete val="1"/>
      </c:legendEntry>
      <c:legendEntry>
        <c:idx val="4"/>
        <c:delete val="1"/>
      </c:legendEntry>
      <c:legendEntry>
        <c:idx val="8"/>
        <c:delete val="1"/>
      </c:legendEntry>
      <c:layout>
        <c:manualLayout>
          <c:xMode val="edge"/>
          <c:yMode val="edge"/>
          <c:x val="0.05591795624751"/>
          <c:y val="0.0423834227149295"/>
          <c:w val="0.232727361025674"/>
          <c:h val="0.382880390878211"/>
        </c:manualLayout>
      </c:layout>
      <c:overlay val="0"/>
      <c:spPr>
        <a:solidFill>
          <a:schemeClr val="bg1">
            <a:alpha val="0"/>
          </a:schemeClr>
        </a:solid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0.31278</cdr:x>
      <cdr:y>0.09666</cdr:y>
    </cdr:from>
    <cdr:to>
      <cdr:x>0.31392</cdr:x>
      <cdr:y>0.85315</cdr:y>
    </cdr:to>
    <cdr:cxnSp macro="">
      <cdr:nvCxnSpPr>
        <cdr:cNvPr id="3" name="Straight Connector 2"/>
        <cdr:cNvCxnSpPr/>
      </cdr:nvCxnSpPr>
      <cdr:spPr>
        <a:xfrm xmlns:a="http://schemas.openxmlformats.org/drawingml/2006/main">
          <a:off x="3477951" y="709287"/>
          <a:ext cx="12676" cy="5551169"/>
        </a:xfrm>
        <a:prstGeom xmlns:a="http://schemas.openxmlformats.org/drawingml/2006/main" prst="line">
          <a:avLst/>
        </a:prstGeom>
        <a:ln xmlns:a="http://schemas.openxmlformats.org/drawingml/2006/main">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0.16544</cdr:x>
      <cdr:y>0.8266</cdr:y>
    </cdr:from>
    <cdr:to>
      <cdr:x>0.27232</cdr:x>
      <cdr:y>0.88346</cdr:y>
    </cdr:to>
    <cdr:sp macro="" textlink="">
      <cdr:nvSpPr>
        <cdr:cNvPr id="4" name="TextBox 3"/>
        <cdr:cNvSpPr txBox="1"/>
      </cdr:nvSpPr>
      <cdr:spPr>
        <a:xfrm xmlns:a="http://schemas.openxmlformats.org/drawingml/2006/main">
          <a:off x="1471409" y="4013314"/>
          <a:ext cx="950571" cy="27606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b="1"/>
            <a:t>Disk+Tape</a:t>
          </a:r>
        </a:p>
      </cdr:txBody>
    </cdr:sp>
  </cdr:relSizeAnchor>
  <cdr:relSizeAnchor xmlns:cdr="http://schemas.openxmlformats.org/drawingml/2006/chartDrawing">
    <cdr:from>
      <cdr:x>0.31966</cdr:x>
      <cdr:y>0.8266</cdr:y>
    </cdr:from>
    <cdr:to>
      <cdr:x>0.50956</cdr:x>
      <cdr:y>0.87975</cdr:y>
    </cdr:to>
    <cdr:sp macro="" textlink="">
      <cdr:nvSpPr>
        <cdr:cNvPr id="5" name="TextBox 4"/>
        <cdr:cNvSpPr txBox="1"/>
      </cdr:nvSpPr>
      <cdr:spPr>
        <a:xfrm xmlns:a="http://schemas.openxmlformats.org/drawingml/2006/main">
          <a:off x="2843009" y="4013314"/>
          <a:ext cx="1688883" cy="25805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b="1"/>
            <a:t>Geo-replicated</a:t>
          </a:r>
        </a:p>
      </cdr:txBody>
    </cdr:sp>
  </cdr:relSizeAnchor>
  <cdr:relSizeAnchor xmlns:cdr="http://schemas.openxmlformats.org/drawingml/2006/chartDrawing">
    <cdr:from>
      <cdr:x>0.42247</cdr:x>
      <cdr:y>0.52056</cdr:y>
    </cdr:from>
    <cdr:to>
      <cdr:x>0.6538</cdr:x>
      <cdr:y>0.52056</cdr:y>
    </cdr:to>
    <cdr:cxnSp macro="">
      <cdr:nvCxnSpPr>
        <cdr:cNvPr id="6" name="Straight Connector 5"/>
        <cdr:cNvCxnSpPr/>
      </cdr:nvCxnSpPr>
      <cdr:spPr>
        <a:xfrm xmlns:a="http://schemas.openxmlformats.org/drawingml/2006/main">
          <a:off x="3757409" y="2527414"/>
          <a:ext cx="2057400" cy="0"/>
        </a:xfrm>
        <a:prstGeom xmlns:a="http://schemas.openxmlformats.org/drawingml/2006/main" prst="line">
          <a:avLst/>
        </a:prstGeom>
        <a:ln xmlns:a="http://schemas.openxmlformats.org/drawingml/2006/main" w="15875">
          <a:solidFill>
            <a:schemeClr val="accent5"/>
          </a:solidFill>
          <a:prstDash val="lg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0.33401</cdr:x>
      <cdr:y>0.45179</cdr:y>
    </cdr:from>
    <cdr:to>
      <cdr:x>0.5</cdr:x>
      <cdr:y>0.54821</cdr:y>
    </cdr:to>
    <cdr:sp macro="" textlink="">
      <cdr:nvSpPr>
        <cdr:cNvPr id="12" name="TextBox 11"/>
        <cdr:cNvSpPr txBox="1"/>
      </cdr:nvSpPr>
      <cdr:spPr>
        <a:xfrm xmlns:a="http://schemas.openxmlformats.org/drawingml/2006/main">
          <a:off x="3713964" y="3315262"/>
          <a:ext cx="1845696" cy="70753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dirty="0"/>
            <a:t>Installed Capacity </a:t>
          </a:r>
        </a:p>
        <a:p xmlns:a="http://schemas.openxmlformats.org/drawingml/2006/main">
          <a:r>
            <a:rPr lang="en-US" sz="1600" dirty="0"/>
            <a:t>(by</a:t>
          </a:r>
          <a:r>
            <a:rPr lang="en-US" sz="1600" baseline="0" dirty="0"/>
            <a:t> 12/2019) </a:t>
          </a:r>
          <a:endParaRPr lang="en-US" sz="16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lang="en-GB"/>
          </a:p>
        </p:txBody>
      </p:sp>
      <p:sp>
        <p:nvSpPr>
          <p:cNvPr id="3" name="Date Placeholder 2"/>
          <p:cNvSpPr>
            <a:spLocks noGrp="1"/>
          </p:cNvSpPr>
          <p:nvPr>
            <p:ph type="dt" sz="quarter" idx="1"/>
          </p:nvPr>
        </p:nvSpPr>
        <p:spPr>
          <a:xfrm>
            <a:off x="4021294" y="0"/>
            <a:ext cx="3076363" cy="513508"/>
          </a:xfrm>
          <a:prstGeom prst="rect">
            <a:avLst/>
          </a:prstGeom>
        </p:spPr>
        <p:txBody>
          <a:bodyPr vert="horz" lIns="99048" tIns="49524" rIns="99048" bIns="49524" rtlCol="0"/>
          <a:lstStyle>
            <a:lvl1pPr algn="r">
              <a:defRPr sz="1300"/>
            </a:lvl1pPr>
          </a:lstStyle>
          <a:p>
            <a:fld id="{2B12333C-1B5F-4D74-B77F-552689C84C89}" type="datetimeFigureOut">
              <a:rPr lang="en-GB" smtClean="0"/>
              <a:t>14/02/2019</a:t>
            </a:fld>
            <a:endParaRPr lang="en-GB"/>
          </a:p>
        </p:txBody>
      </p:sp>
      <p:sp>
        <p:nvSpPr>
          <p:cNvPr id="4" name="Footer Placeholder 3"/>
          <p:cNvSpPr>
            <a:spLocks noGrp="1"/>
          </p:cNvSpPr>
          <p:nvPr>
            <p:ph type="ftr" sz="quarter" idx="2"/>
          </p:nvPr>
        </p:nvSpPr>
        <p:spPr>
          <a:xfrm>
            <a:off x="0" y="9721107"/>
            <a:ext cx="3076363" cy="513507"/>
          </a:xfrm>
          <a:prstGeom prst="rect">
            <a:avLst/>
          </a:prstGeom>
        </p:spPr>
        <p:txBody>
          <a:bodyPr vert="horz" lIns="99048" tIns="49524" rIns="99048" bIns="49524" rtlCol="0" anchor="b"/>
          <a:lstStyle>
            <a:lvl1pPr algn="l">
              <a:defRPr sz="1300"/>
            </a:lvl1pPr>
          </a:lstStyle>
          <a:p>
            <a:endParaRPr lang="en-GB"/>
          </a:p>
        </p:txBody>
      </p:sp>
      <p:sp>
        <p:nvSpPr>
          <p:cNvPr id="5" name="Slide Number Placeholder 4"/>
          <p:cNvSpPr>
            <a:spLocks noGrp="1"/>
          </p:cNvSpPr>
          <p:nvPr>
            <p:ph type="sldNum" sz="quarter" idx="3"/>
          </p:nvPr>
        </p:nvSpPr>
        <p:spPr>
          <a:xfrm>
            <a:off x="4021294" y="9721107"/>
            <a:ext cx="3076363" cy="513507"/>
          </a:xfrm>
          <a:prstGeom prst="rect">
            <a:avLst/>
          </a:prstGeom>
        </p:spPr>
        <p:txBody>
          <a:bodyPr vert="horz" lIns="99048" tIns="49524" rIns="99048" bIns="49524" rtlCol="0" anchor="b"/>
          <a:lstStyle>
            <a:lvl1pPr algn="r">
              <a:defRPr sz="1300"/>
            </a:lvl1pPr>
          </a:lstStyle>
          <a:p>
            <a:fld id="{C10441F6-1D1B-4B51-A468-C9E5A23DB721}" type="slidenum">
              <a:rPr lang="en-GB" smtClean="0"/>
              <a:t>‹#›</a:t>
            </a:fld>
            <a:endParaRPr lang="en-GB"/>
          </a:p>
        </p:txBody>
      </p:sp>
    </p:spTree>
    <p:extLst>
      <p:ext uri="{BB962C8B-B14F-4D97-AF65-F5344CB8AC3E}">
        <p14:creationId xmlns:p14="http://schemas.microsoft.com/office/powerpoint/2010/main" val="17884813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nb-NO"/>
          </a:p>
        </p:txBody>
      </p:sp>
      <p:sp>
        <p:nvSpPr>
          <p:cNvPr id="3" name="Plassholder for dato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3710E043-0E88-4C00-BD66-22CD147DC41F}" type="datetimeFigureOut">
              <a:rPr lang="nb-NO" smtClean="0"/>
              <a:t>14.02.2019</a:t>
            </a:fld>
            <a:endParaRPr lang="nb-NO"/>
          </a:p>
        </p:txBody>
      </p:sp>
      <p:sp>
        <p:nvSpPr>
          <p:cNvPr id="4" name="Plassholder for lysbilde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nb-NO"/>
          </a:p>
        </p:txBody>
      </p:sp>
      <p:sp>
        <p:nvSpPr>
          <p:cNvPr id="5" name="Plassholder for notat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6" name="Plassholder for bunntekst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nb-NO"/>
          </a:p>
        </p:txBody>
      </p:sp>
      <p:sp>
        <p:nvSpPr>
          <p:cNvPr id="7" name="Plassholder for lysbildenumm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662CC71A-DE1F-4457-A284-A198AD1E2BA1}" type="slidenum">
              <a:rPr lang="nb-NO" smtClean="0"/>
              <a:t>‹#›</a:t>
            </a:fld>
            <a:endParaRPr lang="nb-NO"/>
          </a:p>
        </p:txBody>
      </p:sp>
    </p:spTree>
    <p:extLst>
      <p:ext uri="{BB962C8B-B14F-4D97-AF65-F5344CB8AC3E}">
        <p14:creationId xmlns:p14="http://schemas.microsoft.com/office/powerpoint/2010/main" val="1897090985"/>
      </p:ext>
    </p:extLst>
  </p:cSld>
  <p:clrMap bg1="lt1" tx1="dk1" bg2="lt2" tx2="dk2" accent1="accent1" accent2="accent2" accent3="accent3" accent4="accent4" accent5="accent5" accent6="accent6" hlink="hlink" folHlink="folHlink"/>
  <p:notesStyle>
    <a:lvl1pPr marL="0" algn="l" defTabSz="1616001" rtl="0" eaLnBrk="1" latinLnBrk="0" hangingPunct="1">
      <a:defRPr sz="2100" kern="1200">
        <a:solidFill>
          <a:schemeClr val="tx1"/>
        </a:solidFill>
        <a:latin typeface="+mn-lt"/>
        <a:ea typeface="+mn-ea"/>
        <a:cs typeface="+mn-cs"/>
      </a:defRPr>
    </a:lvl1pPr>
    <a:lvl2pPr marL="808000" algn="l" defTabSz="1616001" rtl="0" eaLnBrk="1" latinLnBrk="0" hangingPunct="1">
      <a:defRPr sz="2100" kern="1200">
        <a:solidFill>
          <a:schemeClr val="tx1"/>
        </a:solidFill>
        <a:latin typeface="+mn-lt"/>
        <a:ea typeface="+mn-ea"/>
        <a:cs typeface="+mn-cs"/>
      </a:defRPr>
    </a:lvl2pPr>
    <a:lvl3pPr marL="1616001" algn="l" defTabSz="1616001" rtl="0" eaLnBrk="1" latinLnBrk="0" hangingPunct="1">
      <a:defRPr sz="2100" kern="1200">
        <a:solidFill>
          <a:schemeClr val="tx1"/>
        </a:solidFill>
        <a:latin typeface="+mn-lt"/>
        <a:ea typeface="+mn-ea"/>
        <a:cs typeface="+mn-cs"/>
      </a:defRPr>
    </a:lvl3pPr>
    <a:lvl4pPr marL="2424001" algn="l" defTabSz="1616001" rtl="0" eaLnBrk="1" latinLnBrk="0" hangingPunct="1">
      <a:defRPr sz="2100" kern="1200">
        <a:solidFill>
          <a:schemeClr val="tx1"/>
        </a:solidFill>
        <a:latin typeface="+mn-lt"/>
        <a:ea typeface="+mn-ea"/>
        <a:cs typeface="+mn-cs"/>
      </a:defRPr>
    </a:lvl4pPr>
    <a:lvl5pPr marL="3232001" algn="l" defTabSz="1616001" rtl="0" eaLnBrk="1" latinLnBrk="0" hangingPunct="1">
      <a:defRPr sz="2100" kern="1200">
        <a:solidFill>
          <a:schemeClr val="tx1"/>
        </a:solidFill>
        <a:latin typeface="+mn-lt"/>
        <a:ea typeface="+mn-ea"/>
        <a:cs typeface="+mn-cs"/>
      </a:defRPr>
    </a:lvl5pPr>
    <a:lvl6pPr marL="4040000" algn="l" defTabSz="1616001" rtl="0" eaLnBrk="1" latinLnBrk="0" hangingPunct="1">
      <a:defRPr sz="2100" kern="1200">
        <a:solidFill>
          <a:schemeClr val="tx1"/>
        </a:solidFill>
        <a:latin typeface="+mn-lt"/>
        <a:ea typeface="+mn-ea"/>
        <a:cs typeface="+mn-cs"/>
      </a:defRPr>
    </a:lvl6pPr>
    <a:lvl7pPr marL="4848001" algn="l" defTabSz="1616001" rtl="0" eaLnBrk="1" latinLnBrk="0" hangingPunct="1">
      <a:defRPr sz="2100" kern="1200">
        <a:solidFill>
          <a:schemeClr val="tx1"/>
        </a:solidFill>
        <a:latin typeface="+mn-lt"/>
        <a:ea typeface="+mn-ea"/>
        <a:cs typeface="+mn-cs"/>
      </a:defRPr>
    </a:lvl7pPr>
    <a:lvl8pPr marL="5656001" algn="l" defTabSz="1616001" rtl="0" eaLnBrk="1" latinLnBrk="0" hangingPunct="1">
      <a:defRPr sz="2100" kern="1200">
        <a:solidFill>
          <a:schemeClr val="tx1"/>
        </a:solidFill>
        <a:latin typeface="+mn-lt"/>
        <a:ea typeface="+mn-ea"/>
        <a:cs typeface="+mn-cs"/>
      </a:defRPr>
    </a:lvl8pPr>
    <a:lvl9pPr marL="6464001" algn="l" defTabSz="1616001"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2CC71A-DE1F-4457-A284-A198AD1E2BA1}" type="slidenum">
              <a:rPr lang="nb-NO" smtClean="0"/>
              <a:t>1</a:t>
            </a:fld>
            <a:endParaRPr lang="nb-NO" dirty="0"/>
          </a:p>
        </p:txBody>
      </p:sp>
    </p:spTree>
    <p:extLst>
      <p:ext uri="{BB962C8B-B14F-4D97-AF65-F5344CB8AC3E}">
        <p14:creationId xmlns:p14="http://schemas.microsoft.com/office/powerpoint/2010/main" val="10015605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62CC71A-DE1F-4457-A284-A198AD1E2BA1}" type="slidenum">
              <a:rPr lang="nb-NO" smtClean="0"/>
              <a:t>23</a:t>
            </a:fld>
            <a:endParaRPr lang="nb-NO"/>
          </a:p>
        </p:txBody>
      </p:sp>
    </p:spTree>
    <p:extLst>
      <p:ext uri="{BB962C8B-B14F-4D97-AF65-F5344CB8AC3E}">
        <p14:creationId xmlns:p14="http://schemas.microsoft.com/office/powerpoint/2010/main" val="14054728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616001" rtl="0" eaLnBrk="1" fontAlgn="auto" latinLnBrk="0" hangingPunct="1">
              <a:lnSpc>
                <a:spcPct val="100000"/>
              </a:lnSpc>
              <a:spcBef>
                <a:spcPts val="0"/>
              </a:spcBef>
              <a:spcAft>
                <a:spcPts val="0"/>
              </a:spcAft>
              <a:buClrTx/>
              <a:buSzTx/>
              <a:buFontTx/>
              <a:buNone/>
              <a:tabLst/>
              <a:defRPr/>
            </a:pPr>
            <a:r>
              <a:rPr lang="nb-NO" smtClean="0"/>
              <a:t>Inn</a:t>
            </a:r>
            <a:r>
              <a:rPr lang="nb-NO" baseline="0" smtClean="0"/>
              <a:t> her eller egen presentasjon?</a:t>
            </a:r>
            <a:endParaRPr lang="nb-NO" smtClean="0"/>
          </a:p>
          <a:p>
            <a:endParaRPr lang="en-GB"/>
          </a:p>
        </p:txBody>
      </p:sp>
      <p:sp>
        <p:nvSpPr>
          <p:cNvPr id="4" name="Slide Number Placeholder 3"/>
          <p:cNvSpPr>
            <a:spLocks noGrp="1"/>
          </p:cNvSpPr>
          <p:nvPr>
            <p:ph type="sldNum" sz="quarter" idx="10"/>
          </p:nvPr>
        </p:nvSpPr>
        <p:spPr/>
        <p:txBody>
          <a:bodyPr/>
          <a:lstStyle/>
          <a:p>
            <a:fld id="{662CC71A-DE1F-4457-A284-A198AD1E2BA1}" type="slidenum">
              <a:rPr lang="nb-NO" smtClean="0"/>
              <a:t>28</a:t>
            </a:fld>
            <a:endParaRPr lang="nb-NO"/>
          </a:p>
        </p:txBody>
      </p:sp>
    </p:spTree>
    <p:extLst>
      <p:ext uri="{BB962C8B-B14F-4D97-AF65-F5344CB8AC3E}">
        <p14:creationId xmlns:p14="http://schemas.microsoft.com/office/powerpoint/2010/main" val="1688142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62CC71A-DE1F-4457-A284-A198AD1E2BA1}" type="slidenum">
              <a:rPr lang="nb-NO" smtClean="0"/>
              <a:t>3</a:t>
            </a:fld>
            <a:endParaRPr lang="nb-NO"/>
          </a:p>
        </p:txBody>
      </p:sp>
    </p:spTree>
    <p:extLst>
      <p:ext uri="{BB962C8B-B14F-4D97-AF65-F5344CB8AC3E}">
        <p14:creationId xmlns:p14="http://schemas.microsoft.com/office/powerpoint/2010/main" val="10857326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2CC71A-DE1F-4457-A284-A198AD1E2BA1}" type="slidenum">
              <a:rPr lang="nb-NO" smtClean="0">
                <a:solidFill>
                  <a:prstClr val="black"/>
                </a:solidFill>
              </a:rPr>
              <a:pPr/>
              <a:t>5</a:t>
            </a:fld>
            <a:endParaRPr lang="nb-NO" dirty="0">
              <a:solidFill>
                <a:prstClr val="black"/>
              </a:solidFill>
            </a:endParaRPr>
          </a:p>
        </p:txBody>
      </p:sp>
    </p:spTree>
    <p:extLst>
      <p:ext uri="{BB962C8B-B14F-4D97-AF65-F5344CB8AC3E}">
        <p14:creationId xmlns:p14="http://schemas.microsoft.com/office/powerpoint/2010/main" val="608250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smtClean="0"/>
              <a:t>Brukeren har</a:t>
            </a:r>
            <a:r>
              <a:rPr lang="nb-NO" baseline="0" smtClean="0"/>
              <a:t> fokus.  Bruker skal slippe å forholde seg til ulike datalager.  Tjenestene er fokusert rundt </a:t>
            </a:r>
            <a:r>
              <a:rPr lang="nb-NO" baseline="0" err="1" smtClean="0"/>
              <a:t>datalageret</a:t>
            </a:r>
            <a:endParaRPr lang="en-GB"/>
          </a:p>
        </p:txBody>
      </p:sp>
      <p:sp>
        <p:nvSpPr>
          <p:cNvPr id="4" name="Slide Number Placeholder 3"/>
          <p:cNvSpPr>
            <a:spLocks noGrp="1"/>
          </p:cNvSpPr>
          <p:nvPr>
            <p:ph type="sldNum" sz="quarter" idx="10"/>
          </p:nvPr>
        </p:nvSpPr>
        <p:spPr/>
        <p:txBody>
          <a:bodyPr/>
          <a:lstStyle/>
          <a:p>
            <a:fld id="{662CC71A-DE1F-4457-A284-A198AD1E2BA1}" type="slidenum">
              <a:rPr lang="nb-NO" smtClean="0"/>
              <a:t>7</a:t>
            </a:fld>
            <a:endParaRPr lang="nb-NO"/>
          </a:p>
        </p:txBody>
      </p:sp>
    </p:spTree>
    <p:extLst>
      <p:ext uri="{BB962C8B-B14F-4D97-AF65-F5344CB8AC3E}">
        <p14:creationId xmlns:p14="http://schemas.microsoft.com/office/powerpoint/2010/main" val="955279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62CC71A-DE1F-4457-A284-A198AD1E2BA1}" type="slidenum">
              <a:rPr lang="nb-NO" smtClean="0"/>
              <a:t>8</a:t>
            </a:fld>
            <a:endParaRPr lang="nb-NO"/>
          </a:p>
        </p:txBody>
      </p:sp>
    </p:spTree>
    <p:extLst>
      <p:ext uri="{BB962C8B-B14F-4D97-AF65-F5344CB8AC3E}">
        <p14:creationId xmlns:p14="http://schemas.microsoft.com/office/powerpoint/2010/main" val="1700589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PlaceHolder 1"/>
          <p:cNvSpPr>
            <a:spLocks noGrp="1"/>
          </p:cNvSpPr>
          <p:nvPr>
            <p:ph type="body"/>
          </p:nvPr>
        </p:nvSpPr>
        <p:spPr>
          <a:xfrm>
            <a:off x="685800" y="4343400"/>
            <a:ext cx="5484960" cy="4113360"/>
          </a:xfrm>
          <a:prstGeom prst="rect">
            <a:avLst/>
          </a:prstGeom>
        </p:spPr>
        <p:txBody>
          <a:bodyPr lIns="0" tIns="0" rIns="0" bIns="0"/>
          <a:lstStyle/>
          <a:p>
            <a:endParaRPr lang="en-GB" sz="2000" b="0" strike="noStrike" spc="-1">
              <a:solidFill>
                <a:srgbClr val="000000"/>
              </a:solidFill>
              <a:uFill>
                <a:solidFill>
                  <a:srgbClr val="FFFFFF"/>
                </a:solidFill>
              </a:uFill>
              <a:latin typeface="Arial"/>
            </a:endParaRPr>
          </a:p>
        </p:txBody>
      </p:sp>
      <p:sp>
        <p:nvSpPr>
          <p:cNvPr id="238"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4B067114-CC5D-4136-A6CB-1E12BE4472FF}" type="slidenum">
              <a:rPr lang="en-GB" sz="1200" b="0" strike="noStrike" spc="-1">
                <a:solidFill>
                  <a:srgbClr val="000000"/>
                </a:solidFill>
                <a:uFill>
                  <a:solidFill>
                    <a:srgbClr val="FFFFFF"/>
                  </a:solidFill>
                </a:uFill>
                <a:latin typeface="+mn-lt"/>
                <a:ea typeface="+mn-ea"/>
              </a:rPr>
              <a:t>11</a:t>
            </a:fld>
            <a:endParaRPr lang="en-GB" sz="18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2660887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PlaceHolder 1"/>
          <p:cNvSpPr>
            <a:spLocks noGrp="1"/>
          </p:cNvSpPr>
          <p:nvPr>
            <p:ph type="body"/>
          </p:nvPr>
        </p:nvSpPr>
        <p:spPr>
          <a:xfrm>
            <a:off x="685800" y="4343400"/>
            <a:ext cx="5484960" cy="4113360"/>
          </a:xfrm>
          <a:prstGeom prst="rect">
            <a:avLst/>
          </a:prstGeom>
        </p:spPr>
        <p:txBody>
          <a:bodyPr lIns="0" tIns="0" rIns="0" bIns="0"/>
          <a:lstStyle/>
          <a:p>
            <a:endParaRPr lang="en-GB" sz="2000" b="0" strike="noStrike" spc="-1">
              <a:solidFill>
                <a:srgbClr val="000000"/>
              </a:solidFill>
              <a:uFill>
                <a:solidFill>
                  <a:srgbClr val="FFFFFF"/>
                </a:solidFill>
              </a:uFill>
              <a:latin typeface="Arial"/>
            </a:endParaRPr>
          </a:p>
        </p:txBody>
      </p:sp>
      <p:sp>
        <p:nvSpPr>
          <p:cNvPr id="240"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2BE87111-C211-4B3E-BB2C-40C8C88F2D63}" type="slidenum">
              <a:rPr lang="en-GB" sz="1200" b="0" strike="noStrike" spc="-1">
                <a:solidFill>
                  <a:srgbClr val="000000"/>
                </a:solidFill>
                <a:uFill>
                  <a:solidFill>
                    <a:srgbClr val="FFFFFF"/>
                  </a:solidFill>
                </a:uFill>
                <a:latin typeface="+mn-lt"/>
                <a:ea typeface="+mn-ea"/>
              </a:rPr>
              <a:t>12</a:t>
            </a:fld>
            <a:endParaRPr lang="en-GB" sz="18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8710098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62CC71A-DE1F-4457-A284-A198AD1E2BA1}" type="slidenum">
              <a:rPr lang="nb-NO" smtClean="0"/>
              <a:t>20</a:t>
            </a:fld>
            <a:endParaRPr lang="nb-NO"/>
          </a:p>
        </p:txBody>
      </p:sp>
    </p:spTree>
    <p:extLst>
      <p:ext uri="{BB962C8B-B14F-4D97-AF65-F5344CB8AC3E}">
        <p14:creationId xmlns:p14="http://schemas.microsoft.com/office/powerpoint/2010/main" val="1608756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62CC71A-DE1F-4457-A284-A198AD1E2BA1}" type="slidenum">
              <a:rPr lang="nb-NO" smtClean="0"/>
              <a:t>22</a:t>
            </a:fld>
            <a:endParaRPr lang="nb-NO"/>
          </a:p>
        </p:txBody>
      </p:sp>
    </p:spTree>
    <p:extLst>
      <p:ext uri="{BB962C8B-B14F-4D97-AF65-F5344CB8AC3E}">
        <p14:creationId xmlns:p14="http://schemas.microsoft.com/office/powerpoint/2010/main" val="4350275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2.png"/><Relationship Id="rId5" Type="http://schemas.openxmlformats.org/officeDocument/2006/relationships/image" Target="../media/image8.png"/><Relationship Id="rId6"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2.png"/><Relationship Id="rId5" Type="http://schemas.openxmlformats.org/officeDocument/2006/relationships/image" Target="../media/image8.png"/><Relationship Id="rId6" Type="http://schemas.openxmlformats.org/officeDocument/2006/relationships/image" Target="../media/image4.png"/><Relationship Id="rId1" Type="http://schemas.openxmlformats.org/officeDocument/2006/relationships/slideMaster" Target="../slideMasters/slideMaster3.xml"/><Relationship Id="rId2"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2.png"/><Relationship Id="rId5" Type="http://schemas.openxmlformats.org/officeDocument/2006/relationships/image" Target="../media/image8.png"/><Relationship Id="rId6" Type="http://schemas.openxmlformats.org/officeDocument/2006/relationships/image" Target="../media/image4.png"/><Relationship Id="rId1" Type="http://schemas.openxmlformats.org/officeDocument/2006/relationships/slideMaster" Target="../slideMasters/slideMaster4.xml"/><Relationship Id="rId2"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2.png"/><Relationship Id="rId5" Type="http://schemas.openxmlformats.org/officeDocument/2006/relationships/image" Target="../media/image8.png"/><Relationship Id="rId6" Type="http://schemas.openxmlformats.org/officeDocument/2006/relationships/image" Target="../media/image4.png"/><Relationship Id="rId1" Type="http://schemas.openxmlformats.org/officeDocument/2006/relationships/slideMaster" Target="../slideMasters/slideMaster5.xml"/><Relationship Id="rId2" Type="http://schemas.openxmlformats.org/officeDocument/2006/relationships/image" Target="../media/image6.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4.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2.png"/><Relationship Id="rId5" Type="http://schemas.openxmlformats.org/officeDocument/2006/relationships/image" Target="../media/image8.png"/><Relationship Id="rId6" Type="http://schemas.openxmlformats.org/officeDocument/2006/relationships/image" Target="../media/image4.png"/><Relationship Id="rId1" Type="http://schemas.openxmlformats.org/officeDocument/2006/relationships/slideMaster" Target="../slideMasters/slideMaster6.xml"/><Relationship Id="rId2" Type="http://schemas.openxmlformats.org/officeDocument/2006/relationships/image" Target="../media/image6.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4.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2.png"/><Relationship Id="rId5" Type="http://schemas.openxmlformats.org/officeDocument/2006/relationships/image" Target="../media/image8.png"/><Relationship Id="rId6" Type="http://schemas.openxmlformats.org/officeDocument/2006/relationships/image" Target="../media/image4.png"/><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11" name="16_9_mønster" hidden="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53" y="403"/>
            <a:ext cx="13001694" cy="9751208"/>
          </a:xfrm>
          <a:prstGeom prst="rect">
            <a:avLst/>
          </a:prstGeom>
        </p:spPr>
      </p:pic>
      <p:pic>
        <p:nvPicPr>
          <p:cNvPr id="12" name="16_9_pil"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32876" y="2537855"/>
            <a:ext cx="3240000" cy="5747569"/>
          </a:xfrm>
          <a:prstGeom prst="rect">
            <a:avLst/>
          </a:prstGeom>
        </p:spPr>
      </p:pic>
      <p:pic>
        <p:nvPicPr>
          <p:cNvPr id="13" name="16_9_logo"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22172" y="8586316"/>
            <a:ext cx="1152000" cy="414983"/>
          </a:xfrm>
          <a:prstGeom prst="rect">
            <a:avLst/>
          </a:prstGeom>
        </p:spPr>
      </p:pic>
      <p:pic>
        <p:nvPicPr>
          <p:cNvPr id="5" name="4_3_mønste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553" y="404"/>
            <a:ext cx="13001694" cy="9751208"/>
          </a:xfrm>
          <a:prstGeom prst="rect">
            <a:avLst/>
          </a:prstGeom>
        </p:spPr>
      </p:pic>
      <p:pic>
        <p:nvPicPr>
          <p:cNvPr id="8" name="4_3_pil"/>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22425" y="3083338"/>
            <a:ext cx="3573820" cy="4754826"/>
          </a:xfrm>
          <a:prstGeom prst="rect">
            <a:avLst/>
          </a:prstGeom>
        </p:spPr>
      </p:pic>
      <p:sp>
        <p:nvSpPr>
          <p:cNvPr id="2" name="Tittel 1"/>
          <p:cNvSpPr>
            <a:spLocks noGrp="1"/>
          </p:cNvSpPr>
          <p:nvPr>
            <p:ph type="ctrTitle"/>
          </p:nvPr>
        </p:nvSpPr>
        <p:spPr>
          <a:xfrm>
            <a:off x="1029792" y="2654888"/>
            <a:ext cx="6768752" cy="1538883"/>
          </a:xfrm>
        </p:spPr>
        <p:txBody>
          <a:bodyPr anchor="b" anchorCtr="0"/>
          <a:lstStyle>
            <a:lvl1pPr>
              <a:defRPr sz="5000">
                <a:solidFill>
                  <a:schemeClr val="tx1"/>
                </a:solidFill>
              </a:defRPr>
            </a:lvl1pPr>
          </a:lstStyle>
          <a:p>
            <a:r>
              <a:rPr lang="en-US" smtClean="0"/>
              <a:t>Click to edit Master title style</a:t>
            </a:r>
            <a:endParaRPr lang="nb-NO" dirty="0"/>
          </a:p>
        </p:txBody>
      </p:sp>
      <p:sp>
        <p:nvSpPr>
          <p:cNvPr id="3" name="Undertittel 2"/>
          <p:cNvSpPr>
            <a:spLocks noGrp="1"/>
          </p:cNvSpPr>
          <p:nvPr>
            <p:ph type="subTitle" idx="1"/>
          </p:nvPr>
        </p:nvSpPr>
        <p:spPr>
          <a:xfrm>
            <a:off x="1029731" y="4333090"/>
            <a:ext cx="6768815" cy="307777"/>
          </a:xfrm>
        </p:spPr>
        <p:txBody>
          <a:bodyPr wrap="square">
            <a:spAutoFit/>
          </a:bodyPr>
          <a:lstStyle>
            <a:lvl1pPr marL="0" indent="0" algn="l">
              <a:buNone/>
              <a:defRPr sz="2000">
                <a:solidFill>
                  <a:schemeClr val="tx1"/>
                </a:solidFill>
              </a:defRPr>
            </a:lvl1pPr>
            <a:lvl2pPr marL="808000" indent="0" algn="ctr">
              <a:buNone/>
              <a:defRPr>
                <a:solidFill>
                  <a:schemeClr val="tx1">
                    <a:tint val="75000"/>
                  </a:schemeClr>
                </a:solidFill>
              </a:defRPr>
            </a:lvl2pPr>
            <a:lvl3pPr marL="1616001" indent="0" algn="ctr">
              <a:buNone/>
              <a:defRPr>
                <a:solidFill>
                  <a:schemeClr val="tx1">
                    <a:tint val="75000"/>
                  </a:schemeClr>
                </a:solidFill>
              </a:defRPr>
            </a:lvl3pPr>
            <a:lvl4pPr marL="2424001" indent="0" algn="ctr">
              <a:buNone/>
              <a:defRPr>
                <a:solidFill>
                  <a:schemeClr val="tx1">
                    <a:tint val="75000"/>
                  </a:schemeClr>
                </a:solidFill>
              </a:defRPr>
            </a:lvl4pPr>
            <a:lvl5pPr marL="3232001" indent="0" algn="ctr">
              <a:buNone/>
              <a:defRPr>
                <a:solidFill>
                  <a:schemeClr val="tx1">
                    <a:tint val="75000"/>
                  </a:schemeClr>
                </a:solidFill>
              </a:defRPr>
            </a:lvl5pPr>
            <a:lvl6pPr marL="4040000" indent="0" algn="ctr">
              <a:buNone/>
              <a:defRPr>
                <a:solidFill>
                  <a:schemeClr val="tx1">
                    <a:tint val="75000"/>
                  </a:schemeClr>
                </a:solidFill>
              </a:defRPr>
            </a:lvl6pPr>
            <a:lvl7pPr marL="4848001" indent="0" algn="ctr">
              <a:buNone/>
              <a:defRPr>
                <a:solidFill>
                  <a:schemeClr val="tx1">
                    <a:tint val="75000"/>
                  </a:schemeClr>
                </a:solidFill>
              </a:defRPr>
            </a:lvl7pPr>
            <a:lvl8pPr marL="5656001" indent="0" algn="ctr">
              <a:buNone/>
              <a:defRPr>
                <a:solidFill>
                  <a:schemeClr val="tx1">
                    <a:tint val="75000"/>
                  </a:schemeClr>
                </a:solidFill>
              </a:defRPr>
            </a:lvl8pPr>
            <a:lvl9pPr marL="6464001" indent="0" algn="ctr">
              <a:buNone/>
              <a:defRPr>
                <a:solidFill>
                  <a:schemeClr val="tx1">
                    <a:tint val="75000"/>
                  </a:schemeClr>
                </a:solidFill>
              </a:defRPr>
            </a:lvl9pPr>
          </a:lstStyle>
          <a:p>
            <a:r>
              <a:rPr lang="en-US" smtClean="0"/>
              <a:t>Click to edit Master subtitle style</a:t>
            </a:r>
            <a:endParaRPr lang="nb-NO" dirty="0"/>
          </a:p>
        </p:txBody>
      </p:sp>
      <p:pic>
        <p:nvPicPr>
          <p:cNvPr id="4" name="4_3_logo"/>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02324" y="8593996"/>
            <a:ext cx="1545339" cy="417509"/>
          </a:xfrm>
          <a:prstGeom prst="rect">
            <a:avLst/>
          </a:prstGeom>
        </p:spPr>
      </p:pic>
      <p:sp>
        <p:nvSpPr>
          <p:cNvPr id="14" name="Plassholder for dato 3"/>
          <p:cNvSpPr>
            <a:spLocks noGrp="1"/>
          </p:cNvSpPr>
          <p:nvPr>
            <p:ph type="dt" sz="half" idx="2"/>
          </p:nvPr>
        </p:nvSpPr>
        <p:spPr>
          <a:xfrm>
            <a:off x="1029792" y="4773442"/>
            <a:ext cx="3034453" cy="215444"/>
          </a:xfrm>
          <a:prstGeom prst="rect">
            <a:avLst/>
          </a:prstGeom>
        </p:spPr>
        <p:txBody>
          <a:bodyPr vert="horz" lIns="0" tIns="0" rIns="0" bIns="0" rtlCol="0" anchor="ctr">
            <a:spAutoFit/>
          </a:bodyPr>
          <a:lstStyle>
            <a:lvl1pPr algn="l">
              <a:defRPr sz="1400">
                <a:solidFill>
                  <a:schemeClr val="tx1"/>
                </a:solidFill>
              </a:defRPr>
            </a:lvl1pPr>
          </a:lstStyle>
          <a:p>
            <a:r>
              <a:rPr lang="nb-NO" smtClean="0"/>
              <a:t>19. desember 2013</a:t>
            </a:r>
            <a:endParaRPr lang="nb-NO"/>
          </a:p>
        </p:txBody>
      </p:sp>
    </p:spTree>
    <p:extLst>
      <p:ext uri="{BB962C8B-B14F-4D97-AF65-F5344CB8AC3E}">
        <p14:creationId xmlns:p14="http://schemas.microsoft.com/office/powerpoint/2010/main" val="163872255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tel, tekst og bilde">
    <p:spTree>
      <p:nvGrpSpPr>
        <p:cNvPr id="1" name=""/>
        <p:cNvGrpSpPr/>
        <p:nvPr/>
      </p:nvGrpSpPr>
      <p:grpSpPr>
        <a:xfrm>
          <a:off x="0" y="0"/>
          <a:ext cx="0" cy="0"/>
          <a:chOff x="0" y="0"/>
          <a:chExt cx="0" cy="0"/>
        </a:xfrm>
      </p:grpSpPr>
      <p:sp>
        <p:nvSpPr>
          <p:cNvPr id="5" name="Plassholder for bunntekst 4"/>
          <p:cNvSpPr>
            <a:spLocks noGrp="1"/>
          </p:cNvSpPr>
          <p:nvPr>
            <p:ph type="ftr" sz="quarter" idx="11"/>
          </p:nvPr>
        </p:nvSpPr>
        <p:spPr/>
        <p:txBody>
          <a:bodyPr/>
          <a:lstStyle/>
          <a:p>
            <a:endParaRPr lang="nb-NO"/>
          </a:p>
        </p:txBody>
      </p:sp>
      <p:sp>
        <p:nvSpPr>
          <p:cNvPr id="8" name="Plassholder for bilde 7"/>
          <p:cNvSpPr>
            <a:spLocks noGrp="1"/>
          </p:cNvSpPr>
          <p:nvPr>
            <p:ph type="pic" sz="quarter" idx="13"/>
          </p:nvPr>
        </p:nvSpPr>
        <p:spPr>
          <a:xfrm>
            <a:off x="7193281" y="2500129"/>
            <a:ext cx="5089514" cy="6474770"/>
          </a:xfrm>
        </p:spPr>
        <p:txBody>
          <a:bodyPr/>
          <a:lstStyle/>
          <a:p>
            <a:endParaRPr lang="nb-NO"/>
          </a:p>
        </p:txBody>
      </p:sp>
      <p:sp>
        <p:nvSpPr>
          <p:cNvPr id="9" name="Plassholder for innhold 2"/>
          <p:cNvSpPr>
            <a:spLocks noGrp="1"/>
          </p:cNvSpPr>
          <p:nvPr>
            <p:ph idx="1"/>
          </p:nvPr>
        </p:nvSpPr>
        <p:spPr>
          <a:xfrm>
            <a:off x="750301" y="2862670"/>
            <a:ext cx="6184147" cy="4911025"/>
          </a:xfrm>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10" name="Tittel 1"/>
          <p:cNvSpPr>
            <a:spLocks noGrp="1"/>
          </p:cNvSpPr>
          <p:nvPr>
            <p:ph type="title"/>
          </p:nvPr>
        </p:nvSpPr>
        <p:spPr>
          <a:xfrm>
            <a:off x="750301" y="1037067"/>
            <a:ext cx="11542013" cy="769441"/>
          </a:xfrm>
        </p:spPr>
        <p:txBody>
          <a:bodyPr/>
          <a:lstStyle/>
          <a:p>
            <a:r>
              <a:rPr lang="nb-NO" dirty="0" smtClean="0"/>
              <a:t>Klikk for å redigere tittelstil</a:t>
            </a:r>
            <a:endParaRPr lang="nb-NO" dirty="0"/>
          </a:p>
        </p:txBody>
      </p:sp>
      <p:sp>
        <p:nvSpPr>
          <p:cNvPr id="12"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274440829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6" name="Plassholder for bunntekst 5"/>
          <p:cNvSpPr>
            <a:spLocks noGrp="1"/>
          </p:cNvSpPr>
          <p:nvPr>
            <p:ph type="ftr" sz="quarter" idx="11"/>
          </p:nvPr>
        </p:nvSpPr>
        <p:spPr/>
        <p:txBody>
          <a:bodyPr/>
          <a:lstStyle/>
          <a:p>
            <a:endParaRPr lang="nb-NO"/>
          </a:p>
        </p:txBody>
      </p:sp>
      <p:sp>
        <p:nvSpPr>
          <p:cNvPr id="12" name="Plassholder for innhold 2"/>
          <p:cNvSpPr>
            <a:spLocks noGrp="1"/>
          </p:cNvSpPr>
          <p:nvPr>
            <p:ph idx="1"/>
          </p:nvPr>
        </p:nvSpPr>
        <p:spPr>
          <a:xfrm>
            <a:off x="750301" y="2862670"/>
            <a:ext cx="5580000" cy="4911025"/>
          </a:xfrm>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13" name="Plassholder for innhold 2"/>
          <p:cNvSpPr>
            <a:spLocks noGrp="1"/>
          </p:cNvSpPr>
          <p:nvPr>
            <p:ph idx="13"/>
          </p:nvPr>
        </p:nvSpPr>
        <p:spPr>
          <a:xfrm>
            <a:off x="6715930" y="2862670"/>
            <a:ext cx="5580000" cy="4911025"/>
          </a:xfrm>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9"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15039382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bunntekst 3"/>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15181276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Bare tittel [Hvi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bunntekst 3"/>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pic>
        <p:nvPicPr>
          <p:cNvPr id="8" name="4_3_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2324" y="9011505"/>
            <a:ext cx="1545339" cy="417509"/>
          </a:xfrm>
          <a:prstGeom prst="rect">
            <a:avLst/>
          </a:prstGeom>
        </p:spPr>
      </p:pic>
    </p:spTree>
    <p:extLst>
      <p:ext uri="{BB962C8B-B14F-4D97-AF65-F5344CB8AC3E}">
        <p14:creationId xmlns:p14="http://schemas.microsoft.com/office/powerpoint/2010/main" val="6041519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3" name="Plassholder for bunntekst 2"/>
          <p:cNvSpPr>
            <a:spLocks noGrp="1"/>
          </p:cNvSpPr>
          <p:nvPr>
            <p:ph type="ftr" sz="quarter" idx="11"/>
          </p:nvPr>
        </p:nvSpPr>
        <p:spPr/>
        <p:txBody>
          <a:bodyPr/>
          <a:lstStyle/>
          <a:p>
            <a:endParaRPr lang="nb-NO"/>
          </a:p>
        </p:txBody>
      </p:sp>
      <p:sp>
        <p:nvSpPr>
          <p:cNvPr id="5"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2717837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11" name="16_9_mønster" hidden="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53" y="403"/>
            <a:ext cx="13001694" cy="9751208"/>
          </a:xfrm>
          <a:prstGeom prst="rect">
            <a:avLst/>
          </a:prstGeom>
        </p:spPr>
      </p:pic>
      <p:pic>
        <p:nvPicPr>
          <p:cNvPr id="12" name="16_9_pil"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36114" y="2537855"/>
            <a:ext cx="3233533" cy="5747569"/>
          </a:xfrm>
          <a:prstGeom prst="rect">
            <a:avLst/>
          </a:prstGeom>
        </p:spPr>
      </p:pic>
      <p:pic>
        <p:nvPicPr>
          <p:cNvPr id="13" name="16_9_logo"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22172" y="8586316"/>
            <a:ext cx="1152000" cy="414983"/>
          </a:xfrm>
          <a:prstGeom prst="rect">
            <a:avLst/>
          </a:prstGeom>
        </p:spPr>
      </p:pic>
      <p:pic>
        <p:nvPicPr>
          <p:cNvPr id="5" name="4_3_mønste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553" y="404"/>
            <a:ext cx="13001694" cy="9751208"/>
          </a:xfrm>
          <a:prstGeom prst="rect">
            <a:avLst/>
          </a:prstGeom>
        </p:spPr>
      </p:pic>
      <p:pic>
        <p:nvPicPr>
          <p:cNvPr id="8" name="4_3_pil"/>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26278" y="3083342"/>
            <a:ext cx="3566119" cy="4754825"/>
          </a:xfrm>
          <a:prstGeom prst="rect">
            <a:avLst/>
          </a:prstGeom>
        </p:spPr>
      </p:pic>
      <p:sp>
        <p:nvSpPr>
          <p:cNvPr id="2" name="Tittel 1"/>
          <p:cNvSpPr>
            <a:spLocks noGrp="1"/>
          </p:cNvSpPr>
          <p:nvPr>
            <p:ph type="ctrTitle"/>
          </p:nvPr>
        </p:nvSpPr>
        <p:spPr>
          <a:xfrm>
            <a:off x="1029792" y="2654888"/>
            <a:ext cx="6768752" cy="1538883"/>
          </a:xfrm>
        </p:spPr>
        <p:txBody>
          <a:bodyPr anchor="b" anchorCtr="0"/>
          <a:lstStyle>
            <a:lvl1pPr>
              <a:defRPr sz="5000">
                <a:solidFill>
                  <a:schemeClr val="tx1"/>
                </a:solidFill>
              </a:defRPr>
            </a:lvl1pPr>
          </a:lstStyle>
          <a:p>
            <a:r>
              <a:rPr lang="nb-NO" dirty="0" smtClean="0"/>
              <a:t>Klikk for å redigere tittelstil</a:t>
            </a:r>
            <a:endParaRPr lang="nb-NO" dirty="0"/>
          </a:p>
        </p:txBody>
      </p:sp>
      <p:sp>
        <p:nvSpPr>
          <p:cNvPr id="3" name="Undertittel 2"/>
          <p:cNvSpPr>
            <a:spLocks noGrp="1"/>
          </p:cNvSpPr>
          <p:nvPr>
            <p:ph type="subTitle" idx="1"/>
          </p:nvPr>
        </p:nvSpPr>
        <p:spPr>
          <a:xfrm>
            <a:off x="1029731" y="4333090"/>
            <a:ext cx="6768815" cy="307777"/>
          </a:xfrm>
        </p:spPr>
        <p:txBody>
          <a:bodyPr wrap="square">
            <a:spAutoFit/>
          </a:bodyPr>
          <a:lstStyle>
            <a:lvl1pPr marL="0" indent="0" algn="l">
              <a:buNone/>
              <a:defRPr sz="2000">
                <a:solidFill>
                  <a:schemeClr val="tx1"/>
                </a:solidFill>
              </a:defRPr>
            </a:lvl1pPr>
            <a:lvl2pPr marL="808000" indent="0" algn="ctr">
              <a:buNone/>
              <a:defRPr>
                <a:solidFill>
                  <a:schemeClr val="tx1">
                    <a:tint val="75000"/>
                  </a:schemeClr>
                </a:solidFill>
              </a:defRPr>
            </a:lvl2pPr>
            <a:lvl3pPr marL="1616001" indent="0" algn="ctr">
              <a:buNone/>
              <a:defRPr>
                <a:solidFill>
                  <a:schemeClr val="tx1">
                    <a:tint val="75000"/>
                  </a:schemeClr>
                </a:solidFill>
              </a:defRPr>
            </a:lvl3pPr>
            <a:lvl4pPr marL="2424001" indent="0" algn="ctr">
              <a:buNone/>
              <a:defRPr>
                <a:solidFill>
                  <a:schemeClr val="tx1">
                    <a:tint val="75000"/>
                  </a:schemeClr>
                </a:solidFill>
              </a:defRPr>
            </a:lvl4pPr>
            <a:lvl5pPr marL="3232001" indent="0" algn="ctr">
              <a:buNone/>
              <a:defRPr>
                <a:solidFill>
                  <a:schemeClr val="tx1">
                    <a:tint val="75000"/>
                  </a:schemeClr>
                </a:solidFill>
              </a:defRPr>
            </a:lvl5pPr>
            <a:lvl6pPr marL="4040000" indent="0" algn="ctr">
              <a:buNone/>
              <a:defRPr>
                <a:solidFill>
                  <a:schemeClr val="tx1">
                    <a:tint val="75000"/>
                  </a:schemeClr>
                </a:solidFill>
              </a:defRPr>
            </a:lvl6pPr>
            <a:lvl7pPr marL="4848001" indent="0" algn="ctr">
              <a:buNone/>
              <a:defRPr>
                <a:solidFill>
                  <a:schemeClr val="tx1">
                    <a:tint val="75000"/>
                  </a:schemeClr>
                </a:solidFill>
              </a:defRPr>
            </a:lvl7pPr>
            <a:lvl8pPr marL="5656001" indent="0" algn="ctr">
              <a:buNone/>
              <a:defRPr>
                <a:solidFill>
                  <a:schemeClr val="tx1">
                    <a:tint val="75000"/>
                  </a:schemeClr>
                </a:solidFill>
              </a:defRPr>
            </a:lvl8pPr>
            <a:lvl9pPr marL="6464001" indent="0" algn="ctr">
              <a:buNone/>
              <a:defRPr>
                <a:solidFill>
                  <a:schemeClr val="tx1">
                    <a:tint val="75000"/>
                  </a:schemeClr>
                </a:solidFill>
              </a:defRPr>
            </a:lvl9pPr>
          </a:lstStyle>
          <a:p>
            <a:r>
              <a:rPr lang="nb-NO" dirty="0" smtClean="0"/>
              <a:t>Klikk for å redigere undertittelstil i malen</a:t>
            </a:r>
            <a:endParaRPr lang="nb-NO" dirty="0"/>
          </a:p>
        </p:txBody>
      </p:sp>
      <p:pic>
        <p:nvPicPr>
          <p:cNvPr id="4" name="4_3_logo"/>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02324" y="8593996"/>
            <a:ext cx="1545339" cy="417509"/>
          </a:xfrm>
          <a:prstGeom prst="rect">
            <a:avLst/>
          </a:prstGeom>
        </p:spPr>
      </p:pic>
      <p:sp>
        <p:nvSpPr>
          <p:cNvPr id="14" name="Plassholder for dato 3"/>
          <p:cNvSpPr>
            <a:spLocks noGrp="1"/>
          </p:cNvSpPr>
          <p:nvPr>
            <p:ph type="dt" sz="half" idx="2"/>
          </p:nvPr>
        </p:nvSpPr>
        <p:spPr>
          <a:xfrm>
            <a:off x="1029792" y="4773442"/>
            <a:ext cx="3034453" cy="215444"/>
          </a:xfrm>
          <a:prstGeom prst="rect">
            <a:avLst/>
          </a:prstGeom>
        </p:spPr>
        <p:txBody>
          <a:bodyPr vert="horz" lIns="0" tIns="0" rIns="0" bIns="0" rtlCol="0" anchor="ctr">
            <a:spAutoFit/>
          </a:bodyPr>
          <a:lstStyle>
            <a:lvl1pPr algn="l">
              <a:defRPr sz="1400">
                <a:solidFill>
                  <a:schemeClr val="tx1"/>
                </a:solidFill>
              </a:defRPr>
            </a:lvl1pPr>
          </a:lstStyle>
          <a:p>
            <a:r>
              <a:rPr lang="nb-NO" smtClean="0"/>
              <a:t>19. desember 2013</a:t>
            </a:r>
            <a:endParaRPr lang="nb-NO"/>
          </a:p>
        </p:txBody>
      </p:sp>
    </p:spTree>
    <p:extLst>
      <p:ext uri="{BB962C8B-B14F-4D97-AF65-F5344CB8AC3E}">
        <p14:creationId xmlns:p14="http://schemas.microsoft.com/office/powerpoint/2010/main" val="403550736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5" name="Plassholder for bunntekst 4"/>
          <p:cNvSpPr>
            <a:spLocks noGrp="1"/>
          </p:cNvSpPr>
          <p:nvPr>
            <p:ph type="ftr" sz="quarter" idx="11"/>
          </p:nvPr>
        </p:nvSpPr>
        <p:spPr/>
        <p:txBody>
          <a:bodyPr/>
          <a:lstStyle/>
          <a:p>
            <a:endParaRPr lang="nb-NO"/>
          </a:p>
        </p:txBody>
      </p:sp>
      <p:sp>
        <p:nvSpPr>
          <p:cNvPr id="8"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3998715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tel, tekst og bilde">
    <p:spTree>
      <p:nvGrpSpPr>
        <p:cNvPr id="1" name=""/>
        <p:cNvGrpSpPr/>
        <p:nvPr/>
      </p:nvGrpSpPr>
      <p:grpSpPr>
        <a:xfrm>
          <a:off x="0" y="0"/>
          <a:ext cx="0" cy="0"/>
          <a:chOff x="0" y="0"/>
          <a:chExt cx="0" cy="0"/>
        </a:xfrm>
      </p:grpSpPr>
      <p:sp>
        <p:nvSpPr>
          <p:cNvPr id="5" name="Plassholder for bunntekst 4"/>
          <p:cNvSpPr>
            <a:spLocks noGrp="1"/>
          </p:cNvSpPr>
          <p:nvPr>
            <p:ph type="ftr" sz="quarter" idx="11"/>
          </p:nvPr>
        </p:nvSpPr>
        <p:spPr/>
        <p:txBody>
          <a:bodyPr/>
          <a:lstStyle/>
          <a:p>
            <a:endParaRPr lang="nb-NO"/>
          </a:p>
        </p:txBody>
      </p:sp>
      <p:sp>
        <p:nvSpPr>
          <p:cNvPr id="8" name="Plassholder for bilde 7"/>
          <p:cNvSpPr>
            <a:spLocks noGrp="1"/>
          </p:cNvSpPr>
          <p:nvPr>
            <p:ph type="pic" sz="quarter" idx="13"/>
          </p:nvPr>
        </p:nvSpPr>
        <p:spPr>
          <a:xfrm>
            <a:off x="7193281" y="2500129"/>
            <a:ext cx="5089514" cy="6474770"/>
          </a:xfrm>
        </p:spPr>
        <p:txBody>
          <a:bodyPr/>
          <a:lstStyle/>
          <a:p>
            <a:endParaRPr lang="nb-NO"/>
          </a:p>
        </p:txBody>
      </p:sp>
      <p:sp>
        <p:nvSpPr>
          <p:cNvPr id="9" name="Plassholder for innhold 2"/>
          <p:cNvSpPr>
            <a:spLocks noGrp="1"/>
          </p:cNvSpPr>
          <p:nvPr>
            <p:ph idx="1"/>
          </p:nvPr>
        </p:nvSpPr>
        <p:spPr>
          <a:xfrm>
            <a:off x="750301" y="2862670"/>
            <a:ext cx="6184147" cy="4911025"/>
          </a:xfrm>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10" name="Tittel 1"/>
          <p:cNvSpPr>
            <a:spLocks noGrp="1"/>
          </p:cNvSpPr>
          <p:nvPr>
            <p:ph type="title"/>
          </p:nvPr>
        </p:nvSpPr>
        <p:spPr>
          <a:xfrm>
            <a:off x="750301" y="1037067"/>
            <a:ext cx="11542013" cy="769441"/>
          </a:xfrm>
        </p:spPr>
        <p:txBody>
          <a:bodyPr/>
          <a:lstStyle/>
          <a:p>
            <a:r>
              <a:rPr lang="nb-NO" dirty="0" smtClean="0"/>
              <a:t>Klikk for å redigere tittelstil</a:t>
            </a:r>
            <a:endParaRPr lang="nb-NO" dirty="0"/>
          </a:p>
        </p:txBody>
      </p:sp>
      <p:sp>
        <p:nvSpPr>
          <p:cNvPr id="12"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351335622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6" name="Plassholder for bunntekst 5"/>
          <p:cNvSpPr>
            <a:spLocks noGrp="1"/>
          </p:cNvSpPr>
          <p:nvPr>
            <p:ph type="ftr" sz="quarter" idx="11"/>
          </p:nvPr>
        </p:nvSpPr>
        <p:spPr/>
        <p:txBody>
          <a:bodyPr/>
          <a:lstStyle/>
          <a:p>
            <a:endParaRPr lang="nb-NO"/>
          </a:p>
        </p:txBody>
      </p:sp>
      <p:sp>
        <p:nvSpPr>
          <p:cNvPr id="12" name="Plassholder for innhold 2"/>
          <p:cNvSpPr>
            <a:spLocks noGrp="1"/>
          </p:cNvSpPr>
          <p:nvPr>
            <p:ph idx="1"/>
          </p:nvPr>
        </p:nvSpPr>
        <p:spPr>
          <a:xfrm>
            <a:off x="750301" y="2862670"/>
            <a:ext cx="5580000" cy="4911025"/>
          </a:xfrm>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13" name="Plassholder for innhold 2"/>
          <p:cNvSpPr>
            <a:spLocks noGrp="1"/>
          </p:cNvSpPr>
          <p:nvPr>
            <p:ph idx="13"/>
          </p:nvPr>
        </p:nvSpPr>
        <p:spPr>
          <a:xfrm>
            <a:off x="6715930" y="2862670"/>
            <a:ext cx="5580000" cy="4911025"/>
          </a:xfrm>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9"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15854360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bunntekst 3"/>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717166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US" smtClean="0"/>
              <a:t>Click to edit Master title style</a:t>
            </a:r>
            <a:endParaRPr lang="nb-NO"/>
          </a:p>
        </p:txBody>
      </p:sp>
      <p:sp>
        <p:nvSpPr>
          <p:cNvPr id="3" name="Plassholder for innhold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5" name="Plassholder for bunntekst 4"/>
          <p:cNvSpPr>
            <a:spLocks noGrp="1"/>
          </p:cNvSpPr>
          <p:nvPr>
            <p:ph type="ftr" sz="quarter" idx="11"/>
          </p:nvPr>
        </p:nvSpPr>
        <p:spPr/>
        <p:txBody>
          <a:bodyPr/>
          <a:lstStyle/>
          <a:p>
            <a:endParaRPr lang="nb-NO"/>
          </a:p>
        </p:txBody>
      </p:sp>
      <p:sp>
        <p:nvSpPr>
          <p:cNvPr id="8"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412227409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Bare tittel [Hvi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bunntekst 3"/>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pic>
        <p:nvPicPr>
          <p:cNvPr id="8" name="4_3_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2324" y="9011505"/>
            <a:ext cx="1545339" cy="417509"/>
          </a:xfrm>
          <a:prstGeom prst="rect">
            <a:avLst/>
          </a:prstGeom>
        </p:spPr>
      </p:pic>
    </p:spTree>
    <p:extLst>
      <p:ext uri="{BB962C8B-B14F-4D97-AF65-F5344CB8AC3E}">
        <p14:creationId xmlns:p14="http://schemas.microsoft.com/office/powerpoint/2010/main" val="6041519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3" name="Plassholder for bunntekst 2"/>
          <p:cNvSpPr>
            <a:spLocks noGrp="1"/>
          </p:cNvSpPr>
          <p:nvPr>
            <p:ph type="ftr" sz="quarter" idx="11"/>
          </p:nvPr>
        </p:nvSpPr>
        <p:spPr/>
        <p:txBody>
          <a:bodyPr/>
          <a:lstStyle/>
          <a:p>
            <a:endParaRPr lang="nb-NO"/>
          </a:p>
        </p:txBody>
      </p:sp>
      <p:sp>
        <p:nvSpPr>
          <p:cNvPr id="5"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18072582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11" name="16_9_mønster" hidden="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53" y="403"/>
            <a:ext cx="13001694" cy="9751208"/>
          </a:xfrm>
          <a:prstGeom prst="rect">
            <a:avLst/>
          </a:prstGeom>
        </p:spPr>
      </p:pic>
      <p:pic>
        <p:nvPicPr>
          <p:cNvPr id="12" name="16_9_pil"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36114" y="2537855"/>
            <a:ext cx="3233533" cy="5747569"/>
          </a:xfrm>
          <a:prstGeom prst="rect">
            <a:avLst/>
          </a:prstGeom>
        </p:spPr>
      </p:pic>
      <p:pic>
        <p:nvPicPr>
          <p:cNvPr id="13" name="16_9_logo"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22172" y="8586316"/>
            <a:ext cx="1152000" cy="414983"/>
          </a:xfrm>
          <a:prstGeom prst="rect">
            <a:avLst/>
          </a:prstGeom>
        </p:spPr>
      </p:pic>
      <p:pic>
        <p:nvPicPr>
          <p:cNvPr id="5" name="4_3_mønste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553" y="404"/>
            <a:ext cx="13001694" cy="9751208"/>
          </a:xfrm>
          <a:prstGeom prst="rect">
            <a:avLst/>
          </a:prstGeom>
        </p:spPr>
      </p:pic>
      <p:pic>
        <p:nvPicPr>
          <p:cNvPr id="8" name="4_3_pil"/>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26275" y="3083342"/>
            <a:ext cx="3566118" cy="4754825"/>
          </a:xfrm>
          <a:prstGeom prst="rect">
            <a:avLst/>
          </a:prstGeom>
        </p:spPr>
      </p:pic>
      <p:sp>
        <p:nvSpPr>
          <p:cNvPr id="2" name="Tittel 1"/>
          <p:cNvSpPr>
            <a:spLocks noGrp="1"/>
          </p:cNvSpPr>
          <p:nvPr>
            <p:ph type="ctrTitle"/>
          </p:nvPr>
        </p:nvSpPr>
        <p:spPr>
          <a:xfrm>
            <a:off x="1029792" y="2654888"/>
            <a:ext cx="6768752" cy="1538883"/>
          </a:xfrm>
        </p:spPr>
        <p:txBody>
          <a:bodyPr anchor="b" anchorCtr="0"/>
          <a:lstStyle>
            <a:lvl1pPr>
              <a:defRPr sz="5000">
                <a:solidFill>
                  <a:schemeClr val="tx1"/>
                </a:solidFill>
              </a:defRPr>
            </a:lvl1pPr>
          </a:lstStyle>
          <a:p>
            <a:r>
              <a:rPr lang="nb-NO" dirty="0" smtClean="0"/>
              <a:t>Klikk for å redigere tittelstil</a:t>
            </a:r>
            <a:endParaRPr lang="nb-NO" dirty="0"/>
          </a:p>
        </p:txBody>
      </p:sp>
      <p:sp>
        <p:nvSpPr>
          <p:cNvPr id="3" name="Undertittel 2"/>
          <p:cNvSpPr>
            <a:spLocks noGrp="1"/>
          </p:cNvSpPr>
          <p:nvPr>
            <p:ph type="subTitle" idx="1"/>
          </p:nvPr>
        </p:nvSpPr>
        <p:spPr>
          <a:xfrm>
            <a:off x="1029731" y="4333090"/>
            <a:ext cx="6768815" cy="307777"/>
          </a:xfrm>
        </p:spPr>
        <p:txBody>
          <a:bodyPr wrap="square">
            <a:spAutoFit/>
          </a:bodyPr>
          <a:lstStyle>
            <a:lvl1pPr marL="0" indent="0" algn="l">
              <a:buNone/>
              <a:defRPr sz="2000">
                <a:solidFill>
                  <a:schemeClr val="tx1"/>
                </a:solidFill>
              </a:defRPr>
            </a:lvl1pPr>
            <a:lvl2pPr marL="808000" indent="0" algn="ctr">
              <a:buNone/>
              <a:defRPr>
                <a:solidFill>
                  <a:schemeClr val="tx1">
                    <a:tint val="75000"/>
                  </a:schemeClr>
                </a:solidFill>
              </a:defRPr>
            </a:lvl2pPr>
            <a:lvl3pPr marL="1616001" indent="0" algn="ctr">
              <a:buNone/>
              <a:defRPr>
                <a:solidFill>
                  <a:schemeClr val="tx1">
                    <a:tint val="75000"/>
                  </a:schemeClr>
                </a:solidFill>
              </a:defRPr>
            </a:lvl3pPr>
            <a:lvl4pPr marL="2424001" indent="0" algn="ctr">
              <a:buNone/>
              <a:defRPr>
                <a:solidFill>
                  <a:schemeClr val="tx1">
                    <a:tint val="75000"/>
                  </a:schemeClr>
                </a:solidFill>
              </a:defRPr>
            </a:lvl4pPr>
            <a:lvl5pPr marL="3232001" indent="0" algn="ctr">
              <a:buNone/>
              <a:defRPr>
                <a:solidFill>
                  <a:schemeClr val="tx1">
                    <a:tint val="75000"/>
                  </a:schemeClr>
                </a:solidFill>
              </a:defRPr>
            </a:lvl5pPr>
            <a:lvl6pPr marL="4040000" indent="0" algn="ctr">
              <a:buNone/>
              <a:defRPr>
                <a:solidFill>
                  <a:schemeClr val="tx1">
                    <a:tint val="75000"/>
                  </a:schemeClr>
                </a:solidFill>
              </a:defRPr>
            </a:lvl6pPr>
            <a:lvl7pPr marL="4848001" indent="0" algn="ctr">
              <a:buNone/>
              <a:defRPr>
                <a:solidFill>
                  <a:schemeClr val="tx1">
                    <a:tint val="75000"/>
                  </a:schemeClr>
                </a:solidFill>
              </a:defRPr>
            </a:lvl7pPr>
            <a:lvl8pPr marL="5656001" indent="0" algn="ctr">
              <a:buNone/>
              <a:defRPr>
                <a:solidFill>
                  <a:schemeClr val="tx1">
                    <a:tint val="75000"/>
                  </a:schemeClr>
                </a:solidFill>
              </a:defRPr>
            </a:lvl8pPr>
            <a:lvl9pPr marL="6464001" indent="0" algn="ctr">
              <a:buNone/>
              <a:defRPr>
                <a:solidFill>
                  <a:schemeClr val="tx1">
                    <a:tint val="75000"/>
                  </a:schemeClr>
                </a:solidFill>
              </a:defRPr>
            </a:lvl9pPr>
          </a:lstStyle>
          <a:p>
            <a:r>
              <a:rPr lang="nb-NO" dirty="0" smtClean="0"/>
              <a:t>Klikk for å redigere undertittelstil i malen</a:t>
            </a:r>
            <a:endParaRPr lang="nb-NO" dirty="0"/>
          </a:p>
        </p:txBody>
      </p:sp>
      <p:pic>
        <p:nvPicPr>
          <p:cNvPr id="4" name="4_3_logo"/>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02324" y="8593996"/>
            <a:ext cx="1545339" cy="417509"/>
          </a:xfrm>
          <a:prstGeom prst="rect">
            <a:avLst/>
          </a:prstGeom>
        </p:spPr>
      </p:pic>
      <p:sp>
        <p:nvSpPr>
          <p:cNvPr id="14" name="Plassholder for dato 3"/>
          <p:cNvSpPr>
            <a:spLocks noGrp="1"/>
          </p:cNvSpPr>
          <p:nvPr>
            <p:ph type="dt" sz="half" idx="2"/>
          </p:nvPr>
        </p:nvSpPr>
        <p:spPr>
          <a:xfrm>
            <a:off x="1029792" y="4773442"/>
            <a:ext cx="3034453" cy="215444"/>
          </a:xfrm>
          <a:prstGeom prst="rect">
            <a:avLst/>
          </a:prstGeom>
        </p:spPr>
        <p:txBody>
          <a:bodyPr vert="horz" lIns="0" tIns="0" rIns="0" bIns="0" rtlCol="0" anchor="ctr">
            <a:spAutoFit/>
          </a:bodyPr>
          <a:lstStyle>
            <a:lvl1pPr algn="l">
              <a:defRPr sz="1400">
                <a:solidFill>
                  <a:schemeClr val="tx1"/>
                </a:solidFill>
              </a:defRPr>
            </a:lvl1pPr>
          </a:lstStyle>
          <a:p>
            <a:r>
              <a:rPr lang="nb-NO" smtClean="0"/>
              <a:t>19. desember 2013</a:t>
            </a:r>
            <a:endParaRPr lang="nb-NO"/>
          </a:p>
        </p:txBody>
      </p:sp>
    </p:spTree>
    <p:extLst>
      <p:ext uri="{BB962C8B-B14F-4D97-AF65-F5344CB8AC3E}">
        <p14:creationId xmlns:p14="http://schemas.microsoft.com/office/powerpoint/2010/main" val="193634151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lvl1pPr marL="625475" indent="-625475">
              <a:buClr>
                <a:schemeClr val="bg2"/>
              </a:buClr>
              <a:buFont typeface="Wingdings" panose="05000000000000000000" pitchFamily="2" charset="2"/>
              <a:buChar char="Ø"/>
              <a:defRPr/>
            </a:lvl1p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5" name="Plassholder for bunntekst 4"/>
          <p:cNvSpPr>
            <a:spLocks noGrp="1"/>
          </p:cNvSpPr>
          <p:nvPr>
            <p:ph type="ftr" sz="quarter" idx="11"/>
          </p:nvPr>
        </p:nvSpPr>
        <p:spPr/>
        <p:txBody>
          <a:bodyPr/>
          <a:lstStyle/>
          <a:p>
            <a:endParaRPr lang="nb-NO"/>
          </a:p>
        </p:txBody>
      </p:sp>
      <p:sp>
        <p:nvSpPr>
          <p:cNvPr id="7"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36769046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tel, tekst og bilde">
    <p:spTree>
      <p:nvGrpSpPr>
        <p:cNvPr id="1" name=""/>
        <p:cNvGrpSpPr/>
        <p:nvPr/>
      </p:nvGrpSpPr>
      <p:grpSpPr>
        <a:xfrm>
          <a:off x="0" y="0"/>
          <a:ext cx="0" cy="0"/>
          <a:chOff x="0" y="0"/>
          <a:chExt cx="0" cy="0"/>
        </a:xfrm>
      </p:grpSpPr>
      <p:sp>
        <p:nvSpPr>
          <p:cNvPr id="5" name="Plassholder for bunntekst 4"/>
          <p:cNvSpPr>
            <a:spLocks noGrp="1"/>
          </p:cNvSpPr>
          <p:nvPr>
            <p:ph type="ftr" sz="quarter" idx="11"/>
          </p:nvPr>
        </p:nvSpPr>
        <p:spPr/>
        <p:txBody>
          <a:bodyPr/>
          <a:lstStyle/>
          <a:p>
            <a:endParaRPr lang="nb-NO"/>
          </a:p>
        </p:txBody>
      </p:sp>
      <p:sp>
        <p:nvSpPr>
          <p:cNvPr id="8" name="Plassholder for bilde 7"/>
          <p:cNvSpPr>
            <a:spLocks noGrp="1"/>
          </p:cNvSpPr>
          <p:nvPr>
            <p:ph type="pic" sz="quarter" idx="13"/>
          </p:nvPr>
        </p:nvSpPr>
        <p:spPr>
          <a:xfrm>
            <a:off x="7193281" y="2500129"/>
            <a:ext cx="5089514" cy="6474770"/>
          </a:xfrm>
        </p:spPr>
        <p:txBody>
          <a:bodyPr/>
          <a:lstStyle>
            <a:lvl1pPr marL="625475" indent="-625475">
              <a:buClr>
                <a:schemeClr val="bg2"/>
              </a:buClr>
              <a:buFont typeface="Wingdings" panose="05000000000000000000" pitchFamily="2" charset="2"/>
              <a:buChar char="Ø"/>
              <a:defRPr/>
            </a:lvl1pPr>
          </a:lstStyle>
          <a:p>
            <a:endParaRPr lang="nb-NO"/>
          </a:p>
        </p:txBody>
      </p:sp>
      <p:sp>
        <p:nvSpPr>
          <p:cNvPr id="9" name="Plassholder for innhold 2"/>
          <p:cNvSpPr>
            <a:spLocks noGrp="1"/>
          </p:cNvSpPr>
          <p:nvPr>
            <p:ph idx="1"/>
          </p:nvPr>
        </p:nvSpPr>
        <p:spPr>
          <a:xfrm>
            <a:off x="750301" y="2862670"/>
            <a:ext cx="6184147" cy="4911025"/>
          </a:xfrm>
        </p:spPr>
        <p:txBody>
          <a:bodyPr/>
          <a:lstStyle>
            <a:lvl1pPr marL="625475" indent="-625475">
              <a:buClr>
                <a:schemeClr val="bg2"/>
              </a:buClr>
              <a:buFont typeface="Wingdings" panose="05000000000000000000" pitchFamily="2" charset="2"/>
              <a:buChar char="Ø"/>
              <a:defRPr/>
            </a:lvl1p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10" name="Tittel 1"/>
          <p:cNvSpPr>
            <a:spLocks noGrp="1"/>
          </p:cNvSpPr>
          <p:nvPr>
            <p:ph type="title"/>
          </p:nvPr>
        </p:nvSpPr>
        <p:spPr>
          <a:xfrm>
            <a:off x="750301" y="1037067"/>
            <a:ext cx="11542013" cy="769441"/>
          </a:xfrm>
        </p:spPr>
        <p:txBody>
          <a:bodyPr/>
          <a:lstStyle/>
          <a:p>
            <a:r>
              <a:rPr lang="nb-NO" dirty="0" smtClean="0"/>
              <a:t>Klikk for å redigere tittelstil</a:t>
            </a:r>
            <a:endParaRPr lang="nb-NO" dirty="0"/>
          </a:p>
        </p:txBody>
      </p:sp>
      <p:sp>
        <p:nvSpPr>
          <p:cNvPr id="12"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25413632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6" name="Plassholder for bunntekst 5"/>
          <p:cNvSpPr>
            <a:spLocks noGrp="1"/>
          </p:cNvSpPr>
          <p:nvPr>
            <p:ph type="ftr" sz="quarter" idx="11"/>
          </p:nvPr>
        </p:nvSpPr>
        <p:spPr/>
        <p:txBody>
          <a:bodyPr/>
          <a:lstStyle/>
          <a:p>
            <a:endParaRPr lang="nb-NO"/>
          </a:p>
        </p:txBody>
      </p:sp>
      <p:sp>
        <p:nvSpPr>
          <p:cNvPr id="12" name="Plassholder for innhold 2"/>
          <p:cNvSpPr>
            <a:spLocks noGrp="1"/>
          </p:cNvSpPr>
          <p:nvPr>
            <p:ph idx="1"/>
          </p:nvPr>
        </p:nvSpPr>
        <p:spPr>
          <a:xfrm>
            <a:off x="750301" y="2862670"/>
            <a:ext cx="5580000" cy="4911025"/>
          </a:xfrm>
        </p:spPr>
        <p:txBody>
          <a:bodyPr/>
          <a:lstStyle>
            <a:lvl1pPr marL="625475" indent="-625475">
              <a:buClr>
                <a:schemeClr val="bg2"/>
              </a:buClr>
              <a:buFont typeface="Wingdings" panose="05000000000000000000" pitchFamily="2" charset="2"/>
              <a:buChar char="Ø"/>
              <a:defRPr/>
            </a:lvl1p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13" name="Plassholder for innhold 2"/>
          <p:cNvSpPr>
            <a:spLocks noGrp="1"/>
          </p:cNvSpPr>
          <p:nvPr>
            <p:ph idx="13"/>
          </p:nvPr>
        </p:nvSpPr>
        <p:spPr>
          <a:xfrm>
            <a:off x="6715930" y="2862670"/>
            <a:ext cx="5580000" cy="4911025"/>
          </a:xfrm>
        </p:spPr>
        <p:txBody>
          <a:bodyPr/>
          <a:lstStyle>
            <a:lvl1pPr marL="625475" indent="-625475">
              <a:buClr>
                <a:schemeClr val="bg2"/>
              </a:buClr>
              <a:buFont typeface="Wingdings" panose="05000000000000000000" pitchFamily="2" charset="2"/>
              <a:buChar char="Ø"/>
              <a:defRPr/>
            </a:lvl1p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9"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21327790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bunntekst 3"/>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14499488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Bare tittel [Hvi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bunntekst 3"/>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pic>
        <p:nvPicPr>
          <p:cNvPr id="8" name="4_3_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2324" y="9011505"/>
            <a:ext cx="1545339" cy="417509"/>
          </a:xfrm>
          <a:prstGeom prst="rect">
            <a:avLst/>
          </a:prstGeom>
        </p:spPr>
      </p:pic>
    </p:spTree>
    <p:extLst>
      <p:ext uri="{BB962C8B-B14F-4D97-AF65-F5344CB8AC3E}">
        <p14:creationId xmlns:p14="http://schemas.microsoft.com/office/powerpoint/2010/main" val="6041519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3" name="Plassholder for bunntekst 2"/>
          <p:cNvSpPr>
            <a:spLocks noGrp="1"/>
          </p:cNvSpPr>
          <p:nvPr>
            <p:ph type="ftr" sz="quarter" idx="11"/>
          </p:nvPr>
        </p:nvSpPr>
        <p:spPr/>
        <p:txBody>
          <a:bodyPr/>
          <a:lstStyle/>
          <a:p>
            <a:endParaRPr lang="nb-NO"/>
          </a:p>
        </p:txBody>
      </p:sp>
      <p:sp>
        <p:nvSpPr>
          <p:cNvPr id="5"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19198573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162" name="Shape 162"/>
          <p:cNvSpPr>
            <a:spLocks noGrp="1"/>
          </p:cNvSpPr>
          <p:nvPr>
            <p:ph type="title"/>
          </p:nvPr>
        </p:nvSpPr>
        <p:spPr>
          <a:xfrm>
            <a:off x="1270000" y="4170055"/>
            <a:ext cx="10464800" cy="769441"/>
          </a:xfrm>
          <a:prstGeom prst="rect">
            <a:avLst/>
          </a:prstGeom>
        </p:spPr>
        <p:txBody>
          <a:bodyPr anchor="b"/>
          <a:lstStyle/>
          <a:p>
            <a:r>
              <a:t>Title Text</a:t>
            </a:r>
          </a:p>
        </p:txBody>
      </p:sp>
      <p:sp>
        <p:nvSpPr>
          <p:cNvPr id="163" name="Shape 163"/>
          <p:cNvSpPr>
            <a:spLocks noGrp="1"/>
          </p:cNvSpPr>
          <p:nvPr>
            <p:ph type="body" sz="quarter" idx="1"/>
          </p:nvPr>
        </p:nvSpPr>
        <p:spPr>
          <a:xfrm>
            <a:off x="1270000" y="5028382"/>
            <a:ext cx="10464800" cy="1130116"/>
          </a:xfrm>
          <a:prstGeom prst="rect">
            <a:avLst/>
          </a:prstGeom>
        </p:spPr>
        <p:txBody>
          <a:bodyPr anchor="t"/>
          <a:lstStyle>
            <a:lvl1pPr marL="0" indent="0" algn="ctr">
              <a:spcBef>
                <a:spcPts val="0"/>
              </a:spcBef>
              <a:buSzTx/>
              <a:buNone/>
              <a:defRPr sz="3199"/>
            </a:lvl1pPr>
            <a:lvl2pPr marL="0" indent="0" algn="ctr">
              <a:spcBef>
                <a:spcPts val="0"/>
              </a:spcBef>
              <a:buSzTx/>
              <a:buNone/>
              <a:defRPr sz="3199"/>
            </a:lvl2pPr>
            <a:lvl3pPr marL="0" indent="0" algn="ctr">
              <a:spcBef>
                <a:spcPts val="0"/>
              </a:spcBef>
              <a:buSzTx/>
              <a:buNone/>
              <a:defRPr sz="3199"/>
            </a:lvl3pPr>
            <a:lvl4pPr marL="0" indent="0" algn="ctr">
              <a:spcBef>
                <a:spcPts val="0"/>
              </a:spcBef>
              <a:buSzTx/>
              <a:buNone/>
              <a:defRPr sz="3199"/>
            </a:lvl4pPr>
            <a:lvl5pPr marL="0" indent="0" algn="ctr">
              <a:spcBef>
                <a:spcPts val="0"/>
              </a:spcBef>
              <a:buSzTx/>
              <a:buNone/>
              <a:defRPr sz="3199"/>
            </a:lvl5pPr>
          </a:lstStyle>
          <a:p>
            <a:r>
              <a:t>Body Level One</a:t>
            </a:r>
          </a:p>
          <a:p>
            <a:pPr lvl="1"/>
            <a:r>
              <a:t>Body Level Two</a:t>
            </a:r>
          </a:p>
          <a:p>
            <a:pPr lvl="2"/>
            <a:r>
              <a:t>Body Level Three</a:t>
            </a:r>
          </a:p>
          <a:p>
            <a:pPr lvl="3"/>
            <a:r>
              <a:t>Body Level Four</a:t>
            </a:r>
          </a:p>
          <a:p>
            <a:pPr lvl="4"/>
            <a:r>
              <a:t>Body Level Five</a:t>
            </a:r>
          </a:p>
        </p:txBody>
      </p:sp>
      <p:sp>
        <p:nvSpPr>
          <p:cNvPr id="164" name="Shape 164"/>
          <p:cNvSpPr>
            <a:spLocks noGrp="1"/>
          </p:cNvSpPr>
          <p:nvPr>
            <p:ph type="sldNum" sz="quarter" idx="2"/>
          </p:nvPr>
        </p:nvSpPr>
        <p:spPr>
          <a:prstGeom prst="rect">
            <a:avLst/>
          </a:prstGeom>
        </p:spPr>
        <p:txBody>
          <a:bodyPr/>
          <a:lstStyle/>
          <a:p>
            <a:fld id="{86CB4B4D-7CA3-9044-876B-883B54F8677D}" type="slidenum">
              <a:rPr/>
              <a:t>‹#›</a:t>
            </a:fld>
            <a:endParaRPr/>
          </a:p>
        </p:txBody>
      </p:sp>
    </p:spTree>
    <p:extLst>
      <p:ext uri="{BB962C8B-B14F-4D97-AF65-F5344CB8AC3E}">
        <p14:creationId xmlns:p14="http://schemas.microsoft.com/office/powerpoint/2010/main" val="2073853668"/>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tel, tekst og bilde">
    <p:spTree>
      <p:nvGrpSpPr>
        <p:cNvPr id="1" name=""/>
        <p:cNvGrpSpPr/>
        <p:nvPr/>
      </p:nvGrpSpPr>
      <p:grpSpPr>
        <a:xfrm>
          <a:off x="0" y="0"/>
          <a:ext cx="0" cy="0"/>
          <a:chOff x="0" y="0"/>
          <a:chExt cx="0" cy="0"/>
        </a:xfrm>
      </p:grpSpPr>
      <p:sp>
        <p:nvSpPr>
          <p:cNvPr id="5" name="Plassholder for bunntekst 4"/>
          <p:cNvSpPr>
            <a:spLocks noGrp="1"/>
          </p:cNvSpPr>
          <p:nvPr>
            <p:ph type="ftr" sz="quarter" idx="11"/>
          </p:nvPr>
        </p:nvSpPr>
        <p:spPr/>
        <p:txBody>
          <a:bodyPr/>
          <a:lstStyle/>
          <a:p>
            <a:endParaRPr lang="nb-NO"/>
          </a:p>
        </p:txBody>
      </p:sp>
      <p:sp>
        <p:nvSpPr>
          <p:cNvPr id="8" name="Plassholder for bilde 7"/>
          <p:cNvSpPr>
            <a:spLocks noGrp="1"/>
          </p:cNvSpPr>
          <p:nvPr>
            <p:ph type="pic" sz="quarter" idx="13"/>
          </p:nvPr>
        </p:nvSpPr>
        <p:spPr>
          <a:xfrm>
            <a:off x="7193281" y="2500129"/>
            <a:ext cx="5089514" cy="6474770"/>
          </a:xfrm>
        </p:spPr>
        <p:txBody>
          <a:bodyPr/>
          <a:lstStyle/>
          <a:p>
            <a:r>
              <a:rPr lang="en-US" smtClean="0"/>
              <a:t>Click icon to add picture</a:t>
            </a:r>
            <a:endParaRPr lang="nb-NO"/>
          </a:p>
        </p:txBody>
      </p:sp>
      <p:sp>
        <p:nvSpPr>
          <p:cNvPr id="9" name="Plassholder for innhold 2"/>
          <p:cNvSpPr>
            <a:spLocks noGrp="1"/>
          </p:cNvSpPr>
          <p:nvPr>
            <p:ph idx="1"/>
          </p:nvPr>
        </p:nvSpPr>
        <p:spPr>
          <a:xfrm>
            <a:off x="750301" y="2862670"/>
            <a:ext cx="6184147" cy="491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10" name="Tittel 1"/>
          <p:cNvSpPr>
            <a:spLocks noGrp="1"/>
          </p:cNvSpPr>
          <p:nvPr>
            <p:ph type="title"/>
          </p:nvPr>
        </p:nvSpPr>
        <p:spPr>
          <a:xfrm>
            <a:off x="750301" y="1037067"/>
            <a:ext cx="11542013" cy="769441"/>
          </a:xfrm>
        </p:spPr>
        <p:txBody>
          <a:bodyPr/>
          <a:lstStyle/>
          <a:p>
            <a:r>
              <a:rPr lang="en-US" smtClean="0"/>
              <a:t>Click to edit Master title style</a:t>
            </a:r>
            <a:endParaRPr lang="nb-NO" dirty="0"/>
          </a:p>
        </p:txBody>
      </p:sp>
      <p:sp>
        <p:nvSpPr>
          <p:cNvPr id="12"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256477294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9738946"/>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11" name="16_9_mønster" hidden="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53" y="403"/>
            <a:ext cx="13001694" cy="9751208"/>
          </a:xfrm>
          <a:prstGeom prst="rect">
            <a:avLst/>
          </a:prstGeom>
        </p:spPr>
      </p:pic>
      <p:pic>
        <p:nvPicPr>
          <p:cNvPr id="12" name="16_9_pil"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36114" y="2537855"/>
            <a:ext cx="3233533" cy="5747569"/>
          </a:xfrm>
          <a:prstGeom prst="rect">
            <a:avLst/>
          </a:prstGeom>
        </p:spPr>
      </p:pic>
      <p:pic>
        <p:nvPicPr>
          <p:cNvPr id="13" name="16_9_logo"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22172" y="8586316"/>
            <a:ext cx="1152000" cy="414983"/>
          </a:xfrm>
          <a:prstGeom prst="rect">
            <a:avLst/>
          </a:prstGeom>
        </p:spPr>
      </p:pic>
      <p:pic>
        <p:nvPicPr>
          <p:cNvPr id="5" name="4_3_mønste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553" y="404"/>
            <a:ext cx="13001694" cy="9751208"/>
          </a:xfrm>
          <a:prstGeom prst="rect">
            <a:avLst/>
          </a:prstGeom>
        </p:spPr>
      </p:pic>
      <p:pic>
        <p:nvPicPr>
          <p:cNvPr id="8" name="4_3_pil"/>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26275" y="3083339"/>
            <a:ext cx="3566118" cy="4754824"/>
          </a:xfrm>
          <a:prstGeom prst="rect">
            <a:avLst/>
          </a:prstGeom>
        </p:spPr>
      </p:pic>
      <p:sp>
        <p:nvSpPr>
          <p:cNvPr id="2" name="Tittel 1"/>
          <p:cNvSpPr>
            <a:spLocks noGrp="1"/>
          </p:cNvSpPr>
          <p:nvPr>
            <p:ph type="ctrTitle"/>
          </p:nvPr>
        </p:nvSpPr>
        <p:spPr>
          <a:xfrm>
            <a:off x="1029792" y="2654888"/>
            <a:ext cx="6768752" cy="1538883"/>
          </a:xfrm>
        </p:spPr>
        <p:txBody>
          <a:bodyPr anchor="b" anchorCtr="0"/>
          <a:lstStyle>
            <a:lvl1pPr>
              <a:defRPr sz="5000">
                <a:solidFill>
                  <a:schemeClr val="tx1"/>
                </a:solidFill>
              </a:defRPr>
            </a:lvl1pPr>
          </a:lstStyle>
          <a:p>
            <a:r>
              <a:rPr lang="nb-NO" dirty="0" smtClean="0"/>
              <a:t>Klikk for å redigere tittelstil</a:t>
            </a:r>
            <a:endParaRPr lang="nb-NO" dirty="0"/>
          </a:p>
        </p:txBody>
      </p:sp>
      <p:sp>
        <p:nvSpPr>
          <p:cNvPr id="3" name="Undertittel 2"/>
          <p:cNvSpPr>
            <a:spLocks noGrp="1"/>
          </p:cNvSpPr>
          <p:nvPr>
            <p:ph type="subTitle" idx="1"/>
          </p:nvPr>
        </p:nvSpPr>
        <p:spPr>
          <a:xfrm>
            <a:off x="1029731" y="4333090"/>
            <a:ext cx="6768815" cy="307777"/>
          </a:xfrm>
        </p:spPr>
        <p:txBody>
          <a:bodyPr wrap="square">
            <a:spAutoFit/>
          </a:bodyPr>
          <a:lstStyle>
            <a:lvl1pPr marL="0" indent="0" algn="l">
              <a:buNone/>
              <a:defRPr sz="2000">
                <a:solidFill>
                  <a:schemeClr val="tx1"/>
                </a:solidFill>
              </a:defRPr>
            </a:lvl1pPr>
            <a:lvl2pPr marL="808000" indent="0" algn="ctr">
              <a:buNone/>
              <a:defRPr>
                <a:solidFill>
                  <a:schemeClr val="tx1">
                    <a:tint val="75000"/>
                  </a:schemeClr>
                </a:solidFill>
              </a:defRPr>
            </a:lvl2pPr>
            <a:lvl3pPr marL="1616001" indent="0" algn="ctr">
              <a:buNone/>
              <a:defRPr>
                <a:solidFill>
                  <a:schemeClr val="tx1">
                    <a:tint val="75000"/>
                  </a:schemeClr>
                </a:solidFill>
              </a:defRPr>
            </a:lvl3pPr>
            <a:lvl4pPr marL="2424001" indent="0" algn="ctr">
              <a:buNone/>
              <a:defRPr>
                <a:solidFill>
                  <a:schemeClr val="tx1">
                    <a:tint val="75000"/>
                  </a:schemeClr>
                </a:solidFill>
              </a:defRPr>
            </a:lvl4pPr>
            <a:lvl5pPr marL="3232001" indent="0" algn="ctr">
              <a:buNone/>
              <a:defRPr>
                <a:solidFill>
                  <a:schemeClr val="tx1">
                    <a:tint val="75000"/>
                  </a:schemeClr>
                </a:solidFill>
              </a:defRPr>
            </a:lvl5pPr>
            <a:lvl6pPr marL="4040000" indent="0" algn="ctr">
              <a:buNone/>
              <a:defRPr>
                <a:solidFill>
                  <a:schemeClr val="tx1">
                    <a:tint val="75000"/>
                  </a:schemeClr>
                </a:solidFill>
              </a:defRPr>
            </a:lvl6pPr>
            <a:lvl7pPr marL="4848001" indent="0" algn="ctr">
              <a:buNone/>
              <a:defRPr>
                <a:solidFill>
                  <a:schemeClr val="tx1">
                    <a:tint val="75000"/>
                  </a:schemeClr>
                </a:solidFill>
              </a:defRPr>
            </a:lvl7pPr>
            <a:lvl8pPr marL="5656001" indent="0" algn="ctr">
              <a:buNone/>
              <a:defRPr>
                <a:solidFill>
                  <a:schemeClr val="tx1">
                    <a:tint val="75000"/>
                  </a:schemeClr>
                </a:solidFill>
              </a:defRPr>
            </a:lvl8pPr>
            <a:lvl9pPr marL="6464001" indent="0" algn="ctr">
              <a:buNone/>
              <a:defRPr>
                <a:solidFill>
                  <a:schemeClr val="tx1">
                    <a:tint val="75000"/>
                  </a:schemeClr>
                </a:solidFill>
              </a:defRPr>
            </a:lvl9pPr>
          </a:lstStyle>
          <a:p>
            <a:r>
              <a:rPr lang="nb-NO" dirty="0" smtClean="0"/>
              <a:t>Klikk for å redigere undertittelstil i malen</a:t>
            </a:r>
            <a:endParaRPr lang="nb-NO" dirty="0"/>
          </a:p>
        </p:txBody>
      </p:sp>
      <p:pic>
        <p:nvPicPr>
          <p:cNvPr id="4" name="4_3_logo"/>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02324" y="8593996"/>
            <a:ext cx="1545339" cy="417509"/>
          </a:xfrm>
          <a:prstGeom prst="rect">
            <a:avLst/>
          </a:prstGeom>
        </p:spPr>
      </p:pic>
      <p:sp>
        <p:nvSpPr>
          <p:cNvPr id="14" name="Plassholder for dato 3"/>
          <p:cNvSpPr>
            <a:spLocks noGrp="1"/>
          </p:cNvSpPr>
          <p:nvPr>
            <p:ph type="dt" sz="half" idx="2"/>
          </p:nvPr>
        </p:nvSpPr>
        <p:spPr>
          <a:xfrm>
            <a:off x="1029792" y="4773442"/>
            <a:ext cx="3034453" cy="215444"/>
          </a:xfrm>
          <a:prstGeom prst="rect">
            <a:avLst/>
          </a:prstGeom>
        </p:spPr>
        <p:txBody>
          <a:bodyPr vert="horz" lIns="0" tIns="0" rIns="0" bIns="0" rtlCol="0" anchor="ctr">
            <a:spAutoFit/>
          </a:bodyPr>
          <a:lstStyle>
            <a:lvl1pPr algn="l">
              <a:defRPr sz="1400">
                <a:solidFill>
                  <a:schemeClr val="tx1"/>
                </a:solidFill>
              </a:defRPr>
            </a:lvl1pPr>
          </a:lstStyle>
          <a:p>
            <a:r>
              <a:rPr lang="nb-NO" smtClean="0"/>
              <a:t>19. desember 2013</a:t>
            </a:r>
            <a:endParaRPr lang="nb-NO"/>
          </a:p>
        </p:txBody>
      </p:sp>
    </p:spTree>
    <p:extLst>
      <p:ext uri="{BB962C8B-B14F-4D97-AF65-F5344CB8AC3E}">
        <p14:creationId xmlns:p14="http://schemas.microsoft.com/office/powerpoint/2010/main" val="3882363097"/>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5" name="Plassholder for bunntekst 4"/>
          <p:cNvSpPr>
            <a:spLocks noGrp="1"/>
          </p:cNvSpPr>
          <p:nvPr>
            <p:ph type="ftr" sz="quarter" idx="11"/>
          </p:nvPr>
        </p:nvSpPr>
        <p:spPr/>
        <p:txBody>
          <a:bodyPr/>
          <a:lstStyle/>
          <a:p>
            <a:endParaRPr lang="nb-NO"/>
          </a:p>
        </p:txBody>
      </p:sp>
      <p:sp>
        <p:nvSpPr>
          <p:cNvPr id="7"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428770829"/>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tel, tekst og bilde">
    <p:spTree>
      <p:nvGrpSpPr>
        <p:cNvPr id="1" name=""/>
        <p:cNvGrpSpPr/>
        <p:nvPr/>
      </p:nvGrpSpPr>
      <p:grpSpPr>
        <a:xfrm>
          <a:off x="0" y="0"/>
          <a:ext cx="0" cy="0"/>
          <a:chOff x="0" y="0"/>
          <a:chExt cx="0" cy="0"/>
        </a:xfrm>
      </p:grpSpPr>
      <p:sp>
        <p:nvSpPr>
          <p:cNvPr id="5" name="Plassholder for bunntekst 4"/>
          <p:cNvSpPr>
            <a:spLocks noGrp="1"/>
          </p:cNvSpPr>
          <p:nvPr>
            <p:ph type="ftr" sz="quarter" idx="11"/>
          </p:nvPr>
        </p:nvSpPr>
        <p:spPr/>
        <p:txBody>
          <a:bodyPr/>
          <a:lstStyle/>
          <a:p>
            <a:endParaRPr lang="nb-NO"/>
          </a:p>
        </p:txBody>
      </p:sp>
      <p:sp>
        <p:nvSpPr>
          <p:cNvPr id="8" name="Plassholder for bilde 7"/>
          <p:cNvSpPr>
            <a:spLocks noGrp="1"/>
          </p:cNvSpPr>
          <p:nvPr>
            <p:ph type="pic" sz="quarter" idx="13"/>
          </p:nvPr>
        </p:nvSpPr>
        <p:spPr>
          <a:xfrm>
            <a:off x="7193281" y="2500129"/>
            <a:ext cx="5089514" cy="6474770"/>
          </a:xfrm>
        </p:spPr>
        <p:txBody>
          <a:bodyPr/>
          <a:lstStyle/>
          <a:p>
            <a:endParaRPr lang="nb-NO"/>
          </a:p>
        </p:txBody>
      </p:sp>
      <p:sp>
        <p:nvSpPr>
          <p:cNvPr id="9" name="Plassholder for innhold 2"/>
          <p:cNvSpPr>
            <a:spLocks noGrp="1"/>
          </p:cNvSpPr>
          <p:nvPr>
            <p:ph idx="1"/>
          </p:nvPr>
        </p:nvSpPr>
        <p:spPr>
          <a:xfrm>
            <a:off x="750301" y="2862670"/>
            <a:ext cx="6184147" cy="4911025"/>
          </a:xfrm>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10" name="Tittel 1"/>
          <p:cNvSpPr>
            <a:spLocks noGrp="1"/>
          </p:cNvSpPr>
          <p:nvPr>
            <p:ph type="title"/>
          </p:nvPr>
        </p:nvSpPr>
        <p:spPr>
          <a:xfrm>
            <a:off x="750301" y="1037067"/>
            <a:ext cx="11542013" cy="769441"/>
          </a:xfrm>
        </p:spPr>
        <p:txBody>
          <a:bodyPr/>
          <a:lstStyle/>
          <a:p>
            <a:r>
              <a:rPr lang="nb-NO" dirty="0" smtClean="0"/>
              <a:t>Klikk for å redigere tittelstil</a:t>
            </a:r>
            <a:endParaRPr lang="nb-NO" dirty="0"/>
          </a:p>
        </p:txBody>
      </p:sp>
      <p:sp>
        <p:nvSpPr>
          <p:cNvPr id="12"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247189156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6" name="Plassholder for bunntekst 5"/>
          <p:cNvSpPr>
            <a:spLocks noGrp="1"/>
          </p:cNvSpPr>
          <p:nvPr>
            <p:ph type="ftr" sz="quarter" idx="11"/>
          </p:nvPr>
        </p:nvSpPr>
        <p:spPr/>
        <p:txBody>
          <a:bodyPr/>
          <a:lstStyle/>
          <a:p>
            <a:endParaRPr lang="nb-NO"/>
          </a:p>
        </p:txBody>
      </p:sp>
      <p:sp>
        <p:nvSpPr>
          <p:cNvPr id="12" name="Plassholder for innhold 2"/>
          <p:cNvSpPr>
            <a:spLocks noGrp="1"/>
          </p:cNvSpPr>
          <p:nvPr>
            <p:ph idx="1"/>
          </p:nvPr>
        </p:nvSpPr>
        <p:spPr>
          <a:xfrm>
            <a:off x="750301" y="2862670"/>
            <a:ext cx="5580000" cy="4911025"/>
          </a:xfrm>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13" name="Plassholder for innhold 2"/>
          <p:cNvSpPr>
            <a:spLocks noGrp="1"/>
          </p:cNvSpPr>
          <p:nvPr>
            <p:ph idx="13"/>
          </p:nvPr>
        </p:nvSpPr>
        <p:spPr>
          <a:xfrm>
            <a:off x="6715930" y="2862670"/>
            <a:ext cx="5580000" cy="4911025"/>
          </a:xfrm>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9"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25512426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bunntekst 3"/>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27724758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Bare tittel [Hvi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bunntekst 3"/>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pic>
        <p:nvPicPr>
          <p:cNvPr id="8" name="4_3_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2324" y="9011505"/>
            <a:ext cx="1545339" cy="417509"/>
          </a:xfrm>
          <a:prstGeom prst="rect">
            <a:avLst/>
          </a:prstGeom>
        </p:spPr>
      </p:pic>
    </p:spTree>
    <p:extLst>
      <p:ext uri="{BB962C8B-B14F-4D97-AF65-F5344CB8AC3E}">
        <p14:creationId xmlns:p14="http://schemas.microsoft.com/office/powerpoint/2010/main" val="6041519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3" name="Plassholder for bunntekst 2"/>
          <p:cNvSpPr>
            <a:spLocks noGrp="1"/>
          </p:cNvSpPr>
          <p:nvPr>
            <p:ph type="ftr" sz="quarter" idx="11"/>
          </p:nvPr>
        </p:nvSpPr>
        <p:spPr/>
        <p:txBody>
          <a:bodyPr/>
          <a:lstStyle/>
          <a:p>
            <a:endParaRPr lang="nb-NO"/>
          </a:p>
        </p:txBody>
      </p:sp>
      <p:sp>
        <p:nvSpPr>
          <p:cNvPr id="5"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149887722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11" name="16_9_mønster" hidden="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53" y="403"/>
            <a:ext cx="13001694" cy="9751208"/>
          </a:xfrm>
          <a:prstGeom prst="rect">
            <a:avLst/>
          </a:prstGeom>
        </p:spPr>
      </p:pic>
      <p:pic>
        <p:nvPicPr>
          <p:cNvPr id="12" name="16_9_pil"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36114" y="2537855"/>
            <a:ext cx="3233533" cy="5747569"/>
          </a:xfrm>
          <a:prstGeom prst="rect">
            <a:avLst/>
          </a:prstGeom>
        </p:spPr>
      </p:pic>
      <p:pic>
        <p:nvPicPr>
          <p:cNvPr id="13" name="16_9_logo"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22172" y="8586316"/>
            <a:ext cx="1152000" cy="414983"/>
          </a:xfrm>
          <a:prstGeom prst="rect">
            <a:avLst/>
          </a:prstGeom>
        </p:spPr>
      </p:pic>
      <p:pic>
        <p:nvPicPr>
          <p:cNvPr id="5" name="4_3_mønste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553" y="404"/>
            <a:ext cx="13001694" cy="9751208"/>
          </a:xfrm>
          <a:prstGeom prst="rect">
            <a:avLst/>
          </a:prstGeom>
        </p:spPr>
      </p:pic>
      <p:pic>
        <p:nvPicPr>
          <p:cNvPr id="8" name="4_3_pil"/>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26279" y="3083339"/>
            <a:ext cx="3566117" cy="4754824"/>
          </a:xfrm>
          <a:prstGeom prst="rect">
            <a:avLst/>
          </a:prstGeom>
        </p:spPr>
      </p:pic>
      <p:sp>
        <p:nvSpPr>
          <p:cNvPr id="2" name="Tittel 1"/>
          <p:cNvSpPr>
            <a:spLocks noGrp="1"/>
          </p:cNvSpPr>
          <p:nvPr>
            <p:ph type="ctrTitle"/>
          </p:nvPr>
        </p:nvSpPr>
        <p:spPr>
          <a:xfrm>
            <a:off x="1029792" y="2654888"/>
            <a:ext cx="6768752" cy="1538883"/>
          </a:xfrm>
        </p:spPr>
        <p:txBody>
          <a:bodyPr anchor="b" anchorCtr="0"/>
          <a:lstStyle>
            <a:lvl1pPr>
              <a:defRPr sz="5000">
                <a:solidFill>
                  <a:schemeClr val="tx1"/>
                </a:solidFill>
              </a:defRPr>
            </a:lvl1pPr>
          </a:lstStyle>
          <a:p>
            <a:r>
              <a:rPr lang="nb-NO" dirty="0" smtClean="0"/>
              <a:t>Klikk for å redigere tittelstil</a:t>
            </a:r>
            <a:endParaRPr lang="nb-NO" dirty="0"/>
          </a:p>
        </p:txBody>
      </p:sp>
      <p:sp>
        <p:nvSpPr>
          <p:cNvPr id="3" name="Undertittel 2"/>
          <p:cNvSpPr>
            <a:spLocks noGrp="1"/>
          </p:cNvSpPr>
          <p:nvPr>
            <p:ph type="subTitle" idx="1"/>
          </p:nvPr>
        </p:nvSpPr>
        <p:spPr>
          <a:xfrm>
            <a:off x="1029731" y="4333090"/>
            <a:ext cx="6768815" cy="307777"/>
          </a:xfrm>
        </p:spPr>
        <p:txBody>
          <a:bodyPr wrap="square">
            <a:spAutoFit/>
          </a:bodyPr>
          <a:lstStyle>
            <a:lvl1pPr marL="0" indent="0" algn="l">
              <a:buNone/>
              <a:defRPr sz="2000">
                <a:solidFill>
                  <a:schemeClr val="tx1"/>
                </a:solidFill>
              </a:defRPr>
            </a:lvl1pPr>
            <a:lvl2pPr marL="808000" indent="0" algn="ctr">
              <a:buNone/>
              <a:defRPr>
                <a:solidFill>
                  <a:schemeClr val="tx1">
                    <a:tint val="75000"/>
                  </a:schemeClr>
                </a:solidFill>
              </a:defRPr>
            </a:lvl2pPr>
            <a:lvl3pPr marL="1616001" indent="0" algn="ctr">
              <a:buNone/>
              <a:defRPr>
                <a:solidFill>
                  <a:schemeClr val="tx1">
                    <a:tint val="75000"/>
                  </a:schemeClr>
                </a:solidFill>
              </a:defRPr>
            </a:lvl3pPr>
            <a:lvl4pPr marL="2424001" indent="0" algn="ctr">
              <a:buNone/>
              <a:defRPr>
                <a:solidFill>
                  <a:schemeClr val="tx1">
                    <a:tint val="75000"/>
                  </a:schemeClr>
                </a:solidFill>
              </a:defRPr>
            </a:lvl4pPr>
            <a:lvl5pPr marL="3232001" indent="0" algn="ctr">
              <a:buNone/>
              <a:defRPr>
                <a:solidFill>
                  <a:schemeClr val="tx1">
                    <a:tint val="75000"/>
                  </a:schemeClr>
                </a:solidFill>
              </a:defRPr>
            </a:lvl5pPr>
            <a:lvl6pPr marL="4040000" indent="0" algn="ctr">
              <a:buNone/>
              <a:defRPr>
                <a:solidFill>
                  <a:schemeClr val="tx1">
                    <a:tint val="75000"/>
                  </a:schemeClr>
                </a:solidFill>
              </a:defRPr>
            </a:lvl6pPr>
            <a:lvl7pPr marL="4848001" indent="0" algn="ctr">
              <a:buNone/>
              <a:defRPr>
                <a:solidFill>
                  <a:schemeClr val="tx1">
                    <a:tint val="75000"/>
                  </a:schemeClr>
                </a:solidFill>
              </a:defRPr>
            </a:lvl7pPr>
            <a:lvl8pPr marL="5656001" indent="0" algn="ctr">
              <a:buNone/>
              <a:defRPr>
                <a:solidFill>
                  <a:schemeClr val="tx1">
                    <a:tint val="75000"/>
                  </a:schemeClr>
                </a:solidFill>
              </a:defRPr>
            </a:lvl8pPr>
            <a:lvl9pPr marL="6464001" indent="0" algn="ctr">
              <a:buNone/>
              <a:defRPr>
                <a:solidFill>
                  <a:schemeClr val="tx1">
                    <a:tint val="75000"/>
                  </a:schemeClr>
                </a:solidFill>
              </a:defRPr>
            </a:lvl9pPr>
          </a:lstStyle>
          <a:p>
            <a:r>
              <a:rPr lang="nb-NO" dirty="0" smtClean="0"/>
              <a:t>Klikk for å redigere undertittelstil i malen</a:t>
            </a:r>
            <a:endParaRPr lang="nb-NO" dirty="0"/>
          </a:p>
        </p:txBody>
      </p:sp>
      <p:pic>
        <p:nvPicPr>
          <p:cNvPr id="4" name="4_3_logo"/>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02324" y="8593996"/>
            <a:ext cx="1545339" cy="417509"/>
          </a:xfrm>
          <a:prstGeom prst="rect">
            <a:avLst/>
          </a:prstGeom>
        </p:spPr>
      </p:pic>
      <p:sp>
        <p:nvSpPr>
          <p:cNvPr id="14" name="Plassholder for dato 3"/>
          <p:cNvSpPr>
            <a:spLocks noGrp="1"/>
          </p:cNvSpPr>
          <p:nvPr>
            <p:ph type="dt" sz="half" idx="2"/>
          </p:nvPr>
        </p:nvSpPr>
        <p:spPr>
          <a:xfrm>
            <a:off x="1029792" y="4773442"/>
            <a:ext cx="3034453" cy="215444"/>
          </a:xfrm>
          <a:prstGeom prst="rect">
            <a:avLst/>
          </a:prstGeom>
        </p:spPr>
        <p:txBody>
          <a:bodyPr vert="horz" lIns="0" tIns="0" rIns="0" bIns="0" rtlCol="0" anchor="ctr">
            <a:spAutoFit/>
          </a:bodyPr>
          <a:lstStyle>
            <a:lvl1pPr algn="l">
              <a:defRPr sz="1400">
                <a:solidFill>
                  <a:schemeClr val="tx1"/>
                </a:solidFill>
              </a:defRPr>
            </a:lvl1pPr>
          </a:lstStyle>
          <a:p>
            <a:r>
              <a:rPr lang="nb-NO" smtClean="0"/>
              <a:t>19. desember 2013</a:t>
            </a:r>
            <a:endParaRPr lang="nb-NO"/>
          </a:p>
        </p:txBody>
      </p:sp>
    </p:spTree>
    <p:extLst>
      <p:ext uri="{BB962C8B-B14F-4D97-AF65-F5344CB8AC3E}">
        <p14:creationId xmlns:p14="http://schemas.microsoft.com/office/powerpoint/2010/main" val="3707486321"/>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5" name="Plassholder for bunntekst 4"/>
          <p:cNvSpPr>
            <a:spLocks noGrp="1"/>
          </p:cNvSpPr>
          <p:nvPr>
            <p:ph type="ftr" sz="quarter" idx="11"/>
          </p:nvPr>
        </p:nvSpPr>
        <p:spPr/>
        <p:txBody>
          <a:bodyPr/>
          <a:lstStyle/>
          <a:p>
            <a:endParaRPr lang="nb-NO"/>
          </a:p>
        </p:txBody>
      </p:sp>
      <p:sp>
        <p:nvSpPr>
          <p:cNvPr id="7"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3043451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US" smtClean="0"/>
              <a:t>Click to edit Master title style</a:t>
            </a:r>
            <a:endParaRPr lang="nb-NO"/>
          </a:p>
        </p:txBody>
      </p:sp>
      <p:sp>
        <p:nvSpPr>
          <p:cNvPr id="6" name="Plassholder for bunntekst 5"/>
          <p:cNvSpPr>
            <a:spLocks noGrp="1"/>
          </p:cNvSpPr>
          <p:nvPr>
            <p:ph type="ftr" sz="quarter" idx="11"/>
          </p:nvPr>
        </p:nvSpPr>
        <p:spPr/>
        <p:txBody>
          <a:bodyPr/>
          <a:lstStyle/>
          <a:p>
            <a:endParaRPr lang="nb-NO"/>
          </a:p>
        </p:txBody>
      </p:sp>
      <p:sp>
        <p:nvSpPr>
          <p:cNvPr id="12" name="Plassholder for innhold 2"/>
          <p:cNvSpPr>
            <a:spLocks noGrp="1"/>
          </p:cNvSpPr>
          <p:nvPr>
            <p:ph idx="1"/>
          </p:nvPr>
        </p:nvSpPr>
        <p:spPr>
          <a:xfrm>
            <a:off x="750301" y="2862670"/>
            <a:ext cx="5580000" cy="491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13" name="Plassholder for innhold 2"/>
          <p:cNvSpPr>
            <a:spLocks noGrp="1"/>
          </p:cNvSpPr>
          <p:nvPr>
            <p:ph idx="13"/>
          </p:nvPr>
        </p:nvSpPr>
        <p:spPr>
          <a:xfrm>
            <a:off x="6715930" y="2862670"/>
            <a:ext cx="5580000" cy="491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9"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3245390502"/>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tel, tekst og bilde">
    <p:spTree>
      <p:nvGrpSpPr>
        <p:cNvPr id="1" name=""/>
        <p:cNvGrpSpPr/>
        <p:nvPr/>
      </p:nvGrpSpPr>
      <p:grpSpPr>
        <a:xfrm>
          <a:off x="0" y="0"/>
          <a:ext cx="0" cy="0"/>
          <a:chOff x="0" y="0"/>
          <a:chExt cx="0" cy="0"/>
        </a:xfrm>
      </p:grpSpPr>
      <p:sp>
        <p:nvSpPr>
          <p:cNvPr id="5" name="Plassholder for bunntekst 4"/>
          <p:cNvSpPr>
            <a:spLocks noGrp="1"/>
          </p:cNvSpPr>
          <p:nvPr>
            <p:ph type="ftr" sz="quarter" idx="11"/>
          </p:nvPr>
        </p:nvSpPr>
        <p:spPr/>
        <p:txBody>
          <a:bodyPr/>
          <a:lstStyle/>
          <a:p>
            <a:endParaRPr lang="nb-NO"/>
          </a:p>
        </p:txBody>
      </p:sp>
      <p:sp>
        <p:nvSpPr>
          <p:cNvPr id="8" name="Plassholder for bilde 7"/>
          <p:cNvSpPr>
            <a:spLocks noGrp="1"/>
          </p:cNvSpPr>
          <p:nvPr>
            <p:ph type="pic" sz="quarter" idx="13"/>
          </p:nvPr>
        </p:nvSpPr>
        <p:spPr>
          <a:xfrm>
            <a:off x="7193281" y="2500129"/>
            <a:ext cx="5089514" cy="6474770"/>
          </a:xfrm>
        </p:spPr>
        <p:txBody>
          <a:bodyPr/>
          <a:lstStyle/>
          <a:p>
            <a:endParaRPr lang="nb-NO"/>
          </a:p>
        </p:txBody>
      </p:sp>
      <p:sp>
        <p:nvSpPr>
          <p:cNvPr id="9" name="Plassholder for innhold 2"/>
          <p:cNvSpPr>
            <a:spLocks noGrp="1"/>
          </p:cNvSpPr>
          <p:nvPr>
            <p:ph idx="1"/>
          </p:nvPr>
        </p:nvSpPr>
        <p:spPr>
          <a:xfrm>
            <a:off x="750301" y="2862670"/>
            <a:ext cx="6184147" cy="4911025"/>
          </a:xfrm>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10" name="Tittel 1"/>
          <p:cNvSpPr>
            <a:spLocks noGrp="1"/>
          </p:cNvSpPr>
          <p:nvPr>
            <p:ph type="title"/>
          </p:nvPr>
        </p:nvSpPr>
        <p:spPr>
          <a:xfrm>
            <a:off x="750301" y="1037067"/>
            <a:ext cx="11542013" cy="769441"/>
          </a:xfrm>
        </p:spPr>
        <p:txBody>
          <a:bodyPr/>
          <a:lstStyle/>
          <a:p>
            <a:r>
              <a:rPr lang="nb-NO" dirty="0" smtClean="0"/>
              <a:t>Klikk for å redigere tittelstil</a:t>
            </a:r>
            <a:endParaRPr lang="nb-NO" dirty="0"/>
          </a:p>
        </p:txBody>
      </p:sp>
      <p:sp>
        <p:nvSpPr>
          <p:cNvPr id="12"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1753844333"/>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6" name="Plassholder for bunntekst 5"/>
          <p:cNvSpPr>
            <a:spLocks noGrp="1"/>
          </p:cNvSpPr>
          <p:nvPr>
            <p:ph type="ftr" sz="quarter" idx="11"/>
          </p:nvPr>
        </p:nvSpPr>
        <p:spPr/>
        <p:txBody>
          <a:bodyPr/>
          <a:lstStyle/>
          <a:p>
            <a:endParaRPr lang="nb-NO"/>
          </a:p>
        </p:txBody>
      </p:sp>
      <p:sp>
        <p:nvSpPr>
          <p:cNvPr id="12" name="Plassholder for innhold 2"/>
          <p:cNvSpPr>
            <a:spLocks noGrp="1"/>
          </p:cNvSpPr>
          <p:nvPr>
            <p:ph idx="1"/>
          </p:nvPr>
        </p:nvSpPr>
        <p:spPr>
          <a:xfrm>
            <a:off x="750301" y="2862670"/>
            <a:ext cx="5580000" cy="4911025"/>
          </a:xfrm>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13" name="Plassholder for innhold 2"/>
          <p:cNvSpPr>
            <a:spLocks noGrp="1"/>
          </p:cNvSpPr>
          <p:nvPr>
            <p:ph idx="13"/>
          </p:nvPr>
        </p:nvSpPr>
        <p:spPr>
          <a:xfrm>
            <a:off x="6715930" y="2862670"/>
            <a:ext cx="5580000" cy="4911025"/>
          </a:xfrm>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9"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36905854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bunntekst 3"/>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35262021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Bare tittel [Hvi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bunntekst 3"/>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pic>
        <p:nvPicPr>
          <p:cNvPr id="8" name="4_3_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2324" y="9011505"/>
            <a:ext cx="1545339" cy="417509"/>
          </a:xfrm>
          <a:prstGeom prst="rect">
            <a:avLst/>
          </a:prstGeom>
        </p:spPr>
      </p:pic>
    </p:spTree>
    <p:extLst>
      <p:ext uri="{BB962C8B-B14F-4D97-AF65-F5344CB8AC3E}">
        <p14:creationId xmlns:p14="http://schemas.microsoft.com/office/powerpoint/2010/main" val="192512332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3" name="Plassholder for bunntekst 2"/>
          <p:cNvSpPr>
            <a:spLocks noGrp="1"/>
          </p:cNvSpPr>
          <p:nvPr>
            <p:ph type="ftr" sz="quarter" idx="11"/>
          </p:nvPr>
        </p:nvSpPr>
        <p:spPr/>
        <p:txBody>
          <a:bodyPr/>
          <a:lstStyle/>
          <a:p>
            <a:endParaRPr lang="nb-NO"/>
          </a:p>
        </p:txBody>
      </p:sp>
      <p:sp>
        <p:nvSpPr>
          <p:cNvPr id="5"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2417079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US" smtClean="0"/>
              <a:t>Click to edit Master title style</a:t>
            </a:r>
            <a:endParaRPr lang="nb-NO"/>
          </a:p>
        </p:txBody>
      </p:sp>
      <p:sp>
        <p:nvSpPr>
          <p:cNvPr id="4" name="Plassholder for bunntekst 3"/>
          <p:cNvSpPr>
            <a:spLocks noGrp="1"/>
          </p:cNvSpPr>
          <p:nvPr>
            <p:ph type="ftr" sz="quarter" idx="11"/>
          </p:nvPr>
        </p:nvSpPr>
        <p:spPr/>
        <p:txBody>
          <a:bodyPr/>
          <a:lstStyle/>
          <a:p>
            <a:endParaRPr lang="nb-NO"/>
          </a:p>
        </p:txBody>
      </p:sp>
      <p:sp>
        <p:nvSpPr>
          <p:cNvPr id="7"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2107537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Hvi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US" smtClean="0"/>
              <a:t>Click to edit Master title style</a:t>
            </a:r>
            <a:endParaRPr lang="nb-NO"/>
          </a:p>
        </p:txBody>
      </p:sp>
      <p:sp>
        <p:nvSpPr>
          <p:cNvPr id="4" name="Plassholder for bunntekst 3"/>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pic>
        <p:nvPicPr>
          <p:cNvPr id="8" name="4_3_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2324" y="9011505"/>
            <a:ext cx="1545339" cy="417509"/>
          </a:xfrm>
          <a:prstGeom prst="rect">
            <a:avLst/>
          </a:prstGeom>
        </p:spPr>
      </p:pic>
    </p:spTree>
    <p:extLst>
      <p:ext uri="{BB962C8B-B14F-4D97-AF65-F5344CB8AC3E}">
        <p14:creationId xmlns:p14="http://schemas.microsoft.com/office/powerpoint/2010/main" val="60415191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3" name="Plassholder for bunntekst 2"/>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585468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11" name="16_9_mønster" hidden="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53" y="403"/>
            <a:ext cx="13001694" cy="9751208"/>
          </a:xfrm>
          <a:prstGeom prst="rect">
            <a:avLst/>
          </a:prstGeom>
        </p:spPr>
      </p:pic>
      <p:pic>
        <p:nvPicPr>
          <p:cNvPr id="12" name="16_9_pil"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36114" y="2537855"/>
            <a:ext cx="3233533" cy="5747569"/>
          </a:xfrm>
          <a:prstGeom prst="rect">
            <a:avLst/>
          </a:prstGeom>
        </p:spPr>
      </p:pic>
      <p:pic>
        <p:nvPicPr>
          <p:cNvPr id="13" name="16_9_logo"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22172" y="8586316"/>
            <a:ext cx="1152000" cy="414983"/>
          </a:xfrm>
          <a:prstGeom prst="rect">
            <a:avLst/>
          </a:prstGeom>
        </p:spPr>
      </p:pic>
      <p:pic>
        <p:nvPicPr>
          <p:cNvPr id="5" name="4_3_mønste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553" y="404"/>
            <a:ext cx="13001694" cy="9751208"/>
          </a:xfrm>
          <a:prstGeom prst="rect">
            <a:avLst/>
          </a:prstGeom>
        </p:spPr>
      </p:pic>
      <p:pic>
        <p:nvPicPr>
          <p:cNvPr id="8" name="4_3_pil"/>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26278" y="3083338"/>
            <a:ext cx="3566119" cy="4754826"/>
          </a:xfrm>
          <a:prstGeom prst="rect">
            <a:avLst/>
          </a:prstGeom>
        </p:spPr>
      </p:pic>
      <p:sp>
        <p:nvSpPr>
          <p:cNvPr id="2" name="Tittel 1"/>
          <p:cNvSpPr>
            <a:spLocks noGrp="1"/>
          </p:cNvSpPr>
          <p:nvPr>
            <p:ph type="ctrTitle"/>
          </p:nvPr>
        </p:nvSpPr>
        <p:spPr>
          <a:xfrm>
            <a:off x="1029792" y="2654888"/>
            <a:ext cx="6768752" cy="1538883"/>
          </a:xfrm>
        </p:spPr>
        <p:txBody>
          <a:bodyPr anchor="b" anchorCtr="0"/>
          <a:lstStyle>
            <a:lvl1pPr>
              <a:defRPr sz="5000">
                <a:solidFill>
                  <a:schemeClr val="tx1"/>
                </a:solidFill>
              </a:defRPr>
            </a:lvl1pPr>
          </a:lstStyle>
          <a:p>
            <a:r>
              <a:rPr lang="nb-NO" dirty="0" smtClean="0"/>
              <a:t>Klikk for å redigere tittelstil</a:t>
            </a:r>
            <a:endParaRPr lang="nb-NO" dirty="0"/>
          </a:p>
        </p:txBody>
      </p:sp>
      <p:sp>
        <p:nvSpPr>
          <p:cNvPr id="3" name="Undertittel 2"/>
          <p:cNvSpPr>
            <a:spLocks noGrp="1"/>
          </p:cNvSpPr>
          <p:nvPr>
            <p:ph type="subTitle" idx="1"/>
          </p:nvPr>
        </p:nvSpPr>
        <p:spPr>
          <a:xfrm>
            <a:off x="1029731" y="4333090"/>
            <a:ext cx="6768815" cy="307777"/>
          </a:xfrm>
        </p:spPr>
        <p:txBody>
          <a:bodyPr wrap="square">
            <a:spAutoFit/>
          </a:bodyPr>
          <a:lstStyle>
            <a:lvl1pPr marL="0" indent="0" algn="l">
              <a:buNone/>
              <a:defRPr sz="2000">
                <a:solidFill>
                  <a:schemeClr val="tx1"/>
                </a:solidFill>
              </a:defRPr>
            </a:lvl1pPr>
            <a:lvl2pPr marL="808000" indent="0" algn="ctr">
              <a:buNone/>
              <a:defRPr>
                <a:solidFill>
                  <a:schemeClr val="tx1">
                    <a:tint val="75000"/>
                  </a:schemeClr>
                </a:solidFill>
              </a:defRPr>
            </a:lvl2pPr>
            <a:lvl3pPr marL="1616001" indent="0" algn="ctr">
              <a:buNone/>
              <a:defRPr>
                <a:solidFill>
                  <a:schemeClr val="tx1">
                    <a:tint val="75000"/>
                  </a:schemeClr>
                </a:solidFill>
              </a:defRPr>
            </a:lvl3pPr>
            <a:lvl4pPr marL="2424001" indent="0" algn="ctr">
              <a:buNone/>
              <a:defRPr>
                <a:solidFill>
                  <a:schemeClr val="tx1">
                    <a:tint val="75000"/>
                  </a:schemeClr>
                </a:solidFill>
              </a:defRPr>
            </a:lvl4pPr>
            <a:lvl5pPr marL="3232001" indent="0" algn="ctr">
              <a:buNone/>
              <a:defRPr>
                <a:solidFill>
                  <a:schemeClr val="tx1">
                    <a:tint val="75000"/>
                  </a:schemeClr>
                </a:solidFill>
              </a:defRPr>
            </a:lvl5pPr>
            <a:lvl6pPr marL="4040000" indent="0" algn="ctr">
              <a:buNone/>
              <a:defRPr>
                <a:solidFill>
                  <a:schemeClr val="tx1">
                    <a:tint val="75000"/>
                  </a:schemeClr>
                </a:solidFill>
              </a:defRPr>
            </a:lvl6pPr>
            <a:lvl7pPr marL="4848001" indent="0" algn="ctr">
              <a:buNone/>
              <a:defRPr>
                <a:solidFill>
                  <a:schemeClr val="tx1">
                    <a:tint val="75000"/>
                  </a:schemeClr>
                </a:solidFill>
              </a:defRPr>
            </a:lvl7pPr>
            <a:lvl8pPr marL="5656001" indent="0" algn="ctr">
              <a:buNone/>
              <a:defRPr>
                <a:solidFill>
                  <a:schemeClr val="tx1">
                    <a:tint val="75000"/>
                  </a:schemeClr>
                </a:solidFill>
              </a:defRPr>
            </a:lvl8pPr>
            <a:lvl9pPr marL="6464001" indent="0" algn="ctr">
              <a:buNone/>
              <a:defRPr>
                <a:solidFill>
                  <a:schemeClr val="tx1">
                    <a:tint val="75000"/>
                  </a:schemeClr>
                </a:solidFill>
              </a:defRPr>
            </a:lvl9pPr>
          </a:lstStyle>
          <a:p>
            <a:r>
              <a:rPr lang="nb-NO" dirty="0" smtClean="0"/>
              <a:t>Klikk for å redigere undertittelstil i malen</a:t>
            </a:r>
            <a:endParaRPr lang="nb-NO" dirty="0"/>
          </a:p>
        </p:txBody>
      </p:sp>
      <p:pic>
        <p:nvPicPr>
          <p:cNvPr id="4" name="4_3_logo"/>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02324" y="8593996"/>
            <a:ext cx="1545339" cy="417509"/>
          </a:xfrm>
          <a:prstGeom prst="rect">
            <a:avLst/>
          </a:prstGeom>
        </p:spPr>
      </p:pic>
      <p:sp>
        <p:nvSpPr>
          <p:cNvPr id="14" name="Plassholder for dato 3"/>
          <p:cNvSpPr>
            <a:spLocks noGrp="1"/>
          </p:cNvSpPr>
          <p:nvPr>
            <p:ph type="dt" sz="half" idx="2"/>
          </p:nvPr>
        </p:nvSpPr>
        <p:spPr>
          <a:xfrm>
            <a:off x="1029792" y="4773442"/>
            <a:ext cx="3034453" cy="215444"/>
          </a:xfrm>
          <a:prstGeom prst="rect">
            <a:avLst/>
          </a:prstGeom>
        </p:spPr>
        <p:txBody>
          <a:bodyPr vert="horz" lIns="0" tIns="0" rIns="0" bIns="0" rtlCol="0" anchor="ctr">
            <a:spAutoFit/>
          </a:bodyPr>
          <a:lstStyle>
            <a:lvl1pPr algn="l">
              <a:defRPr sz="1400">
                <a:solidFill>
                  <a:schemeClr val="tx1"/>
                </a:solidFill>
              </a:defRPr>
            </a:lvl1pPr>
          </a:lstStyle>
          <a:p>
            <a:r>
              <a:rPr lang="nb-NO" smtClean="0"/>
              <a:t>19. desember 2013</a:t>
            </a:r>
            <a:endParaRPr lang="nb-NO"/>
          </a:p>
        </p:txBody>
      </p:sp>
    </p:spTree>
    <p:extLst>
      <p:ext uri="{BB962C8B-B14F-4D97-AF65-F5344CB8AC3E}">
        <p14:creationId xmlns:p14="http://schemas.microsoft.com/office/powerpoint/2010/main" val="283638917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5" name="Plassholder for bunntekst 4"/>
          <p:cNvSpPr>
            <a:spLocks noGrp="1"/>
          </p:cNvSpPr>
          <p:nvPr>
            <p:ph type="ftr" sz="quarter" idx="11"/>
          </p:nvPr>
        </p:nvSpPr>
        <p:spPr/>
        <p:txBody>
          <a:bodyPr/>
          <a:lstStyle/>
          <a:p>
            <a:endParaRPr lang="nb-NO"/>
          </a:p>
        </p:txBody>
      </p:sp>
      <p:sp>
        <p:nvSpPr>
          <p:cNvPr id="7"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spTree>
    <p:extLst>
      <p:ext uri="{BB962C8B-B14F-4D97-AF65-F5344CB8AC3E}">
        <p14:creationId xmlns:p14="http://schemas.microsoft.com/office/powerpoint/2010/main" val="308534633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3.jpg"/><Relationship Id="rId12" Type="http://schemas.openxmlformats.org/officeDocument/2006/relationships/image" Target="../media/image4.png"/><Relationship Id="rId13"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jpg"/><Relationship Id="rId10"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11" Type="http://schemas.openxmlformats.org/officeDocument/2006/relationships/image" Target="../media/image3.jpg"/><Relationship Id="rId12" Type="http://schemas.openxmlformats.org/officeDocument/2006/relationships/image" Target="../media/image4.png"/><Relationship Id="rId13" Type="http://schemas.openxmlformats.org/officeDocument/2006/relationships/image" Target="../media/image9.png"/><Relationship Id="rId1" Type="http://schemas.openxmlformats.org/officeDocument/2006/relationships/slideLayout" Target="../slideLayouts/slideLayout8.xml"/><Relationship Id="rId2" Type="http://schemas.openxmlformats.org/officeDocument/2006/relationships/slideLayout" Target="../slideLayouts/slideLayout9.xml"/><Relationship Id="rId3" Type="http://schemas.openxmlformats.org/officeDocument/2006/relationships/slideLayout" Target="../slideLayouts/slideLayout10.xml"/><Relationship Id="rId4" Type="http://schemas.openxmlformats.org/officeDocument/2006/relationships/slideLayout" Target="../slideLayouts/slideLayout11.xml"/><Relationship Id="rId5" Type="http://schemas.openxmlformats.org/officeDocument/2006/relationships/slideLayout" Target="../slideLayouts/slideLayout12.xml"/><Relationship Id="rId6" Type="http://schemas.openxmlformats.org/officeDocument/2006/relationships/slideLayout" Target="../slideLayouts/slideLayout13.xml"/><Relationship Id="rId7" Type="http://schemas.openxmlformats.org/officeDocument/2006/relationships/slideLayout" Target="../slideLayouts/slideLayout14.xml"/><Relationship Id="rId8" Type="http://schemas.openxmlformats.org/officeDocument/2006/relationships/theme" Target="../theme/theme2.xml"/><Relationship Id="rId9" Type="http://schemas.openxmlformats.org/officeDocument/2006/relationships/image" Target="../media/image1.jpg"/><Relationship Id="rId1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11" Type="http://schemas.openxmlformats.org/officeDocument/2006/relationships/image" Target="../media/image3.jpg"/><Relationship Id="rId12" Type="http://schemas.openxmlformats.org/officeDocument/2006/relationships/image" Target="../media/image4.png"/><Relationship Id="rId13" Type="http://schemas.openxmlformats.org/officeDocument/2006/relationships/image" Target="../media/image11.png"/><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theme" Target="../theme/theme3.xml"/><Relationship Id="rId9" Type="http://schemas.openxmlformats.org/officeDocument/2006/relationships/image" Target="../media/image1.jpg"/><Relationship Id="rId1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11" Type="http://schemas.openxmlformats.org/officeDocument/2006/relationships/image" Target="../media/image1.jpg"/><Relationship Id="rId12" Type="http://schemas.openxmlformats.org/officeDocument/2006/relationships/image" Target="../media/image2.png"/><Relationship Id="rId13" Type="http://schemas.openxmlformats.org/officeDocument/2006/relationships/image" Target="../media/image3.jpg"/><Relationship Id="rId14" Type="http://schemas.openxmlformats.org/officeDocument/2006/relationships/image" Target="../media/image13.png"/><Relationship Id="rId1" Type="http://schemas.openxmlformats.org/officeDocument/2006/relationships/slideLayout" Target="../slideLayouts/slideLayout22.xml"/><Relationship Id="rId2" Type="http://schemas.openxmlformats.org/officeDocument/2006/relationships/slideLayout" Target="../slideLayouts/slideLayout23.xml"/><Relationship Id="rId3" Type="http://schemas.openxmlformats.org/officeDocument/2006/relationships/slideLayout" Target="../slideLayouts/slideLayout24.xml"/><Relationship Id="rId4" Type="http://schemas.openxmlformats.org/officeDocument/2006/relationships/slideLayout" Target="../slideLayouts/slideLayout25.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 Id="rId9" Type="http://schemas.openxmlformats.org/officeDocument/2006/relationships/slideLayout" Target="../slideLayouts/slideLayout30.xml"/><Relationship Id="rId10"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1" Type="http://schemas.openxmlformats.org/officeDocument/2006/relationships/image" Target="../media/image3.jpg"/><Relationship Id="rId12" Type="http://schemas.openxmlformats.org/officeDocument/2006/relationships/image" Target="../media/image4.png"/><Relationship Id="rId13" Type="http://schemas.openxmlformats.org/officeDocument/2006/relationships/image" Target="../media/image15.png"/><Relationship Id="rId1" Type="http://schemas.openxmlformats.org/officeDocument/2006/relationships/slideLayout" Target="../slideLayouts/slideLayout31.xml"/><Relationship Id="rId2" Type="http://schemas.openxmlformats.org/officeDocument/2006/relationships/slideLayout" Target="../slideLayouts/slideLayout32.xml"/><Relationship Id="rId3" Type="http://schemas.openxmlformats.org/officeDocument/2006/relationships/slideLayout" Target="../slideLayouts/slideLayout33.xml"/><Relationship Id="rId4" Type="http://schemas.openxmlformats.org/officeDocument/2006/relationships/slideLayout" Target="../slideLayouts/slideLayout34.xml"/><Relationship Id="rId5" Type="http://schemas.openxmlformats.org/officeDocument/2006/relationships/slideLayout" Target="../slideLayouts/slideLayout35.xml"/><Relationship Id="rId6" Type="http://schemas.openxmlformats.org/officeDocument/2006/relationships/slideLayout" Target="../slideLayouts/slideLayout36.xml"/><Relationship Id="rId7" Type="http://schemas.openxmlformats.org/officeDocument/2006/relationships/slideLayout" Target="../slideLayouts/slideLayout37.xml"/><Relationship Id="rId8" Type="http://schemas.openxmlformats.org/officeDocument/2006/relationships/theme" Target="../theme/theme5.xml"/><Relationship Id="rId9" Type="http://schemas.openxmlformats.org/officeDocument/2006/relationships/image" Target="../media/image1.jpg"/><Relationship Id="rId10"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11" Type="http://schemas.openxmlformats.org/officeDocument/2006/relationships/image" Target="../media/image3.jpg"/><Relationship Id="rId12" Type="http://schemas.openxmlformats.org/officeDocument/2006/relationships/image" Target="../media/image4.png"/><Relationship Id="rId13" Type="http://schemas.openxmlformats.org/officeDocument/2006/relationships/image" Target="../media/image17.png"/><Relationship Id="rId1" Type="http://schemas.openxmlformats.org/officeDocument/2006/relationships/slideLayout" Target="../slideLayouts/slideLayout38.xml"/><Relationship Id="rId2" Type="http://schemas.openxmlformats.org/officeDocument/2006/relationships/slideLayout" Target="../slideLayouts/slideLayout39.xml"/><Relationship Id="rId3" Type="http://schemas.openxmlformats.org/officeDocument/2006/relationships/slideLayout" Target="../slideLayouts/slideLayout40.xml"/><Relationship Id="rId4" Type="http://schemas.openxmlformats.org/officeDocument/2006/relationships/slideLayout" Target="../slideLayouts/slideLayout41.xml"/><Relationship Id="rId5" Type="http://schemas.openxmlformats.org/officeDocument/2006/relationships/slideLayout" Target="../slideLayouts/slideLayout42.xml"/><Relationship Id="rId6" Type="http://schemas.openxmlformats.org/officeDocument/2006/relationships/slideLayout" Target="../slideLayouts/slideLayout43.xml"/><Relationship Id="rId7" Type="http://schemas.openxmlformats.org/officeDocument/2006/relationships/slideLayout" Target="../slideLayouts/slideLayout44.xml"/><Relationship Id="rId8" Type="http://schemas.openxmlformats.org/officeDocument/2006/relationships/theme" Target="../theme/theme6.xml"/><Relationship Id="rId9" Type="http://schemas.openxmlformats.org/officeDocument/2006/relationships/image" Target="../media/image1.jpg"/><Relationship Id="rId10"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1"/>
            </a:gs>
            <a:gs pos="74000">
              <a:schemeClr val="bg1">
                <a:lumMod val="85000"/>
              </a:schemeClr>
            </a:gs>
            <a:gs pos="83000">
              <a:schemeClr val="bg1">
                <a:lumMod val="85000"/>
              </a:schemeClr>
            </a:gs>
            <a:gs pos="100000">
              <a:schemeClr val="bg1">
                <a:lumMod val="85000"/>
              </a:schemeClr>
            </a:gs>
          </a:gsLst>
          <a:lin ang="5400000" scaled="1"/>
          <a:tileRect/>
        </a:gradFill>
        <a:effectLst/>
      </p:bgPr>
    </p:bg>
    <p:spTree>
      <p:nvGrpSpPr>
        <p:cNvPr id="1" name=""/>
        <p:cNvGrpSpPr/>
        <p:nvPr/>
      </p:nvGrpSpPr>
      <p:grpSpPr>
        <a:xfrm>
          <a:off x="0" y="0"/>
          <a:ext cx="0" cy="0"/>
          <a:chOff x="0" y="0"/>
          <a:chExt cx="0" cy="0"/>
        </a:xfrm>
      </p:grpSpPr>
      <p:pic>
        <p:nvPicPr>
          <p:cNvPr id="14" name="16_9_mønster" hidden="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553" y="403"/>
            <a:ext cx="13001694" cy="9751208"/>
          </a:xfrm>
          <a:prstGeom prst="rect">
            <a:avLst/>
          </a:prstGeom>
        </p:spPr>
      </p:pic>
      <p:pic>
        <p:nvPicPr>
          <p:cNvPr id="15" name="16_9_logo" hidden="1"/>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22172" y="8586316"/>
            <a:ext cx="1152000" cy="414983"/>
          </a:xfrm>
          <a:prstGeom prst="rect">
            <a:avLst/>
          </a:prstGeom>
        </p:spPr>
      </p:pic>
      <p:pic>
        <p:nvPicPr>
          <p:cNvPr id="10" name="4_3_mønste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16" y="0"/>
            <a:ext cx="13002768" cy="9752013"/>
          </a:xfrm>
          <a:prstGeom prst="rect">
            <a:avLst/>
          </a:prstGeom>
        </p:spPr>
      </p:pic>
      <p:sp>
        <p:nvSpPr>
          <p:cNvPr id="2" name="Plassholder for tittel 1"/>
          <p:cNvSpPr>
            <a:spLocks noGrp="1"/>
          </p:cNvSpPr>
          <p:nvPr>
            <p:ph type="title"/>
          </p:nvPr>
        </p:nvSpPr>
        <p:spPr>
          <a:xfrm>
            <a:off x="750301" y="1037067"/>
            <a:ext cx="11542014" cy="769441"/>
          </a:xfrm>
          <a:prstGeom prst="rect">
            <a:avLst/>
          </a:prstGeom>
        </p:spPr>
        <p:txBody>
          <a:bodyPr vert="horz" wrap="square" lIns="0" tIns="0" rIns="0" bIns="0" rtlCol="0" anchor="t" anchorCtr="0">
            <a:spAutoFit/>
          </a:bodyPr>
          <a:lstStyle/>
          <a:p>
            <a:r>
              <a:rPr lang="nb-NO" dirty="0" smtClean="0"/>
              <a:t>Klikk for å redigere tittelstil</a:t>
            </a:r>
            <a:endParaRPr lang="nb-NO" dirty="0"/>
          </a:p>
        </p:txBody>
      </p:sp>
      <p:sp>
        <p:nvSpPr>
          <p:cNvPr id="3" name="Plassholder for tekst 2"/>
          <p:cNvSpPr>
            <a:spLocks noGrp="1"/>
          </p:cNvSpPr>
          <p:nvPr>
            <p:ph type="body" idx="1"/>
          </p:nvPr>
        </p:nvSpPr>
        <p:spPr>
          <a:xfrm>
            <a:off x="750301" y="2862670"/>
            <a:ext cx="11542013" cy="4911025"/>
          </a:xfrm>
          <a:prstGeom prst="rect">
            <a:avLst/>
          </a:prstGeom>
        </p:spPr>
        <p:txBody>
          <a:bodyPr vert="horz" lIns="0" tIns="0" rIns="0" bIns="0" rtlCol="0">
            <a:normAutofit/>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5" name="Plassholder for bunntekst 4"/>
          <p:cNvSpPr>
            <a:spLocks noGrp="1"/>
          </p:cNvSpPr>
          <p:nvPr>
            <p:ph type="ftr" sz="quarter" idx="3"/>
          </p:nvPr>
        </p:nvSpPr>
        <p:spPr>
          <a:xfrm>
            <a:off x="2901999" y="9105363"/>
            <a:ext cx="5655253" cy="169277"/>
          </a:xfrm>
          <a:prstGeom prst="rect">
            <a:avLst/>
          </a:prstGeom>
        </p:spPr>
        <p:txBody>
          <a:bodyPr vert="horz" wrap="square" lIns="0" tIns="0" rIns="0" bIns="0" rtlCol="0" anchor="ctr">
            <a:spAutoFit/>
          </a:bodyPr>
          <a:lstStyle>
            <a:lvl1pPr algn="l">
              <a:defRPr sz="1100">
                <a:solidFill>
                  <a:schemeClr val="tx1"/>
                </a:solidFill>
              </a:defRPr>
            </a:lvl1p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pic>
        <p:nvPicPr>
          <p:cNvPr id="11" name="4_3_logo"/>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102324" y="9011505"/>
            <a:ext cx="1545339" cy="417509"/>
          </a:xfrm>
          <a:prstGeom prst="rect">
            <a:avLst/>
          </a:prstGeom>
        </p:spPr>
      </p:pic>
    </p:spTree>
    <p:extLst>
      <p:ext uri="{BB962C8B-B14F-4D97-AF65-F5344CB8AC3E}">
        <p14:creationId xmlns:p14="http://schemas.microsoft.com/office/powerpoint/2010/main" val="23642397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6" r:id="rId3"/>
    <p:sldLayoutId id="2147483652" r:id="rId4"/>
    <p:sldLayoutId id="2147483654" r:id="rId5"/>
    <p:sldLayoutId id="2147483697" r:id="rId6"/>
    <p:sldLayoutId id="2147483655" r:id="rId7"/>
  </p:sldLayoutIdLst>
  <p:timing>
    <p:tnLst>
      <p:par>
        <p:cTn id="1" dur="indefinite" restart="never" nodeType="tmRoot"/>
      </p:par>
    </p:tnLst>
  </p:timing>
  <p:hf hdr="0" ftr="0"/>
  <p:txStyles>
    <p:titleStyle>
      <a:lvl1pPr algn="l" defTabSz="1616001" rtl="0" eaLnBrk="1" latinLnBrk="0" hangingPunct="1">
        <a:spcBef>
          <a:spcPct val="0"/>
        </a:spcBef>
        <a:buNone/>
        <a:defRPr sz="5000" kern="1200">
          <a:solidFill>
            <a:schemeClr val="tx1"/>
          </a:solidFill>
          <a:latin typeface="+mj-lt"/>
          <a:ea typeface="+mj-ea"/>
          <a:cs typeface="+mj-cs"/>
        </a:defRPr>
      </a:lvl1pPr>
    </p:titleStyle>
    <p:bodyStyle>
      <a:lvl1pPr marL="625475" indent="-625475" algn="l" defTabSz="1616001" rtl="0" eaLnBrk="1" latinLnBrk="0" hangingPunct="1">
        <a:spcBef>
          <a:spcPts val="0"/>
        </a:spcBef>
        <a:spcAft>
          <a:spcPts val="1991"/>
        </a:spcAft>
        <a:buSzPct val="125000"/>
        <a:buFontTx/>
        <a:buBlip>
          <a:blip r:embed="rId13"/>
        </a:buBlip>
        <a:defRPr sz="2800" kern="1200">
          <a:solidFill>
            <a:schemeClr val="tx1"/>
          </a:solidFill>
          <a:latin typeface="+mn-lt"/>
          <a:ea typeface="+mn-ea"/>
          <a:cs typeface="+mn-cs"/>
        </a:defRPr>
      </a:lvl1pPr>
      <a:lvl2pPr marL="1152000" indent="-403200" algn="l" defTabSz="1616001" rtl="0" eaLnBrk="1" latinLnBrk="0" hangingPunct="1">
        <a:spcBef>
          <a:spcPts val="0"/>
        </a:spcBef>
        <a:spcAft>
          <a:spcPts val="1706"/>
        </a:spcAft>
        <a:buFont typeface="Arial" panose="020B0604020202020204" pitchFamily="34" charset="0"/>
        <a:buChar char="•"/>
        <a:defRPr sz="2000" kern="1200">
          <a:solidFill>
            <a:schemeClr val="tx1"/>
          </a:solidFill>
          <a:latin typeface="+mn-lt"/>
          <a:ea typeface="+mn-ea"/>
          <a:cs typeface="+mn-cs"/>
        </a:defRPr>
      </a:lvl2pPr>
      <a:lvl3pPr marL="1527175" indent="-401638" algn="l" defTabSz="1616001"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974850" indent="-401638" algn="l" defTabSz="1616001"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514600" indent="-401638" algn="l" defTabSz="1616001" rtl="0" eaLnBrk="1" latinLnBrk="0" hangingPunct="1">
        <a:spcBef>
          <a:spcPct val="20000"/>
        </a:spcBef>
        <a:buFont typeface="Arial" pitchFamily="34" charset="0"/>
        <a:buChar char="»"/>
        <a:tabLst/>
        <a:defRPr sz="2000" kern="1200">
          <a:solidFill>
            <a:schemeClr val="tx1"/>
          </a:solidFill>
          <a:latin typeface="+mn-lt"/>
          <a:ea typeface="+mn-ea"/>
          <a:cs typeface="+mn-cs"/>
        </a:defRPr>
      </a:lvl5pPr>
      <a:lvl6pPr marL="4444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6pPr>
      <a:lvl7pPr marL="5252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7pPr>
      <a:lvl8pPr marL="6060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8pPr>
      <a:lvl9pPr marL="6868002"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9pPr>
    </p:bodyStyle>
    <p:otherStyle>
      <a:defPPr>
        <a:defRPr lang="nb-NO"/>
      </a:defPPr>
      <a:lvl1pPr marL="0" algn="l" defTabSz="1616001" rtl="0" eaLnBrk="1" latinLnBrk="0" hangingPunct="1">
        <a:defRPr sz="3100" kern="1200">
          <a:solidFill>
            <a:schemeClr val="tx1"/>
          </a:solidFill>
          <a:latin typeface="+mn-lt"/>
          <a:ea typeface="+mn-ea"/>
          <a:cs typeface="+mn-cs"/>
        </a:defRPr>
      </a:lvl1pPr>
      <a:lvl2pPr marL="808000" algn="l" defTabSz="1616001" rtl="0" eaLnBrk="1" latinLnBrk="0" hangingPunct="1">
        <a:defRPr sz="3100" kern="1200">
          <a:solidFill>
            <a:schemeClr val="tx1"/>
          </a:solidFill>
          <a:latin typeface="+mn-lt"/>
          <a:ea typeface="+mn-ea"/>
          <a:cs typeface="+mn-cs"/>
        </a:defRPr>
      </a:lvl2pPr>
      <a:lvl3pPr marL="1616001" algn="l" defTabSz="1616001" rtl="0" eaLnBrk="1" latinLnBrk="0" hangingPunct="1">
        <a:defRPr sz="3100" kern="1200">
          <a:solidFill>
            <a:schemeClr val="tx1"/>
          </a:solidFill>
          <a:latin typeface="+mn-lt"/>
          <a:ea typeface="+mn-ea"/>
          <a:cs typeface="+mn-cs"/>
        </a:defRPr>
      </a:lvl3pPr>
      <a:lvl4pPr marL="2424001" algn="l" defTabSz="1616001" rtl="0" eaLnBrk="1" latinLnBrk="0" hangingPunct="1">
        <a:defRPr sz="3100" kern="1200">
          <a:solidFill>
            <a:schemeClr val="tx1"/>
          </a:solidFill>
          <a:latin typeface="+mn-lt"/>
          <a:ea typeface="+mn-ea"/>
          <a:cs typeface="+mn-cs"/>
        </a:defRPr>
      </a:lvl4pPr>
      <a:lvl5pPr marL="3232001" algn="l" defTabSz="1616001" rtl="0" eaLnBrk="1" latinLnBrk="0" hangingPunct="1">
        <a:defRPr sz="3100" kern="1200">
          <a:solidFill>
            <a:schemeClr val="tx1"/>
          </a:solidFill>
          <a:latin typeface="+mn-lt"/>
          <a:ea typeface="+mn-ea"/>
          <a:cs typeface="+mn-cs"/>
        </a:defRPr>
      </a:lvl5pPr>
      <a:lvl6pPr marL="4040000" algn="l" defTabSz="1616001" rtl="0" eaLnBrk="1" latinLnBrk="0" hangingPunct="1">
        <a:defRPr sz="3100" kern="1200">
          <a:solidFill>
            <a:schemeClr val="tx1"/>
          </a:solidFill>
          <a:latin typeface="+mn-lt"/>
          <a:ea typeface="+mn-ea"/>
          <a:cs typeface="+mn-cs"/>
        </a:defRPr>
      </a:lvl6pPr>
      <a:lvl7pPr marL="4848001" algn="l" defTabSz="1616001" rtl="0" eaLnBrk="1" latinLnBrk="0" hangingPunct="1">
        <a:defRPr sz="3100" kern="1200">
          <a:solidFill>
            <a:schemeClr val="tx1"/>
          </a:solidFill>
          <a:latin typeface="+mn-lt"/>
          <a:ea typeface="+mn-ea"/>
          <a:cs typeface="+mn-cs"/>
        </a:defRPr>
      </a:lvl7pPr>
      <a:lvl8pPr marL="5656001" algn="l" defTabSz="1616001" rtl="0" eaLnBrk="1" latinLnBrk="0" hangingPunct="1">
        <a:defRPr sz="3100" kern="1200">
          <a:solidFill>
            <a:schemeClr val="tx1"/>
          </a:solidFill>
          <a:latin typeface="+mn-lt"/>
          <a:ea typeface="+mn-ea"/>
          <a:cs typeface="+mn-cs"/>
        </a:defRPr>
      </a:lvl8pPr>
      <a:lvl9pPr marL="6464001" algn="l" defTabSz="1616001" rtl="0" eaLnBrk="1" latinLnBrk="0" hangingPunct="1">
        <a:defRPr sz="3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1"/>
            </a:gs>
            <a:gs pos="74000">
              <a:schemeClr val="bg1">
                <a:lumMod val="85000"/>
              </a:schemeClr>
            </a:gs>
            <a:gs pos="83000">
              <a:schemeClr val="bg1">
                <a:lumMod val="85000"/>
              </a:schemeClr>
            </a:gs>
            <a:gs pos="100000">
              <a:schemeClr val="bg1">
                <a:lumMod val="85000"/>
              </a:schemeClr>
            </a:gs>
          </a:gsLst>
          <a:lin ang="5400000" scaled="1"/>
          <a:tileRect/>
        </a:gradFill>
        <a:effectLst/>
      </p:bgPr>
    </p:bg>
    <p:spTree>
      <p:nvGrpSpPr>
        <p:cNvPr id="1" name=""/>
        <p:cNvGrpSpPr/>
        <p:nvPr/>
      </p:nvGrpSpPr>
      <p:grpSpPr>
        <a:xfrm>
          <a:off x="0" y="0"/>
          <a:ext cx="0" cy="0"/>
          <a:chOff x="0" y="0"/>
          <a:chExt cx="0" cy="0"/>
        </a:xfrm>
      </p:grpSpPr>
      <p:pic>
        <p:nvPicPr>
          <p:cNvPr id="14" name="16_9_mønster" hidden="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553" y="403"/>
            <a:ext cx="13001694" cy="9751208"/>
          </a:xfrm>
          <a:prstGeom prst="rect">
            <a:avLst/>
          </a:prstGeom>
        </p:spPr>
      </p:pic>
      <p:pic>
        <p:nvPicPr>
          <p:cNvPr id="15" name="16_9_logo" hidden="1"/>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22172" y="8586316"/>
            <a:ext cx="1152000" cy="414983"/>
          </a:xfrm>
          <a:prstGeom prst="rect">
            <a:avLst/>
          </a:prstGeom>
        </p:spPr>
      </p:pic>
      <p:pic>
        <p:nvPicPr>
          <p:cNvPr id="10" name="4_3_mønste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16" y="0"/>
            <a:ext cx="13002768" cy="9752013"/>
          </a:xfrm>
          <a:prstGeom prst="rect">
            <a:avLst/>
          </a:prstGeom>
        </p:spPr>
      </p:pic>
      <p:sp>
        <p:nvSpPr>
          <p:cNvPr id="2" name="Plassholder for tittel 1"/>
          <p:cNvSpPr>
            <a:spLocks noGrp="1"/>
          </p:cNvSpPr>
          <p:nvPr>
            <p:ph type="title"/>
          </p:nvPr>
        </p:nvSpPr>
        <p:spPr>
          <a:xfrm>
            <a:off x="750301" y="1037067"/>
            <a:ext cx="11542013" cy="769441"/>
          </a:xfrm>
          <a:prstGeom prst="rect">
            <a:avLst/>
          </a:prstGeom>
        </p:spPr>
        <p:txBody>
          <a:bodyPr vert="horz" wrap="square" lIns="0" tIns="0" rIns="0" bIns="0" rtlCol="0" anchor="t" anchorCtr="0">
            <a:spAutoFit/>
          </a:bodyPr>
          <a:lstStyle/>
          <a:p>
            <a:r>
              <a:rPr lang="nb-NO" dirty="0" smtClean="0"/>
              <a:t>Klikk for å redigere tittelstil</a:t>
            </a:r>
            <a:endParaRPr lang="nb-NO" dirty="0"/>
          </a:p>
        </p:txBody>
      </p:sp>
      <p:sp>
        <p:nvSpPr>
          <p:cNvPr id="3" name="Plassholder for tekst 2"/>
          <p:cNvSpPr>
            <a:spLocks noGrp="1"/>
          </p:cNvSpPr>
          <p:nvPr>
            <p:ph type="body" idx="1"/>
          </p:nvPr>
        </p:nvSpPr>
        <p:spPr>
          <a:xfrm>
            <a:off x="750301" y="2862670"/>
            <a:ext cx="11542013" cy="4911025"/>
          </a:xfrm>
          <a:prstGeom prst="rect">
            <a:avLst/>
          </a:prstGeom>
        </p:spPr>
        <p:txBody>
          <a:bodyPr vert="horz" lIns="0" tIns="0" rIns="0" bIns="0" rtlCol="0">
            <a:normAutofit/>
          </a:bodyPr>
          <a:lstStyle/>
          <a:p>
            <a:pPr lvl="0"/>
            <a:r>
              <a:rPr lang="nb-NO" dirty="0" smtClean="0"/>
              <a:t>Klikk for å redigere tekststiler i malen</a:t>
            </a:r>
          </a:p>
          <a:p>
            <a:pPr lvl="1"/>
            <a:r>
              <a:rPr lang="nb-NO" dirty="0" smtClean="0"/>
              <a:t>Andre nivå</a:t>
            </a:r>
          </a:p>
          <a:p>
            <a:pPr lvl="2"/>
            <a:r>
              <a:rPr lang="nb-NO" dirty="0" smtClean="0"/>
              <a:t>Tredje nivå</a:t>
            </a:r>
          </a:p>
          <a:p>
            <a:pPr marL="1974850" marR="0" lvl="3" indent="-401638" algn="l" defTabSz="1616001" rtl="0" eaLnBrk="1" fontAlgn="auto" latinLnBrk="0" hangingPunct="1">
              <a:lnSpc>
                <a:spcPct val="100000"/>
              </a:lnSpc>
              <a:spcBef>
                <a:spcPct val="20000"/>
              </a:spcBef>
              <a:spcAft>
                <a:spcPts val="0"/>
              </a:spcAft>
              <a:buClrTx/>
              <a:buSzTx/>
              <a:buFont typeface="Arial"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Fjerde nivå</a:t>
            </a:r>
          </a:p>
          <a:p>
            <a:pPr marL="2514600" marR="0" lvl="4" indent="-401638" algn="l" defTabSz="1616001" rtl="0" eaLnBrk="1" fontAlgn="auto" latinLnBrk="0" hangingPunct="1">
              <a:lnSpc>
                <a:spcPct val="100000"/>
              </a:lnSpc>
              <a:spcBef>
                <a:spcPct val="20000"/>
              </a:spcBef>
              <a:spcAft>
                <a:spcPts val="0"/>
              </a:spcAft>
              <a:buClrTx/>
              <a:buSzTx/>
              <a:buFont typeface="Arial"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Femte nivå</a:t>
            </a:r>
            <a:endParaRPr kumimoji="0" lang="nb-NO" sz="2000" b="0" i="0" u="none" strike="noStrike" kern="1200" cap="none" spc="0" normalizeH="0" baseline="0" noProof="0" dirty="0">
              <a:ln>
                <a:noFill/>
              </a:ln>
              <a:solidFill>
                <a:prstClr val="black"/>
              </a:solidFill>
              <a:effectLst/>
              <a:uLnTx/>
              <a:uFillTx/>
              <a:latin typeface="+mn-lt"/>
            </a:endParaRPr>
          </a:p>
        </p:txBody>
      </p:sp>
      <p:sp>
        <p:nvSpPr>
          <p:cNvPr id="5" name="Plassholder for bunntekst 4"/>
          <p:cNvSpPr>
            <a:spLocks noGrp="1"/>
          </p:cNvSpPr>
          <p:nvPr>
            <p:ph type="ftr" sz="quarter" idx="3"/>
          </p:nvPr>
        </p:nvSpPr>
        <p:spPr>
          <a:xfrm>
            <a:off x="2901999" y="9105363"/>
            <a:ext cx="5655253" cy="169277"/>
          </a:xfrm>
          <a:prstGeom prst="rect">
            <a:avLst/>
          </a:prstGeom>
        </p:spPr>
        <p:txBody>
          <a:bodyPr vert="horz" wrap="square" lIns="0" tIns="0" rIns="0" bIns="0" rtlCol="0" anchor="ctr">
            <a:spAutoFit/>
          </a:bodyPr>
          <a:lstStyle>
            <a:lvl1pPr algn="l">
              <a:defRPr sz="1100">
                <a:solidFill>
                  <a:schemeClr val="tx1"/>
                </a:solidFill>
              </a:defRPr>
            </a:lvl1p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pic>
        <p:nvPicPr>
          <p:cNvPr id="12" name="4_3_logo"/>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102324" y="9011505"/>
            <a:ext cx="1545339" cy="417509"/>
          </a:xfrm>
          <a:prstGeom prst="rect">
            <a:avLst/>
          </a:prstGeom>
        </p:spPr>
      </p:pic>
    </p:spTree>
    <p:extLst>
      <p:ext uri="{BB962C8B-B14F-4D97-AF65-F5344CB8AC3E}">
        <p14:creationId xmlns:p14="http://schemas.microsoft.com/office/powerpoint/2010/main" val="579905992"/>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96" r:id="rId6"/>
    <p:sldLayoutId id="2147483663" r:id="rId7"/>
  </p:sldLayoutIdLst>
  <p:timing>
    <p:tnLst>
      <p:par>
        <p:cTn id="1" dur="indefinite" restart="never" nodeType="tmRoot"/>
      </p:par>
    </p:tnLst>
  </p:timing>
  <p:hf hdr="0" ftr="0"/>
  <p:txStyles>
    <p:titleStyle>
      <a:lvl1pPr algn="l" defTabSz="1616001" rtl="0" eaLnBrk="1" latinLnBrk="0" hangingPunct="1">
        <a:spcBef>
          <a:spcPct val="0"/>
        </a:spcBef>
        <a:buNone/>
        <a:defRPr sz="5000" kern="1200">
          <a:solidFill>
            <a:schemeClr val="tx1"/>
          </a:solidFill>
          <a:latin typeface="+mj-lt"/>
          <a:ea typeface="+mj-ea"/>
          <a:cs typeface="+mj-cs"/>
        </a:defRPr>
      </a:lvl1pPr>
    </p:titleStyle>
    <p:bodyStyle>
      <a:lvl1pPr marL="625475" indent="-625475" algn="l" defTabSz="1616001" rtl="0" eaLnBrk="1" latinLnBrk="0" hangingPunct="1">
        <a:spcBef>
          <a:spcPts val="0"/>
        </a:spcBef>
        <a:spcAft>
          <a:spcPts val="1991"/>
        </a:spcAft>
        <a:buSzPct val="125000"/>
        <a:buFontTx/>
        <a:buBlip>
          <a:blip r:embed="rId13"/>
        </a:buBlip>
        <a:defRPr sz="2800" kern="1200">
          <a:solidFill>
            <a:schemeClr val="tx1"/>
          </a:solidFill>
          <a:latin typeface="+mn-lt"/>
          <a:ea typeface="+mn-ea"/>
          <a:cs typeface="+mn-cs"/>
        </a:defRPr>
      </a:lvl1pPr>
      <a:lvl2pPr marL="1152000" indent="-403200" algn="l" defTabSz="1616001" rtl="0" eaLnBrk="1" latinLnBrk="0" hangingPunct="1">
        <a:spcBef>
          <a:spcPts val="0"/>
        </a:spcBef>
        <a:spcAft>
          <a:spcPts val="1706"/>
        </a:spcAft>
        <a:buFont typeface="Arial" panose="020B0604020202020204" pitchFamily="34" charset="0"/>
        <a:buChar char="•"/>
        <a:defRPr sz="2000" kern="1200">
          <a:solidFill>
            <a:schemeClr val="tx1"/>
          </a:solidFill>
          <a:latin typeface="+mn-lt"/>
          <a:ea typeface="+mn-ea"/>
          <a:cs typeface="+mn-cs"/>
        </a:defRPr>
      </a:lvl2pPr>
      <a:lvl3pPr marL="1527175" indent="-401638" algn="l" defTabSz="1616001"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974850"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4pPr>
      <a:lvl5pPr marL="2514600"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5pPr>
      <a:lvl6pPr marL="4444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6pPr>
      <a:lvl7pPr marL="5252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7pPr>
      <a:lvl8pPr marL="6060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8pPr>
      <a:lvl9pPr marL="6868002"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9pPr>
    </p:bodyStyle>
    <p:otherStyle>
      <a:defPPr>
        <a:defRPr lang="nb-NO"/>
      </a:defPPr>
      <a:lvl1pPr marL="0" algn="l" defTabSz="1616001" rtl="0" eaLnBrk="1" latinLnBrk="0" hangingPunct="1">
        <a:defRPr sz="3100" kern="1200">
          <a:solidFill>
            <a:schemeClr val="tx1"/>
          </a:solidFill>
          <a:latin typeface="+mn-lt"/>
          <a:ea typeface="+mn-ea"/>
          <a:cs typeface="+mn-cs"/>
        </a:defRPr>
      </a:lvl1pPr>
      <a:lvl2pPr marL="808000" algn="l" defTabSz="1616001" rtl="0" eaLnBrk="1" latinLnBrk="0" hangingPunct="1">
        <a:defRPr sz="3100" kern="1200">
          <a:solidFill>
            <a:schemeClr val="tx1"/>
          </a:solidFill>
          <a:latin typeface="+mn-lt"/>
          <a:ea typeface="+mn-ea"/>
          <a:cs typeface="+mn-cs"/>
        </a:defRPr>
      </a:lvl2pPr>
      <a:lvl3pPr marL="1616001" algn="l" defTabSz="1616001" rtl="0" eaLnBrk="1" latinLnBrk="0" hangingPunct="1">
        <a:defRPr sz="3100" kern="1200">
          <a:solidFill>
            <a:schemeClr val="tx1"/>
          </a:solidFill>
          <a:latin typeface="+mn-lt"/>
          <a:ea typeface="+mn-ea"/>
          <a:cs typeface="+mn-cs"/>
        </a:defRPr>
      </a:lvl3pPr>
      <a:lvl4pPr marL="2424001" algn="l" defTabSz="1616001" rtl="0" eaLnBrk="1" latinLnBrk="0" hangingPunct="1">
        <a:defRPr sz="3100" kern="1200">
          <a:solidFill>
            <a:schemeClr val="tx1"/>
          </a:solidFill>
          <a:latin typeface="+mn-lt"/>
          <a:ea typeface="+mn-ea"/>
          <a:cs typeface="+mn-cs"/>
        </a:defRPr>
      </a:lvl4pPr>
      <a:lvl5pPr marL="3232001" algn="l" defTabSz="1616001" rtl="0" eaLnBrk="1" latinLnBrk="0" hangingPunct="1">
        <a:defRPr sz="3100" kern="1200">
          <a:solidFill>
            <a:schemeClr val="tx1"/>
          </a:solidFill>
          <a:latin typeface="+mn-lt"/>
          <a:ea typeface="+mn-ea"/>
          <a:cs typeface="+mn-cs"/>
        </a:defRPr>
      </a:lvl5pPr>
      <a:lvl6pPr marL="4040000" algn="l" defTabSz="1616001" rtl="0" eaLnBrk="1" latinLnBrk="0" hangingPunct="1">
        <a:defRPr sz="3100" kern="1200">
          <a:solidFill>
            <a:schemeClr val="tx1"/>
          </a:solidFill>
          <a:latin typeface="+mn-lt"/>
          <a:ea typeface="+mn-ea"/>
          <a:cs typeface="+mn-cs"/>
        </a:defRPr>
      </a:lvl6pPr>
      <a:lvl7pPr marL="4848001" algn="l" defTabSz="1616001" rtl="0" eaLnBrk="1" latinLnBrk="0" hangingPunct="1">
        <a:defRPr sz="3100" kern="1200">
          <a:solidFill>
            <a:schemeClr val="tx1"/>
          </a:solidFill>
          <a:latin typeface="+mn-lt"/>
          <a:ea typeface="+mn-ea"/>
          <a:cs typeface="+mn-cs"/>
        </a:defRPr>
      </a:lvl7pPr>
      <a:lvl8pPr marL="5656001" algn="l" defTabSz="1616001" rtl="0" eaLnBrk="1" latinLnBrk="0" hangingPunct="1">
        <a:defRPr sz="3100" kern="1200">
          <a:solidFill>
            <a:schemeClr val="tx1"/>
          </a:solidFill>
          <a:latin typeface="+mn-lt"/>
          <a:ea typeface="+mn-ea"/>
          <a:cs typeface="+mn-cs"/>
        </a:defRPr>
      </a:lvl8pPr>
      <a:lvl9pPr marL="6464001" algn="l" defTabSz="1616001" rtl="0" eaLnBrk="1" latinLnBrk="0" hangingPunct="1">
        <a:defRPr sz="31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1"/>
            </a:gs>
            <a:gs pos="74000">
              <a:schemeClr val="bg1">
                <a:lumMod val="85000"/>
              </a:schemeClr>
            </a:gs>
            <a:gs pos="83000">
              <a:schemeClr val="bg1">
                <a:lumMod val="85000"/>
              </a:schemeClr>
            </a:gs>
            <a:gs pos="100000">
              <a:schemeClr val="bg1">
                <a:lumMod val="85000"/>
              </a:schemeClr>
            </a:gs>
          </a:gsLst>
          <a:lin ang="5400000" scaled="1"/>
          <a:tileRect/>
        </a:gradFill>
        <a:effectLst/>
      </p:bgPr>
    </p:bg>
    <p:spTree>
      <p:nvGrpSpPr>
        <p:cNvPr id="1" name=""/>
        <p:cNvGrpSpPr/>
        <p:nvPr/>
      </p:nvGrpSpPr>
      <p:grpSpPr>
        <a:xfrm>
          <a:off x="0" y="0"/>
          <a:ext cx="0" cy="0"/>
          <a:chOff x="0" y="0"/>
          <a:chExt cx="0" cy="0"/>
        </a:xfrm>
      </p:grpSpPr>
      <p:pic>
        <p:nvPicPr>
          <p:cNvPr id="14" name="16_9_mønster" hidden="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553" y="403"/>
            <a:ext cx="13001694" cy="9751208"/>
          </a:xfrm>
          <a:prstGeom prst="rect">
            <a:avLst/>
          </a:prstGeom>
        </p:spPr>
      </p:pic>
      <p:pic>
        <p:nvPicPr>
          <p:cNvPr id="15" name="16_9_logo" hidden="1"/>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22172" y="8586316"/>
            <a:ext cx="1152000" cy="414983"/>
          </a:xfrm>
          <a:prstGeom prst="rect">
            <a:avLst/>
          </a:prstGeom>
        </p:spPr>
      </p:pic>
      <p:pic>
        <p:nvPicPr>
          <p:cNvPr id="10" name="4_3_mønste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16" y="0"/>
            <a:ext cx="13002768" cy="9752013"/>
          </a:xfrm>
          <a:prstGeom prst="rect">
            <a:avLst/>
          </a:prstGeom>
        </p:spPr>
      </p:pic>
      <p:sp>
        <p:nvSpPr>
          <p:cNvPr id="2" name="Plassholder for tittel 1"/>
          <p:cNvSpPr>
            <a:spLocks noGrp="1"/>
          </p:cNvSpPr>
          <p:nvPr>
            <p:ph type="title"/>
          </p:nvPr>
        </p:nvSpPr>
        <p:spPr>
          <a:xfrm>
            <a:off x="750301" y="1037067"/>
            <a:ext cx="11542013" cy="769441"/>
          </a:xfrm>
          <a:prstGeom prst="rect">
            <a:avLst/>
          </a:prstGeom>
        </p:spPr>
        <p:txBody>
          <a:bodyPr vert="horz" wrap="square" lIns="0" tIns="0" rIns="0" bIns="0" rtlCol="0" anchor="t" anchorCtr="0">
            <a:spAutoFit/>
          </a:bodyPr>
          <a:lstStyle/>
          <a:p>
            <a:r>
              <a:rPr lang="nb-NO" dirty="0" smtClean="0"/>
              <a:t>Klikk for å redigere tittelstil</a:t>
            </a:r>
            <a:endParaRPr lang="nb-NO" dirty="0"/>
          </a:p>
        </p:txBody>
      </p:sp>
      <p:sp>
        <p:nvSpPr>
          <p:cNvPr id="3" name="Plassholder for tekst 2"/>
          <p:cNvSpPr>
            <a:spLocks noGrp="1"/>
          </p:cNvSpPr>
          <p:nvPr>
            <p:ph type="body" idx="1"/>
          </p:nvPr>
        </p:nvSpPr>
        <p:spPr>
          <a:xfrm>
            <a:off x="750301" y="2862670"/>
            <a:ext cx="11542013" cy="4911025"/>
          </a:xfrm>
          <a:prstGeom prst="rect">
            <a:avLst/>
          </a:prstGeom>
        </p:spPr>
        <p:txBody>
          <a:bodyPr vert="horz" lIns="0" tIns="0" rIns="0" bIns="0" rtlCol="0">
            <a:normAutofit/>
          </a:bodyPr>
          <a:lstStyle/>
          <a:p>
            <a:pPr lvl="0"/>
            <a:r>
              <a:rPr lang="nb-NO" dirty="0" smtClean="0"/>
              <a:t>Klikk for å redigere tekststiler i malen</a:t>
            </a:r>
          </a:p>
          <a:p>
            <a:pPr marL="1152000" marR="0" lvl="1" indent="-403200" algn="l" defTabSz="1616001" rtl="0" eaLnBrk="1" fontAlgn="auto" latinLnBrk="0" hangingPunct="1">
              <a:lnSpc>
                <a:spcPct val="100000"/>
              </a:lnSpc>
              <a:spcBef>
                <a:spcPts val="0"/>
              </a:spcBef>
              <a:spcAft>
                <a:spcPts val="1706"/>
              </a:spcAft>
              <a:buClrTx/>
              <a:buSzTx/>
              <a:buFont typeface="Arial" panose="020B0604020202020204"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Andre nivå</a:t>
            </a:r>
          </a:p>
          <a:p>
            <a:pPr marL="1527175" marR="0" lvl="2" indent="-401638" algn="l" defTabSz="1616001" rtl="0" eaLnBrk="1" fontAlgn="auto" latinLnBrk="0" hangingPunct="1">
              <a:lnSpc>
                <a:spcPct val="100000"/>
              </a:lnSpc>
              <a:spcBef>
                <a:spcPct val="20000"/>
              </a:spcBef>
              <a:spcAft>
                <a:spcPts val="0"/>
              </a:spcAft>
              <a:buClrTx/>
              <a:buSzTx/>
              <a:buFont typeface="Arial"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Tredje nivå</a:t>
            </a:r>
          </a:p>
          <a:p>
            <a:pPr marL="1974850" marR="0" lvl="3" indent="-401638" algn="l" defTabSz="1616001" rtl="0" eaLnBrk="1" fontAlgn="auto" latinLnBrk="0" hangingPunct="1">
              <a:lnSpc>
                <a:spcPct val="100000"/>
              </a:lnSpc>
              <a:spcBef>
                <a:spcPct val="20000"/>
              </a:spcBef>
              <a:spcAft>
                <a:spcPts val="0"/>
              </a:spcAft>
              <a:buClrTx/>
              <a:buSzTx/>
              <a:buFont typeface="Arial"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Fjerde nivå</a:t>
            </a:r>
          </a:p>
          <a:p>
            <a:pPr marL="2514600" marR="0" lvl="4" indent="-401638" algn="l" defTabSz="1616001" rtl="0" eaLnBrk="1" fontAlgn="auto" latinLnBrk="0" hangingPunct="1">
              <a:lnSpc>
                <a:spcPct val="100000"/>
              </a:lnSpc>
              <a:spcBef>
                <a:spcPct val="20000"/>
              </a:spcBef>
              <a:spcAft>
                <a:spcPts val="0"/>
              </a:spcAft>
              <a:buClrTx/>
              <a:buSzTx/>
              <a:buFont typeface="Arial"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Femte nivå</a:t>
            </a:r>
            <a:endParaRPr kumimoji="0" lang="nb-NO" sz="2000" b="0" i="0" u="none" strike="noStrike" kern="1200" cap="none" spc="0" normalizeH="0" baseline="0" noProof="0" dirty="0">
              <a:ln>
                <a:noFill/>
              </a:ln>
              <a:solidFill>
                <a:prstClr val="black"/>
              </a:solidFill>
              <a:effectLst/>
              <a:uLnTx/>
              <a:uFillTx/>
              <a:latin typeface="+mn-lt"/>
            </a:endParaRPr>
          </a:p>
        </p:txBody>
      </p:sp>
      <p:sp>
        <p:nvSpPr>
          <p:cNvPr id="5" name="Plassholder for bunntekst 4"/>
          <p:cNvSpPr>
            <a:spLocks noGrp="1"/>
          </p:cNvSpPr>
          <p:nvPr>
            <p:ph type="ftr" sz="quarter" idx="3"/>
          </p:nvPr>
        </p:nvSpPr>
        <p:spPr>
          <a:xfrm>
            <a:off x="2901999" y="9105363"/>
            <a:ext cx="5655253" cy="169277"/>
          </a:xfrm>
          <a:prstGeom prst="rect">
            <a:avLst/>
          </a:prstGeom>
        </p:spPr>
        <p:txBody>
          <a:bodyPr vert="horz" wrap="square" lIns="0" tIns="0" rIns="0" bIns="0" rtlCol="0" anchor="ctr">
            <a:spAutoFit/>
          </a:bodyPr>
          <a:lstStyle>
            <a:lvl1pPr algn="l">
              <a:defRPr sz="1100">
                <a:solidFill>
                  <a:schemeClr val="tx1"/>
                </a:solidFill>
              </a:defRPr>
            </a:lvl1pPr>
          </a:lstStyle>
          <a:p>
            <a:endParaRPr lang="nb-NO"/>
          </a:p>
        </p:txBody>
      </p:sp>
      <p:sp>
        <p:nvSpPr>
          <p:cNvPr id="12"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pic>
        <p:nvPicPr>
          <p:cNvPr id="13" name="4_3_logo"/>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102324" y="9011505"/>
            <a:ext cx="1545339" cy="417509"/>
          </a:xfrm>
          <a:prstGeom prst="rect">
            <a:avLst/>
          </a:prstGeom>
        </p:spPr>
      </p:pic>
    </p:spTree>
    <p:extLst>
      <p:ext uri="{BB962C8B-B14F-4D97-AF65-F5344CB8AC3E}">
        <p14:creationId xmlns:p14="http://schemas.microsoft.com/office/powerpoint/2010/main" val="103666266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95" r:id="rId6"/>
    <p:sldLayoutId id="2147483670" r:id="rId7"/>
  </p:sldLayoutIdLst>
  <p:timing>
    <p:tnLst>
      <p:par>
        <p:cTn id="1" dur="indefinite" restart="never" nodeType="tmRoot"/>
      </p:par>
    </p:tnLst>
  </p:timing>
  <p:hf hdr="0" ftr="0"/>
  <p:txStyles>
    <p:titleStyle>
      <a:lvl1pPr algn="l" defTabSz="1616001" rtl="0" eaLnBrk="1" latinLnBrk="0" hangingPunct="1">
        <a:spcBef>
          <a:spcPct val="0"/>
        </a:spcBef>
        <a:buNone/>
        <a:defRPr sz="5000" kern="1200">
          <a:solidFill>
            <a:schemeClr val="tx1"/>
          </a:solidFill>
          <a:latin typeface="+mj-lt"/>
          <a:ea typeface="+mj-ea"/>
          <a:cs typeface="+mj-cs"/>
        </a:defRPr>
      </a:lvl1pPr>
    </p:titleStyle>
    <p:bodyStyle>
      <a:lvl1pPr marL="625475" indent="-625475" algn="l" defTabSz="1616001" rtl="0" eaLnBrk="1" latinLnBrk="0" hangingPunct="1">
        <a:spcBef>
          <a:spcPts val="0"/>
        </a:spcBef>
        <a:spcAft>
          <a:spcPts val="1991"/>
        </a:spcAft>
        <a:buSzPct val="125000"/>
        <a:buFontTx/>
        <a:buBlip>
          <a:blip r:embed="rId13"/>
        </a:buBlip>
        <a:defRPr sz="2800" kern="1200">
          <a:solidFill>
            <a:schemeClr val="tx1"/>
          </a:solidFill>
          <a:latin typeface="+mn-lt"/>
          <a:ea typeface="+mn-ea"/>
          <a:cs typeface="+mn-cs"/>
        </a:defRPr>
      </a:lvl1pPr>
      <a:lvl2pPr marL="1152000" marR="0" indent="-403200" algn="l" defTabSz="1616001" rtl="0" eaLnBrk="1" fontAlgn="auto" latinLnBrk="0" hangingPunct="1">
        <a:lnSpc>
          <a:spcPct val="100000"/>
        </a:lnSpc>
        <a:spcBef>
          <a:spcPts val="0"/>
        </a:spcBef>
        <a:spcAft>
          <a:spcPts val="1706"/>
        </a:spcAft>
        <a:buClrTx/>
        <a:buSzTx/>
        <a:buFont typeface="Arial" panose="020B0604020202020204" pitchFamily="34" charset="0"/>
        <a:buChar char="•"/>
        <a:tabLst/>
        <a:defRPr sz="2000" kern="1200">
          <a:solidFill>
            <a:schemeClr val="tx1"/>
          </a:solidFill>
          <a:latin typeface="+mn-lt"/>
          <a:ea typeface="+mn-ea"/>
          <a:cs typeface="+mn-cs"/>
        </a:defRPr>
      </a:lvl2pPr>
      <a:lvl3pPr marL="1527175"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3pPr>
      <a:lvl4pPr marL="1974850"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4pPr>
      <a:lvl5pPr marL="2514600"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5pPr>
      <a:lvl6pPr marL="4444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6pPr>
      <a:lvl7pPr marL="5252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7pPr>
      <a:lvl8pPr marL="6060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8pPr>
      <a:lvl9pPr marL="6868002"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9pPr>
    </p:bodyStyle>
    <p:otherStyle>
      <a:defPPr>
        <a:defRPr lang="nb-NO"/>
      </a:defPPr>
      <a:lvl1pPr marL="0" algn="l" defTabSz="1616001" rtl="0" eaLnBrk="1" latinLnBrk="0" hangingPunct="1">
        <a:defRPr sz="3100" kern="1200">
          <a:solidFill>
            <a:schemeClr val="tx1"/>
          </a:solidFill>
          <a:latin typeface="+mn-lt"/>
          <a:ea typeface="+mn-ea"/>
          <a:cs typeface="+mn-cs"/>
        </a:defRPr>
      </a:lvl1pPr>
      <a:lvl2pPr marL="808000" algn="l" defTabSz="1616001" rtl="0" eaLnBrk="1" latinLnBrk="0" hangingPunct="1">
        <a:defRPr sz="3100" kern="1200">
          <a:solidFill>
            <a:schemeClr val="tx1"/>
          </a:solidFill>
          <a:latin typeface="+mn-lt"/>
          <a:ea typeface="+mn-ea"/>
          <a:cs typeface="+mn-cs"/>
        </a:defRPr>
      </a:lvl2pPr>
      <a:lvl3pPr marL="1616001" algn="l" defTabSz="1616001" rtl="0" eaLnBrk="1" latinLnBrk="0" hangingPunct="1">
        <a:defRPr sz="3100" kern="1200">
          <a:solidFill>
            <a:schemeClr val="tx1"/>
          </a:solidFill>
          <a:latin typeface="+mn-lt"/>
          <a:ea typeface="+mn-ea"/>
          <a:cs typeface="+mn-cs"/>
        </a:defRPr>
      </a:lvl3pPr>
      <a:lvl4pPr marL="2424001" algn="l" defTabSz="1616001" rtl="0" eaLnBrk="1" latinLnBrk="0" hangingPunct="1">
        <a:defRPr sz="3100" kern="1200">
          <a:solidFill>
            <a:schemeClr val="tx1"/>
          </a:solidFill>
          <a:latin typeface="+mn-lt"/>
          <a:ea typeface="+mn-ea"/>
          <a:cs typeface="+mn-cs"/>
        </a:defRPr>
      </a:lvl4pPr>
      <a:lvl5pPr marL="3232001" algn="l" defTabSz="1616001" rtl="0" eaLnBrk="1" latinLnBrk="0" hangingPunct="1">
        <a:defRPr sz="3100" kern="1200">
          <a:solidFill>
            <a:schemeClr val="tx1"/>
          </a:solidFill>
          <a:latin typeface="+mn-lt"/>
          <a:ea typeface="+mn-ea"/>
          <a:cs typeface="+mn-cs"/>
        </a:defRPr>
      </a:lvl5pPr>
      <a:lvl6pPr marL="4040000" algn="l" defTabSz="1616001" rtl="0" eaLnBrk="1" latinLnBrk="0" hangingPunct="1">
        <a:defRPr sz="3100" kern="1200">
          <a:solidFill>
            <a:schemeClr val="tx1"/>
          </a:solidFill>
          <a:latin typeface="+mn-lt"/>
          <a:ea typeface="+mn-ea"/>
          <a:cs typeface="+mn-cs"/>
        </a:defRPr>
      </a:lvl6pPr>
      <a:lvl7pPr marL="4848001" algn="l" defTabSz="1616001" rtl="0" eaLnBrk="1" latinLnBrk="0" hangingPunct="1">
        <a:defRPr sz="3100" kern="1200">
          <a:solidFill>
            <a:schemeClr val="tx1"/>
          </a:solidFill>
          <a:latin typeface="+mn-lt"/>
          <a:ea typeface="+mn-ea"/>
          <a:cs typeface="+mn-cs"/>
        </a:defRPr>
      </a:lvl7pPr>
      <a:lvl8pPr marL="5656001" algn="l" defTabSz="1616001" rtl="0" eaLnBrk="1" latinLnBrk="0" hangingPunct="1">
        <a:defRPr sz="3100" kern="1200">
          <a:solidFill>
            <a:schemeClr val="tx1"/>
          </a:solidFill>
          <a:latin typeface="+mn-lt"/>
          <a:ea typeface="+mn-ea"/>
          <a:cs typeface="+mn-cs"/>
        </a:defRPr>
      </a:lvl8pPr>
      <a:lvl9pPr marL="6464001" algn="l" defTabSz="1616001" rtl="0" eaLnBrk="1" latinLnBrk="0" hangingPunct="1">
        <a:defRPr sz="31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1"/>
            </a:gs>
            <a:gs pos="74000">
              <a:schemeClr val="bg1">
                <a:lumMod val="85000"/>
              </a:schemeClr>
            </a:gs>
            <a:gs pos="83000">
              <a:schemeClr val="bg1">
                <a:lumMod val="85000"/>
              </a:schemeClr>
            </a:gs>
            <a:gs pos="100000">
              <a:schemeClr val="bg1">
                <a:lumMod val="85000"/>
              </a:schemeClr>
            </a:gs>
          </a:gsLst>
          <a:lin ang="5400000" scaled="1"/>
          <a:tileRect/>
        </a:gradFill>
        <a:effectLst/>
      </p:bgPr>
    </p:bg>
    <p:spTree>
      <p:nvGrpSpPr>
        <p:cNvPr id="1" name=""/>
        <p:cNvGrpSpPr/>
        <p:nvPr/>
      </p:nvGrpSpPr>
      <p:grpSpPr>
        <a:xfrm>
          <a:off x="0" y="0"/>
          <a:ext cx="0" cy="0"/>
          <a:chOff x="0" y="0"/>
          <a:chExt cx="0" cy="0"/>
        </a:xfrm>
      </p:grpSpPr>
      <p:pic>
        <p:nvPicPr>
          <p:cNvPr id="14" name="16_9_mønster" hidden="1"/>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553" y="403"/>
            <a:ext cx="13001694" cy="9751208"/>
          </a:xfrm>
          <a:prstGeom prst="rect">
            <a:avLst/>
          </a:prstGeom>
        </p:spPr>
      </p:pic>
      <p:pic>
        <p:nvPicPr>
          <p:cNvPr id="15" name="16_9_logo" hidden="1"/>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2172" y="8586316"/>
            <a:ext cx="1152000" cy="414983"/>
          </a:xfrm>
          <a:prstGeom prst="rect">
            <a:avLst/>
          </a:prstGeom>
        </p:spPr>
      </p:pic>
      <p:pic>
        <p:nvPicPr>
          <p:cNvPr id="10" name="4_3_mønste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16" y="0"/>
            <a:ext cx="13002768" cy="9752013"/>
          </a:xfrm>
          <a:prstGeom prst="rect">
            <a:avLst/>
          </a:prstGeom>
        </p:spPr>
      </p:pic>
      <p:sp>
        <p:nvSpPr>
          <p:cNvPr id="2" name="Plassholder for tittel 1"/>
          <p:cNvSpPr>
            <a:spLocks noGrp="1"/>
          </p:cNvSpPr>
          <p:nvPr>
            <p:ph type="title"/>
          </p:nvPr>
        </p:nvSpPr>
        <p:spPr>
          <a:xfrm>
            <a:off x="750301" y="1037067"/>
            <a:ext cx="11542013" cy="769441"/>
          </a:xfrm>
          <a:prstGeom prst="rect">
            <a:avLst/>
          </a:prstGeom>
        </p:spPr>
        <p:txBody>
          <a:bodyPr vert="horz" wrap="square" lIns="0" tIns="0" rIns="0" bIns="0" rtlCol="0" anchor="t" anchorCtr="0">
            <a:spAutoFit/>
          </a:bodyPr>
          <a:lstStyle/>
          <a:p>
            <a:r>
              <a:rPr lang="nb-NO" dirty="0" smtClean="0"/>
              <a:t>Klikk for å redigere tittelstil</a:t>
            </a:r>
            <a:endParaRPr lang="nb-NO" dirty="0"/>
          </a:p>
        </p:txBody>
      </p:sp>
      <p:sp>
        <p:nvSpPr>
          <p:cNvPr id="3" name="Plassholder for tekst 2"/>
          <p:cNvSpPr>
            <a:spLocks noGrp="1"/>
          </p:cNvSpPr>
          <p:nvPr>
            <p:ph type="body" idx="1"/>
          </p:nvPr>
        </p:nvSpPr>
        <p:spPr>
          <a:xfrm>
            <a:off x="750301" y="2862670"/>
            <a:ext cx="11542013" cy="4911025"/>
          </a:xfrm>
          <a:prstGeom prst="rect">
            <a:avLst/>
          </a:prstGeom>
        </p:spPr>
        <p:txBody>
          <a:bodyPr vert="horz" lIns="0" tIns="0" rIns="0" bIns="0" rtlCol="0">
            <a:normAutofit/>
          </a:bodyPr>
          <a:lstStyle/>
          <a:p>
            <a:pPr lvl="0"/>
            <a:r>
              <a:rPr lang="nb-NO" dirty="0" smtClean="0"/>
              <a:t>Klikk for å redigere tekststiler i malen</a:t>
            </a:r>
          </a:p>
          <a:p>
            <a:pPr marL="1152000" marR="0" lvl="1" indent="-403200" algn="l" defTabSz="1616001" rtl="0" eaLnBrk="1" fontAlgn="auto" latinLnBrk="0" hangingPunct="1">
              <a:lnSpc>
                <a:spcPct val="100000"/>
              </a:lnSpc>
              <a:spcBef>
                <a:spcPts val="0"/>
              </a:spcBef>
              <a:spcAft>
                <a:spcPts val="1706"/>
              </a:spcAft>
              <a:buClrTx/>
              <a:buSzTx/>
              <a:buFont typeface="Arial" panose="020B0604020202020204"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Andre nivå</a:t>
            </a:r>
          </a:p>
          <a:p>
            <a:pPr marL="1527175" marR="0" lvl="2" indent="-401638" algn="l" defTabSz="1616001" rtl="0" eaLnBrk="1" fontAlgn="auto" latinLnBrk="0" hangingPunct="1">
              <a:lnSpc>
                <a:spcPct val="100000"/>
              </a:lnSpc>
              <a:spcBef>
                <a:spcPct val="20000"/>
              </a:spcBef>
              <a:spcAft>
                <a:spcPts val="0"/>
              </a:spcAft>
              <a:buClrTx/>
              <a:buSzTx/>
              <a:buFont typeface="Arial"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Tredje nivå</a:t>
            </a:r>
          </a:p>
          <a:p>
            <a:pPr marL="1974850" marR="0" lvl="3" indent="-401638" algn="l" defTabSz="1616001" rtl="0" eaLnBrk="1" fontAlgn="auto" latinLnBrk="0" hangingPunct="1">
              <a:lnSpc>
                <a:spcPct val="100000"/>
              </a:lnSpc>
              <a:spcBef>
                <a:spcPct val="20000"/>
              </a:spcBef>
              <a:spcAft>
                <a:spcPts val="0"/>
              </a:spcAft>
              <a:buClrTx/>
              <a:buSzTx/>
              <a:buFont typeface="Arial"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Fjerde nivå</a:t>
            </a:r>
          </a:p>
          <a:p>
            <a:pPr marL="2514600" marR="0" lvl="4" indent="-401638" algn="l" defTabSz="1616001" rtl="0" eaLnBrk="1" fontAlgn="auto" latinLnBrk="0" hangingPunct="1">
              <a:lnSpc>
                <a:spcPct val="100000"/>
              </a:lnSpc>
              <a:spcBef>
                <a:spcPct val="20000"/>
              </a:spcBef>
              <a:spcAft>
                <a:spcPts val="0"/>
              </a:spcAft>
              <a:buClrTx/>
              <a:buSzTx/>
              <a:buFont typeface="Arial"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Femte nivå</a:t>
            </a:r>
            <a:endParaRPr kumimoji="0" lang="nb-NO" sz="2000" b="0" i="0" u="none" strike="noStrike" kern="1200" cap="none" spc="0" normalizeH="0" baseline="0" noProof="0" dirty="0">
              <a:ln>
                <a:noFill/>
              </a:ln>
              <a:solidFill>
                <a:prstClr val="black"/>
              </a:solidFill>
              <a:effectLst/>
              <a:uLnTx/>
              <a:uFillTx/>
              <a:latin typeface="+mn-lt"/>
            </a:endParaRPr>
          </a:p>
        </p:txBody>
      </p:sp>
      <p:sp>
        <p:nvSpPr>
          <p:cNvPr id="5" name="Plassholder for bunntekst 4"/>
          <p:cNvSpPr>
            <a:spLocks noGrp="1"/>
          </p:cNvSpPr>
          <p:nvPr>
            <p:ph type="ftr" sz="quarter" idx="3"/>
          </p:nvPr>
        </p:nvSpPr>
        <p:spPr>
          <a:xfrm>
            <a:off x="4342160" y="9105363"/>
            <a:ext cx="4215092" cy="169277"/>
          </a:xfrm>
          <a:prstGeom prst="rect">
            <a:avLst/>
          </a:prstGeom>
        </p:spPr>
        <p:txBody>
          <a:bodyPr vert="horz" wrap="square" lIns="0" tIns="0" rIns="0" bIns="0" rtlCol="0" anchor="ctr">
            <a:spAutoFit/>
          </a:bodyPr>
          <a:lstStyle>
            <a:lvl1pPr algn="l">
              <a:defRPr sz="1100">
                <a:solidFill>
                  <a:schemeClr val="tx1"/>
                </a:solidFill>
              </a:defRPr>
            </a:lvl1p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pic>
        <p:nvPicPr>
          <p:cNvPr id="4" name="Picture 3"/>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102325" y="9010888"/>
            <a:ext cx="3171908" cy="426031"/>
          </a:xfrm>
          <a:prstGeom prst="rect">
            <a:avLst/>
          </a:prstGeom>
        </p:spPr>
      </p:pic>
    </p:spTree>
    <p:extLst>
      <p:ext uri="{BB962C8B-B14F-4D97-AF65-F5344CB8AC3E}">
        <p14:creationId xmlns:p14="http://schemas.microsoft.com/office/powerpoint/2010/main" val="272851288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94" r:id="rId6"/>
    <p:sldLayoutId id="2147483677" r:id="rId7"/>
    <p:sldLayoutId id="2147483714" r:id="rId8"/>
    <p:sldLayoutId id="2147483715" r:id="rId9"/>
  </p:sldLayoutIdLst>
  <p:timing>
    <p:tnLst>
      <p:par>
        <p:cTn id="1" dur="indefinite" restart="never" nodeType="tmRoot"/>
      </p:par>
    </p:tnLst>
  </p:timing>
  <p:hf hdr="0" ftr="0"/>
  <p:txStyles>
    <p:titleStyle>
      <a:lvl1pPr algn="l" defTabSz="1616001" rtl="0" eaLnBrk="1" latinLnBrk="0" hangingPunct="1">
        <a:spcBef>
          <a:spcPct val="0"/>
        </a:spcBef>
        <a:buNone/>
        <a:defRPr sz="5000" kern="1200">
          <a:solidFill>
            <a:schemeClr val="tx1"/>
          </a:solidFill>
          <a:latin typeface="+mj-lt"/>
          <a:ea typeface="+mj-ea"/>
          <a:cs typeface="+mj-cs"/>
        </a:defRPr>
      </a:lvl1pPr>
    </p:titleStyle>
    <p:bodyStyle>
      <a:lvl1pPr marL="625475" indent="-625475" algn="l" defTabSz="1616001" rtl="0" eaLnBrk="1" latinLnBrk="0" hangingPunct="1">
        <a:spcBef>
          <a:spcPts val="0"/>
        </a:spcBef>
        <a:spcAft>
          <a:spcPts val="1991"/>
        </a:spcAft>
        <a:buClr>
          <a:schemeClr val="bg2"/>
        </a:buClr>
        <a:buSzPct val="125000"/>
        <a:buFont typeface="Wingdings" panose="05000000000000000000" pitchFamily="2" charset="2"/>
        <a:buChar char="Ø"/>
        <a:defRPr sz="2800" kern="1200">
          <a:solidFill>
            <a:schemeClr val="tx1"/>
          </a:solidFill>
          <a:latin typeface="+mn-lt"/>
          <a:ea typeface="+mn-ea"/>
          <a:cs typeface="+mn-cs"/>
        </a:defRPr>
      </a:lvl1pPr>
      <a:lvl2pPr marL="1152000" marR="0" indent="-403200" algn="l" defTabSz="1616001" rtl="0" eaLnBrk="1" fontAlgn="auto" latinLnBrk="0" hangingPunct="1">
        <a:lnSpc>
          <a:spcPct val="100000"/>
        </a:lnSpc>
        <a:spcBef>
          <a:spcPts val="0"/>
        </a:spcBef>
        <a:spcAft>
          <a:spcPts val="1706"/>
        </a:spcAft>
        <a:buClr>
          <a:schemeClr val="bg2"/>
        </a:buClr>
        <a:buSzTx/>
        <a:buFont typeface="Arial" panose="020B0604020202020204" pitchFamily="34" charset="0"/>
        <a:buChar char="•"/>
        <a:tabLst/>
        <a:defRPr sz="2000" kern="1200">
          <a:solidFill>
            <a:schemeClr val="tx1"/>
          </a:solidFill>
          <a:latin typeface="+mn-lt"/>
          <a:ea typeface="+mn-ea"/>
          <a:cs typeface="+mn-cs"/>
        </a:defRPr>
      </a:lvl2pPr>
      <a:lvl3pPr marL="1527175"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3pPr>
      <a:lvl4pPr marL="1974850"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4pPr>
      <a:lvl5pPr marL="2514600"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5pPr>
      <a:lvl6pPr marL="4444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6pPr>
      <a:lvl7pPr marL="5252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7pPr>
      <a:lvl8pPr marL="6060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8pPr>
      <a:lvl9pPr marL="6868002"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9pPr>
    </p:bodyStyle>
    <p:otherStyle>
      <a:defPPr>
        <a:defRPr lang="nb-NO"/>
      </a:defPPr>
      <a:lvl1pPr marL="0" algn="l" defTabSz="1616001" rtl="0" eaLnBrk="1" latinLnBrk="0" hangingPunct="1">
        <a:defRPr sz="3100" kern="1200">
          <a:solidFill>
            <a:schemeClr val="tx1"/>
          </a:solidFill>
          <a:latin typeface="+mn-lt"/>
          <a:ea typeface="+mn-ea"/>
          <a:cs typeface="+mn-cs"/>
        </a:defRPr>
      </a:lvl1pPr>
      <a:lvl2pPr marL="808000" algn="l" defTabSz="1616001" rtl="0" eaLnBrk="1" latinLnBrk="0" hangingPunct="1">
        <a:defRPr sz="3100" kern="1200">
          <a:solidFill>
            <a:schemeClr val="tx1"/>
          </a:solidFill>
          <a:latin typeface="+mn-lt"/>
          <a:ea typeface="+mn-ea"/>
          <a:cs typeface="+mn-cs"/>
        </a:defRPr>
      </a:lvl2pPr>
      <a:lvl3pPr marL="1616001" algn="l" defTabSz="1616001" rtl="0" eaLnBrk="1" latinLnBrk="0" hangingPunct="1">
        <a:defRPr sz="3100" kern="1200">
          <a:solidFill>
            <a:schemeClr val="tx1"/>
          </a:solidFill>
          <a:latin typeface="+mn-lt"/>
          <a:ea typeface="+mn-ea"/>
          <a:cs typeface="+mn-cs"/>
        </a:defRPr>
      </a:lvl3pPr>
      <a:lvl4pPr marL="2424001" algn="l" defTabSz="1616001" rtl="0" eaLnBrk="1" latinLnBrk="0" hangingPunct="1">
        <a:defRPr sz="3100" kern="1200">
          <a:solidFill>
            <a:schemeClr val="tx1"/>
          </a:solidFill>
          <a:latin typeface="+mn-lt"/>
          <a:ea typeface="+mn-ea"/>
          <a:cs typeface="+mn-cs"/>
        </a:defRPr>
      </a:lvl4pPr>
      <a:lvl5pPr marL="3232001" algn="l" defTabSz="1616001" rtl="0" eaLnBrk="1" latinLnBrk="0" hangingPunct="1">
        <a:defRPr sz="3100" kern="1200">
          <a:solidFill>
            <a:schemeClr val="tx1"/>
          </a:solidFill>
          <a:latin typeface="+mn-lt"/>
          <a:ea typeface="+mn-ea"/>
          <a:cs typeface="+mn-cs"/>
        </a:defRPr>
      </a:lvl5pPr>
      <a:lvl6pPr marL="4040000" algn="l" defTabSz="1616001" rtl="0" eaLnBrk="1" latinLnBrk="0" hangingPunct="1">
        <a:defRPr sz="3100" kern="1200">
          <a:solidFill>
            <a:schemeClr val="tx1"/>
          </a:solidFill>
          <a:latin typeface="+mn-lt"/>
          <a:ea typeface="+mn-ea"/>
          <a:cs typeface="+mn-cs"/>
        </a:defRPr>
      </a:lvl6pPr>
      <a:lvl7pPr marL="4848001" algn="l" defTabSz="1616001" rtl="0" eaLnBrk="1" latinLnBrk="0" hangingPunct="1">
        <a:defRPr sz="3100" kern="1200">
          <a:solidFill>
            <a:schemeClr val="tx1"/>
          </a:solidFill>
          <a:latin typeface="+mn-lt"/>
          <a:ea typeface="+mn-ea"/>
          <a:cs typeface="+mn-cs"/>
        </a:defRPr>
      </a:lvl7pPr>
      <a:lvl8pPr marL="5656001" algn="l" defTabSz="1616001" rtl="0" eaLnBrk="1" latinLnBrk="0" hangingPunct="1">
        <a:defRPr sz="3100" kern="1200">
          <a:solidFill>
            <a:schemeClr val="tx1"/>
          </a:solidFill>
          <a:latin typeface="+mn-lt"/>
          <a:ea typeface="+mn-ea"/>
          <a:cs typeface="+mn-cs"/>
        </a:defRPr>
      </a:lvl8pPr>
      <a:lvl9pPr marL="6464001" algn="l" defTabSz="1616001" rtl="0" eaLnBrk="1" latinLnBrk="0" hangingPunct="1">
        <a:defRPr sz="31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1"/>
            </a:gs>
            <a:gs pos="74000">
              <a:schemeClr val="bg1">
                <a:lumMod val="85000"/>
              </a:schemeClr>
            </a:gs>
            <a:gs pos="83000">
              <a:schemeClr val="bg1">
                <a:lumMod val="85000"/>
              </a:schemeClr>
            </a:gs>
            <a:gs pos="100000">
              <a:schemeClr val="bg1">
                <a:lumMod val="85000"/>
              </a:schemeClr>
            </a:gs>
          </a:gsLst>
          <a:lin ang="5400000" scaled="1"/>
          <a:tileRect/>
        </a:gradFill>
        <a:effectLst/>
      </p:bgPr>
    </p:bg>
    <p:spTree>
      <p:nvGrpSpPr>
        <p:cNvPr id="1" name=""/>
        <p:cNvGrpSpPr/>
        <p:nvPr/>
      </p:nvGrpSpPr>
      <p:grpSpPr>
        <a:xfrm>
          <a:off x="0" y="0"/>
          <a:ext cx="0" cy="0"/>
          <a:chOff x="0" y="0"/>
          <a:chExt cx="0" cy="0"/>
        </a:xfrm>
      </p:grpSpPr>
      <p:pic>
        <p:nvPicPr>
          <p:cNvPr id="14" name="16_9_mønster" hidden="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553" y="403"/>
            <a:ext cx="13001694" cy="9751208"/>
          </a:xfrm>
          <a:prstGeom prst="rect">
            <a:avLst/>
          </a:prstGeom>
        </p:spPr>
      </p:pic>
      <p:pic>
        <p:nvPicPr>
          <p:cNvPr id="15" name="16_9_logo" hidden="1"/>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22172" y="8586316"/>
            <a:ext cx="1152000" cy="414983"/>
          </a:xfrm>
          <a:prstGeom prst="rect">
            <a:avLst/>
          </a:prstGeom>
        </p:spPr>
      </p:pic>
      <p:pic>
        <p:nvPicPr>
          <p:cNvPr id="10" name="4_3_mønste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16" y="0"/>
            <a:ext cx="13002768" cy="9752013"/>
          </a:xfrm>
          <a:prstGeom prst="rect">
            <a:avLst/>
          </a:prstGeom>
        </p:spPr>
      </p:pic>
      <p:sp>
        <p:nvSpPr>
          <p:cNvPr id="2" name="Plassholder for tittel 1"/>
          <p:cNvSpPr>
            <a:spLocks noGrp="1"/>
          </p:cNvSpPr>
          <p:nvPr>
            <p:ph type="title"/>
          </p:nvPr>
        </p:nvSpPr>
        <p:spPr>
          <a:xfrm>
            <a:off x="750301" y="1037067"/>
            <a:ext cx="11542013" cy="769441"/>
          </a:xfrm>
          <a:prstGeom prst="rect">
            <a:avLst/>
          </a:prstGeom>
        </p:spPr>
        <p:txBody>
          <a:bodyPr vert="horz" wrap="square" lIns="0" tIns="0" rIns="0" bIns="0" rtlCol="0" anchor="t" anchorCtr="0">
            <a:spAutoFit/>
          </a:bodyPr>
          <a:lstStyle/>
          <a:p>
            <a:r>
              <a:rPr lang="nb-NO" dirty="0" smtClean="0"/>
              <a:t>Klikk for å redigere tittelstil</a:t>
            </a:r>
            <a:endParaRPr lang="nb-NO" dirty="0"/>
          </a:p>
        </p:txBody>
      </p:sp>
      <p:sp>
        <p:nvSpPr>
          <p:cNvPr id="3" name="Plassholder for tekst 2"/>
          <p:cNvSpPr>
            <a:spLocks noGrp="1"/>
          </p:cNvSpPr>
          <p:nvPr>
            <p:ph type="body" idx="1"/>
          </p:nvPr>
        </p:nvSpPr>
        <p:spPr>
          <a:xfrm>
            <a:off x="750301" y="2862670"/>
            <a:ext cx="11542013" cy="4911025"/>
          </a:xfrm>
          <a:prstGeom prst="rect">
            <a:avLst/>
          </a:prstGeom>
        </p:spPr>
        <p:txBody>
          <a:bodyPr vert="horz" lIns="0" tIns="0" rIns="0" bIns="0" rtlCol="0">
            <a:normAutofit/>
          </a:bodyPr>
          <a:lstStyle/>
          <a:p>
            <a:pPr lvl="0"/>
            <a:r>
              <a:rPr lang="nb-NO" dirty="0" smtClean="0"/>
              <a:t>Klikk for å redigere tekststiler i malen</a:t>
            </a:r>
          </a:p>
          <a:p>
            <a:pPr marL="1152000" marR="0" lvl="1" indent="-403200" algn="l" defTabSz="1616001" rtl="0" eaLnBrk="1" fontAlgn="auto" latinLnBrk="0" hangingPunct="1">
              <a:lnSpc>
                <a:spcPct val="100000"/>
              </a:lnSpc>
              <a:spcBef>
                <a:spcPts val="0"/>
              </a:spcBef>
              <a:spcAft>
                <a:spcPts val="1706"/>
              </a:spcAft>
              <a:buClrTx/>
              <a:buSzTx/>
              <a:buFont typeface="Arial" panose="020B0604020202020204"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Andre nivå</a:t>
            </a:r>
          </a:p>
          <a:p>
            <a:pPr marL="1527175" marR="0" lvl="2" indent="-401638" algn="l" defTabSz="1616001" rtl="0" eaLnBrk="1" fontAlgn="auto" latinLnBrk="0" hangingPunct="1">
              <a:lnSpc>
                <a:spcPct val="100000"/>
              </a:lnSpc>
              <a:spcBef>
                <a:spcPct val="20000"/>
              </a:spcBef>
              <a:spcAft>
                <a:spcPts val="0"/>
              </a:spcAft>
              <a:buClrTx/>
              <a:buSzTx/>
              <a:buFont typeface="Arial"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Tredje nivå</a:t>
            </a:r>
          </a:p>
          <a:p>
            <a:pPr marL="1974850" marR="0" lvl="3" indent="-401638" algn="l" defTabSz="1616001" rtl="0" eaLnBrk="1" fontAlgn="auto" latinLnBrk="0" hangingPunct="1">
              <a:lnSpc>
                <a:spcPct val="100000"/>
              </a:lnSpc>
              <a:spcBef>
                <a:spcPct val="20000"/>
              </a:spcBef>
              <a:spcAft>
                <a:spcPts val="0"/>
              </a:spcAft>
              <a:buClrTx/>
              <a:buSzTx/>
              <a:buFont typeface="Arial"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Fjerde nivå</a:t>
            </a:r>
          </a:p>
          <a:p>
            <a:pPr marL="2514600" marR="0" lvl="4" indent="-401638" algn="l" defTabSz="1616001" rtl="0" eaLnBrk="1" fontAlgn="auto" latinLnBrk="0" hangingPunct="1">
              <a:lnSpc>
                <a:spcPct val="100000"/>
              </a:lnSpc>
              <a:spcBef>
                <a:spcPct val="20000"/>
              </a:spcBef>
              <a:spcAft>
                <a:spcPts val="0"/>
              </a:spcAft>
              <a:buClrTx/>
              <a:buSzTx/>
              <a:buFont typeface="Arial"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Femte nivå</a:t>
            </a:r>
            <a:endParaRPr kumimoji="0" lang="nb-NO" sz="2000" b="0" i="0" u="none" strike="noStrike" kern="1200" cap="none" spc="0" normalizeH="0" baseline="0" noProof="0" dirty="0">
              <a:ln>
                <a:noFill/>
              </a:ln>
              <a:solidFill>
                <a:prstClr val="black"/>
              </a:solidFill>
              <a:effectLst/>
              <a:uLnTx/>
              <a:uFillTx/>
              <a:latin typeface="+mn-lt"/>
            </a:endParaRPr>
          </a:p>
        </p:txBody>
      </p:sp>
      <p:sp>
        <p:nvSpPr>
          <p:cNvPr id="5" name="Plassholder for bunntekst 4"/>
          <p:cNvSpPr>
            <a:spLocks noGrp="1"/>
          </p:cNvSpPr>
          <p:nvPr>
            <p:ph type="ftr" sz="quarter" idx="3"/>
          </p:nvPr>
        </p:nvSpPr>
        <p:spPr>
          <a:xfrm>
            <a:off x="2901999" y="9105363"/>
            <a:ext cx="5655253" cy="169277"/>
          </a:xfrm>
          <a:prstGeom prst="rect">
            <a:avLst/>
          </a:prstGeom>
        </p:spPr>
        <p:txBody>
          <a:bodyPr vert="horz" wrap="square" lIns="0" tIns="0" rIns="0" bIns="0" rtlCol="0" anchor="ctr">
            <a:spAutoFit/>
          </a:bodyPr>
          <a:lstStyle>
            <a:lvl1pPr algn="l">
              <a:defRPr sz="1100">
                <a:solidFill>
                  <a:schemeClr val="tx1"/>
                </a:solidFill>
              </a:defRPr>
            </a:lvl1p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pic>
        <p:nvPicPr>
          <p:cNvPr id="12" name="4_3_logo"/>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102324" y="9011505"/>
            <a:ext cx="1545339" cy="417509"/>
          </a:xfrm>
          <a:prstGeom prst="rect">
            <a:avLst/>
          </a:prstGeom>
        </p:spPr>
      </p:pic>
    </p:spTree>
    <p:extLst>
      <p:ext uri="{BB962C8B-B14F-4D97-AF65-F5344CB8AC3E}">
        <p14:creationId xmlns:p14="http://schemas.microsoft.com/office/powerpoint/2010/main" val="262881135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93" r:id="rId6"/>
    <p:sldLayoutId id="2147483684" r:id="rId7"/>
  </p:sldLayoutIdLst>
  <p:timing>
    <p:tnLst>
      <p:par>
        <p:cTn id="1" dur="indefinite" restart="never" nodeType="tmRoot"/>
      </p:par>
    </p:tnLst>
  </p:timing>
  <p:hf hdr="0" ftr="0"/>
  <p:txStyles>
    <p:titleStyle>
      <a:lvl1pPr algn="l" defTabSz="1616001" rtl="0" eaLnBrk="1" latinLnBrk="0" hangingPunct="1">
        <a:spcBef>
          <a:spcPct val="0"/>
        </a:spcBef>
        <a:buNone/>
        <a:defRPr sz="5000" kern="1200">
          <a:solidFill>
            <a:schemeClr val="tx1"/>
          </a:solidFill>
          <a:latin typeface="+mj-lt"/>
          <a:ea typeface="+mj-ea"/>
          <a:cs typeface="+mj-cs"/>
        </a:defRPr>
      </a:lvl1pPr>
    </p:titleStyle>
    <p:bodyStyle>
      <a:lvl1pPr marL="625475" indent="-625475" algn="l" defTabSz="1616001" rtl="0" eaLnBrk="1" latinLnBrk="0" hangingPunct="1">
        <a:spcBef>
          <a:spcPts val="0"/>
        </a:spcBef>
        <a:spcAft>
          <a:spcPts val="1991"/>
        </a:spcAft>
        <a:buSzPct val="125000"/>
        <a:buFontTx/>
        <a:buBlip>
          <a:blip r:embed="rId13"/>
        </a:buBlip>
        <a:defRPr sz="2800" kern="1200">
          <a:solidFill>
            <a:schemeClr val="tx1"/>
          </a:solidFill>
          <a:latin typeface="+mn-lt"/>
          <a:ea typeface="+mn-ea"/>
          <a:cs typeface="+mn-cs"/>
        </a:defRPr>
      </a:lvl1pPr>
      <a:lvl2pPr marL="1152000" marR="0" indent="-403200" algn="l" defTabSz="1616001" rtl="0" eaLnBrk="1" fontAlgn="auto" latinLnBrk="0" hangingPunct="1">
        <a:lnSpc>
          <a:spcPct val="100000"/>
        </a:lnSpc>
        <a:spcBef>
          <a:spcPts val="0"/>
        </a:spcBef>
        <a:spcAft>
          <a:spcPts val="1706"/>
        </a:spcAft>
        <a:buClrTx/>
        <a:buSzTx/>
        <a:buFont typeface="Arial" panose="020B0604020202020204" pitchFamily="34" charset="0"/>
        <a:buChar char="•"/>
        <a:tabLst/>
        <a:defRPr sz="2000" kern="1200">
          <a:solidFill>
            <a:schemeClr val="tx1"/>
          </a:solidFill>
          <a:latin typeface="+mn-lt"/>
          <a:ea typeface="+mn-ea"/>
          <a:cs typeface="+mn-cs"/>
        </a:defRPr>
      </a:lvl2pPr>
      <a:lvl3pPr marL="1527175"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3pPr>
      <a:lvl4pPr marL="1974850"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4pPr>
      <a:lvl5pPr marL="2514600"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5pPr>
      <a:lvl6pPr marL="4444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6pPr>
      <a:lvl7pPr marL="5252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7pPr>
      <a:lvl8pPr marL="6060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8pPr>
      <a:lvl9pPr marL="6868002"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9pPr>
    </p:bodyStyle>
    <p:otherStyle>
      <a:defPPr>
        <a:defRPr lang="nb-NO"/>
      </a:defPPr>
      <a:lvl1pPr marL="0" algn="l" defTabSz="1616001" rtl="0" eaLnBrk="1" latinLnBrk="0" hangingPunct="1">
        <a:defRPr sz="3100" kern="1200">
          <a:solidFill>
            <a:schemeClr val="tx1"/>
          </a:solidFill>
          <a:latin typeface="+mn-lt"/>
          <a:ea typeface="+mn-ea"/>
          <a:cs typeface="+mn-cs"/>
        </a:defRPr>
      </a:lvl1pPr>
      <a:lvl2pPr marL="808000" algn="l" defTabSz="1616001" rtl="0" eaLnBrk="1" latinLnBrk="0" hangingPunct="1">
        <a:defRPr sz="3100" kern="1200">
          <a:solidFill>
            <a:schemeClr val="tx1"/>
          </a:solidFill>
          <a:latin typeface="+mn-lt"/>
          <a:ea typeface="+mn-ea"/>
          <a:cs typeface="+mn-cs"/>
        </a:defRPr>
      </a:lvl2pPr>
      <a:lvl3pPr marL="1616001" algn="l" defTabSz="1616001" rtl="0" eaLnBrk="1" latinLnBrk="0" hangingPunct="1">
        <a:defRPr sz="3100" kern="1200">
          <a:solidFill>
            <a:schemeClr val="tx1"/>
          </a:solidFill>
          <a:latin typeface="+mn-lt"/>
          <a:ea typeface="+mn-ea"/>
          <a:cs typeface="+mn-cs"/>
        </a:defRPr>
      </a:lvl3pPr>
      <a:lvl4pPr marL="2424001" algn="l" defTabSz="1616001" rtl="0" eaLnBrk="1" latinLnBrk="0" hangingPunct="1">
        <a:defRPr sz="3100" kern="1200">
          <a:solidFill>
            <a:schemeClr val="tx1"/>
          </a:solidFill>
          <a:latin typeface="+mn-lt"/>
          <a:ea typeface="+mn-ea"/>
          <a:cs typeface="+mn-cs"/>
        </a:defRPr>
      </a:lvl4pPr>
      <a:lvl5pPr marL="3232001" algn="l" defTabSz="1616001" rtl="0" eaLnBrk="1" latinLnBrk="0" hangingPunct="1">
        <a:defRPr sz="3100" kern="1200">
          <a:solidFill>
            <a:schemeClr val="tx1"/>
          </a:solidFill>
          <a:latin typeface="+mn-lt"/>
          <a:ea typeface="+mn-ea"/>
          <a:cs typeface="+mn-cs"/>
        </a:defRPr>
      </a:lvl5pPr>
      <a:lvl6pPr marL="4040000" algn="l" defTabSz="1616001" rtl="0" eaLnBrk="1" latinLnBrk="0" hangingPunct="1">
        <a:defRPr sz="3100" kern="1200">
          <a:solidFill>
            <a:schemeClr val="tx1"/>
          </a:solidFill>
          <a:latin typeface="+mn-lt"/>
          <a:ea typeface="+mn-ea"/>
          <a:cs typeface="+mn-cs"/>
        </a:defRPr>
      </a:lvl6pPr>
      <a:lvl7pPr marL="4848001" algn="l" defTabSz="1616001" rtl="0" eaLnBrk="1" latinLnBrk="0" hangingPunct="1">
        <a:defRPr sz="3100" kern="1200">
          <a:solidFill>
            <a:schemeClr val="tx1"/>
          </a:solidFill>
          <a:latin typeface="+mn-lt"/>
          <a:ea typeface="+mn-ea"/>
          <a:cs typeface="+mn-cs"/>
        </a:defRPr>
      </a:lvl7pPr>
      <a:lvl8pPr marL="5656001" algn="l" defTabSz="1616001" rtl="0" eaLnBrk="1" latinLnBrk="0" hangingPunct="1">
        <a:defRPr sz="3100" kern="1200">
          <a:solidFill>
            <a:schemeClr val="tx1"/>
          </a:solidFill>
          <a:latin typeface="+mn-lt"/>
          <a:ea typeface="+mn-ea"/>
          <a:cs typeface="+mn-cs"/>
        </a:defRPr>
      </a:lvl8pPr>
      <a:lvl9pPr marL="6464001" algn="l" defTabSz="1616001" rtl="0" eaLnBrk="1" latinLnBrk="0" hangingPunct="1">
        <a:defRPr sz="31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1"/>
            </a:gs>
            <a:gs pos="74000">
              <a:schemeClr val="bg1">
                <a:lumMod val="85000"/>
              </a:schemeClr>
            </a:gs>
            <a:gs pos="83000">
              <a:schemeClr val="bg1">
                <a:lumMod val="85000"/>
              </a:schemeClr>
            </a:gs>
            <a:gs pos="100000">
              <a:schemeClr val="bg1">
                <a:lumMod val="85000"/>
              </a:schemeClr>
            </a:gs>
          </a:gsLst>
          <a:lin ang="5400000" scaled="1"/>
          <a:tileRect/>
        </a:gradFill>
        <a:effectLst/>
      </p:bgPr>
    </p:bg>
    <p:spTree>
      <p:nvGrpSpPr>
        <p:cNvPr id="1" name=""/>
        <p:cNvGrpSpPr/>
        <p:nvPr/>
      </p:nvGrpSpPr>
      <p:grpSpPr>
        <a:xfrm>
          <a:off x="0" y="0"/>
          <a:ext cx="0" cy="0"/>
          <a:chOff x="0" y="0"/>
          <a:chExt cx="0" cy="0"/>
        </a:xfrm>
      </p:grpSpPr>
      <p:pic>
        <p:nvPicPr>
          <p:cNvPr id="14" name="16_9_mønster" hidden="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553" y="403"/>
            <a:ext cx="13001694" cy="9751208"/>
          </a:xfrm>
          <a:prstGeom prst="rect">
            <a:avLst/>
          </a:prstGeom>
        </p:spPr>
      </p:pic>
      <p:pic>
        <p:nvPicPr>
          <p:cNvPr id="15" name="16_9_logo" hidden="1"/>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22172" y="8586316"/>
            <a:ext cx="1152000" cy="414983"/>
          </a:xfrm>
          <a:prstGeom prst="rect">
            <a:avLst/>
          </a:prstGeom>
        </p:spPr>
      </p:pic>
      <p:pic>
        <p:nvPicPr>
          <p:cNvPr id="10" name="4_3_mønste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16" y="0"/>
            <a:ext cx="13002768" cy="9752013"/>
          </a:xfrm>
          <a:prstGeom prst="rect">
            <a:avLst/>
          </a:prstGeom>
        </p:spPr>
      </p:pic>
      <p:sp>
        <p:nvSpPr>
          <p:cNvPr id="2" name="Plassholder for tittel 1"/>
          <p:cNvSpPr>
            <a:spLocks noGrp="1"/>
          </p:cNvSpPr>
          <p:nvPr>
            <p:ph type="title"/>
          </p:nvPr>
        </p:nvSpPr>
        <p:spPr>
          <a:xfrm>
            <a:off x="750301" y="1037067"/>
            <a:ext cx="11542013" cy="769441"/>
          </a:xfrm>
          <a:prstGeom prst="rect">
            <a:avLst/>
          </a:prstGeom>
        </p:spPr>
        <p:txBody>
          <a:bodyPr vert="horz" wrap="square" lIns="0" tIns="0" rIns="0" bIns="0" rtlCol="0" anchor="t" anchorCtr="0">
            <a:spAutoFit/>
          </a:bodyPr>
          <a:lstStyle/>
          <a:p>
            <a:r>
              <a:rPr lang="nb-NO" dirty="0" smtClean="0"/>
              <a:t>Klikk for å redigere tittelstil</a:t>
            </a:r>
            <a:endParaRPr lang="nb-NO" dirty="0"/>
          </a:p>
        </p:txBody>
      </p:sp>
      <p:sp>
        <p:nvSpPr>
          <p:cNvPr id="3" name="Plassholder for tekst 2"/>
          <p:cNvSpPr>
            <a:spLocks noGrp="1"/>
          </p:cNvSpPr>
          <p:nvPr>
            <p:ph type="body" idx="1"/>
          </p:nvPr>
        </p:nvSpPr>
        <p:spPr>
          <a:xfrm>
            <a:off x="750301" y="2862670"/>
            <a:ext cx="11542013" cy="4911025"/>
          </a:xfrm>
          <a:prstGeom prst="rect">
            <a:avLst/>
          </a:prstGeom>
        </p:spPr>
        <p:txBody>
          <a:bodyPr vert="horz" lIns="0" tIns="0" rIns="0" bIns="0" rtlCol="0">
            <a:normAutofit/>
          </a:bodyPr>
          <a:lstStyle/>
          <a:p>
            <a:pPr lvl="0"/>
            <a:r>
              <a:rPr lang="nb-NO" dirty="0" smtClean="0"/>
              <a:t>Klikk for å redigere tekststiler i malen</a:t>
            </a:r>
          </a:p>
          <a:p>
            <a:pPr marL="1152000" marR="0" lvl="1" indent="-403200" algn="l" defTabSz="1616001" rtl="0" eaLnBrk="1" fontAlgn="auto" latinLnBrk="0" hangingPunct="1">
              <a:lnSpc>
                <a:spcPct val="100000"/>
              </a:lnSpc>
              <a:spcBef>
                <a:spcPts val="0"/>
              </a:spcBef>
              <a:spcAft>
                <a:spcPts val="1706"/>
              </a:spcAft>
              <a:buClrTx/>
              <a:buSzTx/>
              <a:buFont typeface="Arial" panose="020B0604020202020204"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Andre nivå</a:t>
            </a:r>
          </a:p>
          <a:p>
            <a:pPr marL="1527175" marR="0" lvl="2" indent="-401638" algn="l" defTabSz="1616001" rtl="0" eaLnBrk="1" fontAlgn="auto" latinLnBrk="0" hangingPunct="1">
              <a:lnSpc>
                <a:spcPct val="100000"/>
              </a:lnSpc>
              <a:spcBef>
                <a:spcPct val="20000"/>
              </a:spcBef>
              <a:spcAft>
                <a:spcPts val="0"/>
              </a:spcAft>
              <a:buClrTx/>
              <a:buSzTx/>
              <a:buFont typeface="Arial"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Tredje nivå</a:t>
            </a:r>
          </a:p>
          <a:p>
            <a:pPr marL="1974850" marR="0" lvl="3" indent="-401638" algn="l" defTabSz="1616001" rtl="0" eaLnBrk="1" fontAlgn="auto" latinLnBrk="0" hangingPunct="1">
              <a:lnSpc>
                <a:spcPct val="100000"/>
              </a:lnSpc>
              <a:spcBef>
                <a:spcPct val="20000"/>
              </a:spcBef>
              <a:spcAft>
                <a:spcPts val="0"/>
              </a:spcAft>
              <a:buClrTx/>
              <a:buSzTx/>
              <a:buFont typeface="Arial"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Fjerde nivå</a:t>
            </a:r>
          </a:p>
          <a:p>
            <a:pPr marL="2514600" marR="0" lvl="4" indent="-401638" algn="l" defTabSz="1616001" rtl="0" eaLnBrk="1" fontAlgn="auto" latinLnBrk="0" hangingPunct="1">
              <a:lnSpc>
                <a:spcPct val="100000"/>
              </a:lnSpc>
              <a:spcBef>
                <a:spcPct val="20000"/>
              </a:spcBef>
              <a:spcAft>
                <a:spcPts val="0"/>
              </a:spcAft>
              <a:buClrTx/>
              <a:buSzTx/>
              <a:buFont typeface="Arial" pitchFamily="34" charset="0"/>
              <a:buChar char="»"/>
              <a:tabLst/>
              <a:defRPr/>
            </a:pPr>
            <a:r>
              <a:rPr kumimoji="0" lang="nb-NO" sz="2000" b="0" i="0" u="none" strike="noStrike" kern="1200" cap="none" spc="0" normalizeH="0" baseline="0" noProof="0" dirty="0" smtClean="0">
                <a:ln>
                  <a:noFill/>
                </a:ln>
                <a:solidFill>
                  <a:prstClr val="black"/>
                </a:solidFill>
                <a:effectLst/>
                <a:uLnTx/>
                <a:uFillTx/>
                <a:latin typeface="+mn-lt"/>
              </a:rPr>
              <a:t>Femte nivå</a:t>
            </a:r>
            <a:endParaRPr kumimoji="0" lang="nb-NO" sz="2000" b="0" i="0" u="none" strike="noStrike" kern="1200" cap="none" spc="0" normalizeH="0" baseline="0" noProof="0" dirty="0">
              <a:ln>
                <a:noFill/>
              </a:ln>
              <a:solidFill>
                <a:prstClr val="black"/>
              </a:solidFill>
              <a:effectLst/>
              <a:uLnTx/>
              <a:uFillTx/>
              <a:latin typeface="+mn-lt"/>
            </a:endParaRPr>
          </a:p>
        </p:txBody>
      </p:sp>
      <p:sp>
        <p:nvSpPr>
          <p:cNvPr id="5" name="Plassholder for bunntekst 4"/>
          <p:cNvSpPr>
            <a:spLocks noGrp="1"/>
          </p:cNvSpPr>
          <p:nvPr>
            <p:ph type="ftr" sz="quarter" idx="3"/>
          </p:nvPr>
        </p:nvSpPr>
        <p:spPr>
          <a:xfrm>
            <a:off x="2901999" y="9105363"/>
            <a:ext cx="5655253" cy="169277"/>
          </a:xfrm>
          <a:prstGeom prst="rect">
            <a:avLst/>
          </a:prstGeom>
        </p:spPr>
        <p:txBody>
          <a:bodyPr vert="horz" wrap="square" lIns="0" tIns="0" rIns="0" bIns="0" rtlCol="0" anchor="ctr">
            <a:spAutoFit/>
          </a:bodyPr>
          <a:lstStyle>
            <a:lvl1pPr algn="l">
              <a:defRPr sz="1100">
                <a:solidFill>
                  <a:schemeClr val="tx1"/>
                </a:solidFill>
              </a:defRPr>
            </a:lvl1pPr>
          </a:lstStyle>
          <a:p>
            <a:endParaRPr lang="nb-NO"/>
          </a:p>
        </p:txBody>
      </p:sp>
      <p:sp>
        <p:nvSpPr>
          <p:cNvPr id="6" name="Plassholder for lysbildenummer 5"/>
          <p:cNvSpPr>
            <a:spLocks noGrp="1"/>
          </p:cNvSpPr>
          <p:nvPr>
            <p:ph type="sldNum" sz="quarter" idx="4"/>
          </p:nvPr>
        </p:nvSpPr>
        <p:spPr>
          <a:xfrm>
            <a:off x="11599893" y="9105363"/>
            <a:ext cx="682915" cy="169277"/>
          </a:xfrm>
          <a:prstGeom prst="rect">
            <a:avLst/>
          </a:prstGeom>
        </p:spPr>
        <p:txBody>
          <a:bodyPr vert="horz" wrap="square" lIns="0" tIns="0" rIns="0" bIns="0" rtlCol="0" anchor="ctr">
            <a:spAutoFit/>
          </a:bodyPr>
          <a:lstStyle>
            <a:lvl1pPr algn="r">
              <a:defRPr sz="1100" b="1">
                <a:solidFill>
                  <a:schemeClr val="tx1"/>
                </a:solidFill>
              </a:defRPr>
            </a:lvl1pPr>
          </a:lstStyle>
          <a:p>
            <a:fld id="{0AE548F1-6D36-4902-B57A-69A845AA9B7E}" type="slidenum">
              <a:rPr lang="nb-NO" smtClean="0"/>
              <a:pPr/>
              <a:t>‹#›</a:t>
            </a:fld>
            <a:endParaRPr lang="nb-NO"/>
          </a:p>
        </p:txBody>
      </p:sp>
      <p:pic>
        <p:nvPicPr>
          <p:cNvPr id="12" name="4_3_logo"/>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102324" y="9011505"/>
            <a:ext cx="1545339" cy="417509"/>
          </a:xfrm>
          <a:prstGeom prst="rect">
            <a:avLst/>
          </a:prstGeom>
        </p:spPr>
      </p:pic>
    </p:spTree>
    <p:extLst>
      <p:ext uri="{BB962C8B-B14F-4D97-AF65-F5344CB8AC3E}">
        <p14:creationId xmlns:p14="http://schemas.microsoft.com/office/powerpoint/2010/main" val="87484211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2" r:id="rId6"/>
    <p:sldLayoutId id="2147483691" r:id="rId7"/>
  </p:sldLayoutIdLst>
  <p:timing>
    <p:tnLst>
      <p:par>
        <p:cTn id="1" dur="indefinite" restart="never" nodeType="tmRoot"/>
      </p:par>
    </p:tnLst>
  </p:timing>
  <p:hf hdr="0" ftr="0"/>
  <p:txStyles>
    <p:titleStyle>
      <a:lvl1pPr algn="l" defTabSz="1616001" rtl="0" eaLnBrk="1" latinLnBrk="0" hangingPunct="1">
        <a:spcBef>
          <a:spcPct val="0"/>
        </a:spcBef>
        <a:buNone/>
        <a:defRPr sz="5000" kern="1200">
          <a:solidFill>
            <a:schemeClr val="tx1"/>
          </a:solidFill>
          <a:latin typeface="+mj-lt"/>
          <a:ea typeface="+mj-ea"/>
          <a:cs typeface="+mj-cs"/>
        </a:defRPr>
      </a:lvl1pPr>
    </p:titleStyle>
    <p:bodyStyle>
      <a:lvl1pPr marL="625475" indent="-625475" algn="l" defTabSz="1616001" rtl="0" eaLnBrk="1" latinLnBrk="0" hangingPunct="1">
        <a:spcBef>
          <a:spcPts val="0"/>
        </a:spcBef>
        <a:spcAft>
          <a:spcPts val="1991"/>
        </a:spcAft>
        <a:buSzPct val="125000"/>
        <a:buFontTx/>
        <a:buBlip>
          <a:blip r:embed="rId13"/>
        </a:buBlip>
        <a:defRPr sz="2800" kern="1200">
          <a:solidFill>
            <a:schemeClr val="tx1"/>
          </a:solidFill>
          <a:latin typeface="+mn-lt"/>
          <a:ea typeface="+mn-ea"/>
          <a:cs typeface="+mn-cs"/>
        </a:defRPr>
      </a:lvl1pPr>
      <a:lvl2pPr marL="1152000" marR="0" indent="-403200" algn="l" defTabSz="1616001" rtl="0" eaLnBrk="1" fontAlgn="auto" latinLnBrk="0" hangingPunct="1">
        <a:lnSpc>
          <a:spcPct val="100000"/>
        </a:lnSpc>
        <a:spcBef>
          <a:spcPts val="0"/>
        </a:spcBef>
        <a:spcAft>
          <a:spcPts val="1706"/>
        </a:spcAft>
        <a:buClrTx/>
        <a:buSzTx/>
        <a:buFont typeface="Arial" panose="020B0604020202020204" pitchFamily="34" charset="0"/>
        <a:buChar char="•"/>
        <a:tabLst/>
        <a:defRPr sz="2000" kern="1200">
          <a:solidFill>
            <a:schemeClr val="tx1"/>
          </a:solidFill>
          <a:latin typeface="+mn-lt"/>
          <a:ea typeface="+mn-ea"/>
          <a:cs typeface="+mn-cs"/>
        </a:defRPr>
      </a:lvl2pPr>
      <a:lvl3pPr marL="1527175"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3pPr>
      <a:lvl4pPr marL="1974850"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4pPr>
      <a:lvl5pPr marL="2514600"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5pPr>
      <a:lvl6pPr marL="4444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6pPr>
      <a:lvl7pPr marL="5252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7pPr>
      <a:lvl8pPr marL="6060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8pPr>
      <a:lvl9pPr marL="6868002"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9pPr>
    </p:bodyStyle>
    <p:otherStyle>
      <a:defPPr>
        <a:defRPr lang="nb-NO"/>
      </a:defPPr>
      <a:lvl1pPr marL="0" algn="l" defTabSz="1616001" rtl="0" eaLnBrk="1" latinLnBrk="0" hangingPunct="1">
        <a:defRPr sz="3100" kern="1200">
          <a:solidFill>
            <a:schemeClr val="tx1"/>
          </a:solidFill>
          <a:latin typeface="+mn-lt"/>
          <a:ea typeface="+mn-ea"/>
          <a:cs typeface="+mn-cs"/>
        </a:defRPr>
      </a:lvl1pPr>
      <a:lvl2pPr marL="808000" algn="l" defTabSz="1616001" rtl="0" eaLnBrk="1" latinLnBrk="0" hangingPunct="1">
        <a:defRPr sz="3100" kern="1200">
          <a:solidFill>
            <a:schemeClr val="tx1"/>
          </a:solidFill>
          <a:latin typeface="+mn-lt"/>
          <a:ea typeface="+mn-ea"/>
          <a:cs typeface="+mn-cs"/>
        </a:defRPr>
      </a:lvl2pPr>
      <a:lvl3pPr marL="1616001" algn="l" defTabSz="1616001" rtl="0" eaLnBrk="1" latinLnBrk="0" hangingPunct="1">
        <a:defRPr sz="3100" kern="1200">
          <a:solidFill>
            <a:schemeClr val="tx1"/>
          </a:solidFill>
          <a:latin typeface="+mn-lt"/>
          <a:ea typeface="+mn-ea"/>
          <a:cs typeface="+mn-cs"/>
        </a:defRPr>
      </a:lvl3pPr>
      <a:lvl4pPr marL="2424001" algn="l" defTabSz="1616001" rtl="0" eaLnBrk="1" latinLnBrk="0" hangingPunct="1">
        <a:defRPr sz="3100" kern="1200">
          <a:solidFill>
            <a:schemeClr val="tx1"/>
          </a:solidFill>
          <a:latin typeface="+mn-lt"/>
          <a:ea typeface="+mn-ea"/>
          <a:cs typeface="+mn-cs"/>
        </a:defRPr>
      </a:lvl4pPr>
      <a:lvl5pPr marL="3232001" algn="l" defTabSz="1616001" rtl="0" eaLnBrk="1" latinLnBrk="0" hangingPunct="1">
        <a:defRPr sz="3100" kern="1200">
          <a:solidFill>
            <a:schemeClr val="tx1"/>
          </a:solidFill>
          <a:latin typeface="+mn-lt"/>
          <a:ea typeface="+mn-ea"/>
          <a:cs typeface="+mn-cs"/>
        </a:defRPr>
      </a:lvl5pPr>
      <a:lvl6pPr marL="4040000" algn="l" defTabSz="1616001" rtl="0" eaLnBrk="1" latinLnBrk="0" hangingPunct="1">
        <a:defRPr sz="3100" kern="1200">
          <a:solidFill>
            <a:schemeClr val="tx1"/>
          </a:solidFill>
          <a:latin typeface="+mn-lt"/>
          <a:ea typeface="+mn-ea"/>
          <a:cs typeface="+mn-cs"/>
        </a:defRPr>
      </a:lvl6pPr>
      <a:lvl7pPr marL="4848001" algn="l" defTabSz="1616001" rtl="0" eaLnBrk="1" latinLnBrk="0" hangingPunct="1">
        <a:defRPr sz="3100" kern="1200">
          <a:solidFill>
            <a:schemeClr val="tx1"/>
          </a:solidFill>
          <a:latin typeface="+mn-lt"/>
          <a:ea typeface="+mn-ea"/>
          <a:cs typeface="+mn-cs"/>
        </a:defRPr>
      </a:lvl7pPr>
      <a:lvl8pPr marL="5656001" algn="l" defTabSz="1616001" rtl="0" eaLnBrk="1" latinLnBrk="0" hangingPunct="1">
        <a:defRPr sz="3100" kern="1200">
          <a:solidFill>
            <a:schemeClr val="tx1"/>
          </a:solidFill>
          <a:latin typeface="+mn-lt"/>
          <a:ea typeface="+mn-ea"/>
          <a:cs typeface="+mn-cs"/>
        </a:defRPr>
      </a:lvl8pPr>
      <a:lvl9pPr marL="6464001" algn="l" defTabSz="1616001" rtl="0" eaLnBrk="1" latinLnBrk="0" hangingPunct="1">
        <a:defRPr sz="3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xml"/><Relationship Id="rId3"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6.xml"/><Relationship Id="rId3" Type="http://schemas.openxmlformats.org/officeDocument/2006/relationships/image" Target="../media/image2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7.xml"/><Relationship Id="rId3" Type="http://schemas.openxmlformats.org/officeDocument/2006/relationships/image" Target="../media/image3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chart" Target="../charts/char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3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35.png"/><Relationship Id="rId3" Type="http://schemas.openxmlformats.org/officeDocument/2006/relationships/image" Target="../media/image3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image" Target="../media/image3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image" Target="../media/image3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3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1.xml"/><Relationship Id="rId3" Type="http://schemas.openxmlformats.org/officeDocument/2006/relationships/image" Target="../media/image4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image" Target="../media/image4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image" Target="../media/image4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24.png"/><Relationship Id="rId8" Type="http://schemas.openxmlformats.org/officeDocument/2006/relationships/image" Target="../media/image25.png"/><Relationship Id="rId1" Type="http://schemas.openxmlformats.org/officeDocument/2006/relationships/slideLayout" Target="../slideLayouts/slideLayout30.xml"/><Relationship Id="rId2" Type="http://schemas.openxmlformats.org/officeDocument/2006/relationships/image" Target="../media/image1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26.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image" Target="../media/image27.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4.xml"/><Relationship Id="rId3" Type="http://schemas.openxmlformats.org/officeDocument/2006/relationships/image" Target="../media/image2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1029731" y="1657853"/>
            <a:ext cx="8712968" cy="1538883"/>
          </a:xfrm>
        </p:spPr>
        <p:txBody>
          <a:bodyPr/>
          <a:lstStyle/>
          <a:p>
            <a:r>
              <a:rPr lang="en-GB" dirty="0" smtClean="0"/>
              <a:t>Sigma2s National e-Infrastructure for Research</a:t>
            </a:r>
            <a:endParaRPr lang="en-GB"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5004" y="8557195"/>
            <a:ext cx="3415765" cy="458784"/>
          </a:xfrm>
          <a:prstGeom prst="rect">
            <a:avLst/>
          </a:prstGeom>
        </p:spPr>
      </p:pic>
      <p:sp>
        <p:nvSpPr>
          <p:cNvPr id="6" name="TextBox 5"/>
          <p:cNvSpPr txBox="1"/>
          <p:nvPr/>
        </p:nvSpPr>
        <p:spPr>
          <a:xfrm>
            <a:off x="1029731" y="7162736"/>
            <a:ext cx="8136965" cy="830997"/>
          </a:xfrm>
          <a:prstGeom prst="rect">
            <a:avLst/>
          </a:prstGeom>
          <a:noFill/>
        </p:spPr>
        <p:txBody>
          <a:bodyPr wrap="square" rtlCol="0">
            <a:spAutoFit/>
          </a:bodyPr>
          <a:lstStyle/>
          <a:p>
            <a:r>
              <a:rPr lang="en-US" sz="2400" dirty="0" smtClean="0"/>
              <a:t>Maria Francesca Iozzi, PhD, UNINETT/Sigma2</a:t>
            </a:r>
          </a:p>
          <a:p>
            <a:endParaRPr lang="en-US" sz="2400" dirty="0" smtClean="0"/>
          </a:p>
        </p:txBody>
      </p:sp>
    </p:spTree>
    <p:extLst>
      <p:ext uri="{BB962C8B-B14F-4D97-AF65-F5344CB8AC3E}">
        <p14:creationId xmlns:p14="http://schemas.microsoft.com/office/powerpoint/2010/main" val="30723244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CustomShape 1"/>
          <p:cNvSpPr/>
          <p:nvPr/>
        </p:nvSpPr>
        <p:spPr>
          <a:xfrm>
            <a:off x="750240" y="533160"/>
            <a:ext cx="11540520" cy="7678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r>
              <a:rPr lang="en-GB" sz="5000" b="0" strike="noStrike" spc="-1" dirty="0">
                <a:solidFill>
                  <a:srgbClr val="000000"/>
                </a:solidFill>
                <a:uFill>
                  <a:solidFill>
                    <a:srgbClr val="FFFFFF"/>
                  </a:solidFill>
                </a:uFill>
                <a:latin typeface="Trebuchet MS"/>
                <a:ea typeface="DejaVu Sans"/>
              </a:rPr>
              <a:t>Motivation for </a:t>
            </a:r>
            <a:r>
              <a:rPr lang="en-GB" sz="5000" spc="-1" dirty="0" err="1">
                <a:solidFill>
                  <a:srgbClr val="000000"/>
                </a:solidFill>
                <a:uFill>
                  <a:solidFill>
                    <a:srgbClr val="FFFFFF"/>
                  </a:solidFill>
                </a:uFill>
                <a:latin typeface="Trebuchet MS"/>
                <a:ea typeface="DejaVu Sans"/>
              </a:rPr>
              <a:t>easyDMP</a:t>
            </a:r>
            <a:endParaRPr lang="en-GB" sz="4800" b="0" strike="noStrike" spc="-1" dirty="0">
              <a:solidFill>
                <a:srgbClr val="000000"/>
              </a:solidFill>
              <a:latin typeface="Trebuchet MS"/>
            </a:endParaRPr>
          </a:p>
        </p:txBody>
      </p:sp>
      <p:sp>
        <p:nvSpPr>
          <p:cNvPr id="157" name="CustomShape 2"/>
          <p:cNvSpPr/>
          <p:nvPr/>
        </p:nvSpPr>
        <p:spPr>
          <a:xfrm>
            <a:off x="750240" y="1688940"/>
            <a:ext cx="11260800" cy="722572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t"/>
          <a:lstStyle/>
          <a:p>
            <a:pPr>
              <a:lnSpc>
                <a:spcPct val="100000"/>
              </a:lnSpc>
            </a:pPr>
            <a:endParaRPr lang="en-GB" sz="1800" b="0" strike="noStrike" spc="-1" dirty="0">
              <a:solidFill>
                <a:srgbClr val="000000"/>
              </a:solidFill>
              <a:uFill>
                <a:solidFill>
                  <a:srgbClr val="FFFFFF"/>
                </a:solidFill>
              </a:uFill>
              <a:latin typeface="Arial"/>
            </a:endParaRPr>
          </a:p>
          <a:p>
            <a:pPr marL="459105" indent="-457200">
              <a:lnSpc>
                <a:spcPct val="100000"/>
              </a:lnSpc>
              <a:buClr>
                <a:srgbClr val="000000"/>
              </a:buClr>
              <a:buFont typeface="Wingdings" charset="2"/>
              <a:buChar char="q"/>
            </a:pPr>
            <a:r>
              <a:rPr lang="en-GB" sz="3000" b="0" strike="noStrike" spc="-1" dirty="0">
                <a:solidFill>
                  <a:srgbClr val="000000"/>
                </a:solidFill>
                <a:uFill>
                  <a:solidFill>
                    <a:srgbClr val="FFFFFF"/>
                  </a:solidFill>
                </a:uFill>
                <a:latin typeface="Trebuchet MS"/>
                <a:ea typeface="DejaVu Sans"/>
              </a:rPr>
              <a:t>Data management guidelines, are by definition not </a:t>
            </a:r>
            <a:r>
              <a:rPr lang="en-GB" sz="3000" b="0" strike="noStrike" spc="-1" dirty="0" smtClean="0">
                <a:solidFill>
                  <a:srgbClr val="000000"/>
                </a:solidFill>
                <a:uFill>
                  <a:solidFill>
                    <a:srgbClr val="FFFFFF"/>
                  </a:solidFill>
                </a:uFill>
                <a:latin typeface="Trebuchet MS"/>
                <a:ea typeface="DejaVu Sans"/>
              </a:rPr>
              <a:t>specific.</a:t>
            </a:r>
            <a:endParaRPr lang="en-GB" sz="3000" spc="-1" dirty="0">
              <a:solidFill>
                <a:srgbClr val="000000"/>
              </a:solidFill>
              <a:latin typeface="Arial"/>
              <a:cs typeface="Arial"/>
            </a:endParaRPr>
          </a:p>
          <a:p>
            <a:pPr marL="459105" indent="-457200">
              <a:lnSpc>
                <a:spcPct val="100000"/>
              </a:lnSpc>
              <a:buClr>
                <a:srgbClr val="000000"/>
              </a:buClr>
              <a:buFont typeface="Wingdings" charset="2"/>
              <a:buChar char="q"/>
            </a:pPr>
            <a:endParaRPr lang="en-GB" sz="3000" b="0" strike="noStrike" spc="-1" dirty="0">
              <a:solidFill>
                <a:srgbClr val="000000"/>
              </a:solidFill>
              <a:uFill>
                <a:solidFill>
                  <a:srgbClr val="FFFFFF"/>
                </a:solidFill>
              </a:uFill>
              <a:latin typeface="Arial"/>
              <a:ea typeface="DejaVu Sans"/>
              <a:cs typeface="Arial"/>
            </a:endParaRPr>
          </a:p>
          <a:p>
            <a:pPr marL="459105" indent="-457200">
              <a:lnSpc>
                <a:spcPct val="100000"/>
              </a:lnSpc>
              <a:buClr>
                <a:srgbClr val="000000"/>
              </a:buClr>
              <a:buFont typeface="Wingdings" charset="2"/>
              <a:buChar char="q"/>
            </a:pPr>
            <a:endParaRPr lang="en-GB" sz="3000" spc="-1" dirty="0">
              <a:solidFill>
                <a:srgbClr val="000000"/>
              </a:solidFill>
              <a:uFill>
                <a:solidFill>
                  <a:srgbClr val="FFFFFF"/>
                </a:solidFill>
              </a:uFill>
              <a:latin typeface="Arial"/>
              <a:ea typeface="DejaVu Sans"/>
              <a:cs typeface="Arial"/>
            </a:endParaRPr>
          </a:p>
          <a:p>
            <a:pPr marL="459105" indent="-457200">
              <a:lnSpc>
                <a:spcPct val="100000"/>
              </a:lnSpc>
              <a:buClr>
                <a:srgbClr val="000000"/>
              </a:buClr>
              <a:buFont typeface="Wingdings" charset="2"/>
              <a:buChar char="q"/>
            </a:pPr>
            <a:r>
              <a:rPr lang="en-GB" sz="3000" b="0" strike="noStrike" spc="-1" dirty="0" smtClean="0">
                <a:solidFill>
                  <a:srgbClr val="000000"/>
                </a:solidFill>
                <a:uFill>
                  <a:solidFill>
                    <a:srgbClr val="FFFFFF"/>
                  </a:solidFill>
                </a:uFill>
                <a:latin typeface="Trebuchet MS"/>
                <a:ea typeface="DejaVu Sans"/>
              </a:rPr>
              <a:t>Researchers </a:t>
            </a:r>
            <a:r>
              <a:rPr lang="en-GB" sz="3000" b="0" strike="noStrike" spc="-1" dirty="0">
                <a:solidFill>
                  <a:srgbClr val="000000"/>
                </a:solidFill>
                <a:uFill>
                  <a:solidFill>
                    <a:srgbClr val="FFFFFF"/>
                  </a:solidFill>
                </a:uFill>
                <a:latin typeface="Trebuchet MS"/>
                <a:ea typeface="DejaVu Sans"/>
              </a:rPr>
              <a:t>need help understanding and implementing the </a:t>
            </a:r>
            <a:r>
              <a:rPr lang="en-GB" sz="3000" b="0" strike="noStrike" spc="-1" dirty="0" smtClean="0">
                <a:solidFill>
                  <a:srgbClr val="000000"/>
                </a:solidFill>
                <a:uFill>
                  <a:solidFill>
                    <a:srgbClr val="FFFFFF"/>
                  </a:solidFill>
                </a:uFill>
                <a:latin typeface="Trebuchet MS"/>
                <a:ea typeface="DejaVu Sans"/>
              </a:rPr>
              <a:t>guidelines.</a:t>
            </a:r>
            <a:endParaRPr lang="en-GB" sz="3000" spc="-1" dirty="0">
              <a:solidFill>
                <a:srgbClr val="000000"/>
              </a:solidFill>
              <a:latin typeface="Arial"/>
              <a:cs typeface="Arial"/>
            </a:endParaRPr>
          </a:p>
          <a:p>
            <a:pPr marL="459105" indent="-457200">
              <a:lnSpc>
                <a:spcPct val="100000"/>
              </a:lnSpc>
              <a:buClr>
                <a:srgbClr val="000000"/>
              </a:buClr>
              <a:buFont typeface="Wingdings" charset="2"/>
              <a:buChar char="q"/>
            </a:pPr>
            <a:endParaRPr lang="en-GB" sz="3000" b="0" strike="noStrike" spc="-1" dirty="0">
              <a:solidFill>
                <a:srgbClr val="000000"/>
              </a:solidFill>
              <a:uFill>
                <a:solidFill>
                  <a:srgbClr val="FFFFFF"/>
                </a:solidFill>
              </a:uFill>
              <a:latin typeface="Arial"/>
              <a:ea typeface="DejaVu Sans"/>
              <a:cs typeface="Arial"/>
            </a:endParaRPr>
          </a:p>
          <a:p>
            <a:pPr marL="459105" indent="-457200">
              <a:lnSpc>
                <a:spcPct val="100000"/>
              </a:lnSpc>
              <a:buClr>
                <a:srgbClr val="000000"/>
              </a:buClr>
              <a:buFont typeface="Wingdings" charset="2"/>
              <a:buChar char="q"/>
            </a:pPr>
            <a:endParaRPr lang="en-GB" sz="3000" spc="-1" dirty="0">
              <a:solidFill>
                <a:srgbClr val="000000"/>
              </a:solidFill>
              <a:uFill>
                <a:solidFill>
                  <a:srgbClr val="FFFFFF"/>
                </a:solidFill>
              </a:uFill>
              <a:latin typeface="Arial"/>
              <a:ea typeface="DejaVu Sans"/>
              <a:cs typeface="Arial"/>
            </a:endParaRPr>
          </a:p>
          <a:p>
            <a:pPr marL="459105" indent="-457200">
              <a:lnSpc>
                <a:spcPct val="100000"/>
              </a:lnSpc>
              <a:buClr>
                <a:srgbClr val="000000"/>
              </a:buClr>
              <a:buFont typeface="Wingdings" charset="2"/>
              <a:buChar char="q"/>
            </a:pPr>
            <a:r>
              <a:rPr lang="en-GB" sz="3000" b="0" strike="noStrike" spc="-1" dirty="0" smtClean="0">
                <a:solidFill>
                  <a:srgbClr val="000000"/>
                </a:solidFill>
                <a:uFill>
                  <a:solidFill>
                    <a:srgbClr val="FFFFFF"/>
                  </a:solidFill>
                </a:uFill>
                <a:latin typeface="Trebuchet MS"/>
                <a:ea typeface="DejaVu Sans"/>
              </a:rPr>
              <a:t>There </a:t>
            </a:r>
            <a:r>
              <a:rPr lang="en-GB" sz="3000" b="0" strike="noStrike" spc="-1" dirty="0">
                <a:solidFill>
                  <a:srgbClr val="000000"/>
                </a:solidFill>
                <a:uFill>
                  <a:solidFill>
                    <a:srgbClr val="FFFFFF"/>
                  </a:solidFill>
                </a:uFill>
                <a:latin typeface="Trebuchet MS"/>
                <a:ea typeface="DejaVu Sans"/>
              </a:rPr>
              <a:t>was a need for a tool that breaks down the </a:t>
            </a:r>
            <a:r>
              <a:rPr lang="en-GB" sz="3000" b="0" strike="noStrike" spc="-1" dirty="0" smtClean="0">
                <a:solidFill>
                  <a:srgbClr val="000000"/>
                </a:solidFill>
                <a:uFill>
                  <a:solidFill>
                    <a:srgbClr val="FFFFFF"/>
                  </a:solidFill>
                </a:uFill>
                <a:latin typeface="Trebuchet MS"/>
                <a:ea typeface="DejaVu Sans"/>
              </a:rPr>
              <a:t>guidelines and support institutional/community specific guidelines</a:t>
            </a:r>
          </a:p>
          <a:p>
            <a:pPr marL="459105" indent="-457200">
              <a:lnSpc>
                <a:spcPct val="100000"/>
              </a:lnSpc>
              <a:buClr>
                <a:srgbClr val="000000"/>
              </a:buClr>
              <a:buFont typeface="Wingdings" charset="2"/>
              <a:buChar char="q"/>
            </a:pPr>
            <a:endParaRPr lang="en-GB" sz="3000" spc="-1" dirty="0">
              <a:solidFill>
                <a:srgbClr val="000000"/>
              </a:solidFill>
              <a:uFill>
                <a:solidFill>
                  <a:srgbClr val="FFFFFF"/>
                </a:solidFill>
              </a:uFill>
              <a:latin typeface="Trebuchet MS"/>
              <a:ea typeface="DejaVu Sans"/>
            </a:endParaRPr>
          </a:p>
          <a:p>
            <a:pPr marL="459105" indent="-457200">
              <a:lnSpc>
                <a:spcPct val="100000"/>
              </a:lnSpc>
              <a:buClr>
                <a:srgbClr val="000000"/>
              </a:buClr>
              <a:buFont typeface="Wingdings" charset="2"/>
              <a:buChar char="q"/>
            </a:pPr>
            <a:endParaRPr lang="en-GB" sz="3000" b="0" strike="noStrike" spc="-1" dirty="0" smtClean="0">
              <a:solidFill>
                <a:srgbClr val="000000"/>
              </a:solidFill>
              <a:uFill>
                <a:solidFill>
                  <a:srgbClr val="FFFFFF"/>
                </a:solidFill>
              </a:uFill>
              <a:latin typeface="Trebuchet MS"/>
              <a:ea typeface="DejaVu Sans"/>
            </a:endParaRPr>
          </a:p>
          <a:p>
            <a:pPr marL="459105" indent="-457200">
              <a:lnSpc>
                <a:spcPct val="100000"/>
              </a:lnSpc>
              <a:buClr>
                <a:srgbClr val="000000"/>
              </a:buClr>
              <a:buFont typeface="Wingdings" charset="2"/>
              <a:buChar char="q"/>
            </a:pPr>
            <a:r>
              <a:rPr lang="en-GB" sz="3000" b="0" strike="noStrike" spc="-1" dirty="0" smtClean="0">
                <a:solidFill>
                  <a:srgbClr val="000000"/>
                </a:solidFill>
                <a:uFill>
                  <a:solidFill>
                    <a:srgbClr val="FFFFFF"/>
                  </a:solidFill>
                </a:uFill>
                <a:latin typeface="Trebuchet MS"/>
                <a:ea typeface="DejaVu Sans"/>
              </a:rPr>
              <a:t>At </a:t>
            </a:r>
            <a:r>
              <a:rPr lang="en-GB" sz="3000" b="0" strike="noStrike" spc="-1" dirty="0">
                <a:solidFill>
                  <a:srgbClr val="000000"/>
                </a:solidFill>
                <a:uFill>
                  <a:solidFill>
                    <a:srgbClr val="FFFFFF"/>
                  </a:solidFill>
                </a:uFill>
                <a:latin typeface="Trebuchet MS"/>
                <a:ea typeface="DejaVu Sans"/>
              </a:rPr>
              <a:t>the same time the tool can </a:t>
            </a:r>
            <a:r>
              <a:rPr lang="en-GB" sz="3000" spc="-1" dirty="0">
                <a:solidFill>
                  <a:srgbClr val="000000"/>
                </a:solidFill>
                <a:uFill>
                  <a:solidFill>
                    <a:srgbClr val="FFFFFF"/>
                  </a:solidFill>
                </a:uFill>
                <a:latin typeface="Trebuchet MS"/>
                <a:ea typeface="DejaVu Sans"/>
              </a:rPr>
              <a:t>fulfil</a:t>
            </a:r>
            <a:r>
              <a:rPr lang="en-GB" sz="3000" b="0" strike="noStrike" spc="-1" dirty="0">
                <a:solidFill>
                  <a:srgbClr val="000000"/>
                </a:solidFill>
                <a:uFill>
                  <a:solidFill>
                    <a:srgbClr val="FFFFFF"/>
                  </a:solidFill>
                </a:uFill>
                <a:latin typeface="Trebuchet MS"/>
                <a:ea typeface="DejaVu Sans"/>
              </a:rPr>
              <a:t> a self-learning role.</a:t>
            </a:r>
            <a:endParaRPr lang="en-GB" sz="3000" b="0" strike="noStrike" spc="-1" dirty="0">
              <a:solidFill>
                <a:srgbClr val="000000"/>
              </a:solidFill>
              <a:latin typeface="Arial"/>
              <a:cs typeface="Arial"/>
            </a:endParaRPr>
          </a:p>
          <a:p>
            <a:pPr>
              <a:lnSpc>
                <a:spcPct val="100000"/>
              </a:lnSpc>
            </a:pPr>
            <a:endParaRPr lang="en-GB" sz="1800" b="0" strike="noStrike" spc="-1" dirty="0">
              <a:solidFill>
                <a:srgbClr val="000000"/>
              </a:solidFill>
              <a:uFill>
                <a:solidFill>
                  <a:srgbClr val="FFFFFF"/>
                </a:solidFill>
              </a:uFill>
              <a:latin typeface="Arial"/>
            </a:endParaRPr>
          </a:p>
        </p:txBody>
      </p:sp>
      <p:sp>
        <p:nvSpPr>
          <p:cNvPr id="4" name="CustomShape 4"/>
          <p:cNvSpPr/>
          <p:nvPr/>
        </p:nvSpPr>
        <p:spPr>
          <a:xfrm>
            <a:off x="1152000" y="8208000"/>
            <a:ext cx="1440000" cy="29236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endParaRPr lang="en-GB" sz="1800" b="0" strike="noStrike" spc="-1" dirty="0" smtClean="0">
              <a:solidFill>
                <a:srgbClr val="000000"/>
              </a:solidFill>
              <a:uFill>
                <a:solidFill>
                  <a:srgbClr val="FFFFFF"/>
                </a:solidFill>
              </a:uFill>
              <a:latin typeface="Arial"/>
            </a:endParaRPr>
          </a:p>
        </p:txBody>
      </p:sp>
    </p:spTree>
    <p:extLst>
      <p:ext uri="{BB962C8B-B14F-4D97-AF65-F5344CB8AC3E}">
        <p14:creationId xmlns:p14="http://schemas.microsoft.com/office/powerpoint/2010/main" val="102575430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CustomShape 1"/>
          <p:cNvSpPr/>
          <p:nvPr/>
        </p:nvSpPr>
        <p:spPr>
          <a:xfrm>
            <a:off x="11599920" y="9105480"/>
            <a:ext cx="681480" cy="16776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r">
              <a:lnSpc>
                <a:spcPct val="100000"/>
              </a:lnSpc>
            </a:pPr>
            <a:fld id="{920FD83D-4AB2-4704-BD79-874BD934829A}" type="slidenum">
              <a:rPr lang="en-GB" sz="1100" b="1" strike="noStrike" spc="-1">
                <a:solidFill>
                  <a:srgbClr val="000000"/>
                </a:solidFill>
                <a:uFill>
                  <a:solidFill>
                    <a:srgbClr val="FFFFFF"/>
                  </a:solidFill>
                </a:uFill>
                <a:latin typeface="Trebuchet MS"/>
                <a:ea typeface="DejaVu Sans"/>
              </a:rPr>
              <a:t>11</a:t>
            </a:fld>
            <a:endParaRPr lang="en-GB" sz="1800" b="0" strike="noStrike" spc="-1" dirty="0">
              <a:solidFill>
                <a:srgbClr val="000000"/>
              </a:solidFill>
              <a:uFill>
                <a:solidFill>
                  <a:srgbClr val="FFFFFF"/>
                </a:solidFill>
              </a:uFill>
              <a:latin typeface="Arial"/>
            </a:endParaRPr>
          </a:p>
        </p:txBody>
      </p:sp>
      <p:pic>
        <p:nvPicPr>
          <p:cNvPr id="159" name="Picture 1"/>
          <p:cNvPicPr/>
          <p:nvPr/>
        </p:nvPicPr>
        <p:blipFill>
          <a:blip r:embed="rId3"/>
          <a:stretch/>
        </p:blipFill>
        <p:spPr>
          <a:xfrm>
            <a:off x="191729" y="1635480"/>
            <a:ext cx="12698930" cy="6989217"/>
          </a:xfrm>
          <a:prstGeom prst="rect">
            <a:avLst/>
          </a:prstGeom>
          <a:ln>
            <a:noFill/>
          </a:ln>
        </p:spPr>
      </p:pic>
      <p:sp>
        <p:nvSpPr>
          <p:cNvPr id="160" name="CustomShape 2"/>
          <p:cNvSpPr/>
          <p:nvPr/>
        </p:nvSpPr>
        <p:spPr>
          <a:xfrm>
            <a:off x="740880" y="627480"/>
            <a:ext cx="11540520" cy="76788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en-GB" sz="5000" b="0" strike="noStrike" spc="-1" dirty="0" err="1">
                <a:solidFill>
                  <a:srgbClr val="000000"/>
                </a:solidFill>
                <a:uFill>
                  <a:solidFill>
                    <a:srgbClr val="FFFFFF"/>
                  </a:solidFill>
                </a:uFill>
                <a:latin typeface="Trebuchet MS"/>
                <a:ea typeface="DejaVu Sans"/>
              </a:rPr>
              <a:t>easyDMP</a:t>
            </a:r>
            <a:endParaRPr lang="en-GB" sz="1800" b="0" strike="noStrike" spc="-1" dirty="0">
              <a:solidFill>
                <a:srgbClr val="000000"/>
              </a:solidFill>
              <a:uFill>
                <a:solidFill>
                  <a:srgbClr val="FFFFFF"/>
                </a:solidFill>
              </a:uFill>
              <a:latin typeface="Arial"/>
            </a:endParaRPr>
          </a:p>
        </p:txBody>
      </p:sp>
      <p:sp>
        <p:nvSpPr>
          <p:cNvPr id="161" name="CustomShape 3"/>
          <p:cNvSpPr/>
          <p:nvPr/>
        </p:nvSpPr>
        <p:spPr>
          <a:xfrm>
            <a:off x="6685920" y="3435840"/>
            <a:ext cx="6204739" cy="4340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t"/>
          <a:lstStyle/>
          <a:p>
            <a:pPr marL="457200" indent="-455760">
              <a:lnSpc>
                <a:spcPct val="100000"/>
              </a:lnSpc>
              <a:buClr>
                <a:srgbClr val="000000"/>
              </a:buClr>
              <a:buFont typeface="Arial"/>
              <a:buChar char="•"/>
            </a:pPr>
            <a:r>
              <a:rPr lang="en-GB" sz="3100" b="0" strike="noStrike" spc="-1" dirty="0">
                <a:solidFill>
                  <a:srgbClr val="000000"/>
                </a:solidFill>
                <a:uFill>
                  <a:solidFill>
                    <a:srgbClr val="FFFFFF"/>
                  </a:solidFill>
                </a:uFill>
                <a:latin typeface="Trebuchet MS"/>
                <a:ea typeface="DejaVu Sans"/>
              </a:rPr>
              <a:t>Developed in Collaboration with </a:t>
            </a:r>
            <a:r>
              <a:rPr lang="en-GB" sz="3100" b="0" strike="noStrike" spc="-1" dirty="0" smtClean="0">
                <a:solidFill>
                  <a:srgbClr val="000000"/>
                </a:solidFill>
                <a:uFill>
                  <a:solidFill>
                    <a:srgbClr val="FFFFFF"/>
                  </a:solidFill>
                </a:uFill>
                <a:latin typeface="Trebuchet MS"/>
                <a:ea typeface="DejaVu Sans"/>
              </a:rPr>
              <a:t>EUDAT2020</a:t>
            </a:r>
            <a:endParaRPr lang="en-GB" sz="1800" b="0" strike="noStrike" spc="-1" dirty="0">
              <a:solidFill>
                <a:srgbClr val="000000"/>
              </a:solidFill>
              <a:uFill>
                <a:solidFill>
                  <a:srgbClr val="FFFFFF"/>
                </a:solidFill>
              </a:uFill>
              <a:latin typeface="Arial"/>
            </a:endParaRPr>
          </a:p>
          <a:p>
            <a:pPr marL="457200" indent="-455760">
              <a:lnSpc>
                <a:spcPct val="100000"/>
              </a:lnSpc>
              <a:buClr>
                <a:srgbClr val="000000"/>
              </a:buClr>
              <a:buFont typeface="Arial"/>
              <a:buChar char="•"/>
            </a:pPr>
            <a:r>
              <a:rPr lang="en-GB" sz="3100" b="0" strike="noStrike" spc="-1" dirty="0">
                <a:solidFill>
                  <a:srgbClr val="000000"/>
                </a:solidFill>
                <a:uFill>
                  <a:solidFill>
                    <a:srgbClr val="FFFFFF"/>
                  </a:solidFill>
                </a:uFill>
                <a:latin typeface="Trebuchet MS"/>
                <a:ea typeface="DejaVu Sans"/>
              </a:rPr>
              <a:t>Implements Horizon2020 recommendations</a:t>
            </a:r>
            <a:endParaRPr lang="en-GB" sz="1800" b="0" strike="noStrike" spc="-1" dirty="0">
              <a:solidFill>
                <a:srgbClr val="000000"/>
              </a:solidFill>
              <a:uFill>
                <a:solidFill>
                  <a:srgbClr val="FFFFFF"/>
                </a:solidFill>
              </a:uFill>
              <a:latin typeface="Arial"/>
            </a:endParaRPr>
          </a:p>
          <a:p>
            <a:pPr marL="457200" indent="-455760">
              <a:lnSpc>
                <a:spcPct val="100000"/>
              </a:lnSpc>
              <a:buClr>
                <a:srgbClr val="000000"/>
              </a:buClr>
              <a:buFont typeface="Arial"/>
              <a:buChar char="•"/>
            </a:pPr>
            <a:r>
              <a:rPr lang="en-GB" sz="3100" b="1" strike="noStrike" spc="-1" dirty="0">
                <a:solidFill>
                  <a:srgbClr val="FF0000"/>
                </a:solidFill>
                <a:uFill>
                  <a:solidFill>
                    <a:srgbClr val="FFFFFF"/>
                  </a:solidFill>
                </a:uFill>
                <a:latin typeface="Trebuchet MS"/>
                <a:ea typeface="DejaVu Sans"/>
              </a:rPr>
              <a:t>Templates can be tailored to institutional needs</a:t>
            </a:r>
            <a:endParaRPr lang="en-GB" sz="1800" b="1" strike="noStrike" spc="-1" dirty="0">
              <a:solidFill>
                <a:srgbClr val="FF0000"/>
              </a:solidFill>
              <a:uFill>
                <a:solidFill>
                  <a:srgbClr val="FFFFFF"/>
                </a:solidFill>
              </a:uFill>
              <a:latin typeface="Arial"/>
            </a:endParaRPr>
          </a:p>
          <a:p>
            <a:pPr marL="457200" indent="-455295">
              <a:lnSpc>
                <a:spcPct val="100000"/>
              </a:lnSpc>
              <a:buClr>
                <a:srgbClr val="000000"/>
              </a:buClr>
              <a:buFont typeface="Arial"/>
              <a:buChar char="•"/>
            </a:pPr>
            <a:r>
              <a:rPr lang="en-GB" sz="3100" b="0" strike="noStrike" spc="-1" dirty="0">
                <a:solidFill>
                  <a:srgbClr val="000000"/>
                </a:solidFill>
                <a:uFill>
                  <a:solidFill>
                    <a:srgbClr val="FFFFFF"/>
                  </a:solidFill>
                </a:uFill>
                <a:latin typeface="Trebuchet MS"/>
                <a:ea typeface="DejaVu Sans"/>
              </a:rPr>
              <a:t>Runs on NIRD Service </a:t>
            </a:r>
            <a:r>
              <a:rPr lang="en-GB" sz="3100" spc="-1" dirty="0">
                <a:solidFill>
                  <a:srgbClr val="000000"/>
                </a:solidFill>
                <a:uFill>
                  <a:solidFill>
                    <a:srgbClr val="FFFFFF"/>
                  </a:solidFill>
                </a:uFill>
                <a:latin typeface="Trebuchet MS"/>
                <a:ea typeface="DejaVu Sans"/>
              </a:rPr>
              <a:t>Platform</a:t>
            </a:r>
            <a:endParaRPr lang="en-GB" sz="1800" b="0" strike="noStrike" spc="-1" dirty="0">
              <a:solidFill>
                <a:srgbClr val="000000"/>
              </a:solidFill>
              <a:latin typeface="Arial"/>
              <a:cs typeface="Arial"/>
            </a:endParaRPr>
          </a:p>
          <a:p>
            <a:pPr marL="457200" indent="-455760">
              <a:lnSpc>
                <a:spcPct val="100000"/>
              </a:lnSpc>
              <a:buClr>
                <a:srgbClr val="000000"/>
              </a:buClr>
              <a:buFont typeface="Arial"/>
              <a:buChar char="•"/>
            </a:pPr>
            <a:r>
              <a:rPr lang="en-GB" sz="3100" b="0" strike="noStrike" spc="-1" dirty="0">
                <a:solidFill>
                  <a:srgbClr val="000000"/>
                </a:solidFill>
                <a:uFill>
                  <a:solidFill>
                    <a:srgbClr val="FFFFFF"/>
                  </a:solidFill>
                </a:uFill>
                <a:latin typeface="Trebuchet MS"/>
                <a:ea typeface="DejaVu Sans"/>
              </a:rPr>
              <a:t>In production since April ‘18</a:t>
            </a:r>
            <a:endParaRPr lang="en-GB" sz="1800" b="0" strike="noStrike" spc="-1" dirty="0">
              <a:solidFill>
                <a:srgbClr val="000000"/>
              </a:solidFill>
              <a:uFill>
                <a:solidFill>
                  <a:srgbClr val="FFFFFF"/>
                </a:solidFill>
              </a:uFill>
              <a:latin typeface="Arial"/>
            </a:endParaRPr>
          </a:p>
          <a:p>
            <a:pPr marL="457200" indent="-455295">
              <a:lnSpc>
                <a:spcPct val="100000"/>
              </a:lnSpc>
              <a:buFont typeface="Arial"/>
              <a:buChar char="•"/>
            </a:pPr>
            <a:r>
              <a:rPr lang="en-GB" sz="3100" spc="-1" dirty="0">
                <a:solidFill>
                  <a:srgbClr val="000000"/>
                </a:solidFill>
                <a:latin typeface="Trebuchet MS"/>
              </a:rPr>
              <a:t>https://easydmp.sigma2.no</a:t>
            </a:r>
            <a:endParaRPr lang="en-GB" sz="3100" b="0" strike="noStrike" spc="-1" dirty="0">
              <a:solidFill>
                <a:srgbClr val="000000"/>
              </a:solidFill>
              <a:latin typeface="Trebuchet MS"/>
            </a:endParaRPr>
          </a:p>
          <a:p>
            <a:endParaRPr lang="en-GB" spc="-1" dirty="0">
              <a:solidFill>
                <a:srgbClr val="000000"/>
              </a:solidFill>
              <a:latin typeface="Arial"/>
              <a:cs typeface="Arial"/>
            </a:endParaRPr>
          </a:p>
        </p:txBody>
      </p:sp>
    </p:spTree>
    <p:extLst>
      <p:ext uri="{BB962C8B-B14F-4D97-AF65-F5344CB8AC3E}">
        <p14:creationId xmlns:p14="http://schemas.microsoft.com/office/powerpoint/2010/main" val="200138647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 name="Picture 5"/>
          <p:cNvPicPr/>
          <p:nvPr/>
        </p:nvPicPr>
        <p:blipFill>
          <a:blip r:embed="rId3"/>
          <a:stretch/>
        </p:blipFill>
        <p:spPr>
          <a:xfrm>
            <a:off x="0" y="0"/>
            <a:ext cx="13003200" cy="9806400"/>
          </a:xfrm>
          <a:prstGeom prst="rect">
            <a:avLst/>
          </a:prstGeom>
          <a:ln>
            <a:noFill/>
          </a:ln>
        </p:spPr>
      </p:pic>
      <p:sp>
        <p:nvSpPr>
          <p:cNvPr id="164" name="CustomShape 1"/>
          <p:cNvSpPr/>
          <p:nvPr/>
        </p:nvSpPr>
        <p:spPr>
          <a:xfrm>
            <a:off x="11599920" y="9105480"/>
            <a:ext cx="681480" cy="16776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r">
              <a:lnSpc>
                <a:spcPct val="100000"/>
              </a:lnSpc>
            </a:pPr>
            <a:fld id="{15AC8EF2-A275-4717-8B8D-B2507398868F}" type="slidenum">
              <a:rPr lang="en-GB" sz="1100" b="1" strike="noStrike" spc="-1">
                <a:solidFill>
                  <a:srgbClr val="000000"/>
                </a:solidFill>
                <a:uFill>
                  <a:solidFill>
                    <a:srgbClr val="FFFFFF"/>
                  </a:solidFill>
                </a:uFill>
                <a:latin typeface="Trebuchet MS"/>
                <a:ea typeface="DejaVu Sans"/>
              </a:rPr>
              <a:t>12</a:t>
            </a:fld>
            <a:endParaRPr lang="en-GB" sz="18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64915183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DMP Institutional Templates (II)</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0160" y="2016720"/>
            <a:ext cx="12142537" cy="7076480"/>
          </a:xfrm>
          <a:prstGeom prst="rect">
            <a:avLst/>
          </a:prstGeom>
        </p:spPr>
      </p:pic>
      <p:sp>
        <p:nvSpPr>
          <p:cNvPr id="5" name="Oval 4"/>
          <p:cNvSpPr/>
          <p:nvPr/>
        </p:nvSpPr>
        <p:spPr>
          <a:xfrm>
            <a:off x="5740400" y="8178800"/>
            <a:ext cx="2108200" cy="609600"/>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686800" y="5765800"/>
            <a:ext cx="3311360" cy="1200329"/>
          </a:xfrm>
          <a:prstGeom prst="rect">
            <a:avLst/>
          </a:prstGeom>
          <a:noFill/>
          <a:ln w="50800">
            <a:solidFill>
              <a:srgbClr val="FF0000"/>
            </a:solidFill>
          </a:ln>
          <a:effectLst>
            <a:outerShdw blurRad="50800" dist="76200" dir="2700000" algn="tl" rotWithShape="0">
              <a:prstClr val="black">
                <a:alpha val="40000"/>
              </a:prstClr>
            </a:outerShdw>
          </a:effectLst>
        </p:spPr>
        <p:txBody>
          <a:bodyPr wrap="square" rtlCol="0">
            <a:spAutoFit/>
          </a:bodyPr>
          <a:lstStyle/>
          <a:p>
            <a:r>
              <a:rPr lang="en-US" sz="2400" b="1" dirty="0" smtClean="0">
                <a:solidFill>
                  <a:srgbClr val="FF0000"/>
                </a:solidFill>
              </a:rPr>
              <a:t>Shorter/simpler questionnaire with pre-filled answers.</a:t>
            </a:r>
            <a:endParaRPr lang="en-US" sz="2400" b="1" dirty="0">
              <a:solidFill>
                <a:srgbClr val="FF0000"/>
              </a:solidFill>
            </a:endParaRPr>
          </a:p>
        </p:txBody>
      </p:sp>
      <p:sp>
        <p:nvSpPr>
          <p:cNvPr id="7" name="Title 1"/>
          <p:cNvSpPr txBox="1">
            <a:spLocks/>
          </p:cNvSpPr>
          <p:nvPr/>
        </p:nvSpPr>
        <p:spPr>
          <a:xfrm>
            <a:off x="650160" y="-161705"/>
            <a:ext cx="11703600" cy="1627920"/>
          </a:xfrm>
          <a:prstGeom prst="rect">
            <a:avLst/>
          </a:prstGeom>
        </p:spPr>
        <p:txBody>
          <a:bodyPr vert="horz" wrap="square" lIns="0" tIns="0" rIns="0" bIns="0" rtlCol="0" anchor="b" anchorCtr="0">
            <a:spAutoFit/>
          </a:bodyPr>
          <a:lstStyle>
            <a:lvl1pPr algn="l" defTabSz="1616001" rtl="0" eaLnBrk="1" latinLnBrk="0" hangingPunct="1">
              <a:spcBef>
                <a:spcPct val="0"/>
              </a:spcBef>
              <a:buNone/>
              <a:defRPr sz="5000" kern="1200">
                <a:solidFill>
                  <a:schemeClr val="tx1"/>
                </a:solidFill>
                <a:latin typeface="+mj-lt"/>
                <a:ea typeface="+mj-ea"/>
                <a:cs typeface="+mj-cs"/>
              </a:defRPr>
            </a:lvl1pPr>
          </a:lstStyle>
          <a:p>
            <a:r>
              <a:rPr lang="en-US" smtClean="0"/>
              <a:t>DMP Institutional Templates (II)</a:t>
            </a:r>
            <a:endParaRPr lang="en-US" dirty="0"/>
          </a:p>
        </p:txBody>
      </p:sp>
    </p:spTree>
    <p:extLst>
      <p:ext uri="{BB962C8B-B14F-4D97-AF65-F5344CB8AC3E}">
        <p14:creationId xmlns:p14="http://schemas.microsoft.com/office/powerpoint/2010/main" val="1691377465"/>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7923" y="723858"/>
            <a:ext cx="10464800" cy="769441"/>
          </a:xfrm>
        </p:spPr>
        <p:txBody>
          <a:bodyPr/>
          <a:lstStyle/>
          <a:p>
            <a:r>
              <a:rPr lang="en-US" dirty="0" smtClean="0"/>
              <a:t>Customized DMP Templates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5900" y="1979613"/>
            <a:ext cx="7990236" cy="7772400"/>
          </a:xfrm>
          <a:prstGeom prst="rect">
            <a:avLst/>
          </a:prstGeom>
        </p:spPr>
      </p:pic>
      <p:sp>
        <p:nvSpPr>
          <p:cNvPr id="5" name="TextBox 4"/>
          <p:cNvSpPr txBox="1"/>
          <p:nvPr/>
        </p:nvSpPr>
        <p:spPr>
          <a:xfrm>
            <a:off x="650160" y="3403600"/>
            <a:ext cx="2982040" cy="2308324"/>
          </a:xfrm>
          <a:prstGeom prst="rect">
            <a:avLst/>
          </a:prstGeom>
          <a:noFill/>
        </p:spPr>
        <p:txBody>
          <a:bodyPr wrap="square" rtlCol="0">
            <a:spAutoFit/>
          </a:bodyPr>
          <a:lstStyle/>
          <a:p>
            <a:r>
              <a:rPr lang="en-US" sz="2400" dirty="0" smtClean="0"/>
              <a:t>There </a:t>
            </a:r>
            <a:r>
              <a:rPr lang="en-US" sz="2400" dirty="0"/>
              <a:t>is an admin interface that allows admins to create new templates</a:t>
            </a:r>
            <a:br>
              <a:rPr lang="en-US" sz="2400" dirty="0"/>
            </a:br>
            <a:r>
              <a:rPr lang="en-US" sz="2400" dirty="0"/>
              <a:t>or update existing templates. </a:t>
            </a:r>
          </a:p>
        </p:txBody>
      </p:sp>
      <p:sp>
        <p:nvSpPr>
          <p:cNvPr id="6" name="Rounded Rectangle 5"/>
          <p:cNvSpPr/>
          <p:nvPr/>
        </p:nvSpPr>
        <p:spPr>
          <a:xfrm>
            <a:off x="4025900" y="3708400"/>
            <a:ext cx="5651500" cy="16764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0018916"/>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
          </p:nvPr>
        </p:nvSpPr>
        <p:spPr/>
        <p:txBody>
          <a:bodyPr/>
          <a:lstStyle/>
          <a:p>
            <a:fld id="{86CB4B4D-7CA3-9044-876B-883B54F8677D}" type="slidenum">
              <a:rPr lang="uk-UA" smtClean="0"/>
              <a:t>15</a:t>
            </a:fld>
            <a:endParaRPr lang="uk-UA"/>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5807" y="1059582"/>
            <a:ext cx="7042150" cy="6534150"/>
          </a:xfrm>
          <a:prstGeom prst="rect">
            <a:avLst/>
          </a:prstGeom>
        </p:spPr>
      </p:pic>
      <p:sp>
        <p:nvSpPr>
          <p:cNvPr id="6" name="TextBox 5"/>
          <p:cNvSpPr txBox="1"/>
          <p:nvPr/>
        </p:nvSpPr>
        <p:spPr>
          <a:xfrm>
            <a:off x="9022680" y="1491630"/>
            <a:ext cx="3744416" cy="4385816"/>
          </a:xfrm>
          <a:prstGeom prst="rect">
            <a:avLst/>
          </a:prstGeom>
          <a:noFill/>
        </p:spPr>
        <p:txBody>
          <a:bodyPr wrap="square" rtlCol="0">
            <a:spAutoFit/>
          </a:bodyPr>
          <a:lstStyle/>
          <a:p>
            <a:r>
              <a:rPr lang="en-US" dirty="0" smtClean="0"/>
              <a:t>- The Norwegian Research Council has adopted the Science Europe Template </a:t>
            </a:r>
            <a:r>
              <a:rPr lang="mr-IN" dirty="0" smtClean="0"/>
              <a:t>–</a:t>
            </a:r>
            <a:r>
              <a:rPr lang="en-US" dirty="0" smtClean="0"/>
              <a:t> </a:t>
            </a:r>
          </a:p>
          <a:p>
            <a:endParaRPr lang="en-US" dirty="0"/>
          </a:p>
          <a:p>
            <a:r>
              <a:rPr lang="en-US" dirty="0" smtClean="0"/>
              <a:t>- The template will be soon available in </a:t>
            </a:r>
            <a:r>
              <a:rPr lang="en-US" dirty="0" err="1" smtClean="0"/>
              <a:t>easyDMP</a:t>
            </a:r>
            <a:endParaRPr lang="en-US" dirty="0"/>
          </a:p>
        </p:txBody>
      </p:sp>
    </p:spTree>
    <p:extLst>
      <p:ext uri="{BB962C8B-B14F-4D97-AF65-F5344CB8AC3E}">
        <p14:creationId xmlns:p14="http://schemas.microsoft.com/office/powerpoint/2010/main" val="1265570540"/>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0301" y="1037067"/>
            <a:ext cx="11542013" cy="1538883"/>
          </a:xfrm>
        </p:spPr>
        <p:txBody>
          <a:bodyPr/>
          <a:lstStyle/>
          <a:p>
            <a:r>
              <a:rPr lang="nb-NO" dirty="0" smtClean="0"/>
              <a:t>Data Collection: Project Storage</a:t>
            </a:r>
            <a:r>
              <a:rPr lang="nn-NO" dirty="0" smtClean="0"/>
              <a:t/>
            </a:r>
            <a:br>
              <a:rPr lang="nn-NO" dirty="0" smtClean="0"/>
            </a:br>
            <a:endParaRPr lang="en-GB" dirty="0"/>
          </a:p>
        </p:txBody>
      </p:sp>
      <p:sp>
        <p:nvSpPr>
          <p:cNvPr id="4" name="Slide Number Placeholder 3"/>
          <p:cNvSpPr>
            <a:spLocks noGrp="1"/>
          </p:cNvSpPr>
          <p:nvPr>
            <p:ph type="sldNum" sz="quarter" idx="4"/>
          </p:nvPr>
        </p:nvSpPr>
        <p:spPr/>
        <p:txBody>
          <a:bodyPr/>
          <a:lstStyle/>
          <a:p>
            <a:fld id="{0AE548F1-6D36-4902-B57A-69A845AA9B7E}" type="slidenum">
              <a:rPr lang="nb-NO" smtClean="0"/>
              <a:pPr/>
              <a:t>16</a:t>
            </a:fld>
            <a:endParaRPr lang="nb-NO" dirty="0"/>
          </a:p>
        </p:txBody>
      </p:sp>
      <p:grpSp>
        <p:nvGrpSpPr>
          <p:cNvPr id="7" name="Group 6"/>
          <p:cNvGrpSpPr/>
          <p:nvPr/>
        </p:nvGrpSpPr>
        <p:grpSpPr>
          <a:xfrm>
            <a:off x="3347067" y="2931790"/>
            <a:ext cx="6348480" cy="3739472"/>
            <a:chOff x="2936386" y="4155926"/>
            <a:chExt cx="6348480" cy="3739472"/>
          </a:xfrm>
        </p:grpSpPr>
        <p:sp>
          <p:nvSpPr>
            <p:cNvPr id="57" name="Oval 56"/>
            <p:cNvSpPr/>
            <p:nvPr/>
          </p:nvSpPr>
          <p:spPr>
            <a:xfrm rot="20791289">
              <a:off x="4009743" y="5307259"/>
              <a:ext cx="5275123" cy="1784499"/>
            </a:xfrm>
            <a:prstGeom prst="ellipse">
              <a:avLst/>
            </a:prstGeom>
            <a:noFill/>
            <a:ln w="31750" cap="rnd" cmpd="tri" algn="ctr">
              <a:solidFill>
                <a:sysClr val="windowText" lastClr="000000"/>
              </a:solidFill>
              <a:prstDash val="solid"/>
              <a:beve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58" name="Oval 57"/>
            <p:cNvSpPr/>
            <p:nvPr/>
          </p:nvSpPr>
          <p:spPr>
            <a:xfrm>
              <a:off x="5698614" y="5205261"/>
              <a:ext cx="1440000" cy="1440000"/>
            </a:xfrm>
            <a:prstGeom prst="ellipse">
              <a:avLst/>
            </a:prstGeom>
            <a:solidFill>
              <a:srgbClr val="4472C4"/>
            </a:solidFill>
            <a:ln w="12700" cap="flat" cmpd="sng" algn="ctr">
              <a:solidFill>
                <a:srgbClr val="4472C4">
                  <a:shade val="50000"/>
                </a:srgbClr>
              </a:solidFill>
              <a:prstDash val="solid"/>
              <a:miter lim="800000"/>
            </a:ln>
            <a:effectLst/>
            <a:scene3d>
              <a:camera prst="orthographicFront"/>
              <a:lightRig rig="threePt" dir="t"/>
            </a:scene3d>
            <a:sp3d prstMaterial="matte">
              <a:bevelT w="1828800" h="1270000"/>
              <a:bevelB w="1270000" h="12700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59" name="TextBox 58"/>
            <p:cNvSpPr txBox="1"/>
            <p:nvPr/>
          </p:nvSpPr>
          <p:spPr>
            <a:xfrm>
              <a:off x="5886455" y="5602095"/>
              <a:ext cx="1064317" cy="646331"/>
            </a:xfrm>
            <a:prstGeom prst="rect">
              <a:avLst/>
            </a:prstGeom>
            <a:noFill/>
          </p:spPr>
          <p:txBody>
            <a:bodyPr wrap="square" rtlCol="0">
              <a:spAutoFit/>
            </a:bodyPr>
            <a:lstStyle/>
            <a:p>
              <a:pPr algn="ctr" defTabSz="914400"/>
              <a:r>
                <a:rPr lang="en-US" sz="1800" b="1" dirty="0" smtClean="0">
                  <a:solidFill>
                    <a:srgbClr val="FFFF00"/>
                  </a:solidFill>
                  <a:latin typeface="Calibri" panose="020F0502020204030204"/>
                </a:rPr>
                <a:t>Research Data</a:t>
              </a:r>
              <a:endParaRPr lang="en-US" sz="1800" b="1" dirty="0">
                <a:solidFill>
                  <a:srgbClr val="FFFF00"/>
                </a:solidFill>
                <a:latin typeface="Calibri" panose="020F0502020204030204"/>
              </a:endParaRPr>
            </a:p>
          </p:txBody>
        </p:sp>
        <p:sp>
          <p:nvSpPr>
            <p:cNvPr id="60" name="Triangle 59"/>
            <p:cNvSpPr/>
            <p:nvPr/>
          </p:nvSpPr>
          <p:spPr>
            <a:xfrm rot="4800000">
              <a:off x="6972920" y="5067630"/>
              <a:ext cx="178582" cy="257807"/>
            </a:xfrm>
            <a:prstGeom prst="triangle">
              <a:avLst/>
            </a:prstGeom>
            <a:solidFill>
              <a:sysClr val="windowText" lastClr="000000">
                <a:lumMod val="50000"/>
                <a:lumOff val="50000"/>
              </a:sysClr>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61" name="Triangle 60"/>
            <p:cNvSpPr/>
            <p:nvPr/>
          </p:nvSpPr>
          <p:spPr>
            <a:xfrm rot="4800000" flipH="1" flipV="1">
              <a:off x="8287728" y="6388003"/>
              <a:ext cx="186608" cy="269462"/>
            </a:xfrm>
            <a:prstGeom prst="triangle">
              <a:avLst/>
            </a:prstGeom>
            <a:solidFill>
              <a:sysClr val="windowText" lastClr="000000">
                <a:lumMod val="50000"/>
                <a:lumOff val="50000"/>
              </a:sysClr>
            </a:solidFill>
            <a:ln w="12700" cap="flat" cmpd="sng" algn="ctr">
              <a:solidFill>
                <a:srgbClr val="4472C4">
                  <a:shade val="50000"/>
                </a:srgbClr>
              </a:solidFill>
              <a:prstDash val="solid"/>
              <a:miter lim="800000"/>
            </a:ln>
            <a:effectLst/>
            <a:scene3d>
              <a:camera prst="orthographicFront">
                <a:rot lat="0" lon="2400000" rev="120000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62" name="Rectangle 61"/>
            <p:cNvSpPr/>
            <p:nvPr/>
          </p:nvSpPr>
          <p:spPr>
            <a:xfrm>
              <a:off x="4862332" y="714624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63" name="Rectangle 62"/>
            <p:cNvSpPr/>
            <p:nvPr/>
          </p:nvSpPr>
          <p:spPr>
            <a:xfrm>
              <a:off x="5026162" y="717291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64" name="Rectangle 63"/>
            <p:cNvSpPr/>
            <p:nvPr/>
          </p:nvSpPr>
          <p:spPr>
            <a:xfrm>
              <a:off x="5186182" y="718434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65" name="Rectangle 64"/>
            <p:cNvSpPr/>
            <p:nvPr/>
          </p:nvSpPr>
          <p:spPr>
            <a:xfrm>
              <a:off x="5346202" y="717291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66" name="Triangle 65"/>
            <p:cNvSpPr/>
            <p:nvPr/>
          </p:nvSpPr>
          <p:spPr>
            <a:xfrm rot="4800000">
              <a:off x="4373342" y="6044203"/>
              <a:ext cx="178582" cy="257807"/>
            </a:xfrm>
            <a:prstGeom prst="triangle">
              <a:avLst/>
            </a:prstGeom>
            <a:solidFill>
              <a:sysClr val="windowText" lastClr="000000">
                <a:lumMod val="50000"/>
                <a:lumOff val="50000"/>
              </a:sysClr>
            </a:solidFill>
            <a:ln w="12700" cap="flat" cmpd="sng" algn="ctr">
              <a:solidFill>
                <a:srgbClr val="4472C4">
                  <a:shade val="50000"/>
                </a:srgbClr>
              </a:solidFill>
              <a:prstDash val="solid"/>
              <a:miter lim="800000"/>
            </a:ln>
            <a:effectLst/>
            <a:scene3d>
              <a:camera prst="orthographicFront">
                <a:rot lat="0" lon="1200000" rev="120000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grpSp>
          <p:nvGrpSpPr>
            <p:cNvPr id="67" name="Group 66"/>
            <p:cNvGrpSpPr/>
            <p:nvPr/>
          </p:nvGrpSpPr>
          <p:grpSpPr>
            <a:xfrm>
              <a:off x="3701997" y="6352279"/>
              <a:ext cx="703919" cy="670353"/>
              <a:chOff x="413960" y="4073257"/>
              <a:chExt cx="1185407" cy="1105920"/>
            </a:xfrm>
          </p:grpSpPr>
          <p:grpSp>
            <p:nvGrpSpPr>
              <p:cNvPr id="68" name="Group 67"/>
              <p:cNvGrpSpPr/>
              <p:nvPr/>
            </p:nvGrpSpPr>
            <p:grpSpPr>
              <a:xfrm>
                <a:off x="489117" y="4073257"/>
                <a:ext cx="1110250" cy="1040130"/>
                <a:chOff x="489117" y="4073257"/>
                <a:chExt cx="1110250" cy="1040130"/>
              </a:xfrm>
            </p:grpSpPr>
            <p:grpSp>
              <p:nvGrpSpPr>
                <p:cNvPr id="70" name="Group 69"/>
                <p:cNvGrpSpPr/>
                <p:nvPr/>
              </p:nvGrpSpPr>
              <p:grpSpPr>
                <a:xfrm>
                  <a:off x="628650" y="4152900"/>
                  <a:ext cx="899752" cy="842010"/>
                  <a:chOff x="628650" y="4152900"/>
                  <a:chExt cx="899752" cy="842010"/>
                </a:xfrm>
              </p:grpSpPr>
              <p:sp>
                <p:nvSpPr>
                  <p:cNvPr id="72" name="Oval 71"/>
                  <p:cNvSpPr/>
                  <p:nvPr/>
                </p:nvSpPr>
                <p:spPr>
                  <a:xfrm>
                    <a:off x="628650" y="4152900"/>
                    <a:ext cx="899752" cy="842010"/>
                  </a:xfrm>
                  <a:prstGeom prst="ellipse">
                    <a:avLst/>
                  </a:prstGeom>
                  <a:pattFill prst="wdDnDiag">
                    <a:fgClr>
                      <a:srgbClr val="E7E6E6">
                        <a:lumMod val="75000"/>
                      </a:srgbClr>
                    </a:fgClr>
                    <a:bgClr>
                      <a:sysClr val="window" lastClr="FFFFFF"/>
                    </a:bgClr>
                  </a:patt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cxnSp>
                <p:nvCxnSpPr>
                  <p:cNvPr id="73" name="Straight Connector 72"/>
                  <p:cNvCxnSpPr>
                    <a:stCxn id="78" idx="0"/>
                    <a:endCxn id="78" idx="4"/>
                  </p:cNvCxnSpPr>
                  <p:nvPr/>
                </p:nvCxnSpPr>
                <p:spPr>
                  <a:xfrm>
                    <a:off x="1078526" y="4152900"/>
                    <a:ext cx="0" cy="842010"/>
                  </a:xfrm>
                  <a:prstGeom prst="line">
                    <a:avLst/>
                  </a:prstGeom>
                  <a:noFill/>
                  <a:ln w="63500" cap="flat" cmpd="sng" algn="ctr">
                    <a:solidFill>
                      <a:srgbClr val="E7E6E6">
                        <a:lumMod val="75000"/>
                      </a:srgbClr>
                    </a:solidFill>
                    <a:prstDash val="solid"/>
                    <a:miter lim="800000"/>
                  </a:ln>
                  <a:effectLst/>
                </p:spPr>
              </p:cxnSp>
              <p:cxnSp>
                <p:nvCxnSpPr>
                  <p:cNvPr id="74" name="Straight Connector 73"/>
                  <p:cNvCxnSpPr>
                    <a:stCxn id="78" idx="2"/>
                    <a:endCxn id="78" idx="6"/>
                  </p:cNvCxnSpPr>
                  <p:nvPr/>
                </p:nvCxnSpPr>
                <p:spPr>
                  <a:xfrm>
                    <a:off x="628650" y="4573905"/>
                    <a:ext cx="899752" cy="0"/>
                  </a:xfrm>
                  <a:prstGeom prst="line">
                    <a:avLst/>
                  </a:prstGeom>
                  <a:noFill/>
                  <a:ln w="63500" cap="flat" cmpd="sng" algn="ctr">
                    <a:solidFill>
                      <a:srgbClr val="E7E6E6">
                        <a:lumMod val="75000"/>
                      </a:srgbClr>
                    </a:solidFill>
                    <a:prstDash val="solid"/>
                    <a:miter lim="800000"/>
                  </a:ln>
                  <a:effectLst/>
                </p:spPr>
              </p:cxnSp>
            </p:grpSp>
            <p:sp>
              <p:nvSpPr>
                <p:cNvPr id="71" name="Pie 70"/>
                <p:cNvSpPr/>
                <p:nvPr/>
              </p:nvSpPr>
              <p:spPr>
                <a:xfrm>
                  <a:off x="489117" y="4073257"/>
                  <a:ext cx="1110250" cy="1040130"/>
                </a:xfrm>
                <a:prstGeom prst="pie">
                  <a:avLst>
                    <a:gd name="adj1" fmla="val 21533343"/>
                    <a:gd name="adj2" fmla="val 16200000"/>
                  </a:avLst>
                </a:prstGeom>
                <a:solidFill>
                  <a:schemeClr val="bg1">
                    <a:lumMod val="95000"/>
                  </a:schemeClr>
                </a:solidFill>
                <a:ln w="635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panose="020F0502020204030204"/>
                    <a:ea typeface=""/>
                    <a:cs typeface=""/>
                  </a:endParaRPr>
                </a:p>
              </p:txBody>
            </p:sp>
          </p:grpSp>
          <p:sp>
            <p:nvSpPr>
              <p:cNvPr id="69" name="Pie 68"/>
              <p:cNvSpPr/>
              <p:nvPr/>
            </p:nvSpPr>
            <p:spPr>
              <a:xfrm>
                <a:off x="413960" y="4139047"/>
                <a:ext cx="1110250" cy="1040130"/>
              </a:xfrm>
              <a:prstGeom prst="pie">
                <a:avLst/>
              </a:prstGeom>
              <a:no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panose="020F0502020204030204"/>
                  <a:ea typeface=""/>
                  <a:cs typeface=""/>
                </a:endParaRPr>
              </a:p>
            </p:txBody>
          </p:sp>
        </p:grpSp>
        <p:grpSp>
          <p:nvGrpSpPr>
            <p:cNvPr id="75" name="Group 74"/>
            <p:cNvGrpSpPr/>
            <p:nvPr/>
          </p:nvGrpSpPr>
          <p:grpSpPr>
            <a:xfrm>
              <a:off x="8211750" y="4729468"/>
              <a:ext cx="692300" cy="663120"/>
              <a:chOff x="617220" y="1314450"/>
              <a:chExt cx="692300" cy="663120"/>
            </a:xfrm>
            <a:solidFill>
              <a:sysClr val="window" lastClr="FFFFFF"/>
            </a:solidFill>
          </p:grpSpPr>
          <p:sp>
            <p:nvSpPr>
              <p:cNvPr id="76" name="Oval 75"/>
              <p:cNvSpPr/>
              <p:nvPr/>
            </p:nvSpPr>
            <p:spPr>
              <a:xfrm>
                <a:off x="617220" y="1314450"/>
                <a:ext cx="692300" cy="663120"/>
              </a:xfrm>
              <a:prstGeom prst="ellipse">
                <a:avLst/>
              </a:prstGeom>
              <a:grp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cxnSp>
            <p:nvCxnSpPr>
              <p:cNvPr id="77" name="Straight Connector 76"/>
              <p:cNvCxnSpPr/>
              <p:nvPr/>
            </p:nvCxnSpPr>
            <p:spPr>
              <a:xfrm flipV="1">
                <a:off x="765810" y="1689703"/>
                <a:ext cx="91440" cy="81948"/>
              </a:xfrm>
              <a:prstGeom prst="line">
                <a:avLst/>
              </a:prstGeom>
              <a:grpFill/>
              <a:ln w="25400" cap="flat" cmpd="sng" algn="ctr">
                <a:solidFill>
                  <a:sysClr val="windowText" lastClr="000000"/>
                </a:solidFill>
                <a:prstDash val="solid"/>
                <a:miter lim="800000"/>
              </a:ln>
              <a:effectLst/>
            </p:spPr>
          </p:cxnSp>
          <p:cxnSp>
            <p:nvCxnSpPr>
              <p:cNvPr id="78" name="Straight Connector 77"/>
              <p:cNvCxnSpPr/>
              <p:nvPr/>
            </p:nvCxnSpPr>
            <p:spPr>
              <a:xfrm>
                <a:off x="857250" y="1689703"/>
                <a:ext cx="125730" cy="168821"/>
              </a:xfrm>
              <a:prstGeom prst="line">
                <a:avLst/>
              </a:prstGeom>
              <a:grpFill/>
              <a:ln w="25400" cap="flat" cmpd="sng" algn="ctr">
                <a:solidFill>
                  <a:sysClr val="windowText" lastClr="000000"/>
                </a:solidFill>
                <a:prstDash val="solid"/>
                <a:miter lim="800000"/>
              </a:ln>
              <a:effectLst/>
            </p:spPr>
          </p:cxnSp>
          <p:cxnSp>
            <p:nvCxnSpPr>
              <p:cNvPr id="79" name="Straight Connector 78"/>
              <p:cNvCxnSpPr/>
              <p:nvPr/>
            </p:nvCxnSpPr>
            <p:spPr>
              <a:xfrm flipV="1">
                <a:off x="982980" y="1489378"/>
                <a:ext cx="142685" cy="369146"/>
              </a:xfrm>
              <a:prstGeom prst="line">
                <a:avLst/>
              </a:prstGeom>
              <a:grpFill/>
              <a:ln w="25400" cap="flat" cmpd="sng" algn="ctr">
                <a:solidFill>
                  <a:sysClr val="windowText" lastClr="000000"/>
                </a:solidFill>
                <a:prstDash val="solid"/>
                <a:miter lim="800000"/>
              </a:ln>
              <a:effectLst/>
            </p:spPr>
          </p:cxnSp>
          <p:cxnSp>
            <p:nvCxnSpPr>
              <p:cNvPr id="80" name="Straight Connector 79"/>
              <p:cNvCxnSpPr/>
              <p:nvPr/>
            </p:nvCxnSpPr>
            <p:spPr>
              <a:xfrm flipH="1" flipV="1">
                <a:off x="1127465" y="1489378"/>
                <a:ext cx="54260" cy="170381"/>
              </a:xfrm>
              <a:prstGeom prst="line">
                <a:avLst/>
              </a:prstGeom>
              <a:grpFill/>
              <a:ln w="25400" cap="flat" cmpd="sng" algn="ctr">
                <a:solidFill>
                  <a:sysClr val="windowText" lastClr="000000"/>
                </a:solidFill>
                <a:prstDash val="solid"/>
                <a:miter lim="800000"/>
              </a:ln>
              <a:effectLst/>
            </p:spPr>
          </p:cxnSp>
        </p:grpSp>
        <p:sp>
          <p:nvSpPr>
            <p:cNvPr id="82" name="Oval 81"/>
            <p:cNvSpPr/>
            <p:nvPr/>
          </p:nvSpPr>
          <p:spPr>
            <a:xfrm>
              <a:off x="4867850" y="5157866"/>
              <a:ext cx="692300" cy="663120"/>
            </a:xfrm>
            <a:prstGeom prst="ellipse">
              <a:avLst/>
            </a:prstGeom>
            <a:solidFill>
              <a:sysClr val="window" lastClr="FFFFFF"/>
            </a:solid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cxnSp>
          <p:nvCxnSpPr>
            <p:cNvPr id="83" name="Straight Connector 82"/>
            <p:cNvCxnSpPr/>
            <p:nvPr/>
          </p:nvCxnSpPr>
          <p:spPr>
            <a:xfrm>
              <a:off x="4867850" y="5489426"/>
              <a:ext cx="692300" cy="0"/>
            </a:xfrm>
            <a:prstGeom prst="line">
              <a:avLst/>
            </a:prstGeom>
            <a:noFill/>
            <a:ln w="63500" cap="flat" cmpd="sng" algn="ctr">
              <a:solidFill>
                <a:srgbClr val="E7E6E6">
                  <a:lumMod val="75000"/>
                </a:srgbClr>
              </a:solidFill>
              <a:prstDash val="solid"/>
              <a:miter lim="800000"/>
            </a:ln>
            <a:effectLst/>
          </p:spPr>
        </p:cxnSp>
        <p:sp>
          <p:nvSpPr>
            <p:cNvPr id="84" name="Rectangle 83"/>
            <p:cNvSpPr/>
            <p:nvPr/>
          </p:nvSpPr>
          <p:spPr>
            <a:xfrm>
              <a:off x="4682010" y="4989041"/>
              <a:ext cx="1137918" cy="463657"/>
            </a:xfrm>
            <a:prstGeom prst="rect">
              <a:avLst/>
            </a:prstGeom>
            <a:solidFill>
              <a:srgbClr val="EBE9E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85" name="Rectangle 84"/>
            <p:cNvSpPr/>
            <p:nvPr/>
          </p:nvSpPr>
          <p:spPr>
            <a:xfrm>
              <a:off x="4842814" y="531982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86" name="Rectangle 85"/>
            <p:cNvSpPr/>
            <p:nvPr/>
          </p:nvSpPr>
          <p:spPr>
            <a:xfrm>
              <a:off x="4995214" y="532363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87" name="Rectangle 86"/>
            <p:cNvSpPr/>
            <p:nvPr/>
          </p:nvSpPr>
          <p:spPr>
            <a:xfrm>
              <a:off x="5139994" y="531982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88" name="Rectangle 87"/>
            <p:cNvSpPr/>
            <p:nvPr/>
          </p:nvSpPr>
          <p:spPr>
            <a:xfrm>
              <a:off x="4922824" y="515980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89" name="Rectangle 88"/>
            <p:cNvSpPr/>
            <p:nvPr/>
          </p:nvSpPr>
          <p:spPr>
            <a:xfrm>
              <a:off x="5402884" y="530839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90" name="Rectangle 89"/>
            <p:cNvSpPr/>
            <p:nvPr/>
          </p:nvSpPr>
          <p:spPr>
            <a:xfrm>
              <a:off x="5128564" y="504550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91" name="Oval 90"/>
            <p:cNvSpPr/>
            <p:nvPr/>
          </p:nvSpPr>
          <p:spPr>
            <a:xfrm>
              <a:off x="7259970" y="6575507"/>
              <a:ext cx="692300" cy="663120"/>
            </a:xfrm>
            <a:prstGeom prst="ellipse">
              <a:avLst/>
            </a:prstGeom>
            <a:solidFill>
              <a:sysClr val="window" lastClr="FFFFFF"/>
            </a:solid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92" name="Rectangle 91"/>
            <p:cNvSpPr/>
            <p:nvPr/>
          </p:nvSpPr>
          <p:spPr>
            <a:xfrm>
              <a:off x="7354659" y="6774801"/>
              <a:ext cx="408595" cy="289560"/>
            </a:xfrm>
            <a:prstGeom prst="rect">
              <a:avLst/>
            </a:prstGeom>
            <a:noFill/>
            <a:ln w="254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93" name="Rectangle 92"/>
            <p:cNvSpPr/>
            <p:nvPr/>
          </p:nvSpPr>
          <p:spPr>
            <a:xfrm>
              <a:off x="7400379" y="6729081"/>
              <a:ext cx="408595" cy="289560"/>
            </a:xfrm>
            <a:prstGeom prst="rect">
              <a:avLst/>
            </a:prstGeom>
            <a:solidFill>
              <a:srgbClr val="E7E6E6">
                <a:lumMod val="90000"/>
              </a:srgbClr>
            </a:solidFill>
            <a:ln w="25400" cap="flat" cmpd="sng" algn="ctr">
              <a:solidFill>
                <a:srgbClr val="E7E6E6">
                  <a:lumMod val="9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sp>
          <p:nvSpPr>
            <p:cNvPr id="94" name="Rounded Rectangle 93"/>
            <p:cNvSpPr/>
            <p:nvPr/>
          </p:nvSpPr>
          <p:spPr>
            <a:xfrm>
              <a:off x="7651252" y="6671931"/>
              <a:ext cx="163830" cy="87630"/>
            </a:xfrm>
            <a:prstGeom prst="roundRect">
              <a:avLst/>
            </a:prstGeom>
            <a:solidFill>
              <a:srgbClr val="E7E6E6">
                <a:lumMod val="90000"/>
              </a:srgbClr>
            </a:solidFill>
            <a:ln w="12700" cap="flat" cmpd="sng" algn="ctr">
              <a:solidFill>
                <a:srgbClr val="E7E6E6">
                  <a:lumMod val="9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
                <a:cs typeface=""/>
              </a:endParaRPr>
            </a:p>
          </p:txBody>
        </p:sp>
        <p:cxnSp>
          <p:nvCxnSpPr>
            <p:cNvPr id="95" name="Straight Connector 94"/>
            <p:cNvCxnSpPr/>
            <p:nvPr/>
          </p:nvCxnSpPr>
          <p:spPr>
            <a:xfrm>
              <a:off x="3273562" y="7066766"/>
              <a:ext cx="0" cy="573362"/>
            </a:xfrm>
            <a:prstGeom prst="line">
              <a:avLst/>
            </a:prstGeom>
            <a:noFill/>
            <a:ln w="63500" cap="flat" cmpd="sng" algn="ctr">
              <a:solidFill>
                <a:srgbClr val="E7E6E6">
                  <a:lumMod val="90000"/>
                </a:srgbClr>
              </a:solidFill>
              <a:prstDash val="solid"/>
              <a:miter lim="800000"/>
            </a:ln>
            <a:effectLst/>
          </p:spPr>
        </p:cxnSp>
        <p:sp>
          <p:nvSpPr>
            <p:cNvPr id="96" name="TextBox 95"/>
            <p:cNvSpPr txBox="1"/>
            <p:nvPr/>
          </p:nvSpPr>
          <p:spPr>
            <a:xfrm>
              <a:off x="2936386" y="7187078"/>
              <a:ext cx="271128" cy="369332"/>
            </a:xfrm>
            <a:prstGeom prst="rect">
              <a:avLst/>
            </a:prstGeom>
            <a:noFill/>
          </p:spPr>
          <p:txBody>
            <a:bodyPr wrap="square" rtlCol="0">
              <a:spAutoFit/>
            </a:bodyPr>
            <a:lstStyle/>
            <a:p>
              <a:pPr defTabSz="914400"/>
              <a:r>
                <a:rPr lang="en-US" sz="1800" b="1" spc="50" dirty="0" smtClean="0">
                  <a:ln w="0"/>
                  <a:solidFill>
                    <a:srgbClr val="E7E6E6"/>
                  </a:solidFill>
                  <a:effectLst>
                    <a:innerShdw blurRad="63500" dist="50800" dir="13500000">
                      <a:srgbClr val="000000">
                        <a:alpha val="50000"/>
                      </a:srgbClr>
                    </a:innerShdw>
                  </a:effectLst>
                  <a:latin typeface="Calibri" panose="020F0502020204030204"/>
                </a:rPr>
                <a:t>1</a:t>
              </a:r>
              <a:endParaRPr lang="en-US" sz="1800" b="1" spc="50" dirty="0">
                <a:ln w="0"/>
                <a:solidFill>
                  <a:srgbClr val="E7E6E6"/>
                </a:solidFill>
                <a:effectLst>
                  <a:innerShdw blurRad="63500" dist="50800" dir="13500000">
                    <a:srgbClr val="000000">
                      <a:alpha val="50000"/>
                    </a:srgbClr>
                  </a:innerShdw>
                </a:effectLst>
                <a:latin typeface="Calibri" panose="020F0502020204030204"/>
              </a:endParaRPr>
            </a:p>
          </p:txBody>
        </p:sp>
        <p:sp>
          <p:nvSpPr>
            <p:cNvPr id="97" name="TextBox 96"/>
            <p:cNvSpPr txBox="1"/>
            <p:nvPr/>
          </p:nvSpPr>
          <p:spPr>
            <a:xfrm>
              <a:off x="3353572" y="7110855"/>
              <a:ext cx="1155214" cy="523220"/>
            </a:xfrm>
            <a:prstGeom prst="rect">
              <a:avLst/>
            </a:prstGeom>
            <a:noFill/>
          </p:spPr>
          <p:txBody>
            <a:bodyPr wrap="square" rtlCol="0">
              <a:spAutoFit/>
            </a:bodyPr>
            <a:lstStyle/>
            <a:p>
              <a:pPr defTabSz="914400"/>
              <a:r>
                <a:rPr lang="en-US" sz="1400" b="1" dirty="0" smtClean="0">
                  <a:solidFill>
                    <a:prstClr val="black"/>
                  </a:solidFill>
                  <a:latin typeface="Calibri" panose="020F0502020204030204"/>
                </a:rPr>
                <a:t>Data Planning</a:t>
              </a:r>
              <a:endParaRPr lang="en-US" sz="1400" b="1" dirty="0">
                <a:solidFill>
                  <a:prstClr val="black"/>
                </a:solidFill>
                <a:latin typeface="Calibri" panose="020F0502020204030204"/>
              </a:endParaRPr>
            </a:p>
          </p:txBody>
        </p:sp>
        <p:cxnSp>
          <p:nvCxnSpPr>
            <p:cNvPr id="98" name="Straight Connector 97"/>
            <p:cNvCxnSpPr/>
            <p:nvPr/>
          </p:nvCxnSpPr>
          <p:spPr>
            <a:xfrm>
              <a:off x="3654562" y="4933166"/>
              <a:ext cx="0" cy="573362"/>
            </a:xfrm>
            <a:prstGeom prst="line">
              <a:avLst/>
            </a:prstGeom>
            <a:noFill/>
            <a:ln w="63500" cap="flat" cmpd="sng" algn="ctr">
              <a:solidFill>
                <a:srgbClr val="E7E6E6">
                  <a:lumMod val="90000"/>
                </a:srgbClr>
              </a:solidFill>
              <a:prstDash val="solid"/>
              <a:miter lim="800000"/>
            </a:ln>
            <a:effectLst/>
          </p:spPr>
        </p:cxnSp>
        <p:sp>
          <p:nvSpPr>
            <p:cNvPr id="99" name="TextBox 98"/>
            <p:cNvSpPr txBox="1"/>
            <p:nvPr/>
          </p:nvSpPr>
          <p:spPr>
            <a:xfrm>
              <a:off x="3317386" y="5053478"/>
              <a:ext cx="271128" cy="369332"/>
            </a:xfrm>
            <a:prstGeom prst="rect">
              <a:avLst/>
            </a:prstGeom>
            <a:noFill/>
          </p:spPr>
          <p:txBody>
            <a:bodyPr wrap="square" rtlCol="0">
              <a:spAutoFit/>
            </a:bodyPr>
            <a:lstStyle/>
            <a:p>
              <a:pPr defTabSz="914400"/>
              <a:r>
                <a:rPr lang="en-US" sz="1800" b="1" spc="50" dirty="0">
                  <a:ln w="0"/>
                  <a:solidFill>
                    <a:srgbClr val="E7E6E6"/>
                  </a:solidFill>
                  <a:effectLst>
                    <a:innerShdw blurRad="63500" dist="50800" dir="13500000">
                      <a:srgbClr val="000000">
                        <a:alpha val="50000"/>
                      </a:srgbClr>
                    </a:innerShdw>
                  </a:effectLst>
                  <a:latin typeface="Calibri" panose="020F0502020204030204"/>
                </a:rPr>
                <a:t>2</a:t>
              </a:r>
            </a:p>
          </p:txBody>
        </p:sp>
        <p:sp>
          <p:nvSpPr>
            <p:cNvPr id="100" name="TextBox 99"/>
            <p:cNvSpPr txBox="1"/>
            <p:nvPr/>
          </p:nvSpPr>
          <p:spPr>
            <a:xfrm>
              <a:off x="3734572" y="4977255"/>
              <a:ext cx="1155214" cy="523220"/>
            </a:xfrm>
            <a:prstGeom prst="rect">
              <a:avLst/>
            </a:prstGeom>
            <a:noFill/>
          </p:spPr>
          <p:txBody>
            <a:bodyPr wrap="square" rtlCol="0">
              <a:spAutoFit/>
            </a:bodyPr>
            <a:lstStyle/>
            <a:p>
              <a:pPr defTabSz="914400"/>
              <a:r>
                <a:rPr lang="en-US" sz="1400" b="1" dirty="0" smtClean="0">
                  <a:solidFill>
                    <a:prstClr val="black"/>
                  </a:solidFill>
                  <a:latin typeface="Calibri" panose="020F0502020204030204"/>
                </a:rPr>
                <a:t>Data Collecting</a:t>
              </a:r>
              <a:endParaRPr lang="en-US" sz="1400" b="1" dirty="0">
                <a:solidFill>
                  <a:prstClr val="black"/>
                </a:solidFill>
                <a:latin typeface="Calibri" panose="020F0502020204030204"/>
              </a:endParaRPr>
            </a:p>
          </p:txBody>
        </p:sp>
        <p:cxnSp>
          <p:nvCxnSpPr>
            <p:cNvPr id="101" name="Straight Connector 100"/>
            <p:cNvCxnSpPr/>
            <p:nvPr/>
          </p:nvCxnSpPr>
          <p:spPr>
            <a:xfrm>
              <a:off x="6763522" y="7322036"/>
              <a:ext cx="0" cy="573362"/>
            </a:xfrm>
            <a:prstGeom prst="line">
              <a:avLst/>
            </a:prstGeom>
            <a:noFill/>
            <a:ln w="63500" cap="flat" cmpd="sng" algn="ctr">
              <a:solidFill>
                <a:srgbClr val="E7E6E6">
                  <a:lumMod val="90000"/>
                </a:srgbClr>
              </a:solidFill>
              <a:prstDash val="solid"/>
              <a:miter lim="800000"/>
            </a:ln>
            <a:effectLst/>
          </p:spPr>
        </p:cxnSp>
        <p:sp>
          <p:nvSpPr>
            <p:cNvPr id="102" name="TextBox 101"/>
            <p:cNvSpPr txBox="1"/>
            <p:nvPr/>
          </p:nvSpPr>
          <p:spPr>
            <a:xfrm>
              <a:off x="6426346" y="7442348"/>
              <a:ext cx="271128" cy="369332"/>
            </a:xfrm>
            <a:prstGeom prst="rect">
              <a:avLst/>
            </a:prstGeom>
            <a:noFill/>
          </p:spPr>
          <p:txBody>
            <a:bodyPr wrap="square" rtlCol="0">
              <a:spAutoFit/>
            </a:bodyPr>
            <a:lstStyle/>
            <a:p>
              <a:pPr defTabSz="914400"/>
              <a:r>
                <a:rPr lang="en-US" sz="1800" b="1" spc="50" dirty="0" smtClean="0">
                  <a:ln w="0"/>
                  <a:solidFill>
                    <a:srgbClr val="E7E6E6"/>
                  </a:solidFill>
                  <a:effectLst>
                    <a:innerShdw blurRad="63500" dist="50800" dir="13500000">
                      <a:srgbClr val="000000">
                        <a:alpha val="50000"/>
                      </a:srgbClr>
                    </a:innerShdw>
                  </a:effectLst>
                  <a:latin typeface="Calibri" panose="020F0502020204030204"/>
                </a:rPr>
                <a:t>4</a:t>
              </a:r>
              <a:endParaRPr lang="en-US" sz="1800" b="1" spc="50" dirty="0">
                <a:ln w="0"/>
                <a:solidFill>
                  <a:srgbClr val="E7E6E6"/>
                </a:solidFill>
                <a:effectLst>
                  <a:innerShdw blurRad="63500" dist="50800" dir="13500000">
                    <a:srgbClr val="000000">
                      <a:alpha val="50000"/>
                    </a:srgbClr>
                  </a:innerShdw>
                </a:effectLst>
                <a:latin typeface="Calibri" panose="020F0502020204030204"/>
              </a:endParaRPr>
            </a:p>
          </p:txBody>
        </p:sp>
        <p:sp>
          <p:nvSpPr>
            <p:cNvPr id="103" name="TextBox 102"/>
            <p:cNvSpPr txBox="1"/>
            <p:nvPr/>
          </p:nvSpPr>
          <p:spPr>
            <a:xfrm>
              <a:off x="6843532" y="7366125"/>
              <a:ext cx="1155214" cy="523220"/>
            </a:xfrm>
            <a:prstGeom prst="rect">
              <a:avLst/>
            </a:prstGeom>
            <a:noFill/>
          </p:spPr>
          <p:txBody>
            <a:bodyPr wrap="square" rtlCol="0">
              <a:spAutoFit/>
            </a:bodyPr>
            <a:lstStyle/>
            <a:p>
              <a:pPr defTabSz="914400"/>
              <a:r>
                <a:rPr lang="en-US" sz="1400" b="1" dirty="0" smtClean="0">
                  <a:solidFill>
                    <a:prstClr val="black"/>
                  </a:solidFill>
                  <a:latin typeface="Calibri" panose="020F0502020204030204"/>
                </a:rPr>
                <a:t>Data Archiving</a:t>
              </a:r>
              <a:endParaRPr lang="en-US" sz="1400" b="1" dirty="0">
                <a:solidFill>
                  <a:prstClr val="black"/>
                </a:solidFill>
                <a:latin typeface="Calibri" panose="020F0502020204030204"/>
              </a:endParaRPr>
            </a:p>
          </p:txBody>
        </p:sp>
        <p:cxnSp>
          <p:nvCxnSpPr>
            <p:cNvPr id="104" name="Straight Connector 103"/>
            <p:cNvCxnSpPr/>
            <p:nvPr/>
          </p:nvCxnSpPr>
          <p:spPr>
            <a:xfrm>
              <a:off x="7323592" y="4155926"/>
              <a:ext cx="0" cy="573362"/>
            </a:xfrm>
            <a:prstGeom prst="line">
              <a:avLst/>
            </a:prstGeom>
            <a:noFill/>
            <a:ln w="63500" cap="flat" cmpd="sng" algn="ctr">
              <a:solidFill>
                <a:srgbClr val="E7E6E6">
                  <a:lumMod val="90000"/>
                </a:srgbClr>
              </a:solidFill>
              <a:prstDash val="solid"/>
              <a:miter lim="800000"/>
            </a:ln>
            <a:effectLst/>
          </p:spPr>
        </p:cxnSp>
        <p:sp>
          <p:nvSpPr>
            <p:cNvPr id="105" name="TextBox 104"/>
            <p:cNvSpPr txBox="1"/>
            <p:nvPr/>
          </p:nvSpPr>
          <p:spPr>
            <a:xfrm>
              <a:off x="6986416" y="4276238"/>
              <a:ext cx="271128" cy="369332"/>
            </a:xfrm>
            <a:prstGeom prst="rect">
              <a:avLst/>
            </a:prstGeom>
            <a:noFill/>
          </p:spPr>
          <p:txBody>
            <a:bodyPr wrap="square" rtlCol="0">
              <a:spAutoFit/>
            </a:bodyPr>
            <a:lstStyle/>
            <a:p>
              <a:pPr defTabSz="914400"/>
              <a:r>
                <a:rPr lang="en-US" sz="1800" b="1" spc="50" dirty="0">
                  <a:ln w="0"/>
                  <a:solidFill>
                    <a:srgbClr val="E7E6E6"/>
                  </a:solidFill>
                  <a:effectLst>
                    <a:innerShdw blurRad="63500" dist="50800" dir="13500000">
                      <a:srgbClr val="000000">
                        <a:alpha val="50000"/>
                      </a:srgbClr>
                    </a:innerShdw>
                  </a:effectLst>
                  <a:latin typeface="Calibri" panose="020F0502020204030204"/>
                </a:rPr>
                <a:t>3</a:t>
              </a:r>
            </a:p>
          </p:txBody>
        </p:sp>
        <p:sp>
          <p:nvSpPr>
            <p:cNvPr id="106" name="TextBox 105"/>
            <p:cNvSpPr txBox="1"/>
            <p:nvPr/>
          </p:nvSpPr>
          <p:spPr>
            <a:xfrm>
              <a:off x="7403602" y="4200015"/>
              <a:ext cx="1155214" cy="523220"/>
            </a:xfrm>
            <a:prstGeom prst="rect">
              <a:avLst/>
            </a:prstGeom>
            <a:noFill/>
          </p:spPr>
          <p:txBody>
            <a:bodyPr wrap="square" rtlCol="0">
              <a:spAutoFit/>
            </a:bodyPr>
            <a:lstStyle/>
            <a:p>
              <a:pPr defTabSz="914400"/>
              <a:r>
                <a:rPr lang="en-US" sz="1400" b="1" dirty="0" smtClean="0">
                  <a:solidFill>
                    <a:prstClr val="black"/>
                  </a:solidFill>
                  <a:latin typeface="Calibri" panose="020F0502020204030204"/>
                </a:rPr>
                <a:t>Data Processing</a:t>
              </a:r>
              <a:endParaRPr lang="en-US" sz="1400" b="1" dirty="0">
                <a:solidFill>
                  <a:prstClr val="black"/>
                </a:solidFill>
                <a:latin typeface="Calibri" panose="020F0502020204030204"/>
              </a:endParaRPr>
            </a:p>
          </p:txBody>
        </p:sp>
      </p:grpSp>
      <p:cxnSp>
        <p:nvCxnSpPr>
          <p:cNvPr id="5" name="Straight Arrow Connector 4"/>
          <p:cNvCxnSpPr/>
          <p:nvPr/>
        </p:nvCxnSpPr>
        <p:spPr>
          <a:xfrm>
            <a:off x="1890003" y="3981125"/>
            <a:ext cx="1728192" cy="0"/>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37134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CustomShape 1"/>
          <p:cNvSpPr/>
          <p:nvPr/>
        </p:nvSpPr>
        <p:spPr>
          <a:xfrm>
            <a:off x="680400" y="644220"/>
            <a:ext cx="11540520" cy="76788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en-GB" sz="5000" b="0" strike="noStrike" spc="-1" dirty="0">
                <a:solidFill>
                  <a:srgbClr val="000000"/>
                </a:solidFill>
                <a:uFill>
                  <a:solidFill>
                    <a:srgbClr val="FFFFFF"/>
                  </a:solidFill>
                </a:uFill>
                <a:latin typeface="Trebuchet MS"/>
                <a:ea typeface="DejaVu Sans"/>
              </a:rPr>
              <a:t>NIRD Storage</a:t>
            </a:r>
            <a:endParaRPr lang="en-GB" sz="1800" b="0" strike="noStrike" spc="-1" dirty="0">
              <a:solidFill>
                <a:srgbClr val="000000"/>
              </a:solidFill>
              <a:uFill>
                <a:solidFill>
                  <a:srgbClr val="FFFFFF"/>
                </a:solidFill>
              </a:uFill>
              <a:latin typeface="Arial"/>
            </a:endParaRPr>
          </a:p>
        </p:txBody>
      </p:sp>
      <p:graphicFrame>
        <p:nvGraphicFramePr>
          <p:cNvPr id="145" name="Table 2"/>
          <p:cNvGraphicFramePr/>
          <p:nvPr>
            <p:extLst>
              <p:ext uri="{D42A27DB-BD31-4B8C-83A1-F6EECF244321}">
                <p14:modId xmlns:p14="http://schemas.microsoft.com/office/powerpoint/2010/main" val="1912161551"/>
              </p:ext>
            </p:extLst>
          </p:nvPr>
        </p:nvGraphicFramePr>
        <p:xfrm>
          <a:off x="873000" y="1805040"/>
          <a:ext cx="11540880" cy="3582480"/>
        </p:xfrm>
        <a:graphic>
          <a:graphicData uri="http://schemas.openxmlformats.org/drawingml/2006/table">
            <a:tbl>
              <a:tblPr/>
              <a:tblGrid>
                <a:gridCol w="2885040">
                  <a:extLst>
                    <a:ext uri="{9D8B030D-6E8A-4147-A177-3AD203B41FA5}">
                      <a16:colId xmlns="" xmlns:a16="http://schemas.microsoft.com/office/drawing/2014/main" val="20000"/>
                    </a:ext>
                  </a:extLst>
                </a:gridCol>
                <a:gridCol w="2885040">
                  <a:extLst>
                    <a:ext uri="{9D8B030D-6E8A-4147-A177-3AD203B41FA5}">
                      <a16:colId xmlns="" xmlns:a16="http://schemas.microsoft.com/office/drawing/2014/main" val="20001"/>
                    </a:ext>
                  </a:extLst>
                </a:gridCol>
                <a:gridCol w="2885040">
                  <a:extLst>
                    <a:ext uri="{9D8B030D-6E8A-4147-A177-3AD203B41FA5}">
                      <a16:colId xmlns="" xmlns:a16="http://schemas.microsoft.com/office/drawing/2014/main" val="20002"/>
                    </a:ext>
                  </a:extLst>
                </a:gridCol>
                <a:gridCol w="2885760">
                  <a:extLst>
                    <a:ext uri="{9D8B030D-6E8A-4147-A177-3AD203B41FA5}">
                      <a16:colId xmlns="" xmlns:a16="http://schemas.microsoft.com/office/drawing/2014/main" val="20003"/>
                    </a:ext>
                  </a:extLst>
                </a:gridCol>
              </a:tblGrid>
              <a:tr h="549000">
                <a:tc>
                  <a:txBody>
                    <a:bodyPr/>
                    <a:lstStyle/>
                    <a:p>
                      <a:endParaRPr lang="en-US"/>
                    </a:p>
                  </a:txBody>
                  <a:tcPr>
                    <a:lnL w="12240">
                      <a:solidFill>
                        <a:srgbClr val="FFFFFF"/>
                      </a:solidFill>
                    </a:lnL>
                    <a:lnR w="12240">
                      <a:solidFill>
                        <a:srgbClr val="FFFFFF"/>
                      </a:solidFill>
                    </a:lnR>
                    <a:lnT w="12240">
                      <a:solidFill>
                        <a:srgbClr val="FFFFFF"/>
                      </a:solidFill>
                    </a:lnT>
                    <a:lnB w="38160">
                      <a:solidFill>
                        <a:srgbClr val="FFFFFF"/>
                      </a:solidFill>
                    </a:lnB>
                    <a:solidFill>
                      <a:srgbClr val="90CEF1"/>
                    </a:solidFill>
                  </a:tcPr>
                </a:tc>
                <a:tc>
                  <a:txBody>
                    <a:bodyPr/>
                    <a:lstStyle/>
                    <a:p>
                      <a:pPr>
                        <a:lnSpc>
                          <a:spcPct val="100000"/>
                        </a:lnSpc>
                      </a:pPr>
                      <a:r>
                        <a:rPr lang="en-GB" sz="3100" b="1" strike="noStrike" spc="-1">
                          <a:solidFill>
                            <a:srgbClr val="FFFFFF"/>
                          </a:solidFill>
                          <a:uFill>
                            <a:solidFill>
                              <a:srgbClr val="FFFFFF"/>
                            </a:solidFill>
                          </a:uFill>
                          <a:latin typeface="Trebuchet MS"/>
                        </a:rPr>
                        <a:t>Capacity</a:t>
                      </a:r>
                      <a:endParaRPr lang="en-GB"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90CEF1"/>
                    </a:solidFill>
                  </a:tcPr>
                </a:tc>
                <a:tc>
                  <a:txBody>
                    <a:bodyPr/>
                    <a:lstStyle/>
                    <a:p>
                      <a:pPr>
                        <a:lnSpc>
                          <a:spcPct val="100000"/>
                        </a:lnSpc>
                      </a:pPr>
                      <a:r>
                        <a:rPr lang="en-GB" sz="3100" b="1" strike="noStrike" spc="-1">
                          <a:solidFill>
                            <a:srgbClr val="FFFFFF"/>
                          </a:solidFill>
                          <a:uFill>
                            <a:solidFill>
                              <a:srgbClr val="FFFFFF"/>
                            </a:solidFill>
                          </a:uFill>
                          <a:latin typeface="Trebuchet MS"/>
                        </a:rPr>
                        <a:t>Allocated </a:t>
                      </a:r>
                      <a:endParaRPr lang="en-GB"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90CEF1"/>
                    </a:solidFill>
                  </a:tcPr>
                </a:tc>
                <a:tc>
                  <a:txBody>
                    <a:bodyPr/>
                    <a:lstStyle/>
                    <a:p>
                      <a:pPr>
                        <a:lnSpc>
                          <a:spcPct val="100000"/>
                        </a:lnSpc>
                      </a:pPr>
                      <a:r>
                        <a:rPr lang="en-GB" sz="3100" b="1" strike="noStrike" spc="-1">
                          <a:solidFill>
                            <a:srgbClr val="FFFFFF"/>
                          </a:solidFill>
                          <a:uFill>
                            <a:solidFill>
                              <a:srgbClr val="FFFFFF"/>
                            </a:solidFill>
                          </a:uFill>
                          <a:latin typeface="Trebuchet MS"/>
                        </a:rPr>
                        <a:t>Usage</a:t>
                      </a:r>
                      <a:endParaRPr lang="en-GB"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90CEF1"/>
                    </a:solidFill>
                  </a:tcPr>
                </a:tc>
                <a:extLst>
                  <a:ext uri="{0D108BD9-81ED-4DB2-BD59-A6C34878D82A}">
                    <a16:rowId xmlns="" xmlns:a16="http://schemas.microsoft.com/office/drawing/2014/main" val="10000"/>
                  </a:ext>
                </a:extLst>
              </a:tr>
              <a:tr h="1006200">
                <a:tc>
                  <a:txBody>
                    <a:bodyPr/>
                    <a:lstStyle/>
                    <a:p>
                      <a:pPr>
                        <a:lnSpc>
                          <a:spcPct val="100000"/>
                        </a:lnSpc>
                      </a:pPr>
                      <a:r>
                        <a:rPr lang="en-GB" sz="3100" b="0" strike="noStrike" spc="-1">
                          <a:solidFill>
                            <a:srgbClr val="000000"/>
                          </a:solidFill>
                          <a:uFill>
                            <a:solidFill>
                              <a:srgbClr val="FFFFFF"/>
                            </a:solidFill>
                          </a:uFill>
                          <a:latin typeface="Trebuchet MS"/>
                        </a:rPr>
                        <a:t>NIRD (09.2017)</a:t>
                      </a:r>
                      <a:endParaRPr lang="en-GB"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rgbClr val="DBECF9"/>
                    </a:solidFill>
                  </a:tcPr>
                </a:tc>
                <a:tc>
                  <a:txBody>
                    <a:bodyPr/>
                    <a:lstStyle/>
                    <a:p>
                      <a:pPr>
                        <a:lnSpc>
                          <a:spcPct val="100000"/>
                        </a:lnSpc>
                      </a:pPr>
                      <a:r>
                        <a:rPr lang="en-GB" sz="3100" b="0" strike="noStrike" spc="-1">
                          <a:solidFill>
                            <a:srgbClr val="000000"/>
                          </a:solidFill>
                          <a:uFill>
                            <a:solidFill>
                              <a:srgbClr val="FFFFFF"/>
                            </a:solidFill>
                          </a:uFill>
                          <a:latin typeface="Trebuchet MS"/>
                        </a:rPr>
                        <a:t>4807</a:t>
                      </a:r>
                      <a:endParaRPr lang="en-GB"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rgbClr val="DBECF9"/>
                    </a:solidFill>
                  </a:tcPr>
                </a:tc>
                <a:tc>
                  <a:txBody>
                    <a:bodyPr/>
                    <a:lstStyle/>
                    <a:p>
                      <a:pPr>
                        <a:lnSpc>
                          <a:spcPct val="100000"/>
                        </a:lnSpc>
                      </a:pPr>
                      <a:r>
                        <a:rPr lang="en-GB" sz="3100" b="0" strike="noStrike" spc="-1">
                          <a:solidFill>
                            <a:srgbClr val="000000"/>
                          </a:solidFill>
                          <a:uFill>
                            <a:solidFill>
                              <a:srgbClr val="FFFFFF"/>
                            </a:solidFill>
                          </a:uFill>
                          <a:latin typeface="Trebuchet MS"/>
                        </a:rPr>
                        <a:t>5602</a:t>
                      </a:r>
                      <a:endParaRPr lang="en-GB"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rgbClr val="DBECF9"/>
                    </a:solidFill>
                  </a:tcPr>
                </a:tc>
                <a:tc>
                  <a:txBody>
                    <a:bodyPr/>
                    <a:lstStyle/>
                    <a:p>
                      <a:pPr>
                        <a:lnSpc>
                          <a:spcPct val="100000"/>
                        </a:lnSpc>
                      </a:pPr>
                      <a:r>
                        <a:rPr lang="en-GB" sz="3100" b="0" strike="noStrike" spc="-1">
                          <a:solidFill>
                            <a:srgbClr val="000000"/>
                          </a:solidFill>
                          <a:uFill>
                            <a:solidFill>
                              <a:srgbClr val="FFFFFF"/>
                            </a:solidFill>
                          </a:uFill>
                          <a:latin typeface="Trebuchet MS"/>
                        </a:rPr>
                        <a:t>4403</a:t>
                      </a:r>
                      <a:endParaRPr lang="en-GB"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BECF9"/>
                    </a:solidFill>
                  </a:tcPr>
                </a:tc>
                <a:extLst>
                  <a:ext uri="{0D108BD9-81ED-4DB2-BD59-A6C34878D82A}">
                    <a16:rowId xmlns="" xmlns:a16="http://schemas.microsoft.com/office/drawing/2014/main" val="10001"/>
                  </a:ext>
                </a:extLst>
              </a:tr>
              <a:tr h="1006200">
                <a:tc>
                  <a:txBody>
                    <a:bodyPr/>
                    <a:lstStyle/>
                    <a:p>
                      <a:pPr>
                        <a:lnSpc>
                          <a:spcPct val="100000"/>
                        </a:lnSpc>
                      </a:pPr>
                      <a:r>
                        <a:rPr lang="en-GB" sz="3100" b="0" strike="noStrike" spc="-1" dirty="0">
                          <a:solidFill>
                            <a:srgbClr val="000000"/>
                          </a:solidFill>
                          <a:uFill>
                            <a:solidFill>
                              <a:srgbClr val="FFFFFF"/>
                            </a:solidFill>
                          </a:uFill>
                          <a:latin typeface="Trebuchet MS"/>
                        </a:rPr>
                        <a:t>NIRD (10.2018)</a:t>
                      </a:r>
                      <a:endParaRPr lang="en-GB" sz="1800" b="0" strike="noStrike" spc="-1" dirty="0">
                        <a:solidFill>
                          <a:srgbClr val="000000"/>
                        </a:solidFill>
                        <a:uFill>
                          <a:solidFill>
                            <a:srgbClr val="FFFFFF"/>
                          </a:solidFill>
                        </a:uFill>
                        <a:latin typeface="Arial"/>
                      </a:endParaRPr>
                    </a:p>
                  </a:txBody>
                  <a:tcPr>
                    <a:lnL w="12240">
                      <a:solidFill>
                        <a:srgbClr val="FFFFFF"/>
                      </a:solidFill>
                    </a:lnL>
                    <a:lnR w="12240" cap="flat" cmpd="sng" algn="ctr">
                      <a:solidFill>
                        <a:srgbClr val="FFFFFF"/>
                      </a:solidFill>
                      <a:prstDash val="solid"/>
                      <a:round/>
                      <a:headEnd type="none" w="med" len="med"/>
                      <a:tailEnd type="none" w="med" len="med"/>
                    </a:lnR>
                    <a:lnT w="12240">
                      <a:solidFill>
                        <a:srgbClr val="FFFFFF"/>
                      </a:solidFill>
                    </a:lnT>
                    <a:lnB w="12240" cap="flat" cmpd="sng" algn="ctr">
                      <a:solidFill>
                        <a:srgbClr val="FFFFFF"/>
                      </a:solidFill>
                      <a:prstDash val="solid"/>
                      <a:round/>
                      <a:headEnd type="none" w="med" len="med"/>
                      <a:tailEnd type="none" w="med" len="med"/>
                    </a:lnB>
                    <a:solidFill>
                      <a:srgbClr val="EEF6FC"/>
                    </a:solidFill>
                  </a:tcPr>
                </a:tc>
                <a:tc>
                  <a:txBody>
                    <a:bodyPr/>
                    <a:lstStyle/>
                    <a:p>
                      <a:pPr>
                        <a:lnSpc>
                          <a:spcPct val="100000"/>
                        </a:lnSpc>
                      </a:pPr>
                      <a:r>
                        <a:rPr lang="en-GB" sz="3100" b="0" strike="noStrike" spc="-1" dirty="0">
                          <a:solidFill>
                            <a:srgbClr val="000000"/>
                          </a:solidFill>
                          <a:uFill>
                            <a:solidFill>
                              <a:srgbClr val="FFFFFF"/>
                            </a:solidFill>
                          </a:uFill>
                          <a:latin typeface="Trebuchet MS"/>
                        </a:rPr>
                        <a:t>+/- 7400</a:t>
                      </a:r>
                      <a:endParaRPr lang="en-GB" sz="1800" b="0" strike="noStrike" spc="-1" dirty="0">
                        <a:solidFill>
                          <a:srgbClr val="000000"/>
                        </a:solidFill>
                        <a:uFill>
                          <a:solidFill>
                            <a:srgbClr val="FFFFFF"/>
                          </a:solidFill>
                        </a:uFill>
                        <a:latin typeface="Arial"/>
                      </a:endParaRPr>
                    </a:p>
                  </a:txBody>
                  <a:tcP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a:solidFill>
                        <a:srgbClr val="FFFFFF"/>
                      </a:solidFill>
                    </a:lnT>
                    <a:lnB w="12240" cap="flat" cmpd="sng" algn="ctr">
                      <a:solidFill>
                        <a:srgbClr val="FFFFFF"/>
                      </a:solidFill>
                      <a:prstDash val="solid"/>
                      <a:round/>
                      <a:headEnd type="none" w="med" len="med"/>
                      <a:tailEnd type="none" w="med" len="med"/>
                    </a:lnB>
                    <a:solidFill>
                      <a:srgbClr val="EEF6FC"/>
                    </a:solidFill>
                  </a:tcPr>
                </a:tc>
                <a:tc>
                  <a:txBody>
                    <a:bodyPr/>
                    <a:lstStyle/>
                    <a:p>
                      <a:pPr>
                        <a:lnSpc>
                          <a:spcPct val="100000"/>
                        </a:lnSpc>
                      </a:pPr>
                      <a:r>
                        <a:rPr lang="en-GB" sz="3100" b="0" strike="noStrike" spc="-1" dirty="0">
                          <a:solidFill>
                            <a:srgbClr val="000000"/>
                          </a:solidFill>
                          <a:uFill>
                            <a:solidFill>
                              <a:srgbClr val="FFFFFF"/>
                            </a:solidFill>
                          </a:uFill>
                          <a:latin typeface="Trebuchet MS"/>
                        </a:rPr>
                        <a:t>+/- 8200</a:t>
                      </a:r>
                      <a:endParaRPr lang="en-GB" sz="1800" b="0" strike="noStrike" spc="-1" dirty="0">
                        <a:solidFill>
                          <a:srgbClr val="000000"/>
                        </a:solidFill>
                        <a:uFill>
                          <a:solidFill>
                            <a:srgbClr val="FFFFFF"/>
                          </a:solidFill>
                        </a:uFill>
                        <a:latin typeface="Arial"/>
                      </a:endParaRPr>
                    </a:p>
                  </a:txBody>
                  <a:tcP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a:solidFill>
                        <a:srgbClr val="FFFFFF"/>
                      </a:solidFill>
                    </a:lnT>
                    <a:lnB w="12240" cap="flat" cmpd="sng" algn="ctr">
                      <a:solidFill>
                        <a:srgbClr val="FFFFFF"/>
                      </a:solidFill>
                      <a:prstDash val="solid"/>
                      <a:round/>
                      <a:headEnd type="none" w="med" len="med"/>
                      <a:tailEnd type="none" w="med" len="med"/>
                    </a:lnB>
                    <a:solidFill>
                      <a:srgbClr val="EEF6FC"/>
                    </a:solidFill>
                  </a:tcPr>
                </a:tc>
                <a:tc>
                  <a:txBody>
                    <a:bodyPr/>
                    <a:lstStyle/>
                    <a:p>
                      <a:endParaRPr lang="en-US" dirty="0"/>
                    </a:p>
                  </a:txBody>
                  <a:tcPr>
                    <a:lnL w="12240" cap="flat" cmpd="sng" algn="ctr">
                      <a:solidFill>
                        <a:srgbClr val="FFFFFF"/>
                      </a:solidFill>
                      <a:prstDash val="solid"/>
                      <a:round/>
                      <a:headEnd type="none" w="med" len="med"/>
                      <a:tailEnd type="none" w="med" len="med"/>
                    </a:lnL>
                    <a:lnR w="12240">
                      <a:solidFill>
                        <a:srgbClr val="FFFFFF"/>
                      </a:solidFill>
                    </a:lnR>
                    <a:lnT w="12240">
                      <a:solidFill>
                        <a:srgbClr val="FFFFFF"/>
                      </a:solidFill>
                    </a:lnT>
                    <a:lnB w="12240" cap="flat" cmpd="sng" algn="ctr">
                      <a:solidFill>
                        <a:srgbClr val="FFFFFF"/>
                      </a:solidFill>
                      <a:prstDash val="solid"/>
                      <a:round/>
                      <a:headEnd type="none" w="med" len="med"/>
                      <a:tailEnd type="none" w="med" len="med"/>
                    </a:lnB>
                    <a:solidFill>
                      <a:srgbClr val="EEF6FC"/>
                    </a:solidFill>
                  </a:tcPr>
                </a:tc>
              </a:tr>
              <a:tr h="1006200">
                <a:tc>
                  <a:txBody>
                    <a:bodyPr/>
                    <a:lstStyle/>
                    <a:p>
                      <a:pPr>
                        <a:lnSpc>
                          <a:spcPct val="100000"/>
                        </a:lnSpc>
                      </a:pPr>
                      <a:r>
                        <a:rPr lang="en-GB" sz="3100" b="0" strike="noStrike" spc="-1" dirty="0">
                          <a:solidFill>
                            <a:srgbClr val="000000"/>
                          </a:solidFill>
                          <a:uFill>
                            <a:solidFill>
                              <a:srgbClr val="FFFFFF"/>
                            </a:solidFill>
                          </a:uFill>
                          <a:latin typeface="Trebuchet MS"/>
                        </a:rPr>
                        <a:t>NIRD </a:t>
                      </a:r>
                      <a:r>
                        <a:rPr lang="en-GB" sz="3100" b="0" strike="noStrike" spc="-1" dirty="0" smtClean="0">
                          <a:solidFill>
                            <a:srgbClr val="000000"/>
                          </a:solidFill>
                          <a:uFill>
                            <a:solidFill>
                              <a:srgbClr val="FFFFFF"/>
                            </a:solidFill>
                          </a:uFill>
                          <a:latin typeface="Trebuchet MS"/>
                        </a:rPr>
                        <a:t>(</a:t>
                      </a:r>
                      <a:r>
                        <a:rPr lang="en-GB" sz="3100" b="0" strike="noStrike" spc="-1" dirty="0" smtClean="0">
                          <a:solidFill>
                            <a:srgbClr val="000000"/>
                          </a:solidFill>
                          <a:uFill>
                            <a:solidFill>
                              <a:srgbClr val="FFFFFF"/>
                            </a:solidFill>
                          </a:uFill>
                          <a:latin typeface="Trebuchet MS"/>
                        </a:rPr>
                        <a:t>03.2019</a:t>
                      </a:r>
                      <a:r>
                        <a:rPr lang="en-GB" sz="3100" b="0" strike="noStrike" spc="-1" dirty="0" smtClean="0">
                          <a:solidFill>
                            <a:srgbClr val="000000"/>
                          </a:solidFill>
                          <a:uFill>
                            <a:solidFill>
                              <a:srgbClr val="FFFFFF"/>
                            </a:solidFill>
                          </a:uFill>
                          <a:latin typeface="Trebuchet MS"/>
                        </a:rPr>
                        <a:t>)</a:t>
                      </a:r>
                      <a:endParaRPr lang="en-GB" sz="1800" b="0" strike="noStrike" spc="-1" dirty="0">
                        <a:solidFill>
                          <a:srgbClr val="000000"/>
                        </a:solidFill>
                        <a:uFill>
                          <a:solidFill>
                            <a:srgbClr val="FFFFFF"/>
                          </a:solidFill>
                        </a:uFill>
                        <a:latin typeface="Arial"/>
                      </a:endParaRPr>
                    </a:p>
                  </a:txBody>
                  <a:tcPr>
                    <a:lnL w="12240">
                      <a:solidFill>
                        <a:srgbClr val="FFFFFF"/>
                      </a:solidFill>
                    </a:lnL>
                    <a:lnR w="12240">
                      <a:solidFill>
                        <a:srgbClr val="FFFFFF"/>
                      </a:solidFill>
                    </a:lnR>
                    <a:lnT w="12240" cap="flat" cmpd="sng" algn="ctr">
                      <a:solidFill>
                        <a:srgbClr val="FFFFFF"/>
                      </a:solidFill>
                      <a:prstDash val="solid"/>
                      <a:round/>
                      <a:headEnd type="none" w="med" len="med"/>
                      <a:tailEnd type="none" w="med" len="med"/>
                    </a:lnT>
                    <a:lnB w="12240">
                      <a:solidFill>
                        <a:srgbClr val="FFFFFF"/>
                      </a:solidFill>
                    </a:lnB>
                    <a:solidFill>
                      <a:srgbClr val="EEF6FC"/>
                    </a:solidFill>
                  </a:tcPr>
                </a:tc>
                <a:tc>
                  <a:txBody>
                    <a:bodyPr/>
                    <a:lstStyle/>
                    <a:p>
                      <a:pPr>
                        <a:lnSpc>
                          <a:spcPct val="100000"/>
                        </a:lnSpc>
                      </a:pPr>
                      <a:r>
                        <a:rPr lang="en-GB" sz="3100" b="0" strike="noStrike" spc="-1" dirty="0">
                          <a:solidFill>
                            <a:srgbClr val="000000"/>
                          </a:solidFill>
                          <a:uFill>
                            <a:solidFill>
                              <a:srgbClr val="FFFFFF"/>
                            </a:solidFill>
                          </a:uFill>
                          <a:latin typeface="Trebuchet MS"/>
                        </a:rPr>
                        <a:t>+/- </a:t>
                      </a:r>
                      <a:r>
                        <a:rPr lang="en-GB" sz="3100" b="0" strike="noStrike" spc="-1" dirty="0" smtClean="0">
                          <a:solidFill>
                            <a:srgbClr val="000000"/>
                          </a:solidFill>
                          <a:uFill>
                            <a:solidFill>
                              <a:srgbClr val="FFFFFF"/>
                            </a:solidFill>
                          </a:uFill>
                          <a:latin typeface="Trebuchet MS"/>
                        </a:rPr>
                        <a:t>9200</a:t>
                      </a:r>
                      <a:endParaRPr lang="en-GB" sz="1800" b="0" strike="noStrike" spc="-1" dirty="0">
                        <a:solidFill>
                          <a:srgbClr val="000000"/>
                        </a:solidFill>
                        <a:uFill>
                          <a:solidFill>
                            <a:srgbClr val="FFFFFF"/>
                          </a:solidFill>
                        </a:uFill>
                        <a:latin typeface="Arial"/>
                      </a:endParaRPr>
                    </a:p>
                  </a:txBody>
                  <a:tcPr>
                    <a:lnL w="12240">
                      <a:solidFill>
                        <a:srgbClr val="FFFFFF"/>
                      </a:solidFill>
                    </a:lnL>
                    <a:lnR w="12240">
                      <a:solidFill>
                        <a:srgbClr val="FFFFFF"/>
                      </a:solidFill>
                    </a:lnR>
                    <a:lnT w="12240" cap="flat" cmpd="sng" algn="ctr">
                      <a:solidFill>
                        <a:srgbClr val="FFFFFF"/>
                      </a:solidFill>
                      <a:prstDash val="solid"/>
                      <a:round/>
                      <a:headEnd type="none" w="med" len="med"/>
                      <a:tailEnd type="none" w="med" len="med"/>
                    </a:lnT>
                    <a:lnB w="12240">
                      <a:solidFill>
                        <a:srgbClr val="FFFFFF"/>
                      </a:solidFill>
                    </a:lnB>
                    <a:solidFill>
                      <a:srgbClr val="EEF6FC"/>
                    </a:solidFill>
                  </a:tcPr>
                </a:tc>
                <a:tc>
                  <a:txBody>
                    <a:bodyPr/>
                    <a:lstStyle/>
                    <a:p>
                      <a:pPr>
                        <a:lnSpc>
                          <a:spcPct val="100000"/>
                        </a:lnSpc>
                      </a:pPr>
                      <a:r>
                        <a:rPr lang="en-GB" sz="1800" b="0" strike="noStrike" spc="-1" dirty="0" smtClean="0">
                          <a:solidFill>
                            <a:srgbClr val="000000"/>
                          </a:solidFill>
                          <a:uFill>
                            <a:solidFill>
                              <a:srgbClr val="FFFFFF"/>
                            </a:solidFill>
                          </a:uFill>
                          <a:latin typeface="Arial"/>
                        </a:rPr>
                        <a:t>?</a:t>
                      </a:r>
                      <a:endParaRPr lang="en-GB" sz="1800" b="0" strike="noStrike" spc="-1" dirty="0">
                        <a:solidFill>
                          <a:srgbClr val="000000"/>
                        </a:solidFill>
                        <a:uFill>
                          <a:solidFill>
                            <a:srgbClr val="FFFFFF"/>
                          </a:solidFill>
                        </a:uFill>
                        <a:latin typeface="Arial"/>
                      </a:endParaRPr>
                    </a:p>
                  </a:txBody>
                  <a:tcPr>
                    <a:lnL w="12240">
                      <a:solidFill>
                        <a:srgbClr val="FFFFFF"/>
                      </a:solidFill>
                    </a:lnL>
                    <a:lnR w="12240">
                      <a:solidFill>
                        <a:srgbClr val="FFFFFF"/>
                      </a:solidFill>
                    </a:lnR>
                    <a:lnT w="12240" cap="flat" cmpd="sng" algn="ctr">
                      <a:solidFill>
                        <a:srgbClr val="FFFFFF"/>
                      </a:solidFill>
                      <a:prstDash val="solid"/>
                      <a:round/>
                      <a:headEnd type="none" w="med" len="med"/>
                      <a:tailEnd type="none" w="med" len="med"/>
                    </a:lnT>
                    <a:lnB w="12240">
                      <a:solidFill>
                        <a:srgbClr val="FFFFFF"/>
                      </a:solidFill>
                    </a:lnB>
                    <a:solidFill>
                      <a:srgbClr val="EEF6FC"/>
                    </a:solidFill>
                  </a:tcPr>
                </a:tc>
                <a:tc>
                  <a:txBody>
                    <a:bodyPr/>
                    <a:lstStyle/>
                    <a:p>
                      <a:endParaRPr lang="en-US" dirty="0"/>
                    </a:p>
                  </a:txBody>
                  <a:tcPr>
                    <a:lnL w="12240">
                      <a:solidFill>
                        <a:srgbClr val="FFFFFF"/>
                      </a:solidFill>
                    </a:lnL>
                    <a:lnR w="12240">
                      <a:solidFill>
                        <a:srgbClr val="FFFFFF"/>
                      </a:solidFill>
                    </a:lnR>
                    <a:lnT w="12240">
                      <a:solidFill>
                        <a:srgbClr val="FFFFFF"/>
                      </a:solidFill>
                    </a:lnT>
                    <a:lnB w="12240">
                      <a:solidFill>
                        <a:srgbClr val="FFFFFF"/>
                      </a:solidFill>
                    </a:lnB>
                    <a:solidFill>
                      <a:srgbClr val="EEF6FC"/>
                    </a:solidFill>
                  </a:tcPr>
                </a:tc>
                <a:extLst>
                  <a:ext uri="{0D108BD9-81ED-4DB2-BD59-A6C34878D82A}">
                    <a16:rowId xmlns="" xmlns:a16="http://schemas.microsoft.com/office/drawing/2014/main" val="10002"/>
                  </a:ext>
                </a:extLst>
              </a:tr>
            </a:tbl>
          </a:graphicData>
        </a:graphic>
      </p:graphicFrame>
      <p:sp>
        <p:nvSpPr>
          <p:cNvPr id="146" name="CustomShape 3"/>
          <p:cNvSpPr/>
          <p:nvPr/>
        </p:nvSpPr>
        <p:spPr>
          <a:xfrm>
            <a:off x="11599920" y="9105480"/>
            <a:ext cx="681480" cy="16776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r">
              <a:lnSpc>
                <a:spcPct val="100000"/>
              </a:lnSpc>
            </a:pPr>
            <a:fld id="{30720BCC-4A3F-4071-AC50-6CB8327C85AD}" type="slidenum">
              <a:rPr lang="en-GB" sz="1100" b="1" strike="noStrike" spc="-1">
                <a:solidFill>
                  <a:srgbClr val="000000"/>
                </a:solidFill>
                <a:uFill>
                  <a:solidFill>
                    <a:srgbClr val="FFFFFF"/>
                  </a:solidFill>
                </a:uFill>
                <a:latin typeface="Trebuchet MS"/>
                <a:ea typeface="DejaVu Sans"/>
              </a:rPr>
              <a:t>17</a:t>
            </a:fld>
            <a:endParaRPr lang="en-GB" sz="1800" b="0" strike="noStrike" spc="-1">
              <a:solidFill>
                <a:srgbClr val="000000"/>
              </a:solidFill>
              <a:uFill>
                <a:solidFill>
                  <a:srgbClr val="FFFFFF"/>
                </a:solidFill>
              </a:uFill>
              <a:latin typeface="Arial"/>
            </a:endParaRPr>
          </a:p>
        </p:txBody>
      </p:sp>
      <p:sp>
        <p:nvSpPr>
          <p:cNvPr id="147" name="CustomShape 4"/>
          <p:cNvSpPr/>
          <p:nvPr/>
        </p:nvSpPr>
        <p:spPr>
          <a:xfrm>
            <a:off x="1235520" y="5289240"/>
            <a:ext cx="10569960" cy="4041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GB" sz="1800" b="0" strike="noStrike" spc="-1" dirty="0">
              <a:solidFill>
                <a:srgbClr val="000000"/>
              </a:solidFill>
              <a:uFill>
                <a:solidFill>
                  <a:srgbClr val="FFFFFF"/>
                </a:solidFill>
              </a:uFill>
              <a:latin typeface="Arial"/>
            </a:endParaRPr>
          </a:p>
          <a:p>
            <a:pPr marL="457200" indent="-455760">
              <a:lnSpc>
                <a:spcPct val="100000"/>
              </a:lnSpc>
              <a:buClr>
                <a:srgbClr val="000000"/>
              </a:buClr>
              <a:buFont typeface="Arial"/>
              <a:buChar char="•"/>
            </a:pPr>
            <a:r>
              <a:rPr lang="en-GB" sz="2800" b="0" strike="noStrike" spc="-1" dirty="0">
                <a:solidFill>
                  <a:srgbClr val="000000"/>
                </a:solidFill>
                <a:uFill>
                  <a:solidFill>
                    <a:srgbClr val="FFFFFF"/>
                  </a:solidFill>
                </a:uFill>
                <a:latin typeface="Trebuchet MS"/>
                <a:ea typeface="DejaVu Sans"/>
              </a:rPr>
              <a:t>All storage is disk-based with object storage interface (</a:t>
            </a:r>
            <a:r>
              <a:rPr lang="en-GB" sz="2800" spc="-1" dirty="0">
                <a:solidFill>
                  <a:srgbClr val="000000"/>
                </a:solidFill>
                <a:uFill>
                  <a:solidFill>
                    <a:srgbClr val="FFFFFF"/>
                  </a:solidFill>
                </a:uFill>
                <a:latin typeface="Trebuchet MS"/>
                <a:ea typeface="DejaVu Sans"/>
              </a:rPr>
              <a:t>O</a:t>
            </a:r>
            <a:r>
              <a:rPr lang="en-GB" sz="2800" b="0" strike="noStrike" spc="-1" dirty="0">
                <a:solidFill>
                  <a:srgbClr val="000000"/>
                </a:solidFill>
                <a:uFill>
                  <a:solidFill>
                    <a:srgbClr val="FFFFFF"/>
                  </a:solidFill>
                </a:uFill>
                <a:latin typeface="Trebuchet MS"/>
                <a:ea typeface="DejaVu Sans"/>
              </a:rPr>
              <a:t>penStack Swift, S3)</a:t>
            </a:r>
            <a:r>
              <a:rPr lang="en-GB" spc="-1" dirty="0">
                <a:solidFill>
                  <a:srgbClr val="000000"/>
                </a:solidFill>
                <a:uFill>
                  <a:solidFill>
                    <a:srgbClr val="FFFFFF"/>
                  </a:solidFill>
                </a:uFill>
                <a:latin typeface="Arial"/>
              </a:rPr>
              <a:t/>
            </a:r>
            <a:br>
              <a:rPr lang="en-GB" spc="-1" dirty="0">
                <a:solidFill>
                  <a:srgbClr val="000000"/>
                </a:solidFill>
                <a:uFill>
                  <a:solidFill>
                    <a:srgbClr val="FFFFFF"/>
                  </a:solidFill>
                </a:uFill>
                <a:latin typeface="Arial"/>
              </a:rPr>
            </a:br>
            <a:endParaRPr lang="en-GB" sz="1800" b="0" strike="noStrike" spc="-1" dirty="0">
              <a:solidFill>
                <a:srgbClr val="000000"/>
              </a:solidFill>
              <a:uFill>
                <a:solidFill>
                  <a:srgbClr val="FFFFFF"/>
                </a:solidFill>
              </a:uFill>
              <a:latin typeface="Arial"/>
            </a:endParaRPr>
          </a:p>
          <a:p>
            <a:pPr marL="457200" indent="-455760">
              <a:lnSpc>
                <a:spcPct val="100000"/>
              </a:lnSpc>
              <a:buClr>
                <a:srgbClr val="000000"/>
              </a:buClr>
              <a:buFont typeface="Arial"/>
              <a:buChar char="•"/>
            </a:pPr>
            <a:r>
              <a:rPr lang="en-GB" sz="2800" b="0" strike="noStrike" spc="-1" dirty="0">
                <a:solidFill>
                  <a:srgbClr val="000000"/>
                </a:solidFill>
                <a:uFill>
                  <a:solidFill>
                    <a:srgbClr val="FFFFFF"/>
                  </a:solidFill>
                </a:uFill>
                <a:latin typeface="Trebuchet MS"/>
                <a:ea typeface="DejaVu Sans"/>
              </a:rPr>
              <a:t>Geo-replication (</a:t>
            </a:r>
            <a:r>
              <a:rPr lang="en-GB" sz="2800" b="0" strike="noStrike" spc="-1" dirty="0" err="1">
                <a:solidFill>
                  <a:srgbClr val="000000"/>
                </a:solidFill>
                <a:uFill>
                  <a:solidFill>
                    <a:srgbClr val="FFFFFF"/>
                  </a:solidFill>
                </a:uFill>
                <a:latin typeface="Trebuchet MS"/>
                <a:ea typeface="DejaVu Sans"/>
              </a:rPr>
              <a:t>async</a:t>
            </a:r>
            <a:r>
              <a:rPr lang="en-GB" sz="2800" b="0" strike="noStrike" spc="-1" dirty="0">
                <a:solidFill>
                  <a:srgbClr val="000000"/>
                </a:solidFill>
                <a:uFill>
                  <a:solidFill>
                    <a:srgbClr val="FFFFFF"/>
                  </a:solidFill>
                </a:uFill>
                <a:latin typeface="Trebuchet MS"/>
                <a:ea typeface="DejaVu Sans"/>
              </a:rPr>
              <a:t>) + snapshots (daily)</a:t>
            </a:r>
            <a:br>
              <a:rPr lang="en-GB" sz="2800" b="0" strike="noStrike" spc="-1" dirty="0">
                <a:solidFill>
                  <a:srgbClr val="000000"/>
                </a:solidFill>
                <a:uFill>
                  <a:solidFill>
                    <a:srgbClr val="FFFFFF"/>
                  </a:solidFill>
                </a:uFill>
                <a:latin typeface="Trebuchet MS"/>
                <a:ea typeface="DejaVu Sans"/>
              </a:rPr>
            </a:br>
            <a:endParaRPr lang="en-GB" sz="1800" b="0" strike="noStrike" spc="-1" dirty="0">
              <a:solidFill>
                <a:srgbClr val="000000"/>
              </a:solidFill>
              <a:uFill>
                <a:solidFill>
                  <a:srgbClr val="FFFFFF"/>
                </a:solidFill>
              </a:uFill>
              <a:latin typeface="Arial"/>
            </a:endParaRPr>
          </a:p>
          <a:p>
            <a:pPr marL="457200" indent="-455760">
              <a:lnSpc>
                <a:spcPct val="100000"/>
              </a:lnSpc>
              <a:buClr>
                <a:srgbClr val="000000"/>
              </a:buClr>
              <a:buFont typeface="Arial"/>
              <a:buChar char="•"/>
            </a:pPr>
            <a:r>
              <a:rPr lang="en-GB" sz="2800" b="0" strike="noStrike" spc="-1" dirty="0">
                <a:solidFill>
                  <a:srgbClr val="000000"/>
                </a:solidFill>
                <a:uFill>
                  <a:solidFill>
                    <a:srgbClr val="FFFFFF"/>
                  </a:solidFill>
                </a:uFill>
                <a:latin typeface="Trebuchet MS"/>
                <a:ea typeface="DejaVu Sans"/>
              </a:rPr>
              <a:t>Storage divided into various areas covering data lifecycle: Project working area, data archive and backups</a:t>
            </a:r>
            <a:endParaRPr lang="en-GB" sz="1800" b="0" strike="noStrike" spc="-1" dirty="0">
              <a:solidFill>
                <a:srgbClr val="000000"/>
              </a:solidFill>
              <a:uFill>
                <a:solidFill>
                  <a:srgbClr val="FFFFFF"/>
                </a:solidFill>
              </a:uFill>
              <a:latin typeface="Arial"/>
            </a:endParaRPr>
          </a:p>
          <a:p>
            <a:pPr>
              <a:lnSpc>
                <a:spcPct val="100000"/>
              </a:lnSpc>
            </a:pPr>
            <a:endParaRPr lang="en-GB" sz="1800" b="0" strike="noStrike" spc="-1" dirty="0">
              <a:solidFill>
                <a:srgbClr val="000000"/>
              </a:solidFill>
              <a:uFill>
                <a:solidFill>
                  <a:srgbClr val="FFFFFF"/>
                </a:solidFill>
              </a:uFill>
              <a:latin typeface="Arial"/>
            </a:endParaRPr>
          </a:p>
        </p:txBody>
      </p:sp>
      <p:sp>
        <p:nvSpPr>
          <p:cNvPr id="148" name="CustomShape 5"/>
          <p:cNvSpPr/>
          <p:nvPr/>
        </p:nvSpPr>
        <p:spPr>
          <a:xfrm>
            <a:off x="1152000" y="8208000"/>
            <a:ext cx="1210680" cy="345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GB" sz="1800" b="0" strike="noStrike" spc="-1">
                <a:solidFill>
                  <a:srgbClr val="000000"/>
                </a:solidFill>
                <a:uFill>
                  <a:solidFill>
                    <a:srgbClr val="FFFFFF"/>
                  </a:solidFill>
                </a:uFill>
                <a:latin typeface="Arial"/>
              </a:rPr>
              <a:t>M. F. Iozzi</a:t>
            </a:r>
          </a:p>
        </p:txBody>
      </p:sp>
    </p:spTree>
    <p:extLst>
      <p:ext uri="{BB962C8B-B14F-4D97-AF65-F5344CB8AC3E}">
        <p14:creationId xmlns:p14="http://schemas.microsoft.com/office/powerpoint/2010/main" val="124803052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nvPr>
        </p:nvGraphicFramePr>
        <p:xfrm>
          <a:off x="955040" y="1457960"/>
          <a:ext cx="11119320" cy="7338060"/>
        </p:xfrm>
        <a:graphic>
          <a:graphicData uri="http://schemas.openxmlformats.org/drawingml/2006/chart">
            <c:chart xmlns:c="http://schemas.openxmlformats.org/drawingml/2006/chart" xmlns:r="http://schemas.openxmlformats.org/officeDocument/2006/relationships" r:id="rId2"/>
          </a:graphicData>
        </a:graphic>
      </p:graphicFrame>
      <p:sp>
        <p:nvSpPr>
          <p:cNvPr id="5" name="CustomShape 1"/>
          <p:cNvSpPr/>
          <p:nvPr/>
        </p:nvSpPr>
        <p:spPr>
          <a:xfrm>
            <a:off x="680400" y="644220"/>
            <a:ext cx="11540520" cy="76788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en-GB" sz="5000" b="0" strike="noStrike" spc="-1" dirty="0">
                <a:solidFill>
                  <a:srgbClr val="000000"/>
                </a:solidFill>
                <a:uFill>
                  <a:solidFill>
                    <a:srgbClr val="FFFFFF"/>
                  </a:solidFill>
                </a:uFill>
                <a:latin typeface="Trebuchet MS"/>
                <a:ea typeface="DejaVu Sans"/>
              </a:rPr>
              <a:t>NIRD </a:t>
            </a:r>
            <a:r>
              <a:rPr lang="en-GB" sz="5000" b="0" strike="noStrike" spc="-1" dirty="0" smtClean="0">
                <a:solidFill>
                  <a:srgbClr val="000000"/>
                </a:solidFill>
                <a:uFill>
                  <a:solidFill>
                    <a:srgbClr val="FFFFFF"/>
                  </a:solidFill>
                </a:uFill>
                <a:latin typeface="Trebuchet MS"/>
                <a:ea typeface="DejaVu Sans"/>
              </a:rPr>
              <a:t>Storage - Trends</a:t>
            </a:r>
            <a:endParaRPr lang="en-GB"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176169391"/>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0301" y="1037067"/>
            <a:ext cx="11542013" cy="1538883"/>
          </a:xfrm>
        </p:spPr>
        <p:txBody>
          <a:bodyPr/>
          <a:lstStyle/>
          <a:p>
            <a:r>
              <a:rPr lang="nb-NO" dirty="0" smtClean="0"/>
              <a:t>Data </a:t>
            </a:r>
            <a:r>
              <a:rPr lang="nb-NO" dirty="0" smtClean="0"/>
              <a:t>Processing</a:t>
            </a:r>
            <a:r>
              <a:rPr lang="nn-NO" dirty="0" smtClean="0"/>
              <a:t/>
            </a:r>
            <a:br>
              <a:rPr lang="nn-NO" dirty="0" smtClean="0"/>
            </a:br>
            <a:endParaRPr lang="en-GB" dirty="0"/>
          </a:p>
        </p:txBody>
      </p:sp>
      <p:sp>
        <p:nvSpPr>
          <p:cNvPr id="4" name="Slide Number Placeholder 3"/>
          <p:cNvSpPr>
            <a:spLocks noGrp="1"/>
          </p:cNvSpPr>
          <p:nvPr>
            <p:ph type="sldNum" sz="quarter" idx="4"/>
          </p:nvPr>
        </p:nvSpPr>
        <p:spPr/>
        <p:txBody>
          <a:bodyPr/>
          <a:lstStyle/>
          <a:p>
            <a:fld id="{0AE548F1-6D36-4902-B57A-69A845AA9B7E}" type="slidenum">
              <a:rPr lang="nb-NO" smtClean="0"/>
              <a:pPr/>
              <a:t>19</a:t>
            </a:fld>
            <a:endParaRPr lang="nb-NO"/>
          </a:p>
        </p:txBody>
      </p:sp>
      <p:grpSp>
        <p:nvGrpSpPr>
          <p:cNvPr id="7" name="Group 6"/>
          <p:cNvGrpSpPr/>
          <p:nvPr/>
        </p:nvGrpSpPr>
        <p:grpSpPr>
          <a:xfrm>
            <a:off x="3347067" y="2931790"/>
            <a:ext cx="6348480" cy="3739472"/>
            <a:chOff x="2936386" y="4155926"/>
            <a:chExt cx="6348480" cy="3739472"/>
          </a:xfrm>
        </p:grpSpPr>
        <p:sp>
          <p:nvSpPr>
            <p:cNvPr id="57" name="Oval 56"/>
            <p:cNvSpPr/>
            <p:nvPr/>
          </p:nvSpPr>
          <p:spPr>
            <a:xfrm rot="20791289">
              <a:off x="4009743" y="5307259"/>
              <a:ext cx="5275123" cy="1784499"/>
            </a:xfrm>
            <a:prstGeom prst="ellipse">
              <a:avLst/>
            </a:prstGeom>
            <a:noFill/>
            <a:ln w="31750" cap="rnd" cmpd="tri" algn="ctr">
              <a:solidFill>
                <a:sysClr val="windowText" lastClr="000000"/>
              </a:solidFill>
              <a:prstDash val="solid"/>
              <a:beve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58" name="Oval 57"/>
            <p:cNvSpPr/>
            <p:nvPr/>
          </p:nvSpPr>
          <p:spPr>
            <a:xfrm>
              <a:off x="5698614" y="5205261"/>
              <a:ext cx="1440000" cy="1440000"/>
            </a:xfrm>
            <a:prstGeom prst="ellipse">
              <a:avLst/>
            </a:prstGeom>
            <a:solidFill>
              <a:srgbClr val="4472C4"/>
            </a:solidFill>
            <a:ln w="12700" cap="flat" cmpd="sng" algn="ctr">
              <a:solidFill>
                <a:srgbClr val="4472C4">
                  <a:shade val="50000"/>
                </a:srgbClr>
              </a:solidFill>
              <a:prstDash val="solid"/>
              <a:miter lim="800000"/>
            </a:ln>
            <a:effectLst/>
            <a:scene3d>
              <a:camera prst="orthographicFront"/>
              <a:lightRig rig="threePt" dir="t"/>
            </a:scene3d>
            <a:sp3d prstMaterial="matte">
              <a:bevelT w="1828800" h="1270000"/>
              <a:bevelB w="1270000" h="12700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59" name="TextBox 58"/>
            <p:cNvSpPr txBox="1"/>
            <p:nvPr/>
          </p:nvSpPr>
          <p:spPr>
            <a:xfrm>
              <a:off x="5886455" y="5602095"/>
              <a:ext cx="1064317" cy="646331"/>
            </a:xfrm>
            <a:prstGeom prst="rect">
              <a:avLst/>
            </a:prstGeom>
            <a:noFill/>
          </p:spPr>
          <p:txBody>
            <a:bodyPr wrap="square" rtlCol="0">
              <a:spAutoFit/>
            </a:bodyPr>
            <a:lstStyle/>
            <a:p>
              <a:pPr algn="ctr" defTabSz="914400"/>
              <a:r>
                <a:rPr lang="en-US" sz="1800" b="1" smtClean="0">
                  <a:solidFill>
                    <a:srgbClr val="FFFF00"/>
                  </a:solidFill>
                  <a:latin typeface="Calibri" panose="020F0502020204030204"/>
                </a:rPr>
                <a:t>Research Data</a:t>
              </a:r>
              <a:endParaRPr lang="en-US" sz="1800" b="1">
                <a:solidFill>
                  <a:srgbClr val="FFFF00"/>
                </a:solidFill>
                <a:latin typeface="Calibri" panose="020F0502020204030204"/>
              </a:endParaRPr>
            </a:p>
          </p:txBody>
        </p:sp>
        <p:sp>
          <p:nvSpPr>
            <p:cNvPr id="60" name="Triangle 59"/>
            <p:cNvSpPr/>
            <p:nvPr/>
          </p:nvSpPr>
          <p:spPr>
            <a:xfrm rot="4800000">
              <a:off x="6972920" y="5067630"/>
              <a:ext cx="178582" cy="257807"/>
            </a:xfrm>
            <a:prstGeom prst="triangle">
              <a:avLst/>
            </a:prstGeom>
            <a:solidFill>
              <a:sysClr val="windowText" lastClr="000000">
                <a:lumMod val="50000"/>
                <a:lumOff val="50000"/>
              </a:sysClr>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1" name="Triangle 60"/>
            <p:cNvSpPr/>
            <p:nvPr/>
          </p:nvSpPr>
          <p:spPr>
            <a:xfrm rot="4800000" flipH="1" flipV="1">
              <a:off x="8287728" y="6388003"/>
              <a:ext cx="186608" cy="269462"/>
            </a:xfrm>
            <a:prstGeom prst="triangle">
              <a:avLst/>
            </a:prstGeom>
            <a:solidFill>
              <a:sysClr val="windowText" lastClr="000000">
                <a:lumMod val="50000"/>
                <a:lumOff val="50000"/>
              </a:sysClr>
            </a:solidFill>
            <a:ln w="12700" cap="flat" cmpd="sng" algn="ctr">
              <a:solidFill>
                <a:srgbClr val="4472C4">
                  <a:shade val="50000"/>
                </a:srgbClr>
              </a:solidFill>
              <a:prstDash val="solid"/>
              <a:miter lim="800000"/>
            </a:ln>
            <a:effectLst/>
            <a:scene3d>
              <a:camera prst="orthographicFront">
                <a:rot lat="0" lon="2400000" rev="120000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2" name="Rectangle 61"/>
            <p:cNvSpPr/>
            <p:nvPr/>
          </p:nvSpPr>
          <p:spPr>
            <a:xfrm>
              <a:off x="4862332" y="714624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3" name="Rectangle 62"/>
            <p:cNvSpPr/>
            <p:nvPr/>
          </p:nvSpPr>
          <p:spPr>
            <a:xfrm>
              <a:off x="5026162" y="717291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4" name="Rectangle 63"/>
            <p:cNvSpPr/>
            <p:nvPr/>
          </p:nvSpPr>
          <p:spPr>
            <a:xfrm>
              <a:off x="5186182" y="718434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5" name="Rectangle 64"/>
            <p:cNvSpPr/>
            <p:nvPr/>
          </p:nvSpPr>
          <p:spPr>
            <a:xfrm>
              <a:off x="5346202" y="717291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6" name="Triangle 65"/>
            <p:cNvSpPr/>
            <p:nvPr/>
          </p:nvSpPr>
          <p:spPr>
            <a:xfrm rot="4800000">
              <a:off x="4373342" y="6044203"/>
              <a:ext cx="178582" cy="257807"/>
            </a:xfrm>
            <a:prstGeom prst="triangle">
              <a:avLst/>
            </a:prstGeom>
            <a:solidFill>
              <a:sysClr val="windowText" lastClr="000000">
                <a:lumMod val="50000"/>
                <a:lumOff val="50000"/>
              </a:sysClr>
            </a:solidFill>
            <a:ln w="12700" cap="flat" cmpd="sng" algn="ctr">
              <a:solidFill>
                <a:srgbClr val="4472C4">
                  <a:shade val="50000"/>
                </a:srgbClr>
              </a:solidFill>
              <a:prstDash val="solid"/>
              <a:miter lim="800000"/>
            </a:ln>
            <a:effectLst/>
            <a:scene3d>
              <a:camera prst="orthographicFront">
                <a:rot lat="0" lon="1200000" rev="120000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grpSp>
          <p:nvGrpSpPr>
            <p:cNvPr id="67" name="Group 66"/>
            <p:cNvGrpSpPr/>
            <p:nvPr/>
          </p:nvGrpSpPr>
          <p:grpSpPr>
            <a:xfrm>
              <a:off x="3701997" y="6352279"/>
              <a:ext cx="703919" cy="670353"/>
              <a:chOff x="413960" y="4073257"/>
              <a:chExt cx="1185407" cy="1105920"/>
            </a:xfrm>
          </p:grpSpPr>
          <p:grpSp>
            <p:nvGrpSpPr>
              <p:cNvPr id="68" name="Group 67"/>
              <p:cNvGrpSpPr/>
              <p:nvPr/>
            </p:nvGrpSpPr>
            <p:grpSpPr>
              <a:xfrm>
                <a:off x="489117" y="4073257"/>
                <a:ext cx="1110250" cy="1040130"/>
                <a:chOff x="489117" y="4073257"/>
                <a:chExt cx="1110250" cy="1040130"/>
              </a:xfrm>
            </p:grpSpPr>
            <p:grpSp>
              <p:nvGrpSpPr>
                <p:cNvPr id="70" name="Group 69"/>
                <p:cNvGrpSpPr/>
                <p:nvPr/>
              </p:nvGrpSpPr>
              <p:grpSpPr>
                <a:xfrm>
                  <a:off x="628650" y="4152900"/>
                  <a:ext cx="899752" cy="842010"/>
                  <a:chOff x="628650" y="4152900"/>
                  <a:chExt cx="899752" cy="842010"/>
                </a:xfrm>
              </p:grpSpPr>
              <p:sp>
                <p:nvSpPr>
                  <p:cNvPr id="72" name="Oval 71"/>
                  <p:cNvSpPr/>
                  <p:nvPr/>
                </p:nvSpPr>
                <p:spPr>
                  <a:xfrm>
                    <a:off x="628650" y="4152900"/>
                    <a:ext cx="899752" cy="842010"/>
                  </a:xfrm>
                  <a:prstGeom prst="ellipse">
                    <a:avLst/>
                  </a:prstGeom>
                  <a:pattFill prst="wdDnDiag">
                    <a:fgClr>
                      <a:srgbClr val="E7E6E6">
                        <a:lumMod val="75000"/>
                      </a:srgbClr>
                    </a:fgClr>
                    <a:bgClr>
                      <a:sysClr val="window" lastClr="FFFFFF"/>
                    </a:bgClr>
                  </a:patt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cxnSp>
                <p:nvCxnSpPr>
                  <p:cNvPr id="73" name="Straight Connector 72"/>
                  <p:cNvCxnSpPr>
                    <a:stCxn id="78" idx="0"/>
                    <a:endCxn id="78" idx="4"/>
                  </p:cNvCxnSpPr>
                  <p:nvPr/>
                </p:nvCxnSpPr>
                <p:spPr>
                  <a:xfrm>
                    <a:off x="1078526" y="4152900"/>
                    <a:ext cx="0" cy="842010"/>
                  </a:xfrm>
                  <a:prstGeom prst="line">
                    <a:avLst/>
                  </a:prstGeom>
                  <a:noFill/>
                  <a:ln w="63500" cap="flat" cmpd="sng" algn="ctr">
                    <a:solidFill>
                      <a:srgbClr val="E7E6E6">
                        <a:lumMod val="75000"/>
                      </a:srgbClr>
                    </a:solidFill>
                    <a:prstDash val="solid"/>
                    <a:miter lim="800000"/>
                  </a:ln>
                  <a:effectLst/>
                </p:spPr>
              </p:cxnSp>
              <p:cxnSp>
                <p:nvCxnSpPr>
                  <p:cNvPr id="74" name="Straight Connector 73"/>
                  <p:cNvCxnSpPr>
                    <a:stCxn id="78" idx="2"/>
                    <a:endCxn id="78" idx="6"/>
                  </p:cNvCxnSpPr>
                  <p:nvPr/>
                </p:nvCxnSpPr>
                <p:spPr>
                  <a:xfrm>
                    <a:off x="628650" y="4573905"/>
                    <a:ext cx="899752" cy="0"/>
                  </a:xfrm>
                  <a:prstGeom prst="line">
                    <a:avLst/>
                  </a:prstGeom>
                  <a:noFill/>
                  <a:ln w="63500" cap="flat" cmpd="sng" algn="ctr">
                    <a:solidFill>
                      <a:srgbClr val="E7E6E6">
                        <a:lumMod val="75000"/>
                      </a:srgbClr>
                    </a:solidFill>
                    <a:prstDash val="solid"/>
                    <a:miter lim="800000"/>
                  </a:ln>
                  <a:effectLst/>
                </p:spPr>
              </p:cxnSp>
            </p:grpSp>
            <p:sp>
              <p:nvSpPr>
                <p:cNvPr id="71" name="Pie 70"/>
                <p:cNvSpPr/>
                <p:nvPr/>
              </p:nvSpPr>
              <p:spPr>
                <a:xfrm>
                  <a:off x="489117" y="4073257"/>
                  <a:ext cx="1110250" cy="1040130"/>
                </a:xfrm>
                <a:prstGeom prst="pie">
                  <a:avLst>
                    <a:gd name="adj1" fmla="val 21533343"/>
                    <a:gd name="adj2" fmla="val 16200000"/>
                  </a:avLst>
                </a:prstGeom>
                <a:solidFill>
                  <a:schemeClr val="bg1">
                    <a:lumMod val="95000"/>
                  </a:schemeClr>
                </a:solidFill>
                <a:ln w="635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
                    <a:cs typeface=""/>
                  </a:endParaRPr>
                </a:p>
              </p:txBody>
            </p:sp>
          </p:grpSp>
          <p:sp>
            <p:nvSpPr>
              <p:cNvPr id="69" name="Pie 68"/>
              <p:cNvSpPr/>
              <p:nvPr/>
            </p:nvSpPr>
            <p:spPr>
              <a:xfrm>
                <a:off x="413960" y="4139047"/>
                <a:ext cx="1110250" cy="1040130"/>
              </a:xfrm>
              <a:prstGeom prst="pie">
                <a:avLst/>
              </a:prstGeom>
              <a:no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
                  <a:cs typeface=""/>
                </a:endParaRPr>
              </a:p>
            </p:txBody>
          </p:sp>
        </p:grpSp>
        <p:grpSp>
          <p:nvGrpSpPr>
            <p:cNvPr id="75" name="Group 74"/>
            <p:cNvGrpSpPr/>
            <p:nvPr/>
          </p:nvGrpSpPr>
          <p:grpSpPr>
            <a:xfrm>
              <a:off x="8211750" y="4729468"/>
              <a:ext cx="692300" cy="663120"/>
              <a:chOff x="617220" y="1314450"/>
              <a:chExt cx="692300" cy="663120"/>
            </a:xfrm>
            <a:solidFill>
              <a:sysClr val="window" lastClr="FFFFFF"/>
            </a:solidFill>
          </p:grpSpPr>
          <p:sp>
            <p:nvSpPr>
              <p:cNvPr id="76" name="Oval 75"/>
              <p:cNvSpPr/>
              <p:nvPr/>
            </p:nvSpPr>
            <p:spPr>
              <a:xfrm>
                <a:off x="617220" y="1314450"/>
                <a:ext cx="692300" cy="663120"/>
              </a:xfrm>
              <a:prstGeom prst="ellipse">
                <a:avLst/>
              </a:prstGeom>
              <a:grp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cxnSp>
            <p:nvCxnSpPr>
              <p:cNvPr id="77" name="Straight Connector 76"/>
              <p:cNvCxnSpPr/>
              <p:nvPr/>
            </p:nvCxnSpPr>
            <p:spPr>
              <a:xfrm flipV="1">
                <a:off x="765810" y="1689703"/>
                <a:ext cx="91440" cy="81948"/>
              </a:xfrm>
              <a:prstGeom prst="line">
                <a:avLst/>
              </a:prstGeom>
              <a:grpFill/>
              <a:ln w="25400" cap="flat" cmpd="sng" algn="ctr">
                <a:solidFill>
                  <a:sysClr val="windowText" lastClr="000000"/>
                </a:solidFill>
                <a:prstDash val="solid"/>
                <a:miter lim="800000"/>
              </a:ln>
              <a:effectLst/>
            </p:spPr>
          </p:cxnSp>
          <p:cxnSp>
            <p:nvCxnSpPr>
              <p:cNvPr id="78" name="Straight Connector 77"/>
              <p:cNvCxnSpPr/>
              <p:nvPr/>
            </p:nvCxnSpPr>
            <p:spPr>
              <a:xfrm>
                <a:off x="857250" y="1689703"/>
                <a:ext cx="125730" cy="168821"/>
              </a:xfrm>
              <a:prstGeom prst="line">
                <a:avLst/>
              </a:prstGeom>
              <a:grpFill/>
              <a:ln w="25400" cap="flat" cmpd="sng" algn="ctr">
                <a:solidFill>
                  <a:sysClr val="windowText" lastClr="000000"/>
                </a:solidFill>
                <a:prstDash val="solid"/>
                <a:miter lim="800000"/>
              </a:ln>
              <a:effectLst/>
            </p:spPr>
          </p:cxnSp>
          <p:cxnSp>
            <p:nvCxnSpPr>
              <p:cNvPr id="79" name="Straight Connector 78"/>
              <p:cNvCxnSpPr/>
              <p:nvPr/>
            </p:nvCxnSpPr>
            <p:spPr>
              <a:xfrm flipV="1">
                <a:off x="982980" y="1489378"/>
                <a:ext cx="142685" cy="369146"/>
              </a:xfrm>
              <a:prstGeom prst="line">
                <a:avLst/>
              </a:prstGeom>
              <a:grpFill/>
              <a:ln w="25400" cap="flat" cmpd="sng" algn="ctr">
                <a:solidFill>
                  <a:sysClr val="windowText" lastClr="000000"/>
                </a:solidFill>
                <a:prstDash val="solid"/>
                <a:miter lim="800000"/>
              </a:ln>
              <a:effectLst/>
            </p:spPr>
          </p:cxnSp>
          <p:cxnSp>
            <p:nvCxnSpPr>
              <p:cNvPr id="80" name="Straight Connector 79"/>
              <p:cNvCxnSpPr/>
              <p:nvPr/>
            </p:nvCxnSpPr>
            <p:spPr>
              <a:xfrm flipH="1" flipV="1">
                <a:off x="1127465" y="1489378"/>
                <a:ext cx="54260" cy="170381"/>
              </a:xfrm>
              <a:prstGeom prst="line">
                <a:avLst/>
              </a:prstGeom>
              <a:grpFill/>
              <a:ln w="25400" cap="flat" cmpd="sng" algn="ctr">
                <a:solidFill>
                  <a:sysClr val="windowText" lastClr="000000"/>
                </a:solidFill>
                <a:prstDash val="solid"/>
                <a:miter lim="800000"/>
              </a:ln>
              <a:effectLst/>
            </p:spPr>
          </p:cxnSp>
        </p:grpSp>
        <p:sp>
          <p:nvSpPr>
            <p:cNvPr id="82" name="Oval 81"/>
            <p:cNvSpPr/>
            <p:nvPr/>
          </p:nvSpPr>
          <p:spPr>
            <a:xfrm>
              <a:off x="4867850" y="5157866"/>
              <a:ext cx="692300" cy="663120"/>
            </a:xfrm>
            <a:prstGeom prst="ellipse">
              <a:avLst/>
            </a:prstGeom>
            <a:solidFill>
              <a:sysClr val="window" lastClr="FFFFFF"/>
            </a:solid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cxnSp>
          <p:nvCxnSpPr>
            <p:cNvPr id="83" name="Straight Connector 82"/>
            <p:cNvCxnSpPr/>
            <p:nvPr/>
          </p:nvCxnSpPr>
          <p:spPr>
            <a:xfrm>
              <a:off x="4867850" y="5489426"/>
              <a:ext cx="692300" cy="0"/>
            </a:xfrm>
            <a:prstGeom prst="line">
              <a:avLst/>
            </a:prstGeom>
            <a:noFill/>
            <a:ln w="63500" cap="flat" cmpd="sng" algn="ctr">
              <a:solidFill>
                <a:srgbClr val="E7E6E6">
                  <a:lumMod val="75000"/>
                </a:srgbClr>
              </a:solidFill>
              <a:prstDash val="solid"/>
              <a:miter lim="800000"/>
            </a:ln>
            <a:effectLst/>
          </p:spPr>
        </p:cxnSp>
        <p:sp>
          <p:nvSpPr>
            <p:cNvPr id="84" name="Rectangle 83"/>
            <p:cNvSpPr/>
            <p:nvPr/>
          </p:nvSpPr>
          <p:spPr>
            <a:xfrm>
              <a:off x="4682010" y="4989041"/>
              <a:ext cx="1137918" cy="463657"/>
            </a:xfrm>
            <a:prstGeom prst="rect">
              <a:avLst/>
            </a:prstGeom>
            <a:solidFill>
              <a:srgbClr val="EBE9E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85" name="Rectangle 84"/>
            <p:cNvSpPr/>
            <p:nvPr/>
          </p:nvSpPr>
          <p:spPr>
            <a:xfrm>
              <a:off x="4842814" y="531982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86" name="Rectangle 85"/>
            <p:cNvSpPr/>
            <p:nvPr/>
          </p:nvSpPr>
          <p:spPr>
            <a:xfrm>
              <a:off x="4995214" y="532363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87" name="Rectangle 86"/>
            <p:cNvSpPr/>
            <p:nvPr/>
          </p:nvSpPr>
          <p:spPr>
            <a:xfrm>
              <a:off x="5139994" y="531982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88" name="Rectangle 87"/>
            <p:cNvSpPr/>
            <p:nvPr/>
          </p:nvSpPr>
          <p:spPr>
            <a:xfrm>
              <a:off x="4922824" y="515980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89" name="Rectangle 88"/>
            <p:cNvSpPr/>
            <p:nvPr/>
          </p:nvSpPr>
          <p:spPr>
            <a:xfrm>
              <a:off x="5402884" y="530839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90" name="Rectangle 89"/>
            <p:cNvSpPr/>
            <p:nvPr/>
          </p:nvSpPr>
          <p:spPr>
            <a:xfrm>
              <a:off x="5128564" y="504550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91" name="Oval 90"/>
            <p:cNvSpPr/>
            <p:nvPr/>
          </p:nvSpPr>
          <p:spPr>
            <a:xfrm>
              <a:off x="7259970" y="6575507"/>
              <a:ext cx="692300" cy="663120"/>
            </a:xfrm>
            <a:prstGeom prst="ellipse">
              <a:avLst/>
            </a:prstGeom>
            <a:solidFill>
              <a:sysClr val="window" lastClr="FFFFFF"/>
            </a:solid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92" name="Rectangle 91"/>
            <p:cNvSpPr/>
            <p:nvPr/>
          </p:nvSpPr>
          <p:spPr>
            <a:xfrm>
              <a:off x="7354659" y="6774801"/>
              <a:ext cx="408595" cy="289560"/>
            </a:xfrm>
            <a:prstGeom prst="rect">
              <a:avLst/>
            </a:prstGeom>
            <a:noFill/>
            <a:ln w="254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93" name="Rectangle 92"/>
            <p:cNvSpPr/>
            <p:nvPr/>
          </p:nvSpPr>
          <p:spPr>
            <a:xfrm>
              <a:off x="7400379" y="6729081"/>
              <a:ext cx="408595" cy="289560"/>
            </a:xfrm>
            <a:prstGeom prst="rect">
              <a:avLst/>
            </a:prstGeom>
            <a:solidFill>
              <a:srgbClr val="E7E6E6">
                <a:lumMod val="90000"/>
              </a:srgbClr>
            </a:solidFill>
            <a:ln w="25400" cap="flat" cmpd="sng" algn="ctr">
              <a:solidFill>
                <a:srgbClr val="E7E6E6">
                  <a:lumMod val="9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94" name="Rounded Rectangle 93"/>
            <p:cNvSpPr/>
            <p:nvPr/>
          </p:nvSpPr>
          <p:spPr>
            <a:xfrm>
              <a:off x="7651252" y="6671931"/>
              <a:ext cx="163830" cy="87630"/>
            </a:xfrm>
            <a:prstGeom prst="roundRect">
              <a:avLst/>
            </a:prstGeom>
            <a:solidFill>
              <a:srgbClr val="E7E6E6">
                <a:lumMod val="90000"/>
              </a:srgbClr>
            </a:solidFill>
            <a:ln w="12700" cap="flat" cmpd="sng" algn="ctr">
              <a:solidFill>
                <a:srgbClr val="E7E6E6">
                  <a:lumMod val="9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cxnSp>
          <p:nvCxnSpPr>
            <p:cNvPr id="95" name="Straight Connector 94"/>
            <p:cNvCxnSpPr/>
            <p:nvPr/>
          </p:nvCxnSpPr>
          <p:spPr>
            <a:xfrm>
              <a:off x="3273562" y="7066766"/>
              <a:ext cx="0" cy="573362"/>
            </a:xfrm>
            <a:prstGeom prst="line">
              <a:avLst/>
            </a:prstGeom>
            <a:noFill/>
            <a:ln w="63500" cap="flat" cmpd="sng" algn="ctr">
              <a:solidFill>
                <a:srgbClr val="E7E6E6">
                  <a:lumMod val="90000"/>
                </a:srgbClr>
              </a:solidFill>
              <a:prstDash val="solid"/>
              <a:miter lim="800000"/>
            </a:ln>
            <a:effectLst/>
          </p:spPr>
        </p:cxnSp>
        <p:sp>
          <p:nvSpPr>
            <p:cNvPr id="96" name="TextBox 95"/>
            <p:cNvSpPr txBox="1"/>
            <p:nvPr/>
          </p:nvSpPr>
          <p:spPr>
            <a:xfrm>
              <a:off x="2936386" y="7187078"/>
              <a:ext cx="271128" cy="369332"/>
            </a:xfrm>
            <a:prstGeom prst="rect">
              <a:avLst/>
            </a:prstGeom>
            <a:noFill/>
          </p:spPr>
          <p:txBody>
            <a:bodyPr wrap="square" rtlCol="0">
              <a:spAutoFit/>
            </a:bodyPr>
            <a:lstStyle/>
            <a:p>
              <a:pPr defTabSz="914400"/>
              <a:r>
                <a:rPr lang="en-US" sz="1800" b="1" spc="50" smtClean="0">
                  <a:ln w="0"/>
                  <a:solidFill>
                    <a:srgbClr val="E7E6E6"/>
                  </a:solidFill>
                  <a:effectLst>
                    <a:innerShdw blurRad="63500" dist="50800" dir="13500000">
                      <a:srgbClr val="000000">
                        <a:alpha val="50000"/>
                      </a:srgbClr>
                    </a:innerShdw>
                  </a:effectLst>
                  <a:latin typeface="Calibri" panose="020F0502020204030204"/>
                </a:rPr>
                <a:t>1</a:t>
              </a:r>
              <a:endParaRPr lang="en-US" sz="1800" b="1" spc="50">
                <a:ln w="0"/>
                <a:solidFill>
                  <a:srgbClr val="E7E6E6"/>
                </a:solidFill>
                <a:effectLst>
                  <a:innerShdw blurRad="63500" dist="50800" dir="13500000">
                    <a:srgbClr val="000000">
                      <a:alpha val="50000"/>
                    </a:srgbClr>
                  </a:innerShdw>
                </a:effectLst>
                <a:latin typeface="Calibri" panose="020F0502020204030204"/>
              </a:endParaRPr>
            </a:p>
          </p:txBody>
        </p:sp>
        <p:sp>
          <p:nvSpPr>
            <p:cNvPr id="97" name="TextBox 96"/>
            <p:cNvSpPr txBox="1"/>
            <p:nvPr/>
          </p:nvSpPr>
          <p:spPr>
            <a:xfrm>
              <a:off x="3353572" y="7110855"/>
              <a:ext cx="1155214" cy="523220"/>
            </a:xfrm>
            <a:prstGeom prst="rect">
              <a:avLst/>
            </a:prstGeom>
            <a:noFill/>
          </p:spPr>
          <p:txBody>
            <a:bodyPr wrap="square" rtlCol="0">
              <a:spAutoFit/>
            </a:bodyPr>
            <a:lstStyle/>
            <a:p>
              <a:pPr defTabSz="914400"/>
              <a:r>
                <a:rPr lang="en-US" sz="1400" b="1" smtClean="0">
                  <a:solidFill>
                    <a:prstClr val="black"/>
                  </a:solidFill>
                  <a:latin typeface="Calibri" panose="020F0502020204030204"/>
                </a:rPr>
                <a:t>Data Planning</a:t>
              </a:r>
              <a:endParaRPr lang="en-US" sz="1400" b="1">
                <a:solidFill>
                  <a:prstClr val="black"/>
                </a:solidFill>
                <a:latin typeface="Calibri" panose="020F0502020204030204"/>
              </a:endParaRPr>
            </a:p>
          </p:txBody>
        </p:sp>
        <p:cxnSp>
          <p:nvCxnSpPr>
            <p:cNvPr id="98" name="Straight Connector 97"/>
            <p:cNvCxnSpPr/>
            <p:nvPr/>
          </p:nvCxnSpPr>
          <p:spPr>
            <a:xfrm>
              <a:off x="3654562" y="4933166"/>
              <a:ext cx="0" cy="573362"/>
            </a:xfrm>
            <a:prstGeom prst="line">
              <a:avLst/>
            </a:prstGeom>
            <a:noFill/>
            <a:ln w="63500" cap="flat" cmpd="sng" algn="ctr">
              <a:solidFill>
                <a:srgbClr val="E7E6E6">
                  <a:lumMod val="90000"/>
                </a:srgbClr>
              </a:solidFill>
              <a:prstDash val="solid"/>
              <a:miter lim="800000"/>
            </a:ln>
            <a:effectLst/>
          </p:spPr>
        </p:cxnSp>
        <p:sp>
          <p:nvSpPr>
            <p:cNvPr id="99" name="TextBox 98"/>
            <p:cNvSpPr txBox="1"/>
            <p:nvPr/>
          </p:nvSpPr>
          <p:spPr>
            <a:xfrm>
              <a:off x="3317386" y="5053478"/>
              <a:ext cx="271128" cy="369332"/>
            </a:xfrm>
            <a:prstGeom prst="rect">
              <a:avLst/>
            </a:prstGeom>
            <a:noFill/>
          </p:spPr>
          <p:txBody>
            <a:bodyPr wrap="square" rtlCol="0">
              <a:spAutoFit/>
            </a:bodyPr>
            <a:lstStyle/>
            <a:p>
              <a:pPr defTabSz="914400"/>
              <a:r>
                <a:rPr lang="en-US" sz="1800" b="1" spc="50">
                  <a:ln w="0"/>
                  <a:solidFill>
                    <a:srgbClr val="E7E6E6"/>
                  </a:solidFill>
                  <a:effectLst>
                    <a:innerShdw blurRad="63500" dist="50800" dir="13500000">
                      <a:srgbClr val="000000">
                        <a:alpha val="50000"/>
                      </a:srgbClr>
                    </a:innerShdw>
                  </a:effectLst>
                  <a:latin typeface="Calibri" panose="020F0502020204030204"/>
                </a:rPr>
                <a:t>2</a:t>
              </a:r>
            </a:p>
          </p:txBody>
        </p:sp>
        <p:sp>
          <p:nvSpPr>
            <p:cNvPr id="100" name="TextBox 99"/>
            <p:cNvSpPr txBox="1"/>
            <p:nvPr/>
          </p:nvSpPr>
          <p:spPr>
            <a:xfrm>
              <a:off x="3734572" y="4977255"/>
              <a:ext cx="1155214" cy="523220"/>
            </a:xfrm>
            <a:prstGeom prst="rect">
              <a:avLst/>
            </a:prstGeom>
            <a:noFill/>
          </p:spPr>
          <p:txBody>
            <a:bodyPr wrap="square" rtlCol="0">
              <a:spAutoFit/>
            </a:bodyPr>
            <a:lstStyle/>
            <a:p>
              <a:pPr defTabSz="914400"/>
              <a:r>
                <a:rPr lang="en-US" sz="1400" b="1" smtClean="0">
                  <a:solidFill>
                    <a:prstClr val="black"/>
                  </a:solidFill>
                  <a:latin typeface="Calibri" panose="020F0502020204030204"/>
                </a:rPr>
                <a:t>Data Collecting</a:t>
              </a:r>
              <a:endParaRPr lang="en-US" sz="1400" b="1">
                <a:solidFill>
                  <a:prstClr val="black"/>
                </a:solidFill>
                <a:latin typeface="Calibri" panose="020F0502020204030204"/>
              </a:endParaRPr>
            </a:p>
          </p:txBody>
        </p:sp>
        <p:cxnSp>
          <p:nvCxnSpPr>
            <p:cNvPr id="101" name="Straight Connector 100"/>
            <p:cNvCxnSpPr/>
            <p:nvPr/>
          </p:nvCxnSpPr>
          <p:spPr>
            <a:xfrm>
              <a:off x="6763522" y="7322036"/>
              <a:ext cx="0" cy="573362"/>
            </a:xfrm>
            <a:prstGeom prst="line">
              <a:avLst/>
            </a:prstGeom>
            <a:noFill/>
            <a:ln w="63500" cap="flat" cmpd="sng" algn="ctr">
              <a:solidFill>
                <a:srgbClr val="E7E6E6">
                  <a:lumMod val="90000"/>
                </a:srgbClr>
              </a:solidFill>
              <a:prstDash val="solid"/>
              <a:miter lim="800000"/>
            </a:ln>
            <a:effectLst/>
          </p:spPr>
        </p:cxnSp>
        <p:sp>
          <p:nvSpPr>
            <p:cNvPr id="102" name="TextBox 101"/>
            <p:cNvSpPr txBox="1"/>
            <p:nvPr/>
          </p:nvSpPr>
          <p:spPr>
            <a:xfrm>
              <a:off x="6426346" y="7442348"/>
              <a:ext cx="271128" cy="369332"/>
            </a:xfrm>
            <a:prstGeom prst="rect">
              <a:avLst/>
            </a:prstGeom>
            <a:noFill/>
          </p:spPr>
          <p:txBody>
            <a:bodyPr wrap="square" rtlCol="0">
              <a:spAutoFit/>
            </a:bodyPr>
            <a:lstStyle/>
            <a:p>
              <a:pPr defTabSz="914400"/>
              <a:r>
                <a:rPr lang="en-US" sz="1800" b="1" spc="50" smtClean="0">
                  <a:ln w="0"/>
                  <a:solidFill>
                    <a:srgbClr val="E7E6E6"/>
                  </a:solidFill>
                  <a:effectLst>
                    <a:innerShdw blurRad="63500" dist="50800" dir="13500000">
                      <a:srgbClr val="000000">
                        <a:alpha val="50000"/>
                      </a:srgbClr>
                    </a:innerShdw>
                  </a:effectLst>
                  <a:latin typeface="Calibri" panose="020F0502020204030204"/>
                </a:rPr>
                <a:t>4</a:t>
              </a:r>
              <a:endParaRPr lang="en-US" sz="1800" b="1" spc="50">
                <a:ln w="0"/>
                <a:solidFill>
                  <a:srgbClr val="E7E6E6"/>
                </a:solidFill>
                <a:effectLst>
                  <a:innerShdw blurRad="63500" dist="50800" dir="13500000">
                    <a:srgbClr val="000000">
                      <a:alpha val="50000"/>
                    </a:srgbClr>
                  </a:innerShdw>
                </a:effectLst>
                <a:latin typeface="Calibri" panose="020F0502020204030204"/>
              </a:endParaRPr>
            </a:p>
          </p:txBody>
        </p:sp>
        <p:sp>
          <p:nvSpPr>
            <p:cNvPr id="103" name="TextBox 102"/>
            <p:cNvSpPr txBox="1"/>
            <p:nvPr/>
          </p:nvSpPr>
          <p:spPr>
            <a:xfrm>
              <a:off x="6843532" y="7366125"/>
              <a:ext cx="1155214" cy="523220"/>
            </a:xfrm>
            <a:prstGeom prst="rect">
              <a:avLst/>
            </a:prstGeom>
            <a:noFill/>
          </p:spPr>
          <p:txBody>
            <a:bodyPr wrap="square" rtlCol="0">
              <a:spAutoFit/>
            </a:bodyPr>
            <a:lstStyle/>
            <a:p>
              <a:pPr defTabSz="914400"/>
              <a:r>
                <a:rPr lang="en-US" sz="1400" b="1" smtClean="0">
                  <a:solidFill>
                    <a:prstClr val="black"/>
                  </a:solidFill>
                  <a:latin typeface="Calibri" panose="020F0502020204030204"/>
                </a:rPr>
                <a:t>Data Archiving</a:t>
              </a:r>
              <a:endParaRPr lang="en-US" sz="1400" b="1">
                <a:solidFill>
                  <a:prstClr val="black"/>
                </a:solidFill>
                <a:latin typeface="Calibri" panose="020F0502020204030204"/>
              </a:endParaRPr>
            </a:p>
          </p:txBody>
        </p:sp>
        <p:cxnSp>
          <p:nvCxnSpPr>
            <p:cNvPr id="104" name="Straight Connector 103"/>
            <p:cNvCxnSpPr/>
            <p:nvPr/>
          </p:nvCxnSpPr>
          <p:spPr>
            <a:xfrm>
              <a:off x="7323592" y="4155926"/>
              <a:ext cx="0" cy="573362"/>
            </a:xfrm>
            <a:prstGeom prst="line">
              <a:avLst/>
            </a:prstGeom>
            <a:noFill/>
            <a:ln w="63500" cap="flat" cmpd="sng" algn="ctr">
              <a:solidFill>
                <a:srgbClr val="E7E6E6">
                  <a:lumMod val="90000"/>
                </a:srgbClr>
              </a:solidFill>
              <a:prstDash val="solid"/>
              <a:miter lim="800000"/>
            </a:ln>
            <a:effectLst/>
          </p:spPr>
        </p:cxnSp>
        <p:sp>
          <p:nvSpPr>
            <p:cNvPr id="105" name="TextBox 104"/>
            <p:cNvSpPr txBox="1"/>
            <p:nvPr/>
          </p:nvSpPr>
          <p:spPr>
            <a:xfrm>
              <a:off x="6986416" y="4276238"/>
              <a:ext cx="271128" cy="369332"/>
            </a:xfrm>
            <a:prstGeom prst="rect">
              <a:avLst/>
            </a:prstGeom>
            <a:noFill/>
          </p:spPr>
          <p:txBody>
            <a:bodyPr wrap="square" rtlCol="0">
              <a:spAutoFit/>
            </a:bodyPr>
            <a:lstStyle/>
            <a:p>
              <a:pPr defTabSz="914400"/>
              <a:r>
                <a:rPr lang="en-US" sz="1800" b="1" spc="50">
                  <a:ln w="0"/>
                  <a:solidFill>
                    <a:srgbClr val="E7E6E6"/>
                  </a:solidFill>
                  <a:effectLst>
                    <a:innerShdw blurRad="63500" dist="50800" dir="13500000">
                      <a:srgbClr val="000000">
                        <a:alpha val="50000"/>
                      </a:srgbClr>
                    </a:innerShdw>
                  </a:effectLst>
                  <a:latin typeface="Calibri" panose="020F0502020204030204"/>
                </a:rPr>
                <a:t>3</a:t>
              </a:r>
            </a:p>
          </p:txBody>
        </p:sp>
        <p:sp>
          <p:nvSpPr>
            <p:cNvPr id="106" name="TextBox 105"/>
            <p:cNvSpPr txBox="1"/>
            <p:nvPr/>
          </p:nvSpPr>
          <p:spPr>
            <a:xfrm>
              <a:off x="7403602" y="4200015"/>
              <a:ext cx="1155214" cy="523220"/>
            </a:xfrm>
            <a:prstGeom prst="rect">
              <a:avLst/>
            </a:prstGeom>
            <a:noFill/>
          </p:spPr>
          <p:txBody>
            <a:bodyPr wrap="square" rtlCol="0">
              <a:spAutoFit/>
            </a:bodyPr>
            <a:lstStyle/>
            <a:p>
              <a:pPr defTabSz="914400"/>
              <a:r>
                <a:rPr lang="en-US" sz="1400" b="1" smtClean="0">
                  <a:solidFill>
                    <a:prstClr val="black"/>
                  </a:solidFill>
                  <a:latin typeface="Calibri" panose="020F0502020204030204"/>
                </a:rPr>
                <a:t>Data Processing</a:t>
              </a:r>
              <a:endParaRPr lang="en-US" sz="1400" b="1">
                <a:solidFill>
                  <a:prstClr val="black"/>
                </a:solidFill>
                <a:latin typeface="Calibri" panose="020F0502020204030204"/>
              </a:endParaRPr>
            </a:p>
          </p:txBody>
        </p:sp>
      </p:grpSp>
      <p:cxnSp>
        <p:nvCxnSpPr>
          <p:cNvPr id="5" name="Straight Arrow Connector 4"/>
          <p:cNvCxnSpPr/>
          <p:nvPr/>
        </p:nvCxnSpPr>
        <p:spPr>
          <a:xfrm rot="10800000">
            <a:off x="10102800" y="3794604"/>
            <a:ext cx="1728192" cy="0"/>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81072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n-NO" dirty="0" smtClean="0"/>
              <a:t>Agenda</a:t>
            </a:r>
            <a:endParaRPr lang="en-GB" dirty="0"/>
          </a:p>
        </p:txBody>
      </p:sp>
      <p:sp>
        <p:nvSpPr>
          <p:cNvPr id="3" name="Content Placeholder 2"/>
          <p:cNvSpPr>
            <a:spLocks noGrp="1"/>
          </p:cNvSpPr>
          <p:nvPr>
            <p:ph idx="1"/>
          </p:nvPr>
        </p:nvSpPr>
        <p:spPr/>
        <p:txBody>
          <a:bodyPr>
            <a:normAutofit/>
          </a:bodyPr>
          <a:lstStyle/>
          <a:p>
            <a:r>
              <a:rPr lang="nn-NO" dirty="0" err="1" smtClean="0"/>
              <a:t>About</a:t>
            </a:r>
            <a:r>
              <a:rPr lang="nn-NO" dirty="0" smtClean="0"/>
              <a:t> UNINETT Sigma2</a:t>
            </a:r>
          </a:p>
          <a:p>
            <a:r>
              <a:rPr lang="nn-NO" dirty="0" smtClean="0"/>
              <a:t>Sigma2 </a:t>
            </a:r>
            <a:r>
              <a:rPr lang="nn-NO" dirty="0" smtClean="0"/>
              <a:t>e-</a:t>
            </a:r>
            <a:r>
              <a:rPr lang="nn-NO" dirty="0" err="1" smtClean="0"/>
              <a:t>Infrastructure</a:t>
            </a:r>
            <a:r>
              <a:rPr lang="nn-NO" dirty="0" smtClean="0"/>
              <a:t> Services:</a:t>
            </a:r>
          </a:p>
          <a:p>
            <a:pPr lvl="3"/>
            <a:r>
              <a:rPr lang="nn-NO" dirty="0" smtClean="0"/>
              <a:t>DMP</a:t>
            </a:r>
          </a:p>
          <a:p>
            <a:pPr lvl="3"/>
            <a:r>
              <a:rPr lang="nn-NO" dirty="0" smtClean="0"/>
              <a:t>Storage</a:t>
            </a:r>
          </a:p>
          <a:p>
            <a:pPr lvl="3"/>
            <a:r>
              <a:rPr lang="nn-NO" dirty="0" smtClean="0"/>
              <a:t>HPC and Data driven Computing </a:t>
            </a:r>
            <a:endParaRPr lang="nn-NO" dirty="0" smtClean="0"/>
          </a:p>
          <a:p>
            <a:pPr lvl="3"/>
            <a:r>
              <a:rPr lang="nn-NO" dirty="0" err="1" smtClean="0"/>
              <a:t>Archiving</a:t>
            </a:r>
            <a:endParaRPr lang="nn-NO" dirty="0" smtClean="0"/>
          </a:p>
          <a:p>
            <a:pPr marL="1573212" lvl="3" indent="0">
              <a:buNone/>
            </a:pPr>
            <a:endParaRPr lang="nn-NO" dirty="0" smtClean="0"/>
          </a:p>
          <a:p>
            <a:r>
              <a:rPr lang="nn-NO" dirty="0" smtClean="0"/>
              <a:t>A </a:t>
            </a:r>
            <a:r>
              <a:rPr lang="nn-NO" dirty="0" err="1" smtClean="0"/>
              <a:t>future</a:t>
            </a:r>
            <a:r>
              <a:rPr lang="nn-NO" dirty="0" smtClean="0"/>
              <a:t> scenario for </a:t>
            </a:r>
            <a:r>
              <a:rPr lang="nn-NO" dirty="0" err="1" smtClean="0"/>
              <a:t>the</a:t>
            </a:r>
            <a:r>
              <a:rPr lang="nn-NO" dirty="0" smtClean="0"/>
              <a:t> Data Management?</a:t>
            </a:r>
          </a:p>
          <a:p>
            <a:endParaRPr lang="en-GB" dirty="0"/>
          </a:p>
        </p:txBody>
      </p:sp>
      <p:sp>
        <p:nvSpPr>
          <p:cNvPr id="4" name="Slide Number Placeholder 3"/>
          <p:cNvSpPr>
            <a:spLocks noGrp="1"/>
          </p:cNvSpPr>
          <p:nvPr>
            <p:ph type="sldNum" sz="quarter" idx="4"/>
          </p:nvPr>
        </p:nvSpPr>
        <p:spPr/>
        <p:txBody>
          <a:bodyPr/>
          <a:lstStyle/>
          <a:p>
            <a:fld id="{0AE548F1-6D36-4902-B57A-69A845AA9B7E}" type="slidenum">
              <a:rPr lang="nb-NO" smtClean="0"/>
              <a:pPr/>
              <a:t>2</a:t>
            </a:fld>
            <a:endParaRPr lang="nb-NO"/>
          </a:p>
        </p:txBody>
      </p:sp>
    </p:spTree>
    <p:extLst>
      <p:ext uri="{BB962C8B-B14F-4D97-AF65-F5344CB8AC3E}">
        <p14:creationId xmlns:p14="http://schemas.microsoft.com/office/powerpoint/2010/main" val="739394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ssholder for lysbildenummer 4"/>
          <p:cNvSpPr>
            <a:spLocks noGrp="1"/>
          </p:cNvSpPr>
          <p:nvPr>
            <p:ph type="sldNum" sz="quarter" idx="4"/>
          </p:nvPr>
        </p:nvSpPr>
        <p:spPr/>
        <p:txBody>
          <a:bodyPr/>
          <a:lstStyle/>
          <a:p>
            <a:fld id="{0AE548F1-6D36-4902-B57A-69A845AA9B7E}" type="slidenum">
              <a:rPr lang="nb-NO" smtClean="0"/>
              <a:pPr/>
              <a:t>20</a:t>
            </a:fld>
            <a:endParaRPr lang="nb-NO"/>
          </a:p>
        </p:txBody>
      </p:sp>
      <p:sp>
        <p:nvSpPr>
          <p:cNvPr id="2" name="Title 1"/>
          <p:cNvSpPr>
            <a:spLocks noGrp="1"/>
          </p:cNvSpPr>
          <p:nvPr>
            <p:ph type="title"/>
          </p:nvPr>
        </p:nvSpPr>
        <p:spPr/>
        <p:txBody>
          <a:bodyPr/>
          <a:lstStyle/>
          <a:p>
            <a:r>
              <a:rPr lang="en-US" dirty="0" smtClean="0"/>
              <a:t>Computing Services - Overview</a:t>
            </a:r>
            <a:endParaRPr lang="en-US" dirty="0"/>
          </a:p>
        </p:txBody>
      </p:sp>
      <p:sp>
        <p:nvSpPr>
          <p:cNvPr id="12" name="Tittel 1">
            <a:extLst>
              <a:ext uri="{FF2B5EF4-FFF2-40B4-BE49-F238E27FC236}">
                <a16:creationId xmlns:a16="http://schemas.microsoft.com/office/drawing/2014/main" xmlns="" id="{999AFC38-A6F5-4E51-8D48-8D993BBCF14E}"/>
              </a:ext>
            </a:extLst>
          </p:cNvPr>
          <p:cNvSpPr txBox="1">
            <a:spLocks/>
          </p:cNvSpPr>
          <p:nvPr/>
        </p:nvSpPr>
        <p:spPr>
          <a:xfrm>
            <a:off x="1187424" y="2140024"/>
            <a:ext cx="8351838" cy="1079501"/>
          </a:xfrm>
          <a:prstGeom prst="rect">
            <a:avLst/>
          </a:prstGeom>
        </p:spPr>
        <p:txBody>
          <a:bodyPr vert="horz" lIns="36000" tIns="36000" rIns="36000" bIns="45720" rtlCol="0" anchor="t" anchorCtr="0">
            <a:normAutofit/>
          </a:bodyPr>
          <a:lstStyle>
            <a:lvl1pPr marL="0" indent="0" algn="l" defTabSz="914400" rtl="0" eaLnBrk="1" latinLnBrk="0" hangingPunct="1">
              <a:spcBef>
                <a:spcPct val="0"/>
              </a:spcBef>
              <a:buFont typeface="Arial" pitchFamily="34" charset="0"/>
              <a:buNone/>
              <a:defRPr lang="nb-NO" sz="2600" b="1" kern="1200" dirty="0" smtClean="0">
                <a:solidFill>
                  <a:schemeClr val="tx1"/>
                </a:solidFill>
                <a:latin typeface="Verdana" pitchFamily="34" charset="0"/>
                <a:ea typeface="Verdana" pitchFamily="34" charset="0"/>
                <a:cs typeface="Verdana" pitchFamily="34" charset="0"/>
              </a:defRPr>
            </a:lvl1pPr>
          </a:lstStyle>
          <a:p>
            <a:pPr marL="0" marR="0" lvl="0" indent="0" algn="l" defTabSz="914400" rtl="0" eaLnBrk="1" fontAlgn="auto" latinLnBrk="0" hangingPunct="1">
              <a:lnSpc>
                <a:spcPct val="100000"/>
              </a:lnSpc>
              <a:spcBef>
                <a:spcPct val="0"/>
              </a:spcBef>
              <a:spcAft>
                <a:spcPts val="0"/>
              </a:spcAft>
              <a:buClrTx/>
              <a:buSzTx/>
              <a:buFont typeface="Arial" pitchFamily="34" charset="0"/>
              <a:buNone/>
              <a:tabLst/>
              <a:defRPr/>
            </a:pPr>
            <a:endParaRPr kumimoji="0" lang="en-GB" sz="2600" b="1" i="0" u="none" strike="noStrike" kern="1200" cap="none" spc="0" normalizeH="0" baseline="0" noProof="0" dirty="0">
              <a:ln>
                <a:noFill/>
              </a:ln>
              <a:solidFill>
                <a:sysClr val="windowText" lastClr="000000"/>
              </a:solidFill>
              <a:effectLst/>
              <a:uLnTx/>
              <a:uFillTx/>
              <a:latin typeface="Verdana" pitchFamily="34" charset="0"/>
              <a:ea typeface="Verdana" pitchFamily="34" charset="0"/>
              <a:cs typeface="Verdana" pitchFamily="34" charset="0"/>
            </a:endParaRPr>
          </a:p>
        </p:txBody>
      </p:sp>
      <p:grpSp>
        <p:nvGrpSpPr>
          <p:cNvPr id="13" name="Gruppe 87">
            <a:extLst>
              <a:ext uri="{FF2B5EF4-FFF2-40B4-BE49-F238E27FC236}">
                <a16:creationId xmlns:a16="http://schemas.microsoft.com/office/drawing/2014/main" xmlns="" id="{6763662A-B82B-44DF-B70B-148EEAE6EDE7}"/>
              </a:ext>
            </a:extLst>
          </p:cNvPr>
          <p:cNvGrpSpPr/>
          <p:nvPr/>
        </p:nvGrpSpPr>
        <p:grpSpPr>
          <a:xfrm>
            <a:off x="1325845" y="3659619"/>
            <a:ext cx="4216040" cy="804851"/>
            <a:chOff x="539552" y="1988840"/>
            <a:chExt cx="4216040" cy="804851"/>
          </a:xfrm>
        </p:grpSpPr>
        <p:sp>
          <p:nvSpPr>
            <p:cNvPr id="14" name="Rektangel 88">
              <a:extLst>
                <a:ext uri="{FF2B5EF4-FFF2-40B4-BE49-F238E27FC236}">
                  <a16:creationId xmlns:a16="http://schemas.microsoft.com/office/drawing/2014/main" xmlns="" id="{726D0CC7-388A-4C0A-ABAE-850D06DAA984}"/>
                </a:ext>
              </a:extLst>
            </p:cNvPr>
            <p:cNvSpPr/>
            <p:nvPr/>
          </p:nvSpPr>
          <p:spPr>
            <a:xfrm>
              <a:off x="539552" y="1988840"/>
              <a:ext cx="936104" cy="792088"/>
            </a:xfrm>
            <a:prstGeom prst="rect">
              <a:avLst/>
            </a:prstGeom>
            <a:solidFill>
              <a:srgbClr val="E98300"/>
            </a:solidFill>
            <a:ln w="25400" cap="flat" cmpd="sng" algn="ctr">
              <a:solidFill>
                <a:srgbClr val="E9830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15" name="Rektangel 89">
              <a:extLst>
                <a:ext uri="{FF2B5EF4-FFF2-40B4-BE49-F238E27FC236}">
                  <a16:creationId xmlns:a16="http://schemas.microsoft.com/office/drawing/2014/main" xmlns="" id="{2B5AD428-3F91-47F9-AE85-ECC9A7FB1008}"/>
                </a:ext>
              </a:extLst>
            </p:cNvPr>
            <p:cNvSpPr/>
            <p:nvPr/>
          </p:nvSpPr>
          <p:spPr>
            <a:xfrm>
              <a:off x="1622674" y="1988840"/>
              <a:ext cx="936104" cy="792088"/>
            </a:xfrm>
            <a:prstGeom prst="rect">
              <a:avLst/>
            </a:prstGeom>
            <a:solidFill>
              <a:srgbClr val="E98300"/>
            </a:solidFill>
            <a:ln w="25400" cap="flat" cmpd="sng" algn="ctr">
              <a:solidFill>
                <a:srgbClr val="E9830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16" name="Rektangel 90">
              <a:extLst>
                <a:ext uri="{FF2B5EF4-FFF2-40B4-BE49-F238E27FC236}">
                  <a16:creationId xmlns:a16="http://schemas.microsoft.com/office/drawing/2014/main" xmlns="" id="{CC4D4BF0-9252-4D6D-B7A6-7F7E7108F04F}"/>
                </a:ext>
              </a:extLst>
            </p:cNvPr>
            <p:cNvSpPr/>
            <p:nvPr/>
          </p:nvSpPr>
          <p:spPr>
            <a:xfrm>
              <a:off x="2711178" y="1988840"/>
              <a:ext cx="936104" cy="792088"/>
            </a:xfrm>
            <a:prstGeom prst="rect">
              <a:avLst/>
            </a:prstGeom>
            <a:solidFill>
              <a:srgbClr val="E98300"/>
            </a:solidFill>
            <a:ln w="25400" cap="flat" cmpd="sng" algn="ctr">
              <a:solidFill>
                <a:srgbClr val="E9830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17" name="Rektangel 91">
              <a:extLst>
                <a:ext uri="{FF2B5EF4-FFF2-40B4-BE49-F238E27FC236}">
                  <a16:creationId xmlns:a16="http://schemas.microsoft.com/office/drawing/2014/main" xmlns="" id="{F315D220-6E11-4507-B272-64EAD7C61804}"/>
                </a:ext>
              </a:extLst>
            </p:cNvPr>
            <p:cNvSpPr/>
            <p:nvPr/>
          </p:nvSpPr>
          <p:spPr>
            <a:xfrm>
              <a:off x="3819488" y="2001603"/>
              <a:ext cx="936104" cy="792088"/>
            </a:xfrm>
            <a:prstGeom prst="rect">
              <a:avLst/>
            </a:prstGeom>
            <a:solidFill>
              <a:srgbClr val="E98300"/>
            </a:solidFill>
            <a:ln w="25400" cap="flat" cmpd="sng" algn="ctr">
              <a:solidFill>
                <a:srgbClr val="E9830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18" name="TekstSylinder 92">
              <a:extLst>
                <a:ext uri="{FF2B5EF4-FFF2-40B4-BE49-F238E27FC236}">
                  <a16:creationId xmlns:a16="http://schemas.microsoft.com/office/drawing/2014/main" xmlns="" id="{E301E512-E634-4EFD-A0BF-D5119211CBA2}"/>
                </a:ext>
              </a:extLst>
            </p:cNvPr>
            <p:cNvSpPr txBox="1"/>
            <p:nvPr/>
          </p:nvSpPr>
          <p:spPr>
            <a:xfrm>
              <a:off x="608159" y="2091183"/>
              <a:ext cx="792088"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200" b="1" i="0" u="none" strike="noStrike" kern="0" cap="none" spc="0" normalizeH="0" baseline="0" noProof="0" dirty="0">
                  <a:ln>
                    <a:noFill/>
                  </a:ln>
                  <a:solidFill>
                    <a:prstClr val="black"/>
                  </a:solidFill>
                  <a:effectLst/>
                  <a:uLnTx/>
                  <a:uFillTx/>
                </a:rPr>
                <a:t>Vilje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200" b="0" i="0" u="none" strike="noStrike" kern="0" cap="none" spc="0" normalizeH="0" baseline="0" noProof="0" dirty="0">
                  <a:ln>
                    <a:noFill/>
                  </a:ln>
                  <a:solidFill>
                    <a:prstClr val="black"/>
                  </a:solidFill>
                  <a:effectLst/>
                  <a:uLnTx/>
                  <a:uFillTx/>
                </a:rPr>
                <a:t>(NTNU)</a:t>
              </a:r>
            </a:p>
          </p:txBody>
        </p:sp>
        <p:sp>
          <p:nvSpPr>
            <p:cNvPr id="19" name="TekstSylinder 93">
              <a:extLst>
                <a:ext uri="{FF2B5EF4-FFF2-40B4-BE49-F238E27FC236}">
                  <a16:creationId xmlns:a16="http://schemas.microsoft.com/office/drawing/2014/main" xmlns="" id="{EAA20390-575D-4049-B0B4-938C29124FAC}"/>
                </a:ext>
              </a:extLst>
            </p:cNvPr>
            <p:cNvSpPr txBox="1"/>
            <p:nvPr/>
          </p:nvSpPr>
          <p:spPr>
            <a:xfrm>
              <a:off x="1694682" y="2091183"/>
              <a:ext cx="792088"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200" b="1" i="0" u="none" strike="noStrike" kern="0" cap="none" spc="0" normalizeH="0" baseline="0" noProof="0" dirty="0" err="1">
                  <a:ln>
                    <a:noFill/>
                  </a:ln>
                  <a:solidFill>
                    <a:prstClr val="black"/>
                  </a:solidFill>
                  <a:effectLst/>
                  <a:uLnTx/>
                  <a:uFillTx/>
                </a:rPr>
                <a:t>Hexagon</a:t>
              </a:r>
              <a:endParaRPr kumimoji="0" lang="nb-NO" sz="1200" b="1"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200" b="0" i="0" u="none" strike="noStrike" kern="0" cap="none" spc="0" normalizeH="0" baseline="0" noProof="0" dirty="0">
                  <a:ln>
                    <a:noFill/>
                  </a:ln>
                  <a:solidFill>
                    <a:prstClr val="black"/>
                  </a:solidFill>
                  <a:effectLst/>
                  <a:uLnTx/>
                  <a:uFillTx/>
                </a:rPr>
                <a:t>(UiB)</a:t>
              </a:r>
            </a:p>
          </p:txBody>
        </p:sp>
        <p:sp>
          <p:nvSpPr>
            <p:cNvPr id="20" name="TekstSylinder 94">
              <a:extLst>
                <a:ext uri="{FF2B5EF4-FFF2-40B4-BE49-F238E27FC236}">
                  <a16:creationId xmlns:a16="http://schemas.microsoft.com/office/drawing/2014/main" xmlns="" id="{FEDA6E48-F3A2-4753-B60B-3C549268EDAF}"/>
                </a:ext>
              </a:extLst>
            </p:cNvPr>
            <p:cNvSpPr txBox="1"/>
            <p:nvPr/>
          </p:nvSpPr>
          <p:spPr>
            <a:xfrm>
              <a:off x="2783186" y="2091183"/>
              <a:ext cx="792088"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200" b="1" i="0" u="none" strike="noStrike" kern="0" cap="none" spc="0" normalizeH="0" baseline="0" noProof="0" dirty="0">
                  <a:ln>
                    <a:noFill/>
                  </a:ln>
                  <a:solidFill>
                    <a:prstClr val="black"/>
                  </a:solidFill>
                  <a:effectLst/>
                  <a:uLnTx/>
                  <a:uFillTx/>
                </a:rPr>
                <a:t>Abel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200" b="0" i="0" u="none" strike="noStrike" kern="0" cap="none" spc="0" normalizeH="0" baseline="0" noProof="0" dirty="0">
                  <a:ln>
                    <a:noFill/>
                  </a:ln>
                  <a:solidFill>
                    <a:prstClr val="black"/>
                  </a:solidFill>
                  <a:effectLst/>
                  <a:uLnTx/>
                  <a:uFillTx/>
                </a:rPr>
                <a:t>(UiO)</a:t>
              </a:r>
            </a:p>
          </p:txBody>
        </p:sp>
        <p:sp>
          <p:nvSpPr>
            <p:cNvPr id="21" name="TekstSylinder 95">
              <a:extLst>
                <a:ext uri="{FF2B5EF4-FFF2-40B4-BE49-F238E27FC236}">
                  <a16:creationId xmlns:a16="http://schemas.microsoft.com/office/drawing/2014/main" xmlns="" id="{CF92F1CC-76AC-404B-8057-39E5491D35FC}"/>
                </a:ext>
              </a:extLst>
            </p:cNvPr>
            <p:cNvSpPr txBox="1"/>
            <p:nvPr/>
          </p:nvSpPr>
          <p:spPr>
            <a:xfrm>
              <a:off x="3891496" y="2091183"/>
              <a:ext cx="792088"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200" b="1" i="0" u="none" strike="noStrike" kern="0" cap="none" spc="0" normalizeH="0" baseline="0" noProof="0" dirty="0">
                  <a:ln>
                    <a:noFill/>
                  </a:ln>
                  <a:solidFill>
                    <a:prstClr val="black"/>
                  </a:solidFill>
                  <a:effectLst/>
                  <a:uLnTx/>
                  <a:uFillTx/>
                </a:rPr>
                <a:t>Stallo</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200" b="0" i="0" u="none" strike="noStrike" kern="0" cap="none" spc="0" normalizeH="0" baseline="0" noProof="0" dirty="0">
                  <a:ln>
                    <a:noFill/>
                  </a:ln>
                  <a:solidFill>
                    <a:prstClr val="black"/>
                  </a:solidFill>
                  <a:effectLst/>
                  <a:uLnTx/>
                  <a:uFillTx/>
                </a:rPr>
                <a:t>(UiT)</a:t>
              </a:r>
            </a:p>
          </p:txBody>
        </p:sp>
      </p:grpSp>
      <p:grpSp>
        <p:nvGrpSpPr>
          <p:cNvPr id="22" name="Gruppe 96">
            <a:extLst>
              <a:ext uri="{FF2B5EF4-FFF2-40B4-BE49-F238E27FC236}">
                <a16:creationId xmlns:a16="http://schemas.microsoft.com/office/drawing/2014/main" xmlns="" id="{A5D0F5EB-E6CA-4FCD-A493-D5D27BFCFADF}"/>
              </a:ext>
            </a:extLst>
          </p:cNvPr>
          <p:cNvGrpSpPr/>
          <p:nvPr/>
        </p:nvGrpSpPr>
        <p:grpSpPr>
          <a:xfrm>
            <a:off x="1325845" y="6277067"/>
            <a:ext cx="4259858" cy="792959"/>
            <a:chOff x="539552" y="3212105"/>
            <a:chExt cx="4259858" cy="792959"/>
          </a:xfrm>
        </p:grpSpPr>
        <p:sp>
          <p:nvSpPr>
            <p:cNvPr id="23" name="Rektangel 97">
              <a:extLst>
                <a:ext uri="{FF2B5EF4-FFF2-40B4-BE49-F238E27FC236}">
                  <a16:creationId xmlns:a16="http://schemas.microsoft.com/office/drawing/2014/main" xmlns="" id="{E3090832-CE6D-4326-9429-52BE2C5B2D13}"/>
                </a:ext>
              </a:extLst>
            </p:cNvPr>
            <p:cNvSpPr/>
            <p:nvPr/>
          </p:nvSpPr>
          <p:spPr>
            <a:xfrm>
              <a:off x="539552" y="3212976"/>
              <a:ext cx="2088232" cy="792088"/>
            </a:xfrm>
            <a:prstGeom prst="rect">
              <a:avLst/>
            </a:prstGeom>
            <a:solidFill>
              <a:srgbClr val="E98300"/>
            </a:solidFill>
            <a:ln w="25400" cap="flat" cmpd="sng" algn="ctr">
              <a:solidFill>
                <a:srgbClr val="E9830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24" name="TekstSylinder 98">
              <a:extLst>
                <a:ext uri="{FF2B5EF4-FFF2-40B4-BE49-F238E27FC236}">
                  <a16:creationId xmlns:a16="http://schemas.microsoft.com/office/drawing/2014/main" xmlns="" id="{4233C63C-C0E6-4484-9E93-20BF5C12C588}"/>
                </a:ext>
              </a:extLst>
            </p:cNvPr>
            <p:cNvSpPr txBox="1"/>
            <p:nvPr/>
          </p:nvSpPr>
          <p:spPr>
            <a:xfrm>
              <a:off x="608159" y="3284984"/>
              <a:ext cx="1878611"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800" b="1" i="0" u="none" strike="noStrike" kern="0" cap="none" spc="0" normalizeH="0" baseline="0" noProof="0" dirty="0">
                  <a:ln>
                    <a:noFill/>
                  </a:ln>
                  <a:solidFill>
                    <a:prstClr val="black"/>
                  </a:solidFill>
                  <a:effectLst/>
                  <a:uLnTx/>
                  <a:uFillTx/>
                </a:rPr>
                <a:t>Fram /A1</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200" b="0" i="0" u="none" strike="noStrike" kern="0" cap="none" spc="0" normalizeH="0" baseline="0" noProof="0" dirty="0">
                  <a:ln>
                    <a:noFill/>
                  </a:ln>
                  <a:solidFill>
                    <a:prstClr val="black"/>
                  </a:solidFill>
                  <a:effectLst/>
                  <a:uLnTx/>
                  <a:uFillTx/>
                </a:rPr>
                <a:t>(Tromsø)</a:t>
              </a:r>
            </a:p>
          </p:txBody>
        </p:sp>
        <p:sp>
          <p:nvSpPr>
            <p:cNvPr id="25" name="Rektangel 99">
              <a:extLst>
                <a:ext uri="{FF2B5EF4-FFF2-40B4-BE49-F238E27FC236}">
                  <a16:creationId xmlns:a16="http://schemas.microsoft.com/office/drawing/2014/main" xmlns="" id="{0AC0FE6A-8C35-4A0C-AE45-2107932499F9}"/>
                </a:ext>
              </a:extLst>
            </p:cNvPr>
            <p:cNvSpPr/>
            <p:nvPr/>
          </p:nvSpPr>
          <p:spPr>
            <a:xfrm>
              <a:off x="2711178" y="3212105"/>
              <a:ext cx="2088232" cy="792088"/>
            </a:xfrm>
            <a:prstGeom prst="rect">
              <a:avLst/>
            </a:prstGeom>
            <a:solidFill>
              <a:srgbClr val="E98300"/>
            </a:solidFill>
            <a:ln w="25400" cap="flat" cmpd="sng" algn="ctr">
              <a:solidFill>
                <a:srgbClr val="E9830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26" name="TekstSylinder 100">
              <a:extLst>
                <a:ext uri="{FF2B5EF4-FFF2-40B4-BE49-F238E27FC236}">
                  <a16:creationId xmlns:a16="http://schemas.microsoft.com/office/drawing/2014/main" xmlns="" id="{8A9F1591-BC33-4C40-9F15-9D1FF6E255A4}"/>
                </a:ext>
              </a:extLst>
            </p:cNvPr>
            <p:cNvSpPr txBox="1"/>
            <p:nvPr/>
          </p:nvSpPr>
          <p:spPr>
            <a:xfrm>
              <a:off x="2779785" y="3284113"/>
              <a:ext cx="1878611"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800" b="1" i="0" u="none" strike="noStrike" kern="0" cap="none" spc="0" normalizeH="0" baseline="0" noProof="0" dirty="0">
                  <a:ln>
                    <a:noFill/>
                  </a:ln>
                  <a:solidFill>
                    <a:prstClr val="black"/>
                  </a:solidFill>
                  <a:effectLst/>
                  <a:uLnTx/>
                  <a:uFillTx/>
                </a:rPr>
                <a:t>B1, C1</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200" b="0" i="0" u="none" strike="noStrike" kern="0" cap="none" spc="0" normalizeH="0" baseline="0" noProof="0" dirty="0">
                  <a:ln>
                    <a:noFill/>
                  </a:ln>
                  <a:solidFill>
                    <a:prstClr val="black"/>
                  </a:solidFill>
                  <a:effectLst/>
                  <a:uLnTx/>
                  <a:uFillTx/>
                </a:rPr>
                <a:t>(Trondheim)</a:t>
              </a:r>
            </a:p>
          </p:txBody>
        </p:sp>
      </p:grpSp>
      <p:sp>
        <p:nvSpPr>
          <p:cNvPr id="27" name="TekstSylinder 101">
            <a:extLst>
              <a:ext uri="{FF2B5EF4-FFF2-40B4-BE49-F238E27FC236}">
                <a16:creationId xmlns:a16="http://schemas.microsoft.com/office/drawing/2014/main" xmlns="" id="{8CAAB056-5DC9-4D1D-BCF7-E13B271F5689}"/>
              </a:ext>
            </a:extLst>
          </p:cNvPr>
          <p:cNvSpPr txBox="1"/>
          <p:nvPr/>
        </p:nvSpPr>
        <p:spPr>
          <a:xfrm>
            <a:off x="1325845" y="3011547"/>
            <a:ext cx="4259858"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2000" b="1" i="0" u="sng" strike="noStrike" kern="0" cap="none" spc="0" normalizeH="0" baseline="0" noProof="0" dirty="0">
                <a:ln>
                  <a:noFill/>
                </a:ln>
                <a:solidFill>
                  <a:schemeClr val="accent3">
                    <a:lumMod val="50000"/>
                  </a:schemeClr>
                </a:solidFill>
                <a:effectLst/>
                <a:uLnTx/>
                <a:uFillTx/>
              </a:rPr>
              <a:t>HPC-systems</a:t>
            </a:r>
          </a:p>
        </p:txBody>
      </p:sp>
      <p:sp>
        <p:nvSpPr>
          <p:cNvPr id="28" name="Pil ned 20">
            <a:extLst>
              <a:ext uri="{FF2B5EF4-FFF2-40B4-BE49-F238E27FC236}">
                <a16:creationId xmlns:a16="http://schemas.microsoft.com/office/drawing/2014/main" xmlns="" id="{2A1323F0-CD25-4330-9751-0D9004EBA2FF}"/>
              </a:ext>
            </a:extLst>
          </p:cNvPr>
          <p:cNvSpPr/>
          <p:nvPr/>
        </p:nvSpPr>
        <p:spPr>
          <a:xfrm>
            <a:off x="2240178" y="4567001"/>
            <a:ext cx="222427" cy="1684906"/>
          </a:xfrm>
          <a:prstGeom prst="downArrow">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29" name="Rektangel 103">
            <a:extLst>
              <a:ext uri="{FF2B5EF4-FFF2-40B4-BE49-F238E27FC236}">
                <a16:creationId xmlns:a16="http://schemas.microsoft.com/office/drawing/2014/main" xmlns="" id="{96AB9D68-DF53-4789-9C6E-BD919D6F6E21}"/>
              </a:ext>
            </a:extLst>
          </p:cNvPr>
          <p:cNvSpPr/>
          <p:nvPr/>
        </p:nvSpPr>
        <p:spPr>
          <a:xfrm>
            <a:off x="1325845" y="4525942"/>
            <a:ext cx="2019226" cy="82118"/>
          </a:xfrm>
          <a:prstGeom prst="rect">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30" name="Pil ned 22">
            <a:extLst>
              <a:ext uri="{FF2B5EF4-FFF2-40B4-BE49-F238E27FC236}">
                <a16:creationId xmlns:a16="http://schemas.microsoft.com/office/drawing/2014/main" xmlns="" id="{E8444C0F-B796-4A86-9C5B-8C515B010CEB}"/>
              </a:ext>
            </a:extLst>
          </p:cNvPr>
          <p:cNvSpPr/>
          <p:nvPr/>
        </p:nvSpPr>
        <p:spPr>
          <a:xfrm>
            <a:off x="4411804" y="4570765"/>
            <a:ext cx="222427" cy="1684906"/>
          </a:xfrm>
          <a:prstGeom prst="downArrow">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31" name="Rektangel 105">
            <a:extLst>
              <a:ext uri="{FF2B5EF4-FFF2-40B4-BE49-F238E27FC236}">
                <a16:creationId xmlns:a16="http://schemas.microsoft.com/office/drawing/2014/main" xmlns="" id="{C675F8E4-8C7E-4941-BBC9-BB103E0CAF45}"/>
              </a:ext>
            </a:extLst>
          </p:cNvPr>
          <p:cNvSpPr/>
          <p:nvPr/>
        </p:nvSpPr>
        <p:spPr>
          <a:xfrm>
            <a:off x="3497471" y="4529706"/>
            <a:ext cx="2019226" cy="82118"/>
          </a:xfrm>
          <a:prstGeom prst="rect">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32" name="TekstSylinder 106">
            <a:extLst>
              <a:ext uri="{FF2B5EF4-FFF2-40B4-BE49-F238E27FC236}">
                <a16:creationId xmlns:a16="http://schemas.microsoft.com/office/drawing/2014/main" xmlns="" id="{DB457CF7-A0FC-417F-B0CF-82D9ABF37897}"/>
              </a:ext>
            </a:extLst>
          </p:cNvPr>
          <p:cNvSpPr txBox="1"/>
          <p:nvPr/>
        </p:nvSpPr>
        <p:spPr>
          <a:xfrm>
            <a:off x="1317824" y="7243926"/>
            <a:ext cx="290913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nb-NO" sz="1200" kern="0" dirty="0" err="1">
                <a:solidFill>
                  <a:prstClr val="black"/>
                </a:solidFill>
              </a:rPr>
              <a:t>Oct</a:t>
            </a:r>
            <a:r>
              <a:rPr lang="nb-NO" sz="1200" kern="0" dirty="0">
                <a:solidFill>
                  <a:prstClr val="black"/>
                </a:solidFill>
              </a:rPr>
              <a:t>. 2017</a:t>
            </a:r>
            <a:endParaRPr kumimoji="0" lang="nb-NO" sz="1200" i="0" u="none" strike="noStrike" kern="0" cap="none" spc="0" normalizeH="0" baseline="0" noProof="0" dirty="0">
              <a:ln>
                <a:noFill/>
              </a:ln>
              <a:solidFill>
                <a:prstClr val="black"/>
              </a:solidFill>
              <a:effectLst/>
              <a:uLnTx/>
              <a:uFillTx/>
            </a:endParaRPr>
          </a:p>
        </p:txBody>
      </p:sp>
      <p:sp>
        <p:nvSpPr>
          <p:cNvPr id="33" name="TekstSylinder 107">
            <a:extLst>
              <a:ext uri="{FF2B5EF4-FFF2-40B4-BE49-F238E27FC236}">
                <a16:creationId xmlns:a16="http://schemas.microsoft.com/office/drawing/2014/main" xmlns="" id="{F2C5841D-CE3E-4258-AB7B-3BBCF7F4582E}"/>
              </a:ext>
            </a:extLst>
          </p:cNvPr>
          <p:cNvSpPr txBox="1"/>
          <p:nvPr/>
        </p:nvSpPr>
        <p:spPr>
          <a:xfrm>
            <a:off x="3542413" y="7243926"/>
            <a:ext cx="1927464"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nb-NO" sz="1200" kern="0" dirty="0">
                <a:solidFill>
                  <a:prstClr val="black"/>
                </a:solidFill>
              </a:rPr>
              <a:t>2019</a:t>
            </a:r>
            <a:endParaRPr kumimoji="0" lang="nb-NO" sz="1200" i="0" u="none" strike="noStrike" kern="0" cap="none" spc="0" normalizeH="0" baseline="0" noProof="0" dirty="0">
              <a:ln>
                <a:noFill/>
              </a:ln>
              <a:solidFill>
                <a:prstClr val="black"/>
              </a:solidFill>
              <a:effectLst/>
              <a:uLnTx/>
              <a:uFillTx/>
            </a:endParaRPr>
          </a:p>
        </p:txBody>
      </p:sp>
      <p:sp>
        <p:nvSpPr>
          <p:cNvPr id="34" name="Rektangel 108">
            <a:extLst>
              <a:ext uri="{FF2B5EF4-FFF2-40B4-BE49-F238E27FC236}">
                <a16:creationId xmlns:a16="http://schemas.microsoft.com/office/drawing/2014/main" xmlns="" id="{68D05EAC-4087-4A25-8D8B-FE8666A97A91}"/>
              </a:ext>
            </a:extLst>
          </p:cNvPr>
          <p:cNvSpPr/>
          <p:nvPr/>
        </p:nvSpPr>
        <p:spPr>
          <a:xfrm>
            <a:off x="8745934" y="3659619"/>
            <a:ext cx="1114399" cy="792088"/>
          </a:xfrm>
          <a:prstGeom prst="rect">
            <a:avLst/>
          </a:prstGeom>
          <a:solidFill>
            <a:srgbClr val="879637">
              <a:lumMod val="60000"/>
              <a:lumOff val="40000"/>
            </a:srgbClr>
          </a:solidFill>
          <a:ln w="25400" cap="flat" cmpd="sng" algn="ctr">
            <a:solidFill>
              <a:srgbClr val="8796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35" name="Rektangel 109">
            <a:extLst>
              <a:ext uri="{FF2B5EF4-FFF2-40B4-BE49-F238E27FC236}">
                <a16:creationId xmlns:a16="http://schemas.microsoft.com/office/drawing/2014/main" xmlns="" id="{9B4EF421-83CC-475F-81AB-D028E683126E}"/>
              </a:ext>
            </a:extLst>
          </p:cNvPr>
          <p:cNvSpPr/>
          <p:nvPr/>
        </p:nvSpPr>
        <p:spPr>
          <a:xfrm>
            <a:off x="10628907" y="3659619"/>
            <a:ext cx="1114399" cy="792088"/>
          </a:xfrm>
          <a:prstGeom prst="rect">
            <a:avLst/>
          </a:prstGeom>
          <a:solidFill>
            <a:srgbClr val="879637">
              <a:lumMod val="60000"/>
              <a:lumOff val="40000"/>
            </a:srgbClr>
          </a:solidFill>
          <a:ln w="25400" cap="flat" cmpd="sng" algn="ctr">
            <a:solidFill>
              <a:srgbClr val="8796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36" name="TekstSylinder 110">
            <a:extLst>
              <a:ext uri="{FF2B5EF4-FFF2-40B4-BE49-F238E27FC236}">
                <a16:creationId xmlns:a16="http://schemas.microsoft.com/office/drawing/2014/main" xmlns="" id="{E6A49514-ED2D-475F-B859-5303F01B2129}"/>
              </a:ext>
            </a:extLst>
          </p:cNvPr>
          <p:cNvSpPr txBox="1"/>
          <p:nvPr/>
        </p:nvSpPr>
        <p:spPr>
          <a:xfrm>
            <a:off x="8827608" y="3761962"/>
            <a:ext cx="942953"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200" b="1" i="0" u="none" strike="noStrike" kern="0" cap="none" spc="0" normalizeH="0" baseline="0" noProof="0" dirty="0" err="1">
                <a:ln>
                  <a:noFill/>
                </a:ln>
                <a:solidFill>
                  <a:prstClr val="black"/>
                </a:solidFill>
                <a:effectLst/>
                <a:uLnTx/>
                <a:uFillTx/>
              </a:rPr>
              <a:t>NorStore</a:t>
            </a:r>
            <a:endParaRPr kumimoji="0" lang="nb-NO" sz="1200" b="1"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200" b="1" i="0" u="none" strike="noStrike" kern="0" cap="none" spc="0" normalizeH="0" baseline="0" noProof="0" dirty="0">
                <a:ln>
                  <a:noFill/>
                </a:ln>
                <a:solidFill>
                  <a:prstClr val="black"/>
                </a:solidFill>
                <a:effectLst/>
                <a:uLnTx/>
                <a:uFillTx/>
              </a:rPr>
              <a:t>(UiO)</a:t>
            </a:r>
            <a:endParaRPr kumimoji="0" lang="nb-NO" sz="1200" b="0" i="0" u="none" strike="noStrike" kern="0" cap="none" spc="0" normalizeH="0" baseline="0" noProof="0" dirty="0">
              <a:ln>
                <a:noFill/>
              </a:ln>
              <a:solidFill>
                <a:prstClr val="black"/>
              </a:solidFill>
              <a:effectLst/>
              <a:uLnTx/>
              <a:uFillTx/>
            </a:endParaRPr>
          </a:p>
        </p:txBody>
      </p:sp>
      <p:sp>
        <p:nvSpPr>
          <p:cNvPr id="37" name="TekstSylinder 111">
            <a:extLst>
              <a:ext uri="{FF2B5EF4-FFF2-40B4-BE49-F238E27FC236}">
                <a16:creationId xmlns:a16="http://schemas.microsoft.com/office/drawing/2014/main" xmlns="" id="{95A2450C-3406-4BF2-B8F6-558200D39ABA}"/>
              </a:ext>
            </a:extLst>
          </p:cNvPr>
          <p:cNvSpPr txBox="1"/>
          <p:nvPr/>
        </p:nvSpPr>
        <p:spPr>
          <a:xfrm>
            <a:off x="10628907" y="3705815"/>
            <a:ext cx="1114399"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200" b="1" i="0" u="none" strike="noStrike" kern="0" cap="none" spc="0" normalizeH="0" baseline="0" noProof="0" dirty="0">
                <a:ln>
                  <a:noFill/>
                </a:ln>
                <a:solidFill>
                  <a:prstClr val="black"/>
                </a:solidFill>
                <a:effectLst/>
                <a:uLnTx/>
                <a:uFillTx/>
              </a:rPr>
              <a:t>TSD «</a:t>
            </a:r>
            <a:r>
              <a:rPr kumimoji="0" lang="nb-NO" sz="1200" b="1" i="0" u="none" strike="noStrike" kern="0" cap="none" spc="0" normalizeH="0" baseline="0" noProof="0" dirty="0" err="1">
                <a:ln>
                  <a:noFill/>
                </a:ln>
                <a:solidFill>
                  <a:prstClr val="black"/>
                </a:solidFill>
                <a:effectLst/>
                <a:uLnTx/>
                <a:uFillTx/>
              </a:rPr>
              <a:t>Colossous</a:t>
            </a:r>
            <a:r>
              <a:rPr kumimoji="0" lang="nb-NO" sz="1200" b="1" i="0" u="none" strike="noStrike" kern="0" cap="none" spc="0" normalizeH="0" baseline="0" noProof="0" dirty="0">
                <a:ln>
                  <a:noFill/>
                </a:ln>
                <a:solidFill>
                  <a:prstClr val="black"/>
                </a:solidFill>
                <a:effectLst/>
                <a:uLnTx/>
                <a:uFillTx/>
              </a:rPr>
              <a: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200" b="0" i="0" u="none" strike="noStrike" kern="0" cap="none" spc="0" normalizeH="0" baseline="0" noProof="0" dirty="0">
                <a:ln>
                  <a:noFill/>
                </a:ln>
                <a:solidFill>
                  <a:prstClr val="black"/>
                </a:solidFill>
                <a:effectLst/>
                <a:uLnTx/>
                <a:uFillTx/>
              </a:rPr>
              <a:t>(UiO)</a:t>
            </a:r>
          </a:p>
        </p:txBody>
      </p:sp>
      <p:sp>
        <p:nvSpPr>
          <p:cNvPr id="38" name="Rektangel 112">
            <a:extLst>
              <a:ext uri="{FF2B5EF4-FFF2-40B4-BE49-F238E27FC236}">
                <a16:creationId xmlns:a16="http://schemas.microsoft.com/office/drawing/2014/main" xmlns="" id="{1DBC1464-5020-464C-AD4A-3F1864E0046C}"/>
              </a:ext>
            </a:extLst>
          </p:cNvPr>
          <p:cNvSpPr/>
          <p:nvPr/>
        </p:nvSpPr>
        <p:spPr>
          <a:xfrm>
            <a:off x="8470388" y="6277938"/>
            <a:ext cx="1639254" cy="792088"/>
          </a:xfrm>
          <a:prstGeom prst="rect">
            <a:avLst/>
          </a:prstGeom>
          <a:solidFill>
            <a:srgbClr val="879637">
              <a:lumMod val="60000"/>
              <a:lumOff val="40000"/>
            </a:srgbClr>
          </a:solidFill>
          <a:ln w="25400" cap="flat" cmpd="sng" algn="ctr">
            <a:solidFill>
              <a:srgbClr val="8796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39" name="TekstSylinder 113">
            <a:extLst>
              <a:ext uri="{FF2B5EF4-FFF2-40B4-BE49-F238E27FC236}">
                <a16:creationId xmlns:a16="http://schemas.microsoft.com/office/drawing/2014/main" xmlns="" id="{EE4A37E4-6C93-4E62-ADEC-38E478659503}"/>
              </a:ext>
            </a:extLst>
          </p:cNvPr>
          <p:cNvSpPr txBox="1"/>
          <p:nvPr/>
        </p:nvSpPr>
        <p:spPr>
          <a:xfrm>
            <a:off x="8496627" y="6364192"/>
            <a:ext cx="1613014"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800" b="1" i="0" u="none" strike="noStrike" kern="0" cap="none" spc="0" normalizeH="0" baseline="0" noProof="0" dirty="0">
                <a:ln>
                  <a:noFill/>
                </a:ln>
                <a:solidFill>
                  <a:prstClr val="black"/>
                </a:solidFill>
                <a:effectLst/>
                <a:uLnTx/>
                <a:uFillTx/>
              </a:rPr>
              <a:t>NIRD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rPr>
              <a:t>(data-centric</a:t>
            </a:r>
          </a:p>
          <a:p>
            <a:pPr marL="0" marR="0" lvl="0" indent="0" algn="ctr" defTabSz="914400" eaLnBrk="1" fontAlgn="auto" latinLnBrk="0" hangingPunct="1">
              <a:lnSpc>
                <a:spcPct val="100000"/>
              </a:lnSpc>
              <a:spcBef>
                <a:spcPts val="0"/>
              </a:spcBef>
              <a:spcAft>
                <a:spcPts val="0"/>
              </a:spcAft>
              <a:buClrTx/>
              <a:buSzTx/>
              <a:buFontTx/>
              <a:buNone/>
              <a:tabLst/>
              <a:defRPr/>
            </a:pPr>
            <a:r>
              <a:rPr lang="en-GB" sz="1100" kern="0" dirty="0" err="1">
                <a:solidFill>
                  <a:prstClr val="black"/>
                </a:solidFill>
              </a:rPr>
              <a:t>arcitechture</a:t>
            </a:r>
            <a:r>
              <a:rPr kumimoji="0" lang="nb-NO" sz="1100" b="0" i="0" u="none" strike="noStrike" kern="0" cap="none" spc="0" normalizeH="0" baseline="0" noProof="0" dirty="0">
                <a:ln>
                  <a:noFill/>
                </a:ln>
                <a:solidFill>
                  <a:prstClr val="black"/>
                </a:solidFill>
                <a:effectLst/>
                <a:uLnTx/>
                <a:uFillTx/>
              </a:rPr>
              <a:t>)</a:t>
            </a:r>
          </a:p>
        </p:txBody>
      </p:sp>
      <p:sp>
        <p:nvSpPr>
          <p:cNvPr id="40" name="Rektangel 114">
            <a:extLst>
              <a:ext uri="{FF2B5EF4-FFF2-40B4-BE49-F238E27FC236}">
                <a16:creationId xmlns:a16="http://schemas.microsoft.com/office/drawing/2014/main" xmlns="" id="{7AA3CD71-7943-40E2-A306-61BF1865D75D}"/>
              </a:ext>
            </a:extLst>
          </p:cNvPr>
          <p:cNvSpPr/>
          <p:nvPr/>
        </p:nvSpPr>
        <p:spPr>
          <a:xfrm>
            <a:off x="10487389" y="6277067"/>
            <a:ext cx="1528306" cy="792088"/>
          </a:xfrm>
          <a:prstGeom prst="rect">
            <a:avLst/>
          </a:prstGeom>
          <a:solidFill>
            <a:srgbClr val="879637">
              <a:lumMod val="60000"/>
              <a:lumOff val="40000"/>
            </a:srgbClr>
          </a:solidFill>
          <a:ln w="25400" cap="flat" cmpd="sng" algn="ctr">
            <a:solidFill>
              <a:srgbClr val="8796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41" name="TekstSylinder 115">
            <a:extLst>
              <a:ext uri="{FF2B5EF4-FFF2-40B4-BE49-F238E27FC236}">
                <a16:creationId xmlns:a16="http://schemas.microsoft.com/office/drawing/2014/main" xmlns="" id="{4D7089EF-2291-4995-9AAE-406A37E0BAAA}"/>
              </a:ext>
            </a:extLst>
          </p:cNvPr>
          <p:cNvSpPr txBox="1"/>
          <p:nvPr/>
        </p:nvSpPr>
        <p:spPr>
          <a:xfrm>
            <a:off x="10434002" y="6349075"/>
            <a:ext cx="1613014"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800" b="1" i="0" u="none" strike="noStrike" kern="0" cap="none" spc="0" normalizeH="0" baseline="0" noProof="0" dirty="0" err="1">
                <a:ln>
                  <a:noFill/>
                </a:ln>
                <a:solidFill>
                  <a:prstClr val="black"/>
                </a:solidFill>
                <a:effectLst/>
                <a:uLnTx/>
                <a:uFillTx/>
              </a:rPr>
              <a:t>Upgraded</a:t>
            </a:r>
            <a:endParaRPr kumimoji="0" lang="nb-NO" sz="1800" b="1"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800" b="1" i="0" u="none" strike="noStrike" kern="0" cap="none" spc="0" normalizeH="0" baseline="0" noProof="0" dirty="0">
                <a:ln>
                  <a:noFill/>
                </a:ln>
                <a:solidFill>
                  <a:prstClr val="black"/>
                </a:solidFill>
                <a:effectLst/>
                <a:uLnTx/>
                <a:uFillTx/>
              </a:rPr>
              <a:t>TSD</a:t>
            </a:r>
            <a:endParaRPr kumimoji="0" lang="nb-NO" sz="1800" b="0" i="0" u="none" strike="noStrike" kern="0" cap="none" spc="0" normalizeH="0" baseline="0" noProof="0" dirty="0">
              <a:ln>
                <a:noFill/>
              </a:ln>
              <a:solidFill>
                <a:prstClr val="black"/>
              </a:solidFill>
              <a:effectLst/>
              <a:uLnTx/>
              <a:uFillTx/>
            </a:endParaRPr>
          </a:p>
        </p:txBody>
      </p:sp>
      <p:sp>
        <p:nvSpPr>
          <p:cNvPr id="42" name="TekstSylinder 116">
            <a:extLst>
              <a:ext uri="{FF2B5EF4-FFF2-40B4-BE49-F238E27FC236}">
                <a16:creationId xmlns:a16="http://schemas.microsoft.com/office/drawing/2014/main" xmlns="" id="{C3182754-8F68-4385-83CD-1D981A0E09B1}"/>
              </a:ext>
            </a:extLst>
          </p:cNvPr>
          <p:cNvSpPr txBox="1"/>
          <p:nvPr/>
        </p:nvSpPr>
        <p:spPr>
          <a:xfrm>
            <a:off x="8368947" y="2979463"/>
            <a:ext cx="3534452"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sng" strike="noStrike" kern="0" cap="none" spc="0" normalizeH="0" baseline="0" dirty="0">
                <a:ln>
                  <a:noFill/>
                </a:ln>
                <a:solidFill>
                  <a:srgbClr val="336600"/>
                </a:solidFill>
                <a:effectLst/>
                <a:uLnTx/>
                <a:uFillTx/>
              </a:rPr>
              <a:t>Storage infrastructure</a:t>
            </a:r>
          </a:p>
        </p:txBody>
      </p:sp>
      <p:sp>
        <p:nvSpPr>
          <p:cNvPr id="43" name="Pil ned 41">
            <a:extLst>
              <a:ext uri="{FF2B5EF4-FFF2-40B4-BE49-F238E27FC236}">
                <a16:creationId xmlns:a16="http://schemas.microsoft.com/office/drawing/2014/main" xmlns="" id="{3DAE3EB3-9636-4180-90C1-3DDBC2BF7AD4}"/>
              </a:ext>
            </a:extLst>
          </p:cNvPr>
          <p:cNvSpPr/>
          <p:nvPr/>
        </p:nvSpPr>
        <p:spPr>
          <a:xfrm>
            <a:off x="9179007" y="4567001"/>
            <a:ext cx="222427" cy="1684906"/>
          </a:xfrm>
          <a:prstGeom prst="downArrow">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44" name="Rektangel 118">
            <a:extLst>
              <a:ext uri="{FF2B5EF4-FFF2-40B4-BE49-F238E27FC236}">
                <a16:creationId xmlns:a16="http://schemas.microsoft.com/office/drawing/2014/main" xmlns="" id="{AE9DD755-B38D-4ED0-B030-8E5F9706FD41}"/>
              </a:ext>
            </a:extLst>
          </p:cNvPr>
          <p:cNvSpPr/>
          <p:nvPr/>
        </p:nvSpPr>
        <p:spPr>
          <a:xfrm>
            <a:off x="8745934" y="4525942"/>
            <a:ext cx="1114400" cy="82118"/>
          </a:xfrm>
          <a:prstGeom prst="rect">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45" name="Pil ned 43">
            <a:extLst>
              <a:ext uri="{FF2B5EF4-FFF2-40B4-BE49-F238E27FC236}">
                <a16:creationId xmlns:a16="http://schemas.microsoft.com/office/drawing/2014/main" xmlns="" id="{D10B6967-B476-414C-8956-A0BB79F3E466}"/>
              </a:ext>
            </a:extLst>
          </p:cNvPr>
          <p:cNvSpPr/>
          <p:nvPr/>
        </p:nvSpPr>
        <p:spPr>
          <a:xfrm>
            <a:off x="11061877" y="4570765"/>
            <a:ext cx="222427" cy="1684906"/>
          </a:xfrm>
          <a:prstGeom prst="downArrow">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46" name="Rektangel 120">
            <a:extLst>
              <a:ext uri="{FF2B5EF4-FFF2-40B4-BE49-F238E27FC236}">
                <a16:creationId xmlns:a16="http://schemas.microsoft.com/office/drawing/2014/main" xmlns="" id="{3408E1ED-D419-48B2-BD41-DBE9400DD858}"/>
              </a:ext>
            </a:extLst>
          </p:cNvPr>
          <p:cNvSpPr/>
          <p:nvPr/>
        </p:nvSpPr>
        <p:spPr>
          <a:xfrm flipV="1">
            <a:off x="10628907" y="4529706"/>
            <a:ext cx="1114399" cy="91438"/>
          </a:xfrm>
          <a:prstGeom prst="rect">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47" name="TekstSylinder 121">
            <a:extLst>
              <a:ext uri="{FF2B5EF4-FFF2-40B4-BE49-F238E27FC236}">
                <a16:creationId xmlns:a16="http://schemas.microsoft.com/office/drawing/2014/main" xmlns="" id="{550EF33D-25E5-4B1F-BC3E-F23C045BC75A}"/>
              </a:ext>
            </a:extLst>
          </p:cNvPr>
          <p:cNvSpPr txBox="1"/>
          <p:nvPr/>
        </p:nvSpPr>
        <p:spPr>
          <a:xfrm>
            <a:off x="8376968" y="7243926"/>
            <a:ext cx="2081803"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b-NO" sz="1200" i="0" u="none" strike="noStrike" kern="0" cap="none" spc="0" normalizeH="0" baseline="0" noProof="0" dirty="0">
                <a:ln>
                  <a:noFill/>
                </a:ln>
                <a:solidFill>
                  <a:prstClr val="black"/>
                </a:solidFill>
                <a:effectLst/>
                <a:uLnTx/>
                <a:uFillTx/>
              </a:rPr>
              <a:t>Jul. 2017, later </a:t>
            </a:r>
            <a:r>
              <a:rPr kumimoji="0" lang="nb-NO" sz="1200" i="0" u="none" strike="noStrike" kern="0" cap="none" spc="0" normalizeH="0" baseline="0" noProof="0" dirty="0" err="1">
                <a:ln>
                  <a:noFill/>
                </a:ln>
                <a:solidFill>
                  <a:prstClr val="black"/>
                </a:solidFill>
                <a:effectLst/>
                <a:uLnTx/>
                <a:uFillTx/>
              </a:rPr>
              <a:t>expansions</a:t>
            </a:r>
            <a:endParaRPr kumimoji="0" lang="nb-NO" sz="1200" i="0" u="none" strike="noStrike" kern="0" cap="none" spc="0" normalizeH="0" baseline="0" noProof="0" dirty="0">
              <a:ln>
                <a:noFill/>
              </a:ln>
              <a:solidFill>
                <a:prstClr val="black"/>
              </a:solidFill>
              <a:effectLst/>
              <a:uLnTx/>
              <a:uFillTx/>
            </a:endParaRPr>
          </a:p>
        </p:txBody>
      </p:sp>
      <p:sp>
        <p:nvSpPr>
          <p:cNvPr id="49" name="Tittel 2">
            <a:extLst>
              <a:ext uri="{FF2B5EF4-FFF2-40B4-BE49-F238E27FC236}">
                <a16:creationId xmlns:a16="http://schemas.microsoft.com/office/drawing/2014/main" xmlns="" id="{E7F4B8E2-6E52-4A0A-8D87-43C5E2B5E8BC}"/>
              </a:ext>
            </a:extLst>
          </p:cNvPr>
          <p:cNvSpPr txBox="1">
            <a:spLocks/>
          </p:cNvSpPr>
          <p:nvPr/>
        </p:nvSpPr>
        <p:spPr>
          <a:xfrm>
            <a:off x="1377873" y="2491723"/>
            <a:ext cx="8830196" cy="430887"/>
          </a:xfrm>
          <a:prstGeom prst="rect">
            <a:avLst/>
          </a:prstGeom>
        </p:spPr>
        <p:txBody>
          <a:bodyPr vert="horz" wrap="square" lIns="0" tIns="0" rIns="0" bIns="0" rtlCol="0" anchor="ctr" anchorCtr="0">
            <a:spAutoFit/>
          </a:bodyPr>
          <a:lstStyle>
            <a:lvl1pPr algn="l" defTabSz="1616001" rtl="0" eaLnBrk="1" latinLnBrk="0" hangingPunct="1">
              <a:spcBef>
                <a:spcPct val="0"/>
              </a:spcBef>
              <a:buNone/>
              <a:defRPr sz="5000" kern="1200">
                <a:solidFill>
                  <a:schemeClr val="tx1"/>
                </a:solidFill>
                <a:latin typeface="+mj-lt"/>
                <a:ea typeface="+mj-ea"/>
                <a:cs typeface="+mj-cs"/>
              </a:defRPr>
            </a:lvl1pPr>
          </a:lstStyle>
          <a:p>
            <a:r>
              <a:rPr lang="en-GB" sz="2800" u="sng" dirty="0">
                <a:solidFill>
                  <a:schemeClr val="tx1">
                    <a:lumMod val="75000"/>
                    <a:lumOff val="25000"/>
                  </a:schemeClr>
                </a:solidFill>
              </a:rPr>
              <a:t>Ongoing transition</a:t>
            </a:r>
            <a:endParaRPr lang="en-GB" sz="2800" u="sng" dirty="0"/>
          </a:p>
        </p:txBody>
      </p:sp>
      <p:sp>
        <p:nvSpPr>
          <p:cNvPr id="48" name="TekstSylinder 101">
            <a:extLst>
              <a:ext uri="{FF2B5EF4-FFF2-40B4-BE49-F238E27FC236}">
                <a16:creationId xmlns:a16="http://schemas.microsoft.com/office/drawing/2014/main" xmlns="" id="{8CAAB056-5DC9-4D1D-BCF7-E13B271F5689}"/>
              </a:ext>
            </a:extLst>
          </p:cNvPr>
          <p:cNvSpPr txBox="1"/>
          <p:nvPr/>
        </p:nvSpPr>
        <p:spPr>
          <a:xfrm>
            <a:off x="4918224" y="2963728"/>
            <a:ext cx="4259858"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nb-NO" sz="2000" b="1" u="sng" kern="0" dirty="0" err="1" smtClean="0">
                <a:solidFill>
                  <a:schemeClr val="accent1">
                    <a:lumMod val="50000"/>
                  </a:schemeClr>
                </a:solidFill>
              </a:rPr>
              <a:t>Cloud</a:t>
            </a:r>
            <a:r>
              <a:rPr kumimoji="0" lang="nb-NO" sz="2000" b="1" i="0" u="sng" strike="noStrike" kern="0" cap="none" spc="0" normalizeH="0" baseline="0" noProof="0" dirty="0" smtClean="0">
                <a:ln>
                  <a:noFill/>
                </a:ln>
                <a:solidFill>
                  <a:schemeClr val="accent1">
                    <a:lumMod val="50000"/>
                  </a:schemeClr>
                </a:solidFill>
                <a:effectLst/>
                <a:uLnTx/>
                <a:uFillTx/>
              </a:rPr>
              <a:t>-systems</a:t>
            </a:r>
            <a:endParaRPr kumimoji="0" lang="nb-NO" sz="2000" b="1" i="0" u="sng" strike="noStrike" kern="0" cap="none" spc="0" normalizeH="0" baseline="0" noProof="0" dirty="0">
              <a:ln>
                <a:noFill/>
              </a:ln>
              <a:solidFill>
                <a:schemeClr val="accent1">
                  <a:lumMod val="50000"/>
                </a:schemeClr>
              </a:solidFill>
              <a:effectLst/>
              <a:uLnTx/>
              <a:uFillTx/>
            </a:endParaRPr>
          </a:p>
        </p:txBody>
      </p:sp>
      <p:grpSp>
        <p:nvGrpSpPr>
          <p:cNvPr id="3" name="Group 2"/>
          <p:cNvGrpSpPr/>
          <p:nvPr/>
        </p:nvGrpSpPr>
        <p:grpSpPr>
          <a:xfrm>
            <a:off x="5494680" y="6290918"/>
            <a:ext cx="3087081" cy="792960"/>
            <a:chOff x="5665994" y="7348429"/>
            <a:chExt cx="3087081" cy="792960"/>
          </a:xfrm>
        </p:grpSpPr>
        <p:sp>
          <p:nvSpPr>
            <p:cNvPr id="51" name="Rektangel 97">
              <a:extLst>
                <a:ext uri="{FF2B5EF4-FFF2-40B4-BE49-F238E27FC236}">
                  <a16:creationId xmlns:a16="http://schemas.microsoft.com/office/drawing/2014/main" xmlns="" id="{E3090832-CE6D-4326-9429-52BE2C5B2D13}"/>
                </a:ext>
              </a:extLst>
            </p:cNvPr>
            <p:cNvSpPr/>
            <p:nvPr/>
          </p:nvSpPr>
          <p:spPr>
            <a:xfrm>
              <a:off x="5998628" y="7349301"/>
              <a:ext cx="1162121" cy="792088"/>
            </a:xfrm>
            <a:prstGeom prst="rect">
              <a:avLst/>
            </a:prstGeom>
            <a:solidFill>
              <a:schemeClr val="accent1">
                <a:lumMod val="75000"/>
              </a:schemeClr>
            </a:solidFill>
            <a:ln w="25400" cap="flat" cmpd="sng" algn="ctr">
              <a:solidFill>
                <a:schemeClr val="accent1">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52" name="TekstSylinder 98">
              <a:extLst>
                <a:ext uri="{FF2B5EF4-FFF2-40B4-BE49-F238E27FC236}">
                  <a16:creationId xmlns:a16="http://schemas.microsoft.com/office/drawing/2014/main" xmlns="" id="{4233C63C-C0E6-4484-9E93-20BF5C12C588}"/>
                </a:ext>
              </a:extLst>
            </p:cNvPr>
            <p:cNvSpPr txBox="1"/>
            <p:nvPr/>
          </p:nvSpPr>
          <p:spPr>
            <a:xfrm>
              <a:off x="5665994" y="7436436"/>
              <a:ext cx="1878611"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800" b="1" i="0" u="none" strike="noStrike" kern="0" cap="none" spc="0" normalizeH="0" baseline="0" noProof="0" dirty="0" smtClean="0">
                  <a:ln>
                    <a:noFill/>
                  </a:ln>
                  <a:solidFill>
                    <a:prstClr val="black"/>
                  </a:solidFill>
                  <a:effectLst/>
                  <a:uLnTx/>
                  <a:uFillTx/>
                </a:rPr>
                <a:t>NIRD SP</a:t>
              </a:r>
              <a:endParaRPr kumimoji="0" lang="nb-NO" sz="1800" b="1"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200" b="0" i="0" u="none" strike="noStrike" kern="0" cap="none" spc="0" normalizeH="0" baseline="0" noProof="0" dirty="0">
                  <a:ln>
                    <a:noFill/>
                  </a:ln>
                  <a:solidFill>
                    <a:prstClr val="black"/>
                  </a:solidFill>
                  <a:effectLst/>
                  <a:uLnTx/>
                  <a:uFillTx/>
                </a:rPr>
                <a:t>(Tromsø)</a:t>
              </a:r>
            </a:p>
          </p:txBody>
        </p:sp>
        <p:sp>
          <p:nvSpPr>
            <p:cNvPr id="53" name="Rektangel 99">
              <a:extLst>
                <a:ext uri="{FF2B5EF4-FFF2-40B4-BE49-F238E27FC236}">
                  <a16:creationId xmlns:a16="http://schemas.microsoft.com/office/drawing/2014/main" xmlns="" id="{0AC0FE6A-8C35-4A0C-AE45-2107932499F9}"/>
                </a:ext>
              </a:extLst>
            </p:cNvPr>
            <p:cNvSpPr/>
            <p:nvPr/>
          </p:nvSpPr>
          <p:spPr>
            <a:xfrm>
              <a:off x="7241545" y="7348429"/>
              <a:ext cx="1135423" cy="792960"/>
            </a:xfrm>
            <a:prstGeom prst="rect">
              <a:avLst/>
            </a:prstGeom>
            <a:solidFill>
              <a:schemeClr val="accent1">
                <a:lumMod val="75000"/>
              </a:schemeClr>
            </a:solidFill>
            <a:ln w="25400" cap="flat" cmpd="sng" algn="ctr">
              <a:solidFill>
                <a:schemeClr val="accent1">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b-NO" sz="1800" b="0" i="0" u="none" strike="noStrike" kern="0" cap="none" spc="0" normalizeH="0" baseline="0" noProof="0">
                <a:ln>
                  <a:noFill/>
                </a:ln>
                <a:solidFill>
                  <a:prstClr val="white"/>
                </a:solidFill>
                <a:effectLst/>
                <a:uLnTx/>
                <a:uFillTx/>
                <a:latin typeface="Calibri"/>
                <a:ea typeface="+mn-ea"/>
                <a:cs typeface="+mn-cs"/>
              </a:endParaRPr>
            </a:p>
          </p:txBody>
        </p:sp>
        <p:sp>
          <p:nvSpPr>
            <p:cNvPr id="54" name="TekstSylinder 100">
              <a:extLst>
                <a:ext uri="{FF2B5EF4-FFF2-40B4-BE49-F238E27FC236}">
                  <a16:creationId xmlns:a16="http://schemas.microsoft.com/office/drawing/2014/main" xmlns="" id="{8A9F1591-BC33-4C40-9F15-9D1FF6E255A4}"/>
                </a:ext>
              </a:extLst>
            </p:cNvPr>
            <p:cNvSpPr txBox="1"/>
            <p:nvPr/>
          </p:nvSpPr>
          <p:spPr>
            <a:xfrm>
              <a:off x="6874464" y="7420438"/>
              <a:ext cx="1878611"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800" b="1" i="0" u="none" strike="noStrike" kern="0" cap="none" spc="0" normalizeH="0" baseline="0" noProof="0" dirty="0" smtClean="0">
                  <a:ln>
                    <a:noFill/>
                  </a:ln>
                  <a:solidFill>
                    <a:prstClr val="black"/>
                  </a:solidFill>
                  <a:effectLst/>
                  <a:uLnTx/>
                  <a:uFillTx/>
                </a:rPr>
                <a:t>NIRD SP</a:t>
              </a:r>
              <a:endParaRPr kumimoji="0" lang="nb-NO" sz="1800" b="1"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nb-NO" sz="1200" b="0" i="0" u="none" strike="noStrike" kern="0" cap="none" spc="0" normalizeH="0" baseline="0" noProof="0" dirty="0">
                  <a:ln>
                    <a:noFill/>
                  </a:ln>
                  <a:solidFill>
                    <a:prstClr val="black"/>
                  </a:solidFill>
                  <a:effectLst/>
                  <a:uLnTx/>
                  <a:uFillTx/>
                </a:rPr>
                <a:t>(Trondheim)</a:t>
              </a:r>
            </a:p>
          </p:txBody>
        </p:sp>
      </p:grpSp>
      <p:sp>
        <p:nvSpPr>
          <p:cNvPr id="65" name="TekstSylinder 121">
            <a:extLst>
              <a:ext uri="{FF2B5EF4-FFF2-40B4-BE49-F238E27FC236}">
                <a16:creationId xmlns:a16="http://schemas.microsoft.com/office/drawing/2014/main" xmlns="" id="{550EF33D-25E5-4B1F-BC3E-F23C045BC75A}"/>
              </a:ext>
            </a:extLst>
          </p:cNvPr>
          <p:cNvSpPr txBox="1"/>
          <p:nvPr/>
        </p:nvSpPr>
        <p:spPr>
          <a:xfrm>
            <a:off x="5916604" y="7218760"/>
            <a:ext cx="1072832"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b-NO" sz="1200" i="0" u="none" strike="noStrike" kern="0" cap="none" spc="0" normalizeH="0" baseline="0" noProof="0" smtClean="0">
                <a:ln>
                  <a:noFill/>
                </a:ln>
                <a:solidFill>
                  <a:prstClr val="black"/>
                </a:solidFill>
                <a:effectLst/>
                <a:uLnTx/>
                <a:uFillTx/>
              </a:rPr>
              <a:t>2018</a:t>
            </a:r>
            <a:endParaRPr kumimoji="0" lang="nb-NO" sz="1200" i="0" u="none" strike="noStrike" kern="0" cap="none" spc="0" normalizeH="0" baseline="0" noProof="0" dirty="0">
              <a:ln>
                <a:noFill/>
              </a:ln>
              <a:solidFill>
                <a:prstClr val="black"/>
              </a:solidFill>
              <a:effectLst/>
              <a:uLnTx/>
              <a:uFillTx/>
            </a:endParaRPr>
          </a:p>
        </p:txBody>
      </p:sp>
      <p:sp>
        <p:nvSpPr>
          <p:cNvPr id="66" name="TekstSylinder 121">
            <a:extLst>
              <a:ext uri="{FF2B5EF4-FFF2-40B4-BE49-F238E27FC236}">
                <a16:creationId xmlns:a16="http://schemas.microsoft.com/office/drawing/2014/main" xmlns="" id="{550EF33D-25E5-4B1F-BC3E-F23C045BC75A}"/>
              </a:ext>
            </a:extLst>
          </p:cNvPr>
          <p:cNvSpPr txBox="1"/>
          <p:nvPr/>
        </p:nvSpPr>
        <p:spPr>
          <a:xfrm>
            <a:off x="7132822" y="7221051"/>
            <a:ext cx="1072832"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b-NO" sz="1200" i="0" u="none" strike="noStrike" kern="0" cap="none" spc="0" normalizeH="0" baseline="0" noProof="0" dirty="0" err="1" smtClean="0">
                <a:ln>
                  <a:noFill/>
                </a:ln>
                <a:solidFill>
                  <a:prstClr val="black"/>
                </a:solidFill>
                <a:effectLst/>
                <a:uLnTx/>
                <a:uFillTx/>
              </a:rPr>
              <a:t>Apr</a:t>
            </a:r>
            <a:r>
              <a:rPr lang="nb-NO" sz="1200" kern="0" dirty="0" smtClean="0">
                <a:solidFill>
                  <a:prstClr val="black"/>
                </a:solidFill>
              </a:rPr>
              <a:t>. </a:t>
            </a:r>
            <a:r>
              <a:rPr kumimoji="0" lang="nb-NO" sz="1200" i="0" u="none" strike="noStrike" kern="0" cap="none" spc="0" normalizeH="0" baseline="0" noProof="0" dirty="0" smtClean="0">
                <a:ln>
                  <a:noFill/>
                </a:ln>
                <a:solidFill>
                  <a:prstClr val="black"/>
                </a:solidFill>
                <a:effectLst/>
                <a:uLnTx/>
                <a:uFillTx/>
              </a:rPr>
              <a:t>2019</a:t>
            </a:r>
            <a:endParaRPr kumimoji="0" lang="nb-NO" sz="1200" i="0" u="none" strike="noStrike" kern="0" cap="none" spc="0" normalizeH="0" baseline="0" noProof="0" dirty="0">
              <a:ln>
                <a:noFill/>
              </a:ln>
              <a:solidFill>
                <a:prstClr val="black"/>
              </a:solidFill>
              <a:effectLst/>
              <a:uLnTx/>
              <a:uFillTx/>
            </a:endParaRPr>
          </a:p>
        </p:txBody>
      </p:sp>
      <p:sp>
        <p:nvSpPr>
          <p:cNvPr id="67" name="TekstSylinder 121">
            <a:extLst>
              <a:ext uri="{FF2B5EF4-FFF2-40B4-BE49-F238E27FC236}">
                <a16:creationId xmlns:a16="http://schemas.microsoft.com/office/drawing/2014/main" xmlns="" id="{550EF33D-25E5-4B1F-BC3E-F23C045BC75A}"/>
              </a:ext>
            </a:extLst>
          </p:cNvPr>
          <p:cNvSpPr txBox="1"/>
          <p:nvPr/>
        </p:nvSpPr>
        <p:spPr>
          <a:xfrm>
            <a:off x="6070957" y="5805093"/>
            <a:ext cx="1872848"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nb-NO" sz="1200" kern="0" dirty="0" err="1" smtClean="0">
                <a:solidFill>
                  <a:prstClr val="black"/>
                </a:solidFill>
              </a:rPr>
              <a:t>Kubernetes</a:t>
            </a:r>
            <a:r>
              <a:rPr lang="nb-NO" sz="1200" kern="0" dirty="0" smtClean="0">
                <a:solidFill>
                  <a:prstClr val="black"/>
                </a:solidFill>
              </a:rPr>
              <a:t> </a:t>
            </a:r>
            <a:r>
              <a:rPr lang="nb-NO" sz="1200" kern="0" dirty="0" err="1" smtClean="0">
                <a:solidFill>
                  <a:prstClr val="black"/>
                </a:solidFill>
              </a:rPr>
              <a:t>based</a:t>
            </a:r>
            <a:r>
              <a:rPr lang="nb-NO" sz="1200" kern="0" dirty="0" smtClean="0">
                <a:solidFill>
                  <a:prstClr val="black"/>
                </a:solidFill>
              </a:rPr>
              <a:t> </a:t>
            </a:r>
            <a:r>
              <a:rPr lang="nb-NO" sz="1200" kern="0" dirty="0" err="1" smtClean="0">
                <a:solidFill>
                  <a:prstClr val="black"/>
                </a:solidFill>
              </a:rPr>
              <a:t>infrastructure</a:t>
            </a:r>
            <a:endParaRPr kumimoji="0" lang="nb-NO" sz="120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15975158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29792" y="1563638"/>
            <a:ext cx="11521280" cy="7354388"/>
          </a:xfrm>
          <a:prstGeom prst="rect">
            <a:avLst/>
          </a:prstGeom>
        </p:spPr>
      </p:pic>
      <p:sp>
        <p:nvSpPr>
          <p:cNvPr id="4" name="Title 1"/>
          <p:cNvSpPr txBox="1">
            <a:spLocks/>
          </p:cNvSpPr>
          <p:nvPr/>
        </p:nvSpPr>
        <p:spPr>
          <a:xfrm>
            <a:off x="746322" y="483518"/>
            <a:ext cx="11542013" cy="769441"/>
          </a:xfrm>
          <a:prstGeom prst="rect">
            <a:avLst/>
          </a:prstGeom>
        </p:spPr>
        <p:txBody>
          <a:bodyPr/>
          <a:lstStyle>
            <a:lvl1pPr algn="l" defTabSz="1616001" rtl="0" eaLnBrk="1" latinLnBrk="0" hangingPunct="1">
              <a:spcBef>
                <a:spcPct val="0"/>
              </a:spcBef>
              <a:buNone/>
              <a:defRPr sz="5000" kern="1200">
                <a:solidFill>
                  <a:schemeClr val="tx1"/>
                </a:solidFill>
                <a:latin typeface="+mj-lt"/>
                <a:ea typeface="+mj-ea"/>
                <a:cs typeface="+mj-cs"/>
              </a:defRPr>
            </a:lvl1pPr>
          </a:lstStyle>
          <a:p>
            <a:r>
              <a:rPr lang="nn-NO" dirty="0"/>
              <a:t> Distributed data </a:t>
            </a:r>
            <a:r>
              <a:rPr lang="nn-NO" dirty="0" err="1"/>
              <a:t>centre</a:t>
            </a:r>
            <a:r>
              <a:rPr lang="nn-NO" dirty="0"/>
              <a:t> </a:t>
            </a:r>
            <a:r>
              <a:rPr lang="nn-NO" dirty="0" err="1"/>
              <a:t>model</a:t>
            </a:r>
            <a:endParaRPr lang="en-GB" dirty="0"/>
          </a:p>
        </p:txBody>
      </p:sp>
    </p:spTree>
    <p:extLst>
      <p:ext uri="{BB962C8B-B14F-4D97-AF65-F5344CB8AC3E}">
        <p14:creationId xmlns:p14="http://schemas.microsoft.com/office/powerpoint/2010/main" val="1146837640"/>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tel 6"/>
          <p:cNvSpPr>
            <a:spLocks noGrp="1"/>
          </p:cNvSpPr>
          <p:nvPr>
            <p:ph type="title"/>
          </p:nvPr>
        </p:nvSpPr>
        <p:spPr/>
        <p:txBody>
          <a:bodyPr/>
          <a:lstStyle/>
          <a:p>
            <a:r>
              <a:rPr lang="en-GB"/>
              <a:t>Status and plans HPC</a:t>
            </a:r>
          </a:p>
        </p:txBody>
      </p:sp>
      <p:sp>
        <p:nvSpPr>
          <p:cNvPr id="8" name="Plassholder for innhold 7"/>
          <p:cNvSpPr>
            <a:spLocks noGrp="1"/>
          </p:cNvSpPr>
          <p:nvPr>
            <p:ph idx="1"/>
          </p:nvPr>
        </p:nvSpPr>
        <p:spPr>
          <a:xfrm>
            <a:off x="740795" y="2211710"/>
            <a:ext cx="11542013" cy="6336704"/>
          </a:xfrm>
        </p:spPr>
        <p:txBody>
          <a:bodyPr>
            <a:normAutofit/>
          </a:bodyPr>
          <a:lstStyle/>
          <a:p>
            <a:r>
              <a:rPr lang="en-GB" dirty="0"/>
              <a:t>User support</a:t>
            </a:r>
          </a:p>
          <a:p>
            <a:pPr lvl="1"/>
            <a:r>
              <a:rPr lang="en-GB" sz="2400" dirty="0"/>
              <a:t>User support is transitioned from a 4-site support model to a common contact point at support@metacenter.no</a:t>
            </a:r>
          </a:p>
          <a:p>
            <a:r>
              <a:rPr lang="en-GB" dirty="0"/>
              <a:t>Current hardware</a:t>
            </a:r>
          </a:p>
          <a:p>
            <a:pPr lvl="1"/>
            <a:r>
              <a:rPr lang="en-GB" sz="2400" dirty="0"/>
              <a:t>Currently the load is serviced by Fram, Abel and Stallo and Vilje (2018.x)</a:t>
            </a:r>
          </a:p>
          <a:p>
            <a:pPr lvl="1"/>
            <a:r>
              <a:rPr lang="en-GB" sz="2400" dirty="0"/>
              <a:t>Abel and Stallo will be in production until replaced with new systems B1/C1 in 2019</a:t>
            </a:r>
          </a:p>
          <a:p>
            <a:pPr lvl="1"/>
            <a:r>
              <a:rPr lang="en-GB" sz="2400" dirty="0"/>
              <a:t>Currently accelerators are GPUs and Xeon Phis on Abel, GPU’s on the NIRD Service Platform</a:t>
            </a:r>
          </a:p>
          <a:p>
            <a:pPr lvl="2"/>
            <a:endParaRPr lang="en-GB" sz="2400" dirty="0"/>
          </a:p>
          <a:p>
            <a:endParaRPr lang="nb-NO" dirty="0"/>
          </a:p>
        </p:txBody>
      </p:sp>
      <p:sp>
        <p:nvSpPr>
          <p:cNvPr id="5" name="Plassholder for lysbildenummer 4"/>
          <p:cNvSpPr>
            <a:spLocks noGrp="1"/>
          </p:cNvSpPr>
          <p:nvPr>
            <p:ph type="sldNum" sz="quarter" idx="4"/>
          </p:nvPr>
        </p:nvSpPr>
        <p:spPr/>
        <p:txBody>
          <a:bodyPr/>
          <a:lstStyle/>
          <a:p>
            <a:fld id="{0AE548F1-6D36-4902-B57A-69A845AA9B7E}" type="slidenum">
              <a:rPr lang="nb-NO" smtClean="0"/>
              <a:pPr/>
              <a:t>22</a:t>
            </a:fld>
            <a:endParaRPr lang="nb-NO"/>
          </a:p>
        </p:txBody>
      </p:sp>
    </p:spTree>
    <p:extLst>
      <p:ext uri="{BB962C8B-B14F-4D97-AF65-F5344CB8AC3E}">
        <p14:creationId xmlns:p14="http://schemas.microsoft.com/office/powerpoint/2010/main" val="75746522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0301" y="1037067"/>
            <a:ext cx="11542013" cy="615553"/>
          </a:xfrm>
        </p:spPr>
        <p:txBody>
          <a:bodyPr/>
          <a:lstStyle/>
          <a:p>
            <a:r>
              <a:rPr lang="en-US" sz="4000"/>
              <a:t>High Performance Computing (HPC) resources</a:t>
            </a:r>
          </a:p>
        </p:txBody>
      </p:sp>
      <p:sp>
        <p:nvSpPr>
          <p:cNvPr id="4" name="Slide Number Placeholder 3"/>
          <p:cNvSpPr>
            <a:spLocks noGrp="1"/>
          </p:cNvSpPr>
          <p:nvPr>
            <p:ph type="sldNum" sz="quarter" idx="4"/>
          </p:nvPr>
        </p:nvSpPr>
        <p:spPr/>
        <p:txBody>
          <a:bodyPr/>
          <a:lstStyle/>
          <a:p>
            <a:fld id="{0AE548F1-6D36-4902-B57A-69A845AA9B7E}" type="slidenum">
              <a:rPr lang="nb-NO" smtClean="0"/>
              <a:pPr/>
              <a:t>23</a:t>
            </a:fld>
            <a:endParaRPr lang="nb-NO"/>
          </a:p>
        </p:txBody>
      </p:sp>
      <p:graphicFrame>
        <p:nvGraphicFramePr>
          <p:cNvPr id="3" name="Table 2"/>
          <p:cNvGraphicFramePr>
            <a:graphicFrameLocks noGrp="1"/>
          </p:cNvGraphicFramePr>
          <p:nvPr>
            <p:extLst>
              <p:ext uri="{D42A27DB-BD31-4B8C-83A1-F6EECF244321}">
                <p14:modId xmlns:p14="http://schemas.microsoft.com/office/powerpoint/2010/main" val="1046971522"/>
              </p:ext>
            </p:extLst>
          </p:nvPr>
        </p:nvGraphicFramePr>
        <p:xfrm>
          <a:off x="885776" y="1889296"/>
          <a:ext cx="10513169" cy="5334000"/>
        </p:xfrm>
        <a:graphic>
          <a:graphicData uri="http://schemas.openxmlformats.org/drawingml/2006/table">
            <a:tbl>
              <a:tblPr firstRow="1" bandRow="1">
                <a:tableStyleId>{5C22544A-7EE6-4342-B048-85BDC9FD1C3A}</a:tableStyleId>
              </a:tblPr>
              <a:tblGrid>
                <a:gridCol w="2628292">
                  <a:extLst>
                    <a:ext uri="{9D8B030D-6E8A-4147-A177-3AD203B41FA5}">
                      <a16:colId xmlns:a16="http://schemas.microsoft.com/office/drawing/2014/main" xmlns="" val="20000"/>
                    </a:ext>
                  </a:extLst>
                </a:gridCol>
                <a:gridCol w="2358724">
                  <a:extLst>
                    <a:ext uri="{9D8B030D-6E8A-4147-A177-3AD203B41FA5}">
                      <a16:colId xmlns:a16="http://schemas.microsoft.com/office/drawing/2014/main" xmlns="" val="20001"/>
                    </a:ext>
                  </a:extLst>
                </a:gridCol>
                <a:gridCol w="2285792">
                  <a:extLst>
                    <a:ext uri="{9D8B030D-6E8A-4147-A177-3AD203B41FA5}">
                      <a16:colId xmlns:a16="http://schemas.microsoft.com/office/drawing/2014/main" xmlns="" val="2204278259"/>
                    </a:ext>
                  </a:extLst>
                </a:gridCol>
                <a:gridCol w="3240361">
                  <a:extLst>
                    <a:ext uri="{9D8B030D-6E8A-4147-A177-3AD203B41FA5}">
                      <a16:colId xmlns:a16="http://schemas.microsoft.com/office/drawing/2014/main" xmlns="" val="20003"/>
                    </a:ext>
                  </a:extLst>
                </a:gridCol>
              </a:tblGrid>
              <a:tr h="370840">
                <a:tc>
                  <a:txBody>
                    <a:bodyPr/>
                    <a:lstStyle/>
                    <a:p>
                      <a:r>
                        <a:rPr lang="en-US"/>
                        <a:t>System</a:t>
                      </a:r>
                    </a:p>
                  </a:txBody>
                  <a:tcPr/>
                </a:tc>
                <a:tc>
                  <a:txBody>
                    <a:bodyPr/>
                    <a:lstStyle/>
                    <a:p>
                      <a:r>
                        <a:rPr lang="en-US" sz="2400"/>
                        <a:t>2018.2 capacity [</a:t>
                      </a:r>
                      <a:r>
                        <a:rPr lang="en-US" sz="2400" err="1"/>
                        <a:t>MCPUh</a:t>
                      </a:r>
                      <a:r>
                        <a:rPr lang="en-US" sz="2400"/>
                        <a:t>]</a:t>
                      </a:r>
                    </a:p>
                  </a:txBody>
                  <a:tcPr/>
                </a:tc>
                <a:tc>
                  <a:txBody>
                    <a:bodyPr/>
                    <a:lstStyle/>
                    <a:p>
                      <a:r>
                        <a:rPr lang="en-US" sz="2400" dirty="0"/>
                        <a:t>RFK Allocation (2018-09-13)</a:t>
                      </a:r>
                    </a:p>
                  </a:txBody>
                  <a:tcPr/>
                </a:tc>
                <a:tc>
                  <a:txBody>
                    <a:bodyPr/>
                    <a:lstStyle/>
                    <a:p>
                      <a:r>
                        <a:rPr lang="en-US" sz="2400"/>
                        <a:t>Deployed</a:t>
                      </a:r>
                    </a:p>
                  </a:txBody>
                  <a:tcPr/>
                </a:tc>
                <a:extLst>
                  <a:ext uri="{0D108BD9-81ED-4DB2-BD59-A6C34878D82A}">
                    <a16:rowId xmlns:a16="http://schemas.microsoft.com/office/drawing/2014/main" xmlns="" val="10000"/>
                  </a:ext>
                </a:extLst>
              </a:tr>
              <a:tr h="370840">
                <a:tc>
                  <a:txBody>
                    <a:bodyPr/>
                    <a:lstStyle/>
                    <a:p>
                      <a:r>
                        <a:rPr lang="en-US" sz="2800"/>
                        <a:t>Abel</a:t>
                      </a:r>
                    </a:p>
                  </a:txBody>
                  <a:tcPr/>
                </a:tc>
                <a:tc>
                  <a:txBody>
                    <a:bodyPr/>
                    <a:lstStyle/>
                    <a:p>
                      <a:pPr algn="r"/>
                      <a:r>
                        <a:rPr lang="en-US" sz="2800" dirty="0"/>
                        <a:t>38.0</a:t>
                      </a:r>
                    </a:p>
                  </a:txBody>
                  <a:tcPr/>
                </a:tc>
                <a:tc>
                  <a:txBody>
                    <a:bodyPr/>
                    <a:lstStyle/>
                    <a:p>
                      <a:pPr algn="r"/>
                      <a:r>
                        <a:rPr lang="en-US" sz="2800" dirty="0"/>
                        <a:t>35.6</a:t>
                      </a:r>
                    </a:p>
                  </a:txBody>
                  <a:tcPr/>
                </a:tc>
                <a:tc>
                  <a:txBody>
                    <a:bodyPr/>
                    <a:lstStyle/>
                    <a:p>
                      <a:r>
                        <a:rPr lang="en-US" sz="2800"/>
                        <a:t>10/2012</a:t>
                      </a:r>
                    </a:p>
                  </a:txBody>
                  <a:tcPr/>
                </a:tc>
                <a:extLst>
                  <a:ext uri="{0D108BD9-81ED-4DB2-BD59-A6C34878D82A}">
                    <a16:rowId xmlns:a16="http://schemas.microsoft.com/office/drawing/2014/main" xmlns="" val="10001"/>
                  </a:ext>
                </a:extLst>
              </a:tr>
              <a:tr h="370840">
                <a:tc>
                  <a:txBody>
                    <a:bodyPr/>
                    <a:lstStyle/>
                    <a:p>
                      <a:r>
                        <a:rPr lang="en-US" sz="2800"/>
                        <a:t>Stallo</a:t>
                      </a:r>
                    </a:p>
                  </a:txBody>
                  <a:tcPr/>
                </a:tc>
                <a:tc>
                  <a:txBody>
                    <a:bodyPr/>
                    <a:lstStyle/>
                    <a:p>
                      <a:pPr algn="r"/>
                      <a:r>
                        <a:rPr lang="en-US" sz="2800" dirty="0"/>
                        <a:t>59.8</a:t>
                      </a:r>
                    </a:p>
                  </a:txBody>
                  <a:tcPr/>
                </a:tc>
                <a:tc>
                  <a:txBody>
                    <a:bodyPr/>
                    <a:lstStyle/>
                    <a:p>
                      <a:pPr algn="r"/>
                      <a:r>
                        <a:rPr lang="en-US" sz="2800" dirty="0"/>
                        <a:t>56.6</a:t>
                      </a:r>
                    </a:p>
                  </a:txBody>
                  <a:tcPr/>
                </a:tc>
                <a:tc>
                  <a:txBody>
                    <a:bodyPr/>
                    <a:lstStyle/>
                    <a:p>
                      <a:r>
                        <a:rPr lang="en-US" sz="2800"/>
                        <a:t>10/2012 + ext.</a:t>
                      </a:r>
                    </a:p>
                  </a:txBody>
                  <a:tcPr/>
                </a:tc>
                <a:extLst>
                  <a:ext uri="{0D108BD9-81ED-4DB2-BD59-A6C34878D82A}">
                    <a16:rowId xmlns:a16="http://schemas.microsoft.com/office/drawing/2014/main" xmlns="" val="10002"/>
                  </a:ext>
                </a:extLst>
              </a:tr>
              <a:tr h="370840">
                <a:tc>
                  <a:txBody>
                    <a:bodyPr/>
                    <a:lstStyle/>
                    <a:p>
                      <a:r>
                        <a:rPr lang="en-US" sz="2800"/>
                        <a:t>Fram</a:t>
                      </a:r>
                    </a:p>
                  </a:txBody>
                  <a:tcPr/>
                </a:tc>
                <a:tc>
                  <a:txBody>
                    <a:bodyPr/>
                    <a:lstStyle/>
                    <a:p>
                      <a:pPr algn="r"/>
                      <a:r>
                        <a:rPr lang="en-US" sz="2800" dirty="0"/>
                        <a:t>129.2</a:t>
                      </a:r>
                    </a:p>
                  </a:txBody>
                  <a:tcPr/>
                </a:tc>
                <a:tc>
                  <a:txBody>
                    <a:bodyPr/>
                    <a:lstStyle/>
                    <a:p>
                      <a:pPr algn="r"/>
                      <a:r>
                        <a:rPr lang="en-US" sz="2800" dirty="0"/>
                        <a:t>123.0</a:t>
                      </a:r>
                    </a:p>
                  </a:txBody>
                  <a:tcPr/>
                </a:tc>
                <a:tc>
                  <a:txBody>
                    <a:bodyPr/>
                    <a:lstStyle/>
                    <a:p>
                      <a:r>
                        <a:rPr lang="en-US" sz="2800"/>
                        <a:t>11/2017</a:t>
                      </a:r>
                    </a:p>
                  </a:txBody>
                  <a:tcPr/>
                </a:tc>
                <a:extLst>
                  <a:ext uri="{0D108BD9-81ED-4DB2-BD59-A6C34878D82A}">
                    <a16:rowId xmlns:a16="http://schemas.microsoft.com/office/drawing/2014/main" xmlns="" val="10003"/>
                  </a:ext>
                </a:extLst>
              </a:tr>
              <a:tr h="142840">
                <a:tc>
                  <a:txBody>
                    <a:bodyPr/>
                    <a:lstStyle/>
                    <a:p>
                      <a:r>
                        <a:rPr lang="en-US" sz="2800"/>
                        <a:t>Vilje</a:t>
                      </a:r>
                    </a:p>
                  </a:txBody>
                  <a:tcPr/>
                </a:tc>
                <a:tc>
                  <a:txBody>
                    <a:bodyPr/>
                    <a:lstStyle/>
                    <a:p>
                      <a:pPr algn="r"/>
                      <a:r>
                        <a:rPr lang="en-US" sz="2800" dirty="0"/>
                        <a:t>98.1</a:t>
                      </a:r>
                    </a:p>
                  </a:txBody>
                  <a:tcPr/>
                </a:tc>
                <a:tc>
                  <a:txBody>
                    <a:bodyPr/>
                    <a:lstStyle/>
                    <a:p>
                      <a:pPr algn="r"/>
                      <a:r>
                        <a:rPr lang="en-US" sz="2800" dirty="0"/>
                        <a:t>97.1</a:t>
                      </a:r>
                    </a:p>
                  </a:txBody>
                  <a:tcPr/>
                </a:tc>
                <a:tc>
                  <a:txBody>
                    <a:bodyPr/>
                    <a:lstStyle/>
                    <a:p>
                      <a:r>
                        <a:rPr lang="en-US" sz="2800"/>
                        <a:t>10/2012</a:t>
                      </a:r>
                    </a:p>
                  </a:txBody>
                  <a:tcPr/>
                </a:tc>
                <a:extLst>
                  <a:ext uri="{0D108BD9-81ED-4DB2-BD59-A6C34878D82A}">
                    <a16:rowId xmlns:a16="http://schemas.microsoft.com/office/drawing/2014/main" xmlns="" val="10004"/>
                  </a:ext>
                </a:extLst>
              </a:tr>
              <a:tr h="370840">
                <a:tc>
                  <a:txBody>
                    <a:bodyPr/>
                    <a:lstStyle/>
                    <a:p>
                      <a:pPr algn="r"/>
                      <a:r>
                        <a:rPr lang="en-US" sz="2800" baseline="0" dirty="0"/>
                        <a:t>Sum</a:t>
                      </a:r>
                      <a:r>
                        <a:rPr lang="en-US" sz="2800" baseline="30000" dirty="0"/>
                        <a:t>*</a:t>
                      </a:r>
                      <a:r>
                        <a:rPr lang="en-US" sz="2800" dirty="0"/>
                        <a:t> </a:t>
                      </a:r>
                    </a:p>
                  </a:txBody>
                  <a:tcPr/>
                </a:tc>
                <a:tc>
                  <a:txBody>
                    <a:bodyPr/>
                    <a:lstStyle/>
                    <a:p>
                      <a:pPr algn="r"/>
                      <a:r>
                        <a:rPr lang="en-US" sz="2800" b="1" dirty="0"/>
                        <a:t>325.1</a:t>
                      </a:r>
                    </a:p>
                  </a:txBody>
                  <a:tcPr/>
                </a:tc>
                <a:tc>
                  <a:txBody>
                    <a:bodyPr/>
                    <a:lstStyle/>
                    <a:p>
                      <a:pPr algn="r"/>
                      <a:r>
                        <a:rPr lang="en-US" sz="2800" b="1" dirty="0"/>
                        <a:t>312.3</a:t>
                      </a:r>
                    </a:p>
                  </a:txBody>
                  <a:tcPr/>
                </a:tc>
                <a:tc>
                  <a:txBody>
                    <a:bodyPr/>
                    <a:lstStyle/>
                    <a:p>
                      <a:r>
                        <a:rPr lang="en-US" sz="2800" dirty="0"/>
                        <a:t>(96%)</a:t>
                      </a:r>
                    </a:p>
                  </a:txBody>
                  <a:tcPr/>
                </a:tc>
                <a:extLst>
                  <a:ext uri="{0D108BD9-81ED-4DB2-BD59-A6C34878D82A}">
                    <a16:rowId xmlns:a16="http://schemas.microsoft.com/office/drawing/2014/main" xmlns="" val="10006"/>
                  </a:ext>
                </a:extLst>
              </a:tr>
              <a:tr h="370840">
                <a:tc>
                  <a:txBody>
                    <a:bodyPr/>
                    <a:lstStyle/>
                    <a:p>
                      <a:r>
                        <a:rPr lang="en-US" sz="2800"/>
                        <a:t>B1</a:t>
                      </a:r>
                    </a:p>
                  </a:txBody>
                  <a:tcPr/>
                </a:tc>
                <a:tc>
                  <a:txBody>
                    <a:bodyPr/>
                    <a:lstStyle/>
                    <a:p>
                      <a:pPr algn="r"/>
                      <a:r>
                        <a:rPr lang="en-US" sz="2800"/>
                        <a:t>?</a:t>
                      </a:r>
                    </a:p>
                  </a:txBody>
                  <a:tcPr/>
                </a:tc>
                <a:tc>
                  <a:txBody>
                    <a:bodyPr/>
                    <a:lstStyle/>
                    <a:p>
                      <a:pPr algn="r"/>
                      <a:endParaRPr lang="en-US" sz="2800"/>
                    </a:p>
                  </a:txBody>
                  <a:tcPr/>
                </a:tc>
                <a:tc>
                  <a:txBody>
                    <a:bodyPr/>
                    <a:lstStyle/>
                    <a:p>
                      <a:r>
                        <a:rPr lang="en-US" sz="2800"/>
                        <a:t>(2019)</a:t>
                      </a:r>
                    </a:p>
                  </a:txBody>
                  <a:tcPr/>
                </a:tc>
                <a:extLst>
                  <a:ext uri="{0D108BD9-81ED-4DB2-BD59-A6C34878D82A}">
                    <a16:rowId xmlns:a16="http://schemas.microsoft.com/office/drawing/2014/main" xmlns="" val="10007"/>
                  </a:ext>
                </a:extLst>
              </a:tr>
              <a:tr h="370840">
                <a:tc>
                  <a:txBody>
                    <a:bodyPr/>
                    <a:lstStyle/>
                    <a:p>
                      <a:r>
                        <a:rPr lang="en-US" sz="2800" smtClean="0"/>
                        <a:t>Saga</a:t>
                      </a:r>
                      <a:endParaRPr lang="en-US" sz="2800"/>
                    </a:p>
                  </a:txBody>
                  <a:tcPr/>
                </a:tc>
                <a:tc>
                  <a:txBody>
                    <a:bodyPr/>
                    <a:lstStyle/>
                    <a:p>
                      <a:pPr algn="r"/>
                      <a:r>
                        <a:rPr lang="en-US" sz="2800"/>
                        <a:t>?</a:t>
                      </a:r>
                    </a:p>
                  </a:txBody>
                  <a:tcPr/>
                </a:tc>
                <a:tc>
                  <a:txBody>
                    <a:bodyPr/>
                    <a:lstStyle/>
                    <a:p>
                      <a:pPr algn="r"/>
                      <a:endParaRPr lang="en-US" sz="2800"/>
                    </a:p>
                  </a:txBody>
                  <a:tcPr/>
                </a:tc>
                <a:tc>
                  <a:txBody>
                    <a:bodyPr/>
                    <a:lstStyle/>
                    <a:p>
                      <a:r>
                        <a:rPr lang="en-US" sz="2800"/>
                        <a:t>(2019)</a:t>
                      </a:r>
                    </a:p>
                  </a:txBody>
                  <a:tcPr/>
                </a:tc>
                <a:extLst>
                  <a:ext uri="{0D108BD9-81ED-4DB2-BD59-A6C34878D82A}">
                    <a16:rowId xmlns:a16="http://schemas.microsoft.com/office/drawing/2014/main" xmlns="" val="10008"/>
                  </a:ext>
                </a:extLst>
              </a:tr>
              <a:tr h="370840">
                <a:tc>
                  <a:txBody>
                    <a:bodyPr/>
                    <a:lstStyle/>
                    <a:p>
                      <a:r>
                        <a:rPr lang="en-US" sz="2800" dirty="0"/>
                        <a:t>HTC</a:t>
                      </a:r>
                      <a:r>
                        <a:rPr lang="en-US" sz="2800" baseline="30000" dirty="0"/>
                        <a:t>**</a:t>
                      </a:r>
                      <a:r>
                        <a:rPr lang="en-US" sz="2800" dirty="0"/>
                        <a:t> platform</a:t>
                      </a:r>
                    </a:p>
                  </a:txBody>
                  <a:tcPr/>
                </a:tc>
                <a:tc>
                  <a:txBody>
                    <a:bodyPr/>
                    <a:lstStyle/>
                    <a:p>
                      <a:pPr algn="r"/>
                      <a:r>
                        <a:rPr lang="en-US" sz="2800"/>
                        <a:t>?</a:t>
                      </a:r>
                    </a:p>
                  </a:txBody>
                  <a:tcPr/>
                </a:tc>
                <a:tc>
                  <a:txBody>
                    <a:bodyPr/>
                    <a:lstStyle/>
                    <a:p>
                      <a:pPr algn="r"/>
                      <a:endParaRPr lang="en-US" sz="2800"/>
                    </a:p>
                  </a:txBody>
                  <a:tcPr/>
                </a:tc>
                <a:tc>
                  <a:txBody>
                    <a:bodyPr/>
                    <a:lstStyle/>
                    <a:p>
                      <a:r>
                        <a:rPr lang="en-US" sz="2800" dirty="0"/>
                        <a:t>(2018)</a:t>
                      </a:r>
                    </a:p>
                  </a:txBody>
                  <a:tcPr/>
                </a:tc>
                <a:extLst>
                  <a:ext uri="{0D108BD9-81ED-4DB2-BD59-A6C34878D82A}">
                    <a16:rowId xmlns:a16="http://schemas.microsoft.com/office/drawing/2014/main" xmlns="" val="10009"/>
                  </a:ext>
                </a:extLst>
              </a:tr>
            </a:tbl>
          </a:graphicData>
        </a:graphic>
      </p:graphicFrame>
      <p:sp>
        <p:nvSpPr>
          <p:cNvPr id="8" name="TextBox 7"/>
          <p:cNvSpPr txBox="1"/>
          <p:nvPr/>
        </p:nvSpPr>
        <p:spPr>
          <a:xfrm>
            <a:off x="761141" y="7473326"/>
            <a:ext cx="5952912" cy="646331"/>
          </a:xfrm>
          <a:prstGeom prst="rect">
            <a:avLst/>
          </a:prstGeom>
          <a:noFill/>
        </p:spPr>
        <p:txBody>
          <a:bodyPr wrap="none" rtlCol="0">
            <a:spAutoFit/>
          </a:bodyPr>
          <a:lstStyle/>
          <a:p>
            <a:r>
              <a:rPr lang="en-US" sz="1800" dirty="0"/>
              <a:t>(*) Not including approx. 11M from late applications</a:t>
            </a:r>
          </a:p>
          <a:p>
            <a:r>
              <a:rPr lang="en-US" sz="1800" dirty="0"/>
              <a:t>(**) HTC = High Throughput Computing / cloud platform</a:t>
            </a:r>
          </a:p>
        </p:txBody>
      </p:sp>
    </p:spTree>
    <p:extLst>
      <p:ext uri="{BB962C8B-B14F-4D97-AF65-F5344CB8AC3E}">
        <p14:creationId xmlns:p14="http://schemas.microsoft.com/office/powerpoint/2010/main" val="14742026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46322" y="483518"/>
            <a:ext cx="11542013" cy="769441"/>
          </a:xfrm>
          <a:prstGeom prst="rect">
            <a:avLst/>
          </a:prstGeom>
        </p:spPr>
        <p:txBody>
          <a:bodyPr/>
          <a:lstStyle>
            <a:lvl1pPr algn="l" defTabSz="1616001" rtl="0" eaLnBrk="1" latinLnBrk="0" hangingPunct="1">
              <a:spcBef>
                <a:spcPct val="0"/>
              </a:spcBef>
              <a:buNone/>
              <a:defRPr sz="5000" kern="1200">
                <a:solidFill>
                  <a:schemeClr val="tx1"/>
                </a:solidFill>
                <a:latin typeface="+mj-lt"/>
                <a:ea typeface="+mj-ea"/>
                <a:cs typeface="+mj-cs"/>
              </a:defRPr>
            </a:lvl1pPr>
          </a:lstStyle>
          <a:p>
            <a:r>
              <a:rPr lang="nn-NO" dirty="0" smtClean="0"/>
              <a:t>Data Processing: NIRD </a:t>
            </a:r>
            <a:r>
              <a:rPr lang="nn-NO" dirty="0"/>
              <a:t>Service </a:t>
            </a:r>
            <a:r>
              <a:rPr lang="nn-NO" dirty="0" smtClean="0"/>
              <a:t>Platform</a:t>
            </a:r>
            <a:endParaRPr lang="en-GB" dirty="0"/>
          </a:p>
        </p:txBody>
      </p:sp>
      <p:sp>
        <p:nvSpPr>
          <p:cNvPr id="3" name="TextBox 2"/>
          <p:cNvSpPr txBox="1"/>
          <p:nvPr/>
        </p:nvSpPr>
        <p:spPr>
          <a:xfrm>
            <a:off x="486936" y="1916494"/>
            <a:ext cx="4036548" cy="3431709"/>
          </a:xfrm>
          <a:prstGeom prst="rect">
            <a:avLst/>
          </a:prstGeom>
          <a:noFill/>
        </p:spPr>
        <p:txBody>
          <a:bodyPr wrap="square" rtlCol="0">
            <a:spAutoFit/>
          </a:bodyPr>
          <a:lstStyle/>
          <a:p>
            <a:r>
              <a:rPr lang="en-US" dirty="0"/>
              <a:t>A </a:t>
            </a:r>
            <a:r>
              <a:rPr lang="en-US" b="1" dirty="0" err="1"/>
              <a:t>kubernetes</a:t>
            </a:r>
            <a:r>
              <a:rPr lang="en-US" b="1" dirty="0"/>
              <a:t>-platform</a:t>
            </a:r>
            <a:r>
              <a:rPr lang="en-US" dirty="0"/>
              <a:t> running on computing nodes that mount the GPFS distributed </a:t>
            </a:r>
            <a:r>
              <a:rPr lang="en-US" b="1" dirty="0"/>
              <a:t>storage</a:t>
            </a:r>
            <a:r>
              <a:rPr lang="en-US" dirty="0"/>
              <a:t>. Services run into </a:t>
            </a:r>
            <a:r>
              <a:rPr lang="en-US" b="1" dirty="0" err="1"/>
              <a:t>docker</a:t>
            </a:r>
            <a:r>
              <a:rPr lang="en-US" dirty="0"/>
              <a:t> </a:t>
            </a:r>
            <a:r>
              <a:rPr lang="en-US" b="1" dirty="0"/>
              <a:t>containers</a:t>
            </a:r>
            <a:r>
              <a:rPr lang="en-US" dirty="0"/>
              <a: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4208" y="1867194"/>
            <a:ext cx="7825878" cy="6962019"/>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3728" y="5812110"/>
            <a:ext cx="4059908" cy="3017103"/>
          </a:xfrm>
          <a:prstGeom prst="rect">
            <a:avLst/>
          </a:prstGeom>
        </p:spPr>
      </p:pic>
    </p:spTree>
    <p:extLst>
      <p:ext uri="{BB962C8B-B14F-4D97-AF65-F5344CB8AC3E}">
        <p14:creationId xmlns:p14="http://schemas.microsoft.com/office/powerpoint/2010/main" val="213886928"/>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795" y="423008"/>
            <a:ext cx="11542013" cy="769441"/>
          </a:xfrm>
        </p:spPr>
        <p:txBody>
          <a:bodyPr/>
          <a:lstStyle/>
          <a:p>
            <a:r>
              <a:rPr lang="en-US" dirty="0" smtClean="0"/>
              <a:t>NIRD Service Platform</a:t>
            </a:r>
            <a:endParaRPr lang="en-US" dirty="0"/>
          </a:p>
        </p:txBody>
      </p:sp>
      <p:sp>
        <p:nvSpPr>
          <p:cNvPr id="4" name="Slide Number Placeholder 3"/>
          <p:cNvSpPr>
            <a:spLocks noGrp="1"/>
          </p:cNvSpPr>
          <p:nvPr>
            <p:ph type="sldNum" sz="quarter" idx="4"/>
          </p:nvPr>
        </p:nvSpPr>
        <p:spPr/>
        <p:txBody>
          <a:bodyPr/>
          <a:lstStyle/>
          <a:p>
            <a:fld id="{0AE548F1-6D36-4902-B57A-69A845AA9B7E}" type="slidenum">
              <a:rPr lang="nb-NO" smtClean="0"/>
              <a:pPr/>
              <a:t>25</a:t>
            </a:fld>
            <a:endParaRPr lang="nb-NO"/>
          </a:p>
        </p:txBody>
      </p:sp>
      <p:pic>
        <p:nvPicPr>
          <p:cNvPr id="1025" name="Picture 1" descr="age20image163996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7944" y="1192449"/>
            <a:ext cx="8622377" cy="7502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74574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PaaS or </a:t>
            </a:r>
            <a:r>
              <a:rPr lang="en-US" dirty="0" err="1" smtClean="0"/>
              <a:t>NOT.PaaS</a:t>
            </a:r>
            <a:r>
              <a:rPr lang="en-US" dirty="0" smtClean="0"/>
              <a:t>?</a:t>
            </a:r>
            <a:endParaRPr lang="en-US" dirty="0"/>
          </a:p>
        </p:txBody>
      </p:sp>
      <p:sp>
        <p:nvSpPr>
          <p:cNvPr id="4" name="Slide Number Placeholder 3"/>
          <p:cNvSpPr>
            <a:spLocks noGrp="1"/>
          </p:cNvSpPr>
          <p:nvPr>
            <p:ph type="sldNum" sz="quarter" idx="4"/>
          </p:nvPr>
        </p:nvSpPr>
        <p:spPr/>
        <p:txBody>
          <a:bodyPr/>
          <a:lstStyle/>
          <a:p>
            <a:fld id="{0AE548F1-6D36-4902-B57A-69A845AA9B7E}" type="slidenum">
              <a:rPr lang="nb-NO" smtClean="0"/>
              <a:pPr/>
              <a:t>26</a:t>
            </a:fld>
            <a:endParaRPr lang="nb-NO"/>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7984" y="2283718"/>
            <a:ext cx="7647136" cy="6087246"/>
          </a:xfrm>
          <a:prstGeom prst="rect">
            <a:avLst/>
          </a:prstGeom>
        </p:spPr>
      </p:pic>
      <p:sp>
        <p:nvSpPr>
          <p:cNvPr id="6" name="TextBox 5"/>
          <p:cNvSpPr txBox="1"/>
          <p:nvPr/>
        </p:nvSpPr>
        <p:spPr>
          <a:xfrm>
            <a:off x="4414168" y="8370964"/>
            <a:ext cx="7704856" cy="569387"/>
          </a:xfrm>
          <a:prstGeom prst="rect">
            <a:avLst/>
          </a:prstGeom>
          <a:noFill/>
        </p:spPr>
        <p:txBody>
          <a:bodyPr wrap="square" rtlCol="0">
            <a:spAutoFit/>
          </a:bodyPr>
          <a:lstStyle/>
          <a:p>
            <a:r>
              <a:rPr lang="en-US" dirty="0" smtClean="0"/>
              <a:t>A PaaS needs a </a:t>
            </a:r>
            <a:r>
              <a:rPr lang="en-US" dirty="0" err="1" smtClean="0"/>
              <a:t>resorse</a:t>
            </a:r>
            <a:r>
              <a:rPr lang="en-US" dirty="0" smtClean="0"/>
              <a:t> manager!</a:t>
            </a:r>
            <a:endParaRPr lang="en-US" dirty="0"/>
          </a:p>
        </p:txBody>
      </p:sp>
    </p:spTree>
    <p:extLst>
      <p:ext uri="{BB962C8B-B14F-4D97-AF65-F5344CB8AC3E}">
        <p14:creationId xmlns:p14="http://schemas.microsoft.com/office/powerpoint/2010/main" val="19563537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85775" y="372601"/>
            <a:ext cx="10195403" cy="830997"/>
          </a:xfrm>
          <a:prstGeom prst="rect">
            <a:avLst/>
          </a:prstGeom>
          <a:noFill/>
        </p:spPr>
        <p:txBody>
          <a:bodyPr wrap="square" rtlCol="0">
            <a:spAutoFit/>
          </a:bodyPr>
          <a:lstStyle/>
          <a:p>
            <a:pPr algn="ctr"/>
            <a:r>
              <a:rPr lang="nb-NO" sz="4800" dirty="0" smtClean="0"/>
              <a:t>NIRD </a:t>
            </a:r>
            <a:r>
              <a:rPr lang="nb-NO" sz="4800" dirty="0" err="1" smtClean="0"/>
              <a:t>Toolbox</a:t>
            </a:r>
            <a:endParaRPr lang="en-US" sz="4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07" y="1222838"/>
            <a:ext cx="10017529" cy="7772400"/>
          </a:xfrm>
          <a:prstGeom prst="rect">
            <a:avLst/>
          </a:prstGeom>
        </p:spPr>
      </p:pic>
      <p:sp>
        <p:nvSpPr>
          <p:cNvPr id="4" name="TextBox 3"/>
          <p:cNvSpPr txBox="1"/>
          <p:nvPr/>
        </p:nvSpPr>
        <p:spPr>
          <a:xfrm>
            <a:off x="5278264" y="7036246"/>
            <a:ext cx="7344816" cy="2954655"/>
          </a:xfrm>
          <a:prstGeom prst="rect">
            <a:avLst/>
          </a:prstGeom>
          <a:noFill/>
        </p:spPr>
        <p:txBody>
          <a:bodyPr wrap="square" rtlCol="0">
            <a:spAutoFit/>
          </a:bodyPr>
          <a:lstStyle/>
          <a:p>
            <a:endParaRPr lang="en-US" dirty="0" smtClean="0"/>
          </a:p>
          <a:p>
            <a:pPr marL="457200" indent="-457200">
              <a:buFont typeface="Arial" charset="0"/>
              <a:buChar char="•"/>
            </a:pPr>
            <a:r>
              <a:rPr lang="en-US" dirty="0" smtClean="0"/>
              <a:t>“NIRD Toolbox” </a:t>
            </a:r>
            <a:r>
              <a:rPr lang="en-US" dirty="0" smtClean="0"/>
              <a:t>launched </a:t>
            </a:r>
            <a:r>
              <a:rPr lang="en-US" dirty="0" smtClean="0"/>
              <a:t>by end of Oct 2018. </a:t>
            </a:r>
          </a:p>
          <a:p>
            <a:endParaRPr lang="en-US" dirty="0"/>
          </a:p>
          <a:p>
            <a:r>
              <a:rPr lang="en-US" dirty="0" smtClean="0"/>
              <a:t> </a:t>
            </a:r>
          </a:p>
          <a:p>
            <a:pPr marL="457200" indent="-457200">
              <a:buFont typeface="Arial" charset="0"/>
              <a:buChar char="•"/>
            </a:pPr>
            <a:endParaRPr lang="en-US" dirty="0"/>
          </a:p>
        </p:txBody>
      </p:sp>
      <p:sp>
        <p:nvSpPr>
          <p:cNvPr id="3" name="Rectangle 2"/>
          <p:cNvSpPr/>
          <p:nvPr/>
        </p:nvSpPr>
        <p:spPr>
          <a:xfrm>
            <a:off x="6360374" y="4590520"/>
            <a:ext cx="404278" cy="569387"/>
          </a:xfrm>
          <a:prstGeom prst="rect">
            <a:avLst/>
          </a:prstGeom>
        </p:spPr>
        <p:txBody>
          <a:bodyPr wrap="none">
            <a:spAutoFit/>
          </a:bodyPr>
          <a:lstStyle/>
          <a:p>
            <a:r>
              <a:rPr lang="sk-SK" dirty="0">
                <a:solidFill>
                  <a:srgbClr val="000000"/>
                </a:solidFill>
                <a:latin typeface="Times" charset="0"/>
              </a:rPr>
              <a:t> </a:t>
            </a:r>
            <a:r>
              <a:rPr lang="sk-SK" dirty="0"/>
              <a:t> </a:t>
            </a:r>
            <a:endParaRPr lang="en-US" dirty="0"/>
          </a:p>
        </p:txBody>
      </p:sp>
    </p:spTree>
    <p:extLst>
      <p:ext uri="{BB962C8B-B14F-4D97-AF65-F5344CB8AC3E}">
        <p14:creationId xmlns:p14="http://schemas.microsoft.com/office/powerpoint/2010/main" val="9059302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5757" y="6676206"/>
            <a:ext cx="2448272" cy="2946751"/>
          </a:xfrm>
          <a:prstGeom prst="rect">
            <a:avLst/>
          </a:prstGeom>
        </p:spPr>
      </p:pic>
      <p:sp>
        <p:nvSpPr>
          <p:cNvPr id="7" name="Tittel 6"/>
          <p:cNvSpPr>
            <a:spLocks noGrp="1"/>
          </p:cNvSpPr>
          <p:nvPr>
            <p:ph type="title"/>
          </p:nvPr>
        </p:nvSpPr>
        <p:spPr/>
        <p:txBody>
          <a:bodyPr/>
          <a:lstStyle/>
          <a:p>
            <a:r>
              <a:rPr lang="en-US" smtClean="0"/>
              <a:t>Services for sensitive research data</a:t>
            </a:r>
            <a:endParaRPr lang="en-US"/>
          </a:p>
        </p:txBody>
      </p:sp>
      <p:sp>
        <p:nvSpPr>
          <p:cNvPr id="8" name="Plassholder for innhold 7"/>
          <p:cNvSpPr>
            <a:spLocks noGrp="1"/>
          </p:cNvSpPr>
          <p:nvPr>
            <p:ph idx="1"/>
          </p:nvPr>
        </p:nvSpPr>
        <p:spPr>
          <a:xfrm>
            <a:off x="750301" y="2211710"/>
            <a:ext cx="11542013" cy="6264696"/>
          </a:xfrm>
        </p:spPr>
        <p:txBody>
          <a:bodyPr>
            <a:normAutofit fontScale="92500"/>
          </a:bodyPr>
          <a:lstStyle/>
          <a:p>
            <a:pPr marL="297755" indent="-297755" defTabSz="391336">
              <a:spcBef>
                <a:spcPts val="2799"/>
              </a:spcBef>
              <a:defRPr sz="2412">
                <a:solidFill>
                  <a:srgbClr val="000000"/>
                </a:solidFill>
              </a:defRPr>
            </a:pPr>
            <a:r>
              <a:rPr lang="en-US" smtClean="0"/>
              <a:t>In early 2018, Sigma2 and </a:t>
            </a:r>
            <a:r>
              <a:rPr lang="en-US" err="1" smtClean="0"/>
              <a:t>UiO</a:t>
            </a:r>
            <a:r>
              <a:rPr lang="en-US" smtClean="0"/>
              <a:t>/USIT has signed a contract to make the TSD part of the national e-infrastructure</a:t>
            </a:r>
          </a:p>
          <a:p>
            <a:pPr marL="297755" indent="-297755" defTabSz="391336">
              <a:spcBef>
                <a:spcPts val="2799"/>
              </a:spcBef>
              <a:defRPr sz="2412">
                <a:solidFill>
                  <a:srgbClr val="000000"/>
                </a:solidFill>
              </a:defRPr>
            </a:pPr>
            <a:r>
              <a:rPr lang="en-US" smtClean="0"/>
              <a:t>As a result of this contract, the uptake of the TSD will be facilitate for the projects that:</a:t>
            </a:r>
          </a:p>
          <a:p>
            <a:pPr marL="824280" lvl="1" indent="-297755" defTabSz="391336">
              <a:spcBef>
                <a:spcPts val="2799"/>
              </a:spcBef>
              <a:defRPr sz="2412">
                <a:solidFill>
                  <a:srgbClr val="000000"/>
                </a:solidFill>
              </a:defRPr>
            </a:pPr>
            <a:r>
              <a:rPr lang="en-US" sz="2412" smtClean="0"/>
              <a:t>Need HPC </a:t>
            </a:r>
            <a:r>
              <a:rPr lang="en-US" sz="2412"/>
              <a:t>compute </a:t>
            </a:r>
            <a:r>
              <a:rPr lang="en-US" sz="2412" smtClean="0"/>
              <a:t>resources</a:t>
            </a:r>
          </a:p>
          <a:p>
            <a:pPr marL="824280" lvl="1" indent="-297755" defTabSz="391336">
              <a:spcBef>
                <a:spcPts val="2799"/>
              </a:spcBef>
              <a:defRPr sz="2412">
                <a:solidFill>
                  <a:srgbClr val="000000"/>
                </a:solidFill>
              </a:defRPr>
            </a:pPr>
            <a:r>
              <a:rPr lang="en-US" sz="2412" smtClean="0"/>
              <a:t>Need 10 </a:t>
            </a:r>
            <a:r>
              <a:rPr lang="en-US" sz="2412"/>
              <a:t>TB or more storage capacity</a:t>
            </a:r>
          </a:p>
          <a:p>
            <a:pPr marL="297755" indent="-297755" defTabSz="391336">
              <a:spcBef>
                <a:spcPts val="2799"/>
              </a:spcBef>
              <a:defRPr sz="2412">
                <a:solidFill>
                  <a:srgbClr val="000000"/>
                </a:solidFill>
              </a:defRPr>
            </a:pPr>
            <a:r>
              <a:rPr lang="en-US" smtClean="0"/>
              <a:t>The costs associated with this services will be then lowered if allocated through Sigma2</a:t>
            </a:r>
          </a:p>
          <a:p>
            <a:pPr marL="297755" indent="-297755" defTabSz="391336">
              <a:spcBef>
                <a:spcPts val="2799"/>
              </a:spcBef>
              <a:defRPr sz="2412">
                <a:solidFill>
                  <a:srgbClr val="000000"/>
                </a:solidFill>
              </a:defRPr>
            </a:pPr>
            <a:r>
              <a:rPr lang="en-US" smtClean="0"/>
              <a:t>The application process will be the same as for the other services in the SIgma2’s infrastructure</a:t>
            </a:r>
          </a:p>
          <a:p>
            <a:endParaRPr lang="nb-NO" smtClean="0"/>
          </a:p>
        </p:txBody>
      </p:sp>
      <p:sp>
        <p:nvSpPr>
          <p:cNvPr id="5" name="Plassholder for lysbildenummer 4"/>
          <p:cNvSpPr>
            <a:spLocks noGrp="1"/>
          </p:cNvSpPr>
          <p:nvPr>
            <p:ph type="sldNum" sz="quarter" idx="4"/>
          </p:nvPr>
        </p:nvSpPr>
        <p:spPr/>
        <p:txBody>
          <a:bodyPr/>
          <a:lstStyle/>
          <a:p>
            <a:fld id="{0AE548F1-6D36-4902-B57A-69A845AA9B7E}" type="slidenum">
              <a:rPr lang="nb-NO" smtClean="0"/>
              <a:pPr/>
              <a:t>28</a:t>
            </a:fld>
            <a:endParaRPr lang="nb-NO"/>
          </a:p>
        </p:txBody>
      </p:sp>
    </p:spTree>
    <p:extLst>
      <p:ext uri="{BB962C8B-B14F-4D97-AF65-F5344CB8AC3E}">
        <p14:creationId xmlns:p14="http://schemas.microsoft.com/office/powerpoint/2010/main" val="17282325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0301" y="1037067"/>
            <a:ext cx="11542013" cy="1538883"/>
          </a:xfrm>
        </p:spPr>
        <p:txBody>
          <a:bodyPr/>
          <a:lstStyle/>
          <a:p>
            <a:r>
              <a:rPr lang="nb-NO" smtClean="0"/>
              <a:t>Data </a:t>
            </a:r>
            <a:r>
              <a:rPr lang="nb-NO" err="1" smtClean="0"/>
              <a:t>Archiving</a:t>
            </a:r>
            <a:r>
              <a:rPr lang="nb-NO" smtClean="0"/>
              <a:t>: Research Data Archive</a:t>
            </a:r>
            <a:r>
              <a:rPr lang="nn-NO" smtClean="0"/>
              <a:t/>
            </a:r>
            <a:br>
              <a:rPr lang="nn-NO" smtClean="0"/>
            </a:br>
            <a:endParaRPr lang="en-GB"/>
          </a:p>
        </p:txBody>
      </p:sp>
      <p:sp>
        <p:nvSpPr>
          <p:cNvPr id="4" name="Slide Number Placeholder 3"/>
          <p:cNvSpPr>
            <a:spLocks noGrp="1"/>
          </p:cNvSpPr>
          <p:nvPr>
            <p:ph type="sldNum" sz="quarter" idx="4"/>
          </p:nvPr>
        </p:nvSpPr>
        <p:spPr/>
        <p:txBody>
          <a:bodyPr/>
          <a:lstStyle/>
          <a:p>
            <a:fld id="{0AE548F1-6D36-4902-B57A-69A845AA9B7E}" type="slidenum">
              <a:rPr lang="nb-NO" smtClean="0"/>
              <a:pPr/>
              <a:t>29</a:t>
            </a:fld>
            <a:endParaRPr lang="nb-NO"/>
          </a:p>
        </p:txBody>
      </p:sp>
      <p:grpSp>
        <p:nvGrpSpPr>
          <p:cNvPr id="7" name="Group 6"/>
          <p:cNvGrpSpPr/>
          <p:nvPr/>
        </p:nvGrpSpPr>
        <p:grpSpPr>
          <a:xfrm>
            <a:off x="3347067" y="2931790"/>
            <a:ext cx="6348480" cy="3739472"/>
            <a:chOff x="2936386" y="4155926"/>
            <a:chExt cx="6348480" cy="3739472"/>
          </a:xfrm>
        </p:grpSpPr>
        <p:sp>
          <p:nvSpPr>
            <p:cNvPr id="57" name="Oval 56"/>
            <p:cNvSpPr/>
            <p:nvPr/>
          </p:nvSpPr>
          <p:spPr>
            <a:xfrm rot="20791289">
              <a:off x="4009743" y="5307259"/>
              <a:ext cx="5275123" cy="1784499"/>
            </a:xfrm>
            <a:prstGeom prst="ellipse">
              <a:avLst/>
            </a:prstGeom>
            <a:noFill/>
            <a:ln w="31750" cap="rnd" cmpd="tri" algn="ctr">
              <a:solidFill>
                <a:sysClr val="windowText" lastClr="000000"/>
              </a:solidFill>
              <a:prstDash val="solid"/>
              <a:beve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58" name="Oval 57"/>
            <p:cNvSpPr/>
            <p:nvPr/>
          </p:nvSpPr>
          <p:spPr>
            <a:xfrm>
              <a:off x="5698614" y="5205261"/>
              <a:ext cx="1440000" cy="1440000"/>
            </a:xfrm>
            <a:prstGeom prst="ellipse">
              <a:avLst/>
            </a:prstGeom>
            <a:solidFill>
              <a:srgbClr val="4472C4"/>
            </a:solidFill>
            <a:ln w="12700" cap="flat" cmpd="sng" algn="ctr">
              <a:solidFill>
                <a:srgbClr val="4472C4">
                  <a:shade val="50000"/>
                </a:srgbClr>
              </a:solidFill>
              <a:prstDash val="solid"/>
              <a:miter lim="800000"/>
            </a:ln>
            <a:effectLst/>
            <a:scene3d>
              <a:camera prst="orthographicFront"/>
              <a:lightRig rig="threePt" dir="t"/>
            </a:scene3d>
            <a:sp3d prstMaterial="matte">
              <a:bevelT w="1828800" h="1270000"/>
              <a:bevelB w="1270000" h="12700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59" name="TextBox 58"/>
            <p:cNvSpPr txBox="1"/>
            <p:nvPr/>
          </p:nvSpPr>
          <p:spPr>
            <a:xfrm>
              <a:off x="5886455" y="5602095"/>
              <a:ext cx="1064317" cy="646331"/>
            </a:xfrm>
            <a:prstGeom prst="rect">
              <a:avLst/>
            </a:prstGeom>
            <a:noFill/>
          </p:spPr>
          <p:txBody>
            <a:bodyPr wrap="square" rtlCol="0">
              <a:spAutoFit/>
            </a:bodyPr>
            <a:lstStyle/>
            <a:p>
              <a:pPr algn="ctr" defTabSz="914400"/>
              <a:r>
                <a:rPr lang="en-US" sz="1800" b="1" smtClean="0">
                  <a:solidFill>
                    <a:srgbClr val="FFFF00"/>
                  </a:solidFill>
                  <a:latin typeface="Calibri" panose="020F0502020204030204"/>
                </a:rPr>
                <a:t>Research Data</a:t>
              </a:r>
              <a:endParaRPr lang="en-US" sz="1800" b="1">
                <a:solidFill>
                  <a:srgbClr val="FFFF00"/>
                </a:solidFill>
                <a:latin typeface="Calibri" panose="020F0502020204030204"/>
              </a:endParaRPr>
            </a:p>
          </p:txBody>
        </p:sp>
        <p:sp>
          <p:nvSpPr>
            <p:cNvPr id="60" name="Triangle 59"/>
            <p:cNvSpPr/>
            <p:nvPr/>
          </p:nvSpPr>
          <p:spPr>
            <a:xfrm rot="4800000">
              <a:off x="6972920" y="5067630"/>
              <a:ext cx="178582" cy="257807"/>
            </a:xfrm>
            <a:prstGeom prst="triangle">
              <a:avLst/>
            </a:prstGeom>
            <a:solidFill>
              <a:sysClr val="windowText" lastClr="000000">
                <a:lumMod val="50000"/>
                <a:lumOff val="50000"/>
              </a:sysClr>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1" name="Triangle 60"/>
            <p:cNvSpPr/>
            <p:nvPr/>
          </p:nvSpPr>
          <p:spPr>
            <a:xfrm rot="4800000" flipH="1" flipV="1">
              <a:off x="8287728" y="6388003"/>
              <a:ext cx="186608" cy="269462"/>
            </a:xfrm>
            <a:prstGeom prst="triangle">
              <a:avLst/>
            </a:prstGeom>
            <a:solidFill>
              <a:sysClr val="windowText" lastClr="000000">
                <a:lumMod val="50000"/>
                <a:lumOff val="50000"/>
              </a:sysClr>
            </a:solidFill>
            <a:ln w="12700" cap="flat" cmpd="sng" algn="ctr">
              <a:solidFill>
                <a:srgbClr val="4472C4">
                  <a:shade val="50000"/>
                </a:srgbClr>
              </a:solidFill>
              <a:prstDash val="solid"/>
              <a:miter lim="800000"/>
            </a:ln>
            <a:effectLst/>
            <a:scene3d>
              <a:camera prst="orthographicFront">
                <a:rot lat="0" lon="2400000" rev="120000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2" name="Rectangle 61"/>
            <p:cNvSpPr/>
            <p:nvPr/>
          </p:nvSpPr>
          <p:spPr>
            <a:xfrm>
              <a:off x="4862332" y="714624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3" name="Rectangle 62"/>
            <p:cNvSpPr/>
            <p:nvPr/>
          </p:nvSpPr>
          <p:spPr>
            <a:xfrm>
              <a:off x="5026162" y="717291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4" name="Rectangle 63"/>
            <p:cNvSpPr/>
            <p:nvPr/>
          </p:nvSpPr>
          <p:spPr>
            <a:xfrm>
              <a:off x="5186182" y="718434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5" name="Rectangle 64"/>
            <p:cNvSpPr/>
            <p:nvPr/>
          </p:nvSpPr>
          <p:spPr>
            <a:xfrm>
              <a:off x="5346202" y="717291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6" name="Triangle 65"/>
            <p:cNvSpPr/>
            <p:nvPr/>
          </p:nvSpPr>
          <p:spPr>
            <a:xfrm rot="4800000">
              <a:off x="4373342" y="6044203"/>
              <a:ext cx="178582" cy="257807"/>
            </a:xfrm>
            <a:prstGeom prst="triangle">
              <a:avLst/>
            </a:prstGeom>
            <a:solidFill>
              <a:sysClr val="windowText" lastClr="000000">
                <a:lumMod val="50000"/>
                <a:lumOff val="50000"/>
              </a:sysClr>
            </a:solidFill>
            <a:ln w="12700" cap="flat" cmpd="sng" algn="ctr">
              <a:solidFill>
                <a:srgbClr val="4472C4">
                  <a:shade val="50000"/>
                </a:srgbClr>
              </a:solidFill>
              <a:prstDash val="solid"/>
              <a:miter lim="800000"/>
            </a:ln>
            <a:effectLst/>
            <a:scene3d>
              <a:camera prst="orthographicFront">
                <a:rot lat="0" lon="1200000" rev="120000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grpSp>
          <p:nvGrpSpPr>
            <p:cNvPr id="67" name="Group 66"/>
            <p:cNvGrpSpPr/>
            <p:nvPr/>
          </p:nvGrpSpPr>
          <p:grpSpPr>
            <a:xfrm>
              <a:off x="3701997" y="6352279"/>
              <a:ext cx="703919" cy="670353"/>
              <a:chOff x="413960" y="4073257"/>
              <a:chExt cx="1185407" cy="1105920"/>
            </a:xfrm>
          </p:grpSpPr>
          <p:grpSp>
            <p:nvGrpSpPr>
              <p:cNvPr id="68" name="Group 67"/>
              <p:cNvGrpSpPr/>
              <p:nvPr/>
            </p:nvGrpSpPr>
            <p:grpSpPr>
              <a:xfrm>
                <a:off x="489117" y="4073257"/>
                <a:ext cx="1110250" cy="1040130"/>
                <a:chOff x="489117" y="4073257"/>
                <a:chExt cx="1110250" cy="1040130"/>
              </a:xfrm>
            </p:grpSpPr>
            <p:grpSp>
              <p:nvGrpSpPr>
                <p:cNvPr id="70" name="Group 69"/>
                <p:cNvGrpSpPr/>
                <p:nvPr/>
              </p:nvGrpSpPr>
              <p:grpSpPr>
                <a:xfrm>
                  <a:off x="628650" y="4152900"/>
                  <a:ext cx="899752" cy="842010"/>
                  <a:chOff x="628650" y="4152900"/>
                  <a:chExt cx="899752" cy="842010"/>
                </a:xfrm>
              </p:grpSpPr>
              <p:sp>
                <p:nvSpPr>
                  <p:cNvPr id="72" name="Oval 71"/>
                  <p:cNvSpPr/>
                  <p:nvPr/>
                </p:nvSpPr>
                <p:spPr>
                  <a:xfrm>
                    <a:off x="628650" y="4152900"/>
                    <a:ext cx="899752" cy="842010"/>
                  </a:xfrm>
                  <a:prstGeom prst="ellipse">
                    <a:avLst/>
                  </a:prstGeom>
                  <a:pattFill prst="wdDnDiag">
                    <a:fgClr>
                      <a:srgbClr val="E7E6E6">
                        <a:lumMod val="75000"/>
                      </a:srgbClr>
                    </a:fgClr>
                    <a:bgClr>
                      <a:sysClr val="window" lastClr="FFFFFF"/>
                    </a:bgClr>
                  </a:patt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cxnSp>
                <p:nvCxnSpPr>
                  <p:cNvPr id="73" name="Straight Connector 72"/>
                  <p:cNvCxnSpPr>
                    <a:stCxn id="78" idx="0"/>
                    <a:endCxn id="78" idx="4"/>
                  </p:cNvCxnSpPr>
                  <p:nvPr/>
                </p:nvCxnSpPr>
                <p:spPr>
                  <a:xfrm>
                    <a:off x="1078526" y="4152900"/>
                    <a:ext cx="0" cy="842010"/>
                  </a:xfrm>
                  <a:prstGeom prst="line">
                    <a:avLst/>
                  </a:prstGeom>
                  <a:noFill/>
                  <a:ln w="63500" cap="flat" cmpd="sng" algn="ctr">
                    <a:solidFill>
                      <a:srgbClr val="E7E6E6">
                        <a:lumMod val="75000"/>
                      </a:srgbClr>
                    </a:solidFill>
                    <a:prstDash val="solid"/>
                    <a:miter lim="800000"/>
                  </a:ln>
                  <a:effectLst/>
                </p:spPr>
              </p:cxnSp>
              <p:cxnSp>
                <p:nvCxnSpPr>
                  <p:cNvPr id="74" name="Straight Connector 73"/>
                  <p:cNvCxnSpPr>
                    <a:stCxn id="78" idx="2"/>
                    <a:endCxn id="78" idx="6"/>
                  </p:cNvCxnSpPr>
                  <p:nvPr/>
                </p:nvCxnSpPr>
                <p:spPr>
                  <a:xfrm>
                    <a:off x="628650" y="4573905"/>
                    <a:ext cx="899752" cy="0"/>
                  </a:xfrm>
                  <a:prstGeom prst="line">
                    <a:avLst/>
                  </a:prstGeom>
                  <a:noFill/>
                  <a:ln w="63500" cap="flat" cmpd="sng" algn="ctr">
                    <a:solidFill>
                      <a:srgbClr val="E7E6E6">
                        <a:lumMod val="75000"/>
                      </a:srgbClr>
                    </a:solidFill>
                    <a:prstDash val="solid"/>
                    <a:miter lim="800000"/>
                  </a:ln>
                  <a:effectLst/>
                </p:spPr>
              </p:cxnSp>
            </p:grpSp>
            <p:sp>
              <p:nvSpPr>
                <p:cNvPr id="71" name="Pie 70"/>
                <p:cNvSpPr/>
                <p:nvPr/>
              </p:nvSpPr>
              <p:spPr>
                <a:xfrm>
                  <a:off x="489117" y="4073257"/>
                  <a:ext cx="1110250" cy="1040130"/>
                </a:xfrm>
                <a:prstGeom prst="pie">
                  <a:avLst>
                    <a:gd name="adj1" fmla="val 21533343"/>
                    <a:gd name="adj2" fmla="val 16200000"/>
                  </a:avLst>
                </a:prstGeom>
                <a:solidFill>
                  <a:schemeClr val="bg1">
                    <a:lumMod val="95000"/>
                  </a:schemeClr>
                </a:solidFill>
                <a:ln w="635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
                    <a:cs typeface=""/>
                  </a:endParaRPr>
                </a:p>
              </p:txBody>
            </p:sp>
          </p:grpSp>
          <p:sp>
            <p:nvSpPr>
              <p:cNvPr id="69" name="Pie 68"/>
              <p:cNvSpPr/>
              <p:nvPr/>
            </p:nvSpPr>
            <p:spPr>
              <a:xfrm>
                <a:off x="413960" y="4139047"/>
                <a:ext cx="1110250" cy="1040130"/>
              </a:xfrm>
              <a:prstGeom prst="pie">
                <a:avLst/>
              </a:prstGeom>
              <a:no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
                  <a:cs typeface=""/>
                </a:endParaRPr>
              </a:p>
            </p:txBody>
          </p:sp>
        </p:grpSp>
        <p:grpSp>
          <p:nvGrpSpPr>
            <p:cNvPr id="75" name="Group 74"/>
            <p:cNvGrpSpPr/>
            <p:nvPr/>
          </p:nvGrpSpPr>
          <p:grpSpPr>
            <a:xfrm>
              <a:off x="8211750" y="4729468"/>
              <a:ext cx="692300" cy="663120"/>
              <a:chOff x="617220" y="1314450"/>
              <a:chExt cx="692300" cy="663120"/>
            </a:xfrm>
            <a:solidFill>
              <a:sysClr val="window" lastClr="FFFFFF"/>
            </a:solidFill>
          </p:grpSpPr>
          <p:sp>
            <p:nvSpPr>
              <p:cNvPr id="76" name="Oval 75"/>
              <p:cNvSpPr/>
              <p:nvPr/>
            </p:nvSpPr>
            <p:spPr>
              <a:xfrm>
                <a:off x="617220" y="1314450"/>
                <a:ext cx="692300" cy="663120"/>
              </a:xfrm>
              <a:prstGeom prst="ellipse">
                <a:avLst/>
              </a:prstGeom>
              <a:grp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cxnSp>
            <p:nvCxnSpPr>
              <p:cNvPr id="77" name="Straight Connector 76"/>
              <p:cNvCxnSpPr/>
              <p:nvPr/>
            </p:nvCxnSpPr>
            <p:spPr>
              <a:xfrm flipV="1">
                <a:off x="765810" y="1689703"/>
                <a:ext cx="91440" cy="81948"/>
              </a:xfrm>
              <a:prstGeom prst="line">
                <a:avLst/>
              </a:prstGeom>
              <a:grpFill/>
              <a:ln w="25400" cap="flat" cmpd="sng" algn="ctr">
                <a:solidFill>
                  <a:sysClr val="windowText" lastClr="000000"/>
                </a:solidFill>
                <a:prstDash val="solid"/>
                <a:miter lim="800000"/>
              </a:ln>
              <a:effectLst/>
            </p:spPr>
          </p:cxnSp>
          <p:cxnSp>
            <p:nvCxnSpPr>
              <p:cNvPr id="78" name="Straight Connector 77"/>
              <p:cNvCxnSpPr/>
              <p:nvPr/>
            </p:nvCxnSpPr>
            <p:spPr>
              <a:xfrm>
                <a:off x="857250" y="1689703"/>
                <a:ext cx="125730" cy="168821"/>
              </a:xfrm>
              <a:prstGeom prst="line">
                <a:avLst/>
              </a:prstGeom>
              <a:grpFill/>
              <a:ln w="25400" cap="flat" cmpd="sng" algn="ctr">
                <a:solidFill>
                  <a:sysClr val="windowText" lastClr="000000"/>
                </a:solidFill>
                <a:prstDash val="solid"/>
                <a:miter lim="800000"/>
              </a:ln>
              <a:effectLst/>
            </p:spPr>
          </p:cxnSp>
          <p:cxnSp>
            <p:nvCxnSpPr>
              <p:cNvPr id="79" name="Straight Connector 78"/>
              <p:cNvCxnSpPr/>
              <p:nvPr/>
            </p:nvCxnSpPr>
            <p:spPr>
              <a:xfrm flipV="1">
                <a:off x="982980" y="1489378"/>
                <a:ext cx="142685" cy="369146"/>
              </a:xfrm>
              <a:prstGeom prst="line">
                <a:avLst/>
              </a:prstGeom>
              <a:grpFill/>
              <a:ln w="25400" cap="flat" cmpd="sng" algn="ctr">
                <a:solidFill>
                  <a:sysClr val="windowText" lastClr="000000"/>
                </a:solidFill>
                <a:prstDash val="solid"/>
                <a:miter lim="800000"/>
              </a:ln>
              <a:effectLst/>
            </p:spPr>
          </p:cxnSp>
          <p:cxnSp>
            <p:nvCxnSpPr>
              <p:cNvPr id="80" name="Straight Connector 79"/>
              <p:cNvCxnSpPr/>
              <p:nvPr/>
            </p:nvCxnSpPr>
            <p:spPr>
              <a:xfrm flipH="1" flipV="1">
                <a:off x="1127465" y="1489378"/>
                <a:ext cx="54260" cy="170381"/>
              </a:xfrm>
              <a:prstGeom prst="line">
                <a:avLst/>
              </a:prstGeom>
              <a:grpFill/>
              <a:ln w="25400" cap="flat" cmpd="sng" algn="ctr">
                <a:solidFill>
                  <a:sysClr val="windowText" lastClr="000000"/>
                </a:solidFill>
                <a:prstDash val="solid"/>
                <a:miter lim="800000"/>
              </a:ln>
              <a:effectLst/>
            </p:spPr>
          </p:cxnSp>
        </p:grpSp>
        <p:sp>
          <p:nvSpPr>
            <p:cNvPr id="82" name="Oval 81"/>
            <p:cNvSpPr/>
            <p:nvPr/>
          </p:nvSpPr>
          <p:spPr>
            <a:xfrm>
              <a:off x="4867850" y="5157866"/>
              <a:ext cx="692300" cy="663120"/>
            </a:xfrm>
            <a:prstGeom prst="ellipse">
              <a:avLst/>
            </a:prstGeom>
            <a:solidFill>
              <a:sysClr val="window" lastClr="FFFFFF"/>
            </a:solid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cxnSp>
          <p:nvCxnSpPr>
            <p:cNvPr id="83" name="Straight Connector 82"/>
            <p:cNvCxnSpPr/>
            <p:nvPr/>
          </p:nvCxnSpPr>
          <p:spPr>
            <a:xfrm>
              <a:off x="4867850" y="5489426"/>
              <a:ext cx="692300" cy="0"/>
            </a:xfrm>
            <a:prstGeom prst="line">
              <a:avLst/>
            </a:prstGeom>
            <a:noFill/>
            <a:ln w="63500" cap="flat" cmpd="sng" algn="ctr">
              <a:solidFill>
                <a:srgbClr val="E7E6E6">
                  <a:lumMod val="75000"/>
                </a:srgbClr>
              </a:solidFill>
              <a:prstDash val="solid"/>
              <a:miter lim="800000"/>
            </a:ln>
            <a:effectLst/>
          </p:spPr>
        </p:cxnSp>
        <p:sp>
          <p:nvSpPr>
            <p:cNvPr id="84" name="Rectangle 83"/>
            <p:cNvSpPr/>
            <p:nvPr/>
          </p:nvSpPr>
          <p:spPr>
            <a:xfrm>
              <a:off x="4682010" y="4989041"/>
              <a:ext cx="1137918" cy="463657"/>
            </a:xfrm>
            <a:prstGeom prst="rect">
              <a:avLst/>
            </a:prstGeom>
            <a:solidFill>
              <a:srgbClr val="EBE9E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85" name="Rectangle 84"/>
            <p:cNvSpPr/>
            <p:nvPr/>
          </p:nvSpPr>
          <p:spPr>
            <a:xfrm>
              <a:off x="4842814" y="531982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86" name="Rectangle 85"/>
            <p:cNvSpPr/>
            <p:nvPr/>
          </p:nvSpPr>
          <p:spPr>
            <a:xfrm>
              <a:off x="4995214" y="532363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87" name="Rectangle 86"/>
            <p:cNvSpPr/>
            <p:nvPr/>
          </p:nvSpPr>
          <p:spPr>
            <a:xfrm>
              <a:off x="5139994" y="531982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88" name="Rectangle 87"/>
            <p:cNvSpPr/>
            <p:nvPr/>
          </p:nvSpPr>
          <p:spPr>
            <a:xfrm>
              <a:off x="4922824" y="515980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89" name="Rectangle 88"/>
            <p:cNvSpPr/>
            <p:nvPr/>
          </p:nvSpPr>
          <p:spPr>
            <a:xfrm>
              <a:off x="5402884" y="530839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90" name="Rectangle 89"/>
            <p:cNvSpPr/>
            <p:nvPr/>
          </p:nvSpPr>
          <p:spPr>
            <a:xfrm>
              <a:off x="5128564" y="504550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91" name="Oval 90"/>
            <p:cNvSpPr/>
            <p:nvPr/>
          </p:nvSpPr>
          <p:spPr>
            <a:xfrm>
              <a:off x="7259970" y="6575507"/>
              <a:ext cx="692300" cy="663120"/>
            </a:xfrm>
            <a:prstGeom prst="ellipse">
              <a:avLst/>
            </a:prstGeom>
            <a:solidFill>
              <a:sysClr val="window" lastClr="FFFFFF"/>
            </a:solid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92" name="Rectangle 91"/>
            <p:cNvSpPr/>
            <p:nvPr/>
          </p:nvSpPr>
          <p:spPr>
            <a:xfrm>
              <a:off x="7354659" y="6774801"/>
              <a:ext cx="408595" cy="289560"/>
            </a:xfrm>
            <a:prstGeom prst="rect">
              <a:avLst/>
            </a:prstGeom>
            <a:noFill/>
            <a:ln w="254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93" name="Rectangle 92"/>
            <p:cNvSpPr/>
            <p:nvPr/>
          </p:nvSpPr>
          <p:spPr>
            <a:xfrm>
              <a:off x="7400379" y="6729081"/>
              <a:ext cx="408595" cy="289560"/>
            </a:xfrm>
            <a:prstGeom prst="rect">
              <a:avLst/>
            </a:prstGeom>
            <a:solidFill>
              <a:srgbClr val="E7E6E6">
                <a:lumMod val="90000"/>
              </a:srgbClr>
            </a:solidFill>
            <a:ln w="25400" cap="flat" cmpd="sng" algn="ctr">
              <a:solidFill>
                <a:srgbClr val="E7E6E6">
                  <a:lumMod val="9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94" name="Rounded Rectangle 93"/>
            <p:cNvSpPr/>
            <p:nvPr/>
          </p:nvSpPr>
          <p:spPr>
            <a:xfrm>
              <a:off x="7651252" y="6671931"/>
              <a:ext cx="163830" cy="87630"/>
            </a:xfrm>
            <a:prstGeom prst="roundRect">
              <a:avLst/>
            </a:prstGeom>
            <a:solidFill>
              <a:srgbClr val="E7E6E6">
                <a:lumMod val="90000"/>
              </a:srgbClr>
            </a:solidFill>
            <a:ln w="12700" cap="flat" cmpd="sng" algn="ctr">
              <a:solidFill>
                <a:srgbClr val="E7E6E6">
                  <a:lumMod val="9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cxnSp>
          <p:nvCxnSpPr>
            <p:cNvPr id="95" name="Straight Connector 94"/>
            <p:cNvCxnSpPr/>
            <p:nvPr/>
          </p:nvCxnSpPr>
          <p:spPr>
            <a:xfrm>
              <a:off x="3273562" y="7066766"/>
              <a:ext cx="0" cy="573362"/>
            </a:xfrm>
            <a:prstGeom prst="line">
              <a:avLst/>
            </a:prstGeom>
            <a:noFill/>
            <a:ln w="63500" cap="flat" cmpd="sng" algn="ctr">
              <a:solidFill>
                <a:srgbClr val="E7E6E6">
                  <a:lumMod val="90000"/>
                </a:srgbClr>
              </a:solidFill>
              <a:prstDash val="solid"/>
              <a:miter lim="800000"/>
            </a:ln>
            <a:effectLst/>
          </p:spPr>
        </p:cxnSp>
        <p:sp>
          <p:nvSpPr>
            <p:cNvPr id="96" name="TextBox 95"/>
            <p:cNvSpPr txBox="1"/>
            <p:nvPr/>
          </p:nvSpPr>
          <p:spPr>
            <a:xfrm>
              <a:off x="2936386" y="7187078"/>
              <a:ext cx="271128" cy="369332"/>
            </a:xfrm>
            <a:prstGeom prst="rect">
              <a:avLst/>
            </a:prstGeom>
            <a:noFill/>
          </p:spPr>
          <p:txBody>
            <a:bodyPr wrap="square" rtlCol="0">
              <a:spAutoFit/>
            </a:bodyPr>
            <a:lstStyle/>
            <a:p>
              <a:pPr defTabSz="914400"/>
              <a:r>
                <a:rPr lang="en-US" sz="1800" b="1" spc="50" smtClean="0">
                  <a:ln w="0"/>
                  <a:solidFill>
                    <a:srgbClr val="E7E6E6"/>
                  </a:solidFill>
                  <a:effectLst>
                    <a:innerShdw blurRad="63500" dist="50800" dir="13500000">
                      <a:srgbClr val="000000">
                        <a:alpha val="50000"/>
                      </a:srgbClr>
                    </a:innerShdw>
                  </a:effectLst>
                  <a:latin typeface="Calibri" panose="020F0502020204030204"/>
                </a:rPr>
                <a:t>1</a:t>
              </a:r>
              <a:endParaRPr lang="en-US" sz="1800" b="1" spc="50">
                <a:ln w="0"/>
                <a:solidFill>
                  <a:srgbClr val="E7E6E6"/>
                </a:solidFill>
                <a:effectLst>
                  <a:innerShdw blurRad="63500" dist="50800" dir="13500000">
                    <a:srgbClr val="000000">
                      <a:alpha val="50000"/>
                    </a:srgbClr>
                  </a:innerShdw>
                </a:effectLst>
                <a:latin typeface="Calibri" panose="020F0502020204030204"/>
              </a:endParaRPr>
            </a:p>
          </p:txBody>
        </p:sp>
        <p:sp>
          <p:nvSpPr>
            <p:cNvPr id="97" name="TextBox 96"/>
            <p:cNvSpPr txBox="1"/>
            <p:nvPr/>
          </p:nvSpPr>
          <p:spPr>
            <a:xfrm>
              <a:off x="3353572" y="7110855"/>
              <a:ext cx="1155214" cy="523220"/>
            </a:xfrm>
            <a:prstGeom prst="rect">
              <a:avLst/>
            </a:prstGeom>
            <a:noFill/>
          </p:spPr>
          <p:txBody>
            <a:bodyPr wrap="square" rtlCol="0">
              <a:spAutoFit/>
            </a:bodyPr>
            <a:lstStyle/>
            <a:p>
              <a:pPr defTabSz="914400"/>
              <a:r>
                <a:rPr lang="en-US" sz="1400" b="1" smtClean="0">
                  <a:solidFill>
                    <a:prstClr val="black"/>
                  </a:solidFill>
                  <a:latin typeface="Calibri" panose="020F0502020204030204"/>
                </a:rPr>
                <a:t>Data Planning</a:t>
              </a:r>
              <a:endParaRPr lang="en-US" sz="1400" b="1">
                <a:solidFill>
                  <a:prstClr val="black"/>
                </a:solidFill>
                <a:latin typeface="Calibri" panose="020F0502020204030204"/>
              </a:endParaRPr>
            </a:p>
          </p:txBody>
        </p:sp>
        <p:cxnSp>
          <p:nvCxnSpPr>
            <p:cNvPr id="98" name="Straight Connector 97"/>
            <p:cNvCxnSpPr/>
            <p:nvPr/>
          </p:nvCxnSpPr>
          <p:spPr>
            <a:xfrm>
              <a:off x="3654562" y="4933166"/>
              <a:ext cx="0" cy="573362"/>
            </a:xfrm>
            <a:prstGeom prst="line">
              <a:avLst/>
            </a:prstGeom>
            <a:noFill/>
            <a:ln w="63500" cap="flat" cmpd="sng" algn="ctr">
              <a:solidFill>
                <a:srgbClr val="E7E6E6">
                  <a:lumMod val="90000"/>
                </a:srgbClr>
              </a:solidFill>
              <a:prstDash val="solid"/>
              <a:miter lim="800000"/>
            </a:ln>
            <a:effectLst/>
          </p:spPr>
        </p:cxnSp>
        <p:sp>
          <p:nvSpPr>
            <p:cNvPr id="99" name="TextBox 98"/>
            <p:cNvSpPr txBox="1"/>
            <p:nvPr/>
          </p:nvSpPr>
          <p:spPr>
            <a:xfrm>
              <a:off x="3317386" y="5053478"/>
              <a:ext cx="271128" cy="369332"/>
            </a:xfrm>
            <a:prstGeom prst="rect">
              <a:avLst/>
            </a:prstGeom>
            <a:noFill/>
          </p:spPr>
          <p:txBody>
            <a:bodyPr wrap="square" rtlCol="0">
              <a:spAutoFit/>
            </a:bodyPr>
            <a:lstStyle/>
            <a:p>
              <a:pPr defTabSz="914400"/>
              <a:r>
                <a:rPr lang="en-US" sz="1800" b="1" spc="50">
                  <a:ln w="0"/>
                  <a:solidFill>
                    <a:srgbClr val="E7E6E6"/>
                  </a:solidFill>
                  <a:effectLst>
                    <a:innerShdw blurRad="63500" dist="50800" dir="13500000">
                      <a:srgbClr val="000000">
                        <a:alpha val="50000"/>
                      </a:srgbClr>
                    </a:innerShdw>
                  </a:effectLst>
                  <a:latin typeface="Calibri" panose="020F0502020204030204"/>
                </a:rPr>
                <a:t>2</a:t>
              </a:r>
            </a:p>
          </p:txBody>
        </p:sp>
        <p:sp>
          <p:nvSpPr>
            <p:cNvPr id="100" name="TextBox 99"/>
            <p:cNvSpPr txBox="1"/>
            <p:nvPr/>
          </p:nvSpPr>
          <p:spPr>
            <a:xfrm>
              <a:off x="3734572" y="4977255"/>
              <a:ext cx="1155214" cy="523220"/>
            </a:xfrm>
            <a:prstGeom prst="rect">
              <a:avLst/>
            </a:prstGeom>
            <a:noFill/>
          </p:spPr>
          <p:txBody>
            <a:bodyPr wrap="square" rtlCol="0">
              <a:spAutoFit/>
            </a:bodyPr>
            <a:lstStyle/>
            <a:p>
              <a:pPr defTabSz="914400"/>
              <a:r>
                <a:rPr lang="en-US" sz="1400" b="1" smtClean="0">
                  <a:solidFill>
                    <a:prstClr val="black"/>
                  </a:solidFill>
                  <a:latin typeface="Calibri" panose="020F0502020204030204"/>
                </a:rPr>
                <a:t>Data Collecting</a:t>
              </a:r>
              <a:endParaRPr lang="en-US" sz="1400" b="1">
                <a:solidFill>
                  <a:prstClr val="black"/>
                </a:solidFill>
                <a:latin typeface="Calibri" panose="020F0502020204030204"/>
              </a:endParaRPr>
            </a:p>
          </p:txBody>
        </p:sp>
        <p:cxnSp>
          <p:nvCxnSpPr>
            <p:cNvPr id="101" name="Straight Connector 100"/>
            <p:cNvCxnSpPr/>
            <p:nvPr/>
          </p:nvCxnSpPr>
          <p:spPr>
            <a:xfrm>
              <a:off x="6763522" y="7322036"/>
              <a:ext cx="0" cy="573362"/>
            </a:xfrm>
            <a:prstGeom prst="line">
              <a:avLst/>
            </a:prstGeom>
            <a:noFill/>
            <a:ln w="63500" cap="flat" cmpd="sng" algn="ctr">
              <a:solidFill>
                <a:srgbClr val="E7E6E6">
                  <a:lumMod val="90000"/>
                </a:srgbClr>
              </a:solidFill>
              <a:prstDash val="solid"/>
              <a:miter lim="800000"/>
            </a:ln>
            <a:effectLst/>
          </p:spPr>
        </p:cxnSp>
        <p:sp>
          <p:nvSpPr>
            <p:cNvPr id="102" name="TextBox 101"/>
            <p:cNvSpPr txBox="1"/>
            <p:nvPr/>
          </p:nvSpPr>
          <p:spPr>
            <a:xfrm>
              <a:off x="6426346" y="7442348"/>
              <a:ext cx="271128" cy="369332"/>
            </a:xfrm>
            <a:prstGeom prst="rect">
              <a:avLst/>
            </a:prstGeom>
            <a:noFill/>
          </p:spPr>
          <p:txBody>
            <a:bodyPr wrap="square" rtlCol="0">
              <a:spAutoFit/>
            </a:bodyPr>
            <a:lstStyle/>
            <a:p>
              <a:pPr defTabSz="914400"/>
              <a:r>
                <a:rPr lang="en-US" sz="1800" b="1" spc="50" smtClean="0">
                  <a:ln w="0"/>
                  <a:solidFill>
                    <a:srgbClr val="E7E6E6"/>
                  </a:solidFill>
                  <a:effectLst>
                    <a:innerShdw blurRad="63500" dist="50800" dir="13500000">
                      <a:srgbClr val="000000">
                        <a:alpha val="50000"/>
                      </a:srgbClr>
                    </a:innerShdw>
                  </a:effectLst>
                  <a:latin typeface="Calibri" panose="020F0502020204030204"/>
                </a:rPr>
                <a:t>4</a:t>
              </a:r>
              <a:endParaRPr lang="en-US" sz="1800" b="1" spc="50">
                <a:ln w="0"/>
                <a:solidFill>
                  <a:srgbClr val="E7E6E6"/>
                </a:solidFill>
                <a:effectLst>
                  <a:innerShdw blurRad="63500" dist="50800" dir="13500000">
                    <a:srgbClr val="000000">
                      <a:alpha val="50000"/>
                    </a:srgbClr>
                  </a:innerShdw>
                </a:effectLst>
                <a:latin typeface="Calibri" panose="020F0502020204030204"/>
              </a:endParaRPr>
            </a:p>
          </p:txBody>
        </p:sp>
        <p:sp>
          <p:nvSpPr>
            <p:cNvPr id="103" name="TextBox 102"/>
            <p:cNvSpPr txBox="1"/>
            <p:nvPr/>
          </p:nvSpPr>
          <p:spPr>
            <a:xfrm>
              <a:off x="6843532" y="7366125"/>
              <a:ext cx="1155214" cy="523220"/>
            </a:xfrm>
            <a:prstGeom prst="rect">
              <a:avLst/>
            </a:prstGeom>
            <a:noFill/>
          </p:spPr>
          <p:txBody>
            <a:bodyPr wrap="square" rtlCol="0">
              <a:spAutoFit/>
            </a:bodyPr>
            <a:lstStyle/>
            <a:p>
              <a:pPr defTabSz="914400"/>
              <a:r>
                <a:rPr lang="en-US" sz="1400" b="1" smtClean="0">
                  <a:solidFill>
                    <a:prstClr val="black"/>
                  </a:solidFill>
                  <a:latin typeface="Calibri" panose="020F0502020204030204"/>
                </a:rPr>
                <a:t>Data Archiving</a:t>
              </a:r>
              <a:endParaRPr lang="en-US" sz="1400" b="1">
                <a:solidFill>
                  <a:prstClr val="black"/>
                </a:solidFill>
                <a:latin typeface="Calibri" panose="020F0502020204030204"/>
              </a:endParaRPr>
            </a:p>
          </p:txBody>
        </p:sp>
        <p:cxnSp>
          <p:nvCxnSpPr>
            <p:cNvPr id="104" name="Straight Connector 103"/>
            <p:cNvCxnSpPr/>
            <p:nvPr/>
          </p:nvCxnSpPr>
          <p:spPr>
            <a:xfrm>
              <a:off x="7323592" y="4155926"/>
              <a:ext cx="0" cy="573362"/>
            </a:xfrm>
            <a:prstGeom prst="line">
              <a:avLst/>
            </a:prstGeom>
            <a:noFill/>
            <a:ln w="63500" cap="flat" cmpd="sng" algn="ctr">
              <a:solidFill>
                <a:srgbClr val="E7E6E6">
                  <a:lumMod val="90000"/>
                </a:srgbClr>
              </a:solidFill>
              <a:prstDash val="solid"/>
              <a:miter lim="800000"/>
            </a:ln>
            <a:effectLst/>
          </p:spPr>
        </p:cxnSp>
        <p:sp>
          <p:nvSpPr>
            <p:cNvPr id="105" name="TextBox 104"/>
            <p:cNvSpPr txBox="1"/>
            <p:nvPr/>
          </p:nvSpPr>
          <p:spPr>
            <a:xfrm>
              <a:off x="6986416" y="4276238"/>
              <a:ext cx="271128" cy="369332"/>
            </a:xfrm>
            <a:prstGeom prst="rect">
              <a:avLst/>
            </a:prstGeom>
            <a:noFill/>
          </p:spPr>
          <p:txBody>
            <a:bodyPr wrap="square" rtlCol="0">
              <a:spAutoFit/>
            </a:bodyPr>
            <a:lstStyle/>
            <a:p>
              <a:pPr defTabSz="914400"/>
              <a:r>
                <a:rPr lang="en-US" sz="1800" b="1" spc="50">
                  <a:ln w="0"/>
                  <a:solidFill>
                    <a:srgbClr val="E7E6E6"/>
                  </a:solidFill>
                  <a:effectLst>
                    <a:innerShdw blurRad="63500" dist="50800" dir="13500000">
                      <a:srgbClr val="000000">
                        <a:alpha val="50000"/>
                      </a:srgbClr>
                    </a:innerShdw>
                  </a:effectLst>
                  <a:latin typeface="Calibri" panose="020F0502020204030204"/>
                </a:rPr>
                <a:t>3</a:t>
              </a:r>
            </a:p>
          </p:txBody>
        </p:sp>
        <p:sp>
          <p:nvSpPr>
            <p:cNvPr id="106" name="TextBox 105"/>
            <p:cNvSpPr txBox="1"/>
            <p:nvPr/>
          </p:nvSpPr>
          <p:spPr>
            <a:xfrm>
              <a:off x="7403602" y="4200015"/>
              <a:ext cx="1155214" cy="523220"/>
            </a:xfrm>
            <a:prstGeom prst="rect">
              <a:avLst/>
            </a:prstGeom>
            <a:noFill/>
          </p:spPr>
          <p:txBody>
            <a:bodyPr wrap="square" rtlCol="0">
              <a:spAutoFit/>
            </a:bodyPr>
            <a:lstStyle/>
            <a:p>
              <a:pPr defTabSz="914400"/>
              <a:r>
                <a:rPr lang="en-US" sz="1400" b="1" smtClean="0">
                  <a:solidFill>
                    <a:prstClr val="black"/>
                  </a:solidFill>
                  <a:latin typeface="Calibri" panose="020F0502020204030204"/>
                </a:rPr>
                <a:t>Data Processing</a:t>
              </a:r>
              <a:endParaRPr lang="en-US" sz="1400" b="1">
                <a:solidFill>
                  <a:prstClr val="black"/>
                </a:solidFill>
                <a:latin typeface="Calibri" panose="020F0502020204030204"/>
              </a:endParaRPr>
            </a:p>
          </p:txBody>
        </p:sp>
      </p:grpSp>
      <p:cxnSp>
        <p:nvCxnSpPr>
          <p:cNvPr id="5" name="Straight Arrow Connector 4"/>
          <p:cNvCxnSpPr/>
          <p:nvPr/>
        </p:nvCxnSpPr>
        <p:spPr>
          <a:xfrm rot="10800000">
            <a:off x="8966772" y="5869331"/>
            <a:ext cx="1728192" cy="0"/>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5910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tel 6"/>
          <p:cNvSpPr>
            <a:spLocks noGrp="1"/>
          </p:cNvSpPr>
          <p:nvPr>
            <p:ph type="title"/>
          </p:nvPr>
        </p:nvSpPr>
        <p:spPr>
          <a:xfrm>
            <a:off x="750301" y="1037067"/>
            <a:ext cx="11542013" cy="615553"/>
          </a:xfrm>
        </p:spPr>
        <p:txBody>
          <a:bodyPr/>
          <a:lstStyle/>
          <a:p>
            <a:r>
              <a:rPr lang="en-US" sz="4000" smtClean="0"/>
              <a:t>National e-infrastructure - a very brief history</a:t>
            </a:r>
            <a:endParaRPr lang="en-US" sz="4000"/>
          </a:p>
        </p:txBody>
      </p:sp>
      <p:sp>
        <p:nvSpPr>
          <p:cNvPr id="8" name="Plassholder for innhold 7"/>
          <p:cNvSpPr>
            <a:spLocks noGrp="1"/>
          </p:cNvSpPr>
          <p:nvPr>
            <p:ph idx="1"/>
          </p:nvPr>
        </p:nvSpPr>
        <p:spPr>
          <a:xfrm>
            <a:off x="750301" y="2427734"/>
            <a:ext cx="11542013" cy="5976664"/>
          </a:xfrm>
        </p:spPr>
        <p:txBody>
          <a:bodyPr>
            <a:normAutofit lnSpcReduction="10000"/>
          </a:bodyPr>
          <a:lstStyle/>
          <a:p>
            <a:r>
              <a:rPr lang="en-US" smtClean="0"/>
              <a:t>From the beginning, it was always recognized that e-infrastructure, just like other research infrastructure, should be shared.</a:t>
            </a:r>
          </a:p>
          <a:p>
            <a:r>
              <a:rPr lang="en-US" smtClean="0"/>
              <a:t>Early on, research institutions competed for basically the same funding and established disconnected e-infrastructure resources.</a:t>
            </a:r>
          </a:p>
          <a:p>
            <a:r>
              <a:rPr lang="en-US" smtClean="0"/>
              <a:t>In the early 2000’s, the need for coordination and sharing lead to the establishment of UNINETT Sigma and the Metacenter. Universities still competed for the same funding and had their own hardware resources, no common strategy.</a:t>
            </a:r>
          </a:p>
          <a:p>
            <a:r>
              <a:rPr lang="en-US" b="1" smtClean="0"/>
              <a:t>In December 2014, the 4 major universities (</a:t>
            </a:r>
            <a:r>
              <a:rPr lang="en-US" b="1" err="1" smtClean="0"/>
              <a:t>UiB</a:t>
            </a:r>
            <a:r>
              <a:rPr lang="en-US" b="1" smtClean="0"/>
              <a:t>, </a:t>
            </a:r>
            <a:r>
              <a:rPr lang="en-US" b="1" err="1" smtClean="0"/>
              <a:t>UiO</a:t>
            </a:r>
            <a:r>
              <a:rPr lang="en-US" b="1" smtClean="0"/>
              <a:t>, </a:t>
            </a:r>
            <a:r>
              <a:rPr lang="en-US" b="1" err="1" smtClean="0"/>
              <a:t>UiT</a:t>
            </a:r>
            <a:r>
              <a:rPr lang="en-US" b="1" smtClean="0"/>
              <a:t>, NTNU) and the Research Council of Norway (RCN) decided to establish UNINETT Sigma2 and collectively operate the national e-infrastructure.</a:t>
            </a:r>
          </a:p>
          <a:p>
            <a:endParaRPr lang="nb-NO"/>
          </a:p>
          <a:p>
            <a:endParaRPr lang="nb-NO" smtClean="0"/>
          </a:p>
        </p:txBody>
      </p:sp>
      <p:sp>
        <p:nvSpPr>
          <p:cNvPr id="5" name="Plassholder for lysbildenummer 4"/>
          <p:cNvSpPr>
            <a:spLocks noGrp="1"/>
          </p:cNvSpPr>
          <p:nvPr>
            <p:ph type="sldNum" sz="quarter" idx="4"/>
          </p:nvPr>
        </p:nvSpPr>
        <p:spPr/>
        <p:txBody>
          <a:bodyPr/>
          <a:lstStyle/>
          <a:p>
            <a:fld id="{0AE548F1-6D36-4902-B57A-69A845AA9B7E}" type="slidenum">
              <a:rPr lang="nb-NO" smtClean="0"/>
              <a:pPr/>
              <a:t>3</a:t>
            </a:fld>
            <a:endParaRPr lang="nb-NO"/>
          </a:p>
        </p:txBody>
      </p:sp>
    </p:spTree>
    <p:extLst>
      <p:ext uri="{BB962C8B-B14F-4D97-AF65-F5344CB8AC3E}">
        <p14:creationId xmlns:p14="http://schemas.microsoft.com/office/powerpoint/2010/main" val="9541468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909" y="567897"/>
            <a:ext cx="11542013" cy="769441"/>
          </a:xfrm>
        </p:spPr>
        <p:txBody>
          <a:bodyPr/>
          <a:lstStyle/>
          <a:p>
            <a:r>
              <a:rPr lang="en-US" dirty="0" smtClean="0"/>
              <a:t>NIRD Archive</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031" y="1491630"/>
            <a:ext cx="12947770" cy="7479648"/>
          </a:xfrm>
        </p:spPr>
      </p:pic>
      <p:sp>
        <p:nvSpPr>
          <p:cNvPr id="4" name="Slide Number Placeholder 3"/>
          <p:cNvSpPr>
            <a:spLocks noGrp="1"/>
          </p:cNvSpPr>
          <p:nvPr>
            <p:ph type="sldNum" sz="quarter" idx="4"/>
          </p:nvPr>
        </p:nvSpPr>
        <p:spPr/>
        <p:txBody>
          <a:bodyPr/>
          <a:lstStyle/>
          <a:p>
            <a:fld id="{0AE548F1-6D36-4902-B57A-69A845AA9B7E}" type="slidenum">
              <a:rPr lang="nb-NO" smtClean="0"/>
              <a:pPr/>
              <a:t>30</a:t>
            </a:fld>
            <a:endParaRPr lang="nb-NO"/>
          </a:p>
        </p:txBody>
      </p:sp>
      <p:sp>
        <p:nvSpPr>
          <p:cNvPr id="3" name="Rectangle 2"/>
          <p:cNvSpPr/>
          <p:nvPr/>
        </p:nvSpPr>
        <p:spPr>
          <a:xfrm>
            <a:off x="-554384" y="6125260"/>
            <a:ext cx="8064896" cy="1938992"/>
          </a:xfrm>
          <a:prstGeom prst="rect">
            <a:avLst/>
          </a:prstGeom>
        </p:spPr>
        <p:txBody>
          <a:bodyPr wrap="square">
            <a:spAutoFit/>
          </a:bodyPr>
          <a:lstStyle/>
          <a:p>
            <a:pPr marL="1150900" lvl="1" indent="-342900">
              <a:buFont typeface="Arial" charset="0"/>
              <a:buChar char="•"/>
            </a:pPr>
            <a:r>
              <a:rPr lang="en-GB" sz="2400" b="1" dirty="0">
                <a:solidFill>
                  <a:srgbClr val="FFFF00"/>
                </a:solidFill>
              </a:rPr>
              <a:t>Using the Dublin-core standard for metadata</a:t>
            </a:r>
          </a:p>
          <a:p>
            <a:pPr marL="1150900" lvl="1" indent="-342900">
              <a:buFont typeface="Arial" charset="0"/>
              <a:buChar char="•"/>
            </a:pPr>
            <a:r>
              <a:rPr lang="en-GB" sz="2400" b="1" dirty="0">
                <a:solidFill>
                  <a:srgbClr val="FFFF00"/>
                </a:solidFill>
              </a:rPr>
              <a:t>DOI-Metadata association</a:t>
            </a:r>
          </a:p>
          <a:p>
            <a:pPr marL="1150900" lvl="1" indent="-342900">
              <a:buFont typeface="Arial" charset="0"/>
              <a:buChar char="•"/>
            </a:pPr>
            <a:r>
              <a:rPr lang="en-GB" sz="2400" b="1" dirty="0">
                <a:solidFill>
                  <a:srgbClr val="FFFF00"/>
                </a:solidFill>
              </a:rPr>
              <a:t>Support OAI‐PMH (machine readable metadata harvesting)</a:t>
            </a:r>
          </a:p>
          <a:p>
            <a:pPr marL="1150900" lvl="1" indent="-342900">
              <a:buFont typeface="Arial" charset="0"/>
              <a:buChar char="•"/>
            </a:pPr>
            <a:r>
              <a:rPr lang="en-GB" sz="2400" b="1" dirty="0">
                <a:solidFill>
                  <a:srgbClr val="FFFF00"/>
                </a:solidFill>
              </a:rPr>
              <a:t>Graphical user interface for metadata search</a:t>
            </a:r>
          </a:p>
        </p:txBody>
      </p:sp>
    </p:spTree>
    <p:extLst>
      <p:ext uri="{BB962C8B-B14F-4D97-AF65-F5344CB8AC3E}">
        <p14:creationId xmlns:p14="http://schemas.microsoft.com/office/powerpoint/2010/main" val="6486048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0301" y="1037067"/>
            <a:ext cx="11542013" cy="769441"/>
          </a:xfrm>
        </p:spPr>
        <p:txBody>
          <a:bodyPr/>
          <a:lstStyle/>
          <a:p>
            <a:r>
              <a:rPr lang="nn-NO" dirty="0" err="1" smtClean="0"/>
              <a:t>Metadata</a:t>
            </a:r>
            <a:r>
              <a:rPr lang="nn-NO" dirty="0" smtClean="0"/>
              <a:t> – </a:t>
            </a:r>
            <a:r>
              <a:rPr lang="nn-NO" dirty="0" err="1" smtClean="0"/>
              <a:t>essence</a:t>
            </a:r>
            <a:r>
              <a:rPr lang="nn-NO" dirty="0" smtClean="0"/>
              <a:t> for </a:t>
            </a:r>
            <a:r>
              <a:rPr lang="nn-NO" dirty="0" err="1" smtClean="0"/>
              <a:t>research</a:t>
            </a:r>
            <a:r>
              <a:rPr lang="nn-NO" dirty="0" smtClean="0"/>
              <a:t> data</a:t>
            </a:r>
            <a:endParaRPr lang="en-GB" dirty="0"/>
          </a:p>
        </p:txBody>
      </p:sp>
      <p:sp>
        <p:nvSpPr>
          <p:cNvPr id="3" name="Content Placeholder 2"/>
          <p:cNvSpPr>
            <a:spLocks noGrp="1"/>
          </p:cNvSpPr>
          <p:nvPr>
            <p:ph idx="1"/>
          </p:nvPr>
        </p:nvSpPr>
        <p:spPr/>
        <p:txBody>
          <a:bodyPr/>
          <a:lstStyle/>
          <a:p>
            <a:r>
              <a:rPr lang="en-GB" dirty="0" smtClean="0"/>
              <a:t>A must-have for credible research data</a:t>
            </a:r>
          </a:p>
        </p:txBody>
      </p:sp>
      <p:sp>
        <p:nvSpPr>
          <p:cNvPr id="4" name="Slide Number Placeholder 3"/>
          <p:cNvSpPr>
            <a:spLocks noGrp="1"/>
          </p:cNvSpPr>
          <p:nvPr>
            <p:ph type="sldNum" sz="quarter" idx="4"/>
          </p:nvPr>
        </p:nvSpPr>
        <p:spPr/>
        <p:txBody>
          <a:bodyPr/>
          <a:lstStyle/>
          <a:p>
            <a:fld id="{0AE548F1-6D36-4902-B57A-69A845AA9B7E}" type="slidenum">
              <a:rPr lang="nb-NO" smtClean="0"/>
              <a:pPr/>
              <a:t>31</a:t>
            </a:fld>
            <a:endParaRPr lang="nb-NO"/>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5856" y="3539832"/>
            <a:ext cx="10132073" cy="4233863"/>
          </a:xfrm>
          <a:prstGeom prst="rect">
            <a:avLst/>
          </a:prstGeom>
        </p:spPr>
      </p:pic>
      <p:sp>
        <p:nvSpPr>
          <p:cNvPr id="6" name="TextBox 5"/>
          <p:cNvSpPr txBox="1"/>
          <p:nvPr/>
        </p:nvSpPr>
        <p:spPr>
          <a:xfrm>
            <a:off x="9147335" y="7900342"/>
            <a:ext cx="3164062" cy="230832"/>
          </a:xfrm>
          <a:prstGeom prst="rect">
            <a:avLst/>
          </a:prstGeom>
          <a:noFill/>
        </p:spPr>
        <p:txBody>
          <a:bodyPr wrap="square" rtlCol="0">
            <a:spAutoFit/>
          </a:bodyPr>
          <a:lstStyle/>
          <a:p>
            <a:r>
              <a:rPr lang="nn-NO" sz="900"/>
              <a:t>n</a:t>
            </a:r>
            <a:r>
              <a:rPr lang="nn-NO" sz="900" smtClean="0"/>
              <a:t>ometadata.org</a:t>
            </a:r>
            <a:endParaRPr lang="en-GB" sz="900" dirty="0"/>
          </a:p>
        </p:txBody>
      </p:sp>
    </p:spTree>
    <p:extLst>
      <p:ext uri="{BB962C8B-B14F-4D97-AF65-F5344CB8AC3E}">
        <p14:creationId xmlns:p14="http://schemas.microsoft.com/office/powerpoint/2010/main" val="15692505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0AE548F1-6D36-4902-B57A-69A845AA9B7E}" type="slidenum">
              <a:rPr lang="nb-NO" smtClean="0"/>
              <a:pPr/>
              <a:t>32</a:t>
            </a:fld>
            <a:endParaRPr lang="nb-NO"/>
          </a:p>
        </p:txBody>
      </p:sp>
      <p:sp>
        <p:nvSpPr>
          <p:cNvPr id="5" name="Title 1"/>
          <p:cNvSpPr txBox="1">
            <a:spLocks/>
          </p:cNvSpPr>
          <p:nvPr/>
        </p:nvSpPr>
        <p:spPr>
          <a:xfrm>
            <a:off x="750301" y="746396"/>
            <a:ext cx="12088803" cy="677108"/>
          </a:xfrm>
          <a:prstGeom prst="rect">
            <a:avLst/>
          </a:prstGeom>
        </p:spPr>
        <p:txBody>
          <a:bodyPr vert="horz" wrap="square" lIns="0" tIns="0" rIns="0" bIns="0" rtlCol="0" anchor="t" anchorCtr="0">
            <a:spAutoFit/>
          </a:bodyPr>
          <a:lstStyle>
            <a:lvl1pPr algn="l" defTabSz="1616001" rtl="0" eaLnBrk="1" latinLnBrk="0" hangingPunct="1">
              <a:spcBef>
                <a:spcPct val="0"/>
              </a:spcBef>
              <a:buNone/>
              <a:defRPr sz="5000" kern="1200">
                <a:solidFill>
                  <a:schemeClr val="tx1"/>
                </a:solidFill>
                <a:latin typeface="+mj-lt"/>
                <a:ea typeface="+mj-ea"/>
                <a:cs typeface="+mj-cs"/>
              </a:defRPr>
            </a:lvl1pPr>
          </a:lstStyle>
          <a:p>
            <a:r>
              <a:rPr lang="nn-NO" sz="4400" dirty="0" smtClean="0"/>
              <a:t>Data Management - National Collaborations</a:t>
            </a:r>
            <a:endParaRPr lang="en-GB" sz="4400" dirty="0"/>
          </a:p>
        </p:txBody>
      </p:sp>
      <p:sp>
        <p:nvSpPr>
          <p:cNvPr id="6" name="Content Placeholder 2"/>
          <p:cNvSpPr txBox="1">
            <a:spLocks/>
          </p:cNvSpPr>
          <p:nvPr/>
        </p:nvSpPr>
        <p:spPr>
          <a:xfrm>
            <a:off x="597744" y="2139702"/>
            <a:ext cx="11542013" cy="4911025"/>
          </a:xfrm>
          <a:prstGeom prst="rect">
            <a:avLst/>
          </a:prstGeom>
        </p:spPr>
        <p:txBody>
          <a:bodyPr vert="horz" lIns="0" tIns="0" rIns="0" bIns="0" rtlCol="0">
            <a:normAutofit/>
          </a:bodyPr>
          <a:lstStyle>
            <a:lvl1pPr marL="625475" indent="-625475" algn="l" defTabSz="1616001" rtl="0" eaLnBrk="1" latinLnBrk="0" hangingPunct="1">
              <a:spcBef>
                <a:spcPts val="0"/>
              </a:spcBef>
              <a:spcAft>
                <a:spcPts val="1991"/>
              </a:spcAft>
              <a:buClr>
                <a:schemeClr val="bg2"/>
              </a:buClr>
              <a:buSzPct val="125000"/>
              <a:buFont typeface="Wingdings" panose="05000000000000000000" pitchFamily="2" charset="2"/>
              <a:buChar char="Ø"/>
              <a:defRPr sz="2800" kern="1200">
                <a:solidFill>
                  <a:schemeClr val="tx1"/>
                </a:solidFill>
                <a:latin typeface="+mn-lt"/>
                <a:ea typeface="+mn-ea"/>
                <a:cs typeface="+mn-cs"/>
              </a:defRPr>
            </a:lvl1pPr>
            <a:lvl2pPr marL="1152000" marR="0" indent="-403200" algn="l" defTabSz="1616001" rtl="0" eaLnBrk="1" fontAlgn="auto" latinLnBrk="0" hangingPunct="1">
              <a:lnSpc>
                <a:spcPct val="100000"/>
              </a:lnSpc>
              <a:spcBef>
                <a:spcPts val="0"/>
              </a:spcBef>
              <a:spcAft>
                <a:spcPts val="1706"/>
              </a:spcAft>
              <a:buClr>
                <a:schemeClr val="bg2"/>
              </a:buClr>
              <a:buSzTx/>
              <a:buFont typeface="Arial" panose="020B0604020202020204" pitchFamily="34" charset="0"/>
              <a:buChar char="•"/>
              <a:tabLst/>
              <a:defRPr sz="2000" kern="1200">
                <a:solidFill>
                  <a:schemeClr val="tx1"/>
                </a:solidFill>
                <a:latin typeface="+mn-lt"/>
                <a:ea typeface="+mn-ea"/>
                <a:cs typeface="+mn-cs"/>
              </a:defRPr>
            </a:lvl2pPr>
            <a:lvl3pPr marL="1527175"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3pPr>
            <a:lvl4pPr marL="1974850"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4pPr>
            <a:lvl5pPr marL="2514600"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5pPr>
            <a:lvl6pPr marL="4444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6pPr>
            <a:lvl7pPr marL="5252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7pPr>
            <a:lvl8pPr marL="6060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8pPr>
            <a:lvl9pPr marL="6868002"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9pPr>
          </a:lstStyle>
          <a:p>
            <a:r>
              <a:rPr lang="en-GB" dirty="0" smtClean="0"/>
              <a:t>Starting a tighter collaboration with NSD to develop a national DMP Tool </a:t>
            </a:r>
          </a:p>
          <a:p>
            <a:endParaRPr lang="nb-NO" dirty="0"/>
          </a:p>
          <a:p>
            <a:r>
              <a:rPr lang="nb-NO" dirty="0" smtClean="0"/>
              <a:t>A </a:t>
            </a:r>
            <a:r>
              <a:rPr lang="nb-NO" dirty="0" err="1" smtClean="0"/>
              <a:t>national</a:t>
            </a:r>
            <a:r>
              <a:rPr lang="nb-NO" dirty="0" smtClean="0"/>
              <a:t> </a:t>
            </a:r>
            <a:r>
              <a:rPr lang="nb-NO" dirty="0" err="1" smtClean="0"/>
              <a:t>reference</a:t>
            </a:r>
            <a:r>
              <a:rPr lang="nb-NO" dirty="0" smtClean="0"/>
              <a:t> </a:t>
            </a:r>
            <a:r>
              <a:rPr lang="nb-NO" dirty="0" err="1" smtClean="0"/>
              <a:t>group</a:t>
            </a:r>
            <a:r>
              <a:rPr lang="nb-NO" dirty="0" smtClean="0"/>
              <a:t> for DMP </a:t>
            </a:r>
            <a:r>
              <a:rPr lang="nb-NO" dirty="0" err="1" smtClean="0"/>
              <a:t>tool</a:t>
            </a:r>
            <a:r>
              <a:rPr lang="nb-NO" dirty="0" smtClean="0"/>
              <a:t> </a:t>
            </a:r>
            <a:r>
              <a:rPr lang="nb-NO" dirty="0" err="1" smtClean="0"/>
              <a:t>soon</a:t>
            </a:r>
            <a:r>
              <a:rPr lang="nb-NO" dirty="0" smtClean="0"/>
              <a:t> </a:t>
            </a:r>
            <a:r>
              <a:rPr lang="nb-NO" dirty="0" err="1" smtClean="0"/>
              <a:t>established</a:t>
            </a:r>
            <a:endParaRPr lang="nb-NO" dirty="0" smtClean="0"/>
          </a:p>
          <a:p>
            <a:endParaRPr lang="nb-NO" dirty="0"/>
          </a:p>
          <a:p>
            <a:r>
              <a:rPr lang="nb-NO" dirty="0" err="1" smtClean="0"/>
              <a:t>Proposal</a:t>
            </a:r>
            <a:r>
              <a:rPr lang="nb-NO" dirty="0" smtClean="0"/>
              <a:t> for a Norwegian RDA node under </a:t>
            </a:r>
            <a:r>
              <a:rPr lang="nb-NO" dirty="0" err="1" smtClean="0"/>
              <a:t>developpement</a:t>
            </a:r>
            <a:r>
              <a:rPr lang="nb-NO" dirty="0"/>
              <a:t> </a:t>
            </a:r>
            <a:r>
              <a:rPr lang="mr-IN" dirty="0" smtClean="0"/>
              <a:t>–</a:t>
            </a:r>
            <a:r>
              <a:rPr lang="nb-NO" dirty="0" smtClean="0"/>
              <a:t> </a:t>
            </a:r>
            <a:r>
              <a:rPr lang="nb-NO" dirty="0" err="1" smtClean="0"/>
              <a:t>will</a:t>
            </a:r>
            <a:r>
              <a:rPr lang="nb-NO" dirty="0" smtClean="0"/>
              <a:t> be sent in April 2019 </a:t>
            </a:r>
            <a:r>
              <a:rPr lang="nb-NO" dirty="0" smtClean="0">
                <a:sym typeface="Wingdings"/>
              </a:rPr>
              <a:t> Forum for </a:t>
            </a:r>
            <a:r>
              <a:rPr lang="nb-NO" dirty="0" err="1" smtClean="0">
                <a:sym typeface="Wingdings"/>
              </a:rPr>
              <a:t>user</a:t>
            </a:r>
            <a:r>
              <a:rPr lang="nb-NO" dirty="0" smtClean="0">
                <a:sym typeface="Wingdings"/>
              </a:rPr>
              <a:t> driven </a:t>
            </a:r>
            <a:r>
              <a:rPr lang="nb-NO" dirty="0" err="1" smtClean="0">
                <a:sym typeface="Wingdings"/>
              </a:rPr>
              <a:t>discussion</a:t>
            </a:r>
            <a:r>
              <a:rPr lang="nb-NO" dirty="0" smtClean="0">
                <a:sym typeface="Wingdings"/>
              </a:rPr>
              <a:t> </a:t>
            </a:r>
            <a:r>
              <a:rPr lang="nb-NO" dirty="0" err="1" smtClean="0">
                <a:sym typeface="Wingdings"/>
              </a:rPr>
              <a:t>on</a:t>
            </a:r>
            <a:r>
              <a:rPr lang="nb-NO" dirty="0" smtClean="0">
                <a:sym typeface="Wingdings"/>
              </a:rPr>
              <a:t> data management</a:t>
            </a:r>
            <a:endParaRPr lang="nb-NO" dirty="0" smtClean="0"/>
          </a:p>
        </p:txBody>
      </p:sp>
    </p:spTree>
    <p:extLst>
      <p:ext uri="{BB962C8B-B14F-4D97-AF65-F5344CB8AC3E}">
        <p14:creationId xmlns:p14="http://schemas.microsoft.com/office/powerpoint/2010/main" val="1987257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0AE548F1-6D36-4902-B57A-69A845AA9B7E}" type="slidenum">
              <a:rPr lang="nb-NO" smtClean="0"/>
              <a:pPr/>
              <a:t>33</a:t>
            </a:fld>
            <a:endParaRPr lang="nb-NO"/>
          </a:p>
        </p:txBody>
      </p:sp>
      <p:sp>
        <p:nvSpPr>
          <p:cNvPr id="5" name="Title 1"/>
          <p:cNvSpPr txBox="1">
            <a:spLocks/>
          </p:cNvSpPr>
          <p:nvPr/>
        </p:nvSpPr>
        <p:spPr>
          <a:xfrm>
            <a:off x="750301" y="746396"/>
            <a:ext cx="12088803" cy="677108"/>
          </a:xfrm>
          <a:prstGeom prst="rect">
            <a:avLst/>
          </a:prstGeom>
        </p:spPr>
        <p:txBody>
          <a:bodyPr vert="horz" wrap="square" lIns="0" tIns="0" rIns="0" bIns="0" rtlCol="0" anchor="t" anchorCtr="0">
            <a:spAutoFit/>
          </a:bodyPr>
          <a:lstStyle>
            <a:lvl1pPr algn="l" defTabSz="1616001" rtl="0" eaLnBrk="1" latinLnBrk="0" hangingPunct="1">
              <a:spcBef>
                <a:spcPct val="0"/>
              </a:spcBef>
              <a:buNone/>
              <a:defRPr sz="5000" kern="1200">
                <a:solidFill>
                  <a:schemeClr val="tx1"/>
                </a:solidFill>
                <a:latin typeface="+mj-lt"/>
                <a:ea typeface="+mj-ea"/>
                <a:cs typeface="+mj-cs"/>
              </a:defRPr>
            </a:lvl1pPr>
          </a:lstStyle>
          <a:p>
            <a:r>
              <a:rPr lang="nn-NO" sz="4400" dirty="0" smtClean="0"/>
              <a:t>Data Management - Nordics Collaborations</a:t>
            </a:r>
            <a:endParaRPr lang="en-GB" sz="4400" dirty="0"/>
          </a:p>
        </p:txBody>
      </p:sp>
      <p:sp>
        <p:nvSpPr>
          <p:cNvPr id="6" name="Content Placeholder 2"/>
          <p:cNvSpPr txBox="1">
            <a:spLocks/>
          </p:cNvSpPr>
          <p:nvPr/>
        </p:nvSpPr>
        <p:spPr>
          <a:xfrm>
            <a:off x="597744" y="2139702"/>
            <a:ext cx="11542013" cy="5544616"/>
          </a:xfrm>
          <a:prstGeom prst="rect">
            <a:avLst/>
          </a:prstGeom>
        </p:spPr>
        <p:txBody>
          <a:bodyPr vert="horz" lIns="0" tIns="0" rIns="0" bIns="0" rtlCol="0">
            <a:normAutofit lnSpcReduction="10000"/>
          </a:bodyPr>
          <a:lstStyle>
            <a:lvl1pPr marL="625475" indent="-625475" algn="l" defTabSz="1616001" rtl="0" eaLnBrk="1" latinLnBrk="0" hangingPunct="1">
              <a:spcBef>
                <a:spcPts val="0"/>
              </a:spcBef>
              <a:spcAft>
                <a:spcPts val="1991"/>
              </a:spcAft>
              <a:buClr>
                <a:schemeClr val="bg2"/>
              </a:buClr>
              <a:buSzPct val="125000"/>
              <a:buFont typeface="Wingdings" panose="05000000000000000000" pitchFamily="2" charset="2"/>
              <a:buChar char="Ø"/>
              <a:defRPr sz="2800" kern="1200">
                <a:solidFill>
                  <a:schemeClr val="tx1"/>
                </a:solidFill>
                <a:latin typeface="+mn-lt"/>
                <a:ea typeface="+mn-ea"/>
                <a:cs typeface="+mn-cs"/>
              </a:defRPr>
            </a:lvl1pPr>
            <a:lvl2pPr marL="1152000" marR="0" indent="-403200" algn="l" defTabSz="1616001" rtl="0" eaLnBrk="1" fontAlgn="auto" latinLnBrk="0" hangingPunct="1">
              <a:lnSpc>
                <a:spcPct val="100000"/>
              </a:lnSpc>
              <a:spcBef>
                <a:spcPts val="0"/>
              </a:spcBef>
              <a:spcAft>
                <a:spcPts val="1706"/>
              </a:spcAft>
              <a:buClr>
                <a:schemeClr val="bg2"/>
              </a:buClr>
              <a:buSzTx/>
              <a:buFont typeface="Arial" panose="020B0604020202020204" pitchFamily="34" charset="0"/>
              <a:buChar char="•"/>
              <a:tabLst/>
              <a:defRPr sz="2000" kern="1200">
                <a:solidFill>
                  <a:schemeClr val="tx1"/>
                </a:solidFill>
                <a:latin typeface="+mn-lt"/>
                <a:ea typeface="+mn-ea"/>
                <a:cs typeface="+mn-cs"/>
              </a:defRPr>
            </a:lvl2pPr>
            <a:lvl3pPr marL="1527175"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3pPr>
            <a:lvl4pPr marL="1974850"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4pPr>
            <a:lvl5pPr marL="2514600" marR="0" indent="-401638" algn="l" defTabSz="1616001"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5pPr>
            <a:lvl6pPr marL="4444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6pPr>
            <a:lvl7pPr marL="5252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7pPr>
            <a:lvl8pPr marL="6060001"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8pPr>
            <a:lvl9pPr marL="6868002" indent="-404000" algn="l" defTabSz="1616001" rtl="0" eaLnBrk="1" latinLnBrk="0" hangingPunct="1">
              <a:spcBef>
                <a:spcPct val="20000"/>
              </a:spcBef>
              <a:buFont typeface="Arial" pitchFamily="34" charset="0"/>
              <a:buChar char="•"/>
              <a:defRPr sz="3600" kern="1200">
                <a:solidFill>
                  <a:schemeClr val="tx1"/>
                </a:solidFill>
                <a:latin typeface="+mn-lt"/>
                <a:ea typeface="+mn-ea"/>
                <a:cs typeface="+mn-cs"/>
              </a:defRPr>
            </a:lvl9pPr>
          </a:lstStyle>
          <a:p>
            <a:pPr marL="0" indent="0">
              <a:buNone/>
            </a:pPr>
            <a:r>
              <a:rPr lang="nb-NO" b="1" dirty="0" smtClean="0">
                <a:solidFill>
                  <a:srgbClr val="FF0000"/>
                </a:solidFill>
              </a:rPr>
              <a:t>EOSC Nordic </a:t>
            </a:r>
            <a:r>
              <a:rPr lang="nb-NO" b="1" dirty="0" err="1" smtClean="0"/>
              <a:t>project</a:t>
            </a:r>
            <a:r>
              <a:rPr lang="nb-NO" b="1" i="1" dirty="0" smtClean="0"/>
              <a:t> </a:t>
            </a:r>
            <a:r>
              <a:rPr lang="nb-NO" b="1" dirty="0" err="1" smtClean="0"/>
              <a:t>granted</a:t>
            </a:r>
            <a:r>
              <a:rPr lang="nb-NO" b="1" dirty="0" smtClean="0"/>
              <a:t> by </a:t>
            </a:r>
            <a:r>
              <a:rPr lang="nb-NO" b="1" dirty="0" err="1" smtClean="0"/>
              <a:t>the</a:t>
            </a:r>
            <a:r>
              <a:rPr lang="nb-NO" b="1" dirty="0" smtClean="0"/>
              <a:t> EOSCINFRA-05,</a:t>
            </a:r>
            <a:r>
              <a:rPr lang="nb-NO" b="1" i="1" dirty="0" smtClean="0"/>
              <a:t> </a:t>
            </a:r>
            <a:r>
              <a:rPr lang="nb-NO" dirty="0" err="1" smtClean="0"/>
              <a:t>starting</a:t>
            </a:r>
            <a:r>
              <a:rPr lang="nb-NO" dirty="0" smtClean="0"/>
              <a:t> in May-</a:t>
            </a:r>
            <a:r>
              <a:rPr lang="nb-NO" dirty="0" err="1" smtClean="0"/>
              <a:t>Aug</a:t>
            </a:r>
            <a:r>
              <a:rPr lang="nb-NO" dirty="0" smtClean="0"/>
              <a:t> 2019:</a:t>
            </a:r>
          </a:p>
          <a:p>
            <a:r>
              <a:rPr lang="nb-NO" dirty="0" err="1" smtClean="0"/>
              <a:t>Circa</a:t>
            </a:r>
            <a:r>
              <a:rPr lang="nb-NO" dirty="0" smtClean="0"/>
              <a:t> 6Meuro over 3 </a:t>
            </a:r>
            <a:r>
              <a:rPr lang="nb-NO" dirty="0" err="1" smtClean="0"/>
              <a:t>years</a:t>
            </a:r>
            <a:r>
              <a:rPr lang="nb-NO" dirty="0" smtClean="0"/>
              <a:t> </a:t>
            </a:r>
            <a:r>
              <a:rPr lang="mr-IN" dirty="0" smtClean="0"/>
              <a:t>–</a:t>
            </a:r>
            <a:r>
              <a:rPr lang="nb-NO" dirty="0" smtClean="0"/>
              <a:t> All Nordics </a:t>
            </a:r>
            <a:r>
              <a:rPr lang="nb-NO" dirty="0" err="1" smtClean="0"/>
              <a:t>countries</a:t>
            </a:r>
            <a:r>
              <a:rPr lang="nb-NO" dirty="0" smtClean="0"/>
              <a:t> </a:t>
            </a:r>
            <a:r>
              <a:rPr lang="nb-NO" dirty="0" err="1" smtClean="0"/>
              <a:t>involved</a:t>
            </a:r>
            <a:endParaRPr lang="nb-NO" dirty="0" smtClean="0"/>
          </a:p>
          <a:p>
            <a:endParaRPr lang="nb-NO" dirty="0"/>
          </a:p>
          <a:p>
            <a:r>
              <a:rPr lang="nb-NO" dirty="0" smtClean="0"/>
              <a:t>Sigma2 </a:t>
            </a:r>
            <a:r>
              <a:rPr lang="nb-NO" dirty="0" err="1" smtClean="0"/>
              <a:t>leading</a:t>
            </a:r>
            <a:r>
              <a:rPr lang="nb-NO" dirty="0" smtClean="0"/>
              <a:t> WP5 (2MEuro) </a:t>
            </a:r>
            <a:r>
              <a:rPr lang="mr-IN" dirty="0" smtClean="0"/>
              <a:t>–</a:t>
            </a:r>
            <a:r>
              <a:rPr lang="nb-NO" dirty="0" smtClean="0"/>
              <a:t> ”Nordics Demonstrators”</a:t>
            </a:r>
          </a:p>
          <a:p>
            <a:endParaRPr lang="nb-NO" dirty="0" smtClean="0"/>
          </a:p>
          <a:p>
            <a:r>
              <a:rPr lang="nb-NO" dirty="0" smtClean="0"/>
              <a:t>T5.3 </a:t>
            </a:r>
            <a:r>
              <a:rPr lang="nb-NO" dirty="0" err="1" smtClean="0"/>
              <a:t>about</a:t>
            </a:r>
            <a:r>
              <a:rPr lang="nb-NO" dirty="0" smtClean="0"/>
              <a:t> Nordic </a:t>
            </a:r>
            <a:r>
              <a:rPr lang="nb-NO" dirty="0" err="1" smtClean="0"/>
              <a:t>distributed</a:t>
            </a:r>
            <a:r>
              <a:rPr lang="nb-NO" dirty="0" smtClean="0"/>
              <a:t> data management </a:t>
            </a:r>
            <a:r>
              <a:rPr lang="nb-NO" dirty="0" err="1" smtClean="0"/>
              <a:t>workflows</a:t>
            </a:r>
            <a:r>
              <a:rPr lang="nb-NO" dirty="0" smtClean="0"/>
              <a:t> </a:t>
            </a:r>
          </a:p>
          <a:p>
            <a:endParaRPr lang="nb-NO" dirty="0" smtClean="0">
              <a:sym typeface="Wingdings"/>
            </a:endParaRPr>
          </a:p>
          <a:p>
            <a:r>
              <a:rPr lang="nb-NO" dirty="0" err="1" smtClean="0">
                <a:sym typeface="Wingdings"/>
              </a:rPr>
              <a:t>Actionable</a:t>
            </a:r>
            <a:r>
              <a:rPr lang="nb-NO" dirty="0" smtClean="0">
                <a:sym typeface="Wingdings"/>
              </a:rPr>
              <a:t> DMP </a:t>
            </a:r>
            <a:r>
              <a:rPr lang="nb-NO" dirty="0" err="1" smtClean="0">
                <a:sym typeface="Wingdings"/>
              </a:rPr>
              <a:t>tool</a:t>
            </a:r>
            <a:r>
              <a:rPr lang="nb-NO" dirty="0" smtClean="0">
                <a:sym typeface="Wingdings"/>
              </a:rPr>
              <a:t> </a:t>
            </a:r>
            <a:r>
              <a:rPr lang="nb-NO" dirty="0" smtClean="0"/>
              <a:t> (Collaboration </a:t>
            </a:r>
            <a:r>
              <a:rPr lang="nb-NO" dirty="0" err="1" smtClean="0"/>
              <a:t>with</a:t>
            </a:r>
            <a:r>
              <a:rPr lang="nb-NO" dirty="0" smtClean="0"/>
              <a:t> </a:t>
            </a:r>
            <a:r>
              <a:rPr lang="nb-NO" dirty="0" err="1" smtClean="0"/>
              <a:t>GoFAIR</a:t>
            </a:r>
            <a:r>
              <a:rPr lang="nb-NO" dirty="0" smtClean="0"/>
              <a:t>) </a:t>
            </a:r>
            <a:endParaRPr lang="en-GB" dirty="0" smtClean="0"/>
          </a:p>
        </p:txBody>
      </p:sp>
    </p:spTree>
    <p:extLst>
      <p:ext uri="{BB962C8B-B14F-4D97-AF65-F5344CB8AC3E}">
        <p14:creationId xmlns:p14="http://schemas.microsoft.com/office/powerpoint/2010/main" val="13934903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CustomShape 21"/>
          <p:cNvSpPr/>
          <p:nvPr/>
        </p:nvSpPr>
        <p:spPr>
          <a:xfrm>
            <a:off x="36000" y="1584000"/>
            <a:ext cx="5435640" cy="6119640"/>
          </a:xfrm>
          <a:prstGeom prst="rect">
            <a:avLst/>
          </a:prstGeom>
          <a:solidFill>
            <a:srgbClr val="CCCCCC"/>
          </a:solidFill>
          <a:ln>
            <a:solidFill>
              <a:srgbClr val="FF950E"/>
            </a:solidFill>
          </a:ln>
        </p:spPr>
        <p:style>
          <a:lnRef idx="0">
            <a:scrgbClr r="0" g="0" b="0"/>
          </a:lnRef>
          <a:fillRef idx="0">
            <a:scrgbClr r="0" g="0" b="0"/>
          </a:fillRef>
          <a:effectRef idx="0">
            <a:scrgbClr r="0" g="0" b="0"/>
          </a:effectRef>
          <a:fontRef idx="minor"/>
        </p:style>
      </p:sp>
      <p:sp>
        <p:nvSpPr>
          <p:cNvPr id="209" name="CustomShape 22"/>
          <p:cNvSpPr/>
          <p:nvPr/>
        </p:nvSpPr>
        <p:spPr>
          <a:xfrm>
            <a:off x="3228120" y="1970280"/>
            <a:ext cx="1091520" cy="728280"/>
          </a:xfrm>
          <a:prstGeom prst="can">
            <a:avLst>
              <a:gd name="adj" fmla="val 54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a:solidFill>
                  <a:srgbClr val="000000"/>
                </a:solidFill>
                <a:uFill>
                  <a:solidFill>
                    <a:srgbClr val="FFFFFF"/>
                  </a:solidFill>
                </a:uFill>
                <a:latin typeface="Arial"/>
                <a:ea typeface="DejaVu Sans"/>
              </a:rPr>
              <a:t>Data</a:t>
            </a:r>
            <a:endParaRPr lang="en-GB" sz="1800" b="0" strike="noStrike" spc="-1">
              <a:solidFill>
                <a:srgbClr val="000000"/>
              </a:solidFill>
              <a:uFill>
                <a:solidFill>
                  <a:srgbClr val="FFFFFF"/>
                </a:solidFill>
              </a:uFill>
              <a:latin typeface="Arial"/>
            </a:endParaRPr>
          </a:p>
          <a:p>
            <a:pPr algn="ctr">
              <a:lnSpc>
                <a:spcPct val="100000"/>
              </a:lnSpc>
            </a:pPr>
            <a:r>
              <a:rPr lang="en-GB" sz="1800" b="0" strike="noStrike" spc="-1">
                <a:solidFill>
                  <a:srgbClr val="000000"/>
                </a:solidFill>
                <a:uFill>
                  <a:solidFill>
                    <a:srgbClr val="FFFFFF"/>
                  </a:solidFill>
                </a:uFill>
                <a:latin typeface="Arial"/>
                <a:ea typeface="DejaVu Sans"/>
              </a:rPr>
              <a:t>Storage</a:t>
            </a:r>
            <a:endParaRPr lang="en-GB" sz="1800" b="0" strike="noStrike" spc="-1">
              <a:solidFill>
                <a:srgbClr val="000000"/>
              </a:solidFill>
              <a:uFill>
                <a:solidFill>
                  <a:srgbClr val="FFFFFF"/>
                </a:solidFill>
              </a:uFill>
              <a:latin typeface="Arial"/>
            </a:endParaRPr>
          </a:p>
        </p:txBody>
      </p:sp>
      <p:sp>
        <p:nvSpPr>
          <p:cNvPr id="210" name="CustomShape 23"/>
          <p:cNvSpPr/>
          <p:nvPr/>
        </p:nvSpPr>
        <p:spPr>
          <a:xfrm>
            <a:off x="2592000" y="3458880"/>
            <a:ext cx="1546560" cy="1508760"/>
          </a:xfrm>
          <a:prstGeom prst="rect">
            <a:avLst/>
          </a:prstGeom>
          <a:solidFill>
            <a:srgbClr val="729FCF"/>
          </a:solidFill>
          <a:ln>
            <a:solidFill>
              <a:srgbClr val="FF950E"/>
            </a:solidFill>
          </a:ln>
        </p:spPr>
        <p:style>
          <a:lnRef idx="0">
            <a:scrgbClr r="0" g="0" b="0"/>
          </a:lnRef>
          <a:fillRef idx="0">
            <a:scrgbClr r="0" g="0" b="0"/>
          </a:fillRef>
          <a:effectRef idx="0">
            <a:scrgbClr r="0" g="0" b="0"/>
          </a:effectRef>
          <a:fontRef idx="minor"/>
        </p:style>
      </p:sp>
      <p:sp>
        <p:nvSpPr>
          <p:cNvPr id="211" name="CustomShape 24"/>
          <p:cNvSpPr/>
          <p:nvPr/>
        </p:nvSpPr>
        <p:spPr>
          <a:xfrm>
            <a:off x="2912760" y="3895920"/>
            <a:ext cx="721800" cy="363960"/>
          </a:xfrm>
          <a:prstGeom prst="rect">
            <a:avLst/>
          </a:prstGeom>
          <a:solidFill>
            <a:srgbClr val="CCFFCC"/>
          </a:solidFill>
          <a:ln>
            <a:solidFill>
              <a:srgbClr val="FF950E"/>
            </a:solidFill>
          </a:ln>
        </p:spPr>
        <p:style>
          <a:lnRef idx="0">
            <a:scrgbClr r="0" g="0" b="0"/>
          </a:lnRef>
          <a:fillRef idx="0">
            <a:scrgbClr r="0" g="0" b="0"/>
          </a:fillRef>
          <a:effectRef idx="0">
            <a:scrgbClr r="0" g="0" b="0"/>
          </a:effectRef>
          <a:fontRef idx="minor"/>
        </p:style>
      </p:sp>
      <p:sp>
        <p:nvSpPr>
          <p:cNvPr id="212" name="CustomShape 25"/>
          <p:cNvSpPr/>
          <p:nvPr/>
        </p:nvSpPr>
        <p:spPr>
          <a:xfrm>
            <a:off x="3041640" y="4077720"/>
            <a:ext cx="721800" cy="363960"/>
          </a:xfrm>
          <a:prstGeom prst="rect">
            <a:avLst/>
          </a:prstGeom>
          <a:solidFill>
            <a:srgbClr val="CCFFCC"/>
          </a:solidFill>
          <a:ln>
            <a:solidFill>
              <a:srgbClr val="FF950E"/>
            </a:solidFill>
          </a:ln>
        </p:spPr>
        <p:style>
          <a:lnRef idx="0">
            <a:scrgbClr r="0" g="0" b="0"/>
          </a:lnRef>
          <a:fillRef idx="0">
            <a:scrgbClr r="0" g="0" b="0"/>
          </a:fillRef>
          <a:effectRef idx="0">
            <a:scrgbClr r="0" g="0" b="0"/>
          </a:effectRef>
          <a:fontRef idx="minor"/>
        </p:style>
      </p:sp>
      <p:sp>
        <p:nvSpPr>
          <p:cNvPr id="213" name="CustomShape 26"/>
          <p:cNvSpPr/>
          <p:nvPr/>
        </p:nvSpPr>
        <p:spPr>
          <a:xfrm>
            <a:off x="3196800" y="4233960"/>
            <a:ext cx="720720" cy="363960"/>
          </a:xfrm>
          <a:prstGeom prst="rect">
            <a:avLst/>
          </a:prstGeom>
          <a:solidFill>
            <a:srgbClr val="CCFFCC"/>
          </a:solidFill>
          <a:ln>
            <a:solidFill>
              <a:srgbClr val="FF950E"/>
            </a:solidFill>
          </a:ln>
        </p:spPr>
        <p:style>
          <a:lnRef idx="0">
            <a:scrgbClr r="0" g="0" b="0"/>
          </a:lnRef>
          <a:fillRef idx="0">
            <a:scrgbClr r="0" g="0" b="0"/>
          </a:fillRef>
          <a:effectRef idx="0">
            <a:scrgbClr r="0" g="0" b="0"/>
          </a:effectRef>
          <a:fontRef idx="minor"/>
        </p:style>
      </p:sp>
      <p:sp>
        <p:nvSpPr>
          <p:cNvPr id="214" name="CustomShape 27"/>
          <p:cNvSpPr/>
          <p:nvPr/>
        </p:nvSpPr>
        <p:spPr>
          <a:xfrm>
            <a:off x="2737080" y="4610520"/>
            <a:ext cx="1304640" cy="60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GB" sz="1800" b="0" strike="noStrike" spc="-1">
                <a:solidFill>
                  <a:srgbClr val="000000"/>
                </a:solidFill>
                <a:uFill>
                  <a:solidFill>
                    <a:srgbClr val="FFFFFF"/>
                  </a:solidFill>
                </a:uFill>
                <a:latin typeface="Arial"/>
              </a:rPr>
              <a:t>Computing</a:t>
            </a:r>
          </a:p>
        </p:txBody>
      </p:sp>
      <p:sp>
        <p:nvSpPr>
          <p:cNvPr id="215" name="CustomShape 28"/>
          <p:cNvSpPr/>
          <p:nvPr/>
        </p:nvSpPr>
        <p:spPr>
          <a:xfrm>
            <a:off x="2876095" y="5493102"/>
            <a:ext cx="1080000" cy="799920"/>
          </a:xfrm>
          <a:prstGeom prst="can">
            <a:avLst>
              <a:gd name="adj" fmla="val 54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a:solidFill>
                  <a:srgbClr val="000000"/>
                </a:solidFill>
                <a:uFill>
                  <a:solidFill>
                    <a:srgbClr val="FFFFFF"/>
                  </a:solidFill>
                </a:uFill>
                <a:latin typeface="Arial"/>
                <a:ea typeface="DejaVu Sans"/>
              </a:rPr>
              <a:t>Metadata</a:t>
            </a:r>
            <a:endParaRPr lang="en-GB" sz="1800" b="0" strike="noStrike" spc="-1">
              <a:solidFill>
                <a:srgbClr val="000000"/>
              </a:solidFill>
              <a:uFill>
                <a:solidFill>
                  <a:srgbClr val="FFFFFF"/>
                </a:solidFill>
              </a:uFill>
              <a:latin typeface="Arial"/>
            </a:endParaRPr>
          </a:p>
          <a:p>
            <a:pPr algn="ctr">
              <a:lnSpc>
                <a:spcPct val="100000"/>
              </a:lnSpc>
            </a:pPr>
            <a:r>
              <a:rPr lang="en-GB" sz="1800" b="0" strike="noStrike" spc="-1">
                <a:solidFill>
                  <a:srgbClr val="000000"/>
                </a:solidFill>
                <a:uFill>
                  <a:solidFill>
                    <a:srgbClr val="FFFFFF"/>
                  </a:solidFill>
                </a:uFill>
                <a:latin typeface="Arial"/>
                <a:ea typeface="DejaVu Sans"/>
              </a:rPr>
              <a:t>Storage</a:t>
            </a:r>
            <a:endParaRPr lang="en-GB" sz="1800" b="0" strike="noStrike" spc="-1">
              <a:solidFill>
                <a:srgbClr val="000000"/>
              </a:solidFill>
              <a:uFill>
                <a:solidFill>
                  <a:srgbClr val="FFFFFF"/>
                </a:solidFill>
              </a:uFill>
              <a:latin typeface="Arial"/>
            </a:endParaRPr>
          </a:p>
        </p:txBody>
      </p:sp>
      <p:sp>
        <p:nvSpPr>
          <p:cNvPr id="216" name="CustomShape 29"/>
          <p:cNvSpPr/>
          <p:nvPr/>
        </p:nvSpPr>
        <p:spPr>
          <a:xfrm>
            <a:off x="1311120" y="1944360"/>
            <a:ext cx="992520" cy="727920"/>
          </a:xfrm>
          <a:prstGeom prst="can">
            <a:avLst>
              <a:gd name="adj" fmla="val 54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a:solidFill>
                  <a:srgbClr val="000000"/>
                </a:solidFill>
                <a:uFill>
                  <a:solidFill>
                    <a:srgbClr val="FFFFFF"/>
                  </a:solidFill>
                </a:uFill>
                <a:latin typeface="Arial"/>
                <a:ea typeface="DejaVu Sans"/>
              </a:rPr>
              <a:t>Archive</a:t>
            </a:r>
            <a:endParaRPr lang="en-GB" sz="1800" b="0" strike="noStrike" spc="-1">
              <a:solidFill>
                <a:srgbClr val="000000"/>
              </a:solidFill>
              <a:uFill>
                <a:solidFill>
                  <a:srgbClr val="FFFFFF"/>
                </a:solidFill>
              </a:uFill>
              <a:latin typeface="Arial"/>
            </a:endParaRPr>
          </a:p>
        </p:txBody>
      </p:sp>
      <p:sp>
        <p:nvSpPr>
          <p:cNvPr id="217" name="CustomShape 30"/>
          <p:cNvSpPr/>
          <p:nvPr/>
        </p:nvSpPr>
        <p:spPr>
          <a:xfrm>
            <a:off x="324000" y="4181760"/>
            <a:ext cx="257760" cy="208440"/>
          </a:xfrm>
          <a:prstGeom prst="ellipse">
            <a:avLst/>
          </a:prstGeom>
          <a:solidFill>
            <a:srgbClr val="CCFFCC"/>
          </a:solidFill>
          <a:ln>
            <a:solidFill>
              <a:srgbClr val="FF950E"/>
            </a:solidFill>
          </a:ln>
        </p:spPr>
        <p:style>
          <a:lnRef idx="0">
            <a:scrgbClr r="0" g="0" b="0"/>
          </a:lnRef>
          <a:fillRef idx="0">
            <a:scrgbClr r="0" g="0" b="0"/>
          </a:fillRef>
          <a:effectRef idx="0">
            <a:scrgbClr r="0" g="0" b="0"/>
          </a:effectRef>
          <a:fontRef idx="minor"/>
        </p:style>
      </p:sp>
      <p:sp>
        <p:nvSpPr>
          <p:cNvPr id="218" name="CustomShape 31"/>
          <p:cNvSpPr/>
          <p:nvPr/>
        </p:nvSpPr>
        <p:spPr>
          <a:xfrm>
            <a:off x="375840" y="4077720"/>
            <a:ext cx="154080" cy="155880"/>
          </a:xfrm>
          <a:prstGeom prst="ellipse">
            <a:avLst/>
          </a:prstGeom>
          <a:solidFill>
            <a:srgbClr val="CCFFCC"/>
          </a:solidFill>
          <a:ln>
            <a:solidFill>
              <a:srgbClr val="FF950E"/>
            </a:solidFill>
          </a:ln>
        </p:spPr>
        <p:style>
          <a:lnRef idx="0">
            <a:scrgbClr r="0" g="0" b="0"/>
          </a:lnRef>
          <a:fillRef idx="0">
            <a:scrgbClr r="0" g="0" b="0"/>
          </a:fillRef>
          <a:effectRef idx="0">
            <a:scrgbClr r="0" g="0" b="0"/>
          </a:effectRef>
          <a:fontRef idx="minor"/>
        </p:style>
      </p:sp>
      <p:sp>
        <p:nvSpPr>
          <p:cNvPr id="219" name="Line 32"/>
          <p:cNvSpPr/>
          <p:nvPr/>
        </p:nvSpPr>
        <p:spPr>
          <a:xfrm>
            <a:off x="762120" y="4233960"/>
            <a:ext cx="1237320" cy="36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220" name="CustomShape 33"/>
          <p:cNvSpPr/>
          <p:nvPr/>
        </p:nvSpPr>
        <p:spPr>
          <a:xfrm>
            <a:off x="1274434" y="6696264"/>
            <a:ext cx="791640" cy="791640"/>
          </a:xfrm>
          <a:prstGeom prst="verticalScroll">
            <a:avLst>
              <a:gd name="adj" fmla="val 27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a:solidFill>
                  <a:srgbClr val="000000"/>
                </a:solidFill>
                <a:uFill>
                  <a:solidFill>
                    <a:srgbClr val="FFFFFF"/>
                  </a:solidFill>
                </a:uFill>
                <a:latin typeface="Arial"/>
                <a:ea typeface="DejaVu Sans"/>
              </a:rPr>
              <a:t>Plan</a:t>
            </a:r>
            <a:endParaRPr lang="en-GB" sz="1800" b="0" strike="noStrike" spc="-1">
              <a:solidFill>
                <a:srgbClr val="000000"/>
              </a:solidFill>
              <a:uFill>
                <a:solidFill>
                  <a:srgbClr val="FFFFFF"/>
                </a:solidFill>
              </a:uFill>
              <a:latin typeface="Arial"/>
            </a:endParaRPr>
          </a:p>
        </p:txBody>
      </p:sp>
      <p:sp>
        <p:nvSpPr>
          <p:cNvPr id="221" name="CustomShape 34"/>
          <p:cNvSpPr/>
          <p:nvPr/>
        </p:nvSpPr>
        <p:spPr>
          <a:xfrm>
            <a:off x="931730" y="5251898"/>
            <a:ext cx="1151640" cy="647640"/>
          </a:xfrm>
          <a:prstGeom prst="rect">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a:solidFill>
                  <a:srgbClr val="000000"/>
                </a:solidFill>
                <a:uFill>
                  <a:solidFill>
                    <a:srgbClr val="FFFFFF"/>
                  </a:solidFill>
                </a:uFill>
                <a:latin typeface="Arial"/>
                <a:ea typeface="DejaVu Sans"/>
              </a:rPr>
              <a:t>EasyDMP</a:t>
            </a:r>
            <a:endParaRPr lang="en-GB" sz="1800" b="0" strike="noStrike" spc="-1">
              <a:solidFill>
                <a:srgbClr val="000000"/>
              </a:solidFill>
              <a:uFill>
                <a:solidFill>
                  <a:srgbClr val="FFFFFF"/>
                </a:solidFill>
              </a:uFill>
              <a:latin typeface="Arial"/>
            </a:endParaRPr>
          </a:p>
        </p:txBody>
      </p:sp>
      <p:sp>
        <p:nvSpPr>
          <p:cNvPr id="222" name="Line 35"/>
          <p:cNvSpPr/>
          <p:nvPr/>
        </p:nvSpPr>
        <p:spPr>
          <a:xfrm>
            <a:off x="563861" y="4501324"/>
            <a:ext cx="576000" cy="64800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223" name="Line 36"/>
          <p:cNvSpPr/>
          <p:nvPr/>
        </p:nvSpPr>
        <p:spPr>
          <a:xfrm flipV="1">
            <a:off x="792000" y="2880000"/>
            <a:ext cx="792000" cy="93600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224" name="Line 37"/>
          <p:cNvSpPr/>
          <p:nvPr/>
        </p:nvSpPr>
        <p:spPr>
          <a:xfrm flipV="1">
            <a:off x="936000" y="2698920"/>
            <a:ext cx="2292120" cy="126108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225" name="Line 38"/>
          <p:cNvSpPr/>
          <p:nvPr/>
        </p:nvSpPr>
        <p:spPr>
          <a:xfrm>
            <a:off x="792000" y="4392000"/>
            <a:ext cx="2016000" cy="108000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226" name="Line 39"/>
          <p:cNvSpPr/>
          <p:nvPr/>
        </p:nvSpPr>
        <p:spPr>
          <a:xfrm flipH="1">
            <a:off x="1571702" y="6010621"/>
            <a:ext cx="14335" cy="560454"/>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227" name="CustomShape 40"/>
          <p:cNvSpPr/>
          <p:nvPr/>
        </p:nvSpPr>
        <p:spPr>
          <a:xfrm>
            <a:off x="3260733" y="6701294"/>
            <a:ext cx="3097440" cy="60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GB" sz="1800" b="0" strike="noStrike" spc="-1">
                <a:solidFill>
                  <a:srgbClr val="000000"/>
                </a:solidFill>
                <a:uFill>
                  <a:solidFill>
                    <a:srgbClr val="FFFFFF"/>
                  </a:solidFill>
                </a:uFill>
                <a:latin typeface="Arial"/>
              </a:rPr>
              <a:t>Current Situation:</a:t>
            </a:r>
          </a:p>
          <a:p>
            <a:r>
              <a:rPr lang="en-GB" sz="1800" b="0" strike="noStrike" spc="-1">
                <a:solidFill>
                  <a:srgbClr val="000000"/>
                </a:solidFill>
                <a:uFill>
                  <a:solidFill>
                    <a:srgbClr val="FFFFFF"/>
                  </a:solidFill>
                </a:uFill>
                <a:latin typeface="Arial"/>
              </a:rPr>
              <a:t>Plan is isolated from process</a:t>
            </a:r>
          </a:p>
        </p:txBody>
      </p:sp>
      <p:sp>
        <p:nvSpPr>
          <p:cNvPr id="43" name="CustomShape 4"/>
          <p:cNvSpPr/>
          <p:nvPr/>
        </p:nvSpPr>
        <p:spPr>
          <a:xfrm>
            <a:off x="1152000" y="8208000"/>
            <a:ext cx="1440000" cy="29236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endParaRPr lang="en-GB" sz="1800" b="0" strike="noStrike" spc="-1" dirty="0" smtClean="0">
              <a:solidFill>
                <a:srgbClr val="000000"/>
              </a:solidFill>
              <a:uFill>
                <a:solidFill>
                  <a:srgbClr val="FFFFFF"/>
                </a:solidFill>
              </a:uFill>
              <a:latin typeface="Arial"/>
            </a:endParaRPr>
          </a:p>
        </p:txBody>
      </p:sp>
      <p:sp>
        <p:nvSpPr>
          <p:cNvPr id="24" name="CustomShape 18"/>
          <p:cNvSpPr/>
          <p:nvPr/>
        </p:nvSpPr>
        <p:spPr>
          <a:xfrm>
            <a:off x="851861" y="476680"/>
            <a:ext cx="11540520" cy="76788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en-GB" sz="5000" b="0" strike="noStrike" spc="-1" dirty="0" smtClean="0">
                <a:solidFill>
                  <a:srgbClr val="000000"/>
                </a:solidFill>
                <a:uFill>
                  <a:solidFill>
                    <a:srgbClr val="FFFFFF"/>
                  </a:solidFill>
                </a:uFill>
                <a:latin typeface="Trebuchet MS"/>
                <a:ea typeface="DejaVu Sans"/>
              </a:rPr>
              <a:t>Currently </a:t>
            </a:r>
            <a:r>
              <a:rPr lang="mr-IN" sz="5000" b="0" strike="noStrike" spc="-1" dirty="0" smtClean="0">
                <a:solidFill>
                  <a:srgbClr val="000000"/>
                </a:solidFill>
                <a:uFill>
                  <a:solidFill>
                    <a:srgbClr val="FFFFFF"/>
                  </a:solidFill>
                </a:uFill>
                <a:latin typeface="Trebuchet MS"/>
                <a:ea typeface="DejaVu Sans"/>
              </a:rPr>
              <a:t>…</a:t>
            </a:r>
            <a:endParaRPr lang="en-GB"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95742175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CustomShape 18"/>
          <p:cNvSpPr/>
          <p:nvPr/>
        </p:nvSpPr>
        <p:spPr>
          <a:xfrm>
            <a:off x="750240" y="677160"/>
            <a:ext cx="11540520" cy="76788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en-GB" sz="5000" b="0" strike="noStrike" spc="-1" dirty="0" smtClean="0">
                <a:solidFill>
                  <a:srgbClr val="000000"/>
                </a:solidFill>
                <a:uFill>
                  <a:solidFill>
                    <a:srgbClr val="FFFFFF"/>
                  </a:solidFill>
                </a:uFill>
                <a:latin typeface="Trebuchet MS"/>
                <a:ea typeface="DejaVu Sans"/>
              </a:rPr>
              <a:t>A possible future scenario?</a:t>
            </a:r>
            <a:endParaRPr lang="en-GB" sz="1800" b="0" strike="noStrike" spc="-1" dirty="0">
              <a:solidFill>
                <a:srgbClr val="000000"/>
              </a:solidFill>
              <a:uFill>
                <a:solidFill>
                  <a:srgbClr val="FFFFFF"/>
                </a:solidFill>
              </a:uFill>
              <a:latin typeface="Arial"/>
            </a:endParaRPr>
          </a:p>
        </p:txBody>
      </p:sp>
      <p:sp>
        <p:nvSpPr>
          <p:cNvPr id="208" name="CustomShape 21"/>
          <p:cNvSpPr/>
          <p:nvPr/>
        </p:nvSpPr>
        <p:spPr>
          <a:xfrm>
            <a:off x="36000" y="1584000"/>
            <a:ext cx="5435640" cy="6119640"/>
          </a:xfrm>
          <a:prstGeom prst="rect">
            <a:avLst/>
          </a:prstGeom>
          <a:solidFill>
            <a:srgbClr val="CCCCCC"/>
          </a:solidFill>
          <a:ln>
            <a:solidFill>
              <a:srgbClr val="FF950E"/>
            </a:solidFill>
          </a:ln>
        </p:spPr>
        <p:style>
          <a:lnRef idx="0">
            <a:scrgbClr r="0" g="0" b="0"/>
          </a:lnRef>
          <a:fillRef idx="0">
            <a:scrgbClr r="0" g="0" b="0"/>
          </a:fillRef>
          <a:effectRef idx="0">
            <a:scrgbClr r="0" g="0" b="0"/>
          </a:effectRef>
          <a:fontRef idx="minor"/>
        </p:style>
      </p:sp>
      <p:sp>
        <p:nvSpPr>
          <p:cNvPr id="209" name="CustomShape 22"/>
          <p:cNvSpPr/>
          <p:nvPr/>
        </p:nvSpPr>
        <p:spPr>
          <a:xfrm>
            <a:off x="3228120" y="1970280"/>
            <a:ext cx="1091520" cy="728280"/>
          </a:xfrm>
          <a:prstGeom prst="can">
            <a:avLst>
              <a:gd name="adj" fmla="val 54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a:solidFill>
                  <a:srgbClr val="000000"/>
                </a:solidFill>
                <a:uFill>
                  <a:solidFill>
                    <a:srgbClr val="FFFFFF"/>
                  </a:solidFill>
                </a:uFill>
                <a:latin typeface="Arial"/>
                <a:ea typeface="DejaVu Sans"/>
              </a:rPr>
              <a:t>Data</a:t>
            </a:r>
            <a:endParaRPr lang="en-GB" sz="1800" b="0" strike="noStrike" spc="-1">
              <a:solidFill>
                <a:srgbClr val="000000"/>
              </a:solidFill>
              <a:uFill>
                <a:solidFill>
                  <a:srgbClr val="FFFFFF"/>
                </a:solidFill>
              </a:uFill>
              <a:latin typeface="Arial"/>
            </a:endParaRPr>
          </a:p>
          <a:p>
            <a:pPr algn="ctr">
              <a:lnSpc>
                <a:spcPct val="100000"/>
              </a:lnSpc>
            </a:pPr>
            <a:r>
              <a:rPr lang="en-GB" sz="1800" b="0" strike="noStrike" spc="-1">
                <a:solidFill>
                  <a:srgbClr val="000000"/>
                </a:solidFill>
                <a:uFill>
                  <a:solidFill>
                    <a:srgbClr val="FFFFFF"/>
                  </a:solidFill>
                </a:uFill>
                <a:latin typeface="Arial"/>
                <a:ea typeface="DejaVu Sans"/>
              </a:rPr>
              <a:t>Storage</a:t>
            </a:r>
            <a:endParaRPr lang="en-GB" sz="1800" b="0" strike="noStrike" spc="-1">
              <a:solidFill>
                <a:srgbClr val="000000"/>
              </a:solidFill>
              <a:uFill>
                <a:solidFill>
                  <a:srgbClr val="FFFFFF"/>
                </a:solidFill>
              </a:uFill>
              <a:latin typeface="Arial"/>
            </a:endParaRPr>
          </a:p>
        </p:txBody>
      </p:sp>
      <p:sp>
        <p:nvSpPr>
          <p:cNvPr id="210" name="CustomShape 23"/>
          <p:cNvSpPr/>
          <p:nvPr/>
        </p:nvSpPr>
        <p:spPr>
          <a:xfrm>
            <a:off x="2592000" y="3458880"/>
            <a:ext cx="1546560" cy="1508760"/>
          </a:xfrm>
          <a:prstGeom prst="rect">
            <a:avLst/>
          </a:prstGeom>
          <a:solidFill>
            <a:srgbClr val="729FCF"/>
          </a:solidFill>
          <a:ln>
            <a:solidFill>
              <a:srgbClr val="FF950E"/>
            </a:solidFill>
          </a:ln>
        </p:spPr>
        <p:style>
          <a:lnRef idx="0">
            <a:scrgbClr r="0" g="0" b="0"/>
          </a:lnRef>
          <a:fillRef idx="0">
            <a:scrgbClr r="0" g="0" b="0"/>
          </a:fillRef>
          <a:effectRef idx="0">
            <a:scrgbClr r="0" g="0" b="0"/>
          </a:effectRef>
          <a:fontRef idx="minor"/>
        </p:style>
      </p:sp>
      <p:sp>
        <p:nvSpPr>
          <p:cNvPr id="211" name="CustomShape 24"/>
          <p:cNvSpPr/>
          <p:nvPr/>
        </p:nvSpPr>
        <p:spPr>
          <a:xfrm>
            <a:off x="2912760" y="3895920"/>
            <a:ext cx="721800" cy="363960"/>
          </a:xfrm>
          <a:prstGeom prst="rect">
            <a:avLst/>
          </a:prstGeom>
          <a:solidFill>
            <a:srgbClr val="CCFFCC"/>
          </a:solidFill>
          <a:ln>
            <a:solidFill>
              <a:srgbClr val="FF950E"/>
            </a:solidFill>
          </a:ln>
        </p:spPr>
        <p:style>
          <a:lnRef idx="0">
            <a:scrgbClr r="0" g="0" b="0"/>
          </a:lnRef>
          <a:fillRef idx="0">
            <a:scrgbClr r="0" g="0" b="0"/>
          </a:fillRef>
          <a:effectRef idx="0">
            <a:scrgbClr r="0" g="0" b="0"/>
          </a:effectRef>
          <a:fontRef idx="minor"/>
        </p:style>
      </p:sp>
      <p:sp>
        <p:nvSpPr>
          <p:cNvPr id="212" name="CustomShape 25"/>
          <p:cNvSpPr/>
          <p:nvPr/>
        </p:nvSpPr>
        <p:spPr>
          <a:xfrm>
            <a:off x="3041640" y="4077720"/>
            <a:ext cx="721800" cy="363960"/>
          </a:xfrm>
          <a:prstGeom prst="rect">
            <a:avLst/>
          </a:prstGeom>
          <a:solidFill>
            <a:srgbClr val="CCFFCC"/>
          </a:solidFill>
          <a:ln>
            <a:solidFill>
              <a:srgbClr val="FF950E"/>
            </a:solidFill>
          </a:ln>
        </p:spPr>
        <p:style>
          <a:lnRef idx="0">
            <a:scrgbClr r="0" g="0" b="0"/>
          </a:lnRef>
          <a:fillRef idx="0">
            <a:scrgbClr r="0" g="0" b="0"/>
          </a:fillRef>
          <a:effectRef idx="0">
            <a:scrgbClr r="0" g="0" b="0"/>
          </a:effectRef>
          <a:fontRef idx="minor"/>
        </p:style>
      </p:sp>
      <p:sp>
        <p:nvSpPr>
          <p:cNvPr id="213" name="CustomShape 26"/>
          <p:cNvSpPr/>
          <p:nvPr/>
        </p:nvSpPr>
        <p:spPr>
          <a:xfrm>
            <a:off x="3196800" y="4233960"/>
            <a:ext cx="720720" cy="363960"/>
          </a:xfrm>
          <a:prstGeom prst="rect">
            <a:avLst/>
          </a:prstGeom>
          <a:solidFill>
            <a:srgbClr val="CCFFCC"/>
          </a:solidFill>
          <a:ln>
            <a:solidFill>
              <a:srgbClr val="FF950E"/>
            </a:solidFill>
          </a:ln>
        </p:spPr>
        <p:style>
          <a:lnRef idx="0">
            <a:scrgbClr r="0" g="0" b="0"/>
          </a:lnRef>
          <a:fillRef idx="0">
            <a:scrgbClr r="0" g="0" b="0"/>
          </a:fillRef>
          <a:effectRef idx="0">
            <a:scrgbClr r="0" g="0" b="0"/>
          </a:effectRef>
          <a:fontRef idx="minor"/>
        </p:style>
      </p:sp>
      <p:sp>
        <p:nvSpPr>
          <p:cNvPr id="214" name="CustomShape 27"/>
          <p:cNvSpPr/>
          <p:nvPr/>
        </p:nvSpPr>
        <p:spPr>
          <a:xfrm>
            <a:off x="2737080" y="4610520"/>
            <a:ext cx="1304640" cy="60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GB" sz="1800" b="0" strike="noStrike" spc="-1">
                <a:solidFill>
                  <a:srgbClr val="000000"/>
                </a:solidFill>
                <a:uFill>
                  <a:solidFill>
                    <a:srgbClr val="FFFFFF"/>
                  </a:solidFill>
                </a:uFill>
                <a:latin typeface="Arial"/>
              </a:rPr>
              <a:t>Computing</a:t>
            </a:r>
          </a:p>
        </p:txBody>
      </p:sp>
      <p:sp>
        <p:nvSpPr>
          <p:cNvPr id="215" name="CustomShape 28"/>
          <p:cNvSpPr/>
          <p:nvPr/>
        </p:nvSpPr>
        <p:spPr>
          <a:xfrm>
            <a:off x="2876095" y="5493102"/>
            <a:ext cx="1080000" cy="799920"/>
          </a:xfrm>
          <a:prstGeom prst="can">
            <a:avLst>
              <a:gd name="adj" fmla="val 54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a:solidFill>
                  <a:srgbClr val="000000"/>
                </a:solidFill>
                <a:uFill>
                  <a:solidFill>
                    <a:srgbClr val="FFFFFF"/>
                  </a:solidFill>
                </a:uFill>
                <a:latin typeface="Arial"/>
                <a:ea typeface="DejaVu Sans"/>
              </a:rPr>
              <a:t>Metadata</a:t>
            </a:r>
            <a:endParaRPr lang="en-GB" sz="1800" b="0" strike="noStrike" spc="-1">
              <a:solidFill>
                <a:srgbClr val="000000"/>
              </a:solidFill>
              <a:uFill>
                <a:solidFill>
                  <a:srgbClr val="FFFFFF"/>
                </a:solidFill>
              </a:uFill>
              <a:latin typeface="Arial"/>
            </a:endParaRPr>
          </a:p>
          <a:p>
            <a:pPr algn="ctr">
              <a:lnSpc>
                <a:spcPct val="100000"/>
              </a:lnSpc>
            </a:pPr>
            <a:r>
              <a:rPr lang="en-GB" sz="1800" b="0" strike="noStrike" spc="-1">
                <a:solidFill>
                  <a:srgbClr val="000000"/>
                </a:solidFill>
                <a:uFill>
                  <a:solidFill>
                    <a:srgbClr val="FFFFFF"/>
                  </a:solidFill>
                </a:uFill>
                <a:latin typeface="Arial"/>
                <a:ea typeface="DejaVu Sans"/>
              </a:rPr>
              <a:t>Storage</a:t>
            </a:r>
            <a:endParaRPr lang="en-GB" sz="1800" b="0" strike="noStrike" spc="-1">
              <a:solidFill>
                <a:srgbClr val="000000"/>
              </a:solidFill>
              <a:uFill>
                <a:solidFill>
                  <a:srgbClr val="FFFFFF"/>
                </a:solidFill>
              </a:uFill>
              <a:latin typeface="Arial"/>
            </a:endParaRPr>
          </a:p>
        </p:txBody>
      </p:sp>
      <p:sp>
        <p:nvSpPr>
          <p:cNvPr id="216" name="CustomShape 29"/>
          <p:cNvSpPr/>
          <p:nvPr/>
        </p:nvSpPr>
        <p:spPr>
          <a:xfrm>
            <a:off x="1311120" y="1944360"/>
            <a:ext cx="992520" cy="727920"/>
          </a:xfrm>
          <a:prstGeom prst="can">
            <a:avLst>
              <a:gd name="adj" fmla="val 54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a:solidFill>
                  <a:srgbClr val="000000"/>
                </a:solidFill>
                <a:uFill>
                  <a:solidFill>
                    <a:srgbClr val="FFFFFF"/>
                  </a:solidFill>
                </a:uFill>
                <a:latin typeface="Arial"/>
                <a:ea typeface="DejaVu Sans"/>
              </a:rPr>
              <a:t>Archive</a:t>
            </a:r>
            <a:endParaRPr lang="en-GB" sz="1800" b="0" strike="noStrike" spc="-1">
              <a:solidFill>
                <a:srgbClr val="000000"/>
              </a:solidFill>
              <a:uFill>
                <a:solidFill>
                  <a:srgbClr val="FFFFFF"/>
                </a:solidFill>
              </a:uFill>
              <a:latin typeface="Arial"/>
            </a:endParaRPr>
          </a:p>
        </p:txBody>
      </p:sp>
      <p:sp>
        <p:nvSpPr>
          <p:cNvPr id="217" name="CustomShape 30"/>
          <p:cNvSpPr/>
          <p:nvPr/>
        </p:nvSpPr>
        <p:spPr>
          <a:xfrm>
            <a:off x="324000" y="4181760"/>
            <a:ext cx="257760" cy="208440"/>
          </a:xfrm>
          <a:prstGeom prst="ellipse">
            <a:avLst/>
          </a:prstGeom>
          <a:solidFill>
            <a:srgbClr val="CCFFCC"/>
          </a:solidFill>
          <a:ln>
            <a:solidFill>
              <a:srgbClr val="FF950E"/>
            </a:solidFill>
          </a:ln>
        </p:spPr>
        <p:style>
          <a:lnRef idx="0">
            <a:scrgbClr r="0" g="0" b="0"/>
          </a:lnRef>
          <a:fillRef idx="0">
            <a:scrgbClr r="0" g="0" b="0"/>
          </a:fillRef>
          <a:effectRef idx="0">
            <a:scrgbClr r="0" g="0" b="0"/>
          </a:effectRef>
          <a:fontRef idx="minor"/>
        </p:style>
      </p:sp>
      <p:sp>
        <p:nvSpPr>
          <p:cNvPr id="218" name="CustomShape 31"/>
          <p:cNvSpPr/>
          <p:nvPr/>
        </p:nvSpPr>
        <p:spPr>
          <a:xfrm>
            <a:off x="375840" y="4077720"/>
            <a:ext cx="154080" cy="155880"/>
          </a:xfrm>
          <a:prstGeom prst="ellipse">
            <a:avLst/>
          </a:prstGeom>
          <a:solidFill>
            <a:srgbClr val="CCFFCC"/>
          </a:solidFill>
          <a:ln>
            <a:solidFill>
              <a:srgbClr val="FF950E"/>
            </a:solidFill>
          </a:ln>
        </p:spPr>
        <p:style>
          <a:lnRef idx="0">
            <a:scrgbClr r="0" g="0" b="0"/>
          </a:lnRef>
          <a:fillRef idx="0">
            <a:scrgbClr r="0" g="0" b="0"/>
          </a:fillRef>
          <a:effectRef idx="0">
            <a:scrgbClr r="0" g="0" b="0"/>
          </a:effectRef>
          <a:fontRef idx="minor"/>
        </p:style>
      </p:sp>
      <p:sp>
        <p:nvSpPr>
          <p:cNvPr id="219" name="Line 32"/>
          <p:cNvSpPr/>
          <p:nvPr/>
        </p:nvSpPr>
        <p:spPr>
          <a:xfrm>
            <a:off x="762120" y="4233960"/>
            <a:ext cx="1237320" cy="36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220" name="CustomShape 33"/>
          <p:cNvSpPr/>
          <p:nvPr/>
        </p:nvSpPr>
        <p:spPr>
          <a:xfrm>
            <a:off x="1274434" y="6696264"/>
            <a:ext cx="791640" cy="791640"/>
          </a:xfrm>
          <a:prstGeom prst="verticalScroll">
            <a:avLst>
              <a:gd name="adj" fmla="val 27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a:solidFill>
                  <a:srgbClr val="000000"/>
                </a:solidFill>
                <a:uFill>
                  <a:solidFill>
                    <a:srgbClr val="FFFFFF"/>
                  </a:solidFill>
                </a:uFill>
                <a:latin typeface="Arial"/>
                <a:ea typeface="DejaVu Sans"/>
              </a:rPr>
              <a:t>Plan</a:t>
            </a:r>
            <a:endParaRPr lang="en-GB" sz="1800" b="0" strike="noStrike" spc="-1">
              <a:solidFill>
                <a:srgbClr val="000000"/>
              </a:solidFill>
              <a:uFill>
                <a:solidFill>
                  <a:srgbClr val="FFFFFF"/>
                </a:solidFill>
              </a:uFill>
              <a:latin typeface="Arial"/>
            </a:endParaRPr>
          </a:p>
        </p:txBody>
      </p:sp>
      <p:sp>
        <p:nvSpPr>
          <p:cNvPr id="221" name="CustomShape 34"/>
          <p:cNvSpPr/>
          <p:nvPr/>
        </p:nvSpPr>
        <p:spPr>
          <a:xfrm>
            <a:off x="931730" y="5251898"/>
            <a:ext cx="1151640" cy="647640"/>
          </a:xfrm>
          <a:prstGeom prst="rect">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a:solidFill>
                  <a:srgbClr val="000000"/>
                </a:solidFill>
                <a:uFill>
                  <a:solidFill>
                    <a:srgbClr val="FFFFFF"/>
                  </a:solidFill>
                </a:uFill>
                <a:latin typeface="Arial"/>
                <a:ea typeface="DejaVu Sans"/>
              </a:rPr>
              <a:t>EasyDMP</a:t>
            </a:r>
            <a:endParaRPr lang="en-GB" sz="1800" b="0" strike="noStrike" spc="-1">
              <a:solidFill>
                <a:srgbClr val="000000"/>
              </a:solidFill>
              <a:uFill>
                <a:solidFill>
                  <a:srgbClr val="FFFFFF"/>
                </a:solidFill>
              </a:uFill>
              <a:latin typeface="Arial"/>
            </a:endParaRPr>
          </a:p>
        </p:txBody>
      </p:sp>
      <p:sp>
        <p:nvSpPr>
          <p:cNvPr id="222" name="Line 35"/>
          <p:cNvSpPr/>
          <p:nvPr/>
        </p:nvSpPr>
        <p:spPr>
          <a:xfrm>
            <a:off x="563861" y="4501324"/>
            <a:ext cx="576000" cy="64800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223" name="Line 36"/>
          <p:cNvSpPr/>
          <p:nvPr/>
        </p:nvSpPr>
        <p:spPr>
          <a:xfrm flipV="1">
            <a:off x="792000" y="2880000"/>
            <a:ext cx="792000" cy="93600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224" name="Line 37"/>
          <p:cNvSpPr/>
          <p:nvPr/>
        </p:nvSpPr>
        <p:spPr>
          <a:xfrm flipV="1">
            <a:off x="936000" y="2698920"/>
            <a:ext cx="2292120" cy="126108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225" name="Line 38"/>
          <p:cNvSpPr/>
          <p:nvPr/>
        </p:nvSpPr>
        <p:spPr>
          <a:xfrm>
            <a:off x="792000" y="4392000"/>
            <a:ext cx="2016000" cy="108000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226" name="Line 39"/>
          <p:cNvSpPr/>
          <p:nvPr/>
        </p:nvSpPr>
        <p:spPr>
          <a:xfrm flipH="1">
            <a:off x="1571702" y="6010621"/>
            <a:ext cx="14335" cy="560454"/>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227" name="CustomShape 40"/>
          <p:cNvSpPr/>
          <p:nvPr/>
        </p:nvSpPr>
        <p:spPr>
          <a:xfrm>
            <a:off x="3260733" y="6701294"/>
            <a:ext cx="3097440" cy="60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GB" sz="1800" b="0" strike="noStrike" spc="-1">
                <a:solidFill>
                  <a:srgbClr val="000000"/>
                </a:solidFill>
                <a:uFill>
                  <a:solidFill>
                    <a:srgbClr val="FFFFFF"/>
                  </a:solidFill>
                </a:uFill>
                <a:latin typeface="Arial"/>
              </a:rPr>
              <a:t>Current Situation:</a:t>
            </a:r>
          </a:p>
          <a:p>
            <a:r>
              <a:rPr lang="en-GB" sz="1800" b="0" strike="noStrike" spc="-1">
                <a:solidFill>
                  <a:srgbClr val="000000"/>
                </a:solidFill>
                <a:uFill>
                  <a:solidFill>
                    <a:srgbClr val="FFFFFF"/>
                  </a:solidFill>
                </a:uFill>
                <a:latin typeface="Arial"/>
              </a:rPr>
              <a:t>Plan is isolated from process</a:t>
            </a:r>
          </a:p>
        </p:txBody>
      </p:sp>
      <p:sp>
        <p:nvSpPr>
          <p:cNvPr id="188" name="CustomShape 1"/>
          <p:cNvSpPr/>
          <p:nvPr/>
        </p:nvSpPr>
        <p:spPr>
          <a:xfrm>
            <a:off x="5904000" y="1584000"/>
            <a:ext cx="6983640" cy="6119640"/>
          </a:xfrm>
          <a:prstGeom prst="rect">
            <a:avLst/>
          </a:prstGeom>
          <a:solidFill>
            <a:srgbClr val="CCCCCC"/>
          </a:solidFill>
          <a:ln>
            <a:solidFill>
              <a:srgbClr val="FF950E"/>
            </a:solidFill>
          </a:ln>
        </p:spPr>
        <p:style>
          <a:lnRef idx="0">
            <a:scrgbClr r="0" g="0" b="0"/>
          </a:lnRef>
          <a:fillRef idx="0">
            <a:scrgbClr r="0" g="0" b="0"/>
          </a:fillRef>
          <a:effectRef idx="0">
            <a:scrgbClr r="0" g="0" b="0"/>
          </a:effectRef>
          <a:fontRef idx="minor"/>
        </p:style>
      </p:sp>
      <p:sp>
        <p:nvSpPr>
          <p:cNvPr id="190" name="CustomShape 3"/>
          <p:cNvSpPr/>
          <p:nvPr/>
        </p:nvSpPr>
        <p:spPr>
          <a:xfrm>
            <a:off x="9852120" y="1970280"/>
            <a:ext cx="1091520" cy="728280"/>
          </a:xfrm>
          <a:prstGeom prst="can">
            <a:avLst>
              <a:gd name="adj" fmla="val 54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a:solidFill>
                  <a:srgbClr val="000000"/>
                </a:solidFill>
                <a:uFill>
                  <a:solidFill>
                    <a:srgbClr val="FFFFFF"/>
                  </a:solidFill>
                </a:uFill>
                <a:latin typeface="Arial"/>
                <a:ea typeface="DejaVu Sans"/>
              </a:rPr>
              <a:t>Data</a:t>
            </a:r>
            <a:endParaRPr lang="en-GB" sz="1800" b="0" strike="noStrike" spc="-1">
              <a:solidFill>
                <a:srgbClr val="000000"/>
              </a:solidFill>
              <a:uFill>
                <a:solidFill>
                  <a:srgbClr val="FFFFFF"/>
                </a:solidFill>
              </a:uFill>
              <a:latin typeface="Arial"/>
            </a:endParaRPr>
          </a:p>
          <a:p>
            <a:pPr algn="ctr">
              <a:lnSpc>
                <a:spcPct val="100000"/>
              </a:lnSpc>
            </a:pPr>
            <a:r>
              <a:rPr lang="en-GB" sz="1800" b="0" strike="noStrike" spc="-1">
                <a:solidFill>
                  <a:srgbClr val="000000"/>
                </a:solidFill>
                <a:uFill>
                  <a:solidFill>
                    <a:srgbClr val="FFFFFF"/>
                  </a:solidFill>
                </a:uFill>
                <a:latin typeface="Arial"/>
                <a:ea typeface="DejaVu Sans"/>
              </a:rPr>
              <a:t>Storage</a:t>
            </a:r>
            <a:endParaRPr lang="en-GB" sz="1800" b="0" strike="noStrike" spc="-1">
              <a:solidFill>
                <a:srgbClr val="000000"/>
              </a:solidFill>
              <a:uFill>
                <a:solidFill>
                  <a:srgbClr val="FFFFFF"/>
                </a:solidFill>
              </a:uFill>
              <a:latin typeface="Arial"/>
            </a:endParaRPr>
          </a:p>
        </p:txBody>
      </p:sp>
      <p:sp>
        <p:nvSpPr>
          <p:cNvPr id="191" name="CustomShape 4"/>
          <p:cNvSpPr/>
          <p:nvPr/>
        </p:nvSpPr>
        <p:spPr>
          <a:xfrm>
            <a:off x="10909080" y="3531960"/>
            <a:ext cx="1546560" cy="1508760"/>
          </a:xfrm>
          <a:prstGeom prst="rect">
            <a:avLst/>
          </a:prstGeom>
          <a:solidFill>
            <a:srgbClr val="729FCF"/>
          </a:solidFill>
          <a:ln>
            <a:solidFill>
              <a:srgbClr val="FF950E"/>
            </a:solidFill>
          </a:ln>
        </p:spPr>
        <p:style>
          <a:lnRef idx="0">
            <a:scrgbClr r="0" g="0" b="0"/>
          </a:lnRef>
          <a:fillRef idx="0">
            <a:scrgbClr r="0" g="0" b="0"/>
          </a:fillRef>
          <a:effectRef idx="0">
            <a:scrgbClr r="0" g="0" b="0"/>
          </a:effectRef>
          <a:fontRef idx="minor"/>
        </p:style>
      </p:sp>
      <p:sp>
        <p:nvSpPr>
          <p:cNvPr id="192" name="CustomShape 5"/>
          <p:cNvSpPr/>
          <p:nvPr/>
        </p:nvSpPr>
        <p:spPr>
          <a:xfrm>
            <a:off x="11192760" y="3895920"/>
            <a:ext cx="721800" cy="363960"/>
          </a:xfrm>
          <a:prstGeom prst="rect">
            <a:avLst/>
          </a:prstGeom>
          <a:solidFill>
            <a:srgbClr val="CCFFCC"/>
          </a:solidFill>
          <a:ln>
            <a:solidFill>
              <a:srgbClr val="FF950E"/>
            </a:solidFill>
          </a:ln>
        </p:spPr>
        <p:style>
          <a:lnRef idx="0">
            <a:scrgbClr r="0" g="0" b="0"/>
          </a:lnRef>
          <a:fillRef idx="0">
            <a:scrgbClr r="0" g="0" b="0"/>
          </a:fillRef>
          <a:effectRef idx="0">
            <a:scrgbClr r="0" g="0" b="0"/>
          </a:effectRef>
          <a:fontRef idx="minor"/>
        </p:style>
      </p:sp>
      <p:sp>
        <p:nvSpPr>
          <p:cNvPr id="193" name="CustomShape 6"/>
          <p:cNvSpPr/>
          <p:nvPr/>
        </p:nvSpPr>
        <p:spPr>
          <a:xfrm>
            <a:off x="11321640" y="4077720"/>
            <a:ext cx="721800" cy="363960"/>
          </a:xfrm>
          <a:prstGeom prst="rect">
            <a:avLst/>
          </a:prstGeom>
          <a:solidFill>
            <a:srgbClr val="CCFFCC"/>
          </a:solidFill>
          <a:ln>
            <a:solidFill>
              <a:srgbClr val="FF950E"/>
            </a:solidFill>
          </a:ln>
        </p:spPr>
        <p:style>
          <a:lnRef idx="0">
            <a:scrgbClr r="0" g="0" b="0"/>
          </a:lnRef>
          <a:fillRef idx="0">
            <a:scrgbClr r="0" g="0" b="0"/>
          </a:fillRef>
          <a:effectRef idx="0">
            <a:scrgbClr r="0" g="0" b="0"/>
          </a:effectRef>
          <a:fontRef idx="minor"/>
        </p:style>
      </p:sp>
      <p:sp>
        <p:nvSpPr>
          <p:cNvPr id="194" name="CustomShape 7"/>
          <p:cNvSpPr/>
          <p:nvPr/>
        </p:nvSpPr>
        <p:spPr>
          <a:xfrm>
            <a:off x="11476800" y="4233960"/>
            <a:ext cx="720720" cy="363960"/>
          </a:xfrm>
          <a:prstGeom prst="rect">
            <a:avLst/>
          </a:prstGeom>
          <a:solidFill>
            <a:srgbClr val="CCFFCC"/>
          </a:solidFill>
          <a:ln>
            <a:solidFill>
              <a:srgbClr val="FF950E"/>
            </a:solidFill>
          </a:ln>
        </p:spPr>
        <p:style>
          <a:lnRef idx="0">
            <a:scrgbClr r="0" g="0" b="0"/>
          </a:lnRef>
          <a:fillRef idx="0">
            <a:scrgbClr r="0" g="0" b="0"/>
          </a:fillRef>
          <a:effectRef idx="0">
            <a:scrgbClr r="0" g="0" b="0"/>
          </a:effectRef>
          <a:fontRef idx="minor"/>
        </p:style>
      </p:sp>
      <p:sp>
        <p:nvSpPr>
          <p:cNvPr id="195" name="CustomShape 8"/>
          <p:cNvSpPr/>
          <p:nvPr/>
        </p:nvSpPr>
        <p:spPr>
          <a:xfrm>
            <a:off x="11089080" y="4682520"/>
            <a:ext cx="1304640" cy="60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GB" sz="1800" b="0" strike="noStrike" spc="-1">
                <a:solidFill>
                  <a:srgbClr val="000000"/>
                </a:solidFill>
                <a:uFill>
                  <a:solidFill>
                    <a:srgbClr val="FFFFFF"/>
                  </a:solidFill>
                </a:uFill>
                <a:latin typeface="Arial"/>
              </a:rPr>
              <a:t>Computing</a:t>
            </a:r>
          </a:p>
        </p:txBody>
      </p:sp>
      <p:sp>
        <p:nvSpPr>
          <p:cNvPr id="196" name="CustomShape 9"/>
          <p:cNvSpPr/>
          <p:nvPr/>
        </p:nvSpPr>
        <p:spPr>
          <a:xfrm>
            <a:off x="9288000" y="5535720"/>
            <a:ext cx="1080000" cy="799920"/>
          </a:xfrm>
          <a:prstGeom prst="can">
            <a:avLst>
              <a:gd name="adj" fmla="val 54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dirty="0">
                <a:solidFill>
                  <a:srgbClr val="000000"/>
                </a:solidFill>
                <a:uFill>
                  <a:solidFill>
                    <a:srgbClr val="FFFFFF"/>
                  </a:solidFill>
                </a:uFill>
                <a:latin typeface="Arial"/>
                <a:ea typeface="DejaVu Sans"/>
              </a:rPr>
              <a:t>Metadata</a:t>
            </a:r>
            <a:endParaRPr lang="en-GB" sz="1800" b="0" strike="noStrike" spc="-1" dirty="0">
              <a:solidFill>
                <a:srgbClr val="000000"/>
              </a:solidFill>
              <a:uFill>
                <a:solidFill>
                  <a:srgbClr val="FFFFFF"/>
                </a:solidFill>
              </a:uFill>
              <a:latin typeface="Arial"/>
            </a:endParaRPr>
          </a:p>
          <a:p>
            <a:pPr algn="ctr">
              <a:lnSpc>
                <a:spcPct val="100000"/>
              </a:lnSpc>
            </a:pPr>
            <a:r>
              <a:rPr lang="en-GB" sz="1800" b="0" strike="noStrike" spc="-1" dirty="0">
                <a:solidFill>
                  <a:srgbClr val="000000"/>
                </a:solidFill>
                <a:uFill>
                  <a:solidFill>
                    <a:srgbClr val="FFFFFF"/>
                  </a:solidFill>
                </a:uFill>
                <a:latin typeface="Arial"/>
                <a:ea typeface="DejaVu Sans"/>
              </a:rPr>
              <a:t>Storage</a:t>
            </a:r>
            <a:endParaRPr lang="en-GB" sz="1800" b="0" strike="noStrike" spc="-1" dirty="0">
              <a:solidFill>
                <a:srgbClr val="000000"/>
              </a:solidFill>
              <a:uFill>
                <a:solidFill>
                  <a:srgbClr val="FFFFFF"/>
                </a:solidFill>
              </a:uFill>
              <a:latin typeface="Arial"/>
            </a:endParaRPr>
          </a:p>
        </p:txBody>
      </p:sp>
      <p:sp>
        <p:nvSpPr>
          <p:cNvPr id="197" name="CustomShape 10"/>
          <p:cNvSpPr/>
          <p:nvPr/>
        </p:nvSpPr>
        <p:spPr>
          <a:xfrm>
            <a:off x="8151120" y="1944360"/>
            <a:ext cx="992520" cy="727920"/>
          </a:xfrm>
          <a:prstGeom prst="can">
            <a:avLst>
              <a:gd name="adj" fmla="val 54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dirty="0">
                <a:solidFill>
                  <a:srgbClr val="000000"/>
                </a:solidFill>
                <a:uFill>
                  <a:solidFill>
                    <a:srgbClr val="FFFFFF"/>
                  </a:solidFill>
                </a:uFill>
                <a:latin typeface="Arial"/>
                <a:ea typeface="DejaVu Sans"/>
              </a:rPr>
              <a:t>Archive</a:t>
            </a:r>
            <a:endParaRPr lang="en-GB" sz="1800" b="0" strike="noStrike" spc="-1" dirty="0">
              <a:solidFill>
                <a:srgbClr val="000000"/>
              </a:solidFill>
              <a:uFill>
                <a:solidFill>
                  <a:srgbClr val="FFFFFF"/>
                </a:solidFill>
              </a:uFill>
              <a:latin typeface="Arial"/>
            </a:endParaRPr>
          </a:p>
        </p:txBody>
      </p:sp>
      <p:sp>
        <p:nvSpPr>
          <p:cNvPr id="198" name="CustomShape 11"/>
          <p:cNvSpPr/>
          <p:nvPr/>
        </p:nvSpPr>
        <p:spPr>
          <a:xfrm>
            <a:off x="6192000" y="4181760"/>
            <a:ext cx="257760" cy="208440"/>
          </a:xfrm>
          <a:prstGeom prst="ellipse">
            <a:avLst/>
          </a:prstGeom>
          <a:solidFill>
            <a:srgbClr val="CCFFCC"/>
          </a:solidFill>
          <a:ln>
            <a:solidFill>
              <a:srgbClr val="FF950E"/>
            </a:solidFill>
          </a:ln>
        </p:spPr>
        <p:style>
          <a:lnRef idx="0">
            <a:scrgbClr r="0" g="0" b="0"/>
          </a:lnRef>
          <a:fillRef idx="0">
            <a:scrgbClr r="0" g="0" b="0"/>
          </a:fillRef>
          <a:effectRef idx="0">
            <a:scrgbClr r="0" g="0" b="0"/>
          </a:effectRef>
          <a:fontRef idx="minor"/>
        </p:style>
      </p:sp>
      <p:sp>
        <p:nvSpPr>
          <p:cNvPr id="199" name="CustomShape 12"/>
          <p:cNvSpPr/>
          <p:nvPr/>
        </p:nvSpPr>
        <p:spPr>
          <a:xfrm>
            <a:off x="6243840" y="4077720"/>
            <a:ext cx="154080" cy="155880"/>
          </a:xfrm>
          <a:prstGeom prst="ellipse">
            <a:avLst/>
          </a:prstGeom>
          <a:solidFill>
            <a:srgbClr val="CCFFCC"/>
          </a:solidFill>
          <a:ln>
            <a:solidFill>
              <a:srgbClr val="FF950E"/>
            </a:solidFill>
          </a:ln>
        </p:spPr>
        <p:style>
          <a:lnRef idx="0">
            <a:scrgbClr r="0" g="0" b="0"/>
          </a:lnRef>
          <a:fillRef idx="0">
            <a:scrgbClr r="0" g="0" b="0"/>
          </a:fillRef>
          <a:effectRef idx="0">
            <a:scrgbClr r="0" g="0" b="0"/>
          </a:effectRef>
          <a:fontRef idx="minor"/>
        </p:style>
      </p:sp>
      <p:sp>
        <p:nvSpPr>
          <p:cNvPr id="200" name="Line 13"/>
          <p:cNvSpPr/>
          <p:nvPr/>
        </p:nvSpPr>
        <p:spPr>
          <a:xfrm>
            <a:off x="6630120" y="4233960"/>
            <a:ext cx="1237320" cy="360"/>
          </a:xfrm>
          <a:prstGeom prst="line">
            <a:avLst/>
          </a:prstGeom>
          <a:ln w="38100">
            <a:solidFill>
              <a:srgbClr val="000000"/>
            </a:solidFill>
            <a:tailEnd type="triangle" w="med" len="med"/>
          </a:ln>
        </p:spPr>
        <p:style>
          <a:lnRef idx="0">
            <a:scrgbClr r="0" g="0" b="0"/>
          </a:lnRef>
          <a:fillRef idx="0">
            <a:scrgbClr r="0" g="0" b="0"/>
          </a:fillRef>
          <a:effectRef idx="0">
            <a:scrgbClr r="0" g="0" b="0"/>
          </a:effectRef>
          <a:fontRef idx="minor"/>
        </p:style>
      </p:sp>
      <p:sp>
        <p:nvSpPr>
          <p:cNvPr id="201" name="Line 14"/>
          <p:cNvSpPr/>
          <p:nvPr/>
        </p:nvSpPr>
        <p:spPr>
          <a:xfrm flipV="1">
            <a:off x="8608320" y="3257040"/>
            <a:ext cx="0" cy="376800"/>
          </a:xfrm>
          <a:prstGeom prst="line">
            <a:avLst/>
          </a:prstGeom>
          <a:ln w="38100">
            <a:solidFill>
              <a:srgbClr val="000000"/>
            </a:solidFill>
            <a:headEnd type="triangle"/>
            <a:tailEnd type="triangle" w="med" len="med"/>
          </a:ln>
        </p:spPr>
        <p:style>
          <a:lnRef idx="0">
            <a:scrgbClr r="0" g="0" b="0"/>
          </a:lnRef>
          <a:fillRef idx="0">
            <a:scrgbClr r="0" g="0" b="0"/>
          </a:fillRef>
          <a:effectRef idx="0">
            <a:scrgbClr r="0" g="0" b="0"/>
          </a:effectRef>
          <a:fontRef idx="minor"/>
        </p:style>
      </p:sp>
      <p:sp>
        <p:nvSpPr>
          <p:cNvPr id="202" name="Line 15"/>
          <p:cNvSpPr/>
          <p:nvPr/>
        </p:nvSpPr>
        <p:spPr>
          <a:xfrm flipV="1">
            <a:off x="9182160" y="2880720"/>
            <a:ext cx="799200" cy="884880"/>
          </a:xfrm>
          <a:prstGeom prst="line">
            <a:avLst/>
          </a:prstGeom>
          <a:ln w="38100">
            <a:solidFill>
              <a:srgbClr val="000000"/>
            </a:solidFill>
            <a:headEnd type="triangle"/>
            <a:tailEnd type="triangle" w="med" len="med"/>
          </a:ln>
        </p:spPr>
        <p:style>
          <a:lnRef idx="0">
            <a:scrgbClr r="0" g="0" b="0"/>
          </a:lnRef>
          <a:fillRef idx="0">
            <a:scrgbClr r="0" g="0" b="0"/>
          </a:fillRef>
          <a:effectRef idx="0">
            <a:scrgbClr r="0" g="0" b="0"/>
          </a:effectRef>
          <a:fontRef idx="minor"/>
        </p:style>
      </p:sp>
      <p:sp>
        <p:nvSpPr>
          <p:cNvPr id="203" name="Line 16"/>
          <p:cNvSpPr/>
          <p:nvPr/>
        </p:nvSpPr>
        <p:spPr>
          <a:xfrm>
            <a:off x="9362520" y="4286160"/>
            <a:ext cx="1288800" cy="360"/>
          </a:xfrm>
          <a:prstGeom prst="line">
            <a:avLst/>
          </a:prstGeom>
          <a:ln w="38100">
            <a:solidFill>
              <a:srgbClr val="000000"/>
            </a:solidFill>
            <a:headEnd type="triangle"/>
            <a:tailEnd type="triangle" w="med" len="med"/>
          </a:ln>
        </p:spPr>
        <p:style>
          <a:lnRef idx="0">
            <a:scrgbClr r="0" g="0" b="0"/>
          </a:lnRef>
          <a:fillRef idx="0">
            <a:scrgbClr r="0" g="0" b="0"/>
          </a:fillRef>
          <a:effectRef idx="0">
            <a:scrgbClr r="0" g="0" b="0"/>
          </a:effectRef>
          <a:fontRef idx="minor"/>
        </p:style>
      </p:sp>
      <p:sp>
        <p:nvSpPr>
          <p:cNvPr id="204" name="Line 17"/>
          <p:cNvSpPr/>
          <p:nvPr/>
        </p:nvSpPr>
        <p:spPr>
          <a:xfrm>
            <a:off x="9104760" y="4754520"/>
            <a:ext cx="670320" cy="728640"/>
          </a:xfrm>
          <a:prstGeom prst="line">
            <a:avLst/>
          </a:prstGeom>
          <a:ln w="38100">
            <a:solidFill>
              <a:srgbClr val="000000"/>
            </a:solidFill>
            <a:headEnd type="triangle"/>
            <a:tailEnd type="triangle" w="med" len="med"/>
          </a:ln>
        </p:spPr>
        <p:style>
          <a:lnRef idx="0">
            <a:scrgbClr r="0" g="0" b="0"/>
          </a:lnRef>
          <a:fillRef idx="0">
            <a:scrgbClr r="0" g="0" b="0"/>
          </a:fillRef>
          <a:effectRef idx="0">
            <a:scrgbClr r="0" g="0" b="0"/>
          </a:effectRef>
          <a:fontRef idx="minor"/>
        </p:style>
      </p:sp>
      <p:sp>
        <p:nvSpPr>
          <p:cNvPr id="206" name="CustomShape 19"/>
          <p:cNvSpPr/>
          <p:nvPr/>
        </p:nvSpPr>
        <p:spPr>
          <a:xfrm>
            <a:off x="7344000" y="5616000"/>
            <a:ext cx="791640" cy="791640"/>
          </a:xfrm>
          <a:prstGeom prst="verticalScroll">
            <a:avLst>
              <a:gd name="adj" fmla="val 27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a:solidFill>
                  <a:srgbClr val="000000"/>
                </a:solidFill>
                <a:uFill>
                  <a:solidFill>
                    <a:srgbClr val="FFFFFF"/>
                  </a:solidFill>
                </a:uFill>
                <a:latin typeface="Arial"/>
                <a:ea typeface="DejaVu Sans"/>
              </a:rPr>
              <a:t>Plan</a:t>
            </a:r>
            <a:endParaRPr lang="en-GB" sz="1800" b="0" strike="noStrike" spc="-1">
              <a:solidFill>
                <a:srgbClr val="000000"/>
              </a:solidFill>
              <a:uFill>
                <a:solidFill>
                  <a:srgbClr val="FFFFFF"/>
                </a:solidFill>
              </a:uFill>
              <a:latin typeface="Arial"/>
            </a:endParaRPr>
          </a:p>
        </p:txBody>
      </p:sp>
      <p:sp>
        <p:nvSpPr>
          <p:cNvPr id="207" name="Line 20"/>
          <p:cNvSpPr/>
          <p:nvPr/>
        </p:nvSpPr>
        <p:spPr>
          <a:xfrm flipH="1">
            <a:off x="7848000" y="4832280"/>
            <a:ext cx="432000" cy="639720"/>
          </a:xfrm>
          <a:prstGeom prst="line">
            <a:avLst/>
          </a:prstGeom>
          <a:ln w="38100">
            <a:solidFill>
              <a:srgbClr val="000000"/>
            </a:solidFill>
            <a:headEnd type="triangle"/>
            <a:tailEnd type="triangle" w="med" len="med"/>
          </a:ln>
        </p:spPr>
        <p:style>
          <a:lnRef idx="0">
            <a:scrgbClr r="0" g="0" b="0"/>
          </a:lnRef>
          <a:fillRef idx="0">
            <a:scrgbClr r="0" g="0" b="0"/>
          </a:fillRef>
          <a:effectRef idx="0">
            <a:scrgbClr r="0" g="0" b="0"/>
          </a:effectRef>
          <a:fontRef idx="minor"/>
        </p:style>
      </p:sp>
      <p:sp>
        <p:nvSpPr>
          <p:cNvPr id="228" name="CustomShape 41"/>
          <p:cNvSpPr/>
          <p:nvPr/>
        </p:nvSpPr>
        <p:spPr>
          <a:xfrm>
            <a:off x="6696000" y="6840000"/>
            <a:ext cx="3947760" cy="60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GB" sz="1800" b="0" strike="noStrike" spc="-1">
                <a:solidFill>
                  <a:srgbClr val="000000"/>
                </a:solidFill>
                <a:uFill>
                  <a:solidFill>
                    <a:srgbClr val="FFFFFF"/>
                  </a:solidFill>
                </a:uFill>
                <a:latin typeface="Arial"/>
              </a:rPr>
              <a:t>Future Situation:</a:t>
            </a:r>
          </a:p>
          <a:p>
            <a:r>
              <a:rPr lang="en-GB" sz="1800" b="0" strike="noStrike" spc="-1">
                <a:solidFill>
                  <a:srgbClr val="000000"/>
                </a:solidFill>
                <a:uFill>
                  <a:solidFill>
                    <a:srgbClr val="FFFFFF"/>
                  </a:solidFill>
                </a:uFill>
                <a:latin typeface="Arial"/>
              </a:rPr>
              <a:t>Plan is an integral part of the process</a:t>
            </a:r>
          </a:p>
        </p:txBody>
      </p:sp>
      <p:sp>
        <p:nvSpPr>
          <p:cNvPr id="43" name="CustomShape 4"/>
          <p:cNvSpPr/>
          <p:nvPr/>
        </p:nvSpPr>
        <p:spPr>
          <a:xfrm>
            <a:off x="1152000" y="8208000"/>
            <a:ext cx="1440000" cy="29236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endParaRPr lang="en-GB" sz="1800" b="0" strike="noStrike" spc="-1" dirty="0" smtClean="0">
              <a:solidFill>
                <a:srgbClr val="000000"/>
              </a:solidFill>
              <a:uFill>
                <a:solidFill>
                  <a:srgbClr val="FFFFFF"/>
                </a:solidFill>
              </a:uFill>
              <a:latin typeface="Arial"/>
            </a:endParaRPr>
          </a:p>
        </p:txBody>
      </p:sp>
      <p:sp>
        <p:nvSpPr>
          <p:cNvPr id="45" name="CustomShape 3"/>
          <p:cNvSpPr/>
          <p:nvPr/>
        </p:nvSpPr>
        <p:spPr>
          <a:xfrm>
            <a:off x="10004520" y="2122680"/>
            <a:ext cx="1091520" cy="728280"/>
          </a:xfrm>
          <a:prstGeom prst="can">
            <a:avLst>
              <a:gd name="adj" fmla="val 54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a:solidFill>
                  <a:srgbClr val="000000"/>
                </a:solidFill>
                <a:uFill>
                  <a:solidFill>
                    <a:srgbClr val="FFFFFF"/>
                  </a:solidFill>
                </a:uFill>
                <a:latin typeface="Arial"/>
                <a:ea typeface="DejaVu Sans"/>
              </a:rPr>
              <a:t>Data</a:t>
            </a:r>
            <a:endParaRPr lang="en-GB" sz="1800" b="0" strike="noStrike" spc="-1">
              <a:solidFill>
                <a:srgbClr val="000000"/>
              </a:solidFill>
              <a:uFill>
                <a:solidFill>
                  <a:srgbClr val="FFFFFF"/>
                </a:solidFill>
              </a:uFill>
              <a:latin typeface="Arial"/>
            </a:endParaRPr>
          </a:p>
          <a:p>
            <a:pPr algn="ctr">
              <a:lnSpc>
                <a:spcPct val="100000"/>
              </a:lnSpc>
            </a:pPr>
            <a:r>
              <a:rPr lang="en-GB" sz="1800" b="0" strike="noStrike" spc="-1">
                <a:solidFill>
                  <a:srgbClr val="000000"/>
                </a:solidFill>
                <a:uFill>
                  <a:solidFill>
                    <a:srgbClr val="FFFFFF"/>
                  </a:solidFill>
                </a:uFill>
                <a:latin typeface="Arial"/>
                <a:ea typeface="DejaVu Sans"/>
              </a:rPr>
              <a:t>Storage</a:t>
            </a:r>
            <a:endParaRPr lang="en-GB" sz="1800" b="0" strike="noStrike" spc="-1">
              <a:solidFill>
                <a:srgbClr val="000000"/>
              </a:solidFill>
              <a:uFill>
                <a:solidFill>
                  <a:srgbClr val="FFFFFF"/>
                </a:solidFill>
              </a:uFill>
              <a:latin typeface="Arial"/>
            </a:endParaRPr>
          </a:p>
        </p:txBody>
      </p:sp>
      <p:sp>
        <p:nvSpPr>
          <p:cNvPr id="46" name="CustomShape 3"/>
          <p:cNvSpPr/>
          <p:nvPr/>
        </p:nvSpPr>
        <p:spPr>
          <a:xfrm>
            <a:off x="10156920" y="2275080"/>
            <a:ext cx="1091520" cy="728280"/>
          </a:xfrm>
          <a:prstGeom prst="can">
            <a:avLst>
              <a:gd name="adj" fmla="val 54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a:solidFill>
                  <a:srgbClr val="000000"/>
                </a:solidFill>
                <a:uFill>
                  <a:solidFill>
                    <a:srgbClr val="FFFFFF"/>
                  </a:solidFill>
                </a:uFill>
                <a:latin typeface="Arial"/>
                <a:ea typeface="DejaVu Sans"/>
              </a:rPr>
              <a:t>Data</a:t>
            </a:r>
            <a:endParaRPr lang="en-GB" sz="1800" b="0" strike="noStrike" spc="-1">
              <a:solidFill>
                <a:srgbClr val="000000"/>
              </a:solidFill>
              <a:uFill>
                <a:solidFill>
                  <a:srgbClr val="FFFFFF"/>
                </a:solidFill>
              </a:uFill>
              <a:latin typeface="Arial"/>
            </a:endParaRPr>
          </a:p>
          <a:p>
            <a:pPr algn="ctr">
              <a:lnSpc>
                <a:spcPct val="100000"/>
              </a:lnSpc>
            </a:pPr>
            <a:r>
              <a:rPr lang="en-GB" sz="1800" b="0" strike="noStrike" spc="-1">
                <a:solidFill>
                  <a:srgbClr val="000000"/>
                </a:solidFill>
                <a:uFill>
                  <a:solidFill>
                    <a:srgbClr val="FFFFFF"/>
                  </a:solidFill>
                </a:uFill>
                <a:latin typeface="Arial"/>
                <a:ea typeface="DejaVu Sans"/>
              </a:rPr>
              <a:t>Storage</a:t>
            </a:r>
            <a:endParaRPr lang="en-GB" sz="1800" b="0" strike="noStrike" spc="-1">
              <a:solidFill>
                <a:srgbClr val="000000"/>
              </a:solidFill>
              <a:uFill>
                <a:solidFill>
                  <a:srgbClr val="FFFFFF"/>
                </a:solidFill>
              </a:uFill>
              <a:latin typeface="Arial"/>
            </a:endParaRPr>
          </a:p>
        </p:txBody>
      </p:sp>
      <p:sp>
        <p:nvSpPr>
          <p:cNvPr id="47" name="CustomShape 3"/>
          <p:cNvSpPr/>
          <p:nvPr/>
        </p:nvSpPr>
        <p:spPr>
          <a:xfrm>
            <a:off x="10309320" y="2427480"/>
            <a:ext cx="1091520" cy="728280"/>
          </a:xfrm>
          <a:prstGeom prst="can">
            <a:avLst>
              <a:gd name="adj" fmla="val 54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a:solidFill>
                  <a:srgbClr val="000000"/>
                </a:solidFill>
                <a:uFill>
                  <a:solidFill>
                    <a:srgbClr val="FFFFFF"/>
                  </a:solidFill>
                </a:uFill>
                <a:latin typeface="Arial"/>
                <a:ea typeface="DejaVu Sans"/>
              </a:rPr>
              <a:t>Data</a:t>
            </a:r>
            <a:endParaRPr lang="en-GB" sz="1800" b="0" strike="noStrike" spc="-1">
              <a:solidFill>
                <a:srgbClr val="000000"/>
              </a:solidFill>
              <a:uFill>
                <a:solidFill>
                  <a:srgbClr val="FFFFFF"/>
                </a:solidFill>
              </a:uFill>
              <a:latin typeface="Arial"/>
            </a:endParaRPr>
          </a:p>
          <a:p>
            <a:pPr algn="ctr">
              <a:lnSpc>
                <a:spcPct val="100000"/>
              </a:lnSpc>
            </a:pPr>
            <a:r>
              <a:rPr lang="en-GB" sz="1800" b="0" strike="noStrike" spc="-1">
                <a:solidFill>
                  <a:srgbClr val="000000"/>
                </a:solidFill>
                <a:uFill>
                  <a:solidFill>
                    <a:srgbClr val="FFFFFF"/>
                  </a:solidFill>
                </a:uFill>
                <a:latin typeface="Arial"/>
                <a:ea typeface="DejaVu Sans"/>
              </a:rPr>
              <a:t>Storage</a:t>
            </a:r>
            <a:endParaRPr lang="en-GB" sz="1800" b="0" strike="noStrike" spc="-1">
              <a:solidFill>
                <a:srgbClr val="000000"/>
              </a:solidFill>
              <a:uFill>
                <a:solidFill>
                  <a:srgbClr val="FFFFFF"/>
                </a:solidFill>
              </a:uFill>
              <a:latin typeface="Arial"/>
            </a:endParaRPr>
          </a:p>
        </p:txBody>
      </p:sp>
      <p:sp>
        <p:nvSpPr>
          <p:cNvPr id="48" name="CustomShape 10"/>
          <p:cNvSpPr/>
          <p:nvPr/>
        </p:nvSpPr>
        <p:spPr>
          <a:xfrm>
            <a:off x="8303520" y="2096760"/>
            <a:ext cx="992520" cy="727920"/>
          </a:xfrm>
          <a:prstGeom prst="can">
            <a:avLst>
              <a:gd name="adj" fmla="val 54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dirty="0">
                <a:solidFill>
                  <a:srgbClr val="000000"/>
                </a:solidFill>
                <a:uFill>
                  <a:solidFill>
                    <a:srgbClr val="FFFFFF"/>
                  </a:solidFill>
                </a:uFill>
                <a:latin typeface="Arial"/>
                <a:ea typeface="DejaVu Sans"/>
              </a:rPr>
              <a:t>Archive</a:t>
            </a:r>
            <a:endParaRPr lang="en-GB" sz="1800" b="0" strike="noStrike" spc="-1" dirty="0">
              <a:solidFill>
                <a:srgbClr val="000000"/>
              </a:solidFill>
              <a:uFill>
                <a:solidFill>
                  <a:srgbClr val="FFFFFF"/>
                </a:solidFill>
              </a:uFill>
              <a:latin typeface="Arial"/>
            </a:endParaRPr>
          </a:p>
        </p:txBody>
      </p:sp>
      <p:sp>
        <p:nvSpPr>
          <p:cNvPr id="49" name="CustomShape 10"/>
          <p:cNvSpPr/>
          <p:nvPr/>
        </p:nvSpPr>
        <p:spPr>
          <a:xfrm>
            <a:off x="8455920" y="2249160"/>
            <a:ext cx="992520" cy="727920"/>
          </a:xfrm>
          <a:prstGeom prst="can">
            <a:avLst>
              <a:gd name="adj" fmla="val 54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dirty="0">
                <a:solidFill>
                  <a:srgbClr val="000000"/>
                </a:solidFill>
                <a:uFill>
                  <a:solidFill>
                    <a:srgbClr val="FFFFFF"/>
                  </a:solidFill>
                </a:uFill>
                <a:latin typeface="Arial"/>
                <a:ea typeface="DejaVu Sans"/>
              </a:rPr>
              <a:t>Archive</a:t>
            </a:r>
            <a:endParaRPr lang="en-GB" sz="1800" b="0" strike="noStrike" spc="-1" dirty="0">
              <a:solidFill>
                <a:srgbClr val="000000"/>
              </a:solidFill>
              <a:uFill>
                <a:solidFill>
                  <a:srgbClr val="FFFFFF"/>
                </a:solidFill>
              </a:uFill>
              <a:latin typeface="Arial"/>
            </a:endParaRPr>
          </a:p>
        </p:txBody>
      </p:sp>
      <p:sp>
        <p:nvSpPr>
          <p:cNvPr id="50" name="CustomShape 10"/>
          <p:cNvSpPr/>
          <p:nvPr/>
        </p:nvSpPr>
        <p:spPr>
          <a:xfrm>
            <a:off x="8608320" y="2401560"/>
            <a:ext cx="992520" cy="727920"/>
          </a:xfrm>
          <a:prstGeom prst="can">
            <a:avLst>
              <a:gd name="adj" fmla="val 5400"/>
            </a:avLst>
          </a:prstGeom>
          <a:solidFill>
            <a:srgbClr val="CCFFCC"/>
          </a:solidFill>
          <a:ln>
            <a:solidFill>
              <a:srgbClr val="FF950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GB" sz="1800" b="0" strike="noStrike" spc="-1" dirty="0">
                <a:solidFill>
                  <a:srgbClr val="000000"/>
                </a:solidFill>
                <a:uFill>
                  <a:solidFill>
                    <a:srgbClr val="FFFFFF"/>
                  </a:solidFill>
                </a:uFill>
                <a:latin typeface="Arial"/>
                <a:ea typeface="DejaVu Sans"/>
              </a:rPr>
              <a:t>Archive</a:t>
            </a:r>
            <a:endParaRPr lang="en-GB" sz="1800" b="0" strike="noStrike" spc="-1" dirty="0">
              <a:solidFill>
                <a:srgbClr val="000000"/>
              </a:solidFill>
              <a:uFill>
                <a:solidFill>
                  <a:srgbClr val="FFFFFF"/>
                </a:solidFill>
              </a:uFill>
              <a:latin typeface="Arial"/>
            </a:endParaRPr>
          </a:p>
        </p:txBody>
      </p:sp>
      <p:sp>
        <p:nvSpPr>
          <p:cNvPr id="3" name="Arc 2"/>
          <p:cNvSpPr/>
          <p:nvPr/>
        </p:nvSpPr>
        <p:spPr>
          <a:xfrm rot="19452208">
            <a:off x="6696360" y="3332723"/>
            <a:ext cx="1455120" cy="1287720"/>
          </a:xfrm>
          <a:prstGeom prst="arc">
            <a:avLst/>
          </a:prstGeom>
          <a:ln w="6350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olded Corner 4"/>
          <p:cNvSpPr/>
          <p:nvPr/>
        </p:nvSpPr>
        <p:spPr>
          <a:xfrm>
            <a:off x="6320880" y="2765520"/>
            <a:ext cx="587920" cy="76644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132600" y="2349285"/>
            <a:ext cx="1063440" cy="400110"/>
          </a:xfrm>
          <a:prstGeom prst="rect">
            <a:avLst/>
          </a:prstGeom>
          <a:noFill/>
        </p:spPr>
        <p:txBody>
          <a:bodyPr wrap="square" rtlCol="0">
            <a:spAutoFit/>
          </a:bodyPr>
          <a:lstStyle/>
          <a:p>
            <a:r>
              <a:rPr lang="en-US" sz="2000" b="1" dirty="0" err="1" smtClean="0"/>
              <a:t>OrcID</a:t>
            </a:r>
            <a:endParaRPr lang="en-US" sz="2000" b="1" dirty="0"/>
          </a:p>
        </p:txBody>
      </p:sp>
      <p:sp>
        <p:nvSpPr>
          <p:cNvPr id="56" name="Arc 55"/>
          <p:cNvSpPr/>
          <p:nvPr/>
        </p:nvSpPr>
        <p:spPr>
          <a:xfrm rot="1256341">
            <a:off x="7220791" y="2894231"/>
            <a:ext cx="1295992" cy="907118"/>
          </a:xfrm>
          <a:prstGeom prst="arc">
            <a:avLst>
              <a:gd name="adj1" fmla="val 13577013"/>
              <a:gd name="adj2" fmla="val 0"/>
            </a:avLst>
          </a:prstGeom>
          <a:ln w="6350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Folded Corner 56"/>
          <p:cNvSpPr/>
          <p:nvPr/>
        </p:nvSpPr>
        <p:spPr>
          <a:xfrm>
            <a:off x="7082880" y="2054320"/>
            <a:ext cx="587920" cy="76644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6894600" y="1638085"/>
            <a:ext cx="1063440" cy="400110"/>
          </a:xfrm>
          <a:prstGeom prst="rect">
            <a:avLst/>
          </a:prstGeom>
          <a:noFill/>
        </p:spPr>
        <p:txBody>
          <a:bodyPr wrap="square" rtlCol="0">
            <a:spAutoFit/>
          </a:bodyPr>
          <a:lstStyle/>
          <a:p>
            <a:r>
              <a:rPr lang="en-US" sz="2000" b="1" dirty="0" err="1" smtClean="0"/>
              <a:t>CristIN</a:t>
            </a:r>
            <a:endParaRPr lang="en-US" sz="2000" b="1" dirty="0"/>
          </a:p>
        </p:txBody>
      </p:sp>
      <p:sp>
        <p:nvSpPr>
          <p:cNvPr id="10" name="Oval 9"/>
          <p:cNvSpPr/>
          <p:nvPr/>
        </p:nvSpPr>
        <p:spPr>
          <a:xfrm>
            <a:off x="8100761" y="3716462"/>
            <a:ext cx="1199520" cy="1114676"/>
          </a:xfrm>
          <a:prstGeom prst="ellipse">
            <a:avLst/>
          </a:prstGeom>
          <a:solidFill>
            <a:srgbClr val="93FF8C"/>
          </a:solidFill>
          <a:ln>
            <a:solidFill>
              <a:schemeClr val="accent6">
                <a:lumMod val="75000"/>
              </a:schemeClr>
            </a:solid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8014568" y="4062102"/>
            <a:ext cx="1474760" cy="461665"/>
          </a:xfrm>
          <a:prstGeom prst="rect">
            <a:avLst/>
          </a:prstGeom>
          <a:noFill/>
        </p:spPr>
        <p:txBody>
          <a:bodyPr wrap="square" rtlCol="0">
            <a:spAutoFit/>
          </a:bodyPr>
          <a:lstStyle/>
          <a:p>
            <a:r>
              <a:rPr lang="en-US" sz="2400" b="1" dirty="0" err="1" smtClean="0"/>
              <a:t>easyDMP</a:t>
            </a:r>
            <a:endParaRPr lang="en-US" sz="2400" b="1" dirty="0"/>
          </a:p>
        </p:txBody>
      </p:sp>
    </p:spTree>
    <p:extLst>
      <p:ext uri="{BB962C8B-B14F-4D97-AF65-F5344CB8AC3E}">
        <p14:creationId xmlns:p14="http://schemas.microsoft.com/office/powerpoint/2010/main" val="29250292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Shape 64"/>
          <p:cNvSpPr/>
          <p:nvPr/>
        </p:nvSpPr>
        <p:spPr>
          <a:xfrm>
            <a:off x="3205962" y="3624453"/>
            <a:ext cx="260086" cy="26932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200" y="7200"/>
                  <a:pt x="14400" y="14400"/>
                  <a:pt x="21600" y="21600"/>
                </a:cubicBezTo>
              </a:path>
            </a:pathLst>
          </a:custGeom>
          <a:ln>
            <a:solidFill/>
            <a:round/>
          </a:ln>
        </p:spPr>
        <p:txBody>
          <a:bodyPr/>
          <a:lstStyle/>
          <a:p>
            <a:pPr lvl="0"/>
            <a:endParaRPr sz="3099"/>
          </a:p>
        </p:txBody>
      </p:sp>
      <p:pic>
        <p:nvPicPr>
          <p:cNvPr id="37" name="Logo UiB 2.jpg"/>
          <p:cNvPicPr/>
          <p:nvPr/>
        </p:nvPicPr>
        <p:blipFill>
          <a:blip r:embed="rId2">
            <a:extLst/>
          </a:blip>
          <a:stretch>
            <a:fillRect/>
          </a:stretch>
        </p:blipFill>
        <p:spPr>
          <a:xfrm>
            <a:off x="2318679" y="6583071"/>
            <a:ext cx="2920292" cy="686470"/>
          </a:xfrm>
          <a:prstGeom prst="rect">
            <a:avLst/>
          </a:prstGeom>
          <a:ln>
            <a:round/>
          </a:ln>
        </p:spPr>
      </p:pic>
      <p:sp>
        <p:nvSpPr>
          <p:cNvPr id="66" name="Shape 66"/>
          <p:cNvSpPr/>
          <p:nvPr/>
        </p:nvSpPr>
        <p:spPr>
          <a:xfrm>
            <a:off x="3386367" y="3624454"/>
            <a:ext cx="1452604" cy="22198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200" y="7200"/>
                  <a:pt x="14400" y="14400"/>
                  <a:pt x="21600" y="21600"/>
                </a:cubicBezTo>
              </a:path>
            </a:pathLst>
          </a:custGeom>
          <a:ln>
            <a:solidFill/>
            <a:round/>
          </a:ln>
        </p:spPr>
        <p:txBody>
          <a:bodyPr/>
          <a:lstStyle/>
          <a:p>
            <a:pPr lvl="0"/>
            <a:endParaRPr sz="3099"/>
          </a:p>
        </p:txBody>
      </p:sp>
      <p:pic>
        <p:nvPicPr>
          <p:cNvPr id="42" name="norge-filtered.png"/>
          <p:cNvPicPr/>
          <p:nvPr/>
        </p:nvPicPr>
        <p:blipFill>
          <a:blip r:embed="rId3">
            <a:extLst/>
          </a:blip>
          <a:stretch>
            <a:fillRect/>
          </a:stretch>
        </p:blipFill>
        <p:spPr>
          <a:xfrm>
            <a:off x="5286361" y="1181688"/>
            <a:ext cx="4990289" cy="6387061"/>
          </a:xfrm>
          <a:prstGeom prst="rect">
            <a:avLst/>
          </a:prstGeom>
          <a:ln w="12700">
            <a:miter lim="400000"/>
          </a:ln>
        </p:spPr>
      </p:pic>
      <p:sp>
        <p:nvSpPr>
          <p:cNvPr id="43" name="Shape 43"/>
          <p:cNvSpPr/>
          <p:nvPr/>
        </p:nvSpPr>
        <p:spPr>
          <a:xfrm>
            <a:off x="6521448" y="6040728"/>
            <a:ext cx="703398" cy="27699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marL="57799" marR="57799" algn="l" defTabSz="1295400">
              <a:buClr>
                <a:srgbClr val="000000"/>
              </a:buClr>
              <a:buFont typeface="Gill Sans MT"/>
              <a:defRPr sz="1800" b="1">
                <a:uFill>
                  <a:solidFill/>
                </a:uFill>
                <a:latin typeface="Gill Sans MT"/>
                <a:ea typeface="Gill Sans MT"/>
                <a:cs typeface="Gill Sans MT"/>
                <a:sym typeface="Gill Sans MT"/>
              </a:defRPr>
            </a:lvl1pPr>
          </a:lstStyle>
          <a:p>
            <a:pPr lvl="0">
              <a:defRPr b="0">
                <a:uFillTx/>
              </a:defRPr>
            </a:pPr>
            <a:r>
              <a:rPr smtClean="0"/>
              <a:t>10</a:t>
            </a:r>
            <a:r>
              <a:rPr lang="nb-NO" smtClean="0"/>
              <a:t>0</a:t>
            </a:r>
            <a:r>
              <a:rPr smtClean="0"/>
              <a:t>G</a:t>
            </a:r>
            <a:endParaRPr/>
          </a:p>
        </p:txBody>
      </p:sp>
      <p:sp>
        <p:nvSpPr>
          <p:cNvPr id="44" name="Shape 44"/>
          <p:cNvSpPr/>
          <p:nvPr/>
        </p:nvSpPr>
        <p:spPr>
          <a:xfrm>
            <a:off x="5314863" y="5737953"/>
            <a:ext cx="575063" cy="276954"/>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marL="57799" marR="57799" algn="l" defTabSz="1295400">
              <a:buClr>
                <a:srgbClr val="000000"/>
              </a:buClr>
              <a:buFont typeface="Gill Sans MT"/>
              <a:defRPr sz="1800" b="1">
                <a:uFill>
                  <a:solidFill/>
                </a:uFill>
                <a:latin typeface="Gill Sans MT"/>
                <a:ea typeface="Gill Sans MT"/>
                <a:cs typeface="Gill Sans MT"/>
                <a:sym typeface="Gill Sans MT"/>
              </a:defRPr>
            </a:lvl1pPr>
          </a:lstStyle>
          <a:p>
            <a:pPr lvl="0">
              <a:defRPr b="0">
                <a:uFillTx/>
              </a:defRPr>
            </a:pPr>
            <a:r>
              <a:rPr/>
              <a:t>10G</a:t>
            </a:r>
          </a:p>
        </p:txBody>
      </p:sp>
      <p:sp>
        <p:nvSpPr>
          <p:cNvPr id="45" name="Shape 45"/>
          <p:cNvSpPr/>
          <p:nvPr/>
        </p:nvSpPr>
        <p:spPr>
          <a:xfrm>
            <a:off x="6630933" y="3764977"/>
            <a:ext cx="634469" cy="27699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marL="57799" marR="57799" algn="l" defTabSz="1295400">
              <a:buClr>
                <a:srgbClr val="000000"/>
              </a:buClr>
              <a:buFont typeface="Gill Sans MT"/>
              <a:defRPr sz="1800" b="1">
                <a:uFill>
                  <a:solidFill/>
                </a:uFill>
                <a:latin typeface="Gill Sans MT"/>
                <a:ea typeface="Gill Sans MT"/>
                <a:cs typeface="Gill Sans MT"/>
                <a:sym typeface="Gill Sans MT"/>
              </a:defRPr>
            </a:lvl1pPr>
          </a:lstStyle>
          <a:p>
            <a:pPr lvl="0">
              <a:defRPr b="0">
                <a:uFillTx/>
              </a:defRPr>
            </a:pPr>
            <a:r>
              <a:rPr smtClean="0"/>
              <a:t>10</a:t>
            </a:r>
            <a:r>
              <a:rPr lang="nn-NO" smtClean="0"/>
              <a:t>0</a:t>
            </a:r>
            <a:r>
              <a:rPr smtClean="0"/>
              <a:t>G</a:t>
            </a:r>
            <a:endParaRPr/>
          </a:p>
        </p:txBody>
      </p:sp>
      <p:sp>
        <p:nvSpPr>
          <p:cNvPr id="46" name="Shape 46"/>
          <p:cNvSpPr/>
          <p:nvPr/>
        </p:nvSpPr>
        <p:spPr>
          <a:xfrm>
            <a:off x="5469495" y="6980094"/>
            <a:ext cx="634469" cy="27699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marL="57799" marR="57799" algn="l" defTabSz="1295400">
              <a:buClr>
                <a:srgbClr val="000000"/>
              </a:buClr>
              <a:buFont typeface="Gill Sans MT"/>
              <a:defRPr sz="1800" b="1">
                <a:uFill>
                  <a:solidFill/>
                </a:uFill>
                <a:latin typeface="Gill Sans MT"/>
                <a:ea typeface="Gill Sans MT"/>
                <a:cs typeface="Gill Sans MT"/>
                <a:sym typeface="Gill Sans MT"/>
              </a:defRPr>
            </a:lvl1pPr>
          </a:lstStyle>
          <a:p>
            <a:pPr lvl="0">
              <a:defRPr b="0">
                <a:uFillTx/>
              </a:defRPr>
            </a:pPr>
            <a:r>
              <a:rPr smtClean="0"/>
              <a:t>10</a:t>
            </a:r>
            <a:r>
              <a:rPr lang="nn-NO" smtClean="0"/>
              <a:t>0</a:t>
            </a:r>
            <a:r>
              <a:rPr smtClean="0"/>
              <a:t>G</a:t>
            </a:r>
            <a:endParaRPr/>
          </a:p>
        </p:txBody>
      </p:sp>
      <p:cxnSp>
        <p:nvCxnSpPr>
          <p:cNvPr id="47" name="Connector 47"/>
          <p:cNvCxnSpPr>
            <a:stCxn id="51" idx="0"/>
            <a:endCxn id="50" idx="0"/>
          </p:cNvCxnSpPr>
          <p:nvPr/>
        </p:nvCxnSpPr>
        <p:spPr>
          <a:xfrm flipH="1">
            <a:off x="6767046" y="2531020"/>
            <a:ext cx="1442805" cy="2495115"/>
          </a:xfrm>
          <a:prstGeom prst="straightConnector1">
            <a:avLst/>
          </a:prstGeom>
          <a:ln>
            <a:solidFill/>
            <a:round/>
          </a:ln>
        </p:spPr>
      </p:cxnSp>
      <p:cxnSp>
        <p:nvCxnSpPr>
          <p:cNvPr id="48" name="Connector 48"/>
          <p:cNvCxnSpPr>
            <a:stCxn id="50" idx="0"/>
            <a:endCxn id="54" idx="0"/>
          </p:cNvCxnSpPr>
          <p:nvPr/>
        </p:nvCxnSpPr>
        <p:spPr>
          <a:xfrm flipH="1">
            <a:off x="5381597" y="5026135"/>
            <a:ext cx="1385449" cy="1766453"/>
          </a:xfrm>
          <a:prstGeom prst="straightConnector1">
            <a:avLst/>
          </a:prstGeom>
          <a:ln>
            <a:solidFill/>
            <a:round/>
          </a:ln>
        </p:spPr>
      </p:cxnSp>
      <p:cxnSp>
        <p:nvCxnSpPr>
          <p:cNvPr id="49" name="Connector 49"/>
          <p:cNvCxnSpPr>
            <a:stCxn id="50" idx="0"/>
            <a:endCxn id="53" idx="0"/>
          </p:cNvCxnSpPr>
          <p:nvPr/>
        </p:nvCxnSpPr>
        <p:spPr>
          <a:xfrm flipH="1">
            <a:off x="6601447" y="5026135"/>
            <a:ext cx="165599" cy="1764971"/>
          </a:xfrm>
          <a:prstGeom prst="straightConnector1">
            <a:avLst/>
          </a:prstGeom>
          <a:ln>
            <a:solidFill/>
            <a:round/>
          </a:ln>
        </p:spPr>
      </p:cxnSp>
      <p:sp>
        <p:nvSpPr>
          <p:cNvPr id="50" name="Shape 50"/>
          <p:cNvSpPr/>
          <p:nvPr/>
        </p:nvSpPr>
        <p:spPr>
          <a:xfrm>
            <a:off x="6671811" y="4930900"/>
            <a:ext cx="190470" cy="19047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E30EB"/>
          </a:solidFill>
          <a:ln>
            <a:solidFill/>
            <a:round/>
          </a:ln>
        </p:spPr>
        <p:txBody>
          <a:bodyPr lIns="0" tIns="0" rIns="0" bIns="0" anchor="ctr"/>
          <a:lstStyle/>
          <a:p>
            <a:pPr marL="57787" marR="57787" defTabSz="1295141">
              <a:defRPr sz="3400" b="1">
                <a:uFill>
                  <a:solidFill/>
                </a:uFill>
                <a:latin typeface="Gill Sans MT"/>
                <a:ea typeface="Gill Sans MT"/>
                <a:cs typeface="Gill Sans MT"/>
                <a:sym typeface="Gill Sans MT"/>
              </a:defRPr>
            </a:pPr>
            <a:endParaRPr sz="3399"/>
          </a:p>
        </p:txBody>
      </p:sp>
      <p:sp>
        <p:nvSpPr>
          <p:cNvPr id="51" name="Shape 51"/>
          <p:cNvSpPr/>
          <p:nvPr/>
        </p:nvSpPr>
        <p:spPr>
          <a:xfrm>
            <a:off x="8114616" y="2435785"/>
            <a:ext cx="190470" cy="19047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0433FF"/>
          </a:solidFill>
          <a:ln>
            <a:solidFill/>
            <a:round/>
          </a:ln>
        </p:spPr>
        <p:txBody>
          <a:bodyPr lIns="0" tIns="0" rIns="0" bIns="0" anchor="ctr"/>
          <a:lstStyle/>
          <a:p>
            <a:pPr marL="57787" marR="57787" defTabSz="1295141">
              <a:defRPr sz="3400" b="1">
                <a:uFill>
                  <a:solidFill/>
                </a:uFill>
                <a:latin typeface="Gill Sans MT"/>
                <a:ea typeface="Gill Sans MT"/>
                <a:cs typeface="Gill Sans MT"/>
                <a:sym typeface="Gill Sans MT"/>
              </a:defRPr>
            </a:pPr>
            <a:endParaRPr sz="3399"/>
          </a:p>
        </p:txBody>
      </p:sp>
      <p:cxnSp>
        <p:nvCxnSpPr>
          <p:cNvPr id="52" name="Connector 52"/>
          <p:cNvCxnSpPr>
            <a:stCxn id="54" idx="0"/>
            <a:endCxn id="53" idx="0"/>
          </p:cNvCxnSpPr>
          <p:nvPr/>
        </p:nvCxnSpPr>
        <p:spPr>
          <a:xfrm flipV="1">
            <a:off x="5381597" y="6791106"/>
            <a:ext cx="1219850" cy="1482"/>
          </a:xfrm>
          <a:prstGeom prst="straightConnector1">
            <a:avLst/>
          </a:prstGeom>
          <a:ln>
            <a:solidFill/>
            <a:round/>
          </a:ln>
        </p:spPr>
      </p:cxnSp>
      <p:sp>
        <p:nvSpPr>
          <p:cNvPr id="53" name="Shape 53"/>
          <p:cNvSpPr/>
          <p:nvPr/>
        </p:nvSpPr>
        <p:spPr>
          <a:xfrm>
            <a:off x="6506212" y="6695870"/>
            <a:ext cx="190470" cy="19047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0433FF"/>
          </a:solidFill>
          <a:ln>
            <a:solidFill/>
            <a:round/>
          </a:ln>
        </p:spPr>
        <p:txBody>
          <a:bodyPr lIns="0" tIns="0" rIns="0" bIns="0" anchor="ctr"/>
          <a:lstStyle/>
          <a:p>
            <a:pPr marL="57787" marR="57787" defTabSz="1295141">
              <a:defRPr sz="3400" b="1">
                <a:uFill>
                  <a:solidFill/>
                </a:uFill>
                <a:latin typeface="Gill Sans MT"/>
                <a:ea typeface="Gill Sans MT"/>
                <a:cs typeface="Gill Sans MT"/>
                <a:sym typeface="Gill Sans MT"/>
              </a:defRPr>
            </a:pPr>
            <a:endParaRPr sz="3399"/>
          </a:p>
        </p:txBody>
      </p:sp>
      <p:sp>
        <p:nvSpPr>
          <p:cNvPr id="54" name="Shape 54"/>
          <p:cNvSpPr/>
          <p:nvPr/>
        </p:nvSpPr>
        <p:spPr>
          <a:xfrm>
            <a:off x="5286362" y="6697352"/>
            <a:ext cx="190470" cy="19047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E30EB"/>
          </a:solidFill>
          <a:ln>
            <a:solidFill>
              <a:srgbClr val="0433FF"/>
            </a:solidFill>
            <a:round/>
          </a:ln>
        </p:spPr>
        <p:txBody>
          <a:bodyPr lIns="0" tIns="0" rIns="0" bIns="0" anchor="ctr"/>
          <a:lstStyle/>
          <a:p>
            <a:pPr marL="57787" marR="57787" defTabSz="1295141">
              <a:defRPr sz="3400" b="1">
                <a:uFill>
                  <a:solidFill/>
                </a:uFill>
                <a:latin typeface="Gill Sans MT"/>
                <a:ea typeface="Gill Sans MT"/>
                <a:cs typeface="Gill Sans MT"/>
                <a:sym typeface="Gill Sans MT"/>
              </a:defRPr>
            </a:pPr>
            <a:endParaRPr sz="3399"/>
          </a:p>
        </p:txBody>
      </p:sp>
      <p:sp>
        <p:nvSpPr>
          <p:cNvPr id="67" name="Shape 67"/>
          <p:cNvSpPr/>
          <p:nvPr/>
        </p:nvSpPr>
        <p:spPr>
          <a:xfrm flipV="1">
            <a:off x="4118152" y="3414939"/>
            <a:ext cx="3749519" cy="128312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200" y="14400"/>
                  <a:pt x="14400" y="7200"/>
                  <a:pt x="21600" y="0"/>
                </a:cubicBezTo>
              </a:path>
            </a:pathLst>
          </a:custGeom>
          <a:ln>
            <a:solidFill/>
            <a:round/>
          </a:ln>
        </p:spPr>
        <p:txBody>
          <a:bodyPr/>
          <a:lstStyle/>
          <a:p>
            <a:pPr lvl="0"/>
            <a:endParaRPr sz="3099"/>
          </a:p>
        </p:txBody>
      </p:sp>
      <p:pic>
        <p:nvPicPr>
          <p:cNvPr id="56" name="UNINETT logo ny.png"/>
          <p:cNvPicPr/>
          <p:nvPr/>
        </p:nvPicPr>
        <p:blipFill>
          <a:blip r:embed="rId4">
            <a:extLst/>
          </a:blip>
          <a:stretch>
            <a:fillRect/>
          </a:stretch>
        </p:blipFill>
        <p:spPr>
          <a:xfrm>
            <a:off x="7867672" y="4365032"/>
            <a:ext cx="2372509" cy="634897"/>
          </a:xfrm>
          <a:prstGeom prst="rect">
            <a:avLst/>
          </a:prstGeom>
          <a:ln>
            <a:round/>
          </a:ln>
        </p:spPr>
      </p:pic>
      <p:pic>
        <p:nvPicPr>
          <p:cNvPr id="57" name="Logo NTNU.png"/>
          <p:cNvPicPr/>
          <p:nvPr/>
        </p:nvPicPr>
        <p:blipFill>
          <a:blip r:embed="rId5">
            <a:extLst/>
          </a:blip>
          <a:stretch>
            <a:fillRect/>
          </a:stretch>
        </p:blipFill>
        <p:spPr>
          <a:xfrm>
            <a:off x="5202275" y="4830756"/>
            <a:ext cx="1858235" cy="409297"/>
          </a:xfrm>
          <a:prstGeom prst="rect">
            <a:avLst/>
          </a:prstGeom>
          <a:ln>
            <a:round/>
          </a:ln>
        </p:spPr>
      </p:pic>
      <p:sp>
        <p:nvSpPr>
          <p:cNvPr id="68" name="Shape 68"/>
          <p:cNvSpPr/>
          <p:nvPr/>
        </p:nvSpPr>
        <p:spPr>
          <a:xfrm>
            <a:off x="4180691" y="2531019"/>
            <a:ext cx="868813" cy="47341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400" y="7200"/>
                  <a:pt x="7200" y="14400"/>
                  <a:pt x="0" y="21600"/>
                </a:cubicBezTo>
              </a:path>
            </a:pathLst>
          </a:custGeom>
          <a:ln>
            <a:solidFill/>
            <a:round/>
          </a:ln>
        </p:spPr>
        <p:txBody>
          <a:bodyPr/>
          <a:lstStyle/>
          <a:p>
            <a:pPr lvl="0"/>
            <a:endParaRPr sz="3099"/>
          </a:p>
        </p:txBody>
      </p:sp>
      <p:pic>
        <p:nvPicPr>
          <p:cNvPr id="59" name="url?sa=i&amp;rct=j&amp;q=&amp;esrc=s&amp;source=images&amp;cd=&amp;docid=TAJS-LtR9SNRiM&amp;tbnid=njdCTytNm6NtlM-&amp;ved=0CAUQjRw&amp;url=http%3A%2F%2Fuit.no%2Fansatte%2Forganisasjon%2Faktiviteter%2Faktivitet%3Fp_document_id%3D212528%2.png"/>
          <p:cNvPicPr/>
          <p:nvPr/>
        </p:nvPicPr>
        <p:blipFill>
          <a:blip r:embed="rId6">
            <a:extLst/>
          </a:blip>
          <a:stretch>
            <a:fillRect/>
          </a:stretch>
        </p:blipFill>
        <p:spPr>
          <a:xfrm>
            <a:off x="5298758" y="1732461"/>
            <a:ext cx="2565928" cy="893794"/>
          </a:xfrm>
          <a:prstGeom prst="rect">
            <a:avLst/>
          </a:prstGeom>
          <a:ln>
            <a:round/>
          </a:ln>
        </p:spPr>
      </p:pic>
      <p:pic>
        <p:nvPicPr>
          <p:cNvPr id="60" name="Logo UiO.png"/>
          <p:cNvPicPr/>
          <p:nvPr/>
        </p:nvPicPr>
        <p:blipFill>
          <a:blip r:embed="rId7">
            <a:extLst/>
          </a:blip>
          <a:stretch>
            <a:fillRect/>
          </a:stretch>
        </p:blipFill>
        <p:spPr>
          <a:xfrm>
            <a:off x="7015612" y="6887823"/>
            <a:ext cx="3895523" cy="634898"/>
          </a:xfrm>
          <a:prstGeom prst="rect">
            <a:avLst/>
          </a:prstGeom>
          <a:ln>
            <a:round/>
          </a:ln>
        </p:spPr>
      </p:pic>
      <p:sp>
        <p:nvSpPr>
          <p:cNvPr id="69" name="Shape 69"/>
          <p:cNvSpPr/>
          <p:nvPr/>
        </p:nvSpPr>
        <p:spPr>
          <a:xfrm>
            <a:off x="3602156" y="3624453"/>
            <a:ext cx="1684205" cy="115117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4400" y="14400"/>
                  <a:pt x="7200" y="7200"/>
                  <a:pt x="0" y="0"/>
                </a:cubicBezTo>
              </a:path>
            </a:pathLst>
          </a:custGeom>
          <a:ln w="12700">
            <a:solidFill/>
            <a:miter lim="400000"/>
          </a:ln>
        </p:spPr>
        <p:txBody>
          <a:bodyPr/>
          <a:lstStyle/>
          <a:p>
            <a:pPr lvl="0"/>
            <a:endParaRPr sz="3099"/>
          </a:p>
        </p:txBody>
      </p:sp>
      <p:sp>
        <p:nvSpPr>
          <p:cNvPr id="63" name="Shape 63"/>
          <p:cNvSpPr/>
          <p:nvPr/>
        </p:nvSpPr>
        <p:spPr>
          <a:xfrm>
            <a:off x="7905226" y="5035404"/>
            <a:ext cx="2379521" cy="656574"/>
          </a:xfrm>
          <a:prstGeom prst="rect">
            <a:avLst/>
          </a:prstGeom>
          <a:ln w="12700">
            <a:miter lim="400000"/>
          </a:ln>
          <a:extLst>
            <a:ext uri="{C572A759-6A51-4108-AA02-DFA0A04FC94B}">
              <ma14:wrappingTextBoxFlag xmlns:ma14="http://schemas.microsoft.com/office/mac/drawingml/2011/main" val="1"/>
            </a:ext>
          </a:extLst>
        </p:spPr>
        <p:txBody>
          <a:bodyPr wrap="square" lIns="50792" tIns="50792" rIns="50792" bIns="50792" anchor="ctr">
            <a:spAutoFit/>
          </a:bodyPr>
          <a:lstStyle>
            <a:lvl1pPr>
              <a:defRPr sz="2000"/>
            </a:lvl1pPr>
          </a:lstStyle>
          <a:p>
            <a:pPr lvl="0">
              <a:defRPr sz="1800"/>
            </a:pPr>
            <a:r>
              <a:rPr lang="nb-NO" smtClean="0"/>
              <a:t>Research &amp; </a:t>
            </a:r>
            <a:r>
              <a:rPr lang="nb-NO" err="1" smtClean="0"/>
              <a:t>Education</a:t>
            </a:r>
            <a:r>
              <a:rPr lang="nb-NO" smtClean="0"/>
              <a:t> Network</a:t>
            </a:r>
            <a:endParaRPr/>
          </a:p>
        </p:txBody>
      </p:sp>
      <p:pic>
        <p:nvPicPr>
          <p:cNvPr id="2" name="Picture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181208" y="2817800"/>
            <a:ext cx="1936944" cy="1075655"/>
          </a:xfrm>
          <a:prstGeom prst="rect">
            <a:avLst/>
          </a:prstGeom>
        </p:spPr>
      </p:pic>
      <p:sp>
        <p:nvSpPr>
          <p:cNvPr id="3" name="Rectangle 2"/>
          <p:cNvSpPr/>
          <p:nvPr/>
        </p:nvSpPr>
        <p:spPr>
          <a:xfrm>
            <a:off x="6360374" y="4590520"/>
            <a:ext cx="404278" cy="569387"/>
          </a:xfrm>
          <a:prstGeom prst="rect">
            <a:avLst/>
          </a:prstGeom>
        </p:spPr>
        <p:txBody>
          <a:bodyPr wrap="none">
            <a:spAutoFit/>
          </a:bodyPr>
          <a:lstStyle/>
          <a:p>
            <a:r>
              <a:rPr lang="sk-SK" dirty="0">
                <a:solidFill>
                  <a:srgbClr val="000000"/>
                </a:solidFill>
                <a:latin typeface="Times" charset="0"/>
              </a:rPr>
              <a:t> </a:t>
            </a:r>
            <a:r>
              <a:rPr lang="sk-SK" dirty="0"/>
              <a:t> </a:t>
            </a:r>
            <a:endParaRPr lang="en-US" dirty="0"/>
          </a:p>
        </p:txBody>
      </p:sp>
    </p:spTree>
    <p:extLst>
      <p:ext uri="{BB962C8B-B14F-4D97-AF65-F5344CB8AC3E}">
        <p14:creationId xmlns:p14="http://schemas.microsoft.com/office/powerpoint/2010/main" val="183596345"/>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tel 6"/>
          <p:cNvSpPr>
            <a:spLocks noGrp="1"/>
          </p:cNvSpPr>
          <p:nvPr>
            <p:ph type="title"/>
          </p:nvPr>
        </p:nvSpPr>
        <p:spPr/>
        <p:txBody>
          <a:bodyPr/>
          <a:lstStyle/>
          <a:p>
            <a:r>
              <a:rPr lang="en-US" dirty="0"/>
              <a:t>The Metacenter</a:t>
            </a:r>
          </a:p>
        </p:txBody>
      </p:sp>
      <p:sp>
        <p:nvSpPr>
          <p:cNvPr id="8" name="Plassholder for innhold 7"/>
          <p:cNvSpPr>
            <a:spLocks noGrp="1"/>
          </p:cNvSpPr>
          <p:nvPr>
            <p:ph idx="1"/>
          </p:nvPr>
        </p:nvSpPr>
        <p:spPr>
          <a:xfrm>
            <a:off x="731394" y="6394083"/>
            <a:ext cx="11542013" cy="2304256"/>
          </a:xfrm>
        </p:spPr>
        <p:txBody>
          <a:bodyPr>
            <a:normAutofit fontScale="70000" lnSpcReduction="20000"/>
          </a:bodyPr>
          <a:lstStyle/>
          <a:p>
            <a:r>
              <a:rPr lang="en-GB" dirty="0"/>
              <a:t>National coordination and shared, consolidated resources have cost and efficiency advantages but creates a “distance” to the end-users (researchers)</a:t>
            </a:r>
          </a:p>
          <a:p>
            <a:r>
              <a:rPr lang="en-GB" dirty="0"/>
              <a:t>This is countered by keeping the support staff and competence near where the research is going on, at the universities</a:t>
            </a:r>
          </a:p>
          <a:p>
            <a:r>
              <a:rPr lang="en-GB" dirty="0"/>
              <a:t>Combined with a </a:t>
            </a:r>
            <a:r>
              <a:rPr lang="en-GB" b="1" dirty="0"/>
              <a:t>data-centric</a:t>
            </a:r>
            <a:r>
              <a:rPr lang="en-GB" dirty="0"/>
              <a:t> architecture for the e-infrastructure, this model combines the advantages of the centralized model and the local model</a:t>
            </a:r>
          </a:p>
          <a:p>
            <a:endParaRPr lang="nb-NO" dirty="0"/>
          </a:p>
          <a:p>
            <a:endParaRPr lang="nb-NO" dirty="0"/>
          </a:p>
        </p:txBody>
      </p:sp>
      <p:sp>
        <p:nvSpPr>
          <p:cNvPr id="5" name="Plassholder for lysbildenummer 4"/>
          <p:cNvSpPr>
            <a:spLocks noGrp="1"/>
          </p:cNvSpPr>
          <p:nvPr>
            <p:ph type="sldNum" sz="quarter" idx="4"/>
          </p:nvPr>
        </p:nvSpPr>
        <p:spPr/>
        <p:txBody>
          <a:bodyPr/>
          <a:lstStyle/>
          <a:p>
            <a:fld id="{0AE548F1-6D36-4902-B57A-69A845AA9B7E}" type="slidenum">
              <a:rPr lang="nb-NO" smtClean="0">
                <a:solidFill>
                  <a:prstClr val="black"/>
                </a:solidFill>
              </a:rPr>
              <a:pPr/>
              <a:t>5</a:t>
            </a:fld>
            <a:endParaRPr lang="nb-NO" dirty="0">
              <a:solidFill>
                <a:prstClr val="black"/>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380" y="2427734"/>
            <a:ext cx="11657260" cy="3559325"/>
          </a:xfrm>
          <a:prstGeom prst="rect">
            <a:avLst/>
          </a:prstGeom>
        </p:spPr>
      </p:pic>
    </p:spTree>
    <p:extLst>
      <p:ext uri="{BB962C8B-B14F-4D97-AF65-F5344CB8AC3E}">
        <p14:creationId xmlns:p14="http://schemas.microsoft.com/office/powerpoint/2010/main" val="16460101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n-NO"/>
              <a:t>Who provides </a:t>
            </a:r>
            <a:r>
              <a:rPr lang="nn-NO" err="1"/>
              <a:t>what</a:t>
            </a:r>
            <a:r>
              <a:rPr lang="nn-NO"/>
              <a:t>?</a:t>
            </a:r>
            <a:endParaRPr lang="en-GB"/>
          </a:p>
        </p:txBody>
      </p:sp>
      <p:sp>
        <p:nvSpPr>
          <p:cNvPr id="4" name="Slide Number Placeholder 3"/>
          <p:cNvSpPr>
            <a:spLocks noGrp="1"/>
          </p:cNvSpPr>
          <p:nvPr>
            <p:ph type="sldNum" sz="quarter" idx="4"/>
          </p:nvPr>
        </p:nvSpPr>
        <p:spPr/>
        <p:txBody>
          <a:bodyPr/>
          <a:lstStyle/>
          <a:p>
            <a:fld id="{0AE548F1-6D36-4902-B57A-69A845AA9B7E}" type="slidenum">
              <a:rPr lang="nb-NO" smtClean="0"/>
              <a:pPr/>
              <a:t>6</a:t>
            </a:fld>
            <a:endParaRPr lang="nb-NO"/>
          </a:p>
        </p:txBody>
      </p:sp>
      <p:pic>
        <p:nvPicPr>
          <p:cNvPr id="5" name="Picture 4">
            <a:extLst>
              <a:ext uri="{FF2B5EF4-FFF2-40B4-BE49-F238E27FC236}">
                <a16:creationId xmlns:a16="http://schemas.microsoft.com/office/drawing/2014/main" xmlns="" id="{96639C73-787B-4CA7-A1A8-C9E3D94F0F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301" y="2283718"/>
            <a:ext cx="11922569" cy="6097314"/>
          </a:xfrm>
          <a:prstGeom prst="rect">
            <a:avLst/>
          </a:prstGeom>
        </p:spPr>
      </p:pic>
    </p:spTree>
    <p:extLst>
      <p:ext uri="{BB962C8B-B14F-4D97-AF65-F5344CB8AC3E}">
        <p14:creationId xmlns:p14="http://schemas.microsoft.com/office/powerpoint/2010/main" val="6743342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795" y="483518"/>
            <a:ext cx="11542013" cy="769441"/>
          </a:xfrm>
        </p:spPr>
        <p:txBody>
          <a:bodyPr/>
          <a:lstStyle/>
          <a:p>
            <a:r>
              <a:rPr lang="nb-NO" smtClean="0"/>
              <a:t>Data-</a:t>
            </a:r>
            <a:r>
              <a:rPr lang="nb-NO" err="1" smtClean="0"/>
              <a:t>centric</a:t>
            </a:r>
            <a:r>
              <a:rPr lang="nb-NO" smtClean="0"/>
              <a:t> </a:t>
            </a:r>
            <a:r>
              <a:rPr lang="en-GB" smtClean="0"/>
              <a:t>architecture</a:t>
            </a:r>
            <a:endParaRPr lang="en-GB"/>
          </a:p>
        </p:txBody>
      </p:sp>
      <p:sp>
        <p:nvSpPr>
          <p:cNvPr id="3" name="Slide Number Placeholder 2"/>
          <p:cNvSpPr>
            <a:spLocks noGrp="1"/>
          </p:cNvSpPr>
          <p:nvPr>
            <p:ph type="sldNum" sz="quarter" idx="4"/>
          </p:nvPr>
        </p:nvSpPr>
        <p:spPr/>
        <p:txBody>
          <a:bodyPr/>
          <a:lstStyle/>
          <a:p>
            <a:fld id="{0AE548F1-6D36-4902-B57A-69A845AA9B7E}" type="slidenum">
              <a:rPr lang="nb-NO" smtClean="0"/>
              <a:pPr/>
              <a:t>7</a:t>
            </a:fld>
            <a:endParaRPr lang="nb-NO"/>
          </a:p>
        </p:txBody>
      </p:sp>
      <p:pic>
        <p:nvPicPr>
          <p:cNvPr id="4" name="Picture 3"/>
          <p:cNvPicPr>
            <a:picLocks noChangeAspect="1"/>
          </p:cNvPicPr>
          <p:nvPr/>
        </p:nvPicPr>
        <p:blipFill>
          <a:blip r:embed="rId3"/>
          <a:stretch>
            <a:fillRect/>
          </a:stretch>
        </p:blipFill>
        <p:spPr>
          <a:xfrm>
            <a:off x="1112261" y="1653392"/>
            <a:ext cx="10513167" cy="7082471"/>
          </a:xfrm>
          <a:prstGeom prst="rect">
            <a:avLst/>
          </a:prstGeom>
        </p:spPr>
      </p:pic>
    </p:spTree>
    <p:extLst>
      <p:ext uri="{BB962C8B-B14F-4D97-AF65-F5344CB8AC3E}">
        <p14:creationId xmlns:p14="http://schemas.microsoft.com/office/powerpoint/2010/main" val="15613171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tel 6"/>
          <p:cNvSpPr>
            <a:spLocks noGrp="1"/>
          </p:cNvSpPr>
          <p:nvPr>
            <p:ph type="title"/>
          </p:nvPr>
        </p:nvSpPr>
        <p:spPr/>
        <p:txBody>
          <a:bodyPr/>
          <a:lstStyle/>
          <a:p>
            <a:r>
              <a:rPr lang="en-US" smtClean="0"/>
              <a:t>Sigma2 e-infrastructure services </a:t>
            </a:r>
            <a:endParaRPr lang="en-US"/>
          </a:p>
        </p:txBody>
      </p:sp>
      <p:sp>
        <p:nvSpPr>
          <p:cNvPr id="5" name="Plassholder for lysbildenummer 4"/>
          <p:cNvSpPr>
            <a:spLocks noGrp="1"/>
          </p:cNvSpPr>
          <p:nvPr>
            <p:ph type="sldNum" sz="quarter" idx="4"/>
          </p:nvPr>
        </p:nvSpPr>
        <p:spPr/>
        <p:txBody>
          <a:bodyPr/>
          <a:lstStyle/>
          <a:p>
            <a:fld id="{0AE548F1-6D36-4902-B57A-69A845AA9B7E}" type="slidenum">
              <a:rPr lang="nb-NO" smtClean="0"/>
              <a:pPr/>
              <a:t>8</a:t>
            </a:fld>
            <a:endParaRPr lang="nb-NO"/>
          </a:p>
        </p:txBody>
      </p:sp>
      <p:sp>
        <p:nvSpPr>
          <p:cNvPr id="4" name="TextBox 3"/>
          <p:cNvSpPr txBox="1"/>
          <p:nvPr/>
        </p:nvSpPr>
        <p:spPr>
          <a:xfrm>
            <a:off x="526129" y="2494563"/>
            <a:ext cx="10720651" cy="1046440"/>
          </a:xfrm>
          <a:prstGeom prst="rect">
            <a:avLst/>
          </a:prstGeom>
          <a:noFill/>
        </p:spPr>
        <p:txBody>
          <a:bodyPr wrap="square" rtlCol="0">
            <a:spAutoFit/>
          </a:bodyPr>
          <a:lstStyle/>
          <a:p>
            <a:r>
              <a:rPr lang="nn-NO" dirty="0" smtClean="0"/>
              <a:t>The NIRD - National </a:t>
            </a:r>
            <a:r>
              <a:rPr lang="nn-NO" dirty="0" err="1" smtClean="0"/>
              <a:t>Infrastructure</a:t>
            </a:r>
            <a:r>
              <a:rPr lang="nn-NO" dirty="0" smtClean="0"/>
              <a:t> for Research Data - A </a:t>
            </a:r>
            <a:r>
              <a:rPr lang="nn-NO" dirty="0" err="1"/>
              <a:t>complete</a:t>
            </a:r>
            <a:r>
              <a:rPr lang="nn-NO" dirty="0"/>
              <a:t> and FAIR </a:t>
            </a:r>
            <a:r>
              <a:rPr lang="nn-NO" dirty="0" err="1"/>
              <a:t>eco</a:t>
            </a:r>
            <a:r>
              <a:rPr lang="nn-NO" dirty="0"/>
              <a:t>-system for </a:t>
            </a:r>
            <a:r>
              <a:rPr lang="nn-NO" dirty="0" err="1"/>
              <a:t>research</a:t>
            </a:r>
            <a:r>
              <a:rPr lang="nn-NO" dirty="0"/>
              <a:t> </a:t>
            </a:r>
            <a:r>
              <a:rPr lang="nn-NO" dirty="0" smtClean="0"/>
              <a:t>data</a:t>
            </a:r>
            <a:endParaRPr lang="en-US" dirty="0"/>
          </a:p>
        </p:txBody>
      </p:sp>
      <p:sp>
        <p:nvSpPr>
          <p:cNvPr id="6" name="Oval 5"/>
          <p:cNvSpPr/>
          <p:nvPr/>
        </p:nvSpPr>
        <p:spPr>
          <a:xfrm rot="20791289">
            <a:off x="4009743" y="5307259"/>
            <a:ext cx="5275123" cy="1784499"/>
          </a:xfrm>
          <a:prstGeom prst="ellipse">
            <a:avLst/>
          </a:prstGeom>
          <a:noFill/>
          <a:ln w="31750" cap="rnd" cmpd="tri" algn="ctr">
            <a:solidFill>
              <a:sysClr val="windowText" lastClr="000000"/>
            </a:solidFill>
            <a:prstDash val="solid"/>
            <a:beve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8" name="Oval 7"/>
          <p:cNvSpPr/>
          <p:nvPr/>
        </p:nvSpPr>
        <p:spPr>
          <a:xfrm>
            <a:off x="5698614" y="5205261"/>
            <a:ext cx="1440000" cy="1440000"/>
          </a:xfrm>
          <a:prstGeom prst="ellipse">
            <a:avLst/>
          </a:prstGeom>
          <a:solidFill>
            <a:srgbClr val="4472C4"/>
          </a:solidFill>
          <a:ln w="12700" cap="flat" cmpd="sng" algn="ctr">
            <a:solidFill>
              <a:srgbClr val="4472C4">
                <a:shade val="50000"/>
              </a:srgbClr>
            </a:solidFill>
            <a:prstDash val="solid"/>
            <a:miter lim="800000"/>
          </a:ln>
          <a:effectLst/>
          <a:scene3d>
            <a:camera prst="orthographicFront"/>
            <a:lightRig rig="threePt" dir="t"/>
          </a:scene3d>
          <a:sp3d prstMaterial="matte">
            <a:bevelT w="1828800" h="1270000"/>
            <a:bevelB w="1270000" h="12700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9" name="TextBox 8"/>
          <p:cNvSpPr txBox="1"/>
          <p:nvPr/>
        </p:nvSpPr>
        <p:spPr>
          <a:xfrm>
            <a:off x="5886455" y="5602095"/>
            <a:ext cx="1064317" cy="646331"/>
          </a:xfrm>
          <a:prstGeom prst="rect">
            <a:avLst/>
          </a:prstGeom>
          <a:noFill/>
        </p:spPr>
        <p:txBody>
          <a:bodyPr wrap="square" rtlCol="0">
            <a:spAutoFit/>
          </a:bodyPr>
          <a:lstStyle/>
          <a:p>
            <a:pPr algn="ctr" defTabSz="914400"/>
            <a:r>
              <a:rPr lang="en-US" sz="1800" b="1" dirty="0" smtClean="0">
                <a:solidFill>
                  <a:srgbClr val="FFFF00"/>
                </a:solidFill>
                <a:latin typeface="Calibri" panose="020F0502020204030204"/>
              </a:rPr>
              <a:t>Research Data</a:t>
            </a:r>
            <a:endParaRPr lang="en-US" sz="1800" b="1" dirty="0">
              <a:solidFill>
                <a:srgbClr val="FFFF00"/>
              </a:solidFill>
              <a:latin typeface="Calibri" panose="020F0502020204030204"/>
            </a:endParaRPr>
          </a:p>
        </p:txBody>
      </p:sp>
      <p:sp>
        <p:nvSpPr>
          <p:cNvPr id="10" name="Triangle 9"/>
          <p:cNvSpPr/>
          <p:nvPr/>
        </p:nvSpPr>
        <p:spPr>
          <a:xfrm rot="4800000">
            <a:off x="6972920" y="5067630"/>
            <a:ext cx="178582" cy="257807"/>
          </a:xfrm>
          <a:prstGeom prst="triangle">
            <a:avLst/>
          </a:prstGeom>
          <a:solidFill>
            <a:sysClr val="windowText" lastClr="000000">
              <a:lumMod val="50000"/>
              <a:lumOff val="50000"/>
            </a:sysClr>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11" name="Triangle 10"/>
          <p:cNvSpPr/>
          <p:nvPr/>
        </p:nvSpPr>
        <p:spPr>
          <a:xfrm rot="4800000" flipH="1" flipV="1">
            <a:off x="8287728" y="6388003"/>
            <a:ext cx="186608" cy="269462"/>
          </a:xfrm>
          <a:prstGeom prst="triangle">
            <a:avLst/>
          </a:prstGeom>
          <a:solidFill>
            <a:sysClr val="windowText" lastClr="000000">
              <a:lumMod val="50000"/>
              <a:lumOff val="50000"/>
            </a:sysClr>
          </a:solidFill>
          <a:ln w="12700" cap="flat" cmpd="sng" algn="ctr">
            <a:solidFill>
              <a:srgbClr val="4472C4">
                <a:shade val="50000"/>
              </a:srgbClr>
            </a:solidFill>
            <a:prstDash val="solid"/>
            <a:miter lim="800000"/>
          </a:ln>
          <a:effectLst/>
          <a:scene3d>
            <a:camera prst="orthographicFront">
              <a:rot lat="0" lon="2400000" rev="120000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12" name="Rectangle 11"/>
          <p:cNvSpPr/>
          <p:nvPr/>
        </p:nvSpPr>
        <p:spPr>
          <a:xfrm>
            <a:off x="4862332" y="714624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13" name="Rectangle 12"/>
          <p:cNvSpPr/>
          <p:nvPr/>
        </p:nvSpPr>
        <p:spPr>
          <a:xfrm>
            <a:off x="5026162" y="717291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14" name="Rectangle 13"/>
          <p:cNvSpPr/>
          <p:nvPr/>
        </p:nvSpPr>
        <p:spPr>
          <a:xfrm>
            <a:off x="5186182" y="718434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15" name="Rectangle 14"/>
          <p:cNvSpPr/>
          <p:nvPr/>
        </p:nvSpPr>
        <p:spPr>
          <a:xfrm>
            <a:off x="5346202" y="717291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16" name="Triangle 15"/>
          <p:cNvSpPr/>
          <p:nvPr/>
        </p:nvSpPr>
        <p:spPr>
          <a:xfrm rot="4800000">
            <a:off x="4373342" y="6044203"/>
            <a:ext cx="178582" cy="257807"/>
          </a:xfrm>
          <a:prstGeom prst="triangle">
            <a:avLst/>
          </a:prstGeom>
          <a:solidFill>
            <a:sysClr val="windowText" lastClr="000000">
              <a:lumMod val="50000"/>
              <a:lumOff val="50000"/>
            </a:sysClr>
          </a:solidFill>
          <a:ln w="12700" cap="flat" cmpd="sng" algn="ctr">
            <a:solidFill>
              <a:srgbClr val="4472C4">
                <a:shade val="50000"/>
              </a:srgbClr>
            </a:solidFill>
            <a:prstDash val="solid"/>
            <a:miter lim="800000"/>
          </a:ln>
          <a:effectLst/>
          <a:scene3d>
            <a:camera prst="orthographicFront">
              <a:rot lat="0" lon="1200000" rev="120000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grpSp>
        <p:nvGrpSpPr>
          <p:cNvPr id="17" name="Group 16"/>
          <p:cNvGrpSpPr/>
          <p:nvPr/>
        </p:nvGrpSpPr>
        <p:grpSpPr>
          <a:xfrm>
            <a:off x="3701997" y="6352279"/>
            <a:ext cx="703919" cy="670353"/>
            <a:chOff x="413960" y="4073257"/>
            <a:chExt cx="1185407" cy="1105920"/>
          </a:xfrm>
        </p:grpSpPr>
        <p:grpSp>
          <p:nvGrpSpPr>
            <p:cNvPr id="18" name="Group 17"/>
            <p:cNvGrpSpPr/>
            <p:nvPr/>
          </p:nvGrpSpPr>
          <p:grpSpPr>
            <a:xfrm>
              <a:off x="489117" y="4073257"/>
              <a:ext cx="1110250" cy="1040130"/>
              <a:chOff x="489117" y="4073257"/>
              <a:chExt cx="1110250" cy="1040130"/>
            </a:xfrm>
          </p:grpSpPr>
          <p:grpSp>
            <p:nvGrpSpPr>
              <p:cNvPr id="20" name="Group 19"/>
              <p:cNvGrpSpPr/>
              <p:nvPr/>
            </p:nvGrpSpPr>
            <p:grpSpPr>
              <a:xfrm>
                <a:off x="628650" y="4152900"/>
                <a:ext cx="899752" cy="842010"/>
                <a:chOff x="628650" y="4152900"/>
                <a:chExt cx="899752" cy="842010"/>
              </a:xfrm>
            </p:grpSpPr>
            <p:sp>
              <p:nvSpPr>
                <p:cNvPr id="22" name="Oval 21"/>
                <p:cNvSpPr/>
                <p:nvPr/>
              </p:nvSpPr>
              <p:spPr>
                <a:xfrm>
                  <a:off x="628650" y="4152900"/>
                  <a:ext cx="899752" cy="842010"/>
                </a:xfrm>
                <a:prstGeom prst="ellipse">
                  <a:avLst/>
                </a:prstGeom>
                <a:pattFill prst="wdDnDiag">
                  <a:fgClr>
                    <a:srgbClr val="E7E6E6">
                      <a:lumMod val="75000"/>
                    </a:srgbClr>
                  </a:fgClr>
                  <a:bgClr>
                    <a:sysClr val="window" lastClr="FFFFFF"/>
                  </a:bgClr>
                </a:patt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cxnSp>
              <p:nvCxnSpPr>
                <p:cNvPr id="23" name="Straight Connector 22"/>
                <p:cNvCxnSpPr/>
                <p:nvPr/>
              </p:nvCxnSpPr>
              <p:spPr>
                <a:xfrm>
                  <a:off x="1078526" y="4152900"/>
                  <a:ext cx="0" cy="842010"/>
                </a:xfrm>
                <a:prstGeom prst="line">
                  <a:avLst/>
                </a:prstGeom>
                <a:noFill/>
                <a:ln w="63500" cap="flat" cmpd="sng" algn="ctr">
                  <a:solidFill>
                    <a:srgbClr val="E7E6E6">
                      <a:lumMod val="75000"/>
                    </a:srgbClr>
                  </a:solidFill>
                  <a:prstDash val="solid"/>
                  <a:miter lim="800000"/>
                </a:ln>
                <a:effectLst/>
              </p:spPr>
            </p:cxnSp>
            <p:cxnSp>
              <p:nvCxnSpPr>
                <p:cNvPr id="24" name="Straight Connector 23"/>
                <p:cNvCxnSpPr/>
                <p:nvPr/>
              </p:nvCxnSpPr>
              <p:spPr>
                <a:xfrm>
                  <a:off x="628650" y="4573905"/>
                  <a:ext cx="899752" cy="0"/>
                </a:xfrm>
                <a:prstGeom prst="line">
                  <a:avLst/>
                </a:prstGeom>
                <a:noFill/>
                <a:ln w="63500" cap="flat" cmpd="sng" algn="ctr">
                  <a:solidFill>
                    <a:srgbClr val="E7E6E6">
                      <a:lumMod val="75000"/>
                    </a:srgbClr>
                  </a:solidFill>
                  <a:prstDash val="solid"/>
                  <a:miter lim="800000"/>
                </a:ln>
                <a:effectLst/>
              </p:spPr>
            </p:cxnSp>
          </p:grpSp>
          <p:sp>
            <p:nvSpPr>
              <p:cNvPr id="21" name="Pie 20"/>
              <p:cNvSpPr/>
              <p:nvPr/>
            </p:nvSpPr>
            <p:spPr>
              <a:xfrm>
                <a:off x="489117" y="4073257"/>
                <a:ext cx="1110250" cy="1040130"/>
              </a:xfrm>
              <a:prstGeom prst="pie">
                <a:avLst>
                  <a:gd name="adj1" fmla="val 21533343"/>
                  <a:gd name="adj2" fmla="val 16200000"/>
                </a:avLst>
              </a:prstGeom>
              <a:solidFill>
                <a:schemeClr val="bg1">
                  <a:lumMod val="95000"/>
                </a:schemeClr>
              </a:solidFill>
              <a:ln w="635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
                  <a:cs typeface=""/>
                </a:endParaRPr>
              </a:p>
            </p:txBody>
          </p:sp>
        </p:grpSp>
        <p:sp>
          <p:nvSpPr>
            <p:cNvPr id="19" name="Pie 18"/>
            <p:cNvSpPr/>
            <p:nvPr/>
          </p:nvSpPr>
          <p:spPr>
            <a:xfrm>
              <a:off x="413960" y="4139047"/>
              <a:ext cx="1110250" cy="1040130"/>
            </a:xfrm>
            <a:prstGeom prst="pie">
              <a:avLst/>
            </a:prstGeom>
            <a:no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
                <a:cs typeface=""/>
              </a:endParaRPr>
            </a:p>
          </p:txBody>
        </p:sp>
      </p:grpSp>
      <p:grpSp>
        <p:nvGrpSpPr>
          <p:cNvPr id="25" name="Group 24"/>
          <p:cNvGrpSpPr/>
          <p:nvPr/>
        </p:nvGrpSpPr>
        <p:grpSpPr>
          <a:xfrm>
            <a:off x="8211750" y="4729468"/>
            <a:ext cx="692300" cy="663120"/>
            <a:chOff x="617220" y="1314450"/>
            <a:chExt cx="692300" cy="663120"/>
          </a:xfrm>
          <a:solidFill>
            <a:sysClr val="window" lastClr="FFFFFF"/>
          </a:solidFill>
        </p:grpSpPr>
        <p:sp>
          <p:nvSpPr>
            <p:cNvPr id="26" name="Oval 25"/>
            <p:cNvSpPr/>
            <p:nvPr/>
          </p:nvSpPr>
          <p:spPr>
            <a:xfrm>
              <a:off x="617220" y="1314450"/>
              <a:ext cx="692300" cy="663120"/>
            </a:xfrm>
            <a:prstGeom prst="ellipse">
              <a:avLst/>
            </a:prstGeom>
            <a:grp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cxnSp>
          <p:nvCxnSpPr>
            <p:cNvPr id="27" name="Straight Connector 26"/>
            <p:cNvCxnSpPr/>
            <p:nvPr/>
          </p:nvCxnSpPr>
          <p:spPr>
            <a:xfrm flipV="1">
              <a:off x="765810" y="1689703"/>
              <a:ext cx="91440" cy="81948"/>
            </a:xfrm>
            <a:prstGeom prst="line">
              <a:avLst/>
            </a:prstGeom>
            <a:grpFill/>
            <a:ln w="25400" cap="flat" cmpd="sng" algn="ctr">
              <a:solidFill>
                <a:sysClr val="windowText" lastClr="000000"/>
              </a:solidFill>
              <a:prstDash val="solid"/>
              <a:miter lim="800000"/>
            </a:ln>
            <a:effectLst/>
          </p:spPr>
        </p:cxnSp>
        <p:cxnSp>
          <p:nvCxnSpPr>
            <p:cNvPr id="28" name="Straight Connector 27"/>
            <p:cNvCxnSpPr/>
            <p:nvPr/>
          </p:nvCxnSpPr>
          <p:spPr>
            <a:xfrm>
              <a:off x="857250" y="1689703"/>
              <a:ext cx="125730" cy="168821"/>
            </a:xfrm>
            <a:prstGeom prst="line">
              <a:avLst/>
            </a:prstGeom>
            <a:grpFill/>
            <a:ln w="25400" cap="flat" cmpd="sng" algn="ctr">
              <a:solidFill>
                <a:sysClr val="windowText" lastClr="000000"/>
              </a:solidFill>
              <a:prstDash val="solid"/>
              <a:miter lim="800000"/>
            </a:ln>
            <a:effectLst/>
          </p:spPr>
        </p:cxnSp>
        <p:cxnSp>
          <p:nvCxnSpPr>
            <p:cNvPr id="29" name="Straight Connector 28"/>
            <p:cNvCxnSpPr/>
            <p:nvPr/>
          </p:nvCxnSpPr>
          <p:spPr>
            <a:xfrm flipV="1">
              <a:off x="982980" y="1489378"/>
              <a:ext cx="142685" cy="369146"/>
            </a:xfrm>
            <a:prstGeom prst="line">
              <a:avLst/>
            </a:prstGeom>
            <a:grpFill/>
            <a:ln w="25400" cap="flat" cmpd="sng" algn="ctr">
              <a:solidFill>
                <a:sysClr val="windowText" lastClr="000000"/>
              </a:solidFill>
              <a:prstDash val="solid"/>
              <a:miter lim="800000"/>
            </a:ln>
            <a:effectLst/>
          </p:spPr>
        </p:cxnSp>
        <p:cxnSp>
          <p:nvCxnSpPr>
            <p:cNvPr id="30" name="Straight Connector 29"/>
            <p:cNvCxnSpPr/>
            <p:nvPr/>
          </p:nvCxnSpPr>
          <p:spPr>
            <a:xfrm flipH="1" flipV="1">
              <a:off x="1127465" y="1489378"/>
              <a:ext cx="54260" cy="170381"/>
            </a:xfrm>
            <a:prstGeom prst="line">
              <a:avLst/>
            </a:prstGeom>
            <a:grpFill/>
            <a:ln w="25400" cap="flat" cmpd="sng" algn="ctr">
              <a:solidFill>
                <a:sysClr val="windowText" lastClr="000000"/>
              </a:solidFill>
              <a:prstDash val="solid"/>
              <a:miter lim="800000"/>
            </a:ln>
            <a:effectLst/>
          </p:spPr>
        </p:cxnSp>
      </p:grpSp>
      <p:sp>
        <p:nvSpPr>
          <p:cNvPr id="31" name="Oval 30"/>
          <p:cNvSpPr/>
          <p:nvPr/>
        </p:nvSpPr>
        <p:spPr>
          <a:xfrm>
            <a:off x="4867850" y="5157866"/>
            <a:ext cx="692300" cy="663120"/>
          </a:xfrm>
          <a:prstGeom prst="ellipse">
            <a:avLst/>
          </a:prstGeom>
          <a:solidFill>
            <a:sysClr val="window" lastClr="FFFFFF"/>
          </a:solid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cxnSp>
        <p:nvCxnSpPr>
          <p:cNvPr id="32" name="Straight Connector 31"/>
          <p:cNvCxnSpPr/>
          <p:nvPr/>
        </p:nvCxnSpPr>
        <p:spPr>
          <a:xfrm>
            <a:off x="4867850" y="5489426"/>
            <a:ext cx="692300" cy="0"/>
          </a:xfrm>
          <a:prstGeom prst="line">
            <a:avLst/>
          </a:prstGeom>
          <a:noFill/>
          <a:ln w="63500" cap="flat" cmpd="sng" algn="ctr">
            <a:solidFill>
              <a:srgbClr val="E7E6E6">
                <a:lumMod val="75000"/>
              </a:srgbClr>
            </a:solidFill>
            <a:prstDash val="solid"/>
            <a:miter lim="800000"/>
          </a:ln>
          <a:effectLst/>
        </p:spPr>
      </p:cxnSp>
      <p:sp>
        <p:nvSpPr>
          <p:cNvPr id="33" name="Rectangle 32"/>
          <p:cNvSpPr/>
          <p:nvPr/>
        </p:nvSpPr>
        <p:spPr>
          <a:xfrm>
            <a:off x="4682010" y="4989041"/>
            <a:ext cx="1137918" cy="463657"/>
          </a:xfrm>
          <a:prstGeom prst="rect">
            <a:avLst/>
          </a:prstGeom>
          <a:solidFill>
            <a:srgbClr val="EBE9E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34" name="Rectangle 33"/>
          <p:cNvSpPr/>
          <p:nvPr/>
        </p:nvSpPr>
        <p:spPr>
          <a:xfrm>
            <a:off x="4842814" y="531982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35" name="Rectangle 34"/>
          <p:cNvSpPr/>
          <p:nvPr/>
        </p:nvSpPr>
        <p:spPr>
          <a:xfrm>
            <a:off x="4995214" y="532363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36" name="Rectangle 35"/>
          <p:cNvSpPr/>
          <p:nvPr/>
        </p:nvSpPr>
        <p:spPr>
          <a:xfrm>
            <a:off x="5139994" y="531982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37" name="Rectangle 36"/>
          <p:cNvSpPr/>
          <p:nvPr/>
        </p:nvSpPr>
        <p:spPr>
          <a:xfrm>
            <a:off x="4922824" y="515980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38" name="Rectangle 37"/>
          <p:cNvSpPr/>
          <p:nvPr/>
        </p:nvSpPr>
        <p:spPr>
          <a:xfrm>
            <a:off x="5402884" y="530839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39" name="Rectangle 38"/>
          <p:cNvSpPr/>
          <p:nvPr/>
        </p:nvSpPr>
        <p:spPr>
          <a:xfrm>
            <a:off x="5128564" y="504550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40" name="Oval 39"/>
          <p:cNvSpPr/>
          <p:nvPr/>
        </p:nvSpPr>
        <p:spPr>
          <a:xfrm>
            <a:off x="7259970" y="6575507"/>
            <a:ext cx="692300" cy="663120"/>
          </a:xfrm>
          <a:prstGeom prst="ellipse">
            <a:avLst/>
          </a:prstGeom>
          <a:solidFill>
            <a:sysClr val="window" lastClr="FFFFFF"/>
          </a:solid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41" name="Rectangle 40"/>
          <p:cNvSpPr/>
          <p:nvPr/>
        </p:nvSpPr>
        <p:spPr>
          <a:xfrm>
            <a:off x="7354659" y="6774801"/>
            <a:ext cx="408595" cy="289560"/>
          </a:xfrm>
          <a:prstGeom prst="rect">
            <a:avLst/>
          </a:prstGeom>
          <a:noFill/>
          <a:ln w="254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42" name="Rectangle 41"/>
          <p:cNvSpPr/>
          <p:nvPr/>
        </p:nvSpPr>
        <p:spPr>
          <a:xfrm>
            <a:off x="7400379" y="6729081"/>
            <a:ext cx="408595" cy="289560"/>
          </a:xfrm>
          <a:prstGeom prst="rect">
            <a:avLst/>
          </a:prstGeom>
          <a:solidFill>
            <a:srgbClr val="E7E6E6">
              <a:lumMod val="90000"/>
            </a:srgbClr>
          </a:solidFill>
          <a:ln w="25400" cap="flat" cmpd="sng" algn="ctr">
            <a:solidFill>
              <a:srgbClr val="E7E6E6">
                <a:lumMod val="9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43" name="Rounded Rectangle 42"/>
          <p:cNvSpPr/>
          <p:nvPr/>
        </p:nvSpPr>
        <p:spPr>
          <a:xfrm>
            <a:off x="7651252" y="6671931"/>
            <a:ext cx="163830" cy="87630"/>
          </a:xfrm>
          <a:prstGeom prst="roundRect">
            <a:avLst/>
          </a:prstGeom>
          <a:solidFill>
            <a:srgbClr val="E7E6E6">
              <a:lumMod val="90000"/>
            </a:srgbClr>
          </a:solidFill>
          <a:ln w="12700" cap="flat" cmpd="sng" algn="ctr">
            <a:solidFill>
              <a:srgbClr val="E7E6E6">
                <a:lumMod val="9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cxnSp>
        <p:nvCxnSpPr>
          <p:cNvPr id="44" name="Straight Connector 43"/>
          <p:cNvCxnSpPr/>
          <p:nvPr/>
        </p:nvCxnSpPr>
        <p:spPr>
          <a:xfrm>
            <a:off x="3273562" y="7066766"/>
            <a:ext cx="0" cy="573362"/>
          </a:xfrm>
          <a:prstGeom prst="line">
            <a:avLst/>
          </a:prstGeom>
          <a:noFill/>
          <a:ln w="63500" cap="flat" cmpd="sng" algn="ctr">
            <a:solidFill>
              <a:srgbClr val="E7E6E6">
                <a:lumMod val="90000"/>
              </a:srgbClr>
            </a:solidFill>
            <a:prstDash val="solid"/>
            <a:miter lim="800000"/>
          </a:ln>
          <a:effectLst/>
        </p:spPr>
      </p:cxnSp>
      <p:sp>
        <p:nvSpPr>
          <p:cNvPr id="45" name="TextBox 44"/>
          <p:cNvSpPr txBox="1"/>
          <p:nvPr/>
        </p:nvSpPr>
        <p:spPr>
          <a:xfrm>
            <a:off x="2936386" y="7187078"/>
            <a:ext cx="271128" cy="369332"/>
          </a:xfrm>
          <a:prstGeom prst="rect">
            <a:avLst/>
          </a:prstGeom>
          <a:noFill/>
        </p:spPr>
        <p:txBody>
          <a:bodyPr wrap="square" rtlCol="0">
            <a:spAutoFit/>
          </a:bodyPr>
          <a:lstStyle/>
          <a:p>
            <a:pPr defTabSz="914400"/>
            <a:r>
              <a:rPr lang="en-US" sz="1800" b="1" spc="50" dirty="0" smtClean="0">
                <a:ln w="0"/>
                <a:solidFill>
                  <a:srgbClr val="E7E6E6"/>
                </a:solidFill>
                <a:effectLst>
                  <a:innerShdw blurRad="63500" dist="50800" dir="13500000">
                    <a:srgbClr val="000000">
                      <a:alpha val="50000"/>
                    </a:srgbClr>
                  </a:innerShdw>
                </a:effectLst>
                <a:latin typeface="Calibri" panose="020F0502020204030204"/>
              </a:rPr>
              <a:t>1</a:t>
            </a:r>
            <a:endParaRPr lang="en-US" sz="1800" b="1" spc="50" dirty="0">
              <a:ln w="0"/>
              <a:solidFill>
                <a:srgbClr val="E7E6E6"/>
              </a:solidFill>
              <a:effectLst>
                <a:innerShdw blurRad="63500" dist="50800" dir="13500000">
                  <a:srgbClr val="000000">
                    <a:alpha val="50000"/>
                  </a:srgbClr>
                </a:innerShdw>
              </a:effectLst>
              <a:latin typeface="Calibri" panose="020F0502020204030204"/>
            </a:endParaRPr>
          </a:p>
        </p:txBody>
      </p:sp>
      <p:sp>
        <p:nvSpPr>
          <p:cNvPr id="46" name="TextBox 45"/>
          <p:cNvSpPr txBox="1"/>
          <p:nvPr/>
        </p:nvSpPr>
        <p:spPr>
          <a:xfrm>
            <a:off x="3353572" y="7110855"/>
            <a:ext cx="1155214" cy="523220"/>
          </a:xfrm>
          <a:prstGeom prst="rect">
            <a:avLst/>
          </a:prstGeom>
          <a:noFill/>
        </p:spPr>
        <p:txBody>
          <a:bodyPr wrap="square" rtlCol="0">
            <a:spAutoFit/>
          </a:bodyPr>
          <a:lstStyle/>
          <a:p>
            <a:pPr defTabSz="914400"/>
            <a:r>
              <a:rPr lang="en-US" sz="1400" b="1" dirty="0" smtClean="0">
                <a:solidFill>
                  <a:prstClr val="black"/>
                </a:solidFill>
                <a:latin typeface="Calibri" panose="020F0502020204030204"/>
              </a:rPr>
              <a:t>Data Planning</a:t>
            </a:r>
            <a:endParaRPr lang="en-US" sz="1400" b="1" dirty="0">
              <a:solidFill>
                <a:prstClr val="black"/>
              </a:solidFill>
              <a:latin typeface="Calibri" panose="020F0502020204030204"/>
            </a:endParaRPr>
          </a:p>
        </p:txBody>
      </p:sp>
      <p:cxnSp>
        <p:nvCxnSpPr>
          <p:cNvPr id="47" name="Straight Connector 46"/>
          <p:cNvCxnSpPr/>
          <p:nvPr/>
        </p:nvCxnSpPr>
        <p:spPr>
          <a:xfrm>
            <a:off x="3654562" y="4933166"/>
            <a:ext cx="0" cy="573362"/>
          </a:xfrm>
          <a:prstGeom prst="line">
            <a:avLst/>
          </a:prstGeom>
          <a:noFill/>
          <a:ln w="63500" cap="flat" cmpd="sng" algn="ctr">
            <a:solidFill>
              <a:srgbClr val="E7E6E6">
                <a:lumMod val="90000"/>
              </a:srgbClr>
            </a:solidFill>
            <a:prstDash val="solid"/>
            <a:miter lim="800000"/>
          </a:ln>
          <a:effectLst/>
        </p:spPr>
      </p:cxnSp>
      <p:sp>
        <p:nvSpPr>
          <p:cNvPr id="48" name="TextBox 47"/>
          <p:cNvSpPr txBox="1"/>
          <p:nvPr/>
        </p:nvSpPr>
        <p:spPr>
          <a:xfrm>
            <a:off x="3317386" y="5053478"/>
            <a:ext cx="271128" cy="369332"/>
          </a:xfrm>
          <a:prstGeom prst="rect">
            <a:avLst/>
          </a:prstGeom>
          <a:noFill/>
        </p:spPr>
        <p:txBody>
          <a:bodyPr wrap="square" rtlCol="0">
            <a:spAutoFit/>
          </a:bodyPr>
          <a:lstStyle/>
          <a:p>
            <a:pPr defTabSz="914400"/>
            <a:r>
              <a:rPr lang="en-US" sz="1800" b="1" spc="50" dirty="0">
                <a:ln w="0"/>
                <a:solidFill>
                  <a:srgbClr val="E7E6E6"/>
                </a:solidFill>
                <a:effectLst>
                  <a:innerShdw blurRad="63500" dist="50800" dir="13500000">
                    <a:srgbClr val="000000">
                      <a:alpha val="50000"/>
                    </a:srgbClr>
                  </a:innerShdw>
                </a:effectLst>
                <a:latin typeface="Calibri" panose="020F0502020204030204"/>
              </a:rPr>
              <a:t>2</a:t>
            </a:r>
          </a:p>
        </p:txBody>
      </p:sp>
      <p:sp>
        <p:nvSpPr>
          <p:cNvPr id="49" name="TextBox 48"/>
          <p:cNvSpPr txBox="1"/>
          <p:nvPr/>
        </p:nvSpPr>
        <p:spPr>
          <a:xfrm>
            <a:off x="3734572" y="4977255"/>
            <a:ext cx="1155214" cy="523220"/>
          </a:xfrm>
          <a:prstGeom prst="rect">
            <a:avLst/>
          </a:prstGeom>
          <a:noFill/>
        </p:spPr>
        <p:txBody>
          <a:bodyPr wrap="square" rtlCol="0">
            <a:spAutoFit/>
          </a:bodyPr>
          <a:lstStyle/>
          <a:p>
            <a:pPr defTabSz="914400"/>
            <a:r>
              <a:rPr lang="en-US" sz="1400" b="1" dirty="0" smtClean="0">
                <a:solidFill>
                  <a:prstClr val="black"/>
                </a:solidFill>
                <a:latin typeface="Calibri" panose="020F0502020204030204"/>
              </a:rPr>
              <a:t>Data Collecting</a:t>
            </a:r>
            <a:endParaRPr lang="en-US" sz="1400" b="1" dirty="0">
              <a:solidFill>
                <a:prstClr val="black"/>
              </a:solidFill>
              <a:latin typeface="Calibri" panose="020F0502020204030204"/>
            </a:endParaRPr>
          </a:p>
        </p:txBody>
      </p:sp>
      <p:cxnSp>
        <p:nvCxnSpPr>
          <p:cNvPr id="50" name="Straight Connector 49"/>
          <p:cNvCxnSpPr/>
          <p:nvPr/>
        </p:nvCxnSpPr>
        <p:spPr>
          <a:xfrm>
            <a:off x="6763522" y="7322036"/>
            <a:ext cx="0" cy="573362"/>
          </a:xfrm>
          <a:prstGeom prst="line">
            <a:avLst/>
          </a:prstGeom>
          <a:noFill/>
          <a:ln w="63500" cap="flat" cmpd="sng" algn="ctr">
            <a:solidFill>
              <a:srgbClr val="E7E6E6">
                <a:lumMod val="90000"/>
              </a:srgbClr>
            </a:solidFill>
            <a:prstDash val="solid"/>
            <a:miter lim="800000"/>
          </a:ln>
          <a:effectLst/>
        </p:spPr>
      </p:cxnSp>
      <p:sp>
        <p:nvSpPr>
          <p:cNvPr id="51" name="TextBox 50"/>
          <p:cNvSpPr txBox="1"/>
          <p:nvPr/>
        </p:nvSpPr>
        <p:spPr>
          <a:xfrm>
            <a:off x="6426346" y="7442348"/>
            <a:ext cx="271128" cy="369332"/>
          </a:xfrm>
          <a:prstGeom prst="rect">
            <a:avLst/>
          </a:prstGeom>
          <a:noFill/>
        </p:spPr>
        <p:txBody>
          <a:bodyPr wrap="square" rtlCol="0">
            <a:spAutoFit/>
          </a:bodyPr>
          <a:lstStyle/>
          <a:p>
            <a:pPr defTabSz="914400"/>
            <a:r>
              <a:rPr lang="en-US" sz="1800" b="1" spc="50" dirty="0" smtClean="0">
                <a:ln w="0"/>
                <a:solidFill>
                  <a:srgbClr val="E7E6E6"/>
                </a:solidFill>
                <a:effectLst>
                  <a:innerShdw blurRad="63500" dist="50800" dir="13500000">
                    <a:srgbClr val="000000">
                      <a:alpha val="50000"/>
                    </a:srgbClr>
                  </a:innerShdw>
                </a:effectLst>
                <a:latin typeface="Calibri" panose="020F0502020204030204"/>
              </a:rPr>
              <a:t>4</a:t>
            </a:r>
            <a:endParaRPr lang="en-US" sz="1800" b="1" spc="50" dirty="0">
              <a:ln w="0"/>
              <a:solidFill>
                <a:srgbClr val="E7E6E6"/>
              </a:solidFill>
              <a:effectLst>
                <a:innerShdw blurRad="63500" dist="50800" dir="13500000">
                  <a:srgbClr val="000000">
                    <a:alpha val="50000"/>
                  </a:srgbClr>
                </a:innerShdw>
              </a:effectLst>
              <a:latin typeface="Calibri" panose="020F0502020204030204"/>
            </a:endParaRPr>
          </a:p>
        </p:txBody>
      </p:sp>
      <p:sp>
        <p:nvSpPr>
          <p:cNvPr id="52" name="TextBox 51"/>
          <p:cNvSpPr txBox="1"/>
          <p:nvPr/>
        </p:nvSpPr>
        <p:spPr>
          <a:xfrm>
            <a:off x="6843532" y="7366125"/>
            <a:ext cx="1155214" cy="523220"/>
          </a:xfrm>
          <a:prstGeom prst="rect">
            <a:avLst/>
          </a:prstGeom>
          <a:noFill/>
        </p:spPr>
        <p:txBody>
          <a:bodyPr wrap="square" rtlCol="0">
            <a:spAutoFit/>
          </a:bodyPr>
          <a:lstStyle/>
          <a:p>
            <a:pPr defTabSz="914400"/>
            <a:r>
              <a:rPr lang="en-US" sz="1400" b="1" dirty="0" smtClean="0">
                <a:solidFill>
                  <a:prstClr val="black"/>
                </a:solidFill>
                <a:latin typeface="Calibri" panose="020F0502020204030204"/>
              </a:rPr>
              <a:t>Data Archiving</a:t>
            </a:r>
            <a:endParaRPr lang="en-US" sz="1400" b="1" dirty="0">
              <a:solidFill>
                <a:prstClr val="black"/>
              </a:solidFill>
              <a:latin typeface="Calibri" panose="020F0502020204030204"/>
            </a:endParaRPr>
          </a:p>
        </p:txBody>
      </p:sp>
      <p:cxnSp>
        <p:nvCxnSpPr>
          <p:cNvPr id="53" name="Straight Connector 52"/>
          <p:cNvCxnSpPr/>
          <p:nvPr/>
        </p:nvCxnSpPr>
        <p:spPr>
          <a:xfrm>
            <a:off x="7323592" y="4155926"/>
            <a:ext cx="0" cy="573362"/>
          </a:xfrm>
          <a:prstGeom prst="line">
            <a:avLst/>
          </a:prstGeom>
          <a:noFill/>
          <a:ln w="63500" cap="flat" cmpd="sng" algn="ctr">
            <a:solidFill>
              <a:srgbClr val="E7E6E6">
                <a:lumMod val="90000"/>
              </a:srgbClr>
            </a:solidFill>
            <a:prstDash val="solid"/>
            <a:miter lim="800000"/>
          </a:ln>
          <a:effectLst/>
        </p:spPr>
      </p:cxnSp>
      <p:sp>
        <p:nvSpPr>
          <p:cNvPr id="54" name="TextBox 53"/>
          <p:cNvSpPr txBox="1"/>
          <p:nvPr/>
        </p:nvSpPr>
        <p:spPr>
          <a:xfrm>
            <a:off x="6986416" y="4276238"/>
            <a:ext cx="271128" cy="369332"/>
          </a:xfrm>
          <a:prstGeom prst="rect">
            <a:avLst/>
          </a:prstGeom>
          <a:noFill/>
        </p:spPr>
        <p:txBody>
          <a:bodyPr wrap="square" rtlCol="0">
            <a:spAutoFit/>
          </a:bodyPr>
          <a:lstStyle/>
          <a:p>
            <a:pPr defTabSz="914400"/>
            <a:r>
              <a:rPr lang="en-US" sz="1800" b="1" spc="50" dirty="0">
                <a:ln w="0"/>
                <a:solidFill>
                  <a:srgbClr val="E7E6E6"/>
                </a:solidFill>
                <a:effectLst>
                  <a:innerShdw blurRad="63500" dist="50800" dir="13500000">
                    <a:srgbClr val="000000">
                      <a:alpha val="50000"/>
                    </a:srgbClr>
                  </a:innerShdw>
                </a:effectLst>
                <a:latin typeface="Calibri" panose="020F0502020204030204"/>
              </a:rPr>
              <a:t>3</a:t>
            </a:r>
          </a:p>
        </p:txBody>
      </p:sp>
      <p:sp>
        <p:nvSpPr>
          <p:cNvPr id="55" name="TextBox 54"/>
          <p:cNvSpPr txBox="1"/>
          <p:nvPr/>
        </p:nvSpPr>
        <p:spPr>
          <a:xfrm>
            <a:off x="7403602" y="4200015"/>
            <a:ext cx="1155214" cy="523220"/>
          </a:xfrm>
          <a:prstGeom prst="rect">
            <a:avLst/>
          </a:prstGeom>
          <a:noFill/>
        </p:spPr>
        <p:txBody>
          <a:bodyPr wrap="square" rtlCol="0">
            <a:spAutoFit/>
          </a:bodyPr>
          <a:lstStyle/>
          <a:p>
            <a:pPr defTabSz="914400"/>
            <a:r>
              <a:rPr lang="en-US" sz="1400" b="1" dirty="0" smtClean="0">
                <a:solidFill>
                  <a:prstClr val="black"/>
                </a:solidFill>
                <a:latin typeface="Calibri" panose="020F0502020204030204"/>
              </a:rPr>
              <a:t>Data Processing</a:t>
            </a:r>
            <a:endParaRPr lang="en-US" sz="1400" b="1" dirty="0">
              <a:solidFill>
                <a:prstClr val="black"/>
              </a:solidFill>
              <a:latin typeface="Calibri" panose="020F0502020204030204"/>
            </a:endParaRPr>
          </a:p>
        </p:txBody>
      </p:sp>
    </p:spTree>
    <p:extLst>
      <p:ext uri="{BB962C8B-B14F-4D97-AF65-F5344CB8AC3E}">
        <p14:creationId xmlns:p14="http://schemas.microsoft.com/office/powerpoint/2010/main" val="2829909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0301" y="1037067"/>
            <a:ext cx="11542013" cy="1538883"/>
          </a:xfrm>
        </p:spPr>
        <p:txBody>
          <a:bodyPr/>
          <a:lstStyle/>
          <a:p>
            <a:r>
              <a:rPr lang="nb-NO" dirty="0" smtClean="0"/>
              <a:t>Data Planning: </a:t>
            </a:r>
            <a:r>
              <a:rPr lang="nb-NO" dirty="0" err="1" smtClean="0"/>
              <a:t>easyDMP</a:t>
            </a:r>
            <a:r>
              <a:rPr lang="nn-NO" dirty="0" smtClean="0"/>
              <a:t/>
            </a:r>
            <a:br>
              <a:rPr lang="nn-NO" dirty="0" smtClean="0"/>
            </a:br>
            <a:endParaRPr lang="en-GB" dirty="0"/>
          </a:p>
        </p:txBody>
      </p:sp>
      <p:sp>
        <p:nvSpPr>
          <p:cNvPr id="4" name="Slide Number Placeholder 3"/>
          <p:cNvSpPr>
            <a:spLocks noGrp="1"/>
          </p:cNvSpPr>
          <p:nvPr>
            <p:ph type="sldNum" sz="quarter" idx="4"/>
          </p:nvPr>
        </p:nvSpPr>
        <p:spPr/>
        <p:txBody>
          <a:bodyPr/>
          <a:lstStyle/>
          <a:p>
            <a:fld id="{0AE548F1-6D36-4902-B57A-69A845AA9B7E}" type="slidenum">
              <a:rPr lang="nb-NO" smtClean="0"/>
              <a:pPr/>
              <a:t>9</a:t>
            </a:fld>
            <a:endParaRPr lang="nb-NO"/>
          </a:p>
        </p:txBody>
      </p:sp>
      <p:grpSp>
        <p:nvGrpSpPr>
          <p:cNvPr id="7" name="Group 6"/>
          <p:cNvGrpSpPr/>
          <p:nvPr/>
        </p:nvGrpSpPr>
        <p:grpSpPr>
          <a:xfrm>
            <a:off x="3347067" y="2931790"/>
            <a:ext cx="6348480" cy="3739472"/>
            <a:chOff x="2936386" y="4155926"/>
            <a:chExt cx="6348480" cy="3739472"/>
          </a:xfrm>
        </p:grpSpPr>
        <p:sp>
          <p:nvSpPr>
            <p:cNvPr id="57" name="Oval 56"/>
            <p:cNvSpPr/>
            <p:nvPr/>
          </p:nvSpPr>
          <p:spPr>
            <a:xfrm rot="20791289">
              <a:off x="4009743" y="5307259"/>
              <a:ext cx="5275123" cy="1784499"/>
            </a:xfrm>
            <a:prstGeom prst="ellipse">
              <a:avLst/>
            </a:prstGeom>
            <a:noFill/>
            <a:ln w="31750" cap="rnd" cmpd="tri" algn="ctr">
              <a:solidFill>
                <a:sysClr val="windowText" lastClr="000000"/>
              </a:solidFill>
              <a:prstDash val="solid"/>
              <a:beve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58" name="Oval 57"/>
            <p:cNvSpPr/>
            <p:nvPr/>
          </p:nvSpPr>
          <p:spPr>
            <a:xfrm>
              <a:off x="5698614" y="5205261"/>
              <a:ext cx="1440000" cy="1440000"/>
            </a:xfrm>
            <a:prstGeom prst="ellipse">
              <a:avLst/>
            </a:prstGeom>
            <a:solidFill>
              <a:srgbClr val="4472C4"/>
            </a:solidFill>
            <a:ln w="12700" cap="flat" cmpd="sng" algn="ctr">
              <a:solidFill>
                <a:srgbClr val="4472C4">
                  <a:shade val="50000"/>
                </a:srgbClr>
              </a:solidFill>
              <a:prstDash val="solid"/>
              <a:miter lim="800000"/>
            </a:ln>
            <a:effectLst/>
            <a:scene3d>
              <a:camera prst="orthographicFront"/>
              <a:lightRig rig="threePt" dir="t"/>
            </a:scene3d>
            <a:sp3d prstMaterial="matte">
              <a:bevelT w="1828800" h="1270000"/>
              <a:bevelB w="1270000" h="12700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59" name="TextBox 58"/>
            <p:cNvSpPr txBox="1"/>
            <p:nvPr/>
          </p:nvSpPr>
          <p:spPr>
            <a:xfrm>
              <a:off x="5886455" y="5602095"/>
              <a:ext cx="1064317" cy="646331"/>
            </a:xfrm>
            <a:prstGeom prst="rect">
              <a:avLst/>
            </a:prstGeom>
            <a:noFill/>
          </p:spPr>
          <p:txBody>
            <a:bodyPr wrap="square" rtlCol="0">
              <a:spAutoFit/>
            </a:bodyPr>
            <a:lstStyle/>
            <a:p>
              <a:pPr algn="ctr" defTabSz="914400"/>
              <a:r>
                <a:rPr lang="en-US" sz="1800" b="1" dirty="0" smtClean="0">
                  <a:solidFill>
                    <a:srgbClr val="FFFF00"/>
                  </a:solidFill>
                  <a:latin typeface="Calibri" panose="020F0502020204030204"/>
                </a:rPr>
                <a:t>Research Data</a:t>
              </a:r>
              <a:endParaRPr lang="en-US" sz="1800" b="1" dirty="0">
                <a:solidFill>
                  <a:srgbClr val="FFFF00"/>
                </a:solidFill>
                <a:latin typeface="Calibri" panose="020F0502020204030204"/>
              </a:endParaRPr>
            </a:p>
          </p:txBody>
        </p:sp>
        <p:sp>
          <p:nvSpPr>
            <p:cNvPr id="60" name="Triangle 59"/>
            <p:cNvSpPr/>
            <p:nvPr/>
          </p:nvSpPr>
          <p:spPr>
            <a:xfrm rot="4800000">
              <a:off x="6972920" y="5067630"/>
              <a:ext cx="178582" cy="257807"/>
            </a:xfrm>
            <a:prstGeom prst="triangle">
              <a:avLst/>
            </a:prstGeom>
            <a:solidFill>
              <a:sysClr val="windowText" lastClr="000000">
                <a:lumMod val="50000"/>
                <a:lumOff val="50000"/>
              </a:sysClr>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1" name="Triangle 60"/>
            <p:cNvSpPr/>
            <p:nvPr/>
          </p:nvSpPr>
          <p:spPr>
            <a:xfrm rot="4800000" flipH="1" flipV="1">
              <a:off x="8287728" y="6388003"/>
              <a:ext cx="186608" cy="269462"/>
            </a:xfrm>
            <a:prstGeom prst="triangle">
              <a:avLst/>
            </a:prstGeom>
            <a:solidFill>
              <a:sysClr val="windowText" lastClr="000000">
                <a:lumMod val="50000"/>
                <a:lumOff val="50000"/>
              </a:sysClr>
            </a:solidFill>
            <a:ln w="12700" cap="flat" cmpd="sng" algn="ctr">
              <a:solidFill>
                <a:srgbClr val="4472C4">
                  <a:shade val="50000"/>
                </a:srgbClr>
              </a:solidFill>
              <a:prstDash val="solid"/>
              <a:miter lim="800000"/>
            </a:ln>
            <a:effectLst/>
            <a:scene3d>
              <a:camera prst="orthographicFront">
                <a:rot lat="0" lon="2400000" rev="120000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2" name="Rectangle 61"/>
            <p:cNvSpPr/>
            <p:nvPr/>
          </p:nvSpPr>
          <p:spPr>
            <a:xfrm>
              <a:off x="4862332" y="714624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3" name="Rectangle 62"/>
            <p:cNvSpPr/>
            <p:nvPr/>
          </p:nvSpPr>
          <p:spPr>
            <a:xfrm>
              <a:off x="5026162" y="717291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4" name="Rectangle 63"/>
            <p:cNvSpPr/>
            <p:nvPr/>
          </p:nvSpPr>
          <p:spPr>
            <a:xfrm>
              <a:off x="5186182" y="718434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5" name="Rectangle 64"/>
            <p:cNvSpPr/>
            <p:nvPr/>
          </p:nvSpPr>
          <p:spPr>
            <a:xfrm>
              <a:off x="5346202" y="7172914"/>
              <a:ext cx="45720" cy="196247"/>
            </a:xfrm>
            <a:prstGeom prst="rect">
              <a:avLst/>
            </a:prstGeom>
            <a:solidFill>
              <a:srgbClr val="F3F3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66" name="Triangle 65"/>
            <p:cNvSpPr/>
            <p:nvPr/>
          </p:nvSpPr>
          <p:spPr>
            <a:xfrm rot="4800000">
              <a:off x="4373342" y="6044203"/>
              <a:ext cx="178582" cy="257807"/>
            </a:xfrm>
            <a:prstGeom prst="triangle">
              <a:avLst/>
            </a:prstGeom>
            <a:solidFill>
              <a:sysClr val="windowText" lastClr="000000">
                <a:lumMod val="50000"/>
                <a:lumOff val="50000"/>
              </a:sysClr>
            </a:solidFill>
            <a:ln w="12700" cap="flat" cmpd="sng" algn="ctr">
              <a:solidFill>
                <a:srgbClr val="4472C4">
                  <a:shade val="50000"/>
                </a:srgbClr>
              </a:solidFill>
              <a:prstDash val="solid"/>
              <a:miter lim="800000"/>
            </a:ln>
            <a:effectLst/>
            <a:scene3d>
              <a:camera prst="orthographicFront">
                <a:rot lat="0" lon="1200000" rev="120000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grpSp>
          <p:nvGrpSpPr>
            <p:cNvPr id="67" name="Group 66"/>
            <p:cNvGrpSpPr/>
            <p:nvPr/>
          </p:nvGrpSpPr>
          <p:grpSpPr>
            <a:xfrm>
              <a:off x="3701997" y="6352279"/>
              <a:ext cx="703919" cy="670353"/>
              <a:chOff x="413960" y="4073257"/>
              <a:chExt cx="1185407" cy="1105920"/>
            </a:xfrm>
          </p:grpSpPr>
          <p:grpSp>
            <p:nvGrpSpPr>
              <p:cNvPr id="68" name="Group 67"/>
              <p:cNvGrpSpPr/>
              <p:nvPr/>
            </p:nvGrpSpPr>
            <p:grpSpPr>
              <a:xfrm>
                <a:off x="489117" y="4073257"/>
                <a:ext cx="1110250" cy="1040130"/>
                <a:chOff x="489117" y="4073257"/>
                <a:chExt cx="1110250" cy="1040130"/>
              </a:xfrm>
            </p:grpSpPr>
            <p:grpSp>
              <p:nvGrpSpPr>
                <p:cNvPr id="70" name="Group 69"/>
                <p:cNvGrpSpPr/>
                <p:nvPr/>
              </p:nvGrpSpPr>
              <p:grpSpPr>
                <a:xfrm>
                  <a:off x="628650" y="4152900"/>
                  <a:ext cx="899752" cy="842010"/>
                  <a:chOff x="628650" y="4152900"/>
                  <a:chExt cx="899752" cy="842010"/>
                </a:xfrm>
              </p:grpSpPr>
              <p:sp>
                <p:nvSpPr>
                  <p:cNvPr id="72" name="Oval 71"/>
                  <p:cNvSpPr/>
                  <p:nvPr/>
                </p:nvSpPr>
                <p:spPr>
                  <a:xfrm>
                    <a:off x="628650" y="4152900"/>
                    <a:ext cx="899752" cy="842010"/>
                  </a:xfrm>
                  <a:prstGeom prst="ellipse">
                    <a:avLst/>
                  </a:prstGeom>
                  <a:pattFill prst="wdDnDiag">
                    <a:fgClr>
                      <a:srgbClr val="E7E6E6">
                        <a:lumMod val="75000"/>
                      </a:srgbClr>
                    </a:fgClr>
                    <a:bgClr>
                      <a:sysClr val="window" lastClr="FFFFFF"/>
                    </a:bgClr>
                  </a:patt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cxnSp>
                <p:nvCxnSpPr>
                  <p:cNvPr id="73" name="Straight Connector 72"/>
                  <p:cNvCxnSpPr>
                    <a:stCxn id="78" idx="0"/>
                    <a:endCxn id="78" idx="4"/>
                  </p:cNvCxnSpPr>
                  <p:nvPr/>
                </p:nvCxnSpPr>
                <p:spPr>
                  <a:xfrm>
                    <a:off x="1078526" y="4152900"/>
                    <a:ext cx="0" cy="842010"/>
                  </a:xfrm>
                  <a:prstGeom prst="line">
                    <a:avLst/>
                  </a:prstGeom>
                  <a:noFill/>
                  <a:ln w="63500" cap="flat" cmpd="sng" algn="ctr">
                    <a:solidFill>
                      <a:srgbClr val="E7E6E6">
                        <a:lumMod val="75000"/>
                      </a:srgbClr>
                    </a:solidFill>
                    <a:prstDash val="solid"/>
                    <a:miter lim="800000"/>
                  </a:ln>
                  <a:effectLst/>
                </p:spPr>
              </p:cxnSp>
              <p:cxnSp>
                <p:nvCxnSpPr>
                  <p:cNvPr id="74" name="Straight Connector 73"/>
                  <p:cNvCxnSpPr>
                    <a:stCxn id="78" idx="2"/>
                    <a:endCxn id="78" idx="6"/>
                  </p:cNvCxnSpPr>
                  <p:nvPr/>
                </p:nvCxnSpPr>
                <p:spPr>
                  <a:xfrm>
                    <a:off x="628650" y="4573905"/>
                    <a:ext cx="899752" cy="0"/>
                  </a:xfrm>
                  <a:prstGeom prst="line">
                    <a:avLst/>
                  </a:prstGeom>
                  <a:noFill/>
                  <a:ln w="63500" cap="flat" cmpd="sng" algn="ctr">
                    <a:solidFill>
                      <a:srgbClr val="E7E6E6">
                        <a:lumMod val="75000"/>
                      </a:srgbClr>
                    </a:solidFill>
                    <a:prstDash val="solid"/>
                    <a:miter lim="800000"/>
                  </a:ln>
                  <a:effectLst/>
                </p:spPr>
              </p:cxnSp>
            </p:grpSp>
            <p:sp>
              <p:nvSpPr>
                <p:cNvPr id="71" name="Pie 70"/>
                <p:cNvSpPr/>
                <p:nvPr/>
              </p:nvSpPr>
              <p:spPr>
                <a:xfrm>
                  <a:off x="489117" y="4073257"/>
                  <a:ext cx="1110250" cy="1040130"/>
                </a:xfrm>
                <a:prstGeom prst="pie">
                  <a:avLst>
                    <a:gd name="adj1" fmla="val 21533343"/>
                    <a:gd name="adj2" fmla="val 16200000"/>
                  </a:avLst>
                </a:prstGeom>
                <a:solidFill>
                  <a:schemeClr val="bg1">
                    <a:lumMod val="95000"/>
                  </a:schemeClr>
                </a:solidFill>
                <a:ln w="635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
                    <a:cs typeface=""/>
                  </a:endParaRPr>
                </a:p>
              </p:txBody>
            </p:sp>
          </p:grpSp>
          <p:sp>
            <p:nvSpPr>
              <p:cNvPr id="69" name="Pie 68"/>
              <p:cNvSpPr/>
              <p:nvPr/>
            </p:nvSpPr>
            <p:spPr>
              <a:xfrm>
                <a:off x="413960" y="4139047"/>
                <a:ext cx="1110250" cy="1040130"/>
              </a:xfrm>
              <a:prstGeom prst="pie">
                <a:avLst/>
              </a:prstGeom>
              <a:no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
                  <a:cs typeface=""/>
                </a:endParaRPr>
              </a:p>
            </p:txBody>
          </p:sp>
        </p:grpSp>
        <p:grpSp>
          <p:nvGrpSpPr>
            <p:cNvPr id="75" name="Group 74"/>
            <p:cNvGrpSpPr/>
            <p:nvPr/>
          </p:nvGrpSpPr>
          <p:grpSpPr>
            <a:xfrm>
              <a:off x="8211750" y="4729468"/>
              <a:ext cx="692300" cy="663120"/>
              <a:chOff x="617220" y="1314450"/>
              <a:chExt cx="692300" cy="663120"/>
            </a:xfrm>
            <a:solidFill>
              <a:sysClr val="window" lastClr="FFFFFF"/>
            </a:solidFill>
          </p:grpSpPr>
          <p:sp>
            <p:nvSpPr>
              <p:cNvPr id="76" name="Oval 75"/>
              <p:cNvSpPr/>
              <p:nvPr/>
            </p:nvSpPr>
            <p:spPr>
              <a:xfrm>
                <a:off x="617220" y="1314450"/>
                <a:ext cx="692300" cy="663120"/>
              </a:xfrm>
              <a:prstGeom prst="ellipse">
                <a:avLst/>
              </a:prstGeom>
              <a:grp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cxnSp>
            <p:nvCxnSpPr>
              <p:cNvPr id="77" name="Straight Connector 76"/>
              <p:cNvCxnSpPr/>
              <p:nvPr/>
            </p:nvCxnSpPr>
            <p:spPr>
              <a:xfrm flipV="1">
                <a:off x="765810" y="1689703"/>
                <a:ext cx="91440" cy="81948"/>
              </a:xfrm>
              <a:prstGeom prst="line">
                <a:avLst/>
              </a:prstGeom>
              <a:grpFill/>
              <a:ln w="25400" cap="flat" cmpd="sng" algn="ctr">
                <a:solidFill>
                  <a:sysClr val="windowText" lastClr="000000"/>
                </a:solidFill>
                <a:prstDash val="solid"/>
                <a:miter lim="800000"/>
              </a:ln>
              <a:effectLst/>
            </p:spPr>
          </p:cxnSp>
          <p:cxnSp>
            <p:nvCxnSpPr>
              <p:cNvPr id="78" name="Straight Connector 77"/>
              <p:cNvCxnSpPr/>
              <p:nvPr/>
            </p:nvCxnSpPr>
            <p:spPr>
              <a:xfrm>
                <a:off x="857250" y="1689703"/>
                <a:ext cx="125730" cy="168821"/>
              </a:xfrm>
              <a:prstGeom prst="line">
                <a:avLst/>
              </a:prstGeom>
              <a:grpFill/>
              <a:ln w="25400" cap="flat" cmpd="sng" algn="ctr">
                <a:solidFill>
                  <a:sysClr val="windowText" lastClr="000000"/>
                </a:solidFill>
                <a:prstDash val="solid"/>
                <a:miter lim="800000"/>
              </a:ln>
              <a:effectLst/>
            </p:spPr>
          </p:cxnSp>
          <p:cxnSp>
            <p:nvCxnSpPr>
              <p:cNvPr id="79" name="Straight Connector 78"/>
              <p:cNvCxnSpPr/>
              <p:nvPr/>
            </p:nvCxnSpPr>
            <p:spPr>
              <a:xfrm flipV="1">
                <a:off x="982980" y="1489378"/>
                <a:ext cx="142685" cy="369146"/>
              </a:xfrm>
              <a:prstGeom prst="line">
                <a:avLst/>
              </a:prstGeom>
              <a:grpFill/>
              <a:ln w="25400" cap="flat" cmpd="sng" algn="ctr">
                <a:solidFill>
                  <a:sysClr val="windowText" lastClr="000000"/>
                </a:solidFill>
                <a:prstDash val="solid"/>
                <a:miter lim="800000"/>
              </a:ln>
              <a:effectLst/>
            </p:spPr>
          </p:cxnSp>
          <p:cxnSp>
            <p:nvCxnSpPr>
              <p:cNvPr id="80" name="Straight Connector 79"/>
              <p:cNvCxnSpPr/>
              <p:nvPr/>
            </p:nvCxnSpPr>
            <p:spPr>
              <a:xfrm flipH="1" flipV="1">
                <a:off x="1127465" y="1489378"/>
                <a:ext cx="54260" cy="170381"/>
              </a:xfrm>
              <a:prstGeom prst="line">
                <a:avLst/>
              </a:prstGeom>
              <a:grpFill/>
              <a:ln w="25400" cap="flat" cmpd="sng" algn="ctr">
                <a:solidFill>
                  <a:sysClr val="windowText" lastClr="000000"/>
                </a:solidFill>
                <a:prstDash val="solid"/>
                <a:miter lim="800000"/>
              </a:ln>
              <a:effectLst/>
            </p:spPr>
          </p:cxnSp>
        </p:grpSp>
        <p:sp>
          <p:nvSpPr>
            <p:cNvPr id="82" name="Oval 81"/>
            <p:cNvSpPr/>
            <p:nvPr/>
          </p:nvSpPr>
          <p:spPr>
            <a:xfrm>
              <a:off x="4867850" y="5157866"/>
              <a:ext cx="692300" cy="663120"/>
            </a:xfrm>
            <a:prstGeom prst="ellipse">
              <a:avLst/>
            </a:prstGeom>
            <a:solidFill>
              <a:sysClr val="window" lastClr="FFFFFF"/>
            </a:solid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cxnSp>
          <p:nvCxnSpPr>
            <p:cNvPr id="83" name="Straight Connector 82"/>
            <p:cNvCxnSpPr/>
            <p:nvPr/>
          </p:nvCxnSpPr>
          <p:spPr>
            <a:xfrm>
              <a:off x="4867850" y="5489426"/>
              <a:ext cx="692300" cy="0"/>
            </a:xfrm>
            <a:prstGeom prst="line">
              <a:avLst/>
            </a:prstGeom>
            <a:noFill/>
            <a:ln w="63500" cap="flat" cmpd="sng" algn="ctr">
              <a:solidFill>
                <a:srgbClr val="E7E6E6">
                  <a:lumMod val="75000"/>
                </a:srgbClr>
              </a:solidFill>
              <a:prstDash val="solid"/>
              <a:miter lim="800000"/>
            </a:ln>
            <a:effectLst/>
          </p:spPr>
        </p:cxnSp>
        <p:sp>
          <p:nvSpPr>
            <p:cNvPr id="84" name="Rectangle 83"/>
            <p:cNvSpPr/>
            <p:nvPr/>
          </p:nvSpPr>
          <p:spPr>
            <a:xfrm>
              <a:off x="4682010" y="4989041"/>
              <a:ext cx="1137918" cy="463657"/>
            </a:xfrm>
            <a:prstGeom prst="rect">
              <a:avLst/>
            </a:prstGeom>
            <a:solidFill>
              <a:srgbClr val="EBE9E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85" name="Rectangle 84"/>
            <p:cNvSpPr/>
            <p:nvPr/>
          </p:nvSpPr>
          <p:spPr>
            <a:xfrm>
              <a:off x="4842814" y="531982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86" name="Rectangle 85"/>
            <p:cNvSpPr/>
            <p:nvPr/>
          </p:nvSpPr>
          <p:spPr>
            <a:xfrm>
              <a:off x="4995214" y="532363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87" name="Rectangle 86"/>
            <p:cNvSpPr/>
            <p:nvPr/>
          </p:nvSpPr>
          <p:spPr>
            <a:xfrm>
              <a:off x="5139994" y="531982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88" name="Rectangle 87"/>
            <p:cNvSpPr/>
            <p:nvPr/>
          </p:nvSpPr>
          <p:spPr>
            <a:xfrm>
              <a:off x="4922824" y="515980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89" name="Rectangle 88"/>
            <p:cNvSpPr/>
            <p:nvPr/>
          </p:nvSpPr>
          <p:spPr>
            <a:xfrm>
              <a:off x="5402884" y="530839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90" name="Rectangle 89"/>
            <p:cNvSpPr/>
            <p:nvPr/>
          </p:nvSpPr>
          <p:spPr>
            <a:xfrm>
              <a:off x="5128564" y="5045503"/>
              <a:ext cx="113516" cy="125730"/>
            </a:xfrm>
            <a:prstGeom prst="rect">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91" name="Oval 90"/>
            <p:cNvSpPr/>
            <p:nvPr/>
          </p:nvSpPr>
          <p:spPr>
            <a:xfrm>
              <a:off x="7259970" y="6575507"/>
              <a:ext cx="692300" cy="663120"/>
            </a:xfrm>
            <a:prstGeom prst="ellipse">
              <a:avLst/>
            </a:prstGeom>
            <a:solidFill>
              <a:sysClr val="window" lastClr="FFFFFF"/>
            </a:solidFill>
            <a:ln w="635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92" name="Rectangle 91"/>
            <p:cNvSpPr/>
            <p:nvPr/>
          </p:nvSpPr>
          <p:spPr>
            <a:xfrm>
              <a:off x="7354659" y="6774801"/>
              <a:ext cx="408595" cy="289560"/>
            </a:xfrm>
            <a:prstGeom prst="rect">
              <a:avLst/>
            </a:prstGeom>
            <a:noFill/>
            <a:ln w="254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93" name="Rectangle 92"/>
            <p:cNvSpPr/>
            <p:nvPr/>
          </p:nvSpPr>
          <p:spPr>
            <a:xfrm>
              <a:off x="7400379" y="6729081"/>
              <a:ext cx="408595" cy="289560"/>
            </a:xfrm>
            <a:prstGeom prst="rect">
              <a:avLst/>
            </a:prstGeom>
            <a:solidFill>
              <a:srgbClr val="E7E6E6">
                <a:lumMod val="90000"/>
              </a:srgbClr>
            </a:solidFill>
            <a:ln w="25400" cap="flat" cmpd="sng" algn="ctr">
              <a:solidFill>
                <a:srgbClr val="E7E6E6">
                  <a:lumMod val="9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sp>
          <p:nvSpPr>
            <p:cNvPr id="94" name="Rounded Rectangle 93"/>
            <p:cNvSpPr/>
            <p:nvPr/>
          </p:nvSpPr>
          <p:spPr>
            <a:xfrm>
              <a:off x="7651252" y="6671931"/>
              <a:ext cx="163830" cy="87630"/>
            </a:xfrm>
            <a:prstGeom prst="roundRect">
              <a:avLst/>
            </a:prstGeom>
            <a:solidFill>
              <a:srgbClr val="E7E6E6">
                <a:lumMod val="90000"/>
              </a:srgbClr>
            </a:solidFill>
            <a:ln w="12700" cap="flat" cmpd="sng" algn="ctr">
              <a:solidFill>
                <a:srgbClr val="E7E6E6">
                  <a:lumMod val="9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
                <a:cs typeface=""/>
              </a:endParaRPr>
            </a:p>
          </p:txBody>
        </p:sp>
        <p:cxnSp>
          <p:nvCxnSpPr>
            <p:cNvPr id="95" name="Straight Connector 94"/>
            <p:cNvCxnSpPr/>
            <p:nvPr/>
          </p:nvCxnSpPr>
          <p:spPr>
            <a:xfrm>
              <a:off x="3273562" y="7066766"/>
              <a:ext cx="0" cy="573362"/>
            </a:xfrm>
            <a:prstGeom prst="line">
              <a:avLst/>
            </a:prstGeom>
            <a:noFill/>
            <a:ln w="63500" cap="flat" cmpd="sng" algn="ctr">
              <a:solidFill>
                <a:srgbClr val="E7E6E6">
                  <a:lumMod val="90000"/>
                </a:srgbClr>
              </a:solidFill>
              <a:prstDash val="solid"/>
              <a:miter lim="800000"/>
            </a:ln>
            <a:effectLst/>
          </p:spPr>
        </p:cxnSp>
        <p:sp>
          <p:nvSpPr>
            <p:cNvPr id="96" name="TextBox 95"/>
            <p:cNvSpPr txBox="1"/>
            <p:nvPr/>
          </p:nvSpPr>
          <p:spPr>
            <a:xfrm>
              <a:off x="2936386" y="7187078"/>
              <a:ext cx="271128" cy="369332"/>
            </a:xfrm>
            <a:prstGeom prst="rect">
              <a:avLst/>
            </a:prstGeom>
            <a:noFill/>
          </p:spPr>
          <p:txBody>
            <a:bodyPr wrap="square" rtlCol="0">
              <a:spAutoFit/>
            </a:bodyPr>
            <a:lstStyle/>
            <a:p>
              <a:pPr defTabSz="914400"/>
              <a:r>
                <a:rPr lang="en-US" sz="1800" b="1" spc="50" dirty="0" smtClean="0">
                  <a:ln w="0"/>
                  <a:solidFill>
                    <a:srgbClr val="E7E6E6"/>
                  </a:solidFill>
                  <a:effectLst>
                    <a:innerShdw blurRad="63500" dist="50800" dir="13500000">
                      <a:srgbClr val="000000">
                        <a:alpha val="50000"/>
                      </a:srgbClr>
                    </a:innerShdw>
                  </a:effectLst>
                  <a:latin typeface="Calibri" panose="020F0502020204030204"/>
                </a:rPr>
                <a:t>1</a:t>
              </a:r>
              <a:endParaRPr lang="en-US" sz="1800" b="1" spc="50" dirty="0">
                <a:ln w="0"/>
                <a:solidFill>
                  <a:srgbClr val="E7E6E6"/>
                </a:solidFill>
                <a:effectLst>
                  <a:innerShdw blurRad="63500" dist="50800" dir="13500000">
                    <a:srgbClr val="000000">
                      <a:alpha val="50000"/>
                    </a:srgbClr>
                  </a:innerShdw>
                </a:effectLst>
                <a:latin typeface="Calibri" panose="020F0502020204030204"/>
              </a:endParaRPr>
            </a:p>
          </p:txBody>
        </p:sp>
        <p:sp>
          <p:nvSpPr>
            <p:cNvPr id="97" name="TextBox 96"/>
            <p:cNvSpPr txBox="1"/>
            <p:nvPr/>
          </p:nvSpPr>
          <p:spPr>
            <a:xfrm>
              <a:off x="3353572" y="7110855"/>
              <a:ext cx="1155214" cy="523220"/>
            </a:xfrm>
            <a:prstGeom prst="rect">
              <a:avLst/>
            </a:prstGeom>
            <a:noFill/>
          </p:spPr>
          <p:txBody>
            <a:bodyPr wrap="square" rtlCol="0">
              <a:spAutoFit/>
            </a:bodyPr>
            <a:lstStyle/>
            <a:p>
              <a:pPr defTabSz="914400"/>
              <a:r>
                <a:rPr lang="en-US" sz="1400" b="1" dirty="0" smtClean="0">
                  <a:solidFill>
                    <a:prstClr val="black"/>
                  </a:solidFill>
                  <a:latin typeface="Calibri" panose="020F0502020204030204"/>
                </a:rPr>
                <a:t>Data Planning</a:t>
              </a:r>
              <a:endParaRPr lang="en-US" sz="1400" b="1" dirty="0">
                <a:solidFill>
                  <a:prstClr val="black"/>
                </a:solidFill>
                <a:latin typeface="Calibri" panose="020F0502020204030204"/>
              </a:endParaRPr>
            </a:p>
          </p:txBody>
        </p:sp>
        <p:cxnSp>
          <p:nvCxnSpPr>
            <p:cNvPr id="98" name="Straight Connector 97"/>
            <p:cNvCxnSpPr/>
            <p:nvPr/>
          </p:nvCxnSpPr>
          <p:spPr>
            <a:xfrm>
              <a:off x="3654562" y="4933166"/>
              <a:ext cx="0" cy="573362"/>
            </a:xfrm>
            <a:prstGeom prst="line">
              <a:avLst/>
            </a:prstGeom>
            <a:noFill/>
            <a:ln w="63500" cap="flat" cmpd="sng" algn="ctr">
              <a:solidFill>
                <a:srgbClr val="E7E6E6">
                  <a:lumMod val="90000"/>
                </a:srgbClr>
              </a:solidFill>
              <a:prstDash val="solid"/>
              <a:miter lim="800000"/>
            </a:ln>
            <a:effectLst/>
          </p:spPr>
        </p:cxnSp>
        <p:sp>
          <p:nvSpPr>
            <p:cNvPr id="99" name="TextBox 98"/>
            <p:cNvSpPr txBox="1"/>
            <p:nvPr/>
          </p:nvSpPr>
          <p:spPr>
            <a:xfrm>
              <a:off x="3317386" y="5053478"/>
              <a:ext cx="271128" cy="369332"/>
            </a:xfrm>
            <a:prstGeom prst="rect">
              <a:avLst/>
            </a:prstGeom>
            <a:noFill/>
          </p:spPr>
          <p:txBody>
            <a:bodyPr wrap="square" rtlCol="0">
              <a:spAutoFit/>
            </a:bodyPr>
            <a:lstStyle/>
            <a:p>
              <a:pPr defTabSz="914400"/>
              <a:r>
                <a:rPr lang="en-US" sz="1800" b="1" spc="50" dirty="0">
                  <a:ln w="0"/>
                  <a:solidFill>
                    <a:srgbClr val="E7E6E6"/>
                  </a:solidFill>
                  <a:effectLst>
                    <a:innerShdw blurRad="63500" dist="50800" dir="13500000">
                      <a:srgbClr val="000000">
                        <a:alpha val="50000"/>
                      </a:srgbClr>
                    </a:innerShdw>
                  </a:effectLst>
                  <a:latin typeface="Calibri" panose="020F0502020204030204"/>
                </a:rPr>
                <a:t>2</a:t>
              </a:r>
            </a:p>
          </p:txBody>
        </p:sp>
        <p:sp>
          <p:nvSpPr>
            <p:cNvPr id="100" name="TextBox 99"/>
            <p:cNvSpPr txBox="1"/>
            <p:nvPr/>
          </p:nvSpPr>
          <p:spPr>
            <a:xfrm>
              <a:off x="3734572" y="4977255"/>
              <a:ext cx="1155214" cy="523220"/>
            </a:xfrm>
            <a:prstGeom prst="rect">
              <a:avLst/>
            </a:prstGeom>
            <a:noFill/>
          </p:spPr>
          <p:txBody>
            <a:bodyPr wrap="square" rtlCol="0">
              <a:spAutoFit/>
            </a:bodyPr>
            <a:lstStyle/>
            <a:p>
              <a:pPr defTabSz="914400"/>
              <a:r>
                <a:rPr lang="en-US" sz="1400" b="1" dirty="0" smtClean="0">
                  <a:solidFill>
                    <a:prstClr val="black"/>
                  </a:solidFill>
                  <a:latin typeface="Calibri" panose="020F0502020204030204"/>
                </a:rPr>
                <a:t>Data Collecting</a:t>
              </a:r>
              <a:endParaRPr lang="en-US" sz="1400" b="1" dirty="0">
                <a:solidFill>
                  <a:prstClr val="black"/>
                </a:solidFill>
                <a:latin typeface="Calibri" panose="020F0502020204030204"/>
              </a:endParaRPr>
            </a:p>
          </p:txBody>
        </p:sp>
        <p:cxnSp>
          <p:nvCxnSpPr>
            <p:cNvPr id="101" name="Straight Connector 100"/>
            <p:cNvCxnSpPr/>
            <p:nvPr/>
          </p:nvCxnSpPr>
          <p:spPr>
            <a:xfrm>
              <a:off x="6763522" y="7322036"/>
              <a:ext cx="0" cy="573362"/>
            </a:xfrm>
            <a:prstGeom prst="line">
              <a:avLst/>
            </a:prstGeom>
            <a:noFill/>
            <a:ln w="63500" cap="flat" cmpd="sng" algn="ctr">
              <a:solidFill>
                <a:srgbClr val="E7E6E6">
                  <a:lumMod val="90000"/>
                </a:srgbClr>
              </a:solidFill>
              <a:prstDash val="solid"/>
              <a:miter lim="800000"/>
            </a:ln>
            <a:effectLst/>
          </p:spPr>
        </p:cxnSp>
        <p:sp>
          <p:nvSpPr>
            <p:cNvPr id="102" name="TextBox 101"/>
            <p:cNvSpPr txBox="1"/>
            <p:nvPr/>
          </p:nvSpPr>
          <p:spPr>
            <a:xfrm>
              <a:off x="6426346" y="7442348"/>
              <a:ext cx="271128" cy="369332"/>
            </a:xfrm>
            <a:prstGeom prst="rect">
              <a:avLst/>
            </a:prstGeom>
            <a:noFill/>
          </p:spPr>
          <p:txBody>
            <a:bodyPr wrap="square" rtlCol="0">
              <a:spAutoFit/>
            </a:bodyPr>
            <a:lstStyle/>
            <a:p>
              <a:pPr defTabSz="914400"/>
              <a:r>
                <a:rPr lang="en-US" sz="1800" b="1" spc="50" dirty="0" smtClean="0">
                  <a:ln w="0"/>
                  <a:solidFill>
                    <a:srgbClr val="E7E6E6"/>
                  </a:solidFill>
                  <a:effectLst>
                    <a:innerShdw blurRad="63500" dist="50800" dir="13500000">
                      <a:srgbClr val="000000">
                        <a:alpha val="50000"/>
                      </a:srgbClr>
                    </a:innerShdw>
                  </a:effectLst>
                  <a:latin typeface="Calibri" panose="020F0502020204030204"/>
                </a:rPr>
                <a:t>4</a:t>
              </a:r>
              <a:endParaRPr lang="en-US" sz="1800" b="1" spc="50" dirty="0">
                <a:ln w="0"/>
                <a:solidFill>
                  <a:srgbClr val="E7E6E6"/>
                </a:solidFill>
                <a:effectLst>
                  <a:innerShdw blurRad="63500" dist="50800" dir="13500000">
                    <a:srgbClr val="000000">
                      <a:alpha val="50000"/>
                    </a:srgbClr>
                  </a:innerShdw>
                </a:effectLst>
                <a:latin typeface="Calibri" panose="020F0502020204030204"/>
              </a:endParaRPr>
            </a:p>
          </p:txBody>
        </p:sp>
        <p:sp>
          <p:nvSpPr>
            <p:cNvPr id="103" name="TextBox 102"/>
            <p:cNvSpPr txBox="1"/>
            <p:nvPr/>
          </p:nvSpPr>
          <p:spPr>
            <a:xfrm>
              <a:off x="6843532" y="7366125"/>
              <a:ext cx="1155214" cy="523220"/>
            </a:xfrm>
            <a:prstGeom prst="rect">
              <a:avLst/>
            </a:prstGeom>
            <a:noFill/>
          </p:spPr>
          <p:txBody>
            <a:bodyPr wrap="square" rtlCol="0">
              <a:spAutoFit/>
            </a:bodyPr>
            <a:lstStyle/>
            <a:p>
              <a:pPr defTabSz="914400"/>
              <a:r>
                <a:rPr lang="en-US" sz="1400" b="1" dirty="0" smtClean="0">
                  <a:solidFill>
                    <a:prstClr val="black"/>
                  </a:solidFill>
                  <a:latin typeface="Calibri" panose="020F0502020204030204"/>
                </a:rPr>
                <a:t>Data Archiving</a:t>
              </a:r>
              <a:endParaRPr lang="en-US" sz="1400" b="1" dirty="0">
                <a:solidFill>
                  <a:prstClr val="black"/>
                </a:solidFill>
                <a:latin typeface="Calibri" panose="020F0502020204030204"/>
              </a:endParaRPr>
            </a:p>
          </p:txBody>
        </p:sp>
        <p:cxnSp>
          <p:nvCxnSpPr>
            <p:cNvPr id="104" name="Straight Connector 103"/>
            <p:cNvCxnSpPr/>
            <p:nvPr/>
          </p:nvCxnSpPr>
          <p:spPr>
            <a:xfrm>
              <a:off x="7323592" y="4155926"/>
              <a:ext cx="0" cy="573362"/>
            </a:xfrm>
            <a:prstGeom prst="line">
              <a:avLst/>
            </a:prstGeom>
            <a:noFill/>
            <a:ln w="63500" cap="flat" cmpd="sng" algn="ctr">
              <a:solidFill>
                <a:srgbClr val="E7E6E6">
                  <a:lumMod val="90000"/>
                </a:srgbClr>
              </a:solidFill>
              <a:prstDash val="solid"/>
              <a:miter lim="800000"/>
            </a:ln>
            <a:effectLst/>
          </p:spPr>
        </p:cxnSp>
        <p:sp>
          <p:nvSpPr>
            <p:cNvPr id="105" name="TextBox 104"/>
            <p:cNvSpPr txBox="1"/>
            <p:nvPr/>
          </p:nvSpPr>
          <p:spPr>
            <a:xfrm>
              <a:off x="6986416" y="4276238"/>
              <a:ext cx="271128" cy="369332"/>
            </a:xfrm>
            <a:prstGeom prst="rect">
              <a:avLst/>
            </a:prstGeom>
            <a:noFill/>
          </p:spPr>
          <p:txBody>
            <a:bodyPr wrap="square" rtlCol="0">
              <a:spAutoFit/>
            </a:bodyPr>
            <a:lstStyle/>
            <a:p>
              <a:pPr defTabSz="914400"/>
              <a:r>
                <a:rPr lang="en-US" sz="1800" b="1" spc="50" dirty="0">
                  <a:ln w="0"/>
                  <a:solidFill>
                    <a:srgbClr val="E7E6E6"/>
                  </a:solidFill>
                  <a:effectLst>
                    <a:innerShdw blurRad="63500" dist="50800" dir="13500000">
                      <a:srgbClr val="000000">
                        <a:alpha val="50000"/>
                      </a:srgbClr>
                    </a:innerShdw>
                  </a:effectLst>
                  <a:latin typeface="Calibri" panose="020F0502020204030204"/>
                </a:rPr>
                <a:t>3</a:t>
              </a:r>
            </a:p>
          </p:txBody>
        </p:sp>
        <p:sp>
          <p:nvSpPr>
            <p:cNvPr id="106" name="TextBox 105"/>
            <p:cNvSpPr txBox="1"/>
            <p:nvPr/>
          </p:nvSpPr>
          <p:spPr>
            <a:xfrm>
              <a:off x="7403602" y="4200015"/>
              <a:ext cx="1155214" cy="523220"/>
            </a:xfrm>
            <a:prstGeom prst="rect">
              <a:avLst/>
            </a:prstGeom>
            <a:noFill/>
          </p:spPr>
          <p:txBody>
            <a:bodyPr wrap="square" rtlCol="0">
              <a:spAutoFit/>
            </a:bodyPr>
            <a:lstStyle/>
            <a:p>
              <a:pPr defTabSz="914400"/>
              <a:r>
                <a:rPr lang="en-US" sz="1400" b="1" dirty="0" smtClean="0">
                  <a:solidFill>
                    <a:prstClr val="black"/>
                  </a:solidFill>
                  <a:latin typeface="Calibri" panose="020F0502020204030204"/>
                </a:rPr>
                <a:t>Data Processing</a:t>
              </a:r>
              <a:endParaRPr lang="en-US" sz="1400" b="1" dirty="0">
                <a:solidFill>
                  <a:prstClr val="black"/>
                </a:solidFill>
                <a:latin typeface="Calibri" panose="020F0502020204030204"/>
              </a:endParaRPr>
            </a:p>
          </p:txBody>
        </p:sp>
      </p:grpSp>
      <p:cxnSp>
        <p:nvCxnSpPr>
          <p:cNvPr id="5" name="Straight Arrow Connector 4"/>
          <p:cNvCxnSpPr/>
          <p:nvPr/>
        </p:nvCxnSpPr>
        <p:spPr>
          <a:xfrm>
            <a:off x="1029792" y="6062788"/>
            <a:ext cx="1728192" cy="0"/>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7543102"/>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Egendefinert 4">
      <a:dk1>
        <a:sysClr val="windowText" lastClr="000000"/>
      </a:dk1>
      <a:lt1>
        <a:sysClr val="window" lastClr="FFFFFF"/>
      </a:lt1>
      <a:dk2>
        <a:srgbClr val="F58220"/>
      </a:dk2>
      <a:lt2>
        <a:srgbClr val="90CEF1"/>
      </a:lt2>
      <a:accent1>
        <a:srgbClr val="F58220"/>
      </a:accent1>
      <a:accent2>
        <a:srgbClr val="46C1BE"/>
      </a:accent2>
      <a:accent3>
        <a:srgbClr val="006C48"/>
      </a:accent3>
      <a:accent4>
        <a:srgbClr val="90CEF1"/>
      </a:accent4>
      <a:accent5>
        <a:srgbClr val="ED1B34"/>
      </a:accent5>
      <a:accent6>
        <a:srgbClr val="252379"/>
      </a:accent6>
      <a:hlink>
        <a:srgbClr val="ED1B34"/>
      </a:hlink>
      <a:folHlink>
        <a:srgbClr val="252379"/>
      </a:folHlink>
    </a:clrScheme>
    <a:fontScheme name="Trebuchet MS">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al.potx" id="{FA58D078-8F91-43B5-89EC-217851862FC4}" vid="{85CC1D06-0542-4B31-ACF8-54714D7F4203}"/>
    </a:ext>
  </a:extLst>
</a:theme>
</file>

<file path=ppt/theme/theme2.xml><?xml version="1.0" encoding="utf-8"?>
<a:theme xmlns:a="http://schemas.openxmlformats.org/drawingml/2006/main" name="Rød">
  <a:themeElements>
    <a:clrScheme name="Uninett">
      <a:dk1>
        <a:sysClr val="windowText" lastClr="000000"/>
      </a:dk1>
      <a:lt1>
        <a:sysClr val="window" lastClr="FFFFFF"/>
      </a:lt1>
      <a:dk2>
        <a:srgbClr val="F58220"/>
      </a:dk2>
      <a:lt2>
        <a:srgbClr val="90CEF1"/>
      </a:lt2>
      <a:accent1>
        <a:srgbClr val="ED1B34"/>
      </a:accent1>
      <a:accent2>
        <a:srgbClr val="46C1BE"/>
      </a:accent2>
      <a:accent3>
        <a:srgbClr val="006C48"/>
      </a:accent3>
      <a:accent4>
        <a:srgbClr val="90CEF1"/>
      </a:accent4>
      <a:accent5>
        <a:srgbClr val="F58220"/>
      </a:accent5>
      <a:accent6>
        <a:srgbClr val="252379"/>
      </a:accent6>
      <a:hlink>
        <a:srgbClr val="ED1B34"/>
      </a:hlink>
      <a:folHlink>
        <a:srgbClr val="252379"/>
      </a:folHlink>
    </a:clrScheme>
    <a:fontScheme name="Trebuchet MS">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al.potx" id="{FA58D078-8F91-43B5-89EC-217851862FC4}" vid="{460A9CB4-ECD8-4158-B7FC-DE2150AAA838}"/>
    </a:ext>
  </a:extLst>
</a:theme>
</file>

<file path=ppt/theme/theme3.xml><?xml version="1.0" encoding="utf-8"?>
<a:theme xmlns:a="http://schemas.openxmlformats.org/drawingml/2006/main" name="Lilla">
  <a:themeElements>
    <a:clrScheme name="Egendefinert 5">
      <a:dk1>
        <a:sysClr val="windowText" lastClr="000000"/>
      </a:dk1>
      <a:lt1>
        <a:sysClr val="window" lastClr="FFFFFF"/>
      </a:lt1>
      <a:dk2>
        <a:srgbClr val="F58220"/>
      </a:dk2>
      <a:lt2>
        <a:srgbClr val="90CEF1"/>
      </a:lt2>
      <a:accent1>
        <a:srgbClr val="252379"/>
      </a:accent1>
      <a:accent2>
        <a:srgbClr val="46C1BE"/>
      </a:accent2>
      <a:accent3>
        <a:srgbClr val="006C48"/>
      </a:accent3>
      <a:accent4>
        <a:srgbClr val="90CEF1"/>
      </a:accent4>
      <a:accent5>
        <a:srgbClr val="F58220"/>
      </a:accent5>
      <a:accent6>
        <a:srgbClr val="ED1B34"/>
      </a:accent6>
      <a:hlink>
        <a:srgbClr val="ED1B34"/>
      </a:hlink>
      <a:folHlink>
        <a:srgbClr val="252379"/>
      </a:folHlink>
    </a:clrScheme>
    <a:fontScheme name="Trebuchet MS">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al.potx" id="{FA58D078-8F91-43B5-89EC-217851862FC4}" vid="{41597275-E713-46E7-9F72-F335C3F34D78}"/>
    </a:ext>
  </a:extLst>
</a:theme>
</file>

<file path=ppt/theme/theme4.xml><?xml version="1.0" encoding="utf-8"?>
<a:theme xmlns:a="http://schemas.openxmlformats.org/drawingml/2006/main" name="Blå">
  <a:themeElements>
    <a:clrScheme name="Egendefinert 6">
      <a:dk1>
        <a:sysClr val="windowText" lastClr="000000"/>
      </a:dk1>
      <a:lt1>
        <a:sysClr val="window" lastClr="FFFFFF"/>
      </a:lt1>
      <a:dk2>
        <a:srgbClr val="F58220"/>
      </a:dk2>
      <a:lt2>
        <a:srgbClr val="90CEF1"/>
      </a:lt2>
      <a:accent1>
        <a:srgbClr val="90CEF1"/>
      </a:accent1>
      <a:accent2>
        <a:srgbClr val="46C1BE"/>
      </a:accent2>
      <a:accent3>
        <a:srgbClr val="006C48"/>
      </a:accent3>
      <a:accent4>
        <a:srgbClr val="ED1B34"/>
      </a:accent4>
      <a:accent5>
        <a:srgbClr val="F58220"/>
      </a:accent5>
      <a:accent6>
        <a:srgbClr val="252379"/>
      </a:accent6>
      <a:hlink>
        <a:srgbClr val="ED1B34"/>
      </a:hlink>
      <a:folHlink>
        <a:srgbClr val="252379"/>
      </a:folHlink>
    </a:clrScheme>
    <a:fontScheme name="Trebuchet MS">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al.potx" id="{FA58D078-8F91-43B5-89EC-217851862FC4}" vid="{D72DCF02-7AC6-45E6-9733-AA1445EC49C3}"/>
    </a:ext>
  </a:extLst>
</a:theme>
</file>

<file path=ppt/theme/theme5.xml><?xml version="1.0" encoding="utf-8"?>
<a:theme xmlns:a="http://schemas.openxmlformats.org/drawingml/2006/main" name="Turkis">
  <a:themeElements>
    <a:clrScheme name="Egendefinert 7">
      <a:dk1>
        <a:sysClr val="windowText" lastClr="000000"/>
      </a:dk1>
      <a:lt1>
        <a:sysClr val="window" lastClr="FFFFFF"/>
      </a:lt1>
      <a:dk2>
        <a:srgbClr val="F58220"/>
      </a:dk2>
      <a:lt2>
        <a:srgbClr val="90CEF1"/>
      </a:lt2>
      <a:accent1>
        <a:srgbClr val="46C1BE"/>
      </a:accent1>
      <a:accent2>
        <a:srgbClr val="ED1B34"/>
      </a:accent2>
      <a:accent3>
        <a:srgbClr val="006C48"/>
      </a:accent3>
      <a:accent4>
        <a:srgbClr val="90CEF1"/>
      </a:accent4>
      <a:accent5>
        <a:srgbClr val="F58220"/>
      </a:accent5>
      <a:accent6>
        <a:srgbClr val="252379"/>
      </a:accent6>
      <a:hlink>
        <a:srgbClr val="ED1B34"/>
      </a:hlink>
      <a:folHlink>
        <a:srgbClr val="252379"/>
      </a:folHlink>
    </a:clrScheme>
    <a:fontScheme name="Trebuchet MS">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al.potx" id="{FA58D078-8F91-43B5-89EC-217851862FC4}" vid="{9A3D2786-813F-48C3-A39D-6E089BA63F65}"/>
    </a:ext>
  </a:extLst>
</a:theme>
</file>

<file path=ppt/theme/theme6.xml><?xml version="1.0" encoding="utf-8"?>
<a:theme xmlns:a="http://schemas.openxmlformats.org/drawingml/2006/main" name="Grønn">
  <a:themeElements>
    <a:clrScheme name="Egendefinert 8">
      <a:dk1>
        <a:sysClr val="windowText" lastClr="000000"/>
      </a:dk1>
      <a:lt1>
        <a:sysClr val="window" lastClr="FFFFFF"/>
      </a:lt1>
      <a:dk2>
        <a:srgbClr val="F58220"/>
      </a:dk2>
      <a:lt2>
        <a:srgbClr val="90CEF1"/>
      </a:lt2>
      <a:accent1>
        <a:srgbClr val="006C48"/>
      </a:accent1>
      <a:accent2>
        <a:srgbClr val="46C1BE"/>
      </a:accent2>
      <a:accent3>
        <a:srgbClr val="ED1B34"/>
      </a:accent3>
      <a:accent4>
        <a:srgbClr val="90CEF1"/>
      </a:accent4>
      <a:accent5>
        <a:srgbClr val="F58220"/>
      </a:accent5>
      <a:accent6>
        <a:srgbClr val="252379"/>
      </a:accent6>
      <a:hlink>
        <a:srgbClr val="ED1B34"/>
      </a:hlink>
      <a:folHlink>
        <a:srgbClr val="252379"/>
      </a:folHlink>
    </a:clrScheme>
    <a:fontScheme name="Trebuchet MS">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al.potx" id="{FA58D078-8F91-43B5-89EC-217851862FC4}" vid="{D6557B82-CD98-46AC-B8A0-D8C70C3E0C7F}"/>
    </a:ext>
  </a:extLst>
</a:theme>
</file>

<file path=ppt/theme/theme7.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PPT_mal-1</Template>
  <TotalTime>85692</TotalTime>
  <Words>1196</Words>
  <Application>Microsoft Macintosh PowerPoint</Application>
  <PresentationFormat>Custom</PresentationFormat>
  <Paragraphs>331</Paragraphs>
  <Slides>35</Slides>
  <Notes>11</Notes>
  <HiddenSlides>2</HiddenSlides>
  <MMClips>0</MMClips>
  <ScaleCrop>false</ScaleCrop>
  <HeadingPairs>
    <vt:vector size="6" baseType="variant">
      <vt:variant>
        <vt:lpstr>Fonts Used</vt:lpstr>
      </vt:variant>
      <vt:variant>
        <vt:i4>8</vt:i4>
      </vt:variant>
      <vt:variant>
        <vt:lpstr>Theme</vt:lpstr>
      </vt:variant>
      <vt:variant>
        <vt:i4>6</vt:i4>
      </vt:variant>
      <vt:variant>
        <vt:lpstr>Slide Titles</vt:lpstr>
      </vt:variant>
      <vt:variant>
        <vt:i4>35</vt:i4>
      </vt:variant>
    </vt:vector>
  </HeadingPairs>
  <TitlesOfParts>
    <vt:vector size="49" baseType="lpstr">
      <vt:lpstr>Calibri</vt:lpstr>
      <vt:lpstr>DejaVu Sans</vt:lpstr>
      <vt:lpstr>Gill Sans MT</vt:lpstr>
      <vt:lpstr>Times</vt:lpstr>
      <vt:lpstr>Trebuchet MS</vt:lpstr>
      <vt:lpstr>Verdana</vt:lpstr>
      <vt:lpstr>Wingdings</vt:lpstr>
      <vt:lpstr>Arial</vt:lpstr>
      <vt:lpstr>blank</vt:lpstr>
      <vt:lpstr>Rød</vt:lpstr>
      <vt:lpstr>Lilla</vt:lpstr>
      <vt:lpstr>Blå</vt:lpstr>
      <vt:lpstr>Turkis</vt:lpstr>
      <vt:lpstr>Grønn</vt:lpstr>
      <vt:lpstr>Sigma2s National e-Infrastructure for Research</vt:lpstr>
      <vt:lpstr>Agenda</vt:lpstr>
      <vt:lpstr>National e-infrastructure - a very brief history</vt:lpstr>
      <vt:lpstr>PowerPoint Presentation</vt:lpstr>
      <vt:lpstr>The Metacenter</vt:lpstr>
      <vt:lpstr>Who provides what?</vt:lpstr>
      <vt:lpstr>Data-centric architecture</vt:lpstr>
      <vt:lpstr>Sigma2 e-infrastructure services </vt:lpstr>
      <vt:lpstr>Data Planning: easyDMP </vt:lpstr>
      <vt:lpstr>PowerPoint Presentation</vt:lpstr>
      <vt:lpstr>PowerPoint Presentation</vt:lpstr>
      <vt:lpstr>PowerPoint Presentation</vt:lpstr>
      <vt:lpstr>DMP Institutional Templates (II)</vt:lpstr>
      <vt:lpstr>Customized DMP Templates</vt:lpstr>
      <vt:lpstr>PowerPoint Presentation</vt:lpstr>
      <vt:lpstr>Data Collection: Project Storage </vt:lpstr>
      <vt:lpstr>PowerPoint Presentation</vt:lpstr>
      <vt:lpstr>PowerPoint Presentation</vt:lpstr>
      <vt:lpstr>Data Processing </vt:lpstr>
      <vt:lpstr>Computing Services - Overview</vt:lpstr>
      <vt:lpstr>PowerPoint Presentation</vt:lpstr>
      <vt:lpstr>Status and plans HPC</vt:lpstr>
      <vt:lpstr>High Performance Computing (HPC) resources</vt:lpstr>
      <vt:lpstr>PowerPoint Presentation</vt:lpstr>
      <vt:lpstr>NIRD Service Platform</vt:lpstr>
      <vt:lpstr>PaaS or NOT.PaaS?</vt:lpstr>
      <vt:lpstr>PowerPoint Presentation</vt:lpstr>
      <vt:lpstr>Services for sensitive research data</vt:lpstr>
      <vt:lpstr>Data Archiving: Research Data Archive </vt:lpstr>
      <vt:lpstr>NIRD Archive</vt:lpstr>
      <vt:lpstr>Metadata – essence for research data</vt:lpstr>
      <vt:lpstr>PowerPoint Presentation</vt:lpstr>
      <vt:lpstr>PowerPoint Presentation</vt:lpstr>
      <vt:lpstr>PowerPoint Presentation</vt:lpstr>
      <vt:lpstr>PowerPoint Presentation</vt:lpstr>
    </vt:vector>
  </TitlesOfParts>
  <Company>UNINETT AS</Company>
  <LinksUpToDate>false</LinksUpToDate>
  <SharedDoc>false</SharedDoc>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Gunnar Bøe</dc:creator>
  <cp:lastModifiedBy>Maria Francesca Iozzi</cp:lastModifiedBy>
  <cp:revision>464</cp:revision>
  <cp:lastPrinted>2015-04-20T14:37:18Z</cp:lastPrinted>
  <dcterms:created xsi:type="dcterms:W3CDTF">2015-04-19T20:33:01Z</dcterms:created>
  <dcterms:modified xsi:type="dcterms:W3CDTF">2019-02-27T08:56:18Z</dcterms:modified>
</cp:coreProperties>
</file>