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6" r:id="rId2"/>
  </p:sldMasterIdLst>
  <p:notesMasterIdLst>
    <p:notesMasterId r:id="rId10"/>
  </p:notesMasterIdLst>
  <p:sldIdLst>
    <p:sldId id="349" r:id="rId3"/>
    <p:sldId id="350" r:id="rId4"/>
    <p:sldId id="351" r:id="rId5"/>
    <p:sldId id="352" r:id="rId6"/>
    <p:sldId id="353" r:id="rId7"/>
    <p:sldId id="354" r:id="rId8"/>
    <p:sldId id="356" r:id="rId9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 userDrawn="1">
          <p15:clr>
            <a:srgbClr val="A4A3A4"/>
          </p15:clr>
        </p15:guide>
        <p15:guide id="3" orient="horz" pos="11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BFBFBF"/>
    <a:srgbClr val="1E9FDB"/>
    <a:srgbClr val="76D6FF"/>
    <a:srgbClr val="0094CA"/>
    <a:srgbClr val="13A1DD"/>
    <a:srgbClr val="FFFFFF"/>
    <a:srgbClr val="13A0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65" autoAdjust="0"/>
    <p:restoredTop sz="86306" autoAdjust="0"/>
  </p:normalViewPr>
  <p:slideViewPr>
    <p:cSldViewPr>
      <p:cViewPr varScale="1">
        <p:scale>
          <a:sx n="92" d="100"/>
          <a:sy n="92" d="100"/>
        </p:scale>
        <p:origin x="1856" y="192"/>
      </p:cViewPr>
      <p:guideLst>
        <p:guide pos="2880"/>
        <p:guide orient="horz" pos="11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5" d="100"/>
          <a:sy n="155" d="100"/>
        </p:scale>
        <p:origin x="-6728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F57FC-B3FF-4DF2-9417-962901C07B3B}" type="datetimeFigureOut">
              <a:rPr lang="sv-SE" smtClean="0"/>
              <a:t>2018-11-08</a:t>
            </a:fld>
            <a:endParaRPr lang="sv-S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1A53A7-64CD-4D0E-AAE8-1AC9C79D708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84655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1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61534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2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88556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3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71236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4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009469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5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3095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6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41653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bg>
      <p:bgPr>
        <a:solidFill>
          <a:srgbClr val="13A0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>
            <a:normAutofit/>
          </a:bodyPr>
          <a:lstStyle>
            <a:lvl1pPr algn="ctr">
              <a:defRPr sz="180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192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786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64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57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50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/>
              <a:t>Presenter name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53339"/>
            <a:ext cx="2133600" cy="365125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D7AC81-318B-4D49-A602-9E30227C87EC}" type="datetime1">
              <a:rPr lang="en-GB" smtClean="0"/>
              <a:pPr/>
              <a:t>08/11/2018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53339"/>
            <a:ext cx="2895600" cy="365125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53339"/>
            <a:ext cx="2133600" cy="365125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Bildobjekt 7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6" y="260654"/>
            <a:ext cx="1656184" cy="8860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3B77A986-290F-D34E-872B-A89DF3BE59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6372201" y="260651"/>
            <a:ext cx="2771802" cy="1316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884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3" y="1535116"/>
            <a:ext cx="4040188" cy="639762"/>
          </a:xfrm>
        </p:spPr>
        <p:txBody>
          <a:bodyPr anchor="b"/>
          <a:lstStyle>
            <a:lvl1pPr marL="0" indent="0">
              <a:buNone/>
              <a:defRPr sz="935" b="1"/>
            </a:lvl1pPr>
            <a:lvl2pPr marL="177365" indent="0">
              <a:buNone/>
              <a:defRPr sz="779" b="1"/>
            </a:lvl2pPr>
            <a:lvl3pPr marL="354730" indent="0">
              <a:buNone/>
              <a:defRPr sz="701" b="1"/>
            </a:lvl3pPr>
            <a:lvl4pPr marL="532095" indent="0">
              <a:buNone/>
              <a:defRPr sz="623" b="1"/>
            </a:lvl4pPr>
            <a:lvl5pPr marL="709462" indent="0">
              <a:buNone/>
              <a:defRPr sz="623" b="1"/>
            </a:lvl5pPr>
            <a:lvl6pPr marL="886831" indent="0">
              <a:buNone/>
              <a:defRPr sz="623" b="1"/>
            </a:lvl6pPr>
            <a:lvl7pPr marL="1064196" indent="0">
              <a:buNone/>
              <a:defRPr sz="623" b="1"/>
            </a:lvl7pPr>
            <a:lvl8pPr marL="1241564" indent="0">
              <a:buNone/>
              <a:defRPr sz="623" b="1"/>
            </a:lvl8pPr>
            <a:lvl9pPr marL="1418930" indent="0">
              <a:buNone/>
              <a:defRPr sz="623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3" y="2174878"/>
            <a:ext cx="4040188" cy="3951288"/>
          </a:xfrm>
        </p:spPr>
        <p:txBody>
          <a:bodyPr/>
          <a:lstStyle>
            <a:lvl1pPr>
              <a:defRPr sz="935"/>
            </a:lvl1pPr>
            <a:lvl2pPr>
              <a:defRPr sz="779"/>
            </a:lvl2pPr>
            <a:lvl3pPr>
              <a:defRPr sz="701"/>
            </a:lvl3pPr>
            <a:lvl4pPr>
              <a:defRPr sz="623"/>
            </a:lvl4pPr>
            <a:lvl5pPr>
              <a:defRPr sz="623"/>
            </a:lvl5pPr>
            <a:lvl6pPr>
              <a:defRPr sz="623"/>
            </a:lvl6pPr>
            <a:lvl7pPr>
              <a:defRPr sz="623"/>
            </a:lvl7pPr>
            <a:lvl8pPr>
              <a:defRPr sz="623"/>
            </a:lvl8pPr>
            <a:lvl9pPr>
              <a:defRPr sz="623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32" y="1535116"/>
            <a:ext cx="4041775" cy="639762"/>
          </a:xfrm>
        </p:spPr>
        <p:txBody>
          <a:bodyPr anchor="b"/>
          <a:lstStyle>
            <a:lvl1pPr marL="0" indent="0">
              <a:buNone/>
              <a:defRPr sz="935" b="1"/>
            </a:lvl1pPr>
            <a:lvl2pPr marL="177365" indent="0">
              <a:buNone/>
              <a:defRPr sz="779" b="1"/>
            </a:lvl2pPr>
            <a:lvl3pPr marL="354730" indent="0">
              <a:buNone/>
              <a:defRPr sz="701" b="1"/>
            </a:lvl3pPr>
            <a:lvl4pPr marL="532095" indent="0">
              <a:buNone/>
              <a:defRPr sz="623" b="1"/>
            </a:lvl4pPr>
            <a:lvl5pPr marL="709462" indent="0">
              <a:buNone/>
              <a:defRPr sz="623" b="1"/>
            </a:lvl5pPr>
            <a:lvl6pPr marL="886831" indent="0">
              <a:buNone/>
              <a:defRPr sz="623" b="1"/>
            </a:lvl6pPr>
            <a:lvl7pPr marL="1064196" indent="0">
              <a:buNone/>
              <a:defRPr sz="623" b="1"/>
            </a:lvl7pPr>
            <a:lvl8pPr marL="1241564" indent="0">
              <a:buNone/>
              <a:defRPr sz="623" b="1"/>
            </a:lvl8pPr>
            <a:lvl9pPr marL="1418930" indent="0">
              <a:buNone/>
              <a:defRPr sz="623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32" y="2174878"/>
            <a:ext cx="4041775" cy="3951288"/>
          </a:xfrm>
        </p:spPr>
        <p:txBody>
          <a:bodyPr/>
          <a:lstStyle>
            <a:lvl1pPr>
              <a:defRPr sz="935"/>
            </a:lvl1pPr>
            <a:lvl2pPr>
              <a:defRPr sz="779"/>
            </a:lvl2pPr>
            <a:lvl3pPr>
              <a:defRPr sz="701"/>
            </a:lvl3pPr>
            <a:lvl4pPr>
              <a:defRPr sz="623"/>
            </a:lvl4pPr>
            <a:lvl5pPr>
              <a:defRPr sz="623"/>
            </a:lvl5pPr>
            <a:lvl6pPr>
              <a:defRPr sz="623"/>
            </a:lvl6pPr>
            <a:lvl7pPr>
              <a:defRPr sz="623"/>
            </a:lvl7pPr>
            <a:lvl8pPr>
              <a:defRPr sz="623"/>
            </a:lvl8pPr>
            <a:lvl9pPr>
              <a:defRPr sz="623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2018-11-08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844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2018-11-08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2161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2018-11-08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3423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8" y="273052"/>
            <a:ext cx="3008313" cy="1162050"/>
          </a:xfrm>
        </p:spPr>
        <p:txBody>
          <a:bodyPr anchor="b"/>
          <a:lstStyle>
            <a:lvl1pPr algn="l">
              <a:defRPr sz="779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7" y="273404"/>
            <a:ext cx="5111751" cy="5853113"/>
          </a:xfrm>
        </p:spPr>
        <p:txBody>
          <a:bodyPr/>
          <a:lstStyle>
            <a:lvl1pPr>
              <a:defRPr sz="1247"/>
            </a:lvl1pPr>
            <a:lvl2pPr>
              <a:defRPr sz="1091"/>
            </a:lvl2pPr>
            <a:lvl3pPr>
              <a:defRPr sz="935"/>
            </a:lvl3pPr>
            <a:lvl4pPr>
              <a:defRPr sz="779"/>
            </a:lvl4pPr>
            <a:lvl5pPr>
              <a:defRPr sz="779"/>
            </a:lvl5pPr>
            <a:lvl6pPr>
              <a:defRPr sz="779"/>
            </a:lvl6pPr>
            <a:lvl7pPr>
              <a:defRPr sz="779"/>
            </a:lvl7pPr>
            <a:lvl8pPr>
              <a:defRPr sz="779"/>
            </a:lvl8pPr>
            <a:lvl9pPr>
              <a:defRPr sz="779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545"/>
            </a:lvl1pPr>
            <a:lvl2pPr marL="177365" indent="0">
              <a:buNone/>
              <a:defRPr sz="467"/>
            </a:lvl2pPr>
            <a:lvl3pPr marL="354730" indent="0">
              <a:buNone/>
              <a:defRPr sz="389"/>
            </a:lvl3pPr>
            <a:lvl4pPr marL="532095" indent="0">
              <a:buNone/>
              <a:defRPr sz="350"/>
            </a:lvl4pPr>
            <a:lvl5pPr marL="709462" indent="0">
              <a:buNone/>
              <a:defRPr sz="350"/>
            </a:lvl5pPr>
            <a:lvl6pPr marL="886831" indent="0">
              <a:buNone/>
              <a:defRPr sz="350"/>
            </a:lvl6pPr>
            <a:lvl7pPr marL="1064196" indent="0">
              <a:buNone/>
              <a:defRPr sz="350"/>
            </a:lvl7pPr>
            <a:lvl8pPr marL="1241564" indent="0">
              <a:buNone/>
              <a:defRPr sz="350"/>
            </a:lvl8pPr>
            <a:lvl9pPr marL="1418930" indent="0">
              <a:buNone/>
              <a:defRPr sz="35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2018-11-08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5300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3"/>
            <a:ext cx="5486400" cy="566738"/>
          </a:xfrm>
        </p:spPr>
        <p:txBody>
          <a:bodyPr anchor="b"/>
          <a:lstStyle>
            <a:lvl1pPr algn="l">
              <a:defRPr sz="779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1247"/>
            </a:lvl1pPr>
            <a:lvl2pPr marL="177365" indent="0">
              <a:buNone/>
              <a:defRPr sz="1091"/>
            </a:lvl2pPr>
            <a:lvl3pPr marL="354730" indent="0">
              <a:buNone/>
              <a:defRPr sz="935"/>
            </a:lvl3pPr>
            <a:lvl4pPr marL="532095" indent="0">
              <a:buNone/>
              <a:defRPr sz="779"/>
            </a:lvl4pPr>
            <a:lvl5pPr marL="709462" indent="0">
              <a:buNone/>
              <a:defRPr sz="779"/>
            </a:lvl5pPr>
            <a:lvl6pPr marL="886831" indent="0">
              <a:buNone/>
              <a:defRPr sz="779"/>
            </a:lvl6pPr>
            <a:lvl7pPr marL="1064196" indent="0">
              <a:buNone/>
              <a:defRPr sz="779"/>
            </a:lvl7pPr>
            <a:lvl8pPr marL="1241564" indent="0">
              <a:buNone/>
              <a:defRPr sz="779"/>
            </a:lvl8pPr>
            <a:lvl9pPr marL="1418930" indent="0">
              <a:buNone/>
              <a:defRPr sz="779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2"/>
          </a:xfrm>
        </p:spPr>
        <p:txBody>
          <a:bodyPr/>
          <a:lstStyle>
            <a:lvl1pPr marL="0" indent="0">
              <a:buNone/>
              <a:defRPr sz="545"/>
            </a:lvl1pPr>
            <a:lvl2pPr marL="177365" indent="0">
              <a:buNone/>
              <a:defRPr sz="467"/>
            </a:lvl2pPr>
            <a:lvl3pPr marL="354730" indent="0">
              <a:buNone/>
              <a:defRPr sz="389"/>
            </a:lvl3pPr>
            <a:lvl4pPr marL="532095" indent="0">
              <a:buNone/>
              <a:defRPr sz="350"/>
            </a:lvl4pPr>
            <a:lvl5pPr marL="709462" indent="0">
              <a:buNone/>
              <a:defRPr sz="350"/>
            </a:lvl5pPr>
            <a:lvl6pPr marL="886831" indent="0">
              <a:buNone/>
              <a:defRPr sz="350"/>
            </a:lvl6pPr>
            <a:lvl7pPr marL="1064196" indent="0">
              <a:buNone/>
              <a:defRPr sz="350"/>
            </a:lvl7pPr>
            <a:lvl8pPr marL="1241564" indent="0">
              <a:buNone/>
              <a:defRPr sz="350"/>
            </a:lvl8pPr>
            <a:lvl9pPr marL="1418930" indent="0">
              <a:buNone/>
              <a:defRPr sz="35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2018-11-08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2225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2018-11-08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0471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5039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5039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2018-11-08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0039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bil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93512" y="304"/>
            <a:ext cx="5762624" cy="1441451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cxnSp>
        <p:nvCxnSpPr>
          <p:cNvPr id="3" name="Rak 7"/>
          <p:cNvCxnSpPr/>
          <p:nvPr userDrawn="1"/>
        </p:nvCxnSpPr>
        <p:spPr>
          <a:xfrm>
            <a:off x="-326070" y="1452400"/>
            <a:ext cx="9696395" cy="0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9735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576DC40F-55C4-384F-A14E-20FF4C53AB90}"/>
              </a:ext>
            </a:extLst>
          </p:cNvPr>
          <p:cNvSpPr/>
          <p:nvPr userDrawn="1"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C7D684BB-AC49-4844-95DA-6540E04D6D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7092280" y="256034"/>
            <a:ext cx="2017808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346646"/>
            <a:ext cx="7139136" cy="562074"/>
          </a:xfrm>
        </p:spPr>
        <p:txBody>
          <a:bodyPr lIns="90000" anchor="b">
            <a:noAutofit/>
          </a:bodyPr>
          <a:lstStyle>
            <a:lvl1pPr algn="l">
              <a:defRPr sz="18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781000"/>
            <a:ext cx="8229600" cy="4345166"/>
          </a:xfrm>
        </p:spPr>
        <p:txBody>
          <a:bodyPr lIns="90000">
            <a:noAutofit/>
          </a:bodyPr>
          <a:lstStyle>
            <a:lvl1pPr marL="192881" indent="-192881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noProof="0" dirty="0"/>
              <a:t>Avoid text less than 16 points.  Always use Calibri font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53339"/>
            <a:ext cx="28956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53339"/>
            <a:ext cx="21336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xmlns="" id="{38011E48-F5AC-104B-BB7F-6322AAB1F2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97780"/>
            <a:ext cx="7139136" cy="590550"/>
          </a:xfrm>
        </p:spPr>
        <p:txBody>
          <a:bodyPr lIns="90000">
            <a:noAutofit/>
          </a:bodyPr>
          <a:lstStyle>
            <a:lvl1pPr marL="0" indent="0">
              <a:buNone/>
              <a:defRPr lang="sv-SE" sz="135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1351099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1E636088-FAD8-024C-A1D7-D74763A458C9}"/>
              </a:ext>
            </a:extLst>
          </p:cNvPr>
          <p:cNvSpPr/>
          <p:nvPr userDrawn="1"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781000"/>
            <a:ext cx="4038600" cy="4345166"/>
          </a:xfrm>
        </p:spPr>
        <p:txBody>
          <a:bodyPr/>
          <a:lstStyle>
            <a:lvl1pPr>
              <a:defRPr sz="1181"/>
            </a:lvl1pPr>
            <a:lvl2pPr>
              <a:defRPr sz="1013"/>
            </a:lvl2pPr>
            <a:lvl3pPr>
              <a:defRPr sz="844"/>
            </a:lvl3pPr>
            <a:lvl4pPr>
              <a:defRPr sz="760"/>
            </a:lvl4pPr>
            <a:lvl5pPr>
              <a:defRPr sz="760"/>
            </a:lvl5pPr>
            <a:lvl6pPr>
              <a:defRPr sz="760"/>
            </a:lvl6pPr>
            <a:lvl7pPr>
              <a:defRPr sz="760"/>
            </a:lvl7pPr>
            <a:lvl8pPr>
              <a:defRPr sz="760"/>
            </a:lvl8pPr>
            <a:lvl9pPr>
              <a:defRPr sz="760"/>
            </a:lvl9pPr>
          </a:lstStyle>
          <a:p>
            <a:pPr lvl="0"/>
            <a:r>
              <a:rPr lang="en-US" noProof="0" dirty="0"/>
              <a:t>Avoid text less than 16 points.  Always use Calibri font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781000"/>
            <a:ext cx="4038600" cy="4345166"/>
          </a:xfrm>
        </p:spPr>
        <p:txBody>
          <a:bodyPr/>
          <a:lstStyle>
            <a:lvl1pPr>
              <a:defRPr sz="1181"/>
            </a:lvl1pPr>
            <a:lvl2pPr>
              <a:defRPr sz="1013"/>
            </a:lvl2pPr>
            <a:lvl3pPr>
              <a:defRPr sz="844"/>
            </a:lvl3pPr>
            <a:lvl4pPr>
              <a:defRPr sz="760"/>
            </a:lvl4pPr>
            <a:lvl5pPr>
              <a:defRPr sz="760"/>
            </a:lvl5pPr>
            <a:lvl6pPr>
              <a:defRPr sz="760"/>
            </a:lvl6pPr>
            <a:lvl7pPr>
              <a:defRPr sz="760"/>
            </a:lvl7pPr>
            <a:lvl8pPr>
              <a:defRPr sz="760"/>
            </a:lvl8pPr>
            <a:lvl9pPr>
              <a:defRPr sz="760"/>
            </a:lvl9pPr>
          </a:lstStyle>
          <a:p>
            <a:pPr lvl="0"/>
            <a:r>
              <a:rPr lang="en-US" noProof="0" dirty="0"/>
              <a:t>Avoid text less than 16 points.  Always use Calibri font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48254"/>
            <a:ext cx="28956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48254"/>
            <a:ext cx="21336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EE7D9470-03DC-FB43-B831-D8BEB33949E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7596336" y="256034"/>
            <a:ext cx="1513752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xmlns="" id="{51282D3D-8FD4-E041-9B14-07B58C6C3A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346646"/>
            <a:ext cx="7139136" cy="562074"/>
          </a:xfrm>
        </p:spPr>
        <p:txBody>
          <a:bodyPr lIns="90000" anchor="b">
            <a:noAutofit/>
          </a:bodyPr>
          <a:lstStyle>
            <a:lvl1pPr algn="l">
              <a:defRPr sz="18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xmlns="" id="{2852DFA2-0FC7-BC44-83D5-11A0ECDA594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97780"/>
            <a:ext cx="7139136" cy="590550"/>
          </a:xfrm>
        </p:spPr>
        <p:txBody>
          <a:bodyPr lIns="90000">
            <a:noAutofit/>
          </a:bodyPr>
          <a:lstStyle>
            <a:lvl1pPr marL="0" indent="0">
              <a:buNone/>
              <a:defRPr lang="sv-SE" sz="135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136283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F669E2A3-BE71-6440-9127-D0B8B7CC9739}"/>
              </a:ext>
            </a:extLst>
          </p:cNvPr>
          <p:cNvSpPr/>
          <p:nvPr userDrawn="1"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013" b="1"/>
            </a:lvl1pPr>
            <a:lvl2pPr marL="192881" indent="0">
              <a:buNone/>
              <a:defRPr sz="844" b="1"/>
            </a:lvl2pPr>
            <a:lvl3pPr marL="385763" indent="0">
              <a:buNone/>
              <a:defRPr sz="760" b="1"/>
            </a:lvl3pPr>
            <a:lvl4pPr marL="578644" indent="0">
              <a:buNone/>
              <a:defRPr sz="675" b="1"/>
            </a:lvl4pPr>
            <a:lvl5pPr marL="771525" indent="0">
              <a:buNone/>
              <a:defRPr sz="675" b="1"/>
            </a:lvl5pPr>
            <a:lvl6pPr marL="964406" indent="0">
              <a:buNone/>
              <a:defRPr sz="675" b="1"/>
            </a:lvl6pPr>
            <a:lvl7pPr marL="1157288" indent="0">
              <a:buNone/>
              <a:defRPr sz="675" b="1"/>
            </a:lvl7pPr>
            <a:lvl8pPr marL="1350169" indent="0">
              <a:buNone/>
              <a:defRPr sz="675" b="1"/>
            </a:lvl8pPr>
            <a:lvl9pPr marL="1543050" indent="0">
              <a:buNone/>
              <a:defRPr sz="675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013"/>
            </a:lvl1pPr>
            <a:lvl2pPr>
              <a:defRPr sz="844"/>
            </a:lvl2pPr>
            <a:lvl3pPr>
              <a:defRPr sz="760"/>
            </a:lvl3pPr>
            <a:lvl4pPr>
              <a:defRPr sz="675"/>
            </a:lvl4pPr>
            <a:lvl5pPr>
              <a:defRPr sz="675"/>
            </a:lvl5pPr>
            <a:lvl6pPr>
              <a:defRPr sz="675"/>
            </a:lvl6pPr>
            <a:lvl7pPr>
              <a:defRPr sz="675"/>
            </a:lvl7pPr>
            <a:lvl8pPr>
              <a:defRPr sz="675"/>
            </a:lvl8pPr>
            <a:lvl9pPr>
              <a:defRPr sz="675"/>
            </a:lvl9pPr>
          </a:lstStyle>
          <a:p>
            <a:pPr lvl="0"/>
            <a:r>
              <a:rPr lang="en-US" noProof="0" dirty="0"/>
              <a:t>Avoid text less than 16 points.</a:t>
            </a:r>
          </a:p>
          <a:p>
            <a:pPr lvl="0"/>
            <a:r>
              <a:rPr lang="en-US" noProof="0" dirty="0"/>
              <a:t>Always use Calibri font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1013" b="1"/>
            </a:lvl1pPr>
            <a:lvl2pPr marL="192881" indent="0">
              <a:buNone/>
              <a:defRPr sz="844" b="1"/>
            </a:lvl2pPr>
            <a:lvl3pPr marL="385763" indent="0">
              <a:buNone/>
              <a:defRPr sz="760" b="1"/>
            </a:lvl3pPr>
            <a:lvl4pPr marL="578644" indent="0">
              <a:buNone/>
              <a:defRPr sz="675" b="1"/>
            </a:lvl4pPr>
            <a:lvl5pPr marL="771525" indent="0">
              <a:buNone/>
              <a:defRPr sz="675" b="1"/>
            </a:lvl5pPr>
            <a:lvl6pPr marL="964406" indent="0">
              <a:buNone/>
              <a:defRPr sz="675" b="1"/>
            </a:lvl6pPr>
            <a:lvl7pPr marL="1157288" indent="0">
              <a:buNone/>
              <a:defRPr sz="675" b="1"/>
            </a:lvl7pPr>
            <a:lvl8pPr marL="1350169" indent="0">
              <a:buNone/>
              <a:defRPr sz="675" b="1"/>
            </a:lvl8pPr>
            <a:lvl9pPr marL="1543050" indent="0">
              <a:buNone/>
              <a:defRPr sz="675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1013"/>
            </a:lvl1pPr>
            <a:lvl2pPr>
              <a:defRPr sz="844"/>
            </a:lvl2pPr>
            <a:lvl3pPr>
              <a:defRPr sz="760"/>
            </a:lvl3pPr>
            <a:lvl4pPr>
              <a:defRPr sz="675"/>
            </a:lvl4pPr>
            <a:lvl5pPr>
              <a:defRPr sz="675"/>
            </a:lvl5pPr>
            <a:lvl6pPr>
              <a:defRPr sz="675"/>
            </a:lvl6pPr>
            <a:lvl7pPr>
              <a:defRPr sz="675"/>
            </a:lvl7pPr>
            <a:lvl8pPr>
              <a:defRPr sz="675"/>
            </a:lvl8pPr>
            <a:lvl9pPr>
              <a:defRPr sz="675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53339"/>
            <a:ext cx="28956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453339"/>
            <a:ext cx="21336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xmlns="" id="{F3169E67-0A12-B74D-AF26-4E88E2ACDB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346646"/>
            <a:ext cx="7139136" cy="562074"/>
          </a:xfrm>
        </p:spPr>
        <p:txBody>
          <a:bodyPr anchor="b">
            <a:noAutofit/>
          </a:bodyPr>
          <a:lstStyle>
            <a:lvl1pPr algn="l">
              <a:defRPr sz="18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1EC61DED-7621-EB4E-8EAC-F939BC061D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7596336" y="256034"/>
            <a:ext cx="1513752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xmlns="" id="{A616A99C-711C-4B40-89A4-39C8721F15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97780"/>
            <a:ext cx="7139136" cy="590550"/>
          </a:xfrm>
        </p:spPr>
        <p:txBody>
          <a:bodyPr>
            <a:normAutofit/>
          </a:bodyPr>
          <a:lstStyle>
            <a:lvl1pPr marL="0" indent="0">
              <a:buNone/>
              <a:defRPr lang="sv-SE" sz="135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1249740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F669E2A3-BE71-6440-9127-D0B8B7CC9739}"/>
              </a:ext>
            </a:extLst>
          </p:cNvPr>
          <p:cNvSpPr/>
          <p:nvPr userDrawn="1"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453339"/>
            <a:ext cx="2133600" cy="365125"/>
          </a:xfrm>
        </p:spPr>
        <p:txBody>
          <a:bodyPr anchor="b"/>
          <a:lstStyle/>
          <a:p>
            <a:fld id="{3C7D23FA-05C4-4CC1-B281-2F815585BC1C}" type="datetime1">
              <a:rPr lang="en-GB" noProof="0" smtClean="0"/>
              <a:t>08/11/2018</a:t>
            </a:fld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53339"/>
            <a:ext cx="2895600" cy="365125"/>
          </a:xfrm>
        </p:spPr>
        <p:txBody>
          <a:bodyPr anchor="b"/>
          <a:lstStyle/>
          <a:p>
            <a:r>
              <a:rPr lang="en-GB" dirty="0"/>
              <a:t>© European Spallation Source ERIC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453339"/>
            <a:ext cx="2133600" cy="365125"/>
          </a:xfrm>
        </p:spPr>
        <p:txBody>
          <a:bodyPr anchor="b"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xmlns="" id="{F3169E67-0A12-B74D-AF26-4E88E2ACDB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346646"/>
            <a:ext cx="7139136" cy="562074"/>
          </a:xfrm>
        </p:spPr>
        <p:txBody>
          <a:bodyPr anchor="b">
            <a:noAutofit/>
          </a:bodyPr>
          <a:lstStyle>
            <a:lvl1pPr algn="l">
              <a:defRPr sz="18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1EC61DED-7621-EB4E-8EAC-F939BC061D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7596336" y="256034"/>
            <a:ext cx="1513752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xmlns="" id="{A616A99C-711C-4B40-89A4-39C8721F15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797780"/>
            <a:ext cx="7139136" cy="590550"/>
          </a:xfrm>
        </p:spPr>
        <p:txBody>
          <a:bodyPr>
            <a:normAutofit/>
          </a:bodyPr>
          <a:lstStyle>
            <a:lvl1pPr marL="0" indent="0">
              <a:buNone/>
              <a:defRPr lang="sv-SE" sz="135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1498801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77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547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320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09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868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064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241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4189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</p:spTree>
    <p:extLst>
      <p:ext uri="{BB962C8B-B14F-4D97-AF65-F5344CB8AC3E}">
        <p14:creationId xmlns:p14="http://schemas.microsoft.com/office/powerpoint/2010/main" val="2883608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2018-11-08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831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5" y="4407120"/>
            <a:ext cx="7772400" cy="1362076"/>
          </a:xfrm>
        </p:spPr>
        <p:txBody>
          <a:bodyPr anchor="t"/>
          <a:lstStyle>
            <a:lvl1pPr algn="l">
              <a:defRPr sz="1519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5" y="2906723"/>
            <a:ext cx="7772400" cy="1500187"/>
          </a:xfrm>
        </p:spPr>
        <p:txBody>
          <a:bodyPr anchor="b"/>
          <a:lstStyle>
            <a:lvl1pPr marL="0" indent="0">
              <a:buNone/>
              <a:defRPr sz="779">
                <a:solidFill>
                  <a:schemeClr val="tx1">
                    <a:tint val="75000"/>
                  </a:schemeClr>
                </a:solidFill>
              </a:defRPr>
            </a:lvl1pPr>
            <a:lvl2pPr marL="177365" indent="0">
              <a:buNone/>
              <a:defRPr sz="701">
                <a:solidFill>
                  <a:schemeClr val="tx1">
                    <a:tint val="75000"/>
                  </a:schemeClr>
                </a:solidFill>
              </a:defRPr>
            </a:lvl2pPr>
            <a:lvl3pPr marL="354730" indent="0">
              <a:buNone/>
              <a:defRPr sz="623">
                <a:solidFill>
                  <a:schemeClr val="tx1">
                    <a:tint val="75000"/>
                  </a:schemeClr>
                </a:solidFill>
              </a:defRPr>
            </a:lvl3pPr>
            <a:lvl4pPr marL="532095" indent="0">
              <a:buNone/>
              <a:defRPr sz="545">
                <a:solidFill>
                  <a:schemeClr val="tx1">
                    <a:tint val="75000"/>
                  </a:schemeClr>
                </a:solidFill>
              </a:defRPr>
            </a:lvl4pPr>
            <a:lvl5pPr marL="709462" indent="0">
              <a:buNone/>
              <a:defRPr sz="545">
                <a:solidFill>
                  <a:schemeClr val="tx1">
                    <a:tint val="75000"/>
                  </a:schemeClr>
                </a:solidFill>
              </a:defRPr>
            </a:lvl5pPr>
            <a:lvl6pPr marL="886831" indent="0">
              <a:buNone/>
              <a:defRPr sz="545">
                <a:solidFill>
                  <a:schemeClr val="tx1">
                    <a:tint val="75000"/>
                  </a:schemeClr>
                </a:solidFill>
              </a:defRPr>
            </a:lvl6pPr>
            <a:lvl7pPr marL="1064196" indent="0">
              <a:buNone/>
              <a:defRPr sz="545">
                <a:solidFill>
                  <a:schemeClr val="tx1">
                    <a:tint val="75000"/>
                  </a:schemeClr>
                </a:solidFill>
              </a:defRPr>
            </a:lvl7pPr>
            <a:lvl8pPr marL="1241564" indent="0">
              <a:buNone/>
              <a:defRPr sz="545">
                <a:solidFill>
                  <a:schemeClr val="tx1">
                    <a:tint val="75000"/>
                  </a:schemeClr>
                </a:solidFill>
              </a:defRPr>
            </a:lvl8pPr>
            <a:lvl9pPr marL="1418930" indent="0">
              <a:buNone/>
              <a:defRPr sz="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2018-11-08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158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1091"/>
            </a:lvl1pPr>
            <a:lvl2pPr>
              <a:defRPr sz="935"/>
            </a:lvl2pPr>
            <a:lvl3pPr>
              <a:defRPr sz="779"/>
            </a:lvl3pPr>
            <a:lvl4pPr>
              <a:defRPr sz="701"/>
            </a:lvl4pPr>
            <a:lvl5pPr>
              <a:defRPr sz="701"/>
            </a:lvl5pPr>
            <a:lvl6pPr>
              <a:defRPr sz="701"/>
            </a:lvl6pPr>
            <a:lvl7pPr>
              <a:defRPr sz="701"/>
            </a:lvl7pPr>
            <a:lvl8pPr>
              <a:defRPr sz="701"/>
            </a:lvl8pPr>
            <a:lvl9pPr>
              <a:defRPr sz="701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1091"/>
            </a:lvl1pPr>
            <a:lvl2pPr>
              <a:defRPr sz="935"/>
            </a:lvl2pPr>
            <a:lvl3pPr>
              <a:defRPr sz="779"/>
            </a:lvl3pPr>
            <a:lvl4pPr>
              <a:defRPr sz="701"/>
            </a:lvl4pPr>
            <a:lvl5pPr>
              <a:defRPr sz="701"/>
            </a:lvl5pPr>
            <a:lvl6pPr>
              <a:defRPr sz="701"/>
            </a:lvl6pPr>
            <a:lvl7pPr>
              <a:defRPr sz="701"/>
            </a:lvl7pPr>
            <a:lvl8pPr>
              <a:defRPr sz="701"/>
            </a:lvl8pPr>
            <a:lvl9pPr>
              <a:defRPr sz="701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2018-11-08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712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7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391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noProof="0"/>
              <a:t>Klicka här för att ändra format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3233B-D569-4A6E-878F-CDE152514C47}" type="datetime1">
              <a:rPr lang="en-GB" noProof="0" smtClean="0"/>
              <a:t>08/11/2018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80640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69" r:id="rId5"/>
  </p:sldLayoutIdLst>
  <p:hf hdr="0" ftr="0" dt="0"/>
  <p:txStyles>
    <p:titleStyle>
      <a:lvl1pPr algn="l" defTabSz="385763" rtl="0" eaLnBrk="1" latinLnBrk="0" hangingPunct="1">
        <a:spcBef>
          <a:spcPct val="0"/>
        </a:spcBef>
        <a:buNone/>
        <a:defRPr sz="135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44661" indent="-144661" algn="l" defTabSz="385763" rtl="0" eaLnBrk="1" latinLnBrk="0" hangingPunct="1">
        <a:spcBef>
          <a:spcPct val="20000"/>
        </a:spcBef>
        <a:buFont typeface="Arial" panose="020B0604020202020204" pitchFamily="34" charset="0"/>
        <a:buChar char="•"/>
        <a:defRPr sz="1181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13433" indent="-120551" algn="l" defTabSz="385763" rtl="0" eaLnBrk="1" latinLnBrk="0" hangingPunct="1">
        <a:spcBef>
          <a:spcPct val="20000"/>
        </a:spcBef>
        <a:buFont typeface="Arial" panose="020B0604020202020204" pitchFamily="34" charset="0"/>
        <a:buChar char="–"/>
        <a:defRPr sz="1013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482204" indent="-96441" algn="l" defTabSz="385763" rtl="0" eaLnBrk="1" latinLnBrk="0" hangingPunct="1">
        <a:spcBef>
          <a:spcPct val="20000"/>
        </a:spcBef>
        <a:buFont typeface="Arial" panose="020B0604020202020204" pitchFamily="34" charset="0"/>
        <a:buChar char="•"/>
        <a:defRPr sz="844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675085" indent="-96441" algn="l" defTabSz="385763" rtl="0" eaLnBrk="1" latinLnBrk="0" hangingPunct="1">
        <a:spcBef>
          <a:spcPct val="20000"/>
        </a:spcBef>
        <a:buFont typeface="Arial" panose="020B0604020202020204" pitchFamily="34" charset="0"/>
        <a:buChar char="–"/>
        <a:defRPr sz="76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867966" indent="-96441" algn="l" defTabSz="385763" rtl="0" eaLnBrk="1" latinLnBrk="0" hangingPunct="1">
        <a:spcBef>
          <a:spcPct val="20000"/>
        </a:spcBef>
        <a:buFont typeface="Arial" panose="020B0604020202020204" pitchFamily="34" charset="0"/>
        <a:buChar char="»"/>
        <a:defRPr sz="844" kern="1200">
          <a:solidFill>
            <a:schemeClr val="tx1"/>
          </a:solidFill>
          <a:latin typeface="+mn-lt"/>
          <a:ea typeface="+mn-ea"/>
          <a:cs typeface="+mn-cs"/>
        </a:defRPr>
      </a:lvl5pPr>
      <a:lvl6pPr marL="1060847" indent="-96441" algn="l" defTabSz="385763" rtl="0" eaLnBrk="1" latinLnBrk="0" hangingPunct="1">
        <a:spcBef>
          <a:spcPct val="20000"/>
        </a:spcBef>
        <a:buFont typeface="Arial" panose="020B0604020202020204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6pPr>
      <a:lvl7pPr marL="1253729" indent="-96441" algn="l" defTabSz="385763" rtl="0" eaLnBrk="1" latinLnBrk="0" hangingPunct="1">
        <a:spcBef>
          <a:spcPct val="20000"/>
        </a:spcBef>
        <a:buFont typeface="Arial" panose="020B0604020202020204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7pPr>
      <a:lvl8pPr marL="1446610" indent="-96441" algn="l" defTabSz="385763" rtl="0" eaLnBrk="1" latinLnBrk="0" hangingPunct="1">
        <a:spcBef>
          <a:spcPct val="20000"/>
        </a:spcBef>
        <a:buFont typeface="Arial" panose="020B0604020202020204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8pPr>
      <a:lvl9pPr marL="1639491" indent="-96441" algn="l" defTabSz="385763" rtl="0" eaLnBrk="1" latinLnBrk="0" hangingPunct="1">
        <a:spcBef>
          <a:spcPct val="20000"/>
        </a:spcBef>
        <a:buFont typeface="Arial" panose="020B0604020202020204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1pPr>
      <a:lvl2pPr marL="192881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2pPr>
      <a:lvl3pPr marL="385763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3pPr>
      <a:lvl4pPr marL="578644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964406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157288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350169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54305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090" tIns="45549" rIns="91090" bIns="45549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090" tIns="45549" rIns="91090" bIns="45549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3" y="6356751"/>
            <a:ext cx="2133600" cy="365125"/>
          </a:xfrm>
          <a:prstGeom prst="rect">
            <a:avLst/>
          </a:prstGeom>
        </p:spPr>
        <p:txBody>
          <a:bodyPr vert="horz" lIns="91090" tIns="45549" rIns="91090" bIns="45549" rtlCol="0" anchor="ctr"/>
          <a:lstStyle>
            <a:lvl1pPr algn="l">
              <a:defRPr sz="4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77365"/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 defTabSz="177365"/>
              <a:t>2018-11-08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751"/>
            <a:ext cx="2895600" cy="365125"/>
          </a:xfrm>
          <a:prstGeom prst="rect">
            <a:avLst/>
          </a:prstGeom>
        </p:spPr>
        <p:txBody>
          <a:bodyPr vert="horz" lIns="91090" tIns="45549" rIns="91090" bIns="45549" rtlCol="0" anchor="ctr"/>
          <a:lstStyle>
            <a:lvl1pPr algn="ctr">
              <a:defRPr sz="4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77365"/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751"/>
            <a:ext cx="2133600" cy="365125"/>
          </a:xfrm>
          <a:prstGeom prst="rect">
            <a:avLst/>
          </a:prstGeom>
        </p:spPr>
        <p:txBody>
          <a:bodyPr vert="horz" lIns="91090" tIns="45549" rIns="91090" bIns="45549" rtlCol="0" anchor="ctr"/>
          <a:lstStyle>
            <a:lvl1pPr algn="r">
              <a:defRPr sz="4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77365"/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 defTabSz="177365"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207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xStyles>
    <p:titleStyle>
      <a:lvl1pPr algn="ctr" defTabSz="177365" rtl="0" eaLnBrk="1" latinLnBrk="0" hangingPunct="1">
        <a:spcBef>
          <a:spcPct val="0"/>
        </a:spcBef>
        <a:buNone/>
        <a:defRPr sz="171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022" indent="-133022" algn="l" defTabSz="177365" rtl="0" eaLnBrk="1" latinLnBrk="0" hangingPunct="1">
        <a:spcBef>
          <a:spcPct val="20000"/>
        </a:spcBef>
        <a:buFont typeface="Arial"/>
        <a:buChar char="•"/>
        <a:defRPr sz="1247" kern="1200">
          <a:solidFill>
            <a:schemeClr val="tx1"/>
          </a:solidFill>
          <a:latin typeface="+mn-lt"/>
          <a:ea typeface="+mn-ea"/>
          <a:cs typeface="+mn-cs"/>
        </a:defRPr>
      </a:lvl1pPr>
      <a:lvl2pPr marL="288220" indent="-110850" algn="l" defTabSz="177365" rtl="0" eaLnBrk="1" latinLnBrk="0" hangingPunct="1">
        <a:spcBef>
          <a:spcPct val="20000"/>
        </a:spcBef>
        <a:buFont typeface="Arial"/>
        <a:buChar char="–"/>
        <a:defRPr sz="1091" kern="1200">
          <a:solidFill>
            <a:schemeClr val="tx1"/>
          </a:solidFill>
          <a:latin typeface="+mn-lt"/>
          <a:ea typeface="+mn-ea"/>
          <a:cs typeface="+mn-cs"/>
        </a:defRPr>
      </a:lvl2pPr>
      <a:lvl3pPr marL="443405" indent="-88681" algn="l" defTabSz="177365" rtl="0" eaLnBrk="1" latinLnBrk="0" hangingPunct="1">
        <a:spcBef>
          <a:spcPct val="20000"/>
        </a:spcBef>
        <a:buFont typeface="Arial"/>
        <a:buChar char="•"/>
        <a:defRPr sz="935" kern="1200">
          <a:solidFill>
            <a:schemeClr val="tx1"/>
          </a:solidFill>
          <a:latin typeface="+mn-lt"/>
          <a:ea typeface="+mn-ea"/>
          <a:cs typeface="+mn-cs"/>
        </a:defRPr>
      </a:lvl3pPr>
      <a:lvl4pPr marL="620780" indent="-88681" algn="l" defTabSz="177365" rtl="0" eaLnBrk="1" latinLnBrk="0" hangingPunct="1">
        <a:spcBef>
          <a:spcPct val="20000"/>
        </a:spcBef>
        <a:buFont typeface="Arial"/>
        <a:buChar char="–"/>
        <a:defRPr sz="779" kern="1200">
          <a:solidFill>
            <a:schemeClr val="tx1"/>
          </a:solidFill>
          <a:latin typeface="+mn-lt"/>
          <a:ea typeface="+mn-ea"/>
          <a:cs typeface="+mn-cs"/>
        </a:defRPr>
      </a:lvl4pPr>
      <a:lvl5pPr marL="798148" indent="-88681" algn="l" defTabSz="177365" rtl="0" eaLnBrk="1" latinLnBrk="0" hangingPunct="1">
        <a:spcBef>
          <a:spcPct val="20000"/>
        </a:spcBef>
        <a:buFont typeface="Arial"/>
        <a:buChar char="»"/>
        <a:defRPr sz="779" kern="1200">
          <a:solidFill>
            <a:schemeClr val="tx1"/>
          </a:solidFill>
          <a:latin typeface="+mn-lt"/>
          <a:ea typeface="+mn-ea"/>
          <a:cs typeface="+mn-cs"/>
        </a:defRPr>
      </a:lvl5pPr>
      <a:lvl6pPr marL="975512" indent="-88681" algn="l" defTabSz="177365" rtl="0" eaLnBrk="1" latinLnBrk="0" hangingPunct="1">
        <a:spcBef>
          <a:spcPct val="20000"/>
        </a:spcBef>
        <a:buFont typeface="Arial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6pPr>
      <a:lvl7pPr marL="1152878" indent="-88681" algn="l" defTabSz="177365" rtl="0" eaLnBrk="1" latinLnBrk="0" hangingPunct="1">
        <a:spcBef>
          <a:spcPct val="20000"/>
        </a:spcBef>
        <a:buFont typeface="Arial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7pPr>
      <a:lvl8pPr marL="1330247" indent="-88681" algn="l" defTabSz="177365" rtl="0" eaLnBrk="1" latinLnBrk="0" hangingPunct="1">
        <a:spcBef>
          <a:spcPct val="20000"/>
        </a:spcBef>
        <a:buFont typeface="Arial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8pPr>
      <a:lvl9pPr marL="1507611" indent="-88681" algn="l" defTabSz="177365" rtl="0" eaLnBrk="1" latinLnBrk="0" hangingPunct="1">
        <a:spcBef>
          <a:spcPct val="20000"/>
        </a:spcBef>
        <a:buFont typeface="Arial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17736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1pPr>
      <a:lvl2pPr marL="177365" algn="l" defTabSz="17736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2pPr>
      <a:lvl3pPr marL="354730" algn="l" defTabSz="17736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3pPr>
      <a:lvl4pPr marL="532095" algn="l" defTabSz="17736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4pPr>
      <a:lvl5pPr marL="709462" algn="l" defTabSz="17736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5pPr>
      <a:lvl6pPr marL="886831" algn="l" defTabSz="17736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6pPr>
      <a:lvl7pPr marL="1064196" algn="l" defTabSz="17736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7pPr>
      <a:lvl8pPr marL="1241564" algn="l" defTabSz="17736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8pPr>
      <a:lvl9pPr marL="1418930" algn="l" defTabSz="17736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4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362CE98-D5A2-0648-AD18-116338EADB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defTabSz="177365"/>
            <a:r>
              <a:rPr lang="en-GB" sz="2800" b="1" dirty="0">
                <a:solidFill>
                  <a:srgbClr val="FFFFFF"/>
                </a:solidFill>
              </a:rPr>
              <a:t>European Spallation Source</a:t>
            </a:r>
            <a:r>
              <a:rPr lang="en-GB" sz="2250" b="1" dirty="0">
                <a:solidFill>
                  <a:srgbClr val="FFFFFF"/>
                </a:solidFill>
              </a:rPr>
              <a:t> </a:t>
            </a:r>
            <a:r>
              <a:rPr lang="en-GB" b="1" dirty="0">
                <a:solidFill>
                  <a:srgbClr val="FFFFFF"/>
                </a:solidFill>
              </a:rPr>
              <a:t/>
            </a:r>
            <a:br>
              <a:rPr lang="en-GB" b="1" dirty="0">
                <a:solidFill>
                  <a:srgbClr val="FFFFFF"/>
                </a:solidFill>
              </a:rPr>
            </a:br>
            <a:r>
              <a:rPr lang="en-GB" sz="2400" dirty="0">
                <a:solidFill>
                  <a:srgbClr val="FFFFFF"/>
                </a:solidFill>
              </a:rPr>
              <a:t>T</a:t>
            </a:r>
            <a:r>
              <a:rPr lang="sv-SE" sz="2400" dirty="0" err="1"/>
              <a:t>op</a:t>
            </a:r>
            <a:r>
              <a:rPr lang="sv-SE" sz="2400" dirty="0"/>
              <a:t> </a:t>
            </a:r>
            <a:r>
              <a:rPr lang="sv-SE" sz="2400" dirty="0" err="1"/>
              <a:t>level</a:t>
            </a:r>
            <a:r>
              <a:rPr lang="sv-SE" sz="2400" dirty="0"/>
              <a:t> </a:t>
            </a:r>
            <a:r>
              <a:rPr lang="sv-SE" sz="2400" dirty="0" err="1"/>
              <a:t>requirements</a:t>
            </a:r>
            <a:r>
              <a:rPr lang="sv-SE" sz="2400" dirty="0"/>
              <a:t> for the vacuum system</a:t>
            </a:r>
            <a:br>
              <a:rPr lang="sv-SE" sz="2400" dirty="0"/>
            </a:br>
            <a:r>
              <a:rPr lang="sv-SE" sz="2400" dirty="0" err="1"/>
              <a:t>of</a:t>
            </a:r>
            <a:r>
              <a:rPr lang="sv-SE" sz="2400" dirty="0"/>
              <a:t> the </a:t>
            </a:r>
            <a:r>
              <a:rPr lang="sv-SE" sz="2400" dirty="0" err="1"/>
              <a:t>Dump</a:t>
            </a:r>
            <a:r>
              <a:rPr lang="sv-SE" sz="2400" dirty="0"/>
              <a:t> Line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6547BB3A-0D99-9D43-ADAF-EC7E12B7F5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defTabSz="177365"/>
            <a:endParaRPr lang="en-GB" sz="1350" b="1" dirty="0">
              <a:solidFill>
                <a:prstClr val="white"/>
              </a:solidFill>
            </a:endParaRPr>
          </a:p>
          <a:p>
            <a:pPr defTabSz="177365"/>
            <a:r>
              <a:rPr lang="sv-SE" sz="1600" dirty="0">
                <a:solidFill>
                  <a:srgbClr val="FFFFFF"/>
                </a:solidFill>
              </a:rPr>
              <a:t>Fabio Ravelli, Marcelo Juni Ferreira</a:t>
            </a:r>
          </a:p>
          <a:p>
            <a:pPr defTabSz="177365"/>
            <a:r>
              <a:rPr lang="sv-SE" sz="1600" dirty="0">
                <a:solidFill>
                  <a:srgbClr val="FFFFFF"/>
                </a:solidFill>
              </a:rPr>
              <a:t>STS-Vacuum Group</a:t>
            </a:r>
            <a:endParaRPr lang="en-US" sz="1600" dirty="0">
              <a:solidFill>
                <a:prstClr val="white"/>
              </a:solidFill>
            </a:endParaRPr>
          </a:p>
          <a:p>
            <a:pPr defTabSz="177365"/>
            <a:r>
              <a:rPr lang="en-GB" sz="1600" dirty="0">
                <a:solidFill>
                  <a:srgbClr val="FFFFFF"/>
                </a:solidFill>
              </a:rPr>
              <a:t>European Spallation Source ERIC</a:t>
            </a:r>
          </a:p>
          <a:p>
            <a:pPr defTabSz="177365"/>
            <a:r>
              <a:rPr lang="en-GB" sz="1600" dirty="0">
                <a:solidFill>
                  <a:srgbClr val="FFFFFF"/>
                </a:solidFill>
              </a:rPr>
              <a:t>2018.11.07</a:t>
            </a:r>
          </a:p>
          <a:p>
            <a:endParaRPr lang="sv-S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154F52B-1708-4C49-9C52-43011042EB5D}"/>
              </a:ext>
            </a:extLst>
          </p:cNvPr>
          <p:cNvSpPr txBox="1"/>
          <p:nvPr/>
        </p:nvSpPr>
        <p:spPr>
          <a:xfrm>
            <a:off x="974035" y="1166191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algn="l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63847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EEB5C7-599C-1B46-B63E-974118B0D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A2T Systems: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A729294-037D-554D-92C3-515551AEB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2</a:t>
            </a:fld>
            <a:endParaRPr lang="en-GB" noProof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B3B9121C-D607-7542-93FF-48514E7728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1800" dirty="0" err="1"/>
              <a:t>DogLeg</a:t>
            </a:r>
            <a:r>
              <a:rPr lang="en-GB" sz="1800" dirty="0"/>
              <a:t>, </a:t>
            </a:r>
            <a:r>
              <a:rPr lang="en-GB" sz="1800" dirty="0" err="1"/>
              <a:t>DumpLine</a:t>
            </a:r>
            <a:r>
              <a:rPr lang="en-GB" sz="1800" dirty="0"/>
              <a:t>, A2T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FD711B4-A554-9D41-BC76-28D786A5E791}"/>
              </a:ext>
            </a:extLst>
          </p:cNvPr>
          <p:cNvSpPr txBox="1"/>
          <p:nvPr/>
        </p:nvSpPr>
        <p:spPr>
          <a:xfrm>
            <a:off x="2337620" y="3623955"/>
            <a:ext cx="0" cy="0"/>
          </a:xfrm>
          <a:prstGeom prst="rect">
            <a:avLst/>
          </a:prstGeom>
        </p:spPr>
        <p:txBody>
          <a:bodyPr vert="horz" wrap="none" lIns="51435" tIns="25718" rIns="51435" bIns="25718" rtlCol="0" anchor="t">
            <a:normAutofit fontScale="25000" lnSpcReduction="20000"/>
          </a:bodyPr>
          <a:lstStyle/>
          <a:p>
            <a:pPr algn="l"/>
            <a:endParaRPr lang="en-US" sz="1125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3BABDBED-2B2B-174F-AD40-ACA1BC965A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3" y="1580322"/>
            <a:ext cx="8950523" cy="343285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F45FEE0-6820-9C43-A13E-614FB5B17C08}"/>
              </a:ext>
            </a:extLst>
          </p:cNvPr>
          <p:cNvSpPr txBox="1"/>
          <p:nvPr/>
        </p:nvSpPr>
        <p:spPr>
          <a:xfrm>
            <a:off x="6851966" y="3742881"/>
            <a:ext cx="0" cy="0"/>
          </a:xfrm>
          <a:prstGeom prst="rect">
            <a:avLst/>
          </a:prstGeom>
        </p:spPr>
        <p:txBody>
          <a:bodyPr vert="horz" wrap="none" lIns="51435" tIns="25718" rIns="51435" bIns="25718" rtlCol="0" anchor="t">
            <a:normAutofit fontScale="25000" lnSpcReduction="20000"/>
          </a:bodyPr>
          <a:lstStyle/>
          <a:p>
            <a:pPr algn="l"/>
            <a:endParaRPr lang="en-US" sz="1125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1451178A-B7F9-5F4D-B4CF-C6A941E9A0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7824" y="4005064"/>
            <a:ext cx="3990578" cy="219353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B2A2A09-82F3-F448-8E38-39643E18FD7A}"/>
              </a:ext>
            </a:extLst>
          </p:cNvPr>
          <p:cNvSpPr txBox="1"/>
          <p:nvPr/>
        </p:nvSpPr>
        <p:spPr>
          <a:xfrm>
            <a:off x="7964557" y="675861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algn="l"/>
            <a:endParaRPr lang="en-US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39989CA-A50D-A746-9888-1B5EAD3F642A}"/>
              </a:ext>
            </a:extLst>
          </p:cNvPr>
          <p:cNvSpPr txBox="1"/>
          <p:nvPr/>
        </p:nvSpPr>
        <p:spPr>
          <a:xfrm>
            <a:off x="7997687" y="549965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algn="l"/>
            <a:endParaRPr lang="en-US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9368179-0D9E-2E4A-B5B0-A9B07F8EBEC8}"/>
              </a:ext>
            </a:extLst>
          </p:cNvPr>
          <p:cNvSpPr txBox="1"/>
          <p:nvPr/>
        </p:nvSpPr>
        <p:spPr>
          <a:xfrm>
            <a:off x="7904922" y="59634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algn="l"/>
            <a:endParaRPr lang="en-US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DCE2BB8-F614-2D40-A155-445DEF3FDAA3}"/>
              </a:ext>
            </a:extLst>
          </p:cNvPr>
          <p:cNvSpPr txBox="1"/>
          <p:nvPr/>
        </p:nvSpPr>
        <p:spPr>
          <a:xfrm>
            <a:off x="8527774" y="576470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algn="l"/>
            <a:endParaRPr lang="en-US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6324886-CE63-EB45-83FA-883312D2A412}"/>
              </a:ext>
            </a:extLst>
          </p:cNvPr>
          <p:cNvSpPr txBox="1"/>
          <p:nvPr/>
        </p:nvSpPr>
        <p:spPr>
          <a:xfrm>
            <a:off x="4293704" y="510209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algn="l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27374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EEB5C7-599C-1B46-B63E-974118B0D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Vacuum Lay Out </a:t>
            </a:r>
            <a:r>
              <a:rPr lang="en-GB" sz="2400" dirty="0" err="1"/>
              <a:t>DumpLine</a:t>
            </a:r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A729294-037D-554D-92C3-515551AEB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3</a:t>
            </a:fld>
            <a:endParaRPr lang="en-GB" noProof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FD711B4-A554-9D41-BC76-28D786A5E791}"/>
              </a:ext>
            </a:extLst>
          </p:cNvPr>
          <p:cNvSpPr txBox="1"/>
          <p:nvPr/>
        </p:nvSpPr>
        <p:spPr>
          <a:xfrm>
            <a:off x="2337620" y="3623955"/>
            <a:ext cx="0" cy="0"/>
          </a:xfrm>
          <a:prstGeom prst="rect">
            <a:avLst/>
          </a:prstGeom>
        </p:spPr>
        <p:txBody>
          <a:bodyPr vert="horz" wrap="none" lIns="51435" tIns="25718" rIns="51435" bIns="25718" rtlCol="0" anchor="t">
            <a:normAutofit fontScale="25000" lnSpcReduction="20000"/>
          </a:bodyPr>
          <a:lstStyle/>
          <a:p>
            <a:pPr algn="l"/>
            <a:endParaRPr lang="en-US" sz="1125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F45FEE0-6820-9C43-A13E-614FB5B17C08}"/>
              </a:ext>
            </a:extLst>
          </p:cNvPr>
          <p:cNvSpPr txBox="1"/>
          <p:nvPr/>
        </p:nvSpPr>
        <p:spPr>
          <a:xfrm>
            <a:off x="6851966" y="3742881"/>
            <a:ext cx="0" cy="0"/>
          </a:xfrm>
          <a:prstGeom prst="rect">
            <a:avLst/>
          </a:prstGeom>
        </p:spPr>
        <p:txBody>
          <a:bodyPr vert="horz" wrap="none" lIns="51435" tIns="25718" rIns="51435" bIns="25718" rtlCol="0" anchor="t">
            <a:normAutofit fontScale="25000" lnSpcReduction="20000"/>
          </a:bodyPr>
          <a:lstStyle/>
          <a:p>
            <a:pPr algn="l"/>
            <a:endParaRPr lang="en-US" sz="1125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B2A2A09-82F3-F448-8E38-39643E18FD7A}"/>
              </a:ext>
            </a:extLst>
          </p:cNvPr>
          <p:cNvSpPr txBox="1"/>
          <p:nvPr/>
        </p:nvSpPr>
        <p:spPr>
          <a:xfrm>
            <a:off x="7964557" y="675861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algn="l"/>
            <a:endParaRPr lang="en-US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39989CA-A50D-A746-9888-1B5EAD3F642A}"/>
              </a:ext>
            </a:extLst>
          </p:cNvPr>
          <p:cNvSpPr txBox="1"/>
          <p:nvPr/>
        </p:nvSpPr>
        <p:spPr>
          <a:xfrm>
            <a:off x="7997687" y="549965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algn="l"/>
            <a:endParaRPr lang="en-US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9368179-0D9E-2E4A-B5B0-A9B07F8EBEC8}"/>
              </a:ext>
            </a:extLst>
          </p:cNvPr>
          <p:cNvSpPr txBox="1"/>
          <p:nvPr/>
        </p:nvSpPr>
        <p:spPr>
          <a:xfrm>
            <a:off x="7904922" y="59634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algn="l"/>
            <a:endParaRPr lang="en-US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DCE2BB8-F614-2D40-A155-445DEF3FDAA3}"/>
              </a:ext>
            </a:extLst>
          </p:cNvPr>
          <p:cNvSpPr txBox="1"/>
          <p:nvPr/>
        </p:nvSpPr>
        <p:spPr>
          <a:xfrm>
            <a:off x="8527774" y="576470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algn="l"/>
            <a:endParaRPr lang="en-US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6324886-CE63-EB45-83FA-883312D2A412}"/>
              </a:ext>
            </a:extLst>
          </p:cNvPr>
          <p:cNvSpPr txBox="1"/>
          <p:nvPr/>
        </p:nvSpPr>
        <p:spPr>
          <a:xfrm>
            <a:off x="4293704" y="510209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algn="l"/>
            <a:endParaRPr lang="en-US" sz="20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0B1103EE-6561-3E4D-86F0-7F4A7F6422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88840"/>
            <a:ext cx="9144000" cy="125559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247EC89D-4D7F-A042-8C11-3BE7C3786242}"/>
              </a:ext>
            </a:extLst>
          </p:cNvPr>
          <p:cNvSpPr txBox="1"/>
          <p:nvPr/>
        </p:nvSpPr>
        <p:spPr>
          <a:xfrm>
            <a:off x="107504" y="5538938"/>
            <a:ext cx="8424936" cy="1130985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92500" lnSpcReduction="10000"/>
          </a:bodyPr>
          <a:lstStyle/>
          <a:p>
            <a:pPr algn="l"/>
            <a:r>
              <a:rPr lang="en-US" sz="2000" dirty="0"/>
              <a:t>Vacuum Pressure Requirement for the DPL: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Operating vacuum pressure shall be &lt;1e-7 mbar after 100hr from venting with dry N2</a:t>
            </a:r>
            <a:endParaRPr lang="sv-S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Leak rate of the individual component better than 1e-10 mbar l /sec water and </a:t>
            </a:r>
          </a:p>
          <a:p>
            <a:r>
              <a:rPr lang="en-US" dirty="0"/>
              <a:t>      hydrogen dominated, organic less than 1% of the total pressure</a:t>
            </a:r>
            <a:endParaRPr lang="en-US" sz="20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3678EA42-7CE9-974B-8BC4-B45D0F027E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1376" y="2946513"/>
            <a:ext cx="7902624" cy="259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253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EEB5C7-599C-1B46-B63E-974118B0D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The Dump Image System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A729294-037D-554D-92C3-515551AEB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4</a:t>
            </a:fld>
            <a:endParaRPr lang="en-GB" noProof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FD711B4-A554-9D41-BC76-28D786A5E791}"/>
              </a:ext>
            </a:extLst>
          </p:cNvPr>
          <p:cNvSpPr txBox="1"/>
          <p:nvPr/>
        </p:nvSpPr>
        <p:spPr>
          <a:xfrm>
            <a:off x="2337620" y="3623955"/>
            <a:ext cx="0" cy="0"/>
          </a:xfrm>
          <a:prstGeom prst="rect">
            <a:avLst/>
          </a:prstGeom>
        </p:spPr>
        <p:txBody>
          <a:bodyPr vert="horz" wrap="none" lIns="51435" tIns="25718" rIns="51435" bIns="25718" rtlCol="0" anchor="t">
            <a:normAutofit fontScale="25000" lnSpcReduction="20000"/>
          </a:bodyPr>
          <a:lstStyle/>
          <a:p>
            <a:pPr algn="l"/>
            <a:endParaRPr lang="en-US" sz="1125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F45FEE0-6820-9C43-A13E-614FB5B17C08}"/>
              </a:ext>
            </a:extLst>
          </p:cNvPr>
          <p:cNvSpPr txBox="1"/>
          <p:nvPr/>
        </p:nvSpPr>
        <p:spPr>
          <a:xfrm>
            <a:off x="6851966" y="3742881"/>
            <a:ext cx="0" cy="0"/>
          </a:xfrm>
          <a:prstGeom prst="rect">
            <a:avLst/>
          </a:prstGeom>
        </p:spPr>
        <p:txBody>
          <a:bodyPr vert="horz" wrap="none" lIns="51435" tIns="25718" rIns="51435" bIns="25718" rtlCol="0" anchor="t">
            <a:normAutofit fontScale="25000" lnSpcReduction="20000"/>
          </a:bodyPr>
          <a:lstStyle/>
          <a:p>
            <a:pPr algn="l"/>
            <a:endParaRPr lang="en-US" sz="1125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B2A2A09-82F3-F448-8E38-39643E18FD7A}"/>
              </a:ext>
            </a:extLst>
          </p:cNvPr>
          <p:cNvSpPr txBox="1"/>
          <p:nvPr/>
        </p:nvSpPr>
        <p:spPr>
          <a:xfrm>
            <a:off x="7964557" y="675861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algn="l"/>
            <a:endParaRPr lang="en-US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39989CA-A50D-A746-9888-1B5EAD3F642A}"/>
              </a:ext>
            </a:extLst>
          </p:cNvPr>
          <p:cNvSpPr txBox="1"/>
          <p:nvPr/>
        </p:nvSpPr>
        <p:spPr>
          <a:xfrm>
            <a:off x="7997687" y="549965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algn="l"/>
            <a:endParaRPr lang="en-US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9368179-0D9E-2E4A-B5B0-A9B07F8EBEC8}"/>
              </a:ext>
            </a:extLst>
          </p:cNvPr>
          <p:cNvSpPr txBox="1"/>
          <p:nvPr/>
        </p:nvSpPr>
        <p:spPr>
          <a:xfrm>
            <a:off x="7904922" y="59634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algn="l"/>
            <a:endParaRPr lang="en-US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DCE2BB8-F614-2D40-A155-445DEF3FDAA3}"/>
              </a:ext>
            </a:extLst>
          </p:cNvPr>
          <p:cNvSpPr txBox="1"/>
          <p:nvPr/>
        </p:nvSpPr>
        <p:spPr>
          <a:xfrm>
            <a:off x="8527774" y="576470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algn="l"/>
            <a:endParaRPr lang="en-US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6324886-CE63-EB45-83FA-883312D2A412}"/>
              </a:ext>
            </a:extLst>
          </p:cNvPr>
          <p:cNvSpPr txBox="1"/>
          <p:nvPr/>
        </p:nvSpPr>
        <p:spPr>
          <a:xfrm>
            <a:off x="4293704" y="510209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algn="l"/>
            <a:endParaRPr lang="en-US" sz="2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247EC89D-4D7F-A042-8C11-3BE7C3786242}"/>
              </a:ext>
            </a:extLst>
          </p:cNvPr>
          <p:cNvSpPr txBox="1"/>
          <p:nvPr/>
        </p:nvSpPr>
        <p:spPr>
          <a:xfrm>
            <a:off x="107504" y="5277107"/>
            <a:ext cx="8856984" cy="1477328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Three identical vessels to host the scintillating screens and vertical actuators, only two fully equipped at commissioning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Built following the guidance contained in the ESS Vacuum Handbook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All metal construction for HV and, more important, for radiation hardness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Provide for some quick disconnect method to shorten hands on maintenance time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048E2D4-3ECE-D141-8F64-4542BE9F24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8633" y="1556792"/>
            <a:ext cx="5142678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932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EEB5C7-599C-1B46-B63E-974118B0D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Choice of the DN250 vessel flanges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A729294-037D-554D-92C3-515551AEB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5</a:t>
            </a:fld>
            <a:endParaRPr lang="en-GB" noProof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FD711B4-A554-9D41-BC76-28D786A5E791}"/>
              </a:ext>
            </a:extLst>
          </p:cNvPr>
          <p:cNvSpPr txBox="1"/>
          <p:nvPr/>
        </p:nvSpPr>
        <p:spPr>
          <a:xfrm>
            <a:off x="2337620" y="3623955"/>
            <a:ext cx="0" cy="0"/>
          </a:xfrm>
          <a:prstGeom prst="rect">
            <a:avLst/>
          </a:prstGeom>
        </p:spPr>
        <p:txBody>
          <a:bodyPr vert="horz" wrap="none" lIns="51435" tIns="25718" rIns="51435" bIns="25718" rtlCol="0" anchor="t">
            <a:normAutofit fontScale="25000" lnSpcReduction="20000"/>
          </a:bodyPr>
          <a:lstStyle/>
          <a:p>
            <a:pPr algn="l"/>
            <a:endParaRPr lang="en-US" sz="1125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F45FEE0-6820-9C43-A13E-614FB5B17C08}"/>
              </a:ext>
            </a:extLst>
          </p:cNvPr>
          <p:cNvSpPr txBox="1"/>
          <p:nvPr/>
        </p:nvSpPr>
        <p:spPr>
          <a:xfrm>
            <a:off x="6851966" y="3742881"/>
            <a:ext cx="0" cy="0"/>
          </a:xfrm>
          <a:prstGeom prst="rect">
            <a:avLst/>
          </a:prstGeom>
        </p:spPr>
        <p:txBody>
          <a:bodyPr vert="horz" wrap="none" lIns="51435" tIns="25718" rIns="51435" bIns="25718" rtlCol="0" anchor="t">
            <a:normAutofit fontScale="25000" lnSpcReduction="20000"/>
          </a:bodyPr>
          <a:lstStyle/>
          <a:p>
            <a:pPr algn="l"/>
            <a:endParaRPr lang="en-US" sz="1125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B2A2A09-82F3-F448-8E38-39643E18FD7A}"/>
              </a:ext>
            </a:extLst>
          </p:cNvPr>
          <p:cNvSpPr txBox="1"/>
          <p:nvPr/>
        </p:nvSpPr>
        <p:spPr>
          <a:xfrm>
            <a:off x="7964557" y="675861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algn="l"/>
            <a:endParaRPr lang="en-US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39989CA-A50D-A746-9888-1B5EAD3F642A}"/>
              </a:ext>
            </a:extLst>
          </p:cNvPr>
          <p:cNvSpPr txBox="1"/>
          <p:nvPr/>
        </p:nvSpPr>
        <p:spPr>
          <a:xfrm>
            <a:off x="7997687" y="549965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algn="l"/>
            <a:endParaRPr lang="en-US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9368179-0D9E-2E4A-B5B0-A9B07F8EBEC8}"/>
              </a:ext>
            </a:extLst>
          </p:cNvPr>
          <p:cNvSpPr txBox="1"/>
          <p:nvPr/>
        </p:nvSpPr>
        <p:spPr>
          <a:xfrm>
            <a:off x="7904922" y="59634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algn="l"/>
            <a:endParaRPr lang="en-US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DCE2BB8-F614-2D40-A155-445DEF3FDAA3}"/>
              </a:ext>
            </a:extLst>
          </p:cNvPr>
          <p:cNvSpPr txBox="1"/>
          <p:nvPr/>
        </p:nvSpPr>
        <p:spPr>
          <a:xfrm>
            <a:off x="8527774" y="576470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algn="l"/>
            <a:endParaRPr lang="en-US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6324886-CE63-EB45-83FA-883312D2A412}"/>
              </a:ext>
            </a:extLst>
          </p:cNvPr>
          <p:cNvSpPr txBox="1"/>
          <p:nvPr/>
        </p:nvSpPr>
        <p:spPr>
          <a:xfrm>
            <a:off x="4293704" y="510209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algn="l"/>
            <a:endParaRPr lang="en-US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8F613951-A419-A445-A4BC-5AC182636D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0721" y="1462041"/>
            <a:ext cx="3714566" cy="51738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600763A-B406-D749-B9BF-D4D951A76993}"/>
              </a:ext>
            </a:extLst>
          </p:cNvPr>
          <p:cNvSpPr txBox="1"/>
          <p:nvPr/>
        </p:nvSpPr>
        <p:spPr>
          <a:xfrm>
            <a:off x="4835352" y="6100431"/>
            <a:ext cx="1368152" cy="36004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92500" lnSpcReduction="10000"/>
          </a:bodyPr>
          <a:lstStyle/>
          <a:p>
            <a:pPr algn="l"/>
            <a:r>
              <a:rPr lang="en-US" sz="2000" dirty="0"/>
              <a:t>DN250 CF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xmlns="" id="{ACB12464-5678-7142-973A-7B686A3DA424}"/>
              </a:ext>
            </a:extLst>
          </p:cNvPr>
          <p:cNvCxnSpPr/>
          <p:nvPr/>
        </p:nvCxnSpPr>
        <p:spPr>
          <a:xfrm flipH="1" flipV="1">
            <a:off x="4932040" y="5589240"/>
            <a:ext cx="504056" cy="4933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3A74DE05-0A2F-7E46-AB9A-72149E7B83F6}"/>
              </a:ext>
            </a:extLst>
          </p:cNvPr>
          <p:cNvSpPr txBox="1"/>
          <p:nvPr/>
        </p:nvSpPr>
        <p:spPr>
          <a:xfrm>
            <a:off x="6948264" y="4316832"/>
            <a:ext cx="1916288" cy="132343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2000" dirty="0"/>
              <a:t>DN250 CF, the view port has</a:t>
            </a:r>
          </a:p>
          <a:p>
            <a:pPr algn="l"/>
            <a:r>
              <a:rPr lang="en-US" sz="2000" dirty="0"/>
              <a:t>brazed glass to metal transition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xmlns="" id="{A48D1EA4-08B8-884F-A75C-2AC21C561A44}"/>
              </a:ext>
            </a:extLst>
          </p:cNvPr>
          <p:cNvCxnSpPr>
            <a:cxnSpLocks/>
            <a:stCxn id="17" idx="1"/>
          </p:cNvCxnSpPr>
          <p:nvPr/>
        </p:nvCxnSpPr>
        <p:spPr>
          <a:xfrm flipH="1">
            <a:off x="4932040" y="4978552"/>
            <a:ext cx="2016224" cy="12389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9349372C-00F4-7448-931B-D841A535D1CE}"/>
              </a:ext>
            </a:extLst>
          </p:cNvPr>
          <p:cNvSpPr txBox="1"/>
          <p:nvPr/>
        </p:nvSpPr>
        <p:spPr>
          <a:xfrm>
            <a:off x="6770512" y="1739203"/>
            <a:ext cx="1916288" cy="224676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2000" dirty="0"/>
              <a:t>DN250 CF, the downstream component has the subsequent downstream flange in QCF from MKT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xmlns="" id="{F422204A-8A56-AD41-8198-75B6BCC20954}"/>
              </a:ext>
            </a:extLst>
          </p:cNvPr>
          <p:cNvCxnSpPr>
            <a:cxnSpLocks/>
            <a:stCxn id="22" idx="1"/>
          </p:cNvCxnSpPr>
          <p:nvPr/>
        </p:nvCxnSpPr>
        <p:spPr>
          <a:xfrm flipH="1">
            <a:off x="5436096" y="2862588"/>
            <a:ext cx="1334416" cy="125117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D26EBCCB-0187-3A43-AA9D-BD1E9B7DBB21}"/>
              </a:ext>
            </a:extLst>
          </p:cNvPr>
          <p:cNvSpPr txBox="1"/>
          <p:nvPr/>
        </p:nvSpPr>
        <p:spPr>
          <a:xfrm>
            <a:off x="314377" y="3962889"/>
            <a:ext cx="1916288" cy="707886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2000" dirty="0"/>
              <a:t>DN250 Quick CF from MKT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xmlns="" id="{BABDF1E7-610A-C547-8174-FA6FE16A514B}"/>
              </a:ext>
            </a:extLst>
          </p:cNvPr>
          <p:cNvCxnSpPr>
            <a:cxnSpLocks/>
          </p:cNvCxnSpPr>
          <p:nvPr/>
        </p:nvCxnSpPr>
        <p:spPr>
          <a:xfrm>
            <a:off x="2123728" y="4316832"/>
            <a:ext cx="1659888" cy="48474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96E19291-783E-4E42-9E88-643CBD6D2D1A}"/>
              </a:ext>
            </a:extLst>
          </p:cNvPr>
          <p:cNvSpPr txBox="1"/>
          <p:nvPr/>
        </p:nvSpPr>
        <p:spPr>
          <a:xfrm>
            <a:off x="529208" y="2632738"/>
            <a:ext cx="1916288" cy="707886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2000" dirty="0"/>
              <a:t>Half moon DN 250CF flange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xmlns="" id="{63AE1E0F-BB40-5A4C-8182-4B44F3838280}"/>
              </a:ext>
            </a:extLst>
          </p:cNvPr>
          <p:cNvCxnSpPr>
            <a:cxnSpLocks/>
            <a:stCxn id="34" idx="3"/>
          </p:cNvCxnSpPr>
          <p:nvPr/>
        </p:nvCxnSpPr>
        <p:spPr>
          <a:xfrm>
            <a:off x="2445496" y="2986681"/>
            <a:ext cx="1888914" cy="57372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4328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EEB5C7-599C-1B46-B63E-974118B0D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Half moon bolt ring, example in DN63 CF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A729294-037D-554D-92C3-515551AEB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6</a:t>
            </a:fld>
            <a:endParaRPr lang="en-GB" noProof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FD711B4-A554-9D41-BC76-28D786A5E791}"/>
              </a:ext>
            </a:extLst>
          </p:cNvPr>
          <p:cNvSpPr txBox="1"/>
          <p:nvPr/>
        </p:nvSpPr>
        <p:spPr>
          <a:xfrm>
            <a:off x="2337620" y="3623955"/>
            <a:ext cx="0" cy="0"/>
          </a:xfrm>
          <a:prstGeom prst="rect">
            <a:avLst/>
          </a:prstGeom>
        </p:spPr>
        <p:txBody>
          <a:bodyPr vert="horz" wrap="none" lIns="51435" tIns="25718" rIns="51435" bIns="25718" rtlCol="0" anchor="t">
            <a:normAutofit fontScale="25000" lnSpcReduction="20000"/>
          </a:bodyPr>
          <a:lstStyle/>
          <a:p>
            <a:pPr algn="l"/>
            <a:endParaRPr lang="en-US" sz="1125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F45FEE0-6820-9C43-A13E-614FB5B17C08}"/>
              </a:ext>
            </a:extLst>
          </p:cNvPr>
          <p:cNvSpPr txBox="1"/>
          <p:nvPr/>
        </p:nvSpPr>
        <p:spPr>
          <a:xfrm>
            <a:off x="6851966" y="3742881"/>
            <a:ext cx="0" cy="0"/>
          </a:xfrm>
          <a:prstGeom prst="rect">
            <a:avLst/>
          </a:prstGeom>
        </p:spPr>
        <p:txBody>
          <a:bodyPr vert="horz" wrap="none" lIns="51435" tIns="25718" rIns="51435" bIns="25718" rtlCol="0" anchor="t">
            <a:normAutofit fontScale="25000" lnSpcReduction="20000"/>
          </a:bodyPr>
          <a:lstStyle/>
          <a:p>
            <a:pPr algn="l"/>
            <a:endParaRPr lang="en-US" sz="1125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B2A2A09-82F3-F448-8E38-39643E18FD7A}"/>
              </a:ext>
            </a:extLst>
          </p:cNvPr>
          <p:cNvSpPr txBox="1"/>
          <p:nvPr/>
        </p:nvSpPr>
        <p:spPr>
          <a:xfrm>
            <a:off x="7964557" y="675861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algn="l"/>
            <a:endParaRPr lang="en-US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39989CA-A50D-A746-9888-1B5EAD3F642A}"/>
              </a:ext>
            </a:extLst>
          </p:cNvPr>
          <p:cNvSpPr txBox="1"/>
          <p:nvPr/>
        </p:nvSpPr>
        <p:spPr>
          <a:xfrm>
            <a:off x="7997687" y="549965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algn="l"/>
            <a:endParaRPr lang="en-US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9368179-0D9E-2E4A-B5B0-A9B07F8EBEC8}"/>
              </a:ext>
            </a:extLst>
          </p:cNvPr>
          <p:cNvSpPr txBox="1"/>
          <p:nvPr/>
        </p:nvSpPr>
        <p:spPr>
          <a:xfrm>
            <a:off x="7904922" y="596348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algn="l"/>
            <a:endParaRPr lang="en-US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DCE2BB8-F614-2D40-A155-445DEF3FDAA3}"/>
              </a:ext>
            </a:extLst>
          </p:cNvPr>
          <p:cNvSpPr txBox="1"/>
          <p:nvPr/>
        </p:nvSpPr>
        <p:spPr>
          <a:xfrm>
            <a:off x="8527774" y="576470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algn="l"/>
            <a:endParaRPr lang="en-US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6324886-CE63-EB45-83FA-883312D2A412}"/>
              </a:ext>
            </a:extLst>
          </p:cNvPr>
          <p:cNvSpPr txBox="1"/>
          <p:nvPr/>
        </p:nvSpPr>
        <p:spPr>
          <a:xfrm>
            <a:off x="4293704" y="510209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algn="l"/>
            <a:endParaRPr lang="en-US" sz="2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9349372C-00F4-7448-931B-D841A535D1CE}"/>
              </a:ext>
            </a:extLst>
          </p:cNvPr>
          <p:cNvSpPr txBox="1"/>
          <p:nvPr/>
        </p:nvSpPr>
        <p:spPr>
          <a:xfrm>
            <a:off x="4716016" y="2275825"/>
            <a:ext cx="3384376" cy="255454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Allows for quick dismounting from the top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Rotatable flange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Proven system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An electric drill can be used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Lighter than the chain system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Suggested by Ralf Huber</a:t>
            </a:r>
          </a:p>
        </p:txBody>
      </p:sp>
      <p:pic>
        <p:nvPicPr>
          <p:cNvPr id="1026" name="Picture 2" descr="Image result for half moon cf flange">
            <a:extLst>
              <a:ext uri="{FF2B5EF4-FFF2-40B4-BE49-F238E27FC236}">
                <a16:creationId xmlns:a16="http://schemas.microsoft.com/office/drawing/2014/main" xmlns="" id="{A31C9515-0AE1-BC4E-9822-632A73DFFA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60848"/>
            <a:ext cx="3225800" cy="298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0616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xmlns="" id="{E6ABFF83-7A7C-5E41-9BEA-3D138303CD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1640" y="2060848"/>
            <a:ext cx="6400800" cy="1752600"/>
          </a:xfrm>
        </p:spPr>
        <p:txBody>
          <a:bodyPr>
            <a:noAutofit/>
          </a:bodyPr>
          <a:lstStyle/>
          <a:p>
            <a:r>
              <a:rPr lang="en-US" sz="4800" dirty="0"/>
              <a:t>Q&amp;A</a:t>
            </a:r>
          </a:p>
          <a:p>
            <a:endParaRPr lang="en-US" sz="4800" dirty="0"/>
          </a:p>
          <a:p>
            <a:r>
              <a:rPr lang="en-US" sz="4800" dirty="0"/>
              <a:t>Thanks!</a:t>
            </a:r>
          </a:p>
        </p:txBody>
      </p:sp>
    </p:spTree>
    <p:extLst>
      <p:ext uri="{BB962C8B-B14F-4D97-AF65-F5344CB8AC3E}">
        <p14:creationId xmlns:p14="http://schemas.microsoft.com/office/powerpoint/2010/main" val="2690985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t">
        <a:norm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5" id="{837FB91F-CDC5-4BC6-A162-22F8370E1EC4}" vid="{C4EAEFBE-156F-4FEE-9F2B-BE5A854A00D8}"/>
    </a:ext>
  </a:extLst>
</a:theme>
</file>

<file path=ppt/theme/theme2.xml><?xml version="1.0" encoding="utf-8"?>
<a:theme xmlns:a="http://schemas.openxmlformats.org/drawingml/2006/main" name="2_Anpassad formgiv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5" id="{837FB91F-CDC5-4BC6-A162-22F8370E1EC4}" vid="{76958EC4-F568-4D68-98B3-6BA4183AD24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Office-tema</Template>
  <TotalTime>253</TotalTime>
  <Words>229</Words>
  <Application>Microsoft Macintosh PowerPoint</Application>
  <PresentationFormat>On-screen Show (4:3)</PresentationFormat>
  <Paragraphs>46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Office-tema</vt:lpstr>
      <vt:lpstr>2_Anpassad formgivning</vt:lpstr>
      <vt:lpstr>European Spallation Source  Top level requirements for the vacuum system of the Dump Line</vt:lpstr>
      <vt:lpstr>A2T Systems:</vt:lpstr>
      <vt:lpstr>Vacuum Lay Out DumpLine</vt:lpstr>
      <vt:lpstr>The Dump Image System</vt:lpstr>
      <vt:lpstr>Choice of the DN250 vessel flanges</vt:lpstr>
      <vt:lpstr>Half moon bolt ring, example in DN63 CF </vt:lpstr>
      <vt:lpstr>PowerPoint Presentation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European Spallation Source  Top level requirements for the vacuum system of the Dump Line</dc:title>
  <dc:creator>Microsoft Office User</dc:creator>
  <cp:lastModifiedBy>Erik Adli</cp:lastModifiedBy>
  <cp:revision>12</cp:revision>
  <dcterms:created xsi:type="dcterms:W3CDTF">2018-11-06T15:38:08Z</dcterms:created>
  <dcterms:modified xsi:type="dcterms:W3CDTF">2018-11-08T10:00:18Z</dcterms:modified>
</cp:coreProperties>
</file>