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379" r:id="rId2"/>
    <p:sldId id="38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1" autoAdjust="0"/>
    <p:restoredTop sz="94745"/>
  </p:normalViewPr>
  <p:slideViewPr>
    <p:cSldViewPr snapToGrid="0" snapToObjects="1">
      <p:cViewPr varScale="1">
        <p:scale>
          <a:sx n="102" d="100"/>
          <a:sy n="102" d="100"/>
        </p:scale>
        <p:origin x="17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EAAEB-20B5-D548-8718-BEB9C646CBC4}" type="datetimeFigureOut">
              <a:rPr lang="en-US" smtClean="0"/>
              <a:t>3/7/18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F7898-58F0-CF48-870C-FB233E8D68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397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4ED8-6593-534B-97B9-2F7E6ACEE7B7}" type="datetimeFigureOut">
              <a:rPr lang="en-US" smtClean="0"/>
              <a:t>3/7/18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72F4-2EAA-4C4A-BA82-14F94874CCC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3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4ED8-6593-534B-97B9-2F7E6ACEE7B7}" type="datetimeFigureOut">
              <a:rPr lang="en-US" smtClean="0"/>
              <a:t>3/7/18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72F4-2EAA-4C4A-BA82-14F94874CCC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97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4ED8-6593-534B-97B9-2F7E6ACEE7B7}" type="datetimeFigureOut">
              <a:rPr lang="en-US" smtClean="0"/>
              <a:t>3/7/18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72F4-2EAA-4C4A-BA82-14F94874CCC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272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4ED8-6593-534B-97B9-2F7E6ACEE7B7}" type="datetimeFigureOut">
              <a:rPr lang="en-US" smtClean="0"/>
              <a:t>3/7/18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72F4-2EAA-4C4A-BA82-14F94874CCC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906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4ED8-6593-534B-97B9-2F7E6ACEE7B7}" type="datetimeFigureOut">
              <a:rPr lang="en-US" smtClean="0"/>
              <a:t>3/7/18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72F4-2EAA-4C4A-BA82-14F94874CCC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520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4ED8-6593-534B-97B9-2F7E6ACEE7B7}" type="datetimeFigureOut">
              <a:rPr lang="en-US" smtClean="0"/>
              <a:t>3/7/18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72F4-2EAA-4C4A-BA82-14F94874CCC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143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4ED8-6593-534B-97B9-2F7E6ACEE7B7}" type="datetimeFigureOut">
              <a:rPr lang="en-US" smtClean="0"/>
              <a:t>3/7/18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72F4-2EAA-4C4A-BA82-14F94874CCC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049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4ED8-6593-534B-97B9-2F7E6ACEE7B7}" type="datetimeFigureOut">
              <a:rPr lang="en-US" smtClean="0"/>
              <a:t>3/7/18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72F4-2EAA-4C4A-BA82-14F94874CCC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83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4ED8-6593-534B-97B9-2F7E6ACEE7B7}" type="datetimeFigureOut">
              <a:rPr lang="en-US" smtClean="0"/>
              <a:t>3/7/18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72F4-2EAA-4C4A-BA82-14F94874CCC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28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4ED8-6593-534B-97B9-2F7E6ACEE7B7}" type="datetimeFigureOut">
              <a:rPr lang="en-US" smtClean="0"/>
              <a:t>3/7/18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72F4-2EAA-4C4A-BA82-14F94874CCC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696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4ED8-6593-534B-97B9-2F7E6ACEE7B7}" type="datetimeFigureOut">
              <a:rPr lang="en-US" smtClean="0"/>
              <a:t>3/7/18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472F4-2EAA-4C4A-BA82-14F94874CCC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620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74ED8-6593-534B-97B9-2F7E6ACEE7B7}" type="datetimeFigureOut">
              <a:rPr lang="en-US" smtClean="0"/>
              <a:t>3/7/18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472F4-2EAA-4C4A-BA82-14F94874CCC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46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175364" y="3432131"/>
            <a:ext cx="767845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38619" y="3031299"/>
            <a:ext cx="12526" cy="776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492685" y="3031299"/>
            <a:ext cx="12526" cy="776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321491" y="3006246"/>
            <a:ext cx="12526" cy="776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363239" y="3006246"/>
            <a:ext cx="12526" cy="776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30081" y="3031299"/>
            <a:ext cx="12526" cy="776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776583" y="3031299"/>
            <a:ext cx="12526" cy="776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8932" y="513567"/>
            <a:ext cx="7327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/>
              <a:t>Project timeline (past)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5554" y="2052137"/>
            <a:ext cx="10438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Idea for </a:t>
            </a:r>
          </a:p>
          <a:p>
            <a:r>
              <a:rPr lang="en-US" sz="1400"/>
              <a:t>plasma lens</a:t>
            </a:r>
          </a:p>
          <a:p>
            <a:r>
              <a:rPr lang="en-US" sz="1400"/>
              <a:t> lattices</a:t>
            </a:r>
          </a:p>
          <a:p>
            <a:r>
              <a:rPr lang="en-US" sz="1400"/>
              <a:t>published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83939" y="2435277"/>
            <a:ext cx="821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CLEAR</a:t>
            </a:r>
          </a:p>
          <a:p>
            <a:r>
              <a:rPr lang="en-US" sz="1400"/>
              <a:t>approval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25936" y="264581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CALIFES </a:t>
            </a:r>
          </a:p>
          <a:p>
            <a:r>
              <a:rPr lang="en-US" sz="1400"/>
              <a:t>workshop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91685" y="1623751"/>
            <a:ext cx="76815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PhD</a:t>
            </a:r>
          </a:p>
          <a:p>
            <a:r>
              <a:rPr lang="en-US" sz="1400"/>
              <a:t>student</a:t>
            </a:r>
          </a:p>
          <a:p>
            <a:r>
              <a:rPr lang="en-US" sz="1400"/>
              <a:t>arrive</a:t>
            </a:r>
          </a:p>
          <a:p>
            <a:r>
              <a:rPr lang="en-US" sz="1400"/>
              <a:t>at CERN</a:t>
            </a:r>
          </a:p>
          <a:p>
            <a:r>
              <a:rPr lang="en-US" sz="1400"/>
              <a:t>(COAS)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182220" y="2147286"/>
            <a:ext cx="90608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PL</a:t>
            </a:r>
          </a:p>
          <a:p>
            <a:r>
              <a:rPr lang="en-US" sz="1400"/>
              <a:t>build</a:t>
            </a:r>
          </a:p>
          <a:p>
            <a:r>
              <a:rPr lang="en-US" sz="1400"/>
              <a:t>and</a:t>
            </a:r>
          </a:p>
          <a:p>
            <a:r>
              <a:rPr lang="en-US" sz="1400"/>
              <a:t>HV-tested</a:t>
            </a:r>
          </a:p>
          <a:p>
            <a:r>
              <a:rPr lang="en-US" sz="1400"/>
              <a:t>in the lab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48351" y="2277608"/>
            <a:ext cx="11575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First experimental</a:t>
            </a:r>
          </a:p>
          <a:p>
            <a:r>
              <a:rPr lang="en-US" sz="1400"/>
              <a:t>results</a:t>
            </a:r>
          </a:p>
          <a:p>
            <a:endParaRPr lang="en-US" sz="1400"/>
          </a:p>
        </p:txBody>
      </p:sp>
      <p:cxnSp>
        <p:nvCxnSpPr>
          <p:cNvPr id="22" name="Straight Connector 21"/>
          <p:cNvCxnSpPr/>
          <p:nvPr/>
        </p:nvCxnSpPr>
        <p:spPr>
          <a:xfrm>
            <a:off x="2581114" y="1340285"/>
            <a:ext cx="2111" cy="3037804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39942" y="117653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2016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919253" y="117653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2017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7123388" y="1213160"/>
            <a:ext cx="2111" cy="3037804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851732" y="121028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2018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577342" y="4397945"/>
            <a:ext cx="985849" cy="1252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65400" y="4499569"/>
            <a:ext cx="153561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Setting up</a:t>
            </a:r>
          </a:p>
          <a:p>
            <a:r>
              <a:rPr lang="en-US" sz="1400"/>
              <a:t>external coll.</a:t>
            </a:r>
          </a:p>
          <a:p>
            <a:r>
              <a:rPr lang="en-US" sz="1400"/>
              <a:t>J. Osterhoff (DESY)</a:t>
            </a:r>
          </a:p>
          <a:p>
            <a:r>
              <a:rPr lang="en-US" sz="1400"/>
              <a:t>S. Hooker (Oxford)</a:t>
            </a:r>
            <a:br>
              <a:rPr lang="en-US" sz="1400"/>
            </a:br>
            <a:endParaRPr lang="en-US" sz="140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082994" y="4585010"/>
            <a:ext cx="1328770" cy="36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365362" y="4717891"/>
            <a:ext cx="88197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Learning,</a:t>
            </a:r>
          </a:p>
          <a:p>
            <a:r>
              <a:rPr lang="en-US" sz="1400"/>
              <a:t>planning,</a:t>
            </a:r>
          </a:p>
          <a:p>
            <a:r>
              <a:rPr lang="en-US" sz="1400"/>
              <a:t>designing</a:t>
            </a:r>
          </a:p>
          <a:p>
            <a:r>
              <a:rPr lang="en-US" sz="1400"/>
              <a:t>CLEAR PL</a:t>
            </a:r>
          </a:p>
          <a:p>
            <a:r>
              <a:rPr lang="en-US" sz="1400"/>
              <a:t>(in Oslo)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981999" y="3807912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5/2017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52801" y="3776836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7/2016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06445" y="3536404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10/2016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47360" y="3511550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12/2016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75809" y="3864946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8/2017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346817" y="3747118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12/2017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249142" y="2147286"/>
            <a:ext cx="94051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PL</a:t>
            </a:r>
          </a:p>
          <a:p>
            <a:r>
              <a:rPr lang="en-US" sz="1400"/>
              <a:t>integrated</a:t>
            </a:r>
          </a:p>
          <a:p>
            <a:r>
              <a:rPr lang="en-US" sz="1400"/>
              <a:t>in CLEAR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242731" y="3864946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10/2017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5684397" y="2995554"/>
            <a:ext cx="12526" cy="776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411764" y="4291312"/>
            <a:ext cx="1094990" cy="689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708010" y="4496996"/>
            <a:ext cx="10000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Building</a:t>
            </a:r>
          </a:p>
          <a:p>
            <a:r>
              <a:rPr lang="en-US" sz="1400"/>
              <a:t>and testing</a:t>
            </a:r>
          </a:p>
          <a:p>
            <a:r>
              <a:rPr lang="en-US" sz="1400"/>
              <a:t>PL</a:t>
            </a:r>
          </a:p>
          <a:p>
            <a:r>
              <a:rPr lang="en-US" sz="1400"/>
              <a:t>(at CERN)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4636015" y="4331791"/>
            <a:ext cx="1094990" cy="689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747404" y="4436195"/>
            <a:ext cx="12981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Integrating and</a:t>
            </a:r>
          </a:p>
          <a:p>
            <a:r>
              <a:rPr lang="en-US" sz="1400"/>
              <a:t>debugging</a:t>
            </a:r>
          </a:p>
          <a:p>
            <a:r>
              <a:rPr lang="en-US" sz="1400"/>
              <a:t>PL</a:t>
            </a:r>
          </a:p>
          <a:p>
            <a:r>
              <a:rPr lang="en-US" sz="1400"/>
              <a:t>(at CERN)</a:t>
            </a:r>
          </a:p>
        </p:txBody>
      </p:sp>
    </p:spTree>
    <p:extLst>
      <p:ext uri="{BB962C8B-B14F-4D97-AF65-F5344CB8AC3E}">
        <p14:creationId xmlns:p14="http://schemas.microsoft.com/office/powerpoint/2010/main" val="905733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>
            <a:off x="175364" y="3432131"/>
            <a:ext cx="859285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39942" y="117653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2018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19253" y="117653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2019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4553887" y="1176538"/>
            <a:ext cx="2111" cy="3037804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426498" y="1193915"/>
            <a:ext cx="2111" cy="3037804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38391" y="3027207"/>
            <a:ext cx="12526" cy="776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893905" y="3027207"/>
            <a:ext cx="12526" cy="776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75364" y="2681700"/>
            <a:ext cx="949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Exp. Run 1</a:t>
            </a:r>
          </a:p>
          <a:p>
            <a:r>
              <a:rPr lang="en-US" sz="1400"/>
              <a:t>single lens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517328" y="2673006"/>
            <a:ext cx="949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Exp. Run 2</a:t>
            </a:r>
          </a:p>
          <a:p>
            <a:r>
              <a:rPr lang="en-US" sz="1400"/>
              <a:t>single lens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208147" y="3352883"/>
            <a:ext cx="759431" cy="388307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>
            <a:off x="2965538" y="3035901"/>
            <a:ext cx="12526" cy="776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560967" y="2316535"/>
            <a:ext cx="98738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Carl</a:t>
            </a:r>
          </a:p>
          <a:p>
            <a:r>
              <a:rPr lang="en-US" sz="1400"/>
              <a:t>submits</a:t>
            </a:r>
          </a:p>
          <a:p>
            <a:r>
              <a:rPr lang="en-US" sz="1400"/>
              <a:t>disseration</a:t>
            </a:r>
          </a:p>
          <a:p>
            <a:r>
              <a:rPr lang="en-US" sz="1400"/>
              <a:t>(est.) </a:t>
            </a:r>
          </a:p>
          <a:p>
            <a:endParaRPr lang="en-US" sz="1400"/>
          </a:p>
        </p:txBody>
      </p:sp>
      <p:sp>
        <p:nvSpPr>
          <p:cNvPr id="39" name="TextBox 38"/>
          <p:cNvSpPr txBox="1"/>
          <p:nvPr/>
        </p:nvSpPr>
        <p:spPr>
          <a:xfrm>
            <a:off x="229439" y="3839501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3/2018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356605" y="3839501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?</a:t>
            </a:r>
            <a:r>
              <a:rPr lang="en-US"/>
              <a:t>/2018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60967" y="3841658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  <a:r>
              <a:rPr lang="en-US"/>
              <a:t>/2018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841396" y="1970380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2019+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875510" y="2316535"/>
            <a:ext cx="34250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Potential increase of the project</a:t>
            </a:r>
          </a:p>
          <a:p>
            <a:r>
              <a:rPr lang="en-US" sz="1400"/>
              <a:t>to plasmas lens </a:t>
            </a:r>
            <a:r>
              <a:rPr lang="en-US" sz="1400" b="1"/>
              <a:t>lattices</a:t>
            </a:r>
            <a:r>
              <a:rPr lang="en-US" sz="1400"/>
              <a:t> and achromat experiments</a:t>
            </a:r>
          </a:p>
          <a:p>
            <a:r>
              <a:rPr lang="en-US" sz="1400"/>
              <a:t>(pending funding)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1893905" y="3607496"/>
            <a:ext cx="667062" cy="154070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09959" y="5156561"/>
            <a:ext cx="2792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CLEAR shut-down, 7-8/2018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88932" y="513567"/>
            <a:ext cx="7327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/>
              <a:t>Project timeline (future)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548353" y="2673006"/>
            <a:ext cx="949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Exp. Run 3</a:t>
            </a:r>
          </a:p>
          <a:p>
            <a:r>
              <a:rPr lang="en-US" sz="1400"/>
              <a:t>single lens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703974" y="3812514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?</a:t>
            </a:r>
            <a:r>
              <a:rPr lang="en-US"/>
              <a:t>/2018</a:t>
            </a:r>
          </a:p>
        </p:txBody>
      </p:sp>
      <p:cxnSp>
        <p:nvCxnSpPr>
          <p:cNvPr id="50" name="Straight Connector 49"/>
          <p:cNvCxnSpPr/>
          <p:nvPr/>
        </p:nvCxnSpPr>
        <p:spPr>
          <a:xfrm>
            <a:off x="4084977" y="3064916"/>
            <a:ext cx="12526" cy="776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1385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4736</TotalTime>
  <Words>151</Words>
  <Application>Microsoft Macintosh PowerPoint</Application>
  <PresentationFormat>On-screen Show (4:3)</PresentationFormat>
  <Paragraphs>73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Calibri</vt:lpstr>
      <vt:lpstr>Arial</vt:lpstr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 A</dc:creator>
  <cp:lastModifiedBy>Erik Adli</cp:lastModifiedBy>
  <cp:revision>878</cp:revision>
  <dcterms:created xsi:type="dcterms:W3CDTF">2016-10-09T15:08:36Z</dcterms:created>
  <dcterms:modified xsi:type="dcterms:W3CDTF">2018-03-07T11:55:40Z</dcterms:modified>
</cp:coreProperties>
</file>