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mp4" ContentType="vide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55.xml" ContentType="application/vnd.openxmlformats-officedocument.presentationml.notesSlide+xml"/>
  <Override PartName="/ppt/notesSlides/notesSlide56.xml" ContentType="application/vnd.openxmlformats-officedocument.presentationml.notesSlide+xml"/>
  <Override PartName="/ppt/notesSlides/notesSlide57.xml" ContentType="application/vnd.openxmlformats-officedocument.presentationml.notesSlide+xml"/>
  <Override PartName="/ppt/notesSlides/notesSlide58.xml" ContentType="application/vnd.openxmlformats-officedocument.presentationml.notesSlide+xml"/>
  <Override PartName="/ppt/notesSlides/notesSlide59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1"/>
  </p:notesMasterIdLst>
  <p:sldIdLst>
    <p:sldId id="274" r:id="rId2"/>
    <p:sldId id="465" r:id="rId3"/>
    <p:sldId id="466" r:id="rId4"/>
    <p:sldId id="324" r:id="rId5"/>
    <p:sldId id="413" r:id="rId6"/>
    <p:sldId id="423" r:id="rId7"/>
    <p:sldId id="422" r:id="rId8"/>
    <p:sldId id="435" r:id="rId9"/>
    <p:sldId id="318" r:id="rId10"/>
    <p:sldId id="320" r:id="rId11"/>
    <p:sldId id="410" r:id="rId12"/>
    <p:sldId id="412" r:id="rId13"/>
    <p:sldId id="458" r:id="rId14"/>
    <p:sldId id="409" r:id="rId15"/>
    <p:sldId id="440" r:id="rId16"/>
    <p:sldId id="471" r:id="rId17"/>
    <p:sldId id="468" r:id="rId18"/>
    <p:sldId id="326" r:id="rId19"/>
    <p:sldId id="424" r:id="rId20"/>
    <p:sldId id="427" r:id="rId21"/>
    <p:sldId id="425" r:id="rId22"/>
    <p:sldId id="426" r:id="rId23"/>
    <p:sldId id="428" r:id="rId24"/>
    <p:sldId id="429" r:id="rId25"/>
    <p:sldId id="431" r:id="rId26"/>
    <p:sldId id="430" r:id="rId27"/>
    <p:sldId id="432" r:id="rId28"/>
    <p:sldId id="459" r:id="rId29"/>
    <p:sldId id="325" r:id="rId30"/>
    <p:sldId id="454" r:id="rId31"/>
    <p:sldId id="439" r:id="rId32"/>
    <p:sldId id="460" r:id="rId33"/>
    <p:sldId id="327" r:id="rId34"/>
    <p:sldId id="415" r:id="rId35"/>
    <p:sldId id="436" r:id="rId36"/>
    <p:sldId id="455" r:id="rId37"/>
    <p:sldId id="457" r:id="rId38"/>
    <p:sldId id="441" r:id="rId39"/>
    <p:sldId id="456" r:id="rId40"/>
    <p:sldId id="463" r:id="rId41"/>
    <p:sldId id="417" r:id="rId42"/>
    <p:sldId id="419" r:id="rId43"/>
    <p:sldId id="442" r:id="rId44"/>
    <p:sldId id="443" r:id="rId45"/>
    <p:sldId id="445" r:id="rId46"/>
    <p:sldId id="461" r:id="rId47"/>
    <p:sldId id="474" r:id="rId48"/>
    <p:sldId id="447" r:id="rId49"/>
    <p:sldId id="448" r:id="rId50"/>
    <p:sldId id="452" r:id="rId51"/>
    <p:sldId id="449" r:id="rId52"/>
    <p:sldId id="464" r:id="rId53"/>
    <p:sldId id="470" r:id="rId54"/>
    <p:sldId id="473" r:id="rId55"/>
    <p:sldId id="472" r:id="rId56"/>
    <p:sldId id="462" r:id="rId57"/>
    <p:sldId id="469" r:id="rId58"/>
    <p:sldId id="416" r:id="rId59"/>
    <p:sldId id="321" r:id="rId60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ection par défaut" id="{E0143D3D-B114-4562-85B7-37070F4CB17D}">
          <p14:sldIdLst>
            <p14:sldId id="274"/>
            <p14:sldId id="465"/>
            <p14:sldId id="466"/>
            <p14:sldId id="324"/>
            <p14:sldId id="413"/>
            <p14:sldId id="423"/>
            <p14:sldId id="422"/>
            <p14:sldId id="435"/>
            <p14:sldId id="318"/>
            <p14:sldId id="320"/>
            <p14:sldId id="410"/>
            <p14:sldId id="412"/>
            <p14:sldId id="458"/>
            <p14:sldId id="409"/>
            <p14:sldId id="440"/>
            <p14:sldId id="471"/>
            <p14:sldId id="468"/>
            <p14:sldId id="326"/>
            <p14:sldId id="424"/>
            <p14:sldId id="427"/>
            <p14:sldId id="425"/>
            <p14:sldId id="426"/>
            <p14:sldId id="428"/>
            <p14:sldId id="429"/>
            <p14:sldId id="431"/>
            <p14:sldId id="430"/>
            <p14:sldId id="432"/>
            <p14:sldId id="459"/>
            <p14:sldId id="325"/>
            <p14:sldId id="454"/>
            <p14:sldId id="439"/>
            <p14:sldId id="460"/>
            <p14:sldId id="327"/>
            <p14:sldId id="415"/>
            <p14:sldId id="436"/>
            <p14:sldId id="455"/>
            <p14:sldId id="457"/>
            <p14:sldId id="441"/>
            <p14:sldId id="456"/>
            <p14:sldId id="463"/>
            <p14:sldId id="417"/>
            <p14:sldId id="419"/>
            <p14:sldId id="442"/>
            <p14:sldId id="443"/>
            <p14:sldId id="445"/>
            <p14:sldId id="461"/>
            <p14:sldId id="474"/>
            <p14:sldId id="447"/>
            <p14:sldId id="448"/>
            <p14:sldId id="452"/>
            <p14:sldId id="449"/>
            <p14:sldId id="464"/>
            <p14:sldId id="470"/>
          </p14:sldIdLst>
        </p14:section>
        <p14:section name="Supplément" id="{A23D3109-1A23-4A71-BB71-7F6BC97458D1}">
          <p14:sldIdLst>
            <p14:sldId id="473"/>
            <p14:sldId id="472"/>
            <p14:sldId id="462"/>
            <p14:sldId id="469"/>
            <p14:sldId id="416"/>
            <p14:sldId id="321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Corentin HIVER" initials="CH" lastIdx="3" clrIdx="0">
    <p:extLst>
      <p:ext uri="{19B8F6BF-5375-455C-9EA6-DF929625EA0E}">
        <p15:presenceInfo xmlns:p15="http://schemas.microsoft.com/office/powerpoint/2012/main" userId="36e1ca1018ad5470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85723"/>
    <a:srgbClr val="FF0000"/>
    <a:srgbClr val="172C51"/>
    <a:srgbClr val="4472C4"/>
    <a:srgbClr val="820000"/>
    <a:srgbClr val="333F50"/>
    <a:srgbClr val="000000"/>
    <a:srgbClr val="3B383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1124" autoAdjust="0"/>
  </p:normalViewPr>
  <p:slideViewPr>
    <p:cSldViewPr snapToGrid="0">
      <p:cViewPr varScale="1">
        <p:scale>
          <a:sx n="83" d="100"/>
          <a:sy n="83" d="100"/>
        </p:scale>
        <p:origin x="658" y="67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tableStyles" Target="tableStyles.xml"/><Relationship Id="rId5" Type="http://schemas.openxmlformats.org/officeDocument/2006/relationships/slide" Target="slides/slide4.xml"/><Relationship Id="rId61" Type="http://schemas.openxmlformats.org/officeDocument/2006/relationships/notesMaster" Target="notesMasters/notesMaster1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microsoft.com/office/2016/11/relationships/changesInfo" Target="changesInfos/changesInfo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orentin HIVER" userId="36e1ca1018ad5470" providerId="LiveId" clId="{14554F33-8C83-442E-A29D-E3FF0A9DD11B}"/>
    <pc:docChg chg="undo redo custSel addSld delSld modSld sldOrd addSection modSection">
      <pc:chgData name="Corentin HIVER" userId="36e1ca1018ad5470" providerId="LiveId" clId="{14554F33-8C83-442E-A29D-E3FF0A9DD11B}" dt="2024-05-27T10:57:42.938" v="4298" actId="208"/>
      <pc:docMkLst>
        <pc:docMk/>
      </pc:docMkLst>
      <pc:sldChg chg="modSp mod">
        <pc:chgData name="Corentin HIVER" userId="36e1ca1018ad5470" providerId="LiveId" clId="{14554F33-8C83-442E-A29D-E3FF0A9DD11B}" dt="2024-05-25T22:07:11.746" v="247" actId="20577"/>
        <pc:sldMkLst>
          <pc:docMk/>
          <pc:sldMk cId="1372083801" sldId="274"/>
        </pc:sldMkLst>
        <pc:spChg chg="mod">
          <ac:chgData name="Corentin HIVER" userId="36e1ca1018ad5470" providerId="LiveId" clId="{14554F33-8C83-442E-A29D-E3FF0A9DD11B}" dt="2024-05-25T22:07:11.746" v="247" actId="20577"/>
          <ac:spMkLst>
            <pc:docMk/>
            <pc:sldMk cId="1372083801" sldId="274"/>
            <ac:spMk id="85" creationId="{9C519C20-7777-4443-81F0-FF13D1570FD2}"/>
          </ac:spMkLst>
        </pc:spChg>
      </pc:sldChg>
      <pc:sldChg chg="addSp delSp modSp mod delAnim modAnim">
        <pc:chgData name="Corentin HIVER" userId="36e1ca1018ad5470" providerId="LiveId" clId="{14554F33-8C83-442E-A29D-E3FF0A9DD11B}" dt="2024-05-26T13:41:07.581" v="732" actId="20577"/>
        <pc:sldMkLst>
          <pc:docMk/>
          <pc:sldMk cId="1701153893" sldId="314"/>
        </pc:sldMkLst>
        <pc:spChg chg="mod">
          <ac:chgData name="Corentin HIVER" userId="36e1ca1018ad5470" providerId="LiveId" clId="{14554F33-8C83-442E-A29D-E3FF0A9DD11B}" dt="2024-05-25T22:00:57.426" v="227" actId="20577"/>
          <ac:spMkLst>
            <pc:docMk/>
            <pc:sldMk cId="1701153893" sldId="314"/>
            <ac:spMk id="2" creationId="{00000000-0000-0000-0000-000000000000}"/>
          </ac:spMkLst>
        </pc:spChg>
        <pc:spChg chg="mod">
          <ac:chgData name="Corentin HIVER" userId="36e1ca1018ad5470" providerId="LiveId" clId="{14554F33-8C83-442E-A29D-E3FF0A9DD11B}" dt="2024-05-26T13:41:07.581" v="732" actId="20577"/>
          <ac:spMkLst>
            <pc:docMk/>
            <pc:sldMk cId="1701153893" sldId="314"/>
            <ac:spMk id="6" creationId="{CE871484-4864-49F2-BA4C-D2A9887F761B}"/>
          </ac:spMkLst>
        </pc:spChg>
        <pc:picChg chg="add mod">
          <ac:chgData name="Corentin HIVER" userId="36e1ca1018ad5470" providerId="LiveId" clId="{14554F33-8C83-442E-A29D-E3FF0A9DD11B}" dt="2024-05-26T09:23:03.294" v="660" actId="1036"/>
          <ac:picMkLst>
            <pc:docMk/>
            <pc:sldMk cId="1701153893" sldId="314"/>
            <ac:picMk id="7" creationId="{4B53A6BE-506C-0FA9-30D8-7CDEE3278270}"/>
          </ac:picMkLst>
        </pc:picChg>
        <pc:picChg chg="add del mod">
          <ac:chgData name="Corentin HIVER" userId="36e1ca1018ad5470" providerId="LiveId" clId="{14554F33-8C83-442E-A29D-E3FF0A9DD11B}" dt="2024-05-25T22:10:08.317" v="248" actId="478"/>
          <ac:picMkLst>
            <pc:docMk/>
            <pc:sldMk cId="1701153893" sldId="314"/>
            <ac:picMk id="8" creationId="{9930C2B8-6FEC-4802-3AAA-98FABE0974B6}"/>
          </ac:picMkLst>
        </pc:picChg>
        <pc:picChg chg="add del mod">
          <ac:chgData name="Corentin HIVER" userId="36e1ca1018ad5470" providerId="LiveId" clId="{14554F33-8C83-442E-A29D-E3FF0A9DD11B}" dt="2024-05-25T22:48:43.152" v="521" actId="478"/>
          <ac:picMkLst>
            <pc:docMk/>
            <pc:sldMk cId="1701153893" sldId="314"/>
            <ac:picMk id="9" creationId="{97A1913D-4AC3-EAE2-2E94-CCA2D2334DE3}"/>
          </ac:picMkLst>
        </pc:picChg>
      </pc:sldChg>
      <pc:sldChg chg="addSp delSp modSp mod ord">
        <pc:chgData name="Corentin HIVER" userId="36e1ca1018ad5470" providerId="LiveId" clId="{14554F33-8C83-442E-A29D-E3FF0A9DD11B}" dt="2024-05-26T18:15:03.412" v="1212"/>
        <pc:sldMkLst>
          <pc:docMk/>
          <pc:sldMk cId="2289885997" sldId="315"/>
        </pc:sldMkLst>
        <pc:spChg chg="add del mod">
          <ac:chgData name="Corentin HIVER" userId="36e1ca1018ad5470" providerId="LiveId" clId="{14554F33-8C83-442E-A29D-E3FF0A9DD11B}" dt="2024-05-25T22:39:30.054" v="336" actId="478"/>
          <ac:spMkLst>
            <pc:docMk/>
            <pc:sldMk cId="2289885997" sldId="315"/>
            <ac:spMk id="17" creationId="{3B0B0AD7-DCFA-764C-719E-2CF3DC71FEB1}"/>
          </ac:spMkLst>
        </pc:spChg>
        <pc:spChg chg="del">
          <ac:chgData name="Corentin HIVER" userId="36e1ca1018ad5470" providerId="LiveId" clId="{14554F33-8C83-442E-A29D-E3FF0A9DD11B}" dt="2024-05-25T21:37:42.809" v="1" actId="478"/>
          <ac:spMkLst>
            <pc:docMk/>
            <pc:sldMk cId="2289885997" sldId="315"/>
            <ac:spMk id="27" creationId="{18C38CB5-7AE3-4AE2-A1F3-725AAA6E46C6}"/>
          </ac:spMkLst>
        </pc:spChg>
        <pc:spChg chg="del">
          <ac:chgData name="Corentin HIVER" userId="36e1ca1018ad5470" providerId="LiveId" clId="{14554F33-8C83-442E-A29D-E3FF0A9DD11B}" dt="2024-05-25T21:37:40.997" v="0" actId="478"/>
          <ac:spMkLst>
            <pc:docMk/>
            <pc:sldMk cId="2289885997" sldId="315"/>
            <ac:spMk id="28" creationId="{F188A6BF-134F-406F-B4CC-381955F30398}"/>
          </ac:spMkLst>
        </pc:spChg>
        <pc:spChg chg="del">
          <ac:chgData name="Corentin HIVER" userId="36e1ca1018ad5470" providerId="LiveId" clId="{14554F33-8C83-442E-A29D-E3FF0A9DD11B}" dt="2024-05-25T21:37:47.732" v="4" actId="478"/>
          <ac:spMkLst>
            <pc:docMk/>
            <pc:sldMk cId="2289885997" sldId="315"/>
            <ac:spMk id="29" creationId="{72185B36-7843-4498-9409-8C0163FD8BF0}"/>
          </ac:spMkLst>
        </pc:spChg>
        <pc:spChg chg="del">
          <ac:chgData name="Corentin HIVER" userId="36e1ca1018ad5470" providerId="LiveId" clId="{14554F33-8C83-442E-A29D-E3FF0A9DD11B}" dt="2024-05-25T21:37:46.230" v="3" actId="478"/>
          <ac:spMkLst>
            <pc:docMk/>
            <pc:sldMk cId="2289885997" sldId="315"/>
            <ac:spMk id="30" creationId="{7AA4496E-E7DE-42CB-A5D3-FB8254B5193E}"/>
          </ac:spMkLst>
        </pc:spChg>
        <pc:spChg chg="del">
          <ac:chgData name="Corentin HIVER" userId="36e1ca1018ad5470" providerId="LiveId" clId="{14554F33-8C83-442E-A29D-E3FF0A9DD11B}" dt="2024-05-25T21:37:44.543" v="2" actId="478"/>
          <ac:spMkLst>
            <pc:docMk/>
            <pc:sldMk cId="2289885997" sldId="315"/>
            <ac:spMk id="34" creationId="{6AB6B3B2-FCA3-4CB0-A71E-BD4770904748}"/>
          </ac:spMkLst>
        </pc:spChg>
        <pc:spChg chg="mod">
          <ac:chgData name="Corentin HIVER" userId="36e1ca1018ad5470" providerId="LiveId" clId="{14554F33-8C83-442E-A29D-E3FF0A9DD11B}" dt="2024-05-25T21:46:59.280" v="31" actId="1076"/>
          <ac:spMkLst>
            <pc:docMk/>
            <pc:sldMk cId="2289885997" sldId="315"/>
            <ac:spMk id="39" creationId="{F65CDB1C-261F-4B98-A276-C3BCDFC56355}"/>
          </ac:spMkLst>
        </pc:spChg>
        <pc:grpChg chg="add mod">
          <ac:chgData name="Corentin HIVER" userId="36e1ca1018ad5470" providerId="LiveId" clId="{14554F33-8C83-442E-A29D-E3FF0A9DD11B}" dt="2024-05-25T21:51:11.211" v="95" actId="164"/>
          <ac:grpSpMkLst>
            <pc:docMk/>
            <pc:sldMk cId="2289885997" sldId="315"/>
            <ac:grpSpMk id="14" creationId="{7BA39D35-49F5-63B8-D23A-8983E48D6187}"/>
          </ac:grpSpMkLst>
        </pc:grpChg>
        <pc:grpChg chg="add mod">
          <ac:chgData name="Corentin HIVER" userId="36e1ca1018ad5470" providerId="LiveId" clId="{14554F33-8C83-442E-A29D-E3FF0A9DD11B}" dt="2024-05-25T21:51:11.211" v="95" actId="164"/>
          <ac:grpSpMkLst>
            <pc:docMk/>
            <pc:sldMk cId="2289885997" sldId="315"/>
            <ac:grpSpMk id="16" creationId="{C74A4EC9-29C4-C60E-3A44-559D5972EE1F}"/>
          </ac:grpSpMkLst>
        </pc:grpChg>
        <pc:grpChg chg="mod">
          <ac:chgData name="Corentin HIVER" userId="36e1ca1018ad5470" providerId="LiveId" clId="{14554F33-8C83-442E-A29D-E3FF0A9DD11B}" dt="2024-05-25T21:48:51.509" v="33" actId="164"/>
          <ac:grpSpMkLst>
            <pc:docMk/>
            <pc:sldMk cId="2289885997" sldId="315"/>
            <ac:grpSpMk id="25" creationId="{4C0DBB93-7AE3-4F45-9AA1-62E5A070334C}"/>
          </ac:grpSpMkLst>
        </pc:grpChg>
        <pc:picChg chg="add mod">
          <ac:chgData name="Corentin HIVER" userId="36e1ca1018ad5470" providerId="LiveId" clId="{14554F33-8C83-442E-A29D-E3FF0A9DD11B}" dt="2024-05-25T21:48:51.509" v="33" actId="164"/>
          <ac:picMkLst>
            <pc:docMk/>
            <pc:sldMk cId="2289885997" sldId="315"/>
            <ac:picMk id="7" creationId="{7F149247-A78A-DAD7-172B-310423275C6E}"/>
          </ac:picMkLst>
        </pc:picChg>
        <pc:picChg chg="add del mod">
          <ac:chgData name="Corentin HIVER" userId="36e1ca1018ad5470" providerId="LiveId" clId="{14554F33-8C83-442E-A29D-E3FF0A9DD11B}" dt="2024-05-25T21:50:45.937" v="89" actId="478"/>
          <ac:picMkLst>
            <pc:docMk/>
            <pc:sldMk cId="2289885997" sldId="315"/>
            <ac:picMk id="9" creationId="{98D3EA9A-3922-17A5-8D60-547A0957E925}"/>
          </ac:picMkLst>
        </pc:picChg>
        <pc:picChg chg="add mod">
          <ac:chgData name="Corentin HIVER" userId="36e1ca1018ad5470" providerId="LiveId" clId="{14554F33-8C83-442E-A29D-E3FF0A9DD11B}" dt="2024-05-25T21:48:51.509" v="33" actId="164"/>
          <ac:picMkLst>
            <pc:docMk/>
            <pc:sldMk cId="2289885997" sldId="315"/>
            <ac:picMk id="11" creationId="{F02FFA32-3751-76AD-03DB-31753ECACDEB}"/>
          </ac:picMkLst>
        </pc:picChg>
        <pc:picChg chg="add mod">
          <ac:chgData name="Corentin HIVER" userId="36e1ca1018ad5470" providerId="LiveId" clId="{14554F33-8C83-442E-A29D-E3FF0A9DD11B}" dt="2024-05-25T21:48:51.509" v="33" actId="164"/>
          <ac:picMkLst>
            <pc:docMk/>
            <pc:sldMk cId="2289885997" sldId="315"/>
            <ac:picMk id="13" creationId="{0210861A-BDE2-C5AB-C035-13EF5837CE84}"/>
          </ac:picMkLst>
        </pc:picChg>
        <pc:picChg chg="add mod">
          <ac:chgData name="Corentin HIVER" userId="36e1ca1018ad5470" providerId="LiveId" clId="{14554F33-8C83-442E-A29D-E3FF0A9DD11B}" dt="2024-05-25T21:51:11.211" v="95" actId="164"/>
          <ac:picMkLst>
            <pc:docMk/>
            <pc:sldMk cId="2289885997" sldId="315"/>
            <ac:picMk id="15" creationId="{D6FBC7DE-1442-D584-623B-C503116CF0E1}"/>
          </ac:picMkLst>
        </pc:picChg>
      </pc:sldChg>
      <pc:sldChg chg="addSp delSp modSp del mod ord">
        <pc:chgData name="Corentin HIVER" userId="36e1ca1018ad5470" providerId="LiveId" clId="{14554F33-8C83-442E-A29D-E3FF0A9DD11B}" dt="2024-05-26T21:37:52.280" v="2931" actId="47"/>
        <pc:sldMkLst>
          <pc:docMk/>
          <pc:sldMk cId="1583350796" sldId="316"/>
        </pc:sldMkLst>
        <pc:spChg chg="mod">
          <ac:chgData name="Corentin HIVER" userId="36e1ca1018ad5470" providerId="LiveId" clId="{14554F33-8C83-442E-A29D-E3FF0A9DD11B}" dt="2024-05-26T18:07:11.800" v="1095" actId="1076"/>
          <ac:spMkLst>
            <pc:docMk/>
            <pc:sldMk cId="1583350796" sldId="316"/>
            <ac:spMk id="2" creationId="{00000000-0000-0000-0000-000000000000}"/>
          </ac:spMkLst>
        </pc:spChg>
        <pc:spChg chg="add del mod">
          <ac:chgData name="Corentin HIVER" userId="36e1ca1018ad5470" providerId="LiveId" clId="{14554F33-8C83-442E-A29D-E3FF0A9DD11B}" dt="2024-05-26T13:41:26.203" v="735"/>
          <ac:spMkLst>
            <pc:docMk/>
            <pc:sldMk cId="1583350796" sldId="316"/>
            <ac:spMk id="6" creationId="{CE871484-4864-49F2-BA4C-D2A9887F761B}"/>
          </ac:spMkLst>
        </pc:spChg>
        <pc:spChg chg="add del mod">
          <ac:chgData name="Corentin HIVER" userId="36e1ca1018ad5470" providerId="LiveId" clId="{14554F33-8C83-442E-A29D-E3FF0A9DD11B}" dt="2024-05-25T22:40:01.395" v="350" actId="478"/>
          <ac:spMkLst>
            <pc:docMk/>
            <pc:sldMk cId="1583350796" sldId="316"/>
            <ac:spMk id="8" creationId="{9859ED62-A070-2D15-111B-3BD0A8155111}"/>
          </ac:spMkLst>
        </pc:spChg>
      </pc:sldChg>
      <pc:sldChg chg="addSp delSp modSp mod ord">
        <pc:chgData name="Corentin HIVER" userId="36e1ca1018ad5470" providerId="LiveId" clId="{14554F33-8C83-442E-A29D-E3FF0A9DD11B}" dt="2024-05-27T10:52:32.651" v="3971"/>
        <pc:sldMkLst>
          <pc:docMk/>
          <pc:sldMk cId="2759547332" sldId="317"/>
        </pc:sldMkLst>
        <pc:spChg chg="del">
          <ac:chgData name="Corentin HIVER" userId="36e1ca1018ad5470" providerId="LiveId" clId="{14554F33-8C83-442E-A29D-E3FF0A9DD11B}" dt="2024-05-25T21:49:03.922" v="35" actId="478"/>
          <ac:spMkLst>
            <pc:docMk/>
            <pc:sldMk cId="2759547332" sldId="317"/>
            <ac:spMk id="45" creationId="{9881E384-565A-4B23-BB2E-1526F9C76624}"/>
          </ac:spMkLst>
        </pc:spChg>
        <pc:spChg chg="del">
          <ac:chgData name="Corentin HIVER" userId="36e1ca1018ad5470" providerId="LiveId" clId="{14554F33-8C83-442E-A29D-E3FF0A9DD11B}" dt="2024-05-25T21:49:01.702" v="34" actId="478"/>
          <ac:spMkLst>
            <pc:docMk/>
            <pc:sldMk cId="2759547332" sldId="317"/>
            <ac:spMk id="46" creationId="{BAFCE99D-EE4B-45B2-BE73-D88C4A305A76}"/>
          </ac:spMkLst>
        </pc:spChg>
        <pc:spChg chg="del">
          <ac:chgData name="Corentin HIVER" userId="36e1ca1018ad5470" providerId="LiveId" clId="{14554F33-8C83-442E-A29D-E3FF0A9DD11B}" dt="2024-05-25T21:49:09.474" v="38" actId="478"/>
          <ac:spMkLst>
            <pc:docMk/>
            <pc:sldMk cId="2759547332" sldId="317"/>
            <ac:spMk id="49" creationId="{CFE70C0A-1D8E-4669-B419-28CF3750F910}"/>
          </ac:spMkLst>
        </pc:spChg>
        <pc:spChg chg="del">
          <ac:chgData name="Corentin HIVER" userId="36e1ca1018ad5470" providerId="LiveId" clId="{14554F33-8C83-442E-A29D-E3FF0A9DD11B}" dt="2024-05-25T21:49:07.950" v="37" actId="478"/>
          <ac:spMkLst>
            <pc:docMk/>
            <pc:sldMk cId="2759547332" sldId="317"/>
            <ac:spMk id="50" creationId="{23C5BE43-B0EA-4EEF-8A92-0668C76C2CF3}"/>
          </ac:spMkLst>
        </pc:spChg>
        <pc:spChg chg="del">
          <ac:chgData name="Corentin HIVER" userId="36e1ca1018ad5470" providerId="LiveId" clId="{14554F33-8C83-442E-A29D-E3FF0A9DD11B}" dt="2024-05-25T21:49:05.491" v="36" actId="478"/>
          <ac:spMkLst>
            <pc:docMk/>
            <pc:sldMk cId="2759547332" sldId="317"/>
            <ac:spMk id="56" creationId="{9F6627FA-5784-4D13-B400-B8B7EFE081E6}"/>
          </ac:spMkLst>
        </pc:spChg>
        <pc:grpChg chg="add mod">
          <ac:chgData name="Corentin HIVER" userId="36e1ca1018ad5470" providerId="LiveId" clId="{14554F33-8C83-442E-A29D-E3FF0A9DD11B}" dt="2024-05-25T21:52:45.628" v="106" actId="164"/>
          <ac:grpSpMkLst>
            <pc:docMk/>
            <pc:sldMk cId="2759547332" sldId="317"/>
            <ac:grpSpMk id="14" creationId="{E5204932-D5CC-D2E8-4194-86B15CA41C4C}"/>
          </ac:grpSpMkLst>
        </pc:grpChg>
        <pc:grpChg chg="add mod">
          <ac:chgData name="Corentin HIVER" userId="36e1ca1018ad5470" providerId="LiveId" clId="{14554F33-8C83-442E-A29D-E3FF0A9DD11B}" dt="2024-05-25T21:52:45.628" v="106" actId="164"/>
          <ac:grpSpMkLst>
            <pc:docMk/>
            <pc:sldMk cId="2759547332" sldId="317"/>
            <ac:grpSpMk id="15" creationId="{FD7821AD-DBF3-C31F-9C5A-976354D1F83C}"/>
          </ac:grpSpMkLst>
        </pc:grpChg>
        <pc:grpChg chg="mod">
          <ac:chgData name="Corentin HIVER" userId="36e1ca1018ad5470" providerId="LiveId" clId="{14554F33-8C83-442E-A29D-E3FF0A9DD11B}" dt="2024-05-25T21:51:19.219" v="97" actId="164"/>
          <ac:grpSpMkLst>
            <pc:docMk/>
            <pc:sldMk cId="2759547332" sldId="317"/>
            <ac:grpSpMk id="43" creationId="{7C5E2D2D-82D2-4141-AA4E-01141FFEAC5D}"/>
          </ac:grpSpMkLst>
        </pc:grpChg>
        <pc:picChg chg="add mod">
          <ac:chgData name="Corentin HIVER" userId="36e1ca1018ad5470" providerId="LiveId" clId="{14554F33-8C83-442E-A29D-E3FF0A9DD11B}" dt="2024-05-25T21:52:45.628" v="106" actId="164"/>
          <ac:picMkLst>
            <pc:docMk/>
            <pc:sldMk cId="2759547332" sldId="317"/>
            <ac:picMk id="6" creationId="{16169860-D655-2C3F-1BD5-433BF24395A5}"/>
          </ac:picMkLst>
        </pc:picChg>
        <pc:picChg chg="add del mod">
          <ac:chgData name="Corentin HIVER" userId="36e1ca1018ad5470" providerId="LiveId" clId="{14554F33-8C83-442E-A29D-E3FF0A9DD11B}" dt="2024-05-25T21:50:48.998" v="90" actId="478"/>
          <ac:picMkLst>
            <pc:docMk/>
            <pc:sldMk cId="2759547332" sldId="317"/>
            <ac:picMk id="7" creationId="{8946BE5D-51D0-FFBF-2F1C-9F616B4496B8}"/>
          </ac:picMkLst>
        </pc:picChg>
        <pc:picChg chg="add mod">
          <ac:chgData name="Corentin HIVER" userId="36e1ca1018ad5470" providerId="LiveId" clId="{14554F33-8C83-442E-A29D-E3FF0A9DD11B}" dt="2024-05-25T21:52:45.628" v="106" actId="164"/>
          <ac:picMkLst>
            <pc:docMk/>
            <pc:sldMk cId="2759547332" sldId="317"/>
            <ac:picMk id="8" creationId="{10EFF731-C8CB-9648-A070-50142FA29E46}"/>
          </ac:picMkLst>
        </pc:picChg>
        <pc:picChg chg="add mod ord">
          <ac:chgData name="Corentin HIVER" userId="36e1ca1018ad5470" providerId="LiveId" clId="{14554F33-8C83-442E-A29D-E3FF0A9DD11B}" dt="2024-05-25T21:52:49.743" v="107" actId="166"/>
          <ac:picMkLst>
            <pc:docMk/>
            <pc:sldMk cId="2759547332" sldId="317"/>
            <ac:picMk id="9" creationId="{0FCB7A43-2A84-5DC0-0EC2-48C7BC38063B}"/>
          </ac:picMkLst>
        </pc:picChg>
        <pc:picChg chg="add mod">
          <ac:chgData name="Corentin HIVER" userId="36e1ca1018ad5470" providerId="LiveId" clId="{14554F33-8C83-442E-A29D-E3FF0A9DD11B}" dt="2024-05-25T21:51:19.219" v="97" actId="164"/>
          <ac:picMkLst>
            <pc:docMk/>
            <pc:sldMk cId="2759547332" sldId="317"/>
            <ac:picMk id="10" creationId="{04777F2A-8AD3-A6EF-DBB9-A747A0847EFB}"/>
          </ac:picMkLst>
        </pc:picChg>
      </pc:sldChg>
      <pc:sldChg chg="addSp delSp modSp mod">
        <pc:chgData name="Corentin HIVER" userId="36e1ca1018ad5470" providerId="LiveId" clId="{14554F33-8C83-442E-A29D-E3FF0A9DD11B}" dt="2024-05-25T21:51:56.293" v="103" actId="1076"/>
        <pc:sldMkLst>
          <pc:docMk/>
          <pc:sldMk cId="1613430015" sldId="318"/>
        </pc:sldMkLst>
        <pc:spChg chg="del">
          <ac:chgData name="Corentin HIVER" userId="36e1ca1018ad5470" providerId="LiveId" clId="{14554F33-8C83-442E-A29D-E3FF0A9DD11B}" dt="2024-05-25T21:49:18.093" v="41" actId="478"/>
          <ac:spMkLst>
            <pc:docMk/>
            <pc:sldMk cId="1613430015" sldId="318"/>
            <ac:spMk id="30" creationId="{A26B3C87-AA0E-4129-968E-0D11EF9BE11E}"/>
          </ac:spMkLst>
        </pc:spChg>
        <pc:spChg chg="del">
          <ac:chgData name="Corentin HIVER" userId="36e1ca1018ad5470" providerId="LiveId" clId="{14554F33-8C83-442E-A29D-E3FF0A9DD11B}" dt="2024-05-25T21:49:15.490" v="40" actId="478"/>
          <ac:spMkLst>
            <pc:docMk/>
            <pc:sldMk cId="1613430015" sldId="318"/>
            <ac:spMk id="31" creationId="{F0BA2226-0314-4083-916D-03438FD6081C}"/>
          </ac:spMkLst>
        </pc:spChg>
        <pc:spChg chg="del">
          <ac:chgData name="Corentin HIVER" userId="36e1ca1018ad5470" providerId="LiveId" clId="{14554F33-8C83-442E-A29D-E3FF0A9DD11B}" dt="2024-05-25T21:49:21.175" v="43" actId="478"/>
          <ac:spMkLst>
            <pc:docMk/>
            <pc:sldMk cId="1613430015" sldId="318"/>
            <ac:spMk id="32" creationId="{B0B2ACFB-D984-49F9-B8C9-E4956B657B34}"/>
          </ac:spMkLst>
        </pc:spChg>
        <pc:spChg chg="del">
          <ac:chgData name="Corentin HIVER" userId="36e1ca1018ad5470" providerId="LiveId" clId="{14554F33-8C83-442E-A29D-E3FF0A9DD11B}" dt="2024-05-25T21:49:22.775" v="44" actId="478"/>
          <ac:spMkLst>
            <pc:docMk/>
            <pc:sldMk cId="1613430015" sldId="318"/>
            <ac:spMk id="33" creationId="{EFF3A9F4-952D-493C-97D1-60534A2D7AFD}"/>
          </ac:spMkLst>
        </pc:spChg>
        <pc:spChg chg="del">
          <ac:chgData name="Corentin HIVER" userId="36e1ca1018ad5470" providerId="LiveId" clId="{14554F33-8C83-442E-A29D-E3FF0A9DD11B}" dt="2024-05-25T21:49:19.611" v="42" actId="478"/>
          <ac:spMkLst>
            <pc:docMk/>
            <pc:sldMk cId="1613430015" sldId="318"/>
            <ac:spMk id="36" creationId="{1E94ED89-E5CD-4A57-B8B6-38B8C2980A96}"/>
          </ac:spMkLst>
        </pc:spChg>
        <pc:spChg chg="mod">
          <ac:chgData name="Corentin HIVER" userId="36e1ca1018ad5470" providerId="LiveId" clId="{14554F33-8C83-442E-A29D-E3FF0A9DD11B}" dt="2024-05-25T21:51:56.293" v="103" actId="1076"/>
          <ac:spMkLst>
            <pc:docMk/>
            <pc:sldMk cId="1613430015" sldId="318"/>
            <ac:spMk id="38" creationId="{69C09DF6-70F2-48DC-8F6E-B9720C9893AA}"/>
          </ac:spMkLst>
        </pc:spChg>
        <pc:grpChg chg="add mod">
          <ac:chgData name="Corentin HIVER" userId="36e1ca1018ad5470" providerId="LiveId" clId="{14554F33-8C83-442E-A29D-E3FF0A9DD11B}" dt="2024-05-25T21:51:01.265" v="93" actId="164"/>
          <ac:grpSpMkLst>
            <pc:docMk/>
            <pc:sldMk cId="1613430015" sldId="318"/>
            <ac:grpSpMk id="11" creationId="{B4B22DCF-2254-6842-E6C3-57F3A08BBBBE}"/>
          </ac:grpSpMkLst>
        </pc:grpChg>
        <pc:grpChg chg="add mod">
          <ac:chgData name="Corentin HIVER" userId="36e1ca1018ad5470" providerId="LiveId" clId="{14554F33-8C83-442E-A29D-E3FF0A9DD11B}" dt="2024-05-25T21:51:01.265" v="93" actId="164"/>
          <ac:grpSpMkLst>
            <pc:docMk/>
            <pc:sldMk cId="1613430015" sldId="318"/>
            <ac:grpSpMk id="13" creationId="{3B991EDC-3BCD-86CA-601F-4CC6CFDF9999}"/>
          </ac:grpSpMkLst>
        </pc:grpChg>
        <pc:grpChg chg="mod">
          <ac:chgData name="Corentin HIVER" userId="36e1ca1018ad5470" providerId="LiveId" clId="{14554F33-8C83-442E-A29D-E3FF0A9DD11B}" dt="2024-05-25T21:49:28.053" v="46" actId="164"/>
          <ac:grpSpMkLst>
            <pc:docMk/>
            <pc:sldMk cId="1613430015" sldId="318"/>
            <ac:grpSpMk id="28" creationId="{25F22854-25D2-4AD6-B191-B19CCC5BFE83}"/>
          </ac:grpSpMkLst>
        </pc:grpChg>
        <pc:picChg chg="add mod">
          <ac:chgData name="Corentin HIVER" userId="36e1ca1018ad5470" providerId="LiveId" clId="{14554F33-8C83-442E-A29D-E3FF0A9DD11B}" dt="2024-05-25T21:49:28.053" v="46" actId="164"/>
          <ac:picMkLst>
            <pc:docMk/>
            <pc:sldMk cId="1613430015" sldId="318"/>
            <ac:picMk id="6" creationId="{677B98D9-D360-E166-5047-C670847DD294}"/>
          </ac:picMkLst>
        </pc:picChg>
        <pc:picChg chg="add del mod">
          <ac:chgData name="Corentin HIVER" userId="36e1ca1018ad5470" providerId="LiveId" clId="{14554F33-8C83-442E-A29D-E3FF0A9DD11B}" dt="2024-05-25T21:50:51.461" v="91" actId="478"/>
          <ac:picMkLst>
            <pc:docMk/>
            <pc:sldMk cId="1613430015" sldId="318"/>
            <ac:picMk id="8" creationId="{62CC39D5-B365-0A06-33C6-0C4E4F8EA6D9}"/>
          </ac:picMkLst>
        </pc:picChg>
        <pc:picChg chg="add mod">
          <ac:chgData name="Corentin HIVER" userId="36e1ca1018ad5470" providerId="LiveId" clId="{14554F33-8C83-442E-A29D-E3FF0A9DD11B}" dt="2024-05-25T21:49:28.053" v="46" actId="164"/>
          <ac:picMkLst>
            <pc:docMk/>
            <pc:sldMk cId="1613430015" sldId="318"/>
            <ac:picMk id="9" creationId="{B90EB921-1DB7-E9F5-3A34-CCF671C08FEB}"/>
          </ac:picMkLst>
        </pc:picChg>
        <pc:picChg chg="add mod">
          <ac:chgData name="Corentin HIVER" userId="36e1ca1018ad5470" providerId="LiveId" clId="{14554F33-8C83-442E-A29D-E3FF0A9DD11B}" dt="2024-05-25T21:49:28.053" v="46" actId="164"/>
          <ac:picMkLst>
            <pc:docMk/>
            <pc:sldMk cId="1613430015" sldId="318"/>
            <ac:picMk id="10" creationId="{7C5D34B5-1FCE-DAE4-AA26-7496AFB6805A}"/>
          </ac:picMkLst>
        </pc:picChg>
        <pc:picChg chg="add mod">
          <ac:chgData name="Corentin HIVER" userId="36e1ca1018ad5470" providerId="LiveId" clId="{14554F33-8C83-442E-A29D-E3FF0A9DD11B}" dt="2024-05-25T21:51:01.265" v="93" actId="164"/>
          <ac:picMkLst>
            <pc:docMk/>
            <pc:sldMk cId="1613430015" sldId="318"/>
            <ac:picMk id="12" creationId="{453CEF19-7A4B-5152-54E6-D4ABBC0166DA}"/>
          </ac:picMkLst>
        </pc:picChg>
      </pc:sldChg>
      <pc:sldChg chg="addSp delSp modSp mod">
        <pc:chgData name="Corentin HIVER" userId="36e1ca1018ad5470" providerId="LiveId" clId="{14554F33-8C83-442E-A29D-E3FF0A9DD11B}" dt="2024-05-26T18:23:43.189" v="1312" actId="478"/>
        <pc:sldMkLst>
          <pc:docMk/>
          <pc:sldMk cId="475115208" sldId="320"/>
        </pc:sldMkLst>
        <pc:spChg chg="mod">
          <ac:chgData name="Corentin HIVER" userId="36e1ca1018ad5470" providerId="LiveId" clId="{14554F33-8C83-442E-A29D-E3FF0A9DD11B}" dt="2024-05-26T18:12:42.541" v="1185" actId="20577"/>
          <ac:spMkLst>
            <pc:docMk/>
            <pc:sldMk cId="475115208" sldId="320"/>
            <ac:spMk id="17" creationId="{8E402ECA-4CC3-4059-A66A-2F3B4F80C9D6}"/>
          </ac:spMkLst>
        </pc:spChg>
        <pc:spChg chg="add mod">
          <ac:chgData name="Corentin HIVER" userId="36e1ca1018ad5470" providerId="LiveId" clId="{14554F33-8C83-442E-A29D-E3FF0A9DD11B}" dt="2024-05-25T21:51:32.562" v="98"/>
          <ac:spMkLst>
            <pc:docMk/>
            <pc:sldMk cId="475115208" sldId="320"/>
            <ac:spMk id="19" creationId="{2C5A7321-CF82-50FB-0A32-04EEAF8C69FA}"/>
          </ac:spMkLst>
        </pc:spChg>
        <pc:spChg chg="add mod">
          <ac:chgData name="Corentin HIVER" userId="36e1ca1018ad5470" providerId="LiveId" clId="{14554F33-8C83-442E-A29D-E3FF0A9DD11B}" dt="2024-05-25T21:51:37.883" v="100"/>
          <ac:spMkLst>
            <pc:docMk/>
            <pc:sldMk cId="475115208" sldId="320"/>
            <ac:spMk id="20" creationId="{2CFC172F-68D3-475F-EAEF-04FFBD570D47}"/>
          </ac:spMkLst>
        </pc:spChg>
        <pc:spChg chg="add mod">
          <ac:chgData name="Corentin HIVER" userId="36e1ca1018ad5470" providerId="LiveId" clId="{14554F33-8C83-442E-A29D-E3FF0A9DD11B}" dt="2024-05-25T21:51:44.868" v="102"/>
          <ac:spMkLst>
            <pc:docMk/>
            <pc:sldMk cId="475115208" sldId="320"/>
            <ac:spMk id="23" creationId="{DFA66020-724E-CBB3-1315-036F4919FBF1}"/>
          </ac:spMkLst>
        </pc:spChg>
        <pc:spChg chg="add mod">
          <ac:chgData name="Corentin HIVER" userId="36e1ca1018ad5470" providerId="LiveId" clId="{14554F33-8C83-442E-A29D-E3FF0A9DD11B}" dt="2024-05-25T21:52:02.561" v="105"/>
          <ac:spMkLst>
            <pc:docMk/>
            <pc:sldMk cId="475115208" sldId="320"/>
            <ac:spMk id="24" creationId="{0555ED0C-A6B7-A215-2DF6-D96F259F0B88}"/>
          </ac:spMkLst>
        </pc:spChg>
        <pc:spChg chg="del">
          <ac:chgData name="Corentin HIVER" userId="36e1ca1018ad5470" providerId="LiveId" clId="{14554F33-8C83-442E-A29D-E3FF0A9DD11B}" dt="2024-05-25T21:49:34.655" v="48" actId="478"/>
          <ac:spMkLst>
            <pc:docMk/>
            <pc:sldMk cId="475115208" sldId="320"/>
            <ac:spMk id="30" creationId="{A26B3C87-AA0E-4129-968E-0D11EF9BE11E}"/>
          </ac:spMkLst>
        </pc:spChg>
        <pc:spChg chg="del">
          <ac:chgData name="Corentin HIVER" userId="36e1ca1018ad5470" providerId="LiveId" clId="{14554F33-8C83-442E-A29D-E3FF0A9DD11B}" dt="2024-05-25T21:49:33.086" v="47" actId="478"/>
          <ac:spMkLst>
            <pc:docMk/>
            <pc:sldMk cId="475115208" sldId="320"/>
            <ac:spMk id="31" creationId="{F0BA2226-0314-4083-916D-03438FD6081C}"/>
          </ac:spMkLst>
        </pc:spChg>
        <pc:spChg chg="del">
          <ac:chgData name="Corentin HIVER" userId="36e1ca1018ad5470" providerId="LiveId" clId="{14554F33-8C83-442E-A29D-E3FF0A9DD11B}" dt="2024-05-25T21:49:37.838" v="50" actId="478"/>
          <ac:spMkLst>
            <pc:docMk/>
            <pc:sldMk cId="475115208" sldId="320"/>
            <ac:spMk id="32" creationId="{B0B2ACFB-D984-49F9-B8C9-E4956B657B34}"/>
          </ac:spMkLst>
        </pc:spChg>
        <pc:spChg chg="del">
          <ac:chgData name="Corentin HIVER" userId="36e1ca1018ad5470" providerId="LiveId" clId="{14554F33-8C83-442E-A29D-E3FF0A9DD11B}" dt="2024-05-25T21:49:39.162" v="51" actId="478"/>
          <ac:spMkLst>
            <pc:docMk/>
            <pc:sldMk cId="475115208" sldId="320"/>
            <ac:spMk id="33" creationId="{EFF3A9F4-952D-493C-97D1-60534A2D7AFD}"/>
          </ac:spMkLst>
        </pc:spChg>
        <pc:spChg chg="del">
          <ac:chgData name="Corentin HIVER" userId="36e1ca1018ad5470" providerId="LiveId" clId="{14554F33-8C83-442E-A29D-E3FF0A9DD11B}" dt="2024-05-25T21:49:36.188" v="49" actId="478"/>
          <ac:spMkLst>
            <pc:docMk/>
            <pc:sldMk cId="475115208" sldId="320"/>
            <ac:spMk id="36" creationId="{1E94ED89-E5CD-4A57-B8B6-38B8C2980A96}"/>
          </ac:spMkLst>
        </pc:spChg>
        <pc:spChg chg="mod">
          <ac:chgData name="Corentin HIVER" userId="36e1ca1018ad5470" providerId="LiveId" clId="{14554F33-8C83-442E-A29D-E3FF0A9DD11B}" dt="2024-05-25T21:51:36.726" v="99" actId="20577"/>
          <ac:spMkLst>
            <pc:docMk/>
            <pc:sldMk cId="475115208" sldId="320"/>
            <ac:spMk id="37" creationId="{F76AF122-DBC7-4BCD-8428-EBACB03A311F}"/>
          </ac:spMkLst>
        </pc:spChg>
        <pc:spChg chg="mod">
          <ac:chgData name="Corentin HIVER" userId="36e1ca1018ad5470" providerId="LiveId" clId="{14554F33-8C83-442E-A29D-E3FF0A9DD11B}" dt="2024-05-25T21:52:00.251" v="104" actId="20577"/>
          <ac:spMkLst>
            <pc:docMk/>
            <pc:sldMk cId="475115208" sldId="320"/>
            <ac:spMk id="38" creationId="{69C09DF6-70F2-48DC-8F6E-B9720C9893AA}"/>
          </ac:spMkLst>
        </pc:spChg>
        <pc:spChg chg="del mod">
          <ac:chgData name="Corentin HIVER" userId="36e1ca1018ad5470" providerId="LiveId" clId="{14554F33-8C83-442E-A29D-E3FF0A9DD11B}" dt="2024-05-25T21:51:44.704" v="101" actId="478"/>
          <ac:spMkLst>
            <pc:docMk/>
            <pc:sldMk cId="475115208" sldId="320"/>
            <ac:spMk id="39" creationId="{EECB4BE4-2FAA-451D-89F2-A287F793F8E7}"/>
          </ac:spMkLst>
        </pc:spChg>
        <pc:spChg chg="del">
          <ac:chgData name="Corentin HIVER" userId="36e1ca1018ad5470" providerId="LiveId" clId="{14554F33-8C83-442E-A29D-E3FF0A9DD11B}" dt="2024-05-26T18:23:33.535" v="1308" actId="478"/>
          <ac:spMkLst>
            <pc:docMk/>
            <pc:sldMk cId="475115208" sldId="320"/>
            <ac:spMk id="65" creationId="{E6186DC7-FE62-4B97-9EE4-F640FA9998E0}"/>
          </ac:spMkLst>
        </pc:spChg>
        <pc:spChg chg="del">
          <ac:chgData name="Corentin HIVER" userId="36e1ca1018ad5470" providerId="LiveId" clId="{14554F33-8C83-442E-A29D-E3FF0A9DD11B}" dt="2024-05-26T18:23:33.535" v="1308" actId="478"/>
          <ac:spMkLst>
            <pc:docMk/>
            <pc:sldMk cId="475115208" sldId="320"/>
            <ac:spMk id="66" creationId="{5A9CC904-ED6E-49E9-BBF5-9DC2DDA4A59F}"/>
          </ac:spMkLst>
        </pc:spChg>
        <pc:spChg chg="del">
          <ac:chgData name="Corentin HIVER" userId="36e1ca1018ad5470" providerId="LiveId" clId="{14554F33-8C83-442E-A29D-E3FF0A9DD11B}" dt="2024-05-26T18:23:38.384" v="1310" actId="478"/>
          <ac:spMkLst>
            <pc:docMk/>
            <pc:sldMk cId="475115208" sldId="320"/>
            <ac:spMk id="67" creationId="{2D8E1CAE-1E9F-4CDE-AB75-B54A3B39049A}"/>
          </ac:spMkLst>
        </pc:spChg>
        <pc:spChg chg="del">
          <ac:chgData name="Corentin HIVER" userId="36e1ca1018ad5470" providerId="LiveId" clId="{14554F33-8C83-442E-A29D-E3FF0A9DD11B}" dt="2024-05-26T18:23:43.189" v="1312" actId="478"/>
          <ac:spMkLst>
            <pc:docMk/>
            <pc:sldMk cId="475115208" sldId="320"/>
            <ac:spMk id="68" creationId="{8E144F7A-868D-4107-BEB3-CB6E557093D3}"/>
          </ac:spMkLst>
        </pc:spChg>
        <pc:spChg chg="mod">
          <ac:chgData name="Corentin HIVER" userId="36e1ca1018ad5470" providerId="LiveId" clId="{14554F33-8C83-442E-A29D-E3FF0A9DD11B}" dt="2024-05-26T18:12:45.149" v="1186" actId="20577"/>
          <ac:spMkLst>
            <pc:docMk/>
            <pc:sldMk cId="475115208" sldId="320"/>
            <ac:spMk id="169" creationId="{B47B6D79-87CA-4654-8E98-16838AE14317}"/>
          </ac:spMkLst>
        </pc:spChg>
        <pc:grpChg chg="add mod">
          <ac:chgData name="Corentin HIVER" userId="36e1ca1018ad5470" providerId="LiveId" clId="{14554F33-8C83-442E-A29D-E3FF0A9DD11B}" dt="2024-05-25T21:50:04.631" v="63" actId="1076"/>
          <ac:grpSpMkLst>
            <pc:docMk/>
            <pc:sldMk cId="475115208" sldId="320"/>
            <ac:grpSpMk id="18" creationId="{7CA39DE2-C79A-D5EC-6D3B-99B36812FEB9}"/>
          </ac:grpSpMkLst>
        </pc:grpChg>
        <pc:grpChg chg="mod">
          <ac:chgData name="Corentin HIVER" userId="36e1ca1018ad5470" providerId="LiveId" clId="{14554F33-8C83-442E-A29D-E3FF0A9DD11B}" dt="2024-05-25T21:49:50.649" v="53" actId="164"/>
          <ac:grpSpMkLst>
            <pc:docMk/>
            <pc:sldMk cId="475115208" sldId="320"/>
            <ac:grpSpMk id="28" creationId="{25F22854-25D2-4AD6-B191-B19CCC5BFE83}"/>
          </ac:grpSpMkLst>
        </pc:grpChg>
        <pc:grpChg chg="del">
          <ac:chgData name="Corentin HIVER" userId="36e1ca1018ad5470" providerId="LiveId" clId="{14554F33-8C83-442E-A29D-E3FF0A9DD11B}" dt="2024-05-26T18:23:38.384" v="1310" actId="478"/>
          <ac:grpSpMkLst>
            <pc:docMk/>
            <pc:sldMk cId="475115208" sldId="320"/>
            <ac:grpSpMk id="42" creationId="{2C8C1272-D0E2-4CE7-A520-E1783C24C4D9}"/>
          </ac:grpSpMkLst>
        </pc:grpChg>
        <pc:picChg chg="add mod">
          <ac:chgData name="Corentin HIVER" userId="36e1ca1018ad5470" providerId="LiveId" clId="{14554F33-8C83-442E-A29D-E3FF0A9DD11B}" dt="2024-05-25T21:49:50.649" v="53" actId="164"/>
          <ac:picMkLst>
            <pc:docMk/>
            <pc:sldMk cId="475115208" sldId="320"/>
            <ac:picMk id="6" creationId="{935224B6-8F71-BBBA-2EA7-0873CC74CA90}"/>
          </ac:picMkLst>
        </pc:picChg>
        <pc:picChg chg="add mod">
          <ac:chgData name="Corentin HIVER" userId="36e1ca1018ad5470" providerId="LiveId" clId="{14554F33-8C83-442E-A29D-E3FF0A9DD11B}" dt="2024-05-25T21:50:08.806" v="64" actId="1076"/>
          <ac:picMkLst>
            <pc:docMk/>
            <pc:sldMk cId="475115208" sldId="320"/>
            <ac:picMk id="9" creationId="{7B4680EA-FDA0-6735-7282-DDE5C73F771C}"/>
          </ac:picMkLst>
        </pc:picChg>
        <pc:picChg chg="add mod">
          <ac:chgData name="Corentin HIVER" userId="36e1ca1018ad5470" providerId="LiveId" clId="{14554F33-8C83-442E-A29D-E3FF0A9DD11B}" dt="2024-05-25T21:49:50.649" v="53" actId="164"/>
          <ac:picMkLst>
            <pc:docMk/>
            <pc:sldMk cId="475115208" sldId="320"/>
            <ac:picMk id="11" creationId="{6C4664C1-3D1D-B2AC-7F60-672BB75630A4}"/>
          </ac:picMkLst>
        </pc:picChg>
        <pc:picChg chg="add mod">
          <ac:chgData name="Corentin HIVER" userId="36e1ca1018ad5470" providerId="LiveId" clId="{14554F33-8C83-442E-A29D-E3FF0A9DD11B}" dt="2024-05-25T21:49:50.649" v="53" actId="164"/>
          <ac:picMkLst>
            <pc:docMk/>
            <pc:sldMk cId="475115208" sldId="320"/>
            <ac:picMk id="13" creationId="{EDCB1412-249B-4D12-974D-C8E8B7C89512}"/>
          </ac:picMkLst>
        </pc:picChg>
        <pc:cxnChg chg="del mod">
          <ac:chgData name="Corentin HIVER" userId="36e1ca1018ad5470" providerId="LiveId" clId="{14554F33-8C83-442E-A29D-E3FF0A9DD11B}" dt="2024-05-26T18:23:40.043" v="1311" actId="478"/>
          <ac:cxnSpMkLst>
            <pc:docMk/>
            <pc:sldMk cId="475115208" sldId="320"/>
            <ac:cxnSpMk id="40" creationId="{4FC4F1F7-409A-4AE2-86A7-757B114078DC}"/>
          </ac:cxnSpMkLst>
        </pc:cxnChg>
        <pc:cxnChg chg="del mod">
          <ac:chgData name="Corentin HIVER" userId="36e1ca1018ad5470" providerId="LiveId" clId="{14554F33-8C83-442E-A29D-E3FF0A9DD11B}" dt="2024-05-26T18:23:36.658" v="1309" actId="478"/>
          <ac:cxnSpMkLst>
            <pc:docMk/>
            <pc:sldMk cId="475115208" sldId="320"/>
            <ac:cxnSpMk id="41" creationId="{13DC3C1C-419D-4BD2-810C-37E74E76EFFD}"/>
          </ac:cxnSpMkLst>
        </pc:cxnChg>
      </pc:sldChg>
      <pc:sldChg chg="addSp delSp add del mod ord">
        <pc:chgData name="Corentin HIVER" userId="36e1ca1018ad5470" providerId="LiveId" clId="{14554F33-8C83-442E-A29D-E3FF0A9DD11B}" dt="2024-05-26T16:08:38.769" v="942"/>
        <pc:sldMkLst>
          <pc:docMk/>
          <pc:sldMk cId="1159595431" sldId="321"/>
        </pc:sldMkLst>
        <pc:spChg chg="add del">
          <ac:chgData name="Corentin HIVER" userId="36e1ca1018ad5470" providerId="LiveId" clId="{14554F33-8C83-442E-A29D-E3FF0A9DD11B}" dt="2024-05-26T15:28:23.741" v="737" actId="22"/>
          <ac:spMkLst>
            <pc:docMk/>
            <pc:sldMk cId="1159595431" sldId="321"/>
            <ac:spMk id="7" creationId="{2B0E2BE3-4590-4CB9-B764-430AA835EB29}"/>
          </ac:spMkLst>
        </pc:spChg>
      </pc:sldChg>
      <pc:sldChg chg="delSp add del mod delAnim">
        <pc:chgData name="Corentin HIVER" userId="36e1ca1018ad5470" providerId="LiveId" clId="{14554F33-8C83-442E-A29D-E3FF0A9DD11B}" dt="2024-05-25T22:45:32.216" v="479" actId="47"/>
        <pc:sldMkLst>
          <pc:docMk/>
          <pc:sldMk cId="2029887919" sldId="322"/>
        </pc:sldMkLst>
        <pc:picChg chg="del">
          <ac:chgData name="Corentin HIVER" userId="36e1ca1018ad5470" providerId="LiveId" clId="{14554F33-8C83-442E-A29D-E3FF0A9DD11B}" dt="2024-05-25T22:44:49.865" v="472" actId="478"/>
          <ac:picMkLst>
            <pc:docMk/>
            <pc:sldMk cId="2029887919" sldId="322"/>
            <ac:picMk id="9" creationId="{97A1913D-4AC3-EAE2-2E94-CCA2D2334DE3}"/>
          </ac:picMkLst>
        </pc:picChg>
      </pc:sldChg>
      <pc:sldChg chg="new del">
        <pc:chgData name="Corentin HIVER" userId="36e1ca1018ad5470" providerId="LiveId" clId="{14554F33-8C83-442E-A29D-E3FF0A9DD11B}" dt="2024-05-25T22:39:58.705" v="348" actId="680"/>
        <pc:sldMkLst>
          <pc:docMk/>
          <pc:sldMk cId="2515061277" sldId="322"/>
        </pc:sldMkLst>
      </pc:sldChg>
      <pc:sldChg chg="addSp delSp modSp add del mod delAnim modAnim">
        <pc:chgData name="Corentin HIVER" userId="36e1ca1018ad5470" providerId="LiveId" clId="{14554F33-8C83-442E-A29D-E3FF0A9DD11B}" dt="2024-05-26T18:21:02.163" v="1307" actId="47"/>
        <pc:sldMkLst>
          <pc:docMk/>
          <pc:sldMk cId="3971220282" sldId="323"/>
        </pc:sldMkLst>
        <pc:spChg chg="mod">
          <ac:chgData name="Corentin HIVER" userId="36e1ca1018ad5470" providerId="LiveId" clId="{14554F33-8C83-442E-A29D-E3FF0A9DD11B}" dt="2024-05-26T18:18:33.787" v="1273"/>
          <ac:spMkLst>
            <pc:docMk/>
            <pc:sldMk cId="3971220282" sldId="323"/>
            <ac:spMk id="6" creationId="{CE871484-4864-49F2-BA4C-D2A9887F761B}"/>
          </ac:spMkLst>
        </pc:spChg>
        <pc:picChg chg="add mod">
          <ac:chgData name="Corentin HIVER" userId="36e1ca1018ad5470" providerId="LiveId" clId="{14554F33-8C83-442E-A29D-E3FF0A9DD11B}" dt="2024-05-26T09:25:17.061" v="724" actId="1038"/>
          <ac:picMkLst>
            <pc:docMk/>
            <pc:sldMk cId="3971220282" sldId="323"/>
            <ac:picMk id="7" creationId="{2FBAF01F-8C60-69F4-7A1D-A4455D9EA6E1}"/>
          </ac:picMkLst>
        </pc:picChg>
        <pc:picChg chg="del">
          <ac:chgData name="Corentin HIVER" userId="36e1ca1018ad5470" providerId="LiveId" clId="{14554F33-8C83-442E-A29D-E3FF0A9DD11B}" dt="2024-05-25T22:45:13.802" v="474" actId="478"/>
          <ac:picMkLst>
            <pc:docMk/>
            <pc:sldMk cId="3971220282" sldId="323"/>
            <ac:picMk id="7" creationId="{4B53A6BE-506C-0FA9-30D8-7CDEE3278270}"/>
          </ac:picMkLst>
        </pc:picChg>
        <pc:picChg chg="del">
          <ac:chgData name="Corentin HIVER" userId="36e1ca1018ad5470" providerId="LiveId" clId="{14554F33-8C83-442E-A29D-E3FF0A9DD11B}" dt="2024-05-25T22:47:21.101" v="517" actId="478"/>
          <ac:picMkLst>
            <pc:docMk/>
            <pc:sldMk cId="3971220282" sldId="323"/>
            <ac:picMk id="9" creationId="{97A1913D-4AC3-EAE2-2E94-CCA2D2334DE3}"/>
          </ac:picMkLst>
        </pc:picChg>
        <pc:picChg chg="add del mod">
          <ac:chgData name="Corentin HIVER" userId="36e1ca1018ad5470" providerId="LiveId" clId="{14554F33-8C83-442E-A29D-E3FF0A9DD11B}" dt="2024-05-25T22:49:14.979" v="579" actId="478"/>
          <ac:picMkLst>
            <pc:docMk/>
            <pc:sldMk cId="3971220282" sldId="323"/>
            <ac:picMk id="10" creationId="{DB8EBBB6-1D0C-56D9-989A-DF7A99B8A870}"/>
          </ac:picMkLst>
        </pc:picChg>
        <pc:picChg chg="add del mod">
          <ac:chgData name="Corentin HIVER" userId="36e1ca1018ad5470" providerId="LiveId" clId="{14554F33-8C83-442E-A29D-E3FF0A9DD11B}" dt="2024-05-26T09:23:18.032" v="670" actId="478"/>
          <ac:picMkLst>
            <pc:docMk/>
            <pc:sldMk cId="3971220282" sldId="323"/>
            <ac:picMk id="11" creationId="{BD2408D1-C783-10F0-7D05-8790F3E4958A}"/>
          </ac:picMkLst>
        </pc:picChg>
      </pc:sldChg>
      <pc:sldChg chg="addSp delSp modSp add del mod addAnim delAnim">
        <pc:chgData name="Corentin HIVER" userId="36e1ca1018ad5470" providerId="LiveId" clId="{14554F33-8C83-442E-A29D-E3FF0A9DD11B}" dt="2024-05-26T09:21:27.176" v="624" actId="47"/>
        <pc:sldMkLst>
          <pc:docMk/>
          <pc:sldMk cId="2081584582" sldId="324"/>
        </pc:sldMkLst>
        <pc:picChg chg="del">
          <ac:chgData name="Corentin HIVER" userId="36e1ca1018ad5470" providerId="LiveId" clId="{14554F33-8C83-442E-A29D-E3FF0A9DD11B}" dt="2024-05-25T22:48:49.946" v="525" actId="478"/>
          <ac:picMkLst>
            <pc:docMk/>
            <pc:sldMk cId="2081584582" sldId="324"/>
            <ac:picMk id="7" creationId="{4B53A6BE-506C-0FA9-30D8-7CDEE3278270}"/>
          </ac:picMkLst>
        </pc:picChg>
        <pc:picChg chg="add del mod">
          <ac:chgData name="Corentin HIVER" userId="36e1ca1018ad5470" providerId="LiveId" clId="{14554F33-8C83-442E-A29D-E3FF0A9DD11B}" dt="2024-05-25T22:49:09.966" v="578" actId="1037"/>
          <ac:picMkLst>
            <pc:docMk/>
            <pc:sldMk cId="2081584582" sldId="324"/>
            <ac:picMk id="9" creationId="{97A1913D-4AC3-EAE2-2E94-CCA2D2334DE3}"/>
          </ac:picMkLst>
        </pc:picChg>
      </pc:sldChg>
      <pc:sldChg chg="addSp delSp modSp add mod ord delAnim modAnim">
        <pc:chgData name="Corentin HIVER" userId="36e1ca1018ad5470" providerId="LiveId" clId="{14554F33-8C83-442E-A29D-E3FF0A9DD11B}" dt="2024-05-26T22:33:46.316" v="3138"/>
        <pc:sldMkLst>
          <pc:docMk/>
          <pc:sldMk cId="2481859887" sldId="324"/>
        </pc:sldMkLst>
        <pc:spChg chg="mod">
          <ac:chgData name="Corentin HIVER" userId="36e1ca1018ad5470" providerId="LiveId" clId="{14554F33-8C83-442E-A29D-E3FF0A9DD11B}" dt="2024-05-26T22:33:46.316" v="3138"/>
          <ac:spMkLst>
            <pc:docMk/>
            <pc:sldMk cId="2481859887" sldId="324"/>
            <ac:spMk id="6" creationId="{CE871484-4864-49F2-BA4C-D2A9887F761B}"/>
          </ac:spMkLst>
        </pc:spChg>
        <pc:picChg chg="del">
          <ac:chgData name="Corentin HIVER" userId="36e1ca1018ad5470" providerId="LiveId" clId="{14554F33-8C83-442E-A29D-E3FF0A9DD11B}" dt="2024-05-26T09:21:31.262" v="626" actId="478"/>
          <ac:picMkLst>
            <pc:docMk/>
            <pc:sldMk cId="2481859887" sldId="324"/>
            <ac:picMk id="7" creationId="{4B53A6BE-506C-0FA9-30D8-7CDEE3278270}"/>
          </ac:picMkLst>
        </pc:picChg>
        <pc:picChg chg="add mod">
          <ac:chgData name="Corentin HIVER" userId="36e1ca1018ad5470" providerId="LiveId" clId="{14554F33-8C83-442E-A29D-E3FF0A9DD11B}" dt="2024-05-26T09:23:08.942" v="669" actId="1035"/>
          <ac:picMkLst>
            <pc:docMk/>
            <pc:sldMk cId="2481859887" sldId="324"/>
            <ac:picMk id="8" creationId="{8CECEA00-AFF9-DF00-5C96-6FA16F0D8DEE}"/>
          </ac:picMkLst>
        </pc:picChg>
      </pc:sldChg>
      <pc:sldChg chg="addSp delSp modSp add mod">
        <pc:chgData name="Corentin HIVER" userId="36e1ca1018ad5470" providerId="LiveId" clId="{14554F33-8C83-442E-A29D-E3FF0A9DD11B}" dt="2024-05-26T19:36:38.064" v="1906"/>
        <pc:sldMkLst>
          <pc:docMk/>
          <pc:sldMk cId="3850811570" sldId="325"/>
        </pc:sldMkLst>
        <pc:spChg chg="mod">
          <ac:chgData name="Corentin HIVER" userId="36e1ca1018ad5470" providerId="LiveId" clId="{14554F33-8C83-442E-A29D-E3FF0A9DD11B}" dt="2024-05-26T15:48:16.123" v="923" actId="20577"/>
          <ac:spMkLst>
            <pc:docMk/>
            <pc:sldMk cId="3850811570" sldId="325"/>
            <ac:spMk id="2" creationId="{00000000-0000-0000-0000-000000000000}"/>
          </ac:spMkLst>
        </pc:spChg>
        <pc:spChg chg="add del mod">
          <ac:chgData name="Corentin HIVER" userId="36e1ca1018ad5470" providerId="LiveId" clId="{14554F33-8C83-442E-A29D-E3FF0A9DD11B}" dt="2024-05-26T19:23:07.698" v="1875" actId="478"/>
          <ac:spMkLst>
            <pc:docMk/>
            <pc:sldMk cId="3850811570" sldId="325"/>
            <ac:spMk id="6" creationId="{26602AC7-EF3E-669C-66D9-66B8CEB44973}"/>
          </ac:spMkLst>
        </pc:spChg>
        <pc:spChg chg="add del">
          <ac:chgData name="Corentin HIVER" userId="36e1ca1018ad5470" providerId="LiveId" clId="{14554F33-8C83-442E-A29D-E3FF0A9DD11B}" dt="2024-05-26T15:45:27.787" v="885" actId="478"/>
          <ac:spMkLst>
            <pc:docMk/>
            <pc:sldMk cId="3850811570" sldId="325"/>
            <ac:spMk id="7" creationId="{ECE63D27-3196-69BF-7632-9D81B21D3823}"/>
          </ac:spMkLst>
        </pc:spChg>
        <pc:spChg chg="del">
          <ac:chgData name="Corentin HIVER" userId="36e1ca1018ad5470" providerId="LiveId" clId="{14554F33-8C83-442E-A29D-E3FF0A9DD11B}" dt="2024-05-26T15:28:39.925" v="775" actId="478"/>
          <ac:spMkLst>
            <pc:docMk/>
            <pc:sldMk cId="3850811570" sldId="325"/>
            <ac:spMk id="11" creationId="{AC0A77C6-FDAE-4727-8F85-25C32645E628}"/>
          </ac:spMkLst>
        </pc:spChg>
        <pc:spChg chg="add del mod">
          <ac:chgData name="Corentin HIVER" userId="36e1ca1018ad5470" providerId="LiveId" clId="{14554F33-8C83-442E-A29D-E3FF0A9DD11B}" dt="2024-05-26T18:05:54.523" v="1084" actId="478"/>
          <ac:spMkLst>
            <pc:docMk/>
            <pc:sldMk cId="3850811570" sldId="325"/>
            <ac:spMk id="12" creationId="{017A28EB-86F0-A8D5-2F54-80990291E00F}"/>
          </ac:spMkLst>
        </pc:spChg>
        <pc:spChg chg="add del mod">
          <ac:chgData name="Corentin HIVER" userId="36e1ca1018ad5470" providerId="LiveId" clId="{14554F33-8C83-442E-A29D-E3FF0A9DD11B}" dt="2024-05-26T18:05:54.523" v="1084" actId="478"/>
          <ac:spMkLst>
            <pc:docMk/>
            <pc:sldMk cId="3850811570" sldId="325"/>
            <ac:spMk id="13" creationId="{AFFB5CE7-DE4E-4AB8-FF1B-8C0F1E87FE25}"/>
          </ac:spMkLst>
        </pc:spChg>
        <pc:spChg chg="add del mod">
          <ac:chgData name="Corentin HIVER" userId="36e1ca1018ad5470" providerId="LiveId" clId="{14554F33-8C83-442E-A29D-E3FF0A9DD11B}" dt="2024-05-26T18:05:54.523" v="1084" actId="478"/>
          <ac:spMkLst>
            <pc:docMk/>
            <pc:sldMk cId="3850811570" sldId="325"/>
            <ac:spMk id="14" creationId="{8852F62B-F5C8-78B2-CFF3-DCBB66E56C52}"/>
          </ac:spMkLst>
        </pc:spChg>
        <pc:spChg chg="add del mod ord">
          <ac:chgData name="Corentin HIVER" userId="36e1ca1018ad5470" providerId="LiveId" clId="{14554F33-8C83-442E-A29D-E3FF0A9DD11B}" dt="2024-05-26T18:05:54.523" v="1084" actId="478"/>
          <ac:spMkLst>
            <pc:docMk/>
            <pc:sldMk cId="3850811570" sldId="325"/>
            <ac:spMk id="15" creationId="{3F8E749E-747C-B6AB-71DA-81146862F427}"/>
          </ac:spMkLst>
        </pc:spChg>
        <pc:spChg chg="add del mod ord">
          <ac:chgData name="Corentin HIVER" userId="36e1ca1018ad5470" providerId="LiveId" clId="{14554F33-8C83-442E-A29D-E3FF0A9DD11B}" dt="2024-05-26T18:05:54.523" v="1084" actId="478"/>
          <ac:spMkLst>
            <pc:docMk/>
            <pc:sldMk cId="3850811570" sldId="325"/>
            <ac:spMk id="16" creationId="{043AC691-62E4-F61D-28F7-DF1E339761A7}"/>
          </ac:spMkLst>
        </pc:spChg>
        <pc:spChg chg="add del mod">
          <ac:chgData name="Corentin HIVER" userId="36e1ca1018ad5470" providerId="LiveId" clId="{14554F33-8C83-442E-A29D-E3FF0A9DD11B}" dt="2024-05-26T18:05:54.523" v="1084" actId="478"/>
          <ac:spMkLst>
            <pc:docMk/>
            <pc:sldMk cId="3850811570" sldId="325"/>
            <ac:spMk id="17" creationId="{79A607AD-54DC-1757-D850-94E85431870F}"/>
          </ac:spMkLst>
        </pc:spChg>
        <pc:spChg chg="add del mod">
          <ac:chgData name="Corentin HIVER" userId="36e1ca1018ad5470" providerId="LiveId" clId="{14554F33-8C83-442E-A29D-E3FF0A9DD11B}" dt="2024-05-26T18:05:54.523" v="1084" actId="478"/>
          <ac:spMkLst>
            <pc:docMk/>
            <pc:sldMk cId="3850811570" sldId="325"/>
            <ac:spMk id="18" creationId="{6EFA560F-BDAA-0C70-23C9-9D3DD2DE57C7}"/>
          </ac:spMkLst>
        </pc:spChg>
        <pc:spChg chg="add del mod">
          <ac:chgData name="Corentin HIVER" userId="36e1ca1018ad5470" providerId="LiveId" clId="{14554F33-8C83-442E-A29D-E3FF0A9DD11B}" dt="2024-05-26T18:41:12.949" v="1369" actId="21"/>
          <ac:spMkLst>
            <pc:docMk/>
            <pc:sldMk cId="3850811570" sldId="325"/>
            <ac:spMk id="21" creationId="{750CAC21-1864-B544-B517-A09D67346DA5}"/>
          </ac:spMkLst>
        </pc:spChg>
        <pc:spChg chg="add mod">
          <ac:chgData name="Corentin HIVER" userId="36e1ca1018ad5470" providerId="LiveId" clId="{14554F33-8C83-442E-A29D-E3FF0A9DD11B}" dt="2024-05-26T19:22:35.766" v="1864" actId="1076"/>
          <ac:spMkLst>
            <pc:docMk/>
            <pc:sldMk cId="3850811570" sldId="325"/>
            <ac:spMk id="26" creationId="{5052E96F-A023-17EC-411F-F30B4D64AA2C}"/>
          </ac:spMkLst>
        </pc:spChg>
        <pc:spChg chg="add del mod">
          <ac:chgData name="Corentin HIVER" userId="36e1ca1018ad5470" providerId="LiveId" clId="{14554F33-8C83-442E-A29D-E3FF0A9DD11B}" dt="2024-05-26T19:36:38.064" v="1906"/>
          <ac:spMkLst>
            <pc:docMk/>
            <pc:sldMk cId="3850811570" sldId="325"/>
            <ac:spMk id="30" creationId="{9B4EE2F0-8B92-6B48-92D9-A67F6DE8EBF8}"/>
          </ac:spMkLst>
        </pc:spChg>
        <pc:picChg chg="del">
          <ac:chgData name="Corentin HIVER" userId="36e1ca1018ad5470" providerId="LiveId" clId="{14554F33-8C83-442E-A29D-E3FF0A9DD11B}" dt="2024-05-26T15:28:39.925" v="775" actId="478"/>
          <ac:picMkLst>
            <pc:docMk/>
            <pc:sldMk cId="3850811570" sldId="325"/>
            <ac:picMk id="9" creationId="{727F1DA8-0C29-49A7-B29E-A0A8A616EF98}"/>
          </ac:picMkLst>
        </pc:picChg>
        <pc:picChg chg="add del mod modCrop">
          <ac:chgData name="Corentin HIVER" userId="36e1ca1018ad5470" providerId="LiveId" clId="{14554F33-8C83-442E-A29D-E3FF0A9DD11B}" dt="2024-05-26T18:05:56.011" v="1085" actId="478"/>
          <ac:picMkLst>
            <pc:docMk/>
            <pc:sldMk cId="3850811570" sldId="325"/>
            <ac:picMk id="10" creationId="{11B6EA29-AEE9-45DC-B17C-6519583B8A0D}"/>
          </ac:picMkLst>
        </pc:picChg>
        <pc:picChg chg="add del mod">
          <ac:chgData name="Corentin HIVER" userId="36e1ca1018ad5470" providerId="LiveId" clId="{14554F33-8C83-442E-A29D-E3FF0A9DD11B}" dt="2024-05-26T18:06:33.517" v="1090" actId="478"/>
          <ac:picMkLst>
            <pc:docMk/>
            <pc:sldMk cId="3850811570" sldId="325"/>
            <ac:picMk id="19" creationId="{237CA505-B599-38AA-676B-C7874A5E02CB}"/>
          </ac:picMkLst>
        </pc:picChg>
        <pc:picChg chg="add mod">
          <ac:chgData name="Corentin HIVER" userId="36e1ca1018ad5470" providerId="LiveId" clId="{14554F33-8C83-442E-A29D-E3FF0A9DD11B}" dt="2024-05-26T19:24:19.485" v="1901" actId="1076"/>
          <ac:picMkLst>
            <pc:docMk/>
            <pc:sldMk cId="3850811570" sldId="325"/>
            <ac:picMk id="20" creationId="{61C46744-F4DC-C2E0-7FAB-44C15CFF7250}"/>
          </ac:picMkLst>
        </pc:picChg>
        <pc:picChg chg="add mod">
          <ac:chgData name="Corentin HIVER" userId="36e1ca1018ad5470" providerId="LiveId" clId="{14554F33-8C83-442E-A29D-E3FF0A9DD11B}" dt="2024-05-26T19:22:54.521" v="1869" actId="1076"/>
          <ac:picMkLst>
            <pc:docMk/>
            <pc:sldMk cId="3850811570" sldId="325"/>
            <ac:picMk id="23" creationId="{A6635098-C16A-3882-A772-26A3A453E9D7}"/>
          </ac:picMkLst>
        </pc:picChg>
        <pc:picChg chg="add mod">
          <ac:chgData name="Corentin HIVER" userId="36e1ca1018ad5470" providerId="LiveId" clId="{14554F33-8C83-442E-A29D-E3FF0A9DD11B}" dt="2024-05-26T19:23:28.956" v="1895" actId="1037"/>
          <ac:picMkLst>
            <pc:docMk/>
            <pc:sldMk cId="3850811570" sldId="325"/>
            <ac:picMk id="25" creationId="{4F339995-8E01-60A0-F944-8BF43148F5AC}"/>
          </ac:picMkLst>
        </pc:picChg>
        <pc:picChg chg="add del mod">
          <ac:chgData name="Corentin HIVER" userId="36e1ca1018ad5470" providerId="LiveId" clId="{14554F33-8C83-442E-A29D-E3FF0A9DD11B}" dt="2024-05-26T18:41:02.823" v="1363" actId="21"/>
          <ac:picMkLst>
            <pc:docMk/>
            <pc:sldMk cId="3850811570" sldId="325"/>
            <ac:picMk id="1026" creationId="{EF3B5001-438A-0A93-AD06-BF0B6CC8CF83}"/>
          </ac:picMkLst>
        </pc:picChg>
        <pc:picChg chg="add del">
          <ac:chgData name="Corentin HIVER" userId="36e1ca1018ad5470" providerId="LiveId" clId="{14554F33-8C83-442E-A29D-E3FF0A9DD11B}" dt="2024-05-26T15:45:21.092" v="883" actId="478"/>
          <ac:picMkLst>
            <pc:docMk/>
            <pc:sldMk cId="3850811570" sldId="325"/>
            <ac:picMk id="1028" creationId="{FD16B59C-7108-F0FE-2397-85C7706A25A4}"/>
          </ac:picMkLst>
        </pc:picChg>
        <pc:cxnChg chg="add mod">
          <ac:chgData name="Corentin HIVER" userId="36e1ca1018ad5470" providerId="LiveId" clId="{14554F33-8C83-442E-A29D-E3FF0A9DD11B}" dt="2024-05-26T19:23:31.146" v="1897" actId="1076"/>
          <ac:cxnSpMkLst>
            <pc:docMk/>
            <pc:sldMk cId="3850811570" sldId="325"/>
            <ac:cxnSpMk id="28" creationId="{7A176EB3-3EE8-5C1A-435F-B0F828665951}"/>
          </ac:cxnSpMkLst>
        </pc:cxnChg>
        <pc:cxnChg chg="add mod">
          <ac:chgData name="Corentin HIVER" userId="36e1ca1018ad5470" providerId="LiveId" clId="{14554F33-8C83-442E-A29D-E3FF0A9DD11B}" dt="2024-05-26T19:23:34.119" v="1899" actId="1076"/>
          <ac:cxnSpMkLst>
            <pc:docMk/>
            <pc:sldMk cId="3850811570" sldId="325"/>
            <ac:cxnSpMk id="29" creationId="{73206D29-726C-8F83-8346-7DC5DDF72CF3}"/>
          </ac:cxnSpMkLst>
        </pc:cxnChg>
      </pc:sldChg>
      <pc:sldChg chg="addSp delSp modSp add mod ord">
        <pc:chgData name="Corentin HIVER" userId="36e1ca1018ad5470" providerId="LiveId" clId="{14554F33-8C83-442E-A29D-E3FF0A9DD11B}" dt="2024-05-26T18:44:48.126" v="1553" actId="1076"/>
        <pc:sldMkLst>
          <pc:docMk/>
          <pc:sldMk cId="1777006579" sldId="326"/>
        </pc:sldMkLst>
        <pc:spChg chg="mod">
          <ac:chgData name="Corentin HIVER" userId="36e1ca1018ad5470" providerId="LiveId" clId="{14554F33-8C83-442E-A29D-E3FF0A9DD11B}" dt="2024-05-26T18:01:58.453" v="1076"/>
          <ac:spMkLst>
            <pc:docMk/>
            <pc:sldMk cId="1777006579" sldId="326"/>
            <ac:spMk id="2" creationId="{00000000-0000-0000-0000-000000000000}"/>
          </ac:spMkLst>
        </pc:spChg>
        <pc:spChg chg="del">
          <ac:chgData name="Corentin HIVER" userId="36e1ca1018ad5470" providerId="LiveId" clId="{14554F33-8C83-442E-A29D-E3FF0A9DD11B}" dt="2024-05-26T15:47:58.871" v="908" actId="478"/>
          <ac:spMkLst>
            <pc:docMk/>
            <pc:sldMk cId="1777006579" sldId="326"/>
            <ac:spMk id="6" creationId="{26602AC7-EF3E-669C-66D9-66B8CEB44973}"/>
          </ac:spMkLst>
        </pc:spChg>
        <pc:spChg chg="add mod">
          <ac:chgData name="Corentin HIVER" userId="36e1ca1018ad5470" providerId="LiveId" clId="{14554F33-8C83-442E-A29D-E3FF0A9DD11B}" dt="2024-05-26T18:42:21.969" v="1427" actId="403"/>
          <ac:spMkLst>
            <pc:docMk/>
            <pc:sldMk cId="1777006579" sldId="326"/>
            <ac:spMk id="8" creationId="{029B5545-54D8-3662-4E52-468AEF51F190}"/>
          </ac:spMkLst>
        </pc:spChg>
        <pc:spChg chg="del">
          <ac:chgData name="Corentin HIVER" userId="36e1ca1018ad5470" providerId="LiveId" clId="{14554F33-8C83-442E-A29D-E3FF0A9DD11B}" dt="2024-05-26T15:48:00.489" v="910" actId="478"/>
          <ac:spMkLst>
            <pc:docMk/>
            <pc:sldMk cId="1777006579" sldId="326"/>
            <ac:spMk id="12" creationId="{017A28EB-86F0-A8D5-2F54-80990291E00F}"/>
          </ac:spMkLst>
        </pc:spChg>
        <pc:spChg chg="add mod">
          <ac:chgData name="Corentin HIVER" userId="36e1ca1018ad5470" providerId="LiveId" clId="{14554F33-8C83-442E-A29D-E3FF0A9DD11B}" dt="2024-05-26T18:44:48.126" v="1553" actId="1076"/>
          <ac:spMkLst>
            <pc:docMk/>
            <pc:sldMk cId="1777006579" sldId="326"/>
            <ac:spMk id="17" creationId="{26602AC7-EF3E-669C-66D9-66B8CEB44973}"/>
          </ac:spMkLst>
        </pc:spChg>
        <pc:spChg chg="add mod">
          <ac:chgData name="Corentin HIVER" userId="36e1ca1018ad5470" providerId="LiveId" clId="{14554F33-8C83-442E-A29D-E3FF0A9DD11B}" dt="2024-05-26T18:41:20.267" v="1372" actId="1076"/>
          <ac:spMkLst>
            <pc:docMk/>
            <pc:sldMk cId="1777006579" sldId="326"/>
            <ac:spMk id="21" creationId="{750CAC21-1864-B544-B517-A09D67346DA5}"/>
          </ac:spMkLst>
        </pc:spChg>
        <pc:picChg chg="add mod">
          <ac:chgData name="Corentin HIVER" userId="36e1ca1018ad5470" providerId="LiveId" clId="{14554F33-8C83-442E-A29D-E3FF0A9DD11B}" dt="2024-05-26T18:41:10.245" v="1368" actId="1076"/>
          <ac:picMkLst>
            <pc:docMk/>
            <pc:sldMk cId="1777006579" sldId="326"/>
            <ac:picMk id="7" creationId="{EF3B5001-438A-0A93-AD06-BF0B6CC8CF83}"/>
          </ac:picMkLst>
        </pc:picChg>
        <pc:picChg chg="del">
          <ac:chgData name="Corentin HIVER" userId="36e1ca1018ad5470" providerId="LiveId" clId="{14554F33-8C83-442E-A29D-E3FF0A9DD11B}" dt="2024-05-26T15:47:59.292" v="909" actId="478"/>
          <ac:picMkLst>
            <pc:docMk/>
            <pc:sldMk cId="1777006579" sldId="326"/>
            <ac:picMk id="10" creationId="{11B6EA29-AEE9-45DC-B17C-6519583B8A0D}"/>
          </ac:picMkLst>
        </pc:picChg>
        <pc:picChg chg="del">
          <ac:chgData name="Corentin HIVER" userId="36e1ca1018ad5470" providerId="LiveId" clId="{14554F33-8C83-442E-A29D-E3FF0A9DD11B}" dt="2024-05-26T15:47:57.659" v="907" actId="478"/>
          <ac:picMkLst>
            <pc:docMk/>
            <pc:sldMk cId="1777006579" sldId="326"/>
            <ac:picMk id="1026" creationId="{EF3B5001-438A-0A93-AD06-BF0B6CC8CF83}"/>
          </ac:picMkLst>
        </pc:picChg>
        <pc:cxnChg chg="add mod">
          <ac:chgData name="Corentin HIVER" userId="36e1ca1018ad5470" providerId="LiveId" clId="{14554F33-8C83-442E-A29D-E3FF0A9DD11B}" dt="2024-05-26T18:43:10.261" v="1428" actId="14100"/>
          <ac:cxnSpMkLst>
            <pc:docMk/>
            <pc:sldMk cId="1777006579" sldId="326"/>
            <ac:cxnSpMk id="11" creationId="{5F07E35E-3870-C7CB-1D4E-E6B8369C585A}"/>
          </ac:cxnSpMkLst>
        </pc:cxnChg>
      </pc:sldChg>
      <pc:sldChg chg="addSp delSp modSp add mod">
        <pc:chgData name="Corentin HIVER" userId="36e1ca1018ad5470" providerId="LiveId" clId="{14554F33-8C83-442E-A29D-E3FF0A9DD11B}" dt="2024-05-26T20:59:07.437" v="2768" actId="1076"/>
        <pc:sldMkLst>
          <pc:docMk/>
          <pc:sldMk cId="998738392" sldId="327"/>
        </pc:sldMkLst>
        <pc:spChg chg="del">
          <ac:chgData name="Corentin HIVER" userId="36e1ca1018ad5470" providerId="LiveId" clId="{14554F33-8C83-442E-A29D-E3FF0A9DD11B}" dt="2024-05-26T18:43:13.640" v="1429" actId="21"/>
          <ac:spMkLst>
            <pc:docMk/>
            <pc:sldMk cId="998738392" sldId="327"/>
            <ac:spMk id="6" creationId="{26602AC7-EF3E-669C-66D9-66B8CEB44973}"/>
          </ac:spMkLst>
        </pc:spChg>
        <pc:spChg chg="add mod">
          <ac:chgData name="Corentin HIVER" userId="36e1ca1018ad5470" providerId="LiveId" clId="{14554F33-8C83-442E-A29D-E3FF0A9DD11B}" dt="2024-05-26T20:59:04.986" v="2767" actId="20577"/>
          <ac:spMkLst>
            <pc:docMk/>
            <pc:sldMk cId="998738392" sldId="327"/>
            <ac:spMk id="8" creationId="{913643E6-AEB1-59DA-D542-CAF07ED2D0B7}"/>
          </ac:spMkLst>
        </pc:spChg>
        <pc:spChg chg="mod">
          <ac:chgData name="Corentin HIVER" userId="36e1ca1018ad5470" providerId="LiveId" clId="{14554F33-8C83-442E-A29D-E3FF0A9DD11B}" dt="2024-05-26T19:07:26.613" v="1709" actId="164"/>
          <ac:spMkLst>
            <pc:docMk/>
            <pc:sldMk cId="998738392" sldId="327"/>
            <ac:spMk id="12" creationId="{017A28EB-86F0-A8D5-2F54-80990291E00F}"/>
          </ac:spMkLst>
        </pc:spChg>
        <pc:spChg chg="mod">
          <ac:chgData name="Corentin HIVER" userId="36e1ca1018ad5470" providerId="LiveId" clId="{14554F33-8C83-442E-A29D-E3FF0A9DD11B}" dt="2024-05-26T19:16:28.927" v="1717" actId="1038"/>
          <ac:spMkLst>
            <pc:docMk/>
            <pc:sldMk cId="998738392" sldId="327"/>
            <ac:spMk id="13" creationId="{AFFB5CE7-DE4E-4AB8-FF1B-8C0F1E87FE25}"/>
          </ac:spMkLst>
        </pc:spChg>
        <pc:spChg chg="mod">
          <ac:chgData name="Corentin HIVER" userId="36e1ca1018ad5470" providerId="LiveId" clId="{14554F33-8C83-442E-A29D-E3FF0A9DD11B}" dt="2024-05-26T19:07:26.613" v="1709" actId="164"/>
          <ac:spMkLst>
            <pc:docMk/>
            <pc:sldMk cId="998738392" sldId="327"/>
            <ac:spMk id="14" creationId="{8852F62B-F5C8-78B2-CFF3-DCBB66E56C52}"/>
          </ac:spMkLst>
        </pc:spChg>
        <pc:spChg chg="mod">
          <ac:chgData name="Corentin HIVER" userId="36e1ca1018ad5470" providerId="LiveId" clId="{14554F33-8C83-442E-A29D-E3FF0A9DD11B}" dt="2024-05-26T19:07:26.613" v="1709" actId="164"/>
          <ac:spMkLst>
            <pc:docMk/>
            <pc:sldMk cId="998738392" sldId="327"/>
            <ac:spMk id="15" creationId="{3F8E749E-747C-B6AB-71DA-81146862F427}"/>
          </ac:spMkLst>
        </pc:spChg>
        <pc:spChg chg="mod">
          <ac:chgData name="Corentin HIVER" userId="36e1ca1018ad5470" providerId="LiveId" clId="{14554F33-8C83-442E-A29D-E3FF0A9DD11B}" dt="2024-05-26T19:07:26.613" v="1709" actId="164"/>
          <ac:spMkLst>
            <pc:docMk/>
            <pc:sldMk cId="998738392" sldId="327"/>
            <ac:spMk id="16" creationId="{043AC691-62E4-F61D-28F7-DF1E339761A7}"/>
          </ac:spMkLst>
        </pc:spChg>
        <pc:spChg chg="mod">
          <ac:chgData name="Corentin HIVER" userId="36e1ca1018ad5470" providerId="LiveId" clId="{14554F33-8C83-442E-A29D-E3FF0A9DD11B}" dt="2024-05-26T19:07:26.613" v="1709" actId="164"/>
          <ac:spMkLst>
            <pc:docMk/>
            <pc:sldMk cId="998738392" sldId="327"/>
            <ac:spMk id="17" creationId="{79A607AD-54DC-1757-D850-94E85431870F}"/>
          </ac:spMkLst>
        </pc:spChg>
        <pc:spChg chg="mod">
          <ac:chgData name="Corentin HIVER" userId="36e1ca1018ad5470" providerId="LiveId" clId="{14554F33-8C83-442E-A29D-E3FF0A9DD11B}" dt="2024-05-26T19:07:26.613" v="1709" actId="164"/>
          <ac:spMkLst>
            <pc:docMk/>
            <pc:sldMk cId="998738392" sldId="327"/>
            <ac:spMk id="18" creationId="{6EFA560F-BDAA-0C70-23C9-9D3DD2DE57C7}"/>
          </ac:spMkLst>
        </pc:spChg>
        <pc:grpChg chg="add mod">
          <ac:chgData name="Corentin HIVER" userId="36e1ca1018ad5470" providerId="LiveId" clId="{14554F33-8C83-442E-A29D-E3FF0A9DD11B}" dt="2024-05-26T20:59:07.437" v="2768" actId="1076"/>
          <ac:grpSpMkLst>
            <pc:docMk/>
            <pc:sldMk cId="998738392" sldId="327"/>
            <ac:grpSpMk id="7" creationId="{91D975FA-6693-97F3-A68B-EC84B378FB60}"/>
          </ac:grpSpMkLst>
        </pc:grpChg>
        <pc:picChg chg="mod">
          <ac:chgData name="Corentin HIVER" userId="36e1ca1018ad5470" providerId="LiveId" clId="{14554F33-8C83-442E-A29D-E3FF0A9DD11B}" dt="2024-05-26T19:07:26.613" v="1709" actId="164"/>
          <ac:picMkLst>
            <pc:docMk/>
            <pc:sldMk cId="998738392" sldId="327"/>
            <ac:picMk id="10" creationId="{11B6EA29-AEE9-45DC-B17C-6519583B8A0D}"/>
          </ac:picMkLst>
        </pc:picChg>
        <pc:picChg chg="del">
          <ac:chgData name="Corentin HIVER" userId="36e1ca1018ad5470" providerId="LiveId" clId="{14554F33-8C83-442E-A29D-E3FF0A9DD11B}" dt="2024-05-26T19:07:20.190" v="1706" actId="478"/>
          <ac:picMkLst>
            <pc:docMk/>
            <pc:sldMk cId="998738392" sldId="327"/>
            <ac:picMk id="1026" creationId="{EF3B5001-438A-0A93-AD06-BF0B6CC8CF83}"/>
          </ac:picMkLst>
        </pc:picChg>
      </pc:sldChg>
      <pc:sldChg chg="modSp add del mod">
        <pc:chgData name="Corentin HIVER" userId="36e1ca1018ad5470" providerId="LiveId" clId="{14554F33-8C83-442E-A29D-E3FF0A9DD11B}" dt="2024-05-27T10:21:08.256" v="3150" actId="47"/>
        <pc:sldMkLst>
          <pc:docMk/>
          <pc:sldMk cId="504627950" sldId="375"/>
        </pc:sldMkLst>
        <pc:spChg chg="mod">
          <ac:chgData name="Corentin HIVER" userId="36e1ca1018ad5470" providerId="LiveId" clId="{14554F33-8C83-442E-A29D-E3FF0A9DD11B}" dt="2024-05-27T10:21:02.186" v="3148"/>
          <ac:spMkLst>
            <pc:docMk/>
            <pc:sldMk cId="504627950" sldId="375"/>
            <ac:spMk id="2" creationId="{00000000-0000-0000-0000-000000000000}"/>
          </ac:spMkLst>
        </pc:spChg>
      </pc:sldChg>
      <pc:sldChg chg="modSp add del mod">
        <pc:chgData name="Corentin HIVER" userId="36e1ca1018ad5470" providerId="LiveId" clId="{14554F33-8C83-442E-A29D-E3FF0A9DD11B}" dt="2024-05-27T10:21:10.281" v="3151" actId="47"/>
        <pc:sldMkLst>
          <pc:docMk/>
          <pc:sldMk cId="1141383370" sldId="406"/>
        </pc:sldMkLst>
        <pc:spChg chg="mod">
          <ac:chgData name="Corentin HIVER" userId="36e1ca1018ad5470" providerId="LiveId" clId="{14554F33-8C83-442E-A29D-E3FF0A9DD11B}" dt="2024-05-27T10:20:33.269" v="3141"/>
          <ac:spMkLst>
            <pc:docMk/>
            <pc:sldMk cId="1141383370" sldId="406"/>
            <ac:spMk id="2" creationId="{00000000-0000-0000-0000-000000000000}"/>
          </ac:spMkLst>
        </pc:spChg>
      </pc:sldChg>
      <pc:sldChg chg="modSp add del mod">
        <pc:chgData name="Corentin HIVER" userId="36e1ca1018ad5470" providerId="LiveId" clId="{14554F33-8C83-442E-A29D-E3FF0A9DD11B}" dt="2024-05-27T10:21:08.256" v="3150" actId="47"/>
        <pc:sldMkLst>
          <pc:docMk/>
          <pc:sldMk cId="1855904915" sldId="407"/>
        </pc:sldMkLst>
        <pc:spChg chg="mod">
          <ac:chgData name="Corentin HIVER" userId="36e1ca1018ad5470" providerId="LiveId" clId="{14554F33-8C83-442E-A29D-E3FF0A9DD11B}" dt="2024-05-27T10:20:35.842" v="3142"/>
          <ac:spMkLst>
            <pc:docMk/>
            <pc:sldMk cId="1855904915" sldId="407"/>
            <ac:spMk id="2" creationId="{00000000-0000-0000-0000-000000000000}"/>
          </ac:spMkLst>
        </pc:spChg>
      </pc:sldChg>
      <pc:sldChg chg="addSp modSp add del mod ord modAnim">
        <pc:chgData name="Corentin HIVER" userId="36e1ca1018ad5470" providerId="LiveId" clId="{14554F33-8C83-442E-A29D-E3FF0A9DD11B}" dt="2024-05-26T18:08:12.027" v="1104" actId="47"/>
        <pc:sldMkLst>
          <pc:docMk/>
          <pc:sldMk cId="4220272564" sldId="408"/>
        </pc:sldMkLst>
        <pc:spChg chg="mod">
          <ac:chgData name="Corentin HIVER" userId="36e1ca1018ad5470" providerId="LiveId" clId="{14554F33-8C83-442E-A29D-E3FF0A9DD11B}" dt="2024-05-26T18:07:14.957" v="1096"/>
          <ac:spMkLst>
            <pc:docMk/>
            <pc:sldMk cId="4220272564" sldId="408"/>
            <ac:spMk id="2" creationId="{00000000-0000-0000-0000-000000000000}"/>
          </ac:spMkLst>
        </pc:spChg>
        <pc:spChg chg="mod">
          <ac:chgData name="Corentin HIVER" userId="36e1ca1018ad5470" providerId="LiveId" clId="{14554F33-8C83-442E-A29D-E3FF0A9DD11B}" dt="2024-05-26T18:07:54.457" v="1097" actId="164"/>
          <ac:spMkLst>
            <pc:docMk/>
            <pc:sldMk cId="4220272564" sldId="408"/>
            <ac:spMk id="6" creationId="{E9559E5D-104E-47D9-92EB-D6158BEB7ADF}"/>
          </ac:spMkLst>
        </pc:spChg>
        <pc:spChg chg="mod">
          <ac:chgData name="Corentin HIVER" userId="36e1ca1018ad5470" providerId="LiveId" clId="{14554F33-8C83-442E-A29D-E3FF0A9DD11B}" dt="2024-05-26T18:07:54.457" v="1097" actId="164"/>
          <ac:spMkLst>
            <pc:docMk/>
            <pc:sldMk cId="4220272564" sldId="408"/>
            <ac:spMk id="7" creationId="{EAB3F3FB-3776-49DA-9AE3-F3851E6C36DA}"/>
          </ac:spMkLst>
        </pc:spChg>
        <pc:spChg chg="mod">
          <ac:chgData name="Corentin HIVER" userId="36e1ca1018ad5470" providerId="LiveId" clId="{14554F33-8C83-442E-A29D-E3FF0A9DD11B}" dt="2024-05-26T18:07:54.457" v="1097" actId="164"/>
          <ac:spMkLst>
            <pc:docMk/>
            <pc:sldMk cId="4220272564" sldId="408"/>
            <ac:spMk id="16" creationId="{61510832-AF9B-4568-A965-0CCA6326DE89}"/>
          </ac:spMkLst>
        </pc:spChg>
        <pc:spChg chg="mod">
          <ac:chgData name="Corentin HIVER" userId="36e1ca1018ad5470" providerId="LiveId" clId="{14554F33-8C83-442E-A29D-E3FF0A9DD11B}" dt="2024-05-26T18:07:54.457" v="1097" actId="164"/>
          <ac:spMkLst>
            <pc:docMk/>
            <pc:sldMk cId="4220272564" sldId="408"/>
            <ac:spMk id="17" creationId="{4AE72AA5-2A65-4CE0-AD32-A5BB2C93F83F}"/>
          </ac:spMkLst>
        </pc:spChg>
        <pc:spChg chg="mod">
          <ac:chgData name="Corentin HIVER" userId="36e1ca1018ad5470" providerId="LiveId" clId="{14554F33-8C83-442E-A29D-E3FF0A9DD11B}" dt="2024-05-26T18:07:54.457" v="1097" actId="164"/>
          <ac:spMkLst>
            <pc:docMk/>
            <pc:sldMk cId="4220272564" sldId="408"/>
            <ac:spMk id="18" creationId="{A6897920-FF0B-48FC-BA1A-CA9B8AB32E4D}"/>
          </ac:spMkLst>
        </pc:spChg>
        <pc:spChg chg="mod">
          <ac:chgData name="Corentin HIVER" userId="36e1ca1018ad5470" providerId="LiveId" clId="{14554F33-8C83-442E-A29D-E3FF0A9DD11B}" dt="2024-05-26T18:07:54.457" v="1097" actId="164"/>
          <ac:spMkLst>
            <pc:docMk/>
            <pc:sldMk cId="4220272564" sldId="408"/>
            <ac:spMk id="21" creationId="{B2DCA4EE-6A6B-4499-8952-826C7C40B4A8}"/>
          </ac:spMkLst>
        </pc:spChg>
        <pc:spChg chg="mod">
          <ac:chgData name="Corentin HIVER" userId="36e1ca1018ad5470" providerId="LiveId" clId="{14554F33-8C83-442E-A29D-E3FF0A9DD11B}" dt="2024-05-26T18:07:54.457" v="1097" actId="164"/>
          <ac:spMkLst>
            <pc:docMk/>
            <pc:sldMk cId="4220272564" sldId="408"/>
            <ac:spMk id="22" creationId="{978B6898-7AAF-4249-98EC-F8731242F8BA}"/>
          </ac:spMkLst>
        </pc:spChg>
        <pc:grpChg chg="add mod">
          <ac:chgData name="Corentin HIVER" userId="36e1ca1018ad5470" providerId="LiveId" clId="{14554F33-8C83-442E-A29D-E3FF0A9DD11B}" dt="2024-05-26T18:07:54.457" v="1097" actId="164"/>
          <ac:grpSpMkLst>
            <pc:docMk/>
            <pc:sldMk cId="4220272564" sldId="408"/>
            <ac:grpSpMk id="3" creationId="{C71AA7BB-C1EC-925F-F8CF-76C5C5326C61}"/>
          </ac:grpSpMkLst>
        </pc:grpChg>
        <pc:picChg chg="mod">
          <ac:chgData name="Corentin HIVER" userId="36e1ca1018ad5470" providerId="LiveId" clId="{14554F33-8C83-442E-A29D-E3FF0A9DD11B}" dt="2024-05-26T18:07:54.457" v="1097" actId="164"/>
          <ac:picMkLst>
            <pc:docMk/>
            <pc:sldMk cId="4220272564" sldId="408"/>
            <ac:picMk id="10" creationId="{05858CB1-170E-4818-880C-9E043BF3DC39}"/>
          </ac:picMkLst>
        </pc:picChg>
        <pc:picChg chg="mod">
          <ac:chgData name="Corentin HIVER" userId="36e1ca1018ad5470" providerId="LiveId" clId="{14554F33-8C83-442E-A29D-E3FF0A9DD11B}" dt="2024-05-26T18:07:54.457" v="1097" actId="164"/>
          <ac:picMkLst>
            <pc:docMk/>
            <pc:sldMk cId="4220272564" sldId="408"/>
            <ac:picMk id="11" creationId="{FF89A08B-3189-4F68-8315-B0E1576112AE}"/>
          </ac:picMkLst>
        </pc:picChg>
        <pc:picChg chg="mod">
          <ac:chgData name="Corentin HIVER" userId="36e1ca1018ad5470" providerId="LiveId" clId="{14554F33-8C83-442E-A29D-E3FF0A9DD11B}" dt="2024-05-26T18:07:54.457" v="1097" actId="164"/>
          <ac:picMkLst>
            <pc:docMk/>
            <pc:sldMk cId="4220272564" sldId="408"/>
            <ac:picMk id="12" creationId="{BF5609AB-4A95-4E4C-AAA8-2B82BE1FCF5D}"/>
          </ac:picMkLst>
        </pc:picChg>
        <pc:picChg chg="mod">
          <ac:chgData name="Corentin HIVER" userId="36e1ca1018ad5470" providerId="LiveId" clId="{14554F33-8C83-442E-A29D-E3FF0A9DD11B}" dt="2024-05-26T18:07:54.457" v="1097" actId="164"/>
          <ac:picMkLst>
            <pc:docMk/>
            <pc:sldMk cId="4220272564" sldId="408"/>
            <ac:picMk id="24" creationId="{8FB78DBC-B749-4198-B4F1-28904E5464EF}"/>
          </ac:picMkLst>
        </pc:picChg>
        <pc:picChg chg="mod">
          <ac:chgData name="Corentin HIVER" userId="36e1ca1018ad5470" providerId="LiveId" clId="{14554F33-8C83-442E-A29D-E3FF0A9DD11B}" dt="2024-05-26T18:07:54.457" v="1097" actId="164"/>
          <ac:picMkLst>
            <pc:docMk/>
            <pc:sldMk cId="4220272564" sldId="408"/>
            <ac:picMk id="26" creationId="{6A574861-BDB3-481A-8310-04EC68853890}"/>
          </ac:picMkLst>
        </pc:picChg>
        <pc:cxnChg chg="mod">
          <ac:chgData name="Corentin HIVER" userId="36e1ca1018ad5470" providerId="LiveId" clId="{14554F33-8C83-442E-A29D-E3FF0A9DD11B}" dt="2024-05-26T18:07:54.457" v="1097" actId="164"/>
          <ac:cxnSpMkLst>
            <pc:docMk/>
            <pc:sldMk cId="4220272564" sldId="408"/>
            <ac:cxnSpMk id="13" creationId="{CF97C104-5EB5-46A5-AEFB-A44002F9CF68}"/>
          </ac:cxnSpMkLst>
        </pc:cxnChg>
        <pc:cxnChg chg="mod">
          <ac:chgData name="Corentin HIVER" userId="36e1ca1018ad5470" providerId="LiveId" clId="{14554F33-8C83-442E-A29D-E3FF0A9DD11B}" dt="2024-05-26T18:07:54.457" v="1097" actId="164"/>
          <ac:cxnSpMkLst>
            <pc:docMk/>
            <pc:sldMk cId="4220272564" sldId="408"/>
            <ac:cxnSpMk id="14" creationId="{5B68BA38-35B4-485C-87C6-9F8825A4C19B}"/>
          </ac:cxnSpMkLst>
        </pc:cxnChg>
        <pc:cxnChg chg="mod">
          <ac:chgData name="Corentin HIVER" userId="36e1ca1018ad5470" providerId="LiveId" clId="{14554F33-8C83-442E-A29D-E3FF0A9DD11B}" dt="2024-05-26T18:07:54.457" v="1097" actId="164"/>
          <ac:cxnSpMkLst>
            <pc:docMk/>
            <pc:sldMk cId="4220272564" sldId="408"/>
            <ac:cxnSpMk id="15" creationId="{47732812-DCC4-48F9-944B-EC2AE8AA4C1F}"/>
          </ac:cxnSpMkLst>
        </pc:cxnChg>
      </pc:sldChg>
      <pc:sldChg chg="addSp delSp modSp add mod">
        <pc:chgData name="Corentin HIVER" userId="36e1ca1018ad5470" providerId="LiveId" clId="{14554F33-8C83-442E-A29D-E3FF0A9DD11B}" dt="2024-05-26T21:39:40.230" v="2950" actId="20577"/>
        <pc:sldMkLst>
          <pc:docMk/>
          <pc:sldMk cId="1935915214" sldId="409"/>
        </pc:sldMkLst>
        <pc:spChg chg="del">
          <ac:chgData name="Corentin HIVER" userId="36e1ca1018ad5470" providerId="LiveId" clId="{14554F33-8C83-442E-A29D-E3FF0A9DD11B}" dt="2024-05-26T18:08:03.082" v="1099" actId="478"/>
          <ac:spMkLst>
            <pc:docMk/>
            <pc:sldMk cId="1935915214" sldId="409"/>
            <ac:spMk id="6" creationId="{CE871484-4864-49F2-BA4C-D2A9887F761B}"/>
          </ac:spMkLst>
        </pc:spChg>
        <pc:spChg chg="add del mod">
          <ac:chgData name="Corentin HIVER" userId="36e1ca1018ad5470" providerId="LiveId" clId="{14554F33-8C83-442E-A29D-E3FF0A9DD11B}" dt="2024-05-26T18:08:07.651" v="1102" actId="478"/>
          <ac:spMkLst>
            <pc:docMk/>
            <pc:sldMk cId="1935915214" sldId="409"/>
            <ac:spMk id="8" creationId="{BEA078B1-8689-7CB0-A34D-25FFFC0433E6}"/>
          </ac:spMkLst>
        </pc:spChg>
        <pc:spChg chg="mod">
          <ac:chgData name="Corentin HIVER" userId="36e1ca1018ad5470" providerId="LiveId" clId="{14554F33-8C83-442E-A29D-E3FF0A9DD11B}" dt="2024-05-26T18:08:03.290" v="1100"/>
          <ac:spMkLst>
            <pc:docMk/>
            <pc:sldMk cId="1935915214" sldId="409"/>
            <ac:spMk id="11" creationId="{F1E9CAA9-B6B4-C6BD-1BDE-68AF3D8C23AD}"/>
          </ac:spMkLst>
        </pc:spChg>
        <pc:spChg chg="mod">
          <ac:chgData name="Corentin HIVER" userId="36e1ca1018ad5470" providerId="LiveId" clId="{14554F33-8C83-442E-A29D-E3FF0A9DD11B}" dt="2024-05-26T18:08:03.290" v="1100"/>
          <ac:spMkLst>
            <pc:docMk/>
            <pc:sldMk cId="1935915214" sldId="409"/>
            <ac:spMk id="12" creationId="{C956629D-AE3F-B854-7803-98C97F5422EA}"/>
          </ac:spMkLst>
        </pc:spChg>
        <pc:spChg chg="mod">
          <ac:chgData name="Corentin HIVER" userId="36e1ca1018ad5470" providerId="LiveId" clId="{14554F33-8C83-442E-A29D-E3FF0A9DD11B}" dt="2024-05-26T18:08:03.290" v="1100"/>
          <ac:spMkLst>
            <pc:docMk/>
            <pc:sldMk cId="1935915214" sldId="409"/>
            <ac:spMk id="19" creationId="{528C397C-D531-3F17-CC38-B56E2D798DF3}"/>
          </ac:spMkLst>
        </pc:spChg>
        <pc:spChg chg="mod">
          <ac:chgData name="Corentin HIVER" userId="36e1ca1018ad5470" providerId="LiveId" clId="{14554F33-8C83-442E-A29D-E3FF0A9DD11B}" dt="2024-05-26T18:08:03.290" v="1100"/>
          <ac:spMkLst>
            <pc:docMk/>
            <pc:sldMk cId="1935915214" sldId="409"/>
            <ac:spMk id="20" creationId="{4A3B0885-7391-993F-92E6-CE5FD89E12E0}"/>
          </ac:spMkLst>
        </pc:spChg>
        <pc:spChg chg="mod">
          <ac:chgData name="Corentin HIVER" userId="36e1ca1018ad5470" providerId="LiveId" clId="{14554F33-8C83-442E-A29D-E3FF0A9DD11B}" dt="2024-05-26T18:08:03.290" v="1100"/>
          <ac:spMkLst>
            <pc:docMk/>
            <pc:sldMk cId="1935915214" sldId="409"/>
            <ac:spMk id="21" creationId="{1B1B00A2-1F21-C29F-95E8-8BA4CC7F680C}"/>
          </ac:spMkLst>
        </pc:spChg>
        <pc:spChg chg="mod">
          <ac:chgData name="Corentin HIVER" userId="36e1ca1018ad5470" providerId="LiveId" clId="{14554F33-8C83-442E-A29D-E3FF0A9DD11B}" dt="2024-05-26T18:08:03.290" v="1100"/>
          <ac:spMkLst>
            <pc:docMk/>
            <pc:sldMk cId="1935915214" sldId="409"/>
            <ac:spMk id="22" creationId="{7D3B33D3-DF1E-9DEB-7ED7-3DF34B406E07}"/>
          </ac:spMkLst>
        </pc:spChg>
        <pc:spChg chg="mod">
          <ac:chgData name="Corentin HIVER" userId="36e1ca1018ad5470" providerId="LiveId" clId="{14554F33-8C83-442E-A29D-E3FF0A9DD11B}" dt="2024-05-26T18:08:03.290" v="1100"/>
          <ac:spMkLst>
            <pc:docMk/>
            <pc:sldMk cId="1935915214" sldId="409"/>
            <ac:spMk id="23" creationId="{8E49DBAF-7E30-3444-0DC7-DE7B284139F1}"/>
          </ac:spMkLst>
        </pc:spChg>
        <pc:spChg chg="mod">
          <ac:chgData name="Corentin HIVER" userId="36e1ca1018ad5470" providerId="LiveId" clId="{14554F33-8C83-442E-A29D-E3FF0A9DD11B}" dt="2024-05-26T18:08:05.601" v="1101"/>
          <ac:spMkLst>
            <pc:docMk/>
            <pc:sldMk cId="1935915214" sldId="409"/>
            <ac:spMk id="27" creationId="{A7587F15-91BB-6FA9-9CA3-33D8FA51C076}"/>
          </ac:spMkLst>
        </pc:spChg>
        <pc:spChg chg="mod">
          <ac:chgData name="Corentin HIVER" userId="36e1ca1018ad5470" providerId="LiveId" clId="{14554F33-8C83-442E-A29D-E3FF0A9DD11B}" dt="2024-05-26T18:08:05.601" v="1101"/>
          <ac:spMkLst>
            <pc:docMk/>
            <pc:sldMk cId="1935915214" sldId="409"/>
            <ac:spMk id="28" creationId="{ABB79EFC-83FB-E3B3-CFC8-881A3BEAD7FF}"/>
          </ac:spMkLst>
        </pc:spChg>
        <pc:spChg chg="mod">
          <ac:chgData name="Corentin HIVER" userId="36e1ca1018ad5470" providerId="LiveId" clId="{14554F33-8C83-442E-A29D-E3FF0A9DD11B}" dt="2024-05-26T18:08:05.601" v="1101"/>
          <ac:spMkLst>
            <pc:docMk/>
            <pc:sldMk cId="1935915214" sldId="409"/>
            <ac:spMk id="35" creationId="{094410A7-86D7-0841-5611-2339A421FD3C}"/>
          </ac:spMkLst>
        </pc:spChg>
        <pc:spChg chg="mod">
          <ac:chgData name="Corentin HIVER" userId="36e1ca1018ad5470" providerId="LiveId" clId="{14554F33-8C83-442E-A29D-E3FF0A9DD11B}" dt="2024-05-26T18:08:05.601" v="1101"/>
          <ac:spMkLst>
            <pc:docMk/>
            <pc:sldMk cId="1935915214" sldId="409"/>
            <ac:spMk id="36" creationId="{C41A2A52-4AFA-BCE3-7EEC-A3FE4D45CFB8}"/>
          </ac:spMkLst>
        </pc:spChg>
        <pc:spChg chg="mod">
          <ac:chgData name="Corentin HIVER" userId="36e1ca1018ad5470" providerId="LiveId" clId="{14554F33-8C83-442E-A29D-E3FF0A9DD11B}" dt="2024-05-26T18:08:05.601" v="1101"/>
          <ac:spMkLst>
            <pc:docMk/>
            <pc:sldMk cId="1935915214" sldId="409"/>
            <ac:spMk id="37" creationId="{5CE688A1-52FD-FF24-6746-4AA9D063D675}"/>
          </ac:spMkLst>
        </pc:spChg>
        <pc:spChg chg="mod">
          <ac:chgData name="Corentin HIVER" userId="36e1ca1018ad5470" providerId="LiveId" clId="{14554F33-8C83-442E-A29D-E3FF0A9DD11B}" dt="2024-05-26T18:08:05.601" v="1101"/>
          <ac:spMkLst>
            <pc:docMk/>
            <pc:sldMk cId="1935915214" sldId="409"/>
            <ac:spMk id="38" creationId="{C4A61985-5073-7720-2C6F-1854D174C9B9}"/>
          </ac:spMkLst>
        </pc:spChg>
        <pc:spChg chg="mod">
          <ac:chgData name="Corentin HIVER" userId="36e1ca1018ad5470" providerId="LiveId" clId="{14554F33-8C83-442E-A29D-E3FF0A9DD11B}" dt="2024-05-26T18:08:05.601" v="1101"/>
          <ac:spMkLst>
            <pc:docMk/>
            <pc:sldMk cId="1935915214" sldId="409"/>
            <ac:spMk id="39" creationId="{CB58EDB8-4658-7E31-8201-BE7F25253015}"/>
          </ac:spMkLst>
        </pc:spChg>
        <pc:spChg chg="mod">
          <ac:chgData name="Corentin HIVER" userId="36e1ca1018ad5470" providerId="LiveId" clId="{14554F33-8C83-442E-A29D-E3FF0A9DD11B}" dt="2024-05-26T18:51:34.738" v="1573" actId="207"/>
          <ac:spMkLst>
            <pc:docMk/>
            <pc:sldMk cId="1935915214" sldId="409"/>
            <ac:spMk id="43" creationId="{4F2DFD30-AC61-3DF1-0DDE-3805BE032416}"/>
          </ac:spMkLst>
        </pc:spChg>
        <pc:spChg chg="mod">
          <ac:chgData name="Corentin HIVER" userId="36e1ca1018ad5470" providerId="LiveId" clId="{14554F33-8C83-442E-A29D-E3FF0A9DD11B}" dt="2024-05-26T20:39:02.502" v="2585" actId="208"/>
          <ac:spMkLst>
            <pc:docMk/>
            <pc:sldMk cId="1935915214" sldId="409"/>
            <ac:spMk id="44" creationId="{4BDE72D0-8629-A900-980D-2D502686BD47}"/>
          </ac:spMkLst>
        </pc:spChg>
        <pc:spChg chg="del mod">
          <ac:chgData name="Corentin HIVER" userId="36e1ca1018ad5470" providerId="LiveId" clId="{14554F33-8C83-442E-A29D-E3FF0A9DD11B}" dt="2024-05-26T18:57:00.926" v="1578" actId="478"/>
          <ac:spMkLst>
            <pc:docMk/>
            <pc:sldMk cId="1935915214" sldId="409"/>
            <ac:spMk id="51" creationId="{E0A637D8-9C0F-71EF-7226-7B445A94FED7}"/>
          </ac:spMkLst>
        </pc:spChg>
        <pc:spChg chg="mod">
          <ac:chgData name="Corentin HIVER" userId="36e1ca1018ad5470" providerId="LiveId" clId="{14554F33-8C83-442E-A29D-E3FF0A9DD11B}" dt="2024-05-26T19:18:04.378" v="1734" actId="113"/>
          <ac:spMkLst>
            <pc:docMk/>
            <pc:sldMk cId="1935915214" sldId="409"/>
            <ac:spMk id="52" creationId="{25AC2063-C000-B215-2816-C8A923710FAB}"/>
          </ac:spMkLst>
        </pc:spChg>
        <pc:spChg chg="mod">
          <ac:chgData name="Corentin HIVER" userId="36e1ca1018ad5470" providerId="LiveId" clId="{14554F33-8C83-442E-A29D-E3FF0A9DD11B}" dt="2024-05-26T19:18:07.636" v="1735" actId="113"/>
          <ac:spMkLst>
            <pc:docMk/>
            <pc:sldMk cId="1935915214" sldId="409"/>
            <ac:spMk id="53" creationId="{6385E291-40FD-3F2C-80B5-760F6AF4DD6C}"/>
          </ac:spMkLst>
        </pc:spChg>
        <pc:spChg chg="mod">
          <ac:chgData name="Corentin HIVER" userId="36e1ca1018ad5470" providerId="LiveId" clId="{14554F33-8C83-442E-A29D-E3FF0A9DD11B}" dt="2024-05-26T19:06:16.093" v="1700" actId="207"/>
          <ac:spMkLst>
            <pc:docMk/>
            <pc:sldMk cId="1935915214" sldId="409"/>
            <ac:spMk id="54" creationId="{C023957D-F989-5DDB-5103-85E7143F394B}"/>
          </ac:spMkLst>
        </pc:spChg>
        <pc:spChg chg="mod">
          <ac:chgData name="Corentin HIVER" userId="36e1ca1018ad5470" providerId="LiveId" clId="{14554F33-8C83-442E-A29D-E3FF0A9DD11B}" dt="2024-05-26T20:39:18.689" v="2586" actId="208"/>
          <ac:spMkLst>
            <pc:docMk/>
            <pc:sldMk cId="1935915214" sldId="409"/>
            <ac:spMk id="55" creationId="{9BA698C2-3A40-2898-5E11-20554C741158}"/>
          </ac:spMkLst>
        </pc:spChg>
        <pc:spChg chg="add mod">
          <ac:chgData name="Corentin HIVER" userId="36e1ca1018ad5470" providerId="LiveId" clId="{14554F33-8C83-442E-A29D-E3FF0A9DD11B}" dt="2024-05-26T18:08:50.100" v="1108" actId="164"/>
          <ac:spMkLst>
            <pc:docMk/>
            <pc:sldMk cId="1935915214" sldId="409"/>
            <ac:spMk id="57" creationId="{CA2C5D4F-EAA3-94BB-C2D7-DAF597AF0B43}"/>
          </ac:spMkLst>
        </pc:spChg>
        <pc:spChg chg="mod">
          <ac:chgData name="Corentin HIVER" userId="36e1ca1018ad5470" providerId="LiveId" clId="{14554F33-8C83-442E-A29D-E3FF0A9DD11B}" dt="2024-05-26T18:55:35.402" v="1575"/>
          <ac:spMkLst>
            <pc:docMk/>
            <pc:sldMk cId="1935915214" sldId="409"/>
            <ac:spMk id="61" creationId="{07BAB5D4-90B8-40F8-3EB0-FC323EF69F1D}"/>
          </ac:spMkLst>
        </pc:spChg>
        <pc:spChg chg="mod">
          <ac:chgData name="Corentin HIVER" userId="36e1ca1018ad5470" providerId="LiveId" clId="{14554F33-8C83-442E-A29D-E3FF0A9DD11B}" dt="2024-05-26T18:55:35.402" v="1575"/>
          <ac:spMkLst>
            <pc:docMk/>
            <pc:sldMk cId="1935915214" sldId="409"/>
            <ac:spMk id="63" creationId="{DFABE2B3-B8CC-EAB3-7F18-4C26E9042716}"/>
          </ac:spMkLst>
        </pc:spChg>
        <pc:spChg chg="mod">
          <ac:chgData name="Corentin HIVER" userId="36e1ca1018ad5470" providerId="LiveId" clId="{14554F33-8C83-442E-A29D-E3FF0A9DD11B}" dt="2024-05-26T18:55:35.402" v="1575"/>
          <ac:spMkLst>
            <pc:docMk/>
            <pc:sldMk cId="1935915214" sldId="409"/>
            <ac:spMk id="64" creationId="{C8E06F9B-C4BF-2F2E-DBD6-D7C61AB878EF}"/>
          </ac:spMkLst>
        </pc:spChg>
        <pc:spChg chg="mod">
          <ac:chgData name="Corentin HIVER" userId="36e1ca1018ad5470" providerId="LiveId" clId="{14554F33-8C83-442E-A29D-E3FF0A9DD11B}" dt="2024-05-26T18:55:35.402" v="1575"/>
          <ac:spMkLst>
            <pc:docMk/>
            <pc:sldMk cId="1935915214" sldId="409"/>
            <ac:spMk id="66" creationId="{994C62E5-801A-4372-7482-49D68210B0F2}"/>
          </ac:spMkLst>
        </pc:spChg>
        <pc:spChg chg="add mod">
          <ac:chgData name="Corentin HIVER" userId="36e1ca1018ad5470" providerId="LiveId" clId="{14554F33-8C83-442E-A29D-E3FF0A9DD11B}" dt="2024-05-26T18:55:43.373" v="1577" actId="14100"/>
          <ac:spMkLst>
            <pc:docMk/>
            <pc:sldMk cId="1935915214" sldId="409"/>
            <ac:spMk id="70" creationId="{44849E14-E441-4804-4BFD-8ACFDCFC0B5C}"/>
          </ac:spMkLst>
        </pc:spChg>
        <pc:spChg chg="add mod">
          <ac:chgData name="Corentin HIVER" userId="36e1ca1018ad5470" providerId="LiveId" clId="{14554F33-8C83-442E-A29D-E3FF0A9DD11B}" dt="2024-05-26T18:55:43.373" v="1577" actId="14100"/>
          <ac:spMkLst>
            <pc:docMk/>
            <pc:sldMk cId="1935915214" sldId="409"/>
            <ac:spMk id="71" creationId="{024388B1-9D25-28F2-46AB-1758E7545F44}"/>
          </ac:spMkLst>
        </pc:spChg>
        <pc:spChg chg="mod">
          <ac:chgData name="Corentin HIVER" userId="36e1ca1018ad5470" providerId="LiveId" clId="{14554F33-8C83-442E-A29D-E3FF0A9DD11B}" dt="2024-05-26T19:00:27.667" v="1587"/>
          <ac:spMkLst>
            <pc:docMk/>
            <pc:sldMk cId="1935915214" sldId="409"/>
            <ac:spMk id="82" creationId="{B718614E-1172-619E-D870-F63ED0BABAAD}"/>
          </ac:spMkLst>
        </pc:spChg>
        <pc:spChg chg="mod">
          <ac:chgData name="Corentin HIVER" userId="36e1ca1018ad5470" providerId="LiveId" clId="{14554F33-8C83-442E-A29D-E3FF0A9DD11B}" dt="2024-05-26T19:00:27.667" v="1587"/>
          <ac:spMkLst>
            <pc:docMk/>
            <pc:sldMk cId="1935915214" sldId="409"/>
            <ac:spMk id="84" creationId="{91B620C2-A126-43E2-52F8-9BA422126002}"/>
          </ac:spMkLst>
        </pc:spChg>
        <pc:spChg chg="mod">
          <ac:chgData name="Corentin HIVER" userId="36e1ca1018ad5470" providerId="LiveId" clId="{14554F33-8C83-442E-A29D-E3FF0A9DD11B}" dt="2024-05-26T19:00:53.620" v="1601"/>
          <ac:spMkLst>
            <pc:docMk/>
            <pc:sldMk cId="1935915214" sldId="409"/>
            <ac:spMk id="91" creationId="{2D93FACF-B175-44EB-ED37-FFED5135782F}"/>
          </ac:spMkLst>
        </pc:spChg>
        <pc:spChg chg="mod">
          <ac:chgData name="Corentin HIVER" userId="36e1ca1018ad5470" providerId="LiveId" clId="{14554F33-8C83-442E-A29D-E3FF0A9DD11B}" dt="2024-05-26T19:00:53.620" v="1601"/>
          <ac:spMkLst>
            <pc:docMk/>
            <pc:sldMk cId="1935915214" sldId="409"/>
            <ac:spMk id="93" creationId="{4F56A84A-B939-A165-0CB4-DE550A0353F6}"/>
          </ac:spMkLst>
        </pc:spChg>
        <pc:spChg chg="mod">
          <ac:chgData name="Corentin HIVER" userId="36e1ca1018ad5470" providerId="LiveId" clId="{14554F33-8C83-442E-A29D-E3FF0A9DD11B}" dt="2024-05-26T21:38:32.532" v="2933" actId="206"/>
          <ac:spMkLst>
            <pc:docMk/>
            <pc:sldMk cId="1935915214" sldId="409"/>
            <ac:spMk id="100" creationId="{CD930603-085D-9DDD-671F-436CFD3A307F}"/>
          </ac:spMkLst>
        </pc:spChg>
        <pc:spChg chg="mod">
          <ac:chgData name="Corentin HIVER" userId="36e1ca1018ad5470" providerId="LiveId" clId="{14554F33-8C83-442E-A29D-E3FF0A9DD11B}" dt="2024-05-26T21:38:32.532" v="2933" actId="206"/>
          <ac:spMkLst>
            <pc:docMk/>
            <pc:sldMk cId="1935915214" sldId="409"/>
            <ac:spMk id="102" creationId="{A48F0C3E-12AC-7F9B-BDBC-54D4BBE04477}"/>
          </ac:spMkLst>
        </pc:spChg>
        <pc:spChg chg="mod">
          <ac:chgData name="Corentin HIVER" userId="36e1ca1018ad5470" providerId="LiveId" clId="{14554F33-8C83-442E-A29D-E3FF0A9DD11B}" dt="2024-05-26T19:18:59.298" v="1748" actId="206"/>
          <ac:spMkLst>
            <pc:docMk/>
            <pc:sldMk cId="1935915214" sldId="409"/>
            <ac:spMk id="112" creationId="{A30EFB53-FEB0-BD7C-1A45-14B97D7E7501}"/>
          </ac:spMkLst>
        </pc:spChg>
        <pc:spChg chg="mod">
          <ac:chgData name="Corentin HIVER" userId="36e1ca1018ad5470" providerId="LiveId" clId="{14554F33-8C83-442E-A29D-E3FF0A9DD11B}" dt="2024-05-26T19:18:59.298" v="1748" actId="206"/>
          <ac:spMkLst>
            <pc:docMk/>
            <pc:sldMk cId="1935915214" sldId="409"/>
            <ac:spMk id="114" creationId="{0EE8F495-723F-AF2A-D9B9-50067F46CAF4}"/>
          </ac:spMkLst>
        </pc:spChg>
        <pc:spChg chg="add mod">
          <ac:chgData name="Corentin HIVER" userId="36e1ca1018ad5470" providerId="LiveId" clId="{14554F33-8C83-442E-A29D-E3FF0A9DD11B}" dt="2024-05-26T19:18:01.666" v="1733" actId="113"/>
          <ac:spMkLst>
            <pc:docMk/>
            <pc:sldMk cId="1935915214" sldId="409"/>
            <ac:spMk id="120" creationId="{85E69430-010E-1045-42D6-C275AB338A0B}"/>
          </ac:spMkLst>
        </pc:spChg>
        <pc:spChg chg="add mod">
          <ac:chgData name="Corentin HIVER" userId="36e1ca1018ad5470" providerId="LiveId" clId="{14554F33-8C83-442E-A29D-E3FF0A9DD11B}" dt="2024-05-26T21:39:40.230" v="2950" actId="20577"/>
          <ac:spMkLst>
            <pc:docMk/>
            <pc:sldMk cId="1935915214" sldId="409"/>
            <ac:spMk id="123" creationId="{75B3839A-8294-E97B-F147-F78C50C9C69F}"/>
          </ac:spMkLst>
        </pc:spChg>
        <pc:grpChg chg="add mod">
          <ac:chgData name="Corentin HIVER" userId="36e1ca1018ad5470" providerId="LiveId" clId="{14554F33-8C83-442E-A29D-E3FF0A9DD11B}" dt="2024-05-26T18:08:03.290" v="1100"/>
          <ac:grpSpMkLst>
            <pc:docMk/>
            <pc:sldMk cId="1935915214" sldId="409"/>
            <ac:grpSpMk id="9" creationId="{242BE879-0D99-201B-07BA-4E3A7E68F934}"/>
          </ac:grpSpMkLst>
        </pc:grpChg>
        <pc:grpChg chg="add mod">
          <ac:chgData name="Corentin HIVER" userId="36e1ca1018ad5470" providerId="LiveId" clId="{14554F33-8C83-442E-A29D-E3FF0A9DD11B}" dt="2024-05-26T18:08:05.601" v="1101"/>
          <ac:grpSpMkLst>
            <pc:docMk/>
            <pc:sldMk cId="1935915214" sldId="409"/>
            <ac:grpSpMk id="25" creationId="{EAC64DAA-CEDC-FE45-B699-7AF911A78E58}"/>
          </ac:grpSpMkLst>
        </pc:grpChg>
        <pc:grpChg chg="add mod">
          <ac:chgData name="Corentin HIVER" userId="36e1ca1018ad5470" providerId="LiveId" clId="{14554F33-8C83-442E-A29D-E3FF0A9DD11B}" dt="2024-05-26T18:08:50.100" v="1108" actId="164"/>
          <ac:grpSpMkLst>
            <pc:docMk/>
            <pc:sldMk cId="1935915214" sldId="409"/>
            <ac:grpSpMk id="41" creationId="{1366CA81-F1A3-F619-2556-04C69A5CB5B7}"/>
          </ac:grpSpMkLst>
        </pc:grpChg>
        <pc:grpChg chg="add mod">
          <ac:chgData name="Corentin HIVER" userId="36e1ca1018ad5470" providerId="LiveId" clId="{14554F33-8C83-442E-A29D-E3FF0A9DD11B}" dt="2024-05-26T19:00:59.472" v="1604" actId="1076"/>
          <ac:grpSpMkLst>
            <pc:docMk/>
            <pc:sldMk cId="1935915214" sldId="409"/>
            <ac:grpSpMk id="58" creationId="{5522940D-3020-C810-33E2-E4B2EE68934E}"/>
          </ac:grpSpMkLst>
        </pc:grpChg>
        <pc:grpChg chg="add mod">
          <ac:chgData name="Corentin HIVER" userId="36e1ca1018ad5470" providerId="LiveId" clId="{14554F33-8C83-442E-A29D-E3FF0A9DD11B}" dt="2024-05-26T18:55:43.373" v="1577" actId="14100"/>
          <ac:grpSpMkLst>
            <pc:docMk/>
            <pc:sldMk cId="1935915214" sldId="409"/>
            <ac:grpSpMk id="59" creationId="{A2271CE5-5BA3-9E6A-31E8-341E124B6818}"/>
          </ac:grpSpMkLst>
        </pc:grpChg>
        <pc:grpChg chg="mod">
          <ac:chgData name="Corentin HIVER" userId="36e1ca1018ad5470" providerId="LiveId" clId="{14554F33-8C83-442E-A29D-E3FF0A9DD11B}" dt="2024-05-26T18:55:35.402" v="1575"/>
          <ac:grpSpMkLst>
            <pc:docMk/>
            <pc:sldMk cId="1935915214" sldId="409"/>
            <ac:grpSpMk id="60" creationId="{673F1E65-7DD7-EE1E-D851-F8C68D61BB79}"/>
          </ac:grpSpMkLst>
        </pc:grpChg>
        <pc:grpChg chg="mod">
          <ac:chgData name="Corentin HIVER" userId="36e1ca1018ad5470" providerId="LiveId" clId="{14554F33-8C83-442E-A29D-E3FF0A9DD11B}" dt="2024-05-26T18:55:35.402" v="1575"/>
          <ac:grpSpMkLst>
            <pc:docMk/>
            <pc:sldMk cId="1935915214" sldId="409"/>
            <ac:grpSpMk id="62" creationId="{1A66E150-63AF-3DE8-B5CB-1AC1B3A680EE}"/>
          </ac:grpSpMkLst>
        </pc:grpChg>
        <pc:grpChg chg="mod">
          <ac:chgData name="Corentin HIVER" userId="36e1ca1018ad5470" providerId="LiveId" clId="{14554F33-8C83-442E-A29D-E3FF0A9DD11B}" dt="2024-05-26T18:55:35.402" v="1575"/>
          <ac:grpSpMkLst>
            <pc:docMk/>
            <pc:sldMk cId="1935915214" sldId="409"/>
            <ac:grpSpMk id="65" creationId="{7BFDD01E-5AE4-2BD8-84C5-F8417A783697}"/>
          </ac:grpSpMkLst>
        </pc:grpChg>
        <pc:grpChg chg="mod">
          <ac:chgData name="Corentin HIVER" userId="36e1ca1018ad5470" providerId="LiveId" clId="{14554F33-8C83-442E-A29D-E3FF0A9DD11B}" dt="2024-05-26T18:55:35.402" v="1575"/>
          <ac:grpSpMkLst>
            <pc:docMk/>
            <pc:sldMk cId="1935915214" sldId="409"/>
            <ac:grpSpMk id="67" creationId="{A48491E5-EE3B-5444-2393-48AA7AC08120}"/>
          </ac:grpSpMkLst>
        </pc:grpChg>
        <pc:grpChg chg="add mod">
          <ac:chgData name="Corentin HIVER" userId="36e1ca1018ad5470" providerId="LiveId" clId="{14554F33-8C83-442E-A29D-E3FF0A9DD11B}" dt="2024-05-26T19:00:45.043" v="1599" actId="1076"/>
          <ac:grpSpMkLst>
            <pc:docMk/>
            <pc:sldMk cId="1935915214" sldId="409"/>
            <ac:grpSpMk id="78" creationId="{CD75E5D5-1952-9877-84EC-919C80F1181F}"/>
          </ac:grpSpMkLst>
        </pc:grpChg>
        <pc:grpChg chg="mod">
          <ac:chgData name="Corentin HIVER" userId="36e1ca1018ad5470" providerId="LiveId" clId="{14554F33-8C83-442E-A29D-E3FF0A9DD11B}" dt="2024-05-26T19:00:27.667" v="1587"/>
          <ac:grpSpMkLst>
            <pc:docMk/>
            <pc:sldMk cId="1935915214" sldId="409"/>
            <ac:grpSpMk id="79" creationId="{97ADF777-5E0E-2195-3D73-BF9A1AB88738}"/>
          </ac:grpSpMkLst>
        </pc:grpChg>
        <pc:grpChg chg="mod">
          <ac:chgData name="Corentin HIVER" userId="36e1ca1018ad5470" providerId="LiveId" clId="{14554F33-8C83-442E-A29D-E3FF0A9DD11B}" dt="2024-05-26T19:00:27.667" v="1587"/>
          <ac:grpSpMkLst>
            <pc:docMk/>
            <pc:sldMk cId="1935915214" sldId="409"/>
            <ac:grpSpMk id="81" creationId="{D6CEB9E6-AA15-77AD-71FC-3752F8CF8F27}"/>
          </ac:grpSpMkLst>
        </pc:grpChg>
        <pc:grpChg chg="mod">
          <ac:chgData name="Corentin HIVER" userId="36e1ca1018ad5470" providerId="LiveId" clId="{14554F33-8C83-442E-A29D-E3FF0A9DD11B}" dt="2024-05-26T19:00:27.667" v="1587"/>
          <ac:grpSpMkLst>
            <pc:docMk/>
            <pc:sldMk cId="1935915214" sldId="409"/>
            <ac:grpSpMk id="83" creationId="{7D89AF2B-B060-CCEE-8AFF-4FFBF63B35FC}"/>
          </ac:grpSpMkLst>
        </pc:grpChg>
        <pc:grpChg chg="add mod">
          <ac:chgData name="Corentin HIVER" userId="36e1ca1018ad5470" providerId="LiveId" clId="{14554F33-8C83-442E-A29D-E3FF0A9DD11B}" dt="2024-05-26T19:00:53.620" v="1601"/>
          <ac:grpSpMkLst>
            <pc:docMk/>
            <pc:sldMk cId="1935915214" sldId="409"/>
            <ac:grpSpMk id="87" creationId="{4706DE17-64A8-99E7-6FB7-EF89C34EC907}"/>
          </ac:grpSpMkLst>
        </pc:grpChg>
        <pc:grpChg chg="mod">
          <ac:chgData name="Corentin HIVER" userId="36e1ca1018ad5470" providerId="LiveId" clId="{14554F33-8C83-442E-A29D-E3FF0A9DD11B}" dt="2024-05-26T19:00:53.620" v="1601"/>
          <ac:grpSpMkLst>
            <pc:docMk/>
            <pc:sldMk cId="1935915214" sldId="409"/>
            <ac:grpSpMk id="88" creationId="{1485B3B5-DFE6-2516-EE50-99C2A77BB4B5}"/>
          </ac:grpSpMkLst>
        </pc:grpChg>
        <pc:grpChg chg="mod">
          <ac:chgData name="Corentin HIVER" userId="36e1ca1018ad5470" providerId="LiveId" clId="{14554F33-8C83-442E-A29D-E3FF0A9DD11B}" dt="2024-05-26T19:00:53.620" v="1601"/>
          <ac:grpSpMkLst>
            <pc:docMk/>
            <pc:sldMk cId="1935915214" sldId="409"/>
            <ac:grpSpMk id="90" creationId="{1F01D865-2FBD-94B0-E384-48A32E0EDAC7}"/>
          </ac:grpSpMkLst>
        </pc:grpChg>
        <pc:grpChg chg="mod">
          <ac:chgData name="Corentin HIVER" userId="36e1ca1018ad5470" providerId="LiveId" clId="{14554F33-8C83-442E-A29D-E3FF0A9DD11B}" dt="2024-05-26T19:00:53.620" v="1601"/>
          <ac:grpSpMkLst>
            <pc:docMk/>
            <pc:sldMk cId="1935915214" sldId="409"/>
            <ac:grpSpMk id="92" creationId="{C375BEFC-9D53-84DE-1F47-92C753A0E14A}"/>
          </ac:grpSpMkLst>
        </pc:grpChg>
        <pc:grpChg chg="add mod">
          <ac:chgData name="Corentin HIVER" userId="36e1ca1018ad5470" providerId="LiveId" clId="{14554F33-8C83-442E-A29D-E3FF0A9DD11B}" dt="2024-05-26T21:38:32.532" v="2933" actId="206"/>
          <ac:grpSpMkLst>
            <pc:docMk/>
            <pc:sldMk cId="1935915214" sldId="409"/>
            <ac:grpSpMk id="96" creationId="{259C0A2C-1D60-2CF4-1CF9-DB6999877B58}"/>
          </ac:grpSpMkLst>
        </pc:grpChg>
        <pc:grpChg chg="mod">
          <ac:chgData name="Corentin HIVER" userId="36e1ca1018ad5470" providerId="LiveId" clId="{14554F33-8C83-442E-A29D-E3FF0A9DD11B}" dt="2024-05-26T21:38:32.532" v="2933" actId="206"/>
          <ac:grpSpMkLst>
            <pc:docMk/>
            <pc:sldMk cId="1935915214" sldId="409"/>
            <ac:grpSpMk id="97" creationId="{9B6BFB27-D68F-2D72-90EC-4EB94663ECA4}"/>
          </ac:grpSpMkLst>
        </pc:grpChg>
        <pc:grpChg chg="mod">
          <ac:chgData name="Corentin HIVER" userId="36e1ca1018ad5470" providerId="LiveId" clId="{14554F33-8C83-442E-A29D-E3FF0A9DD11B}" dt="2024-05-26T21:38:32.532" v="2933" actId="206"/>
          <ac:grpSpMkLst>
            <pc:docMk/>
            <pc:sldMk cId="1935915214" sldId="409"/>
            <ac:grpSpMk id="99" creationId="{4774A211-DB07-4671-B9A8-D6B306BCAEFF}"/>
          </ac:grpSpMkLst>
        </pc:grpChg>
        <pc:grpChg chg="mod">
          <ac:chgData name="Corentin HIVER" userId="36e1ca1018ad5470" providerId="LiveId" clId="{14554F33-8C83-442E-A29D-E3FF0A9DD11B}" dt="2024-05-26T21:38:32.532" v="2933" actId="206"/>
          <ac:grpSpMkLst>
            <pc:docMk/>
            <pc:sldMk cId="1935915214" sldId="409"/>
            <ac:grpSpMk id="101" creationId="{A469BDDD-7D05-8D8A-8AFD-5BC3193745AD}"/>
          </ac:grpSpMkLst>
        </pc:grpChg>
        <pc:grpChg chg="add del mod">
          <ac:chgData name="Corentin HIVER" userId="36e1ca1018ad5470" providerId="LiveId" clId="{14554F33-8C83-442E-A29D-E3FF0A9DD11B}" dt="2024-05-26T19:02:43.021" v="1663" actId="478"/>
          <ac:grpSpMkLst>
            <pc:docMk/>
            <pc:sldMk cId="1935915214" sldId="409"/>
            <ac:grpSpMk id="108" creationId="{BB1F2247-060A-7CD0-95BE-1BD9A392CFDD}"/>
          </ac:grpSpMkLst>
        </pc:grpChg>
        <pc:grpChg chg="mod topLvl">
          <ac:chgData name="Corentin HIVER" userId="36e1ca1018ad5470" providerId="LiveId" clId="{14554F33-8C83-442E-A29D-E3FF0A9DD11B}" dt="2024-05-26T19:18:59.298" v="1748" actId="206"/>
          <ac:grpSpMkLst>
            <pc:docMk/>
            <pc:sldMk cId="1935915214" sldId="409"/>
            <ac:grpSpMk id="109" creationId="{6A10AFD1-2C59-ECB8-8529-B37DDE446043}"/>
          </ac:grpSpMkLst>
        </pc:grpChg>
        <pc:grpChg chg="mod">
          <ac:chgData name="Corentin HIVER" userId="36e1ca1018ad5470" providerId="LiveId" clId="{14554F33-8C83-442E-A29D-E3FF0A9DD11B}" dt="2024-05-26T19:18:59.298" v="1748" actId="206"/>
          <ac:grpSpMkLst>
            <pc:docMk/>
            <pc:sldMk cId="1935915214" sldId="409"/>
            <ac:grpSpMk id="111" creationId="{C278BBF5-36B1-F13E-50A1-F289BC12A5BD}"/>
          </ac:grpSpMkLst>
        </pc:grpChg>
        <pc:grpChg chg="mod">
          <ac:chgData name="Corentin HIVER" userId="36e1ca1018ad5470" providerId="LiveId" clId="{14554F33-8C83-442E-A29D-E3FF0A9DD11B}" dt="2024-05-26T19:18:59.298" v="1748" actId="206"/>
          <ac:grpSpMkLst>
            <pc:docMk/>
            <pc:sldMk cId="1935915214" sldId="409"/>
            <ac:grpSpMk id="113" creationId="{F87C9579-D46D-3AC5-402F-B4EA11F4D504}"/>
          </ac:grpSpMkLst>
        </pc:grpChg>
        <pc:grpChg chg="add mod">
          <ac:chgData name="Corentin HIVER" userId="36e1ca1018ad5470" providerId="LiveId" clId="{14554F33-8C83-442E-A29D-E3FF0A9DD11B}" dt="2024-05-26T19:18:59.298" v="1748" actId="206"/>
          <ac:grpSpMkLst>
            <pc:docMk/>
            <pc:sldMk cId="1935915214" sldId="409"/>
            <ac:grpSpMk id="118" creationId="{B8DD85C0-13F7-BCF1-73AF-4C448EFFA366}"/>
          </ac:grpSpMkLst>
        </pc:grpChg>
        <pc:grpChg chg="add mod">
          <ac:chgData name="Corentin HIVER" userId="36e1ca1018ad5470" providerId="LiveId" clId="{14554F33-8C83-442E-A29D-E3FF0A9DD11B}" dt="2024-05-26T21:38:32.532" v="2933" actId="206"/>
          <ac:grpSpMkLst>
            <pc:docMk/>
            <pc:sldMk cId="1935915214" sldId="409"/>
            <ac:grpSpMk id="119" creationId="{658E24F6-F878-FD67-07B1-DA99DDEDFE06}"/>
          </ac:grpSpMkLst>
        </pc:grpChg>
        <pc:picChg chg="mod">
          <ac:chgData name="Corentin HIVER" userId="36e1ca1018ad5470" providerId="LiveId" clId="{14554F33-8C83-442E-A29D-E3FF0A9DD11B}" dt="2024-05-26T18:08:03.290" v="1100"/>
          <ac:picMkLst>
            <pc:docMk/>
            <pc:sldMk cId="1935915214" sldId="409"/>
            <ac:picMk id="10" creationId="{F5879B1F-69B1-1387-2C18-6057D7100CB4}"/>
          </ac:picMkLst>
        </pc:picChg>
        <pc:picChg chg="mod">
          <ac:chgData name="Corentin HIVER" userId="36e1ca1018ad5470" providerId="LiveId" clId="{14554F33-8C83-442E-A29D-E3FF0A9DD11B}" dt="2024-05-26T18:08:03.290" v="1100"/>
          <ac:picMkLst>
            <pc:docMk/>
            <pc:sldMk cId="1935915214" sldId="409"/>
            <ac:picMk id="13" creationId="{07F12D8F-314E-1900-7A45-3ACBD61CC29D}"/>
          </ac:picMkLst>
        </pc:picChg>
        <pc:picChg chg="mod">
          <ac:chgData name="Corentin HIVER" userId="36e1ca1018ad5470" providerId="LiveId" clId="{14554F33-8C83-442E-A29D-E3FF0A9DD11B}" dt="2024-05-26T18:08:03.290" v="1100"/>
          <ac:picMkLst>
            <pc:docMk/>
            <pc:sldMk cId="1935915214" sldId="409"/>
            <ac:picMk id="14" creationId="{7799C5E6-AECD-892A-E3A1-550C4A49116C}"/>
          </ac:picMkLst>
        </pc:picChg>
        <pc:picChg chg="mod">
          <ac:chgData name="Corentin HIVER" userId="36e1ca1018ad5470" providerId="LiveId" clId="{14554F33-8C83-442E-A29D-E3FF0A9DD11B}" dt="2024-05-26T18:08:03.290" v="1100"/>
          <ac:picMkLst>
            <pc:docMk/>
            <pc:sldMk cId="1935915214" sldId="409"/>
            <ac:picMk id="15" creationId="{224A291C-0C0A-B78F-732D-6744D3F60609}"/>
          </ac:picMkLst>
        </pc:picChg>
        <pc:picChg chg="mod">
          <ac:chgData name="Corentin HIVER" userId="36e1ca1018ad5470" providerId="LiveId" clId="{14554F33-8C83-442E-A29D-E3FF0A9DD11B}" dt="2024-05-26T18:08:03.290" v="1100"/>
          <ac:picMkLst>
            <pc:docMk/>
            <pc:sldMk cId="1935915214" sldId="409"/>
            <ac:picMk id="24" creationId="{C973410F-5E10-BFA8-526D-2A623E61FFB0}"/>
          </ac:picMkLst>
        </pc:picChg>
        <pc:picChg chg="mod">
          <ac:chgData name="Corentin HIVER" userId="36e1ca1018ad5470" providerId="LiveId" clId="{14554F33-8C83-442E-A29D-E3FF0A9DD11B}" dt="2024-05-26T18:08:05.601" v="1101"/>
          <ac:picMkLst>
            <pc:docMk/>
            <pc:sldMk cId="1935915214" sldId="409"/>
            <ac:picMk id="26" creationId="{08B9F1F1-53D4-EE9F-496B-66978BA6A8CB}"/>
          </ac:picMkLst>
        </pc:picChg>
        <pc:picChg chg="mod">
          <ac:chgData name="Corentin HIVER" userId="36e1ca1018ad5470" providerId="LiveId" clId="{14554F33-8C83-442E-A29D-E3FF0A9DD11B}" dt="2024-05-26T18:08:05.601" v="1101"/>
          <ac:picMkLst>
            <pc:docMk/>
            <pc:sldMk cId="1935915214" sldId="409"/>
            <ac:picMk id="29" creationId="{C1A9219D-028D-B4BF-E753-06494183A06E}"/>
          </ac:picMkLst>
        </pc:picChg>
        <pc:picChg chg="mod">
          <ac:chgData name="Corentin HIVER" userId="36e1ca1018ad5470" providerId="LiveId" clId="{14554F33-8C83-442E-A29D-E3FF0A9DD11B}" dt="2024-05-26T18:08:05.601" v="1101"/>
          <ac:picMkLst>
            <pc:docMk/>
            <pc:sldMk cId="1935915214" sldId="409"/>
            <ac:picMk id="30" creationId="{CF2DD03D-939F-1818-A37C-5FD932A7D950}"/>
          </ac:picMkLst>
        </pc:picChg>
        <pc:picChg chg="mod">
          <ac:chgData name="Corentin HIVER" userId="36e1ca1018ad5470" providerId="LiveId" clId="{14554F33-8C83-442E-A29D-E3FF0A9DD11B}" dt="2024-05-26T18:08:05.601" v="1101"/>
          <ac:picMkLst>
            <pc:docMk/>
            <pc:sldMk cId="1935915214" sldId="409"/>
            <ac:picMk id="31" creationId="{B5A3B7FC-8535-3FAA-05DA-07C085B5E25B}"/>
          </ac:picMkLst>
        </pc:picChg>
        <pc:picChg chg="mod">
          <ac:chgData name="Corentin HIVER" userId="36e1ca1018ad5470" providerId="LiveId" clId="{14554F33-8C83-442E-A29D-E3FF0A9DD11B}" dt="2024-05-26T18:08:05.601" v="1101"/>
          <ac:picMkLst>
            <pc:docMk/>
            <pc:sldMk cId="1935915214" sldId="409"/>
            <ac:picMk id="40" creationId="{36F3D787-5BCA-A959-6912-2DE8C54F6E51}"/>
          </ac:picMkLst>
        </pc:picChg>
        <pc:picChg chg="mod">
          <ac:chgData name="Corentin HIVER" userId="36e1ca1018ad5470" providerId="LiveId" clId="{14554F33-8C83-442E-A29D-E3FF0A9DD11B}" dt="2024-05-26T19:16:31.082" v="1719" actId="688"/>
          <ac:picMkLst>
            <pc:docMk/>
            <pc:sldMk cId="1935915214" sldId="409"/>
            <ac:picMk id="42" creationId="{AC05C0F7-8D5E-CA44-FC70-C01C304C3085}"/>
          </ac:picMkLst>
        </pc:picChg>
        <pc:picChg chg="del mod">
          <ac:chgData name="Corentin HIVER" userId="36e1ca1018ad5470" providerId="LiveId" clId="{14554F33-8C83-442E-A29D-E3FF0A9DD11B}" dt="2024-05-26T18:51:50.579" v="1574" actId="478"/>
          <ac:picMkLst>
            <pc:docMk/>
            <pc:sldMk cId="1935915214" sldId="409"/>
            <ac:picMk id="45" creationId="{A9A702CA-784A-E275-10E9-44A991BCDB0D}"/>
          </ac:picMkLst>
        </pc:picChg>
        <pc:picChg chg="del mod">
          <ac:chgData name="Corentin HIVER" userId="36e1ca1018ad5470" providerId="LiveId" clId="{14554F33-8C83-442E-A29D-E3FF0A9DD11B}" dt="2024-05-26T19:02:29.985" v="1658" actId="478"/>
          <ac:picMkLst>
            <pc:docMk/>
            <pc:sldMk cId="1935915214" sldId="409"/>
            <ac:picMk id="46" creationId="{DBB6630A-53EC-350F-B8FD-C5D2A4000157}"/>
          </ac:picMkLst>
        </pc:picChg>
        <pc:picChg chg="del mod">
          <ac:chgData name="Corentin HIVER" userId="36e1ca1018ad5470" providerId="LiveId" clId="{14554F33-8C83-442E-A29D-E3FF0A9DD11B}" dt="2024-05-26T19:00:52.679" v="1600" actId="478"/>
          <ac:picMkLst>
            <pc:docMk/>
            <pc:sldMk cId="1935915214" sldId="409"/>
            <ac:picMk id="47" creationId="{7C941A05-EFCF-834E-CB37-E05AD961FC18}"/>
          </ac:picMkLst>
        </pc:picChg>
        <pc:picChg chg="mod">
          <ac:chgData name="Corentin HIVER" userId="36e1ca1018ad5470" providerId="LiveId" clId="{14554F33-8C83-442E-A29D-E3FF0A9DD11B}" dt="2024-05-26T18:08:08.040" v="1103"/>
          <ac:picMkLst>
            <pc:docMk/>
            <pc:sldMk cId="1935915214" sldId="409"/>
            <ac:picMk id="56" creationId="{0CB5274C-9B98-2178-8CAF-0BB6228108A8}"/>
          </ac:picMkLst>
        </pc:picChg>
        <pc:picChg chg="add del mod">
          <ac:chgData name="Corentin HIVER" userId="36e1ca1018ad5470" providerId="LiveId" clId="{14554F33-8C83-442E-A29D-E3FF0A9DD11B}" dt="2024-05-26T18:59:45.297" v="1582" actId="478"/>
          <ac:picMkLst>
            <pc:docMk/>
            <pc:sldMk cId="1935915214" sldId="409"/>
            <ac:picMk id="75" creationId="{30E03783-1A7A-41B4-4ACB-C9A61C15334A}"/>
          </ac:picMkLst>
        </pc:picChg>
        <pc:picChg chg="add del mod">
          <ac:chgData name="Corentin HIVER" userId="36e1ca1018ad5470" providerId="LiveId" clId="{14554F33-8C83-442E-A29D-E3FF0A9DD11B}" dt="2024-05-26T19:00:26.812" v="1586" actId="478"/>
          <ac:picMkLst>
            <pc:docMk/>
            <pc:sldMk cId="1935915214" sldId="409"/>
            <ac:picMk id="77" creationId="{F4501E2B-D47F-FDE4-4190-78373CADD12E}"/>
          </ac:picMkLst>
        </pc:picChg>
        <pc:cxnChg chg="mod">
          <ac:chgData name="Corentin HIVER" userId="36e1ca1018ad5470" providerId="LiveId" clId="{14554F33-8C83-442E-A29D-E3FF0A9DD11B}" dt="2024-05-26T18:08:03.290" v="1100"/>
          <ac:cxnSpMkLst>
            <pc:docMk/>
            <pc:sldMk cId="1935915214" sldId="409"/>
            <ac:cxnSpMk id="16" creationId="{A2555D93-2B3F-A79C-558D-4ED78BE63CC0}"/>
          </ac:cxnSpMkLst>
        </pc:cxnChg>
        <pc:cxnChg chg="mod">
          <ac:chgData name="Corentin HIVER" userId="36e1ca1018ad5470" providerId="LiveId" clId="{14554F33-8C83-442E-A29D-E3FF0A9DD11B}" dt="2024-05-26T18:08:03.290" v="1100"/>
          <ac:cxnSpMkLst>
            <pc:docMk/>
            <pc:sldMk cId="1935915214" sldId="409"/>
            <ac:cxnSpMk id="17" creationId="{AD199C7F-E83D-4BE3-3960-0942BAE88C49}"/>
          </ac:cxnSpMkLst>
        </pc:cxnChg>
        <pc:cxnChg chg="mod">
          <ac:chgData name="Corentin HIVER" userId="36e1ca1018ad5470" providerId="LiveId" clId="{14554F33-8C83-442E-A29D-E3FF0A9DD11B}" dt="2024-05-26T18:08:03.290" v="1100"/>
          <ac:cxnSpMkLst>
            <pc:docMk/>
            <pc:sldMk cId="1935915214" sldId="409"/>
            <ac:cxnSpMk id="18" creationId="{E6FC5327-4D0C-7A57-5752-B1B000E0B0B4}"/>
          </ac:cxnSpMkLst>
        </pc:cxnChg>
        <pc:cxnChg chg="mod">
          <ac:chgData name="Corentin HIVER" userId="36e1ca1018ad5470" providerId="LiveId" clId="{14554F33-8C83-442E-A29D-E3FF0A9DD11B}" dt="2024-05-26T18:08:05.601" v="1101"/>
          <ac:cxnSpMkLst>
            <pc:docMk/>
            <pc:sldMk cId="1935915214" sldId="409"/>
            <ac:cxnSpMk id="32" creationId="{0E39813E-2B27-0DD4-23F0-583A4548D065}"/>
          </ac:cxnSpMkLst>
        </pc:cxnChg>
        <pc:cxnChg chg="mod">
          <ac:chgData name="Corentin HIVER" userId="36e1ca1018ad5470" providerId="LiveId" clId="{14554F33-8C83-442E-A29D-E3FF0A9DD11B}" dt="2024-05-26T18:08:05.601" v="1101"/>
          <ac:cxnSpMkLst>
            <pc:docMk/>
            <pc:sldMk cId="1935915214" sldId="409"/>
            <ac:cxnSpMk id="33" creationId="{733CAD0E-6340-3699-1952-46A02BFEF364}"/>
          </ac:cxnSpMkLst>
        </pc:cxnChg>
        <pc:cxnChg chg="mod">
          <ac:chgData name="Corentin HIVER" userId="36e1ca1018ad5470" providerId="LiveId" clId="{14554F33-8C83-442E-A29D-E3FF0A9DD11B}" dt="2024-05-26T18:08:05.601" v="1101"/>
          <ac:cxnSpMkLst>
            <pc:docMk/>
            <pc:sldMk cId="1935915214" sldId="409"/>
            <ac:cxnSpMk id="34" creationId="{AB620F51-627D-C1CF-64EA-AE6CF8690B33}"/>
          </ac:cxnSpMkLst>
        </pc:cxnChg>
        <pc:cxnChg chg="mod">
          <ac:chgData name="Corentin HIVER" userId="36e1ca1018ad5470" providerId="LiveId" clId="{14554F33-8C83-442E-A29D-E3FF0A9DD11B}" dt="2024-05-26T20:39:29.507" v="2587" actId="14100"/>
          <ac:cxnSpMkLst>
            <pc:docMk/>
            <pc:sldMk cId="1935915214" sldId="409"/>
            <ac:cxnSpMk id="48" creationId="{9DD7076F-2EFA-71D7-F8F5-E4B3691BA1BC}"/>
          </ac:cxnSpMkLst>
        </pc:cxnChg>
        <pc:cxnChg chg="mod">
          <ac:chgData name="Corentin HIVER" userId="36e1ca1018ad5470" providerId="LiveId" clId="{14554F33-8C83-442E-A29D-E3FF0A9DD11B}" dt="2024-05-26T20:38:40.223" v="2583" actId="14100"/>
          <ac:cxnSpMkLst>
            <pc:docMk/>
            <pc:sldMk cId="1935915214" sldId="409"/>
            <ac:cxnSpMk id="49" creationId="{7BDB41A1-4CFD-72C0-56DF-16B9B1841359}"/>
          </ac:cxnSpMkLst>
        </pc:cxnChg>
        <pc:cxnChg chg="mod">
          <ac:chgData name="Corentin HIVER" userId="36e1ca1018ad5470" providerId="LiveId" clId="{14554F33-8C83-442E-A29D-E3FF0A9DD11B}" dt="2024-05-26T19:05:27.163" v="1694" actId="1582"/>
          <ac:cxnSpMkLst>
            <pc:docMk/>
            <pc:sldMk cId="1935915214" sldId="409"/>
            <ac:cxnSpMk id="50" creationId="{ADD71751-B2B9-0267-FF88-ED1DF9FC9EF9}"/>
          </ac:cxnSpMkLst>
        </pc:cxnChg>
        <pc:cxnChg chg="mod">
          <ac:chgData name="Corentin HIVER" userId="36e1ca1018ad5470" providerId="LiveId" clId="{14554F33-8C83-442E-A29D-E3FF0A9DD11B}" dt="2024-05-26T18:55:35.402" v="1575"/>
          <ac:cxnSpMkLst>
            <pc:docMk/>
            <pc:sldMk cId="1935915214" sldId="409"/>
            <ac:cxnSpMk id="68" creationId="{D797B32A-7C39-C01C-52A8-78558B0B12E6}"/>
          </ac:cxnSpMkLst>
        </pc:cxnChg>
        <pc:cxnChg chg="mod">
          <ac:chgData name="Corentin HIVER" userId="36e1ca1018ad5470" providerId="LiveId" clId="{14554F33-8C83-442E-A29D-E3FF0A9DD11B}" dt="2024-05-26T18:55:35.402" v="1575"/>
          <ac:cxnSpMkLst>
            <pc:docMk/>
            <pc:sldMk cId="1935915214" sldId="409"/>
            <ac:cxnSpMk id="69" creationId="{6E7A1C8E-1E16-6EFC-66E9-1F00E58FA310}"/>
          </ac:cxnSpMkLst>
        </pc:cxnChg>
        <pc:cxnChg chg="add mod">
          <ac:chgData name="Corentin HIVER" userId="36e1ca1018ad5470" providerId="LiveId" clId="{14554F33-8C83-442E-A29D-E3FF0A9DD11B}" dt="2024-05-26T18:55:43.373" v="1577" actId="14100"/>
          <ac:cxnSpMkLst>
            <pc:docMk/>
            <pc:sldMk cId="1935915214" sldId="409"/>
            <ac:cxnSpMk id="72" creationId="{0977CDBE-E05F-EFB5-0708-EE350DE24BF3}"/>
          </ac:cxnSpMkLst>
        </pc:cxnChg>
        <pc:cxnChg chg="mod">
          <ac:chgData name="Corentin HIVER" userId="36e1ca1018ad5470" providerId="LiveId" clId="{14554F33-8C83-442E-A29D-E3FF0A9DD11B}" dt="2024-05-26T19:00:27.667" v="1587"/>
          <ac:cxnSpMkLst>
            <pc:docMk/>
            <pc:sldMk cId="1935915214" sldId="409"/>
            <ac:cxnSpMk id="80" creationId="{ECA03A0C-E6CB-0D59-67B5-93986B829176}"/>
          </ac:cxnSpMkLst>
        </pc:cxnChg>
        <pc:cxnChg chg="mod">
          <ac:chgData name="Corentin HIVER" userId="36e1ca1018ad5470" providerId="LiveId" clId="{14554F33-8C83-442E-A29D-E3FF0A9DD11B}" dt="2024-05-26T19:00:27.667" v="1587"/>
          <ac:cxnSpMkLst>
            <pc:docMk/>
            <pc:sldMk cId="1935915214" sldId="409"/>
            <ac:cxnSpMk id="85" creationId="{7217F5E8-ED95-A6D5-CCD6-FF71A0A6B407}"/>
          </ac:cxnSpMkLst>
        </pc:cxnChg>
        <pc:cxnChg chg="mod">
          <ac:chgData name="Corentin HIVER" userId="36e1ca1018ad5470" providerId="LiveId" clId="{14554F33-8C83-442E-A29D-E3FF0A9DD11B}" dt="2024-05-26T19:00:27.667" v="1587"/>
          <ac:cxnSpMkLst>
            <pc:docMk/>
            <pc:sldMk cId="1935915214" sldId="409"/>
            <ac:cxnSpMk id="86" creationId="{2DC8DDCC-2A68-494B-4946-1FDEE910875C}"/>
          </ac:cxnSpMkLst>
        </pc:cxnChg>
        <pc:cxnChg chg="mod">
          <ac:chgData name="Corentin HIVER" userId="36e1ca1018ad5470" providerId="LiveId" clId="{14554F33-8C83-442E-A29D-E3FF0A9DD11B}" dt="2024-05-26T19:00:53.620" v="1601"/>
          <ac:cxnSpMkLst>
            <pc:docMk/>
            <pc:sldMk cId="1935915214" sldId="409"/>
            <ac:cxnSpMk id="89" creationId="{0650DE18-87A2-16D9-AA11-CB5714EBC515}"/>
          </ac:cxnSpMkLst>
        </pc:cxnChg>
        <pc:cxnChg chg="mod">
          <ac:chgData name="Corentin HIVER" userId="36e1ca1018ad5470" providerId="LiveId" clId="{14554F33-8C83-442E-A29D-E3FF0A9DD11B}" dt="2024-05-26T19:00:53.620" v="1601"/>
          <ac:cxnSpMkLst>
            <pc:docMk/>
            <pc:sldMk cId="1935915214" sldId="409"/>
            <ac:cxnSpMk id="94" creationId="{AA3ABA61-BDE5-0059-48C0-34AEDF807101}"/>
          </ac:cxnSpMkLst>
        </pc:cxnChg>
        <pc:cxnChg chg="mod">
          <ac:chgData name="Corentin HIVER" userId="36e1ca1018ad5470" providerId="LiveId" clId="{14554F33-8C83-442E-A29D-E3FF0A9DD11B}" dt="2024-05-26T19:00:53.620" v="1601"/>
          <ac:cxnSpMkLst>
            <pc:docMk/>
            <pc:sldMk cId="1935915214" sldId="409"/>
            <ac:cxnSpMk id="95" creationId="{203C8F2D-CEE4-5783-D4C2-86C091B3AAAC}"/>
          </ac:cxnSpMkLst>
        </pc:cxnChg>
        <pc:cxnChg chg="mod">
          <ac:chgData name="Corentin HIVER" userId="36e1ca1018ad5470" providerId="LiveId" clId="{14554F33-8C83-442E-A29D-E3FF0A9DD11B}" dt="2024-05-26T21:38:32.532" v="2933" actId="206"/>
          <ac:cxnSpMkLst>
            <pc:docMk/>
            <pc:sldMk cId="1935915214" sldId="409"/>
            <ac:cxnSpMk id="98" creationId="{3D4FA4E2-F162-C725-C1E1-AD9A407942DB}"/>
          </ac:cxnSpMkLst>
        </pc:cxnChg>
        <pc:cxnChg chg="mod">
          <ac:chgData name="Corentin HIVER" userId="36e1ca1018ad5470" providerId="LiveId" clId="{14554F33-8C83-442E-A29D-E3FF0A9DD11B}" dt="2024-05-26T21:38:32.532" v="2933" actId="206"/>
          <ac:cxnSpMkLst>
            <pc:docMk/>
            <pc:sldMk cId="1935915214" sldId="409"/>
            <ac:cxnSpMk id="103" creationId="{72AA267D-733A-9F66-8FA3-631B597FE3FE}"/>
          </ac:cxnSpMkLst>
        </pc:cxnChg>
        <pc:cxnChg chg="mod">
          <ac:chgData name="Corentin HIVER" userId="36e1ca1018ad5470" providerId="LiveId" clId="{14554F33-8C83-442E-A29D-E3FF0A9DD11B}" dt="2024-05-26T21:38:32.532" v="2933" actId="206"/>
          <ac:cxnSpMkLst>
            <pc:docMk/>
            <pc:sldMk cId="1935915214" sldId="409"/>
            <ac:cxnSpMk id="104" creationId="{B7CF49B7-18EE-F590-2C57-13D57F7966CA}"/>
          </ac:cxnSpMkLst>
        </pc:cxnChg>
        <pc:cxnChg chg="add mod">
          <ac:chgData name="Corentin HIVER" userId="36e1ca1018ad5470" providerId="LiveId" clId="{14554F33-8C83-442E-A29D-E3FF0A9DD11B}" dt="2024-05-26T21:38:32.532" v="2933" actId="206"/>
          <ac:cxnSpMkLst>
            <pc:docMk/>
            <pc:sldMk cId="1935915214" sldId="409"/>
            <ac:cxnSpMk id="105" creationId="{F52383BC-7587-5ED2-AF2E-BDC3BD65FEDF}"/>
          </ac:cxnSpMkLst>
        </pc:cxnChg>
        <pc:cxnChg chg="del mod topLvl">
          <ac:chgData name="Corentin HIVER" userId="36e1ca1018ad5470" providerId="LiveId" clId="{14554F33-8C83-442E-A29D-E3FF0A9DD11B}" dt="2024-05-26T19:02:43.021" v="1663" actId="478"/>
          <ac:cxnSpMkLst>
            <pc:docMk/>
            <pc:sldMk cId="1935915214" sldId="409"/>
            <ac:cxnSpMk id="110" creationId="{4452DA84-6612-6F6C-3531-489951F94C25}"/>
          </ac:cxnSpMkLst>
        </pc:cxnChg>
        <pc:cxnChg chg="mod">
          <ac:chgData name="Corentin HIVER" userId="36e1ca1018ad5470" providerId="LiveId" clId="{14554F33-8C83-442E-A29D-E3FF0A9DD11B}" dt="2024-05-26T19:18:59.298" v="1748" actId="206"/>
          <ac:cxnSpMkLst>
            <pc:docMk/>
            <pc:sldMk cId="1935915214" sldId="409"/>
            <ac:cxnSpMk id="115" creationId="{4386FC66-9E50-361D-5E6F-0B2767ACEF9A}"/>
          </ac:cxnSpMkLst>
        </pc:cxnChg>
        <pc:cxnChg chg="mod">
          <ac:chgData name="Corentin HIVER" userId="36e1ca1018ad5470" providerId="LiveId" clId="{14554F33-8C83-442E-A29D-E3FF0A9DD11B}" dt="2024-05-26T19:18:59.298" v="1748" actId="206"/>
          <ac:cxnSpMkLst>
            <pc:docMk/>
            <pc:sldMk cId="1935915214" sldId="409"/>
            <ac:cxnSpMk id="116" creationId="{E781C97A-D36E-C748-7210-0745EB582823}"/>
          </ac:cxnSpMkLst>
        </pc:cxnChg>
        <pc:cxnChg chg="add mod">
          <ac:chgData name="Corentin HIVER" userId="36e1ca1018ad5470" providerId="LiveId" clId="{14554F33-8C83-442E-A29D-E3FF0A9DD11B}" dt="2024-05-26T19:18:59.298" v="1748" actId="206"/>
          <ac:cxnSpMkLst>
            <pc:docMk/>
            <pc:sldMk cId="1935915214" sldId="409"/>
            <ac:cxnSpMk id="117" creationId="{32A5F244-D18E-6187-B10C-D0312FE5555B}"/>
          </ac:cxnSpMkLst>
        </pc:cxnChg>
      </pc:sldChg>
      <pc:sldChg chg="addSp delSp modSp add mod">
        <pc:chgData name="Corentin HIVER" userId="36e1ca1018ad5470" providerId="LiveId" clId="{14554F33-8C83-442E-A29D-E3FF0A9DD11B}" dt="2024-05-26T18:50:47.753" v="1567" actId="1076"/>
        <pc:sldMkLst>
          <pc:docMk/>
          <pc:sldMk cId="3005161890" sldId="410"/>
        </pc:sldMkLst>
        <pc:spChg chg="del">
          <ac:chgData name="Corentin HIVER" userId="36e1ca1018ad5470" providerId="LiveId" clId="{14554F33-8C83-442E-A29D-E3FF0A9DD11B}" dt="2024-05-26T18:10:00.903" v="1129" actId="478"/>
          <ac:spMkLst>
            <pc:docMk/>
            <pc:sldMk cId="3005161890" sldId="410"/>
            <ac:spMk id="21" creationId="{65446E8F-E2E0-4656-A05B-89B68CF93C42}"/>
          </ac:spMkLst>
        </pc:spChg>
        <pc:spChg chg="add mod">
          <ac:chgData name="Corentin HIVER" userId="36e1ca1018ad5470" providerId="LiveId" clId="{14554F33-8C83-442E-A29D-E3FF0A9DD11B}" dt="2024-05-26T18:50:47.753" v="1567" actId="1076"/>
          <ac:spMkLst>
            <pc:docMk/>
            <pc:sldMk cId="3005161890" sldId="410"/>
            <ac:spMk id="27" creationId="{DCC14CDC-BA02-0D70-2C81-71BDEE16F5F1}"/>
          </ac:spMkLst>
        </pc:spChg>
        <pc:spChg chg="add del mod">
          <ac:chgData name="Corentin HIVER" userId="36e1ca1018ad5470" providerId="LiveId" clId="{14554F33-8C83-442E-A29D-E3FF0A9DD11B}" dt="2024-05-26T18:13:20.934" v="1207" actId="21"/>
          <ac:spMkLst>
            <pc:docMk/>
            <pc:sldMk cId="3005161890" sldId="410"/>
            <ac:spMk id="30" creationId="{3302FD7C-2B82-4A99-BC1B-D647D98FDFFC}"/>
          </ac:spMkLst>
        </pc:spChg>
        <pc:spChg chg="add mod">
          <ac:chgData name="Corentin HIVER" userId="36e1ca1018ad5470" providerId="LiveId" clId="{14554F33-8C83-442E-A29D-E3FF0A9DD11B}" dt="2024-05-26T18:13:24.361" v="1209"/>
          <ac:spMkLst>
            <pc:docMk/>
            <pc:sldMk cId="3005161890" sldId="410"/>
            <ac:spMk id="31" creationId="{099E2BC3-D0FA-A479-AFF1-141BDA533FC9}"/>
          </ac:spMkLst>
        </pc:spChg>
        <pc:spChg chg="del">
          <ac:chgData name="Corentin HIVER" userId="36e1ca1018ad5470" providerId="LiveId" clId="{14554F33-8C83-442E-A29D-E3FF0A9DD11B}" dt="2024-05-26T18:23:53.183" v="1318" actId="478"/>
          <ac:spMkLst>
            <pc:docMk/>
            <pc:sldMk cId="3005161890" sldId="410"/>
            <ac:spMk id="65" creationId="{E6186DC7-FE62-4B97-9EE4-F640FA9998E0}"/>
          </ac:spMkLst>
        </pc:spChg>
        <pc:spChg chg="del">
          <ac:chgData name="Corentin HIVER" userId="36e1ca1018ad5470" providerId="LiveId" clId="{14554F33-8C83-442E-A29D-E3FF0A9DD11B}" dt="2024-05-26T18:23:46.148" v="1313" actId="478"/>
          <ac:spMkLst>
            <pc:docMk/>
            <pc:sldMk cId="3005161890" sldId="410"/>
            <ac:spMk id="66" creationId="{5A9CC904-ED6E-49E9-BBF5-9DC2DDA4A59F}"/>
          </ac:spMkLst>
        </pc:spChg>
        <pc:spChg chg="del">
          <ac:chgData name="Corentin HIVER" userId="36e1ca1018ad5470" providerId="LiveId" clId="{14554F33-8C83-442E-A29D-E3FF0A9DD11B}" dt="2024-05-26T18:23:47.477" v="1314" actId="478"/>
          <ac:spMkLst>
            <pc:docMk/>
            <pc:sldMk cId="3005161890" sldId="410"/>
            <ac:spMk id="67" creationId="{2D8E1CAE-1E9F-4CDE-AB75-B54A3B39049A}"/>
          </ac:spMkLst>
        </pc:spChg>
        <pc:spChg chg="del">
          <ac:chgData name="Corentin HIVER" userId="36e1ca1018ad5470" providerId="LiveId" clId="{14554F33-8C83-442E-A29D-E3FF0A9DD11B}" dt="2024-05-26T18:23:51.853" v="1317" actId="478"/>
          <ac:spMkLst>
            <pc:docMk/>
            <pc:sldMk cId="3005161890" sldId="410"/>
            <ac:spMk id="68" creationId="{8E144F7A-868D-4107-BEB3-CB6E557093D3}"/>
          </ac:spMkLst>
        </pc:spChg>
        <pc:spChg chg="del">
          <ac:chgData name="Corentin HIVER" userId="36e1ca1018ad5470" providerId="LiveId" clId="{14554F33-8C83-442E-A29D-E3FF0A9DD11B}" dt="2024-05-26T18:09:55.920" v="1128" actId="478"/>
          <ac:spMkLst>
            <pc:docMk/>
            <pc:sldMk cId="3005161890" sldId="410"/>
            <ac:spMk id="169" creationId="{B47B6D79-87CA-4654-8E98-16838AE14317}"/>
          </ac:spMkLst>
        </pc:spChg>
        <pc:grpChg chg="del">
          <ac:chgData name="Corentin HIVER" userId="36e1ca1018ad5470" providerId="LiveId" clId="{14554F33-8C83-442E-A29D-E3FF0A9DD11B}" dt="2024-05-26T18:23:47.477" v="1314" actId="478"/>
          <ac:grpSpMkLst>
            <pc:docMk/>
            <pc:sldMk cId="3005161890" sldId="410"/>
            <ac:grpSpMk id="42" creationId="{2C8C1272-D0E2-4CE7-A520-E1783C24C4D9}"/>
          </ac:grpSpMkLst>
        </pc:grpChg>
        <pc:cxnChg chg="del">
          <ac:chgData name="Corentin HIVER" userId="36e1ca1018ad5470" providerId="LiveId" clId="{14554F33-8C83-442E-A29D-E3FF0A9DD11B}" dt="2024-05-26T18:10:00.903" v="1129" actId="478"/>
          <ac:cxnSpMkLst>
            <pc:docMk/>
            <pc:sldMk cId="3005161890" sldId="410"/>
            <ac:cxnSpMk id="8" creationId="{EA0E79B2-643A-4070-8C33-6E0A3103E21E}"/>
          </ac:cxnSpMkLst>
        </pc:cxnChg>
        <pc:cxnChg chg="del">
          <ac:chgData name="Corentin HIVER" userId="36e1ca1018ad5470" providerId="LiveId" clId="{14554F33-8C83-442E-A29D-E3FF0A9DD11B}" dt="2024-05-26T18:10:00.903" v="1129" actId="478"/>
          <ac:cxnSpMkLst>
            <pc:docMk/>
            <pc:sldMk cId="3005161890" sldId="410"/>
            <ac:cxnSpMk id="10" creationId="{2DCC2821-643F-4989-B30C-28A4EFF999F7}"/>
          </ac:cxnSpMkLst>
        </pc:cxnChg>
        <pc:cxnChg chg="add mod">
          <ac:chgData name="Corentin HIVER" userId="36e1ca1018ad5470" providerId="LiveId" clId="{14554F33-8C83-442E-A29D-E3FF0A9DD11B}" dt="2024-05-26T18:10:05.031" v="1130" actId="14100"/>
          <ac:cxnSpMkLst>
            <pc:docMk/>
            <pc:sldMk cId="3005161890" sldId="410"/>
            <ac:cxnSpMk id="25" creationId="{C6AEE1C0-510C-5BFD-5C79-52525ED5FC64}"/>
          </ac:cxnSpMkLst>
        </pc:cxnChg>
        <pc:cxnChg chg="del mod">
          <ac:chgData name="Corentin HIVER" userId="36e1ca1018ad5470" providerId="LiveId" clId="{14554F33-8C83-442E-A29D-E3FF0A9DD11B}" dt="2024-05-26T18:23:50.715" v="1316" actId="478"/>
          <ac:cxnSpMkLst>
            <pc:docMk/>
            <pc:sldMk cId="3005161890" sldId="410"/>
            <ac:cxnSpMk id="40" creationId="{4FC4F1F7-409A-4AE2-86A7-757B114078DC}"/>
          </ac:cxnSpMkLst>
        </pc:cxnChg>
        <pc:cxnChg chg="del mod">
          <ac:chgData name="Corentin HIVER" userId="36e1ca1018ad5470" providerId="LiveId" clId="{14554F33-8C83-442E-A29D-E3FF0A9DD11B}" dt="2024-05-26T18:23:48.931" v="1315" actId="478"/>
          <ac:cxnSpMkLst>
            <pc:docMk/>
            <pc:sldMk cId="3005161890" sldId="410"/>
            <ac:cxnSpMk id="41" creationId="{13DC3C1C-419D-4BD2-810C-37E74E76EFFD}"/>
          </ac:cxnSpMkLst>
        </pc:cxnChg>
        <pc:cxnChg chg="del">
          <ac:chgData name="Corentin HIVER" userId="36e1ca1018ad5470" providerId="LiveId" clId="{14554F33-8C83-442E-A29D-E3FF0A9DD11B}" dt="2024-05-26T18:10:00.903" v="1129" actId="478"/>
          <ac:cxnSpMkLst>
            <pc:docMk/>
            <pc:sldMk cId="3005161890" sldId="410"/>
            <ac:cxnSpMk id="114" creationId="{59CA9530-B4C3-449E-83AC-9BFECD8FE383}"/>
          </ac:cxnSpMkLst>
        </pc:cxnChg>
      </pc:sldChg>
      <pc:sldChg chg="modSp add del mod">
        <pc:chgData name="Corentin HIVER" userId="36e1ca1018ad5470" providerId="LiveId" clId="{14554F33-8C83-442E-A29D-E3FF0A9DD11B}" dt="2024-05-27T10:21:08.256" v="3150" actId="47"/>
        <pc:sldMkLst>
          <pc:docMk/>
          <pc:sldMk cId="1336884394" sldId="411"/>
        </pc:sldMkLst>
        <pc:spChg chg="mod">
          <ac:chgData name="Corentin HIVER" userId="36e1ca1018ad5470" providerId="LiveId" clId="{14554F33-8C83-442E-A29D-E3FF0A9DD11B}" dt="2024-05-27T10:20:37.951" v="3143"/>
          <ac:spMkLst>
            <pc:docMk/>
            <pc:sldMk cId="1336884394" sldId="411"/>
            <ac:spMk id="2" creationId="{00000000-0000-0000-0000-000000000000}"/>
          </ac:spMkLst>
        </pc:spChg>
      </pc:sldChg>
      <pc:sldChg chg="add del">
        <pc:chgData name="Corentin HIVER" userId="36e1ca1018ad5470" providerId="LiveId" clId="{14554F33-8C83-442E-A29D-E3FF0A9DD11B}" dt="2024-05-26T18:10:49.731" v="1154" actId="47"/>
        <pc:sldMkLst>
          <pc:docMk/>
          <pc:sldMk cId="2291090684" sldId="411"/>
        </pc:sldMkLst>
      </pc:sldChg>
      <pc:sldChg chg="addSp delSp modSp add mod">
        <pc:chgData name="Corentin HIVER" userId="36e1ca1018ad5470" providerId="LiveId" clId="{14554F33-8C83-442E-A29D-E3FF0A9DD11B}" dt="2024-05-26T18:50:52.620" v="1569"/>
        <pc:sldMkLst>
          <pc:docMk/>
          <pc:sldMk cId="308641972" sldId="412"/>
        </pc:sldMkLst>
        <pc:spChg chg="del">
          <ac:chgData name="Corentin HIVER" userId="36e1ca1018ad5470" providerId="LiveId" clId="{14554F33-8C83-442E-A29D-E3FF0A9DD11B}" dt="2024-05-26T18:10:54.709" v="1155" actId="478"/>
          <ac:spMkLst>
            <pc:docMk/>
            <pc:sldMk cId="308641972" sldId="412"/>
            <ac:spMk id="27" creationId="{DCC14CDC-BA02-0D70-2C81-71BDEE16F5F1}"/>
          </ac:spMkLst>
        </pc:spChg>
        <pc:spChg chg="add mod">
          <ac:chgData name="Corentin HIVER" userId="36e1ca1018ad5470" providerId="LiveId" clId="{14554F33-8C83-442E-A29D-E3FF0A9DD11B}" dt="2024-05-26T18:12:02.489" v="1179" actId="1076"/>
          <ac:spMkLst>
            <pc:docMk/>
            <pc:sldMk cId="308641972" sldId="412"/>
            <ac:spMk id="33" creationId="{0B7B5908-B3E2-DAD2-F5C4-8922C65FD51F}"/>
          </ac:spMkLst>
        </pc:spChg>
        <pc:spChg chg="add mod">
          <ac:chgData name="Corentin HIVER" userId="36e1ca1018ad5470" providerId="LiveId" clId="{14554F33-8C83-442E-A29D-E3FF0A9DD11B}" dt="2024-05-26T18:13:22.137" v="1208"/>
          <ac:spMkLst>
            <pc:docMk/>
            <pc:sldMk cId="308641972" sldId="412"/>
            <ac:spMk id="36" creationId="{3302FD7C-2B82-4A99-BC1B-D647D98FDFFC}"/>
          </ac:spMkLst>
        </pc:spChg>
        <pc:spChg chg="add del mod">
          <ac:chgData name="Corentin HIVER" userId="36e1ca1018ad5470" providerId="LiveId" clId="{14554F33-8C83-442E-A29D-E3FF0A9DD11B}" dt="2024-05-26T18:50:52.395" v="1568" actId="478"/>
          <ac:spMkLst>
            <pc:docMk/>
            <pc:sldMk cId="308641972" sldId="412"/>
            <ac:spMk id="39" creationId="{621AF998-0CF4-CA9D-2787-8CFCF4436482}"/>
          </ac:spMkLst>
        </pc:spChg>
        <pc:spChg chg="add mod">
          <ac:chgData name="Corentin HIVER" userId="36e1ca1018ad5470" providerId="LiveId" clId="{14554F33-8C83-442E-A29D-E3FF0A9DD11B}" dt="2024-05-26T18:50:52.620" v="1569"/>
          <ac:spMkLst>
            <pc:docMk/>
            <pc:sldMk cId="308641972" sldId="412"/>
            <ac:spMk id="53" creationId="{AC5D598F-34E0-EF8F-BD4A-1370F549F5E6}"/>
          </ac:spMkLst>
        </pc:spChg>
        <pc:spChg chg="del">
          <ac:chgData name="Corentin HIVER" userId="36e1ca1018ad5470" providerId="LiveId" clId="{14554F33-8C83-442E-A29D-E3FF0A9DD11B}" dt="2024-05-26T18:24:06.435" v="1324" actId="478"/>
          <ac:spMkLst>
            <pc:docMk/>
            <pc:sldMk cId="308641972" sldId="412"/>
            <ac:spMk id="65" creationId="{E6186DC7-FE62-4B97-9EE4-F640FA9998E0}"/>
          </ac:spMkLst>
        </pc:spChg>
        <pc:spChg chg="del">
          <ac:chgData name="Corentin HIVER" userId="36e1ca1018ad5470" providerId="LiveId" clId="{14554F33-8C83-442E-A29D-E3FF0A9DD11B}" dt="2024-05-26T18:23:57.423" v="1319" actId="478"/>
          <ac:spMkLst>
            <pc:docMk/>
            <pc:sldMk cId="308641972" sldId="412"/>
            <ac:spMk id="66" creationId="{5A9CC904-ED6E-49E9-BBF5-9DC2DDA4A59F}"/>
          </ac:spMkLst>
        </pc:spChg>
        <pc:spChg chg="del">
          <ac:chgData name="Corentin HIVER" userId="36e1ca1018ad5470" providerId="LiveId" clId="{14554F33-8C83-442E-A29D-E3FF0A9DD11B}" dt="2024-05-26T18:23:59.861" v="1320" actId="478"/>
          <ac:spMkLst>
            <pc:docMk/>
            <pc:sldMk cId="308641972" sldId="412"/>
            <ac:spMk id="67" creationId="{2D8E1CAE-1E9F-4CDE-AB75-B54A3B39049A}"/>
          </ac:spMkLst>
        </pc:spChg>
        <pc:spChg chg="del">
          <ac:chgData name="Corentin HIVER" userId="36e1ca1018ad5470" providerId="LiveId" clId="{14554F33-8C83-442E-A29D-E3FF0A9DD11B}" dt="2024-05-26T18:24:05.271" v="1323" actId="478"/>
          <ac:spMkLst>
            <pc:docMk/>
            <pc:sldMk cId="308641972" sldId="412"/>
            <ac:spMk id="68" creationId="{8E144F7A-868D-4107-BEB3-CB6E557093D3}"/>
          </ac:spMkLst>
        </pc:spChg>
        <pc:grpChg chg="del">
          <ac:chgData name="Corentin HIVER" userId="36e1ca1018ad5470" providerId="LiveId" clId="{14554F33-8C83-442E-A29D-E3FF0A9DD11B}" dt="2024-05-26T18:23:59.861" v="1320" actId="478"/>
          <ac:grpSpMkLst>
            <pc:docMk/>
            <pc:sldMk cId="308641972" sldId="412"/>
            <ac:grpSpMk id="42" creationId="{2C8C1272-D0E2-4CE7-A520-E1783C24C4D9}"/>
          </ac:grpSpMkLst>
        </pc:grpChg>
        <pc:cxnChg chg="add mod">
          <ac:chgData name="Corentin HIVER" userId="36e1ca1018ad5470" providerId="LiveId" clId="{14554F33-8C83-442E-A29D-E3FF0A9DD11B}" dt="2024-05-26T18:11:27.845" v="1164" actId="1582"/>
          <ac:cxnSpMkLst>
            <pc:docMk/>
            <pc:sldMk cId="308641972" sldId="412"/>
            <ac:cxnSpMk id="10" creationId="{6F6C0CDE-A502-CAEA-E63C-2FB314CE1C5E}"/>
          </ac:cxnSpMkLst>
        </pc:cxnChg>
        <pc:cxnChg chg="add mod">
          <ac:chgData name="Corentin HIVER" userId="36e1ca1018ad5470" providerId="LiveId" clId="{14554F33-8C83-442E-A29D-E3FF0A9DD11B}" dt="2024-05-26T18:11:27.845" v="1164" actId="1582"/>
          <ac:cxnSpMkLst>
            <pc:docMk/>
            <pc:sldMk cId="308641972" sldId="412"/>
            <ac:cxnSpMk id="19" creationId="{03DBE7FD-4A35-4FC5-DE20-9F6AB8D066FF}"/>
          </ac:cxnSpMkLst>
        </pc:cxnChg>
        <pc:cxnChg chg="add mod">
          <ac:chgData name="Corentin HIVER" userId="36e1ca1018ad5470" providerId="LiveId" clId="{14554F33-8C83-442E-A29D-E3FF0A9DD11B}" dt="2024-05-26T18:11:27.845" v="1164" actId="1582"/>
          <ac:cxnSpMkLst>
            <pc:docMk/>
            <pc:sldMk cId="308641972" sldId="412"/>
            <ac:cxnSpMk id="30" creationId="{8E2B461D-EC0D-78E4-6B39-6DB6BBC33B10}"/>
          </ac:cxnSpMkLst>
        </pc:cxnChg>
        <pc:cxnChg chg="del mod">
          <ac:chgData name="Corentin HIVER" userId="36e1ca1018ad5470" providerId="LiveId" clId="{14554F33-8C83-442E-A29D-E3FF0A9DD11B}" dt="2024-05-26T18:24:04.001" v="1322" actId="478"/>
          <ac:cxnSpMkLst>
            <pc:docMk/>
            <pc:sldMk cId="308641972" sldId="412"/>
            <ac:cxnSpMk id="40" creationId="{4FC4F1F7-409A-4AE2-86A7-757B114078DC}"/>
          </ac:cxnSpMkLst>
        </pc:cxnChg>
        <pc:cxnChg chg="del mod">
          <ac:chgData name="Corentin HIVER" userId="36e1ca1018ad5470" providerId="LiveId" clId="{14554F33-8C83-442E-A29D-E3FF0A9DD11B}" dt="2024-05-26T18:24:01.404" v="1321" actId="478"/>
          <ac:cxnSpMkLst>
            <pc:docMk/>
            <pc:sldMk cId="308641972" sldId="412"/>
            <ac:cxnSpMk id="41" creationId="{13DC3C1C-419D-4BD2-810C-37E74E76EFFD}"/>
          </ac:cxnSpMkLst>
        </pc:cxnChg>
      </pc:sldChg>
      <pc:sldChg chg="addSp delSp modSp add mod ord modAnim">
        <pc:chgData name="Corentin HIVER" userId="36e1ca1018ad5470" providerId="LiveId" clId="{14554F33-8C83-442E-A29D-E3FF0A9DD11B}" dt="2024-05-26T22:34:03.389" v="3139"/>
        <pc:sldMkLst>
          <pc:docMk/>
          <pc:sldMk cId="2044824252" sldId="413"/>
        </pc:sldMkLst>
        <pc:spChg chg="mod">
          <ac:chgData name="Corentin HIVER" userId="36e1ca1018ad5470" providerId="LiveId" clId="{14554F33-8C83-442E-A29D-E3FF0A9DD11B}" dt="2024-05-26T18:48:41.441" v="1559" actId="20577"/>
          <ac:spMkLst>
            <pc:docMk/>
            <pc:sldMk cId="2044824252" sldId="413"/>
            <ac:spMk id="6" creationId="{CE871484-4864-49F2-BA4C-D2A9887F761B}"/>
          </ac:spMkLst>
        </pc:spChg>
        <pc:spChg chg="add del mod">
          <ac:chgData name="Corentin HIVER" userId="36e1ca1018ad5470" providerId="LiveId" clId="{14554F33-8C83-442E-A29D-E3FF0A9DD11B}" dt="2024-05-26T18:20:32.070" v="1303" actId="478"/>
          <ac:spMkLst>
            <pc:docMk/>
            <pc:sldMk cId="2044824252" sldId="413"/>
            <ac:spMk id="8" creationId="{C3A83331-29D2-BFDF-07BA-F79855B06F35}"/>
          </ac:spMkLst>
        </pc:spChg>
        <pc:picChg chg="mod">
          <ac:chgData name="Corentin HIVER" userId="36e1ca1018ad5470" providerId="LiveId" clId="{14554F33-8C83-442E-A29D-E3FF0A9DD11B}" dt="2024-05-26T18:20:57.835" v="1306"/>
          <ac:picMkLst>
            <pc:docMk/>
            <pc:sldMk cId="2044824252" sldId="413"/>
            <ac:picMk id="7" creationId="{2FBAF01F-8C60-69F4-7A1D-A4455D9EA6E1}"/>
          </ac:picMkLst>
        </pc:picChg>
      </pc:sldChg>
      <pc:sldChg chg="add del">
        <pc:chgData name="Corentin HIVER" userId="36e1ca1018ad5470" providerId="LiveId" clId="{14554F33-8C83-442E-A29D-E3FF0A9DD11B}" dt="2024-05-26T18:04:22.037" v="1082"/>
        <pc:sldMkLst>
          <pc:docMk/>
          <pc:sldMk cId="318016011" sldId="414"/>
        </pc:sldMkLst>
      </pc:sldChg>
      <pc:sldChg chg="addSp delSp modSp add del mod">
        <pc:chgData name="Corentin HIVER" userId="36e1ca1018ad5470" providerId="LiveId" clId="{14554F33-8C83-442E-A29D-E3FF0A9DD11B}" dt="2024-05-26T20:34:01.324" v="2511" actId="47"/>
        <pc:sldMkLst>
          <pc:docMk/>
          <pc:sldMk cId="3690980457" sldId="414"/>
        </pc:sldMkLst>
        <pc:spChg chg="mod">
          <ac:chgData name="Corentin HIVER" userId="36e1ca1018ad5470" providerId="LiveId" clId="{14554F33-8C83-442E-A29D-E3FF0A9DD11B}" dt="2024-05-26T19:37:32.094" v="1964" actId="20577"/>
          <ac:spMkLst>
            <pc:docMk/>
            <pc:sldMk cId="3690980457" sldId="414"/>
            <ac:spMk id="2" creationId="{00000000-0000-0000-0000-000000000000}"/>
          </ac:spMkLst>
        </pc:spChg>
        <pc:spChg chg="add mod">
          <ac:chgData name="Corentin HIVER" userId="36e1ca1018ad5470" providerId="LiveId" clId="{14554F33-8C83-442E-A29D-E3FF0A9DD11B}" dt="2024-05-26T19:54:41.596" v="2095" actId="20577"/>
          <ac:spMkLst>
            <pc:docMk/>
            <pc:sldMk cId="3690980457" sldId="414"/>
            <ac:spMk id="6" creationId="{62D0B149-9F50-CA42-B40D-8FD9F1ABFCAF}"/>
          </ac:spMkLst>
        </pc:spChg>
        <pc:spChg chg="add mod">
          <ac:chgData name="Corentin HIVER" userId="36e1ca1018ad5470" providerId="LiveId" clId="{14554F33-8C83-442E-A29D-E3FF0A9DD11B}" dt="2024-05-26T20:18:20.904" v="2221" actId="20577"/>
          <ac:spMkLst>
            <pc:docMk/>
            <pc:sldMk cId="3690980457" sldId="414"/>
            <ac:spMk id="8" creationId="{4E29151E-6B01-D270-A6BC-AECB7BCE9CA6}"/>
          </ac:spMkLst>
        </pc:spChg>
        <pc:spChg chg="add mod">
          <ac:chgData name="Corentin HIVER" userId="36e1ca1018ad5470" providerId="LiveId" clId="{14554F33-8C83-442E-A29D-E3FF0A9DD11B}" dt="2024-05-26T20:19:14.360" v="2229" actId="164"/>
          <ac:spMkLst>
            <pc:docMk/>
            <pc:sldMk cId="3690980457" sldId="414"/>
            <ac:spMk id="11" creationId="{1DEFA73D-535A-549A-36E1-0403FB273AF6}"/>
          </ac:spMkLst>
        </pc:spChg>
        <pc:spChg chg="add del mod">
          <ac:chgData name="Corentin HIVER" userId="36e1ca1018ad5470" providerId="LiveId" clId="{14554F33-8C83-442E-A29D-E3FF0A9DD11B}" dt="2024-05-26T20:21:05.003" v="2325" actId="478"/>
          <ac:spMkLst>
            <pc:docMk/>
            <pc:sldMk cId="3690980457" sldId="414"/>
            <ac:spMk id="24" creationId="{244CED7B-A83F-67EA-18AF-2C756FB6476D}"/>
          </ac:spMkLst>
        </pc:spChg>
        <pc:grpChg chg="del">
          <ac:chgData name="Corentin HIVER" userId="36e1ca1018ad5470" providerId="LiveId" clId="{14554F33-8C83-442E-A29D-E3FF0A9DD11B}" dt="2024-05-26T19:37:35.171" v="1965" actId="478"/>
          <ac:grpSpMkLst>
            <pc:docMk/>
            <pc:sldMk cId="3690980457" sldId="414"/>
            <ac:grpSpMk id="7" creationId="{91D975FA-6693-97F3-A68B-EC84B378FB60}"/>
          </ac:grpSpMkLst>
        </pc:grpChg>
        <pc:grpChg chg="add mod">
          <ac:chgData name="Corentin HIVER" userId="36e1ca1018ad5470" providerId="LiveId" clId="{14554F33-8C83-442E-A29D-E3FF0A9DD11B}" dt="2024-05-26T20:20:15.619" v="2242" actId="1076"/>
          <ac:grpSpMkLst>
            <pc:docMk/>
            <pc:sldMk cId="3690980457" sldId="414"/>
            <ac:grpSpMk id="21" creationId="{749AA1A7-B95B-9304-87CC-1D0C99D7B2AF}"/>
          </ac:grpSpMkLst>
        </pc:grpChg>
        <pc:picChg chg="add mod">
          <ac:chgData name="Corentin HIVER" userId="36e1ca1018ad5470" providerId="LiveId" clId="{14554F33-8C83-442E-A29D-E3FF0A9DD11B}" dt="2024-05-26T20:19:14.360" v="2229" actId="164"/>
          <ac:picMkLst>
            <pc:docMk/>
            <pc:sldMk cId="3690980457" sldId="414"/>
            <ac:picMk id="9" creationId="{FE98508F-191C-7C1D-3D7D-FCD405CCC97F}"/>
          </ac:picMkLst>
        </pc:picChg>
        <pc:picChg chg="add mod">
          <ac:chgData name="Corentin HIVER" userId="36e1ca1018ad5470" providerId="LiveId" clId="{14554F33-8C83-442E-A29D-E3FF0A9DD11B}" dt="2024-05-26T20:20:19.101" v="2243" actId="1076"/>
          <ac:picMkLst>
            <pc:docMk/>
            <pc:sldMk cId="3690980457" sldId="414"/>
            <ac:picMk id="20" creationId="{45F8B46B-55AA-FA3F-0AC8-79E7BC2C8C96}"/>
          </ac:picMkLst>
        </pc:picChg>
        <pc:picChg chg="add mod">
          <ac:chgData name="Corentin HIVER" userId="36e1ca1018ad5470" providerId="LiveId" clId="{14554F33-8C83-442E-A29D-E3FF0A9DD11B}" dt="2024-05-26T20:20:19.101" v="2243" actId="1076"/>
          <ac:picMkLst>
            <pc:docMk/>
            <pc:sldMk cId="3690980457" sldId="414"/>
            <ac:picMk id="23" creationId="{C08EE6DE-5AD5-92C3-C802-2DBB68C30E3B}"/>
          </ac:picMkLst>
        </pc:picChg>
      </pc:sldChg>
      <pc:sldChg chg="add del">
        <pc:chgData name="Corentin HIVER" userId="36e1ca1018ad5470" providerId="LiveId" clId="{14554F33-8C83-442E-A29D-E3FF0A9DD11B}" dt="2024-05-26T18:04:22.037" v="1082"/>
        <pc:sldMkLst>
          <pc:docMk/>
          <pc:sldMk cId="2131849563" sldId="415"/>
        </pc:sldMkLst>
      </pc:sldChg>
      <pc:sldChg chg="addSp delSp modSp add mod">
        <pc:chgData name="Corentin HIVER" userId="36e1ca1018ad5470" providerId="LiveId" clId="{14554F33-8C83-442E-A29D-E3FF0A9DD11B}" dt="2024-05-26T20:34:09.942" v="2514" actId="478"/>
        <pc:sldMkLst>
          <pc:docMk/>
          <pc:sldMk cId="3746984780" sldId="415"/>
        </pc:sldMkLst>
        <pc:spChg chg="add del mod topLvl">
          <ac:chgData name="Corentin HIVER" userId="36e1ca1018ad5470" providerId="LiveId" clId="{14554F33-8C83-442E-A29D-E3FF0A9DD11B}" dt="2024-05-26T20:34:06.661" v="2512" actId="478"/>
          <ac:spMkLst>
            <pc:docMk/>
            <pc:sldMk cId="3746984780" sldId="415"/>
            <ac:spMk id="7" creationId="{A5EF1745-EAAA-8232-5A49-EDBBB9EF5D13}"/>
          </ac:spMkLst>
        </pc:spChg>
        <pc:spChg chg="add del mod">
          <ac:chgData name="Corentin HIVER" userId="36e1ca1018ad5470" providerId="LiveId" clId="{14554F33-8C83-442E-A29D-E3FF0A9DD11B}" dt="2024-05-26T20:34:08.191" v="2513" actId="478"/>
          <ac:spMkLst>
            <pc:docMk/>
            <pc:sldMk cId="3746984780" sldId="415"/>
            <ac:spMk id="12" creationId="{80924FCF-3F49-2932-93D7-6FEEF3AA63B0}"/>
          </ac:spMkLst>
        </pc:spChg>
        <pc:spChg chg="del mod">
          <ac:chgData name="Corentin HIVER" userId="36e1ca1018ad5470" providerId="LiveId" clId="{14554F33-8C83-442E-A29D-E3FF0A9DD11B}" dt="2024-05-26T20:34:09.942" v="2514" actId="478"/>
          <ac:spMkLst>
            <pc:docMk/>
            <pc:sldMk cId="3746984780" sldId="415"/>
            <ac:spMk id="24" creationId="{244CED7B-A83F-67EA-18AF-2C756FB6476D}"/>
          </ac:spMkLst>
        </pc:spChg>
        <pc:grpChg chg="add del mod">
          <ac:chgData name="Corentin HIVER" userId="36e1ca1018ad5470" providerId="LiveId" clId="{14554F33-8C83-442E-A29D-E3FF0A9DD11B}" dt="2024-05-26T20:34:06.661" v="2512" actId="478"/>
          <ac:grpSpMkLst>
            <pc:docMk/>
            <pc:sldMk cId="3746984780" sldId="415"/>
            <ac:grpSpMk id="10" creationId="{6E7FB2F9-8BFD-42A6-AC2D-36CF0B01C628}"/>
          </ac:grpSpMkLst>
        </pc:grpChg>
        <pc:grpChg chg="mod">
          <ac:chgData name="Corentin HIVER" userId="36e1ca1018ad5470" providerId="LiveId" clId="{14554F33-8C83-442E-A29D-E3FF0A9DD11B}" dt="2024-05-26T20:23:25.242" v="2392" actId="1076"/>
          <ac:grpSpMkLst>
            <pc:docMk/>
            <pc:sldMk cId="3746984780" sldId="415"/>
            <ac:grpSpMk id="21" creationId="{749AA1A7-B95B-9304-87CC-1D0C99D7B2AF}"/>
          </ac:grpSpMkLst>
        </pc:grpChg>
        <pc:picChg chg="mod">
          <ac:chgData name="Corentin HIVER" userId="36e1ca1018ad5470" providerId="LiveId" clId="{14554F33-8C83-442E-A29D-E3FF0A9DD11B}" dt="2024-05-26T20:25:25.726" v="2398" actId="1076"/>
          <ac:picMkLst>
            <pc:docMk/>
            <pc:sldMk cId="3746984780" sldId="415"/>
            <ac:picMk id="20" creationId="{45F8B46B-55AA-FA3F-0AC8-79E7BC2C8C96}"/>
          </ac:picMkLst>
        </pc:picChg>
        <pc:picChg chg="mod topLvl">
          <ac:chgData name="Corentin HIVER" userId="36e1ca1018ad5470" providerId="LiveId" clId="{14554F33-8C83-442E-A29D-E3FF0A9DD11B}" dt="2024-05-26T20:34:06.661" v="2512" actId="478"/>
          <ac:picMkLst>
            <pc:docMk/>
            <pc:sldMk cId="3746984780" sldId="415"/>
            <ac:picMk id="23" creationId="{C08EE6DE-5AD5-92C3-C802-2DBB68C30E3B}"/>
          </ac:picMkLst>
        </pc:picChg>
      </pc:sldChg>
      <pc:sldChg chg="add del">
        <pc:chgData name="Corentin HIVER" userId="36e1ca1018ad5470" providerId="LiveId" clId="{14554F33-8C83-442E-A29D-E3FF0A9DD11B}" dt="2024-05-26T18:04:22.037" v="1082"/>
        <pc:sldMkLst>
          <pc:docMk/>
          <pc:sldMk cId="343850091" sldId="416"/>
        </pc:sldMkLst>
      </pc:sldChg>
      <pc:sldChg chg="addSp delSp modSp add mod ord">
        <pc:chgData name="Corentin HIVER" userId="36e1ca1018ad5470" providerId="LiveId" clId="{14554F33-8C83-442E-A29D-E3FF0A9DD11B}" dt="2024-05-26T20:58:38.761" v="2727" actId="1076"/>
        <pc:sldMkLst>
          <pc:docMk/>
          <pc:sldMk cId="3050735283" sldId="416"/>
        </pc:sldMkLst>
        <pc:spChg chg="del">
          <ac:chgData name="Corentin HIVER" userId="36e1ca1018ad5470" providerId="LiveId" clId="{14554F33-8C83-442E-A29D-E3FF0A9DD11B}" dt="2024-05-26T20:29:30.608" v="2430" actId="478"/>
          <ac:spMkLst>
            <pc:docMk/>
            <pc:sldMk cId="3050735283" sldId="416"/>
            <ac:spMk id="6" creationId="{62D0B149-9F50-CA42-B40D-8FD9F1ABFCAF}"/>
          </ac:spMkLst>
        </pc:spChg>
        <pc:spChg chg="del">
          <ac:chgData name="Corentin HIVER" userId="36e1ca1018ad5470" providerId="LiveId" clId="{14554F33-8C83-442E-A29D-E3FF0A9DD11B}" dt="2024-05-26T20:29:30.608" v="2430" actId="478"/>
          <ac:spMkLst>
            <pc:docMk/>
            <pc:sldMk cId="3050735283" sldId="416"/>
            <ac:spMk id="8" creationId="{4E29151E-6B01-D270-A6BC-AECB7BCE9CA6}"/>
          </ac:spMkLst>
        </pc:spChg>
        <pc:spChg chg="del">
          <ac:chgData name="Corentin HIVER" userId="36e1ca1018ad5470" providerId="LiveId" clId="{14554F33-8C83-442E-A29D-E3FF0A9DD11B}" dt="2024-05-26T20:29:30.608" v="2430" actId="478"/>
          <ac:spMkLst>
            <pc:docMk/>
            <pc:sldMk cId="3050735283" sldId="416"/>
            <ac:spMk id="12" creationId="{80924FCF-3F49-2932-93D7-6FEEF3AA63B0}"/>
          </ac:spMkLst>
        </pc:spChg>
        <pc:spChg chg="add del mod">
          <ac:chgData name="Corentin HIVER" userId="36e1ca1018ad5470" providerId="LiveId" clId="{14554F33-8C83-442E-A29D-E3FF0A9DD11B}" dt="2024-05-26T20:33:50.185" v="2509"/>
          <ac:spMkLst>
            <pc:docMk/>
            <pc:sldMk cId="3050735283" sldId="416"/>
            <ac:spMk id="13" creationId="{69EBB8AD-5789-C77A-6E97-3EF577E5F9DF}"/>
          </ac:spMkLst>
        </pc:spChg>
        <pc:spChg chg="add mod">
          <ac:chgData name="Corentin HIVER" userId="36e1ca1018ad5470" providerId="LiveId" clId="{14554F33-8C83-442E-A29D-E3FF0A9DD11B}" dt="2024-05-26T20:37:24.771" v="2577" actId="20577"/>
          <ac:spMkLst>
            <pc:docMk/>
            <pc:sldMk cId="3050735283" sldId="416"/>
            <ac:spMk id="18" creationId="{645FA6EE-D158-07D7-337A-9A9763BEBFF4}"/>
          </ac:spMkLst>
        </pc:spChg>
        <pc:spChg chg="del">
          <ac:chgData name="Corentin HIVER" userId="36e1ca1018ad5470" providerId="LiveId" clId="{14554F33-8C83-442E-A29D-E3FF0A9DD11B}" dt="2024-05-26T20:29:30.608" v="2430" actId="478"/>
          <ac:spMkLst>
            <pc:docMk/>
            <pc:sldMk cId="3050735283" sldId="416"/>
            <ac:spMk id="24" creationId="{244CED7B-A83F-67EA-18AF-2C756FB6476D}"/>
          </ac:spMkLst>
        </pc:spChg>
        <pc:grpChg chg="del">
          <ac:chgData name="Corentin HIVER" userId="36e1ca1018ad5470" providerId="LiveId" clId="{14554F33-8C83-442E-A29D-E3FF0A9DD11B}" dt="2024-05-26T20:29:30.608" v="2430" actId="478"/>
          <ac:grpSpMkLst>
            <pc:docMk/>
            <pc:sldMk cId="3050735283" sldId="416"/>
            <ac:grpSpMk id="10" creationId="{6E7FB2F9-8BFD-42A6-AC2D-36CF0B01C628}"/>
          </ac:grpSpMkLst>
        </pc:grpChg>
        <pc:grpChg chg="del">
          <ac:chgData name="Corentin HIVER" userId="36e1ca1018ad5470" providerId="LiveId" clId="{14554F33-8C83-442E-A29D-E3FF0A9DD11B}" dt="2024-05-26T20:29:30.608" v="2430" actId="478"/>
          <ac:grpSpMkLst>
            <pc:docMk/>
            <pc:sldMk cId="3050735283" sldId="416"/>
            <ac:grpSpMk id="21" creationId="{749AA1A7-B95B-9304-87CC-1D0C99D7B2AF}"/>
          </ac:grpSpMkLst>
        </pc:grpChg>
        <pc:picChg chg="add del mod">
          <ac:chgData name="Corentin HIVER" userId="36e1ca1018ad5470" providerId="LiveId" clId="{14554F33-8C83-442E-A29D-E3FF0A9DD11B}" dt="2024-05-26T20:56:48.611" v="2713" actId="478"/>
          <ac:picMkLst>
            <pc:docMk/>
            <pc:sldMk cId="3050735283" sldId="416"/>
            <ac:picMk id="15" creationId="{119C5368-96DD-D230-5498-7780AFB5BF54}"/>
          </ac:picMkLst>
        </pc:picChg>
        <pc:picChg chg="add del mod">
          <ac:chgData name="Corentin HIVER" userId="36e1ca1018ad5470" providerId="LiveId" clId="{14554F33-8C83-442E-A29D-E3FF0A9DD11B}" dt="2024-05-26T20:58:29.808" v="2721" actId="478"/>
          <ac:picMkLst>
            <pc:docMk/>
            <pc:sldMk cId="3050735283" sldId="416"/>
            <ac:picMk id="17" creationId="{BCC3D71E-3DCB-08FB-6616-8E4FEBBB91A1}"/>
          </ac:picMkLst>
        </pc:picChg>
        <pc:picChg chg="del">
          <ac:chgData name="Corentin HIVER" userId="36e1ca1018ad5470" providerId="LiveId" clId="{14554F33-8C83-442E-A29D-E3FF0A9DD11B}" dt="2024-05-26T20:29:30.608" v="2430" actId="478"/>
          <ac:picMkLst>
            <pc:docMk/>
            <pc:sldMk cId="3050735283" sldId="416"/>
            <ac:picMk id="20" creationId="{45F8B46B-55AA-FA3F-0AC8-79E7BC2C8C96}"/>
          </ac:picMkLst>
        </pc:picChg>
        <pc:picChg chg="add mod modCrop">
          <ac:chgData name="Corentin HIVER" userId="36e1ca1018ad5470" providerId="LiveId" clId="{14554F33-8C83-442E-A29D-E3FF0A9DD11B}" dt="2024-05-26T20:57:17.668" v="2720" actId="1076"/>
          <ac:picMkLst>
            <pc:docMk/>
            <pc:sldMk cId="3050735283" sldId="416"/>
            <ac:picMk id="22" creationId="{E8C6EC4D-5431-EEB8-47E8-BD4697534573}"/>
          </ac:picMkLst>
        </pc:picChg>
        <pc:picChg chg="add mod">
          <ac:chgData name="Corentin HIVER" userId="36e1ca1018ad5470" providerId="LiveId" clId="{14554F33-8C83-442E-A29D-E3FF0A9DD11B}" dt="2024-05-26T20:58:38.761" v="2727" actId="1076"/>
          <ac:picMkLst>
            <pc:docMk/>
            <pc:sldMk cId="3050735283" sldId="416"/>
            <ac:picMk id="26" creationId="{F4FDBBA4-9CB6-E3AF-75FD-3DA6274DE8F9}"/>
          </ac:picMkLst>
        </pc:picChg>
      </pc:sldChg>
      <pc:sldChg chg="addSp modSp add mod">
        <pc:chgData name="Corentin HIVER" userId="36e1ca1018ad5470" providerId="LiveId" clId="{14554F33-8C83-442E-A29D-E3FF0A9DD11B}" dt="2024-05-26T20:54:32.003" v="2712" actId="403"/>
        <pc:sldMkLst>
          <pc:docMk/>
          <pc:sldMk cId="942919374" sldId="417"/>
        </pc:sldMkLst>
        <pc:spChg chg="mod">
          <ac:chgData name="Corentin HIVER" userId="36e1ca1018ad5470" providerId="LiveId" clId="{14554F33-8C83-442E-A29D-E3FF0A9DD11B}" dt="2024-05-26T20:54:07.062" v="2708" actId="20577"/>
          <ac:spMkLst>
            <pc:docMk/>
            <pc:sldMk cId="942919374" sldId="417"/>
            <ac:spMk id="12" creationId="{80924FCF-3F49-2932-93D7-6FEEF3AA63B0}"/>
          </ac:spMkLst>
        </pc:spChg>
        <pc:spChg chg="add mod">
          <ac:chgData name="Corentin HIVER" userId="36e1ca1018ad5470" providerId="LiveId" clId="{14554F33-8C83-442E-A29D-E3FF0A9DD11B}" dt="2024-05-26T20:51:09.150" v="2653" actId="1076"/>
          <ac:spMkLst>
            <pc:docMk/>
            <pc:sldMk cId="942919374" sldId="417"/>
            <ac:spMk id="13" creationId="{81BFAA9E-7501-9E14-F866-8F765E547F28}"/>
          </ac:spMkLst>
        </pc:spChg>
        <pc:spChg chg="add mod">
          <ac:chgData name="Corentin HIVER" userId="36e1ca1018ad5470" providerId="LiveId" clId="{14554F33-8C83-442E-A29D-E3FF0A9DD11B}" dt="2024-05-26T20:51:25.535" v="2675" actId="1076"/>
          <ac:spMkLst>
            <pc:docMk/>
            <pc:sldMk cId="942919374" sldId="417"/>
            <ac:spMk id="14" creationId="{3BC0B1D2-8B80-6B53-5CEC-2DC34867400D}"/>
          </ac:spMkLst>
        </pc:spChg>
        <pc:spChg chg="add mod">
          <ac:chgData name="Corentin HIVER" userId="36e1ca1018ad5470" providerId="LiveId" clId="{14554F33-8C83-442E-A29D-E3FF0A9DD11B}" dt="2024-05-26T20:53:42.285" v="2689" actId="1076"/>
          <ac:spMkLst>
            <pc:docMk/>
            <pc:sldMk cId="942919374" sldId="417"/>
            <ac:spMk id="16" creationId="{ACDE6DFA-5D23-2055-2528-D728B11869B3}"/>
          </ac:spMkLst>
        </pc:spChg>
        <pc:spChg chg="mod">
          <ac:chgData name="Corentin HIVER" userId="36e1ca1018ad5470" providerId="LiveId" clId="{14554F33-8C83-442E-A29D-E3FF0A9DD11B}" dt="2024-05-26T20:54:32.003" v="2712" actId="403"/>
          <ac:spMkLst>
            <pc:docMk/>
            <pc:sldMk cId="942919374" sldId="417"/>
            <ac:spMk id="24" creationId="{244CED7B-A83F-67EA-18AF-2C756FB6476D}"/>
          </ac:spMkLst>
        </pc:spChg>
      </pc:sldChg>
      <pc:sldChg chg="addSp delSp modSp add mod ord">
        <pc:chgData name="Corentin HIVER" userId="36e1ca1018ad5470" providerId="LiveId" clId="{14554F33-8C83-442E-A29D-E3FF0A9DD11B}" dt="2024-05-26T21:25:57.728" v="2928"/>
        <pc:sldMkLst>
          <pc:docMk/>
          <pc:sldMk cId="823858804" sldId="418"/>
        </pc:sldMkLst>
        <pc:spChg chg="del">
          <ac:chgData name="Corentin HIVER" userId="36e1ca1018ad5470" providerId="LiveId" clId="{14554F33-8C83-442E-A29D-E3FF0A9DD11B}" dt="2024-05-26T21:02:39.703" v="2773" actId="478"/>
          <ac:spMkLst>
            <pc:docMk/>
            <pc:sldMk cId="823858804" sldId="418"/>
            <ac:spMk id="6" creationId="{62D0B149-9F50-CA42-B40D-8FD9F1ABFCAF}"/>
          </ac:spMkLst>
        </pc:spChg>
        <pc:spChg chg="del mod">
          <ac:chgData name="Corentin HIVER" userId="36e1ca1018ad5470" providerId="LiveId" clId="{14554F33-8C83-442E-A29D-E3FF0A9DD11B}" dt="2024-05-26T21:02:38.699" v="2772" actId="478"/>
          <ac:spMkLst>
            <pc:docMk/>
            <pc:sldMk cId="823858804" sldId="418"/>
            <ac:spMk id="8" creationId="{4E29151E-6B01-D270-A6BC-AECB7BCE9CA6}"/>
          </ac:spMkLst>
        </pc:spChg>
        <pc:spChg chg="del">
          <ac:chgData name="Corentin HIVER" userId="36e1ca1018ad5470" providerId="LiveId" clId="{14554F33-8C83-442E-A29D-E3FF0A9DD11B}" dt="2024-05-26T20:49:56.301" v="2617" actId="478"/>
          <ac:spMkLst>
            <pc:docMk/>
            <pc:sldMk cId="823858804" sldId="418"/>
            <ac:spMk id="12" creationId="{80924FCF-3F49-2932-93D7-6FEEF3AA63B0}"/>
          </ac:spMkLst>
        </pc:spChg>
        <pc:spChg chg="mod">
          <ac:chgData name="Corentin HIVER" userId="36e1ca1018ad5470" providerId="LiveId" clId="{14554F33-8C83-442E-A29D-E3FF0A9DD11B}" dt="2024-05-26T20:49:28.207" v="2606" actId="404"/>
          <ac:spMkLst>
            <pc:docMk/>
            <pc:sldMk cId="823858804" sldId="418"/>
            <ac:spMk id="15" creationId="{B0037D76-148A-B34E-562E-EA3961F48E0F}"/>
          </ac:spMkLst>
        </pc:spChg>
        <pc:spChg chg="mod">
          <ac:chgData name="Corentin HIVER" userId="36e1ca1018ad5470" providerId="LiveId" clId="{14554F33-8C83-442E-A29D-E3FF0A9DD11B}" dt="2024-05-26T20:49:28.207" v="2606" actId="404"/>
          <ac:spMkLst>
            <pc:docMk/>
            <pc:sldMk cId="823858804" sldId="418"/>
            <ac:spMk id="16" creationId="{875502AE-8692-7D97-9C52-7F31533117DD}"/>
          </ac:spMkLst>
        </pc:spChg>
        <pc:spChg chg="mod">
          <ac:chgData name="Corentin HIVER" userId="36e1ca1018ad5470" providerId="LiveId" clId="{14554F33-8C83-442E-A29D-E3FF0A9DD11B}" dt="2024-05-26T20:49:28.207" v="2606" actId="404"/>
          <ac:spMkLst>
            <pc:docMk/>
            <pc:sldMk cId="823858804" sldId="418"/>
            <ac:spMk id="17" creationId="{D63ED16F-1918-062D-FBB2-EF9EDDB440CA}"/>
          </ac:spMkLst>
        </pc:spChg>
        <pc:spChg chg="mod">
          <ac:chgData name="Corentin HIVER" userId="36e1ca1018ad5470" providerId="LiveId" clId="{14554F33-8C83-442E-A29D-E3FF0A9DD11B}" dt="2024-05-26T20:49:28.207" v="2606" actId="404"/>
          <ac:spMkLst>
            <pc:docMk/>
            <pc:sldMk cId="823858804" sldId="418"/>
            <ac:spMk id="18" creationId="{4D21386D-6A27-ACC3-DCFE-38B34432718A}"/>
          </ac:spMkLst>
        </pc:spChg>
        <pc:spChg chg="mod">
          <ac:chgData name="Corentin HIVER" userId="36e1ca1018ad5470" providerId="LiveId" clId="{14554F33-8C83-442E-A29D-E3FF0A9DD11B}" dt="2024-05-26T20:49:28.207" v="2606" actId="404"/>
          <ac:spMkLst>
            <pc:docMk/>
            <pc:sldMk cId="823858804" sldId="418"/>
            <ac:spMk id="19" creationId="{B0422920-D2CC-8C72-5F7E-4AF1926E84EA}"/>
          </ac:spMkLst>
        </pc:spChg>
        <pc:spChg chg="mod">
          <ac:chgData name="Corentin HIVER" userId="36e1ca1018ad5470" providerId="LiveId" clId="{14554F33-8C83-442E-A29D-E3FF0A9DD11B}" dt="2024-05-26T20:49:28.207" v="2606" actId="404"/>
          <ac:spMkLst>
            <pc:docMk/>
            <pc:sldMk cId="823858804" sldId="418"/>
            <ac:spMk id="22" creationId="{36CE3F48-72E4-3B18-404F-503F6379DC01}"/>
          </ac:spMkLst>
        </pc:spChg>
        <pc:spChg chg="del">
          <ac:chgData name="Corentin HIVER" userId="36e1ca1018ad5470" providerId="LiveId" clId="{14554F33-8C83-442E-A29D-E3FF0A9DD11B}" dt="2024-05-26T20:49:54.763" v="2616" actId="478"/>
          <ac:spMkLst>
            <pc:docMk/>
            <pc:sldMk cId="823858804" sldId="418"/>
            <ac:spMk id="24" creationId="{244CED7B-A83F-67EA-18AF-2C756FB6476D}"/>
          </ac:spMkLst>
        </pc:spChg>
        <pc:spChg chg="del mod">
          <ac:chgData name="Corentin HIVER" userId="36e1ca1018ad5470" providerId="LiveId" clId="{14554F33-8C83-442E-A29D-E3FF0A9DD11B}" dt="2024-05-26T20:49:30.593" v="2607" actId="478"/>
          <ac:spMkLst>
            <pc:docMk/>
            <pc:sldMk cId="823858804" sldId="418"/>
            <ac:spMk id="25" creationId="{04EF5BE4-276E-2EB7-4E4E-81816BB47152}"/>
          </ac:spMkLst>
        </pc:spChg>
        <pc:spChg chg="add del mod">
          <ac:chgData name="Corentin HIVER" userId="36e1ca1018ad5470" providerId="LiveId" clId="{14554F33-8C83-442E-A29D-E3FF0A9DD11B}" dt="2024-05-26T21:02:41.968" v="2775" actId="478"/>
          <ac:spMkLst>
            <pc:docMk/>
            <pc:sldMk cId="823858804" sldId="418"/>
            <ac:spMk id="26" creationId="{C6A78459-01B7-482F-5011-99F4A3126D62}"/>
          </ac:spMkLst>
        </pc:spChg>
        <pc:spChg chg="add mod">
          <ac:chgData name="Corentin HIVER" userId="36e1ca1018ad5470" providerId="LiveId" clId="{14554F33-8C83-442E-A29D-E3FF0A9DD11B}" dt="2024-05-26T21:03:40.949" v="2880" actId="1076"/>
          <ac:spMkLst>
            <pc:docMk/>
            <pc:sldMk cId="823858804" sldId="418"/>
            <ac:spMk id="27" creationId="{8B3570CD-94CF-27AA-26F8-733490C9F36A}"/>
          </ac:spMkLst>
        </pc:spChg>
        <pc:grpChg chg="del">
          <ac:chgData name="Corentin HIVER" userId="36e1ca1018ad5470" providerId="LiveId" clId="{14554F33-8C83-442E-A29D-E3FF0A9DD11B}" dt="2024-05-26T20:49:52.591" v="2614" actId="478"/>
          <ac:grpSpMkLst>
            <pc:docMk/>
            <pc:sldMk cId="823858804" sldId="418"/>
            <ac:grpSpMk id="10" creationId="{6E7FB2F9-8BFD-42A6-AC2D-36CF0B01C628}"/>
          </ac:grpSpMkLst>
        </pc:grpChg>
        <pc:grpChg chg="add del mod">
          <ac:chgData name="Corentin HIVER" userId="36e1ca1018ad5470" providerId="LiveId" clId="{14554F33-8C83-442E-A29D-E3FF0A9DD11B}" dt="2024-05-26T21:02:40.629" v="2774" actId="478"/>
          <ac:grpSpMkLst>
            <pc:docMk/>
            <pc:sldMk cId="823858804" sldId="418"/>
            <ac:grpSpMk id="13" creationId="{30070D55-D299-43C6-995A-2BA48FF16838}"/>
          </ac:grpSpMkLst>
        </pc:grpChg>
        <pc:grpChg chg="del">
          <ac:chgData name="Corentin HIVER" userId="36e1ca1018ad5470" providerId="LiveId" clId="{14554F33-8C83-442E-A29D-E3FF0A9DD11B}" dt="2024-05-26T20:49:11.656" v="2596" actId="478"/>
          <ac:grpSpMkLst>
            <pc:docMk/>
            <pc:sldMk cId="823858804" sldId="418"/>
            <ac:grpSpMk id="21" creationId="{749AA1A7-B95B-9304-87CC-1D0C99D7B2AF}"/>
          </ac:grpSpMkLst>
        </pc:grpChg>
        <pc:picChg chg="mod">
          <ac:chgData name="Corentin HIVER" userId="36e1ca1018ad5470" providerId="LiveId" clId="{14554F33-8C83-442E-A29D-E3FF0A9DD11B}" dt="2024-05-26T20:49:11.883" v="2597"/>
          <ac:picMkLst>
            <pc:docMk/>
            <pc:sldMk cId="823858804" sldId="418"/>
            <ac:picMk id="14" creationId="{FAEE4635-59B8-9011-AA79-614A9F98E056}"/>
          </ac:picMkLst>
        </pc:picChg>
        <pc:picChg chg="del">
          <ac:chgData name="Corentin HIVER" userId="36e1ca1018ad5470" providerId="LiveId" clId="{14554F33-8C83-442E-A29D-E3FF0A9DD11B}" dt="2024-05-26T20:49:53.274" v="2615" actId="478"/>
          <ac:picMkLst>
            <pc:docMk/>
            <pc:sldMk cId="823858804" sldId="418"/>
            <ac:picMk id="20" creationId="{45F8B46B-55AA-FA3F-0AC8-79E7BC2C8C96}"/>
          </ac:picMkLst>
        </pc:picChg>
      </pc:sldChg>
      <pc:sldChg chg="modSp add del mod">
        <pc:chgData name="Corentin HIVER" userId="36e1ca1018ad5470" providerId="LiveId" clId="{14554F33-8C83-442E-A29D-E3FF0A9DD11B}" dt="2024-05-26T20:37:51.660" v="2580" actId="47"/>
        <pc:sldMkLst>
          <pc:docMk/>
          <pc:sldMk cId="2347137490" sldId="418"/>
        </pc:sldMkLst>
        <pc:picChg chg="mod">
          <ac:chgData name="Corentin HIVER" userId="36e1ca1018ad5470" providerId="LiveId" clId="{14554F33-8C83-442E-A29D-E3FF0A9DD11B}" dt="2024-05-26T20:37:40.503" v="2579" actId="1076"/>
          <ac:picMkLst>
            <pc:docMk/>
            <pc:sldMk cId="2347137490" sldId="418"/>
            <ac:picMk id="17" creationId="{BCC3D71E-3DCB-08FB-6616-8E4FEBBB91A1}"/>
          </ac:picMkLst>
        </pc:picChg>
      </pc:sldChg>
      <pc:sldChg chg="new del">
        <pc:chgData name="Corentin HIVER" userId="36e1ca1018ad5470" providerId="LiveId" clId="{14554F33-8C83-442E-A29D-E3FF0A9DD11B}" dt="2024-05-26T21:02:30.025" v="2770" actId="47"/>
        <pc:sldMkLst>
          <pc:docMk/>
          <pc:sldMk cId="1434941911" sldId="419"/>
        </pc:sldMkLst>
      </pc:sldChg>
      <pc:sldChg chg="add">
        <pc:chgData name="Corentin HIVER" userId="36e1ca1018ad5470" providerId="LiveId" clId="{14554F33-8C83-442E-A29D-E3FF0A9DD11B}" dt="2024-05-26T21:02:33.198" v="2771" actId="2890"/>
        <pc:sldMkLst>
          <pc:docMk/>
          <pc:sldMk cId="3972293076" sldId="419"/>
        </pc:sldMkLst>
      </pc:sldChg>
      <pc:sldChg chg="addSp delSp modSp add mod ord">
        <pc:chgData name="Corentin HIVER" userId="36e1ca1018ad5470" providerId="LiveId" clId="{14554F33-8C83-442E-A29D-E3FF0A9DD11B}" dt="2024-05-26T21:25:58.922" v="2930"/>
        <pc:sldMkLst>
          <pc:docMk/>
          <pc:sldMk cId="1607767755" sldId="420"/>
        </pc:sldMkLst>
        <pc:spChg chg="mod">
          <ac:chgData name="Corentin HIVER" userId="36e1ca1018ad5470" providerId="LiveId" clId="{14554F33-8C83-442E-A29D-E3FF0A9DD11B}" dt="2024-05-26T21:06:35.076" v="2923" actId="1035"/>
          <ac:spMkLst>
            <pc:docMk/>
            <pc:sldMk cId="1607767755" sldId="420"/>
            <ac:spMk id="12" creationId="{80924FCF-3F49-2932-93D7-6FEEF3AA63B0}"/>
          </ac:spMkLst>
        </pc:spChg>
        <pc:spChg chg="mod">
          <ac:chgData name="Corentin HIVER" userId="36e1ca1018ad5470" providerId="LiveId" clId="{14554F33-8C83-442E-A29D-E3FF0A9DD11B}" dt="2024-05-26T21:05:19.909" v="2890" actId="1076"/>
          <ac:spMkLst>
            <pc:docMk/>
            <pc:sldMk cId="1607767755" sldId="420"/>
            <ac:spMk id="16" creationId="{ACDE6DFA-5D23-2055-2528-D728B11869B3}"/>
          </ac:spMkLst>
        </pc:spChg>
        <pc:grpChg chg="del">
          <ac:chgData name="Corentin HIVER" userId="36e1ca1018ad5470" providerId="LiveId" clId="{14554F33-8C83-442E-A29D-E3FF0A9DD11B}" dt="2024-05-26T21:05:05.380" v="2884" actId="478"/>
          <ac:grpSpMkLst>
            <pc:docMk/>
            <pc:sldMk cId="1607767755" sldId="420"/>
            <ac:grpSpMk id="10" creationId="{6E7FB2F9-8BFD-42A6-AC2D-36CF0B01C628}"/>
          </ac:grpSpMkLst>
        </pc:grpChg>
        <pc:picChg chg="add mod ord">
          <ac:chgData name="Corentin HIVER" userId="36e1ca1018ad5470" providerId="LiveId" clId="{14554F33-8C83-442E-A29D-E3FF0A9DD11B}" dt="2024-05-26T21:05:17.492" v="2889" actId="1076"/>
          <ac:picMkLst>
            <pc:docMk/>
            <pc:sldMk cId="1607767755" sldId="420"/>
            <ac:picMk id="17" creationId="{4B701B2F-A059-CEB8-945B-913CEF0EAD09}"/>
          </ac:picMkLst>
        </pc:picChg>
        <pc:picChg chg="add mod ord modCrop">
          <ac:chgData name="Corentin HIVER" userId="36e1ca1018ad5470" providerId="LiveId" clId="{14554F33-8C83-442E-A29D-E3FF0A9DD11B}" dt="2024-05-26T21:06:46.361" v="2926" actId="1076"/>
          <ac:picMkLst>
            <pc:docMk/>
            <pc:sldMk cId="1607767755" sldId="420"/>
            <ac:picMk id="19" creationId="{A8934B72-8749-0211-A599-86CBC0DB4C6E}"/>
          </ac:picMkLst>
        </pc:picChg>
        <pc:picChg chg="del">
          <ac:chgData name="Corentin HIVER" userId="36e1ca1018ad5470" providerId="LiveId" clId="{14554F33-8C83-442E-A29D-E3FF0A9DD11B}" dt="2024-05-26T21:06:07.693" v="2891" actId="478"/>
          <ac:picMkLst>
            <pc:docMk/>
            <pc:sldMk cId="1607767755" sldId="420"/>
            <ac:picMk id="20" creationId="{45F8B46B-55AA-FA3F-0AC8-79E7BC2C8C96}"/>
          </ac:picMkLst>
        </pc:picChg>
      </pc:sldChg>
      <pc:sldChg chg="addSp delSp modSp add mod ord">
        <pc:chgData name="Corentin HIVER" userId="36e1ca1018ad5470" providerId="LiveId" clId="{14554F33-8C83-442E-A29D-E3FF0A9DD11B}" dt="2024-05-26T21:52:06.270" v="2996" actId="1076"/>
        <pc:sldMkLst>
          <pc:docMk/>
          <pc:sldMk cId="2609257040" sldId="421"/>
        </pc:sldMkLst>
        <pc:spChg chg="add del">
          <ac:chgData name="Corentin HIVER" userId="36e1ca1018ad5470" providerId="LiveId" clId="{14554F33-8C83-442E-A29D-E3FF0A9DD11B}" dt="2024-05-26T21:50:18.010" v="2956" actId="478"/>
          <ac:spMkLst>
            <pc:docMk/>
            <pc:sldMk cId="2609257040" sldId="421"/>
            <ac:spMk id="12" creationId="{80924FCF-3F49-2932-93D7-6FEEF3AA63B0}"/>
          </ac:spMkLst>
        </pc:spChg>
        <pc:spChg chg="add del">
          <ac:chgData name="Corentin HIVER" userId="36e1ca1018ad5470" providerId="LiveId" clId="{14554F33-8C83-442E-A29D-E3FF0A9DD11B}" dt="2024-05-26T21:50:18.010" v="2956" actId="478"/>
          <ac:spMkLst>
            <pc:docMk/>
            <pc:sldMk cId="2609257040" sldId="421"/>
            <ac:spMk id="13" creationId="{81BFAA9E-7501-9E14-F866-8F765E547F28}"/>
          </ac:spMkLst>
        </pc:spChg>
        <pc:spChg chg="add del">
          <ac:chgData name="Corentin HIVER" userId="36e1ca1018ad5470" providerId="LiveId" clId="{14554F33-8C83-442E-A29D-E3FF0A9DD11B}" dt="2024-05-26T21:50:18.010" v="2956" actId="478"/>
          <ac:spMkLst>
            <pc:docMk/>
            <pc:sldMk cId="2609257040" sldId="421"/>
            <ac:spMk id="14" creationId="{3BC0B1D2-8B80-6B53-5CEC-2DC34867400D}"/>
          </ac:spMkLst>
        </pc:spChg>
        <pc:spChg chg="add mod">
          <ac:chgData name="Corentin HIVER" userId="36e1ca1018ad5470" providerId="LiveId" clId="{14554F33-8C83-442E-A29D-E3FF0A9DD11B}" dt="2024-05-26T21:52:00.153" v="2995" actId="20577"/>
          <ac:spMkLst>
            <pc:docMk/>
            <pc:sldMk cId="2609257040" sldId="421"/>
            <ac:spMk id="15" creationId="{91D7668B-99CC-A4E5-715F-50C6F34074FB}"/>
          </ac:spMkLst>
        </pc:spChg>
        <pc:spChg chg="add del">
          <ac:chgData name="Corentin HIVER" userId="36e1ca1018ad5470" providerId="LiveId" clId="{14554F33-8C83-442E-A29D-E3FF0A9DD11B}" dt="2024-05-26T21:50:18.010" v="2956" actId="478"/>
          <ac:spMkLst>
            <pc:docMk/>
            <pc:sldMk cId="2609257040" sldId="421"/>
            <ac:spMk id="16" creationId="{ACDE6DFA-5D23-2055-2528-D728B11869B3}"/>
          </ac:spMkLst>
        </pc:spChg>
        <pc:spChg chg="add del">
          <ac:chgData name="Corentin HIVER" userId="36e1ca1018ad5470" providerId="LiveId" clId="{14554F33-8C83-442E-A29D-E3FF0A9DD11B}" dt="2024-05-26T21:50:18.010" v="2956" actId="478"/>
          <ac:spMkLst>
            <pc:docMk/>
            <pc:sldMk cId="2609257040" sldId="421"/>
            <ac:spMk id="24" creationId="{244CED7B-A83F-67EA-18AF-2C756FB6476D}"/>
          </ac:spMkLst>
        </pc:spChg>
        <pc:picChg chg="add mod">
          <ac:chgData name="Corentin HIVER" userId="36e1ca1018ad5470" providerId="LiveId" clId="{14554F33-8C83-442E-A29D-E3FF0A9DD11B}" dt="2024-05-26T21:52:06.270" v="2996" actId="1076"/>
          <ac:picMkLst>
            <pc:docMk/>
            <pc:sldMk cId="2609257040" sldId="421"/>
            <ac:picMk id="10" creationId="{A72B9BED-44EE-CBCA-F50C-AFB652E83F2B}"/>
          </ac:picMkLst>
        </pc:picChg>
        <pc:picChg chg="add del">
          <ac:chgData name="Corentin HIVER" userId="36e1ca1018ad5470" providerId="LiveId" clId="{14554F33-8C83-442E-A29D-E3FF0A9DD11B}" dt="2024-05-26T21:50:18.010" v="2956" actId="478"/>
          <ac:picMkLst>
            <pc:docMk/>
            <pc:sldMk cId="2609257040" sldId="421"/>
            <ac:picMk id="17" creationId="{4B701B2F-A059-CEB8-945B-913CEF0EAD09}"/>
          </ac:picMkLst>
        </pc:picChg>
        <pc:picChg chg="add del">
          <ac:chgData name="Corentin HIVER" userId="36e1ca1018ad5470" providerId="LiveId" clId="{14554F33-8C83-442E-A29D-E3FF0A9DD11B}" dt="2024-05-26T21:50:18.010" v="2956" actId="478"/>
          <ac:picMkLst>
            <pc:docMk/>
            <pc:sldMk cId="2609257040" sldId="421"/>
            <ac:picMk id="19" creationId="{A8934B72-8749-0211-A599-86CBC0DB4C6E}"/>
          </ac:picMkLst>
        </pc:picChg>
      </pc:sldChg>
      <pc:sldChg chg="addSp delSp modSp add del mod delAnim modAnim">
        <pc:chgData name="Corentin HIVER" userId="36e1ca1018ad5470" providerId="LiveId" clId="{14554F33-8C83-442E-A29D-E3FF0A9DD11B}" dt="2024-05-26T22:32:06.736" v="3134"/>
        <pc:sldMkLst>
          <pc:docMk/>
          <pc:sldMk cId="1851676751" sldId="422"/>
        </pc:sldMkLst>
        <pc:spChg chg="add del">
          <ac:chgData name="Corentin HIVER" userId="36e1ca1018ad5470" providerId="LiveId" clId="{14554F33-8C83-442E-A29D-E3FF0A9DD11B}" dt="2024-05-26T22:19:28.274" v="3075" actId="478"/>
          <ac:spMkLst>
            <pc:docMk/>
            <pc:sldMk cId="1851676751" sldId="422"/>
            <ac:spMk id="10" creationId="{99C5A663-BD71-DB6B-0547-59B3BCABB4D9}"/>
          </ac:spMkLst>
        </pc:spChg>
        <pc:spChg chg="add del">
          <ac:chgData name="Corentin HIVER" userId="36e1ca1018ad5470" providerId="LiveId" clId="{14554F33-8C83-442E-A29D-E3FF0A9DD11B}" dt="2024-05-26T22:25:21.887" v="3077" actId="22"/>
          <ac:spMkLst>
            <pc:docMk/>
            <pc:sldMk cId="1851676751" sldId="422"/>
            <ac:spMk id="12" creationId="{3C157582-555A-45AE-E827-4170CFF3B896}"/>
          </ac:spMkLst>
        </pc:spChg>
        <pc:spChg chg="add mod">
          <ac:chgData name="Corentin HIVER" userId="36e1ca1018ad5470" providerId="LiveId" clId="{14554F33-8C83-442E-A29D-E3FF0A9DD11B}" dt="2024-05-26T22:27:48.597" v="3117" actId="164"/>
          <ac:spMkLst>
            <pc:docMk/>
            <pc:sldMk cId="1851676751" sldId="422"/>
            <ac:spMk id="15" creationId="{F2F6390D-7FEC-DD1E-961D-56924378B376}"/>
          </ac:spMkLst>
        </pc:spChg>
        <pc:grpChg chg="add mod">
          <ac:chgData name="Corentin HIVER" userId="36e1ca1018ad5470" providerId="LiveId" clId="{14554F33-8C83-442E-A29D-E3FF0A9DD11B}" dt="2024-05-26T22:27:48.597" v="3117" actId="164"/>
          <ac:grpSpMkLst>
            <pc:docMk/>
            <pc:sldMk cId="1851676751" sldId="422"/>
            <ac:grpSpMk id="16" creationId="{30AED80B-7019-9A62-29C9-D32171A91700}"/>
          </ac:grpSpMkLst>
        </pc:grpChg>
        <pc:picChg chg="del">
          <ac:chgData name="Corentin HIVER" userId="36e1ca1018ad5470" providerId="LiveId" clId="{14554F33-8C83-442E-A29D-E3FF0A9DD11B}" dt="2024-05-26T22:14:12.685" v="3051" actId="478"/>
          <ac:picMkLst>
            <pc:docMk/>
            <pc:sldMk cId="1851676751" sldId="422"/>
            <ac:picMk id="8" creationId="{8CECEA00-AFF9-DF00-5C96-6FA16F0D8DEE}"/>
          </ac:picMkLst>
        </pc:picChg>
        <pc:picChg chg="add mod">
          <ac:chgData name="Corentin HIVER" userId="36e1ca1018ad5470" providerId="LiveId" clId="{14554F33-8C83-442E-A29D-E3FF0A9DD11B}" dt="2024-05-26T22:28:00.650" v="3120" actId="1076"/>
          <ac:picMkLst>
            <pc:docMk/>
            <pc:sldMk cId="1851676751" sldId="422"/>
            <ac:picMk id="9" creationId="{CE3BCB46-EC6F-B884-6E0A-A9DEDE5DCCB4}"/>
          </ac:picMkLst>
        </pc:picChg>
        <pc:picChg chg="add mod">
          <ac:chgData name="Corentin HIVER" userId="36e1ca1018ad5470" providerId="LiveId" clId="{14554F33-8C83-442E-A29D-E3FF0A9DD11B}" dt="2024-05-26T22:27:48.597" v="3117" actId="164"/>
          <ac:picMkLst>
            <pc:docMk/>
            <pc:sldMk cId="1851676751" sldId="422"/>
            <ac:picMk id="14" creationId="{C8DBC67A-1E76-78B3-9811-BA8C40580330}"/>
          </ac:picMkLst>
        </pc:picChg>
      </pc:sldChg>
      <pc:sldChg chg="add">
        <pc:chgData name="Corentin HIVER" userId="36e1ca1018ad5470" providerId="LiveId" clId="{14554F33-8C83-442E-A29D-E3FF0A9DD11B}" dt="2024-05-26T22:33:20.078" v="3135"/>
        <pc:sldMkLst>
          <pc:docMk/>
          <pc:sldMk cId="4147644916" sldId="423"/>
        </pc:sldMkLst>
      </pc:sldChg>
      <pc:sldChg chg="addSp delSp modSp add mod">
        <pc:chgData name="Corentin HIVER" userId="36e1ca1018ad5470" providerId="LiveId" clId="{14554F33-8C83-442E-A29D-E3FF0A9DD11B}" dt="2024-05-27T10:53:01.345" v="3974"/>
        <pc:sldMkLst>
          <pc:docMk/>
          <pc:sldMk cId="2328995889" sldId="424"/>
        </pc:sldMkLst>
        <pc:spChg chg="mod">
          <ac:chgData name="Corentin HIVER" userId="36e1ca1018ad5470" providerId="LiveId" clId="{14554F33-8C83-442E-A29D-E3FF0A9DD11B}" dt="2024-05-27T10:21:49.242" v="3161"/>
          <ac:spMkLst>
            <pc:docMk/>
            <pc:sldMk cId="2328995889" sldId="424"/>
            <ac:spMk id="2" creationId="{00000000-0000-0000-0000-000000000000}"/>
          </ac:spMkLst>
        </pc:spChg>
        <pc:spChg chg="del">
          <ac:chgData name="Corentin HIVER" userId="36e1ca1018ad5470" providerId="LiveId" clId="{14554F33-8C83-442E-A29D-E3FF0A9DD11B}" dt="2024-05-27T10:21:43.563" v="3160" actId="478"/>
          <ac:spMkLst>
            <pc:docMk/>
            <pc:sldMk cId="2328995889" sldId="424"/>
            <ac:spMk id="7" creationId="{664B5C9E-CECD-495D-AC10-8B8A58196AF6}"/>
          </ac:spMkLst>
        </pc:spChg>
        <pc:spChg chg="mod">
          <ac:chgData name="Corentin HIVER" userId="36e1ca1018ad5470" providerId="LiveId" clId="{14554F33-8C83-442E-A29D-E3FF0A9DD11B}" dt="2024-05-27T10:23:04.997" v="3169" actId="164"/>
          <ac:spMkLst>
            <pc:docMk/>
            <pc:sldMk cId="2328995889" sldId="424"/>
            <ac:spMk id="17" creationId="{8E402ECA-4CC3-4059-A66A-2F3B4F80C9D6}"/>
          </ac:spMkLst>
        </pc:spChg>
        <pc:spChg chg="mod">
          <ac:chgData name="Corentin HIVER" userId="36e1ca1018ad5470" providerId="LiveId" clId="{14554F33-8C83-442E-A29D-E3FF0A9DD11B}" dt="2024-05-27T10:23:04.997" v="3169" actId="164"/>
          <ac:spMkLst>
            <pc:docMk/>
            <pc:sldMk cId="2328995889" sldId="424"/>
            <ac:spMk id="20" creationId="{2CFC172F-68D3-475F-EAEF-04FFBD570D47}"/>
          </ac:spMkLst>
        </pc:spChg>
        <pc:spChg chg="mod">
          <ac:chgData name="Corentin HIVER" userId="36e1ca1018ad5470" providerId="LiveId" clId="{14554F33-8C83-442E-A29D-E3FF0A9DD11B}" dt="2024-05-27T10:23:04.997" v="3169" actId="164"/>
          <ac:spMkLst>
            <pc:docMk/>
            <pc:sldMk cId="2328995889" sldId="424"/>
            <ac:spMk id="23" creationId="{DFA66020-724E-CBB3-1315-036F4919FBF1}"/>
          </ac:spMkLst>
        </pc:spChg>
        <pc:spChg chg="mod">
          <ac:chgData name="Corentin HIVER" userId="36e1ca1018ad5470" providerId="LiveId" clId="{14554F33-8C83-442E-A29D-E3FF0A9DD11B}" dt="2024-05-27T10:23:04.997" v="3169" actId="164"/>
          <ac:spMkLst>
            <pc:docMk/>
            <pc:sldMk cId="2328995889" sldId="424"/>
            <ac:spMk id="24" creationId="{0555ED0C-A6B7-A215-2DF6-D96F259F0B88}"/>
          </ac:spMkLst>
        </pc:spChg>
        <pc:spChg chg="add mod">
          <ac:chgData name="Corentin HIVER" userId="36e1ca1018ad5470" providerId="LiveId" clId="{14554F33-8C83-442E-A29D-E3FF0A9DD11B}" dt="2024-05-27T10:23:24.095" v="3173" actId="1076"/>
          <ac:spMkLst>
            <pc:docMk/>
            <pc:sldMk cId="2328995889" sldId="424"/>
            <ac:spMk id="27" creationId="{6597006C-3A28-0636-0EB1-7AD6C8703293}"/>
          </ac:spMkLst>
        </pc:spChg>
        <pc:spChg chg="add mod">
          <ac:chgData name="Corentin HIVER" userId="36e1ca1018ad5470" providerId="LiveId" clId="{14554F33-8C83-442E-A29D-E3FF0A9DD11B}" dt="2024-05-27T10:23:24.095" v="3173" actId="1076"/>
          <ac:spMkLst>
            <pc:docMk/>
            <pc:sldMk cId="2328995889" sldId="424"/>
            <ac:spMk id="31" creationId="{E665B8C6-B409-1B0D-2393-7C31C981CFED}"/>
          </ac:spMkLst>
        </pc:spChg>
        <pc:spChg chg="del">
          <ac:chgData name="Corentin HIVER" userId="36e1ca1018ad5470" providerId="LiveId" clId="{14554F33-8C83-442E-A29D-E3FF0A9DD11B}" dt="2024-05-27T10:21:39.319" v="3157" actId="478"/>
          <ac:spMkLst>
            <pc:docMk/>
            <pc:sldMk cId="2328995889" sldId="424"/>
            <ac:spMk id="33" creationId="{0B7B5908-B3E2-DAD2-F5C4-8922C65FD51F}"/>
          </ac:spMkLst>
        </pc:spChg>
        <pc:spChg chg="del">
          <ac:chgData name="Corentin HIVER" userId="36e1ca1018ad5470" providerId="LiveId" clId="{14554F33-8C83-442E-A29D-E3FF0A9DD11B}" dt="2024-05-27T10:21:40.198" v="3158" actId="478"/>
          <ac:spMkLst>
            <pc:docMk/>
            <pc:sldMk cId="2328995889" sldId="424"/>
            <ac:spMk id="36" creationId="{3302FD7C-2B82-4A99-BC1B-D647D98FDFFC}"/>
          </ac:spMkLst>
        </pc:spChg>
        <pc:spChg chg="add del mod">
          <ac:chgData name="Corentin HIVER" userId="36e1ca1018ad5470" providerId="LiveId" clId="{14554F33-8C83-442E-A29D-E3FF0A9DD11B}" dt="2024-05-27T10:27:45.494" v="3268" actId="478"/>
          <ac:spMkLst>
            <pc:docMk/>
            <pc:sldMk cId="2328995889" sldId="424"/>
            <ac:spMk id="39" creationId="{E2055F8C-A465-FAAB-3993-4F7E7E99E955}"/>
          </ac:spMkLst>
        </pc:spChg>
        <pc:spChg chg="add del mod">
          <ac:chgData name="Corentin HIVER" userId="36e1ca1018ad5470" providerId="LiveId" clId="{14554F33-8C83-442E-A29D-E3FF0A9DD11B}" dt="2024-05-27T10:23:43.756" v="3212" actId="478"/>
          <ac:spMkLst>
            <pc:docMk/>
            <pc:sldMk cId="2328995889" sldId="424"/>
            <ac:spMk id="40" creationId="{D4A691F8-F3A8-3363-0935-3133ED69AA20}"/>
          </ac:spMkLst>
        </pc:spChg>
        <pc:spChg chg="add del mod">
          <ac:chgData name="Corentin HIVER" userId="36e1ca1018ad5470" providerId="LiveId" clId="{14554F33-8C83-442E-A29D-E3FF0A9DD11B}" dt="2024-05-27T10:33:32.248" v="3397" actId="478"/>
          <ac:spMkLst>
            <pc:docMk/>
            <pc:sldMk cId="2328995889" sldId="424"/>
            <ac:spMk id="42" creationId="{E8CB3F86-3B94-45DB-5D00-A81C14540D09}"/>
          </ac:spMkLst>
        </pc:spChg>
        <pc:spChg chg="mod">
          <ac:chgData name="Corentin HIVER" userId="36e1ca1018ad5470" providerId="LiveId" clId="{14554F33-8C83-442E-A29D-E3FF0A9DD11B}" dt="2024-05-27T10:35:15.765" v="3405" actId="207"/>
          <ac:spMkLst>
            <pc:docMk/>
            <pc:sldMk cId="2328995889" sldId="424"/>
            <ac:spMk id="48" creationId="{9F9FE057-7AD6-49E0-AB0A-3D93A7CA604F}"/>
          </ac:spMkLst>
        </pc:spChg>
        <pc:spChg chg="del">
          <ac:chgData name="Corentin HIVER" userId="36e1ca1018ad5470" providerId="LiveId" clId="{14554F33-8C83-442E-A29D-E3FF0A9DD11B}" dt="2024-05-27T10:21:37.185" v="3155" actId="478"/>
          <ac:spMkLst>
            <pc:docMk/>
            <pc:sldMk cId="2328995889" sldId="424"/>
            <ac:spMk id="53" creationId="{AC5D598F-34E0-EF8F-BD4A-1370F549F5E6}"/>
          </ac:spMkLst>
        </pc:spChg>
        <pc:spChg chg="del">
          <ac:chgData name="Corentin HIVER" userId="36e1ca1018ad5470" providerId="LiveId" clId="{14554F33-8C83-442E-A29D-E3FF0A9DD11B}" dt="2024-05-27T10:22:51.014" v="3166" actId="478"/>
          <ac:spMkLst>
            <pc:docMk/>
            <pc:sldMk cId="2328995889" sldId="424"/>
            <ac:spMk id="71" creationId="{DC716F6C-FB04-4E6B-B41B-20A999196A7B}"/>
          </ac:spMkLst>
        </pc:spChg>
        <pc:spChg chg="mod">
          <ac:chgData name="Corentin HIVER" userId="36e1ca1018ad5470" providerId="LiveId" clId="{14554F33-8C83-442E-A29D-E3FF0A9DD11B}" dt="2024-05-27T10:23:04.997" v="3169" actId="164"/>
          <ac:spMkLst>
            <pc:docMk/>
            <pc:sldMk cId="2328995889" sldId="424"/>
            <ac:spMk id="76" creationId="{C096B404-3E2D-458D-8199-B9D44EE64D03}"/>
          </ac:spMkLst>
        </pc:spChg>
        <pc:spChg chg="mod">
          <ac:chgData name="Corentin HIVER" userId="36e1ca1018ad5470" providerId="LiveId" clId="{14554F33-8C83-442E-A29D-E3FF0A9DD11B}" dt="2024-05-27T10:23:04.997" v="3169" actId="164"/>
          <ac:spMkLst>
            <pc:docMk/>
            <pc:sldMk cId="2328995889" sldId="424"/>
            <ac:spMk id="77" creationId="{1D307818-A0D1-4398-8F7D-051171AAFC05}"/>
          </ac:spMkLst>
        </pc:spChg>
        <pc:spChg chg="add del mod">
          <ac:chgData name="Corentin HIVER" userId="36e1ca1018ad5470" providerId="LiveId" clId="{14554F33-8C83-442E-A29D-E3FF0A9DD11B}" dt="2024-05-27T10:33:20.343" v="3393" actId="478"/>
          <ac:spMkLst>
            <pc:docMk/>
            <pc:sldMk cId="2328995889" sldId="424"/>
            <ac:spMk id="82" creationId="{E3DAE69D-97EE-6F1B-8F15-845A357F2EE6}"/>
          </ac:spMkLst>
        </pc:spChg>
        <pc:spChg chg="add mod">
          <ac:chgData name="Corentin HIVER" userId="36e1ca1018ad5470" providerId="LiveId" clId="{14554F33-8C83-442E-A29D-E3FF0A9DD11B}" dt="2024-05-27T10:30:35.226" v="3342" actId="164"/>
          <ac:spMkLst>
            <pc:docMk/>
            <pc:sldMk cId="2328995889" sldId="424"/>
            <ac:spMk id="94" creationId="{31D3AC36-1997-35CE-5F32-30809F6B2C41}"/>
          </ac:spMkLst>
        </pc:spChg>
        <pc:spChg chg="add del mod">
          <ac:chgData name="Corentin HIVER" userId="36e1ca1018ad5470" providerId="LiveId" clId="{14554F33-8C83-442E-A29D-E3FF0A9DD11B}" dt="2024-05-27T10:32:36.738" v="3383" actId="478"/>
          <ac:spMkLst>
            <pc:docMk/>
            <pc:sldMk cId="2328995889" sldId="424"/>
            <ac:spMk id="100" creationId="{1A372609-4FD9-142D-1888-9614894E40D9}"/>
          </ac:spMkLst>
        </pc:spChg>
        <pc:spChg chg="add del mod">
          <ac:chgData name="Corentin HIVER" userId="36e1ca1018ad5470" providerId="LiveId" clId="{14554F33-8C83-442E-A29D-E3FF0A9DD11B}" dt="2024-05-27T10:32:34.794" v="3381" actId="478"/>
          <ac:spMkLst>
            <pc:docMk/>
            <pc:sldMk cId="2328995889" sldId="424"/>
            <ac:spMk id="103" creationId="{22A0F30D-9A0F-2F36-D732-3E0A1AF3E75A}"/>
          </ac:spMkLst>
        </pc:spChg>
        <pc:spChg chg="add mod">
          <ac:chgData name="Corentin HIVER" userId="36e1ca1018ad5470" providerId="LiveId" clId="{14554F33-8C83-442E-A29D-E3FF0A9DD11B}" dt="2024-05-27T10:53:01.345" v="3974"/>
          <ac:spMkLst>
            <pc:docMk/>
            <pc:sldMk cId="2328995889" sldId="424"/>
            <ac:spMk id="105" creationId="{446CF764-2371-5104-DF2A-A03742359DDE}"/>
          </ac:spMkLst>
        </pc:spChg>
        <pc:grpChg chg="mod">
          <ac:chgData name="Corentin HIVER" userId="36e1ca1018ad5470" providerId="LiveId" clId="{14554F33-8C83-442E-A29D-E3FF0A9DD11B}" dt="2024-05-27T10:23:04.997" v="3169" actId="164"/>
          <ac:grpSpMkLst>
            <pc:docMk/>
            <pc:sldMk cId="2328995889" sldId="424"/>
            <ac:grpSpMk id="15" creationId="{565AB568-A30C-4419-82AC-DCC077376A68}"/>
          </ac:grpSpMkLst>
        </pc:grpChg>
        <pc:grpChg chg="mod">
          <ac:chgData name="Corentin HIVER" userId="36e1ca1018ad5470" providerId="LiveId" clId="{14554F33-8C83-442E-A29D-E3FF0A9DD11B}" dt="2024-05-27T10:23:04.997" v="3169" actId="164"/>
          <ac:grpSpMkLst>
            <pc:docMk/>
            <pc:sldMk cId="2328995889" sldId="424"/>
            <ac:grpSpMk id="16" creationId="{573CBF25-386E-4F2F-9426-6949525869C8}"/>
          </ac:grpSpMkLst>
        </pc:grpChg>
        <pc:grpChg chg="mod">
          <ac:chgData name="Corentin HIVER" userId="36e1ca1018ad5470" providerId="LiveId" clId="{14554F33-8C83-442E-A29D-E3FF0A9DD11B}" dt="2024-05-27T10:23:04.997" v="3169" actId="164"/>
          <ac:grpSpMkLst>
            <pc:docMk/>
            <pc:sldMk cId="2328995889" sldId="424"/>
            <ac:grpSpMk id="18" creationId="{7CA39DE2-C79A-D5EC-6D3B-99B36812FEB9}"/>
          </ac:grpSpMkLst>
        </pc:grpChg>
        <pc:grpChg chg="mod">
          <ac:chgData name="Corentin HIVER" userId="36e1ca1018ad5470" providerId="LiveId" clId="{14554F33-8C83-442E-A29D-E3FF0A9DD11B}" dt="2024-05-27T10:23:04.997" v="3169" actId="164"/>
          <ac:grpSpMkLst>
            <pc:docMk/>
            <pc:sldMk cId="2328995889" sldId="424"/>
            <ac:grpSpMk id="22" creationId="{5205B8EA-5FE5-4BF6-86A9-9ED534BBD060}"/>
          </ac:grpSpMkLst>
        </pc:grpChg>
        <pc:grpChg chg="add mod">
          <ac:chgData name="Corentin HIVER" userId="36e1ca1018ad5470" providerId="LiveId" clId="{14554F33-8C83-442E-A29D-E3FF0A9DD11B}" dt="2024-05-27T10:28:03.833" v="3273" actId="164"/>
          <ac:grpSpMkLst>
            <pc:docMk/>
            <pc:sldMk cId="2328995889" sldId="424"/>
            <ac:grpSpMk id="26" creationId="{DC79A522-0308-3F09-F56A-08951E24F518}"/>
          </ac:grpSpMkLst>
        </pc:grpChg>
        <pc:grpChg chg="del">
          <ac:chgData name="Corentin HIVER" userId="36e1ca1018ad5470" providerId="LiveId" clId="{14554F33-8C83-442E-A29D-E3FF0A9DD11B}" dt="2024-05-27T10:22:51.014" v="3166" actId="478"/>
          <ac:grpSpMkLst>
            <pc:docMk/>
            <pc:sldMk cId="2328995889" sldId="424"/>
            <ac:grpSpMk id="70" creationId="{602EEE76-1DCE-46F2-9043-7DB069C68029}"/>
          </ac:grpSpMkLst>
        </pc:grpChg>
        <pc:grpChg chg="add del mod">
          <ac:chgData name="Corentin HIVER" userId="36e1ca1018ad5470" providerId="LiveId" clId="{14554F33-8C83-442E-A29D-E3FF0A9DD11B}" dt="2024-05-27T10:33:28.015" v="3395" actId="478"/>
          <ac:grpSpMkLst>
            <pc:docMk/>
            <pc:sldMk cId="2328995889" sldId="424"/>
            <ac:grpSpMk id="80" creationId="{E884E55F-8204-D1DC-FFB0-E422EA80119B}"/>
          </ac:grpSpMkLst>
        </pc:grpChg>
        <pc:grpChg chg="mod">
          <ac:chgData name="Corentin HIVER" userId="36e1ca1018ad5470" providerId="LiveId" clId="{14554F33-8C83-442E-A29D-E3FF0A9DD11B}" dt="2024-05-27T10:23:04.997" v="3169" actId="164"/>
          <ac:grpSpMkLst>
            <pc:docMk/>
            <pc:sldMk cId="2328995889" sldId="424"/>
            <ac:grpSpMk id="84" creationId="{A66709CF-3568-45A8-B17B-1F7B15BF093B}"/>
          </ac:grpSpMkLst>
        </pc:grpChg>
        <pc:grpChg chg="add mod">
          <ac:chgData name="Corentin HIVER" userId="36e1ca1018ad5470" providerId="LiveId" clId="{14554F33-8C83-442E-A29D-E3FF0A9DD11B}" dt="2024-05-27T10:30:49.965" v="3349" actId="1076"/>
          <ac:grpSpMkLst>
            <pc:docMk/>
            <pc:sldMk cId="2328995889" sldId="424"/>
            <ac:grpSpMk id="97" creationId="{2CE1DFF5-003E-61AE-13F6-79D8832794B4}"/>
          </ac:grpSpMkLst>
        </pc:grpChg>
        <pc:cxnChg chg="del">
          <ac:chgData name="Corentin HIVER" userId="36e1ca1018ad5470" providerId="LiveId" clId="{14554F33-8C83-442E-A29D-E3FF0A9DD11B}" dt="2024-05-27T10:21:34.506" v="3153" actId="478"/>
          <ac:cxnSpMkLst>
            <pc:docMk/>
            <pc:sldMk cId="2328995889" sldId="424"/>
            <ac:cxnSpMk id="10" creationId="{6F6C0CDE-A502-CAEA-E63C-2FB314CE1C5E}"/>
          </ac:cxnSpMkLst>
        </pc:cxnChg>
        <pc:cxnChg chg="del">
          <ac:chgData name="Corentin HIVER" userId="36e1ca1018ad5470" providerId="LiveId" clId="{14554F33-8C83-442E-A29D-E3FF0A9DD11B}" dt="2024-05-27T10:21:35.134" v="3154" actId="478"/>
          <ac:cxnSpMkLst>
            <pc:docMk/>
            <pc:sldMk cId="2328995889" sldId="424"/>
            <ac:cxnSpMk id="19" creationId="{03DBE7FD-4A35-4FC5-DE20-9F6AB8D066FF}"/>
          </ac:cxnSpMkLst>
        </pc:cxnChg>
        <pc:cxnChg chg="add del mod">
          <ac:chgData name="Corentin HIVER" userId="36e1ca1018ad5470" providerId="LiveId" clId="{14554F33-8C83-442E-A29D-E3FF0A9DD11B}" dt="2024-05-27T10:22:47.829" v="3165" actId="478"/>
          <ac:cxnSpMkLst>
            <pc:docMk/>
            <pc:sldMk cId="2328995889" sldId="424"/>
            <ac:cxnSpMk id="21" creationId="{6DB61A31-7708-3BAD-4865-7BC75F2FA84C}"/>
          </ac:cxnSpMkLst>
        </pc:cxnChg>
        <pc:cxnChg chg="del">
          <ac:chgData name="Corentin HIVER" userId="36e1ca1018ad5470" providerId="LiveId" clId="{14554F33-8C83-442E-A29D-E3FF0A9DD11B}" dt="2024-05-27T10:21:40.857" v="3159" actId="478"/>
          <ac:cxnSpMkLst>
            <pc:docMk/>
            <pc:sldMk cId="2328995889" sldId="424"/>
            <ac:cxnSpMk id="25" creationId="{C6AEE1C0-510C-5BFD-5C79-52525ED5FC64}"/>
          </ac:cxnSpMkLst>
        </pc:cxnChg>
        <pc:cxnChg chg="del">
          <ac:chgData name="Corentin HIVER" userId="36e1ca1018ad5470" providerId="LiveId" clId="{14554F33-8C83-442E-A29D-E3FF0A9DD11B}" dt="2024-05-27T10:21:38.381" v="3156" actId="478"/>
          <ac:cxnSpMkLst>
            <pc:docMk/>
            <pc:sldMk cId="2328995889" sldId="424"/>
            <ac:cxnSpMk id="30" creationId="{8E2B461D-EC0D-78E4-6B39-6DB6BBC33B10}"/>
          </ac:cxnSpMkLst>
        </pc:cxnChg>
        <pc:cxnChg chg="add mod">
          <ac:chgData name="Corentin HIVER" userId="36e1ca1018ad5470" providerId="LiveId" clId="{14554F33-8C83-442E-A29D-E3FF0A9DD11B}" dt="2024-05-27T10:23:24.095" v="3173" actId="1076"/>
          <ac:cxnSpMkLst>
            <pc:docMk/>
            <pc:sldMk cId="2328995889" sldId="424"/>
            <ac:cxnSpMk id="32" creationId="{C65A6B70-E104-F62B-C4FD-B77544DF80D1}"/>
          </ac:cxnSpMkLst>
        </pc:cxnChg>
        <pc:cxnChg chg="add del mod">
          <ac:chgData name="Corentin HIVER" userId="36e1ca1018ad5470" providerId="LiveId" clId="{14554F33-8C83-442E-A29D-E3FF0A9DD11B}" dt="2024-05-27T10:23:43.756" v="3212" actId="478"/>
          <ac:cxnSpMkLst>
            <pc:docMk/>
            <pc:sldMk cId="2328995889" sldId="424"/>
            <ac:cxnSpMk id="41" creationId="{532A3A18-C5E7-4F54-FE21-804C8C9EDBB6}"/>
          </ac:cxnSpMkLst>
        </pc:cxnChg>
        <pc:cxnChg chg="mod">
          <ac:chgData name="Corentin HIVER" userId="36e1ca1018ad5470" providerId="LiveId" clId="{14554F33-8C83-442E-A29D-E3FF0A9DD11B}" dt="2024-05-27T10:35:24.584" v="3406" actId="208"/>
          <ac:cxnSpMkLst>
            <pc:docMk/>
            <pc:sldMk cId="2328995889" sldId="424"/>
            <ac:cxnSpMk id="47" creationId="{81FCD884-475A-4BA0-8F46-F009DC52E89C}"/>
          </ac:cxnSpMkLst>
        </pc:cxnChg>
        <pc:cxnChg chg="add del mod">
          <ac:chgData name="Corentin HIVER" userId="36e1ca1018ad5470" providerId="LiveId" clId="{14554F33-8C83-442E-A29D-E3FF0A9DD11B}" dt="2024-05-27T10:26:27.553" v="3260" actId="478"/>
          <ac:cxnSpMkLst>
            <pc:docMk/>
            <pc:sldMk cId="2328995889" sldId="424"/>
            <ac:cxnSpMk id="55" creationId="{4B669312-A400-9435-76AA-5775568BCED0}"/>
          </ac:cxnSpMkLst>
        </pc:cxnChg>
        <pc:cxnChg chg="add del mod">
          <ac:chgData name="Corentin HIVER" userId="36e1ca1018ad5470" providerId="LiveId" clId="{14554F33-8C83-442E-A29D-E3FF0A9DD11B}" dt="2024-05-27T10:33:22.391" v="3394" actId="478"/>
          <ac:cxnSpMkLst>
            <pc:docMk/>
            <pc:sldMk cId="2328995889" sldId="424"/>
            <ac:cxnSpMk id="65" creationId="{5D7C89ED-5C54-644A-0E25-15481F21E8DF}"/>
          </ac:cxnSpMkLst>
        </pc:cxnChg>
        <pc:cxnChg chg="add del mod">
          <ac:chgData name="Corentin HIVER" userId="36e1ca1018ad5470" providerId="LiveId" clId="{14554F33-8C83-442E-A29D-E3FF0A9DD11B}" dt="2024-05-27T10:33:18.907" v="3392" actId="478"/>
          <ac:cxnSpMkLst>
            <pc:docMk/>
            <pc:sldMk cId="2328995889" sldId="424"/>
            <ac:cxnSpMk id="67" creationId="{48581AA7-C8A9-B7B2-13CA-2196B11EC8C9}"/>
          </ac:cxnSpMkLst>
        </pc:cxnChg>
        <pc:cxnChg chg="add del mod">
          <ac:chgData name="Corentin HIVER" userId="36e1ca1018ad5470" providerId="LiveId" clId="{14554F33-8C83-442E-A29D-E3FF0A9DD11B}" dt="2024-05-27T10:33:28.015" v="3395" actId="478"/>
          <ac:cxnSpMkLst>
            <pc:docMk/>
            <pc:sldMk cId="2328995889" sldId="424"/>
            <ac:cxnSpMk id="75" creationId="{3383711C-A709-85BA-3385-A28461D1064D}"/>
          </ac:cxnSpMkLst>
        </pc:cxnChg>
        <pc:cxnChg chg="add del mod">
          <ac:chgData name="Corentin HIVER" userId="36e1ca1018ad5470" providerId="LiveId" clId="{14554F33-8C83-442E-A29D-E3FF0A9DD11B}" dt="2024-05-27T10:30:47.422" v="3348" actId="478"/>
          <ac:cxnSpMkLst>
            <pc:docMk/>
            <pc:sldMk cId="2328995889" sldId="424"/>
            <ac:cxnSpMk id="89" creationId="{52336EC3-604C-C770-A2CA-13C8EA849D6C}"/>
          </ac:cxnSpMkLst>
        </pc:cxnChg>
        <pc:cxnChg chg="add del mod">
          <ac:chgData name="Corentin HIVER" userId="36e1ca1018ad5470" providerId="LiveId" clId="{14554F33-8C83-442E-A29D-E3FF0A9DD11B}" dt="2024-05-27T10:30:45.785" v="3346" actId="478"/>
          <ac:cxnSpMkLst>
            <pc:docMk/>
            <pc:sldMk cId="2328995889" sldId="424"/>
            <ac:cxnSpMk id="90" creationId="{56884B45-BEC5-2A7A-33C1-28216961A405}"/>
          </ac:cxnSpMkLst>
        </pc:cxnChg>
        <pc:cxnChg chg="add del mod">
          <ac:chgData name="Corentin HIVER" userId="36e1ca1018ad5470" providerId="LiveId" clId="{14554F33-8C83-442E-A29D-E3FF0A9DD11B}" dt="2024-05-27T10:30:43.789" v="3344" actId="478"/>
          <ac:cxnSpMkLst>
            <pc:docMk/>
            <pc:sldMk cId="2328995889" sldId="424"/>
            <ac:cxnSpMk id="91" creationId="{F7A42448-A1BF-5978-44F3-6E38721161C4}"/>
          </ac:cxnSpMkLst>
        </pc:cxnChg>
        <pc:cxnChg chg="add del mod">
          <ac:chgData name="Corentin HIVER" userId="36e1ca1018ad5470" providerId="LiveId" clId="{14554F33-8C83-442E-A29D-E3FF0A9DD11B}" dt="2024-05-27T10:30:46.624" v="3347" actId="478"/>
          <ac:cxnSpMkLst>
            <pc:docMk/>
            <pc:sldMk cId="2328995889" sldId="424"/>
            <ac:cxnSpMk id="92" creationId="{988D2271-CB36-2B2B-10D1-F0BA47B808AF}"/>
          </ac:cxnSpMkLst>
        </pc:cxnChg>
        <pc:cxnChg chg="add del mod">
          <ac:chgData name="Corentin HIVER" userId="36e1ca1018ad5470" providerId="LiveId" clId="{14554F33-8C83-442E-A29D-E3FF0A9DD11B}" dt="2024-05-27T10:30:44.953" v="3345" actId="478"/>
          <ac:cxnSpMkLst>
            <pc:docMk/>
            <pc:sldMk cId="2328995889" sldId="424"/>
            <ac:cxnSpMk id="93" creationId="{64E7D6A6-72FA-D809-7480-45D00CDED32D}"/>
          </ac:cxnSpMkLst>
        </pc:cxnChg>
        <pc:cxnChg chg="add del">
          <ac:chgData name="Corentin HIVER" userId="36e1ca1018ad5470" providerId="LiveId" clId="{14554F33-8C83-442E-A29D-E3FF0A9DD11B}" dt="2024-05-27T10:30:15.311" v="3339" actId="478"/>
          <ac:cxnSpMkLst>
            <pc:docMk/>
            <pc:sldMk cId="2328995889" sldId="424"/>
            <ac:cxnSpMk id="96" creationId="{0DF7B44D-D5FB-909B-C5A5-EEAA1EDCA0C1}"/>
          </ac:cxnSpMkLst>
        </pc:cxnChg>
        <pc:cxnChg chg="add del mod">
          <ac:chgData name="Corentin HIVER" userId="36e1ca1018ad5470" providerId="LiveId" clId="{14554F33-8C83-442E-A29D-E3FF0A9DD11B}" dt="2024-05-27T10:32:35.464" v="3382" actId="478"/>
          <ac:cxnSpMkLst>
            <pc:docMk/>
            <pc:sldMk cId="2328995889" sldId="424"/>
            <ac:cxnSpMk id="99" creationId="{FCA71C7A-8DFE-6F5F-6808-951806F4675A}"/>
          </ac:cxnSpMkLst>
        </pc:cxnChg>
        <pc:cxnChg chg="add del mod">
          <ac:chgData name="Corentin HIVER" userId="36e1ca1018ad5470" providerId="LiveId" clId="{14554F33-8C83-442E-A29D-E3FF0A9DD11B}" dt="2024-05-27T10:32:33.609" v="3380" actId="478"/>
          <ac:cxnSpMkLst>
            <pc:docMk/>
            <pc:sldMk cId="2328995889" sldId="424"/>
            <ac:cxnSpMk id="102" creationId="{B0C03036-B522-005F-1C63-BB599643ECEF}"/>
          </ac:cxnSpMkLst>
        </pc:cxnChg>
        <pc:cxnChg chg="add mod">
          <ac:chgData name="Corentin HIVER" userId="36e1ca1018ad5470" providerId="LiveId" clId="{14554F33-8C83-442E-A29D-E3FF0A9DD11B}" dt="2024-05-27T10:53:01.345" v="3974"/>
          <ac:cxnSpMkLst>
            <pc:docMk/>
            <pc:sldMk cId="2328995889" sldId="424"/>
            <ac:cxnSpMk id="104" creationId="{0EFD6191-18CA-E900-CBDF-7164534BE30F}"/>
          </ac:cxnSpMkLst>
        </pc:cxnChg>
        <pc:cxnChg chg="mod">
          <ac:chgData name="Corentin HIVER" userId="36e1ca1018ad5470" providerId="LiveId" clId="{14554F33-8C83-442E-A29D-E3FF0A9DD11B}" dt="2024-05-27T10:23:04.997" v="3169" actId="164"/>
          <ac:cxnSpMkLst>
            <pc:docMk/>
            <pc:sldMk cId="2328995889" sldId="424"/>
            <ac:cxnSpMk id="170" creationId="{335D983A-271B-4439-A6F1-F36C25914EF3}"/>
          </ac:cxnSpMkLst>
        </pc:cxnChg>
        <pc:cxnChg chg="mod">
          <ac:chgData name="Corentin HIVER" userId="36e1ca1018ad5470" providerId="LiveId" clId="{14554F33-8C83-442E-A29D-E3FF0A9DD11B}" dt="2024-05-27T10:23:04.997" v="3169" actId="164"/>
          <ac:cxnSpMkLst>
            <pc:docMk/>
            <pc:sldMk cId="2328995889" sldId="424"/>
            <ac:cxnSpMk id="171" creationId="{3CF115F9-1476-419D-A56B-DBDB7348DD25}"/>
          </ac:cxnSpMkLst>
        </pc:cxnChg>
      </pc:sldChg>
      <pc:sldChg chg="modSp add del mod">
        <pc:chgData name="Corentin HIVER" userId="36e1ca1018ad5470" providerId="LiveId" clId="{14554F33-8C83-442E-A29D-E3FF0A9DD11B}" dt="2024-05-27T10:21:08.256" v="3150" actId="47"/>
        <pc:sldMkLst>
          <pc:docMk/>
          <pc:sldMk cId="3811049646" sldId="424"/>
        </pc:sldMkLst>
        <pc:spChg chg="mod">
          <ac:chgData name="Corentin HIVER" userId="36e1ca1018ad5470" providerId="LiveId" clId="{14554F33-8C83-442E-A29D-E3FF0A9DD11B}" dt="2024-05-27T10:20:43.199" v="3144"/>
          <ac:spMkLst>
            <pc:docMk/>
            <pc:sldMk cId="3811049646" sldId="424"/>
            <ac:spMk id="2" creationId="{00000000-0000-0000-0000-000000000000}"/>
          </ac:spMkLst>
        </pc:spChg>
      </pc:sldChg>
      <pc:sldChg chg="modSp add del mod">
        <pc:chgData name="Corentin HIVER" userId="36e1ca1018ad5470" providerId="LiveId" clId="{14554F33-8C83-442E-A29D-E3FF0A9DD11B}" dt="2024-05-27T10:21:08.256" v="3150" actId="47"/>
        <pc:sldMkLst>
          <pc:docMk/>
          <pc:sldMk cId="1498682383" sldId="425"/>
        </pc:sldMkLst>
        <pc:spChg chg="mod">
          <ac:chgData name="Corentin HIVER" userId="36e1ca1018ad5470" providerId="LiveId" clId="{14554F33-8C83-442E-A29D-E3FF0A9DD11B}" dt="2024-05-27T10:21:01.902" v="3147"/>
          <ac:spMkLst>
            <pc:docMk/>
            <pc:sldMk cId="1498682383" sldId="425"/>
            <ac:spMk id="2" creationId="{00000000-0000-0000-0000-000000000000}"/>
          </ac:spMkLst>
        </pc:spChg>
      </pc:sldChg>
      <pc:sldChg chg="addSp delSp modSp add mod">
        <pc:chgData name="Corentin HIVER" userId="36e1ca1018ad5470" providerId="LiveId" clId="{14554F33-8C83-442E-A29D-E3FF0A9DD11B}" dt="2024-05-27T10:52:57.748" v="3973" actId="1076"/>
        <pc:sldMkLst>
          <pc:docMk/>
          <pc:sldMk cId="4089900139" sldId="425"/>
        </pc:sldMkLst>
        <pc:spChg chg="add del mod">
          <ac:chgData name="Corentin HIVER" userId="36e1ca1018ad5470" providerId="LiveId" clId="{14554F33-8C83-442E-A29D-E3FF0A9DD11B}" dt="2024-05-27T10:37:44.006" v="3428" actId="478"/>
          <ac:spMkLst>
            <pc:docMk/>
            <pc:sldMk cId="4089900139" sldId="425"/>
            <ac:spMk id="10" creationId="{AE4D3D6D-32F3-296B-3AB5-0BB2F27B644F}"/>
          </ac:spMkLst>
        </pc:spChg>
        <pc:spChg chg="mod">
          <ac:chgData name="Corentin HIVER" userId="36e1ca1018ad5470" providerId="LiveId" clId="{14554F33-8C83-442E-A29D-E3FF0A9DD11B}" dt="2024-05-27T10:37:15.952" v="3423" actId="165"/>
          <ac:spMkLst>
            <pc:docMk/>
            <pc:sldMk cId="4089900139" sldId="425"/>
            <ac:spMk id="17" creationId="{8E402ECA-4CC3-4059-A66A-2F3B4F80C9D6}"/>
          </ac:spMkLst>
        </pc:spChg>
        <pc:spChg chg="mod">
          <ac:chgData name="Corentin HIVER" userId="36e1ca1018ad5470" providerId="LiveId" clId="{14554F33-8C83-442E-A29D-E3FF0A9DD11B}" dt="2024-05-27T10:37:15.952" v="3423" actId="165"/>
          <ac:spMkLst>
            <pc:docMk/>
            <pc:sldMk cId="4089900139" sldId="425"/>
            <ac:spMk id="20" creationId="{2CFC172F-68D3-475F-EAEF-04FFBD570D47}"/>
          </ac:spMkLst>
        </pc:spChg>
        <pc:spChg chg="mod">
          <ac:chgData name="Corentin HIVER" userId="36e1ca1018ad5470" providerId="LiveId" clId="{14554F33-8C83-442E-A29D-E3FF0A9DD11B}" dt="2024-05-27T10:37:15.952" v="3423" actId="165"/>
          <ac:spMkLst>
            <pc:docMk/>
            <pc:sldMk cId="4089900139" sldId="425"/>
            <ac:spMk id="23" creationId="{DFA66020-724E-CBB3-1315-036F4919FBF1}"/>
          </ac:spMkLst>
        </pc:spChg>
        <pc:spChg chg="mod">
          <ac:chgData name="Corentin HIVER" userId="36e1ca1018ad5470" providerId="LiveId" clId="{14554F33-8C83-442E-A29D-E3FF0A9DD11B}" dt="2024-05-27T10:37:15.952" v="3423" actId="165"/>
          <ac:spMkLst>
            <pc:docMk/>
            <pc:sldMk cId="4089900139" sldId="425"/>
            <ac:spMk id="24" creationId="{0555ED0C-A6B7-A215-2DF6-D96F259F0B88}"/>
          </ac:spMkLst>
        </pc:spChg>
        <pc:spChg chg="add mod">
          <ac:chgData name="Corentin HIVER" userId="36e1ca1018ad5470" providerId="LiveId" clId="{14554F33-8C83-442E-A29D-E3FF0A9DD11B}" dt="2024-05-27T10:37:41.148" v="3427"/>
          <ac:spMkLst>
            <pc:docMk/>
            <pc:sldMk cId="4089900139" sldId="425"/>
            <ac:spMk id="25" creationId="{D6D84D7F-8F2E-2138-00FF-9AC4348A9433}"/>
          </ac:spMkLst>
        </pc:spChg>
        <pc:spChg chg="mod">
          <ac:chgData name="Corentin HIVER" userId="36e1ca1018ad5470" providerId="LiveId" clId="{14554F33-8C83-442E-A29D-E3FF0A9DD11B}" dt="2024-05-27T10:37:48.141" v="3429"/>
          <ac:spMkLst>
            <pc:docMk/>
            <pc:sldMk cId="4089900139" sldId="425"/>
            <ac:spMk id="31" creationId="{9A95B0FC-568E-4090-D914-3B84F5B10DAE}"/>
          </ac:spMkLst>
        </pc:spChg>
        <pc:spChg chg="mod">
          <ac:chgData name="Corentin HIVER" userId="36e1ca1018ad5470" providerId="LiveId" clId="{14554F33-8C83-442E-A29D-E3FF0A9DD11B}" dt="2024-05-27T10:37:48.141" v="3429"/>
          <ac:spMkLst>
            <pc:docMk/>
            <pc:sldMk cId="4089900139" sldId="425"/>
            <ac:spMk id="33" creationId="{E3909CD4-5A9C-645C-A5B7-E1457160CDD5}"/>
          </ac:spMkLst>
        </pc:spChg>
        <pc:spChg chg="mod">
          <ac:chgData name="Corentin HIVER" userId="36e1ca1018ad5470" providerId="LiveId" clId="{14554F33-8C83-442E-A29D-E3FF0A9DD11B}" dt="2024-05-27T10:37:15.952" v="3423" actId="165"/>
          <ac:spMkLst>
            <pc:docMk/>
            <pc:sldMk cId="4089900139" sldId="425"/>
            <ac:spMk id="34" creationId="{A257EDD1-9607-4D75-83CB-CF190A2D4FDF}"/>
          </ac:spMkLst>
        </pc:spChg>
        <pc:spChg chg="mod">
          <ac:chgData name="Corentin HIVER" userId="36e1ca1018ad5470" providerId="LiveId" clId="{14554F33-8C83-442E-A29D-E3FF0A9DD11B}" dt="2024-05-27T10:37:15.952" v="3423" actId="165"/>
          <ac:spMkLst>
            <pc:docMk/>
            <pc:sldMk cId="4089900139" sldId="425"/>
            <ac:spMk id="35" creationId="{17B0FAF9-7CBD-465A-917D-C154E3835C23}"/>
          </ac:spMkLst>
        </pc:spChg>
        <pc:spChg chg="mod">
          <ac:chgData name="Corentin HIVER" userId="36e1ca1018ad5470" providerId="LiveId" clId="{14554F33-8C83-442E-A29D-E3FF0A9DD11B}" dt="2024-05-27T10:37:48.141" v="3429"/>
          <ac:spMkLst>
            <pc:docMk/>
            <pc:sldMk cId="4089900139" sldId="425"/>
            <ac:spMk id="36" creationId="{ABC0EF2F-1853-0162-0FF5-6AB7AC2637D0}"/>
          </ac:spMkLst>
        </pc:spChg>
        <pc:spChg chg="mod">
          <ac:chgData name="Corentin HIVER" userId="36e1ca1018ad5470" providerId="LiveId" clId="{14554F33-8C83-442E-A29D-E3FF0A9DD11B}" dt="2024-05-27T10:37:15.952" v="3423" actId="165"/>
          <ac:spMkLst>
            <pc:docMk/>
            <pc:sldMk cId="4089900139" sldId="425"/>
            <ac:spMk id="37" creationId="{F76AF122-DBC7-4BCD-8428-EBACB03A311F}"/>
          </ac:spMkLst>
        </pc:spChg>
        <pc:spChg chg="mod">
          <ac:chgData name="Corentin HIVER" userId="36e1ca1018ad5470" providerId="LiveId" clId="{14554F33-8C83-442E-A29D-E3FF0A9DD11B}" dt="2024-05-27T10:37:15.952" v="3423" actId="165"/>
          <ac:spMkLst>
            <pc:docMk/>
            <pc:sldMk cId="4089900139" sldId="425"/>
            <ac:spMk id="38" creationId="{69C09DF6-70F2-48DC-8F6E-B9720C9893AA}"/>
          </ac:spMkLst>
        </pc:spChg>
        <pc:spChg chg="mod">
          <ac:chgData name="Corentin HIVER" userId="36e1ca1018ad5470" providerId="LiveId" clId="{14554F33-8C83-442E-A29D-E3FF0A9DD11B}" dt="2024-05-27T10:37:48.141" v="3429"/>
          <ac:spMkLst>
            <pc:docMk/>
            <pc:sldMk cId="4089900139" sldId="425"/>
            <ac:spMk id="39" creationId="{15BDFC3B-9982-FD7F-E015-2868B45C3568}"/>
          </ac:spMkLst>
        </pc:spChg>
        <pc:spChg chg="mod">
          <ac:chgData name="Corentin HIVER" userId="36e1ca1018ad5470" providerId="LiveId" clId="{14554F33-8C83-442E-A29D-E3FF0A9DD11B}" dt="2024-05-27T10:37:15.952" v="3423" actId="165"/>
          <ac:spMkLst>
            <pc:docMk/>
            <pc:sldMk cId="4089900139" sldId="425"/>
            <ac:spMk id="48" creationId="{9F9FE057-7AD6-49E0-AB0A-3D93A7CA604F}"/>
          </ac:spMkLst>
        </pc:spChg>
        <pc:spChg chg="mod">
          <ac:chgData name="Corentin HIVER" userId="36e1ca1018ad5470" providerId="LiveId" clId="{14554F33-8C83-442E-A29D-E3FF0A9DD11B}" dt="2024-05-27T10:37:48.141" v="3429"/>
          <ac:spMkLst>
            <pc:docMk/>
            <pc:sldMk cId="4089900139" sldId="425"/>
            <ac:spMk id="54" creationId="{D0F9F0C6-CCEF-5D4A-DD29-6DF60F0D6A3B}"/>
          </ac:spMkLst>
        </pc:spChg>
        <pc:spChg chg="mod">
          <ac:chgData name="Corentin HIVER" userId="36e1ca1018ad5470" providerId="LiveId" clId="{14554F33-8C83-442E-A29D-E3FF0A9DD11B}" dt="2024-05-27T10:37:15.952" v="3423" actId="165"/>
          <ac:spMkLst>
            <pc:docMk/>
            <pc:sldMk cId="4089900139" sldId="425"/>
            <ac:spMk id="69" creationId="{65B591D3-639A-4544-8439-FCF3EEA2CF54}"/>
          </ac:spMkLst>
        </pc:spChg>
        <pc:spChg chg="mod">
          <ac:chgData name="Corentin HIVER" userId="36e1ca1018ad5470" providerId="LiveId" clId="{14554F33-8C83-442E-A29D-E3FF0A9DD11B}" dt="2024-05-27T10:37:48.141" v="3429"/>
          <ac:spMkLst>
            <pc:docMk/>
            <pc:sldMk cId="4089900139" sldId="425"/>
            <ac:spMk id="70" creationId="{10BB5B3E-C02A-A812-7D8B-F4C0BD923B97}"/>
          </ac:spMkLst>
        </pc:spChg>
        <pc:spChg chg="mod">
          <ac:chgData name="Corentin HIVER" userId="36e1ca1018ad5470" providerId="LiveId" clId="{14554F33-8C83-442E-A29D-E3FF0A9DD11B}" dt="2024-05-27T10:37:48.141" v="3429"/>
          <ac:spMkLst>
            <pc:docMk/>
            <pc:sldMk cId="4089900139" sldId="425"/>
            <ac:spMk id="71" creationId="{87FA69CC-B576-9A8B-88F1-1D448E40FC05}"/>
          </ac:spMkLst>
        </pc:spChg>
        <pc:spChg chg="mod">
          <ac:chgData name="Corentin HIVER" userId="36e1ca1018ad5470" providerId="LiveId" clId="{14554F33-8C83-442E-A29D-E3FF0A9DD11B}" dt="2024-05-27T10:37:15.952" v="3423" actId="165"/>
          <ac:spMkLst>
            <pc:docMk/>
            <pc:sldMk cId="4089900139" sldId="425"/>
            <ac:spMk id="76" creationId="{C096B404-3E2D-458D-8199-B9D44EE64D03}"/>
          </ac:spMkLst>
        </pc:spChg>
        <pc:spChg chg="mod">
          <ac:chgData name="Corentin HIVER" userId="36e1ca1018ad5470" providerId="LiveId" clId="{14554F33-8C83-442E-A29D-E3FF0A9DD11B}" dt="2024-05-27T10:37:15.952" v="3423" actId="165"/>
          <ac:spMkLst>
            <pc:docMk/>
            <pc:sldMk cId="4089900139" sldId="425"/>
            <ac:spMk id="77" creationId="{1D307818-A0D1-4398-8F7D-051171AAFC05}"/>
          </ac:spMkLst>
        </pc:spChg>
        <pc:spChg chg="mod">
          <ac:chgData name="Corentin HIVER" userId="36e1ca1018ad5470" providerId="LiveId" clId="{14554F33-8C83-442E-A29D-E3FF0A9DD11B}" dt="2024-05-27T10:37:48.141" v="3429"/>
          <ac:spMkLst>
            <pc:docMk/>
            <pc:sldMk cId="4089900139" sldId="425"/>
            <ac:spMk id="78" creationId="{EC0A9620-7426-99A3-4C48-64AE2338D139}"/>
          </ac:spMkLst>
        </pc:spChg>
        <pc:spChg chg="del mod topLvl">
          <ac:chgData name="Corentin HIVER" userId="36e1ca1018ad5470" providerId="LiveId" clId="{14554F33-8C83-442E-A29D-E3FF0A9DD11B}" dt="2024-05-27T10:37:23.131" v="3424" actId="478"/>
          <ac:spMkLst>
            <pc:docMk/>
            <pc:sldMk cId="4089900139" sldId="425"/>
            <ac:spMk id="82" creationId="{E3DAE69D-97EE-6F1B-8F15-845A357F2EE6}"/>
          </ac:spMkLst>
        </pc:spChg>
        <pc:spChg chg="mod">
          <ac:chgData name="Corentin HIVER" userId="36e1ca1018ad5470" providerId="LiveId" clId="{14554F33-8C83-442E-A29D-E3FF0A9DD11B}" dt="2024-05-27T10:37:48.141" v="3429"/>
          <ac:spMkLst>
            <pc:docMk/>
            <pc:sldMk cId="4089900139" sldId="425"/>
            <ac:spMk id="92" creationId="{D84DEA58-ABAF-A909-A863-17E306C06CE9}"/>
          </ac:spMkLst>
        </pc:spChg>
        <pc:spChg chg="mod">
          <ac:chgData name="Corentin HIVER" userId="36e1ca1018ad5470" providerId="LiveId" clId="{14554F33-8C83-442E-A29D-E3FF0A9DD11B}" dt="2024-05-27T10:37:48.141" v="3429"/>
          <ac:spMkLst>
            <pc:docMk/>
            <pc:sldMk cId="4089900139" sldId="425"/>
            <ac:spMk id="93" creationId="{68D1F02B-AE02-372B-3A5E-2F3EC18D6DA0}"/>
          </ac:spMkLst>
        </pc:spChg>
        <pc:spChg chg="del mod topLvl">
          <ac:chgData name="Corentin HIVER" userId="36e1ca1018ad5470" providerId="LiveId" clId="{14554F33-8C83-442E-A29D-E3FF0A9DD11B}" dt="2024-05-27T10:37:23.131" v="3424" actId="478"/>
          <ac:spMkLst>
            <pc:docMk/>
            <pc:sldMk cId="4089900139" sldId="425"/>
            <ac:spMk id="94" creationId="{31D3AC36-1997-35CE-5F32-30809F6B2C41}"/>
          </ac:spMkLst>
        </pc:spChg>
        <pc:spChg chg="mod">
          <ac:chgData name="Corentin HIVER" userId="36e1ca1018ad5470" providerId="LiveId" clId="{14554F33-8C83-442E-A29D-E3FF0A9DD11B}" dt="2024-05-27T10:37:48.141" v="3429"/>
          <ac:spMkLst>
            <pc:docMk/>
            <pc:sldMk cId="4089900139" sldId="425"/>
            <ac:spMk id="95" creationId="{937570B9-94E5-0C04-CB43-9471D43A312E}"/>
          </ac:spMkLst>
        </pc:spChg>
        <pc:spChg chg="mod">
          <ac:chgData name="Corentin HIVER" userId="36e1ca1018ad5470" providerId="LiveId" clId="{14554F33-8C83-442E-A29D-E3FF0A9DD11B}" dt="2024-05-27T10:37:48.141" v="3429"/>
          <ac:spMkLst>
            <pc:docMk/>
            <pc:sldMk cId="4089900139" sldId="425"/>
            <ac:spMk id="96" creationId="{9BB0D335-9F13-6E74-8119-ABA39C381EA5}"/>
          </ac:spMkLst>
        </pc:spChg>
        <pc:spChg chg="mod">
          <ac:chgData name="Corentin HIVER" userId="36e1ca1018ad5470" providerId="LiveId" clId="{14554F33-8C83-442E-A29D-E3FF0A9DD11B}" dt="2024-05-27T10:37:48.141" v="3429"/>
          <ac:spMkLst>
            <pc:docMk/>
            <pc:sldMk cId="4089900139" sldId="425"/>
            <ac:spMk id="98" creationId="{1FC5F536-ACC2-41F1-C488-8AD50874B6DB}"/>
          </ac:spMkLst>
        </pc:spChg>
        <pc:spChg chg="mod topLvl">
          <ac:chgData name="Corentin HIVER" userId="36e1ca1018ad5470" providerId="LiveId" clId="{14554F33-8C83-442E-A29D-E3FF0A9DD11B}" dt="2024-05-27T10:37:03.003" v="3419" actId="165"/>
          <ac:spMkLst>
            <pc:docMk/>
            <pc:sldMk cId="4089900139" sldId="425"/>
            <ac:spMk id="100" creationId="{1A372609-4FD9-142D-1888-9614894E40D9}"/>
          </ac:spMkLst>
        </pc:spChg>
        <pc:spChg chg="mod topLvl">
          <ac:chgData name="Corentin HIVER" userId="36e1ca1018ad5470" providerId="LiveId" clId="{14554F33-8C83-442E-A29D-E3FF0A9DD11B}" dt="2024-05-27T10:37:03.003" v="3419" actId="165"/>
          <ac:spMkLst>
            <pc:docMk/>
            <pc:sldMk cId="4089900139" sldId="425"/>
            <ac:spMk id="103" creationId="{22A0F30D-9A0F-2F36-D732-3E0A1AF3E75A}"/>
          </ac:spMkLst>
        </pc:spChg>
        <pc:spChg chg="add mod">
          <ac:chgData name="Corentin HIVER" userId="36e1ca1018ad5470" providerId="LiveId" clId="{14554F33-8C83-442E-A29D-E3FF0A9DD11B}" dt="2024-05-27T10:39:37.853" v="3445"/>
          <ac:spMkLst>
            <pc:docMk/>
            <pc:sldMk cId="4089900139" sldId="425"/>
            <ac:spMk id="233" creationId="{862CCF2D-1341-1A6C-C1D2-5D1CE8E0159D}"/>
          </ac:spMkLst>
        </pc:spChg>
        <pc:grpChg chg="add del mod">
          <ac:chgData name="Corentin HIVER" userId="36e1ca1018ad5470" providerId="LiveId" clId="{14554F33-8C83-442E-A29D-E3FF0A9DD11B}" dt="2024-05-27T10:37:03.003" v="3419" actId="165"/>
          <ac:grpSpMkLst>
            <pc:docMk/>
            <pc:sldMk cId="4089900139" sldId="425"/>
            <ac:grpSpMk id="7" creationId="{1008EBE8-6A12-DF06-CB4A-B674CF1AD1F3}"/>
          </ac:grpSpMkLst>
        </pc:grpChg>
        <pc:grpChg chg="mod">
          <ac:chgData name="Corentin HIVER" userId="36e1ca1018ad5470" providerId="LiveId" clId="{14554F33-8C83-442E-A29D-E3FF0A9DD11B}" dt="2024-05-27T10:37:15.952" v="3423" actId="165"/>
          <ac:grpSpMkLst>
            <pc:docMk/>
            <pc:sldMk cId="4089900139" sldId="425"/>
            <ac:grpSpMk id="12" creationId="{35640511-B5F9-4968-AB1F-A8EF22B12F42}"/>
          </ac:grpSpMkLst>
        </pc:grpChg>
        <pc:grpChg chg="mod">
          <ac:chgData name="Corentin HIVER" userId="36e1ca1018ad5470" providerId="LiveId" clId="{14554F33-8C83-442E-A29D-E3FF0A9DD11B}" dt="2024-05-27T10:37:15.952" v="3423" actId="165"/>
          <ac:grpSpMkLst>
            <pc:docMk/>
            <pc:sldMk cId="4089900139" sldId="425"/>
            <ac:grpSpMk id="14" creationId="{B4C6F128-280A-4B5C-AF30-448FFEB7B619}"/>
          </ac:grpSpMkLst>
        </pc:grpChg>
        <pc:grpChg chg="mod">
          <ac:chgData name="Corentin HIVER" userId="36e1ca1018ad5470" providerId="LiveId" clId="{14554F33-8C83-442E-A29D-E3FF0A9DD11B}" dt="2024-05-27T10:37:15.952" v="3423" actId="165"/>
          <ac:grpSpMkLst>
            <pc:docMk/>
            <pc:sldMk cId="4089900139" sldId="425"/>
            <ac:grpSpMk id="15" creationId="{565AB568-A30C-4419-82AC-DCC077376A68}"/>
          </ac:grpSpMkLst>
        </pc:grpChg>
        <pc:grpChg chg="mod">
          <ac:chgData name="Corentin HIVER" userId="36e1ca1018ad5470" providerId="LiveId" clId="{14554F33-8C83-442E-A29D-E3FF0A9DD11B}" dt="2024-05-27T10:37:15.952" v="3423" actId="165"/>
          <ac:grpSpMkLst>
            <pc:docMk/>
            <pc:sldMk cId="4089900139" sldId="425"/>
            <ac:grpSpMk id="16" creationId="{573CBF25-386E-4F2F-9426-6949525869C8}"/>
          </ac:grpSpMkLst>
        </pc:grpChg>
        <pc:grpChg chg="mod">
          <ac:chgData name="Corentin HIVER" userId="36e1ca1018ad5470" providerId="LiveId" clId="{14554F33-8C83-442E-A29D-E3FF0A9DD11B}" dt="2024-05-27T10:37:15.952" v="3423" actId="165"/>
          <ac:grpSpMkLst>
            <pc:docMk/>
            <pc:sldMk cId="4089900139" sldId="425"/>
            <ac:grpSpMk id="18" creationId="{7CA39DE2-C79A-D5EC-6D3B-99B36812FEB9}"/>
          </ac:grpSpMkLst>
        </pc:grpChg>
        <pc:grpChg chg="mod">
          <ac:chgData name="Corentin HIVER" userId="36e1ca1018ad5470" providerId="LiveId" clId="{14554F33-8C83-442E-A29D-E3FF0A9DD11B}" dt="2024-05-27T10:37:15.952" v="3423" actId="165"/>
          <ac:grpSpMkLst>
            <pc:docMk/>
            <pc:sldMk cId="4089900139" sldId="425"/>
            <ac:grpSpMk id="22" creationId="{5205B8EA-5FE5-4BF6-86A9-9ED534BBD060}"/>
          </ac:grpSpMkLst>
        </pc:grpChg>
        <pc:grpChg chg="mod">
          <ac:chgData name="Corentin HIVER" userId="36e1ca1018ad5470" providerId="LiveId" clId="{14554F33-8C83-442E-A29D-E3FF0A9DD11B}" dt="2024-05-27T10:37:15.952" v="3423" actId="165"/>
          <ac:grpSpMkLst>
            <pc:docMk/>
            <pc:sldMk cId="4089900139" sldId="425"/>
            <ac:grpSpMk id="26" creationId="{DC79A522-0308-3F09-F56A-08951E24F518}"/>
          </ac:grpSpMkLst>
        </pc:grpChg>
        <pc:grpChg chg="add mod">
          <ac:chgData name="Corentin HIVER" userId="36e1ca1018ad5470" providerId="LiveId" clId="{14554F33-8C83-442E-A29D-E3FF0A9DD11B}" dt="2024-05-27T10:52:57.748" v="3973" actId="1076"/>
          <ac:grpSpMkLst>
            <pc:docMk/>
            <pc:sldMk cId="4089900139" sldId="425"/>
            <ac:grpSpMk id="27" creationId="{72CE76DE-58A2-04AC-41D9-8B76535BB9F4}"/>
          </ac:grpSpMkLst>
        </pc:grpChg>
        <pc:grpChg chg="mod">
          <ac:chgData name="Corentin HIVER" userId="36e1ca1018ad5470" providerId="LiveId" clId="{14554F33-8C83-442E-A29D-E3FF0A9DD11B}" dt="2024-05-27T10:37:15.952" v="3423" actId="165"/>
          <ac:grpSpMkLst>
            <pc:docMk/>
            <pc:sldMk cId="4089900139" sldId="425"/>
            <ac:grpSpMk id="28" creationId="{25F22854-25D2-4AD6-B191-B19CCC5BFE83}"/>
          </ac:grpSpMkLst>
        </pc:grpChg>
        <pc:grpChg chg="mod">
          <ac:chgData name="Corentin HIVER" userId="36e1ca1018ad5470" providerId="LiveId" clId="{14554F33-8C83-442E-A29D-E3FF0A9DD11B}" dt="2024-05-27T10:37:15.952" v="3423" actId="165"/>
          <ac:grpSpMkLst>
            <pc:docMk/>
            <pc:sldMk cId="4089900139" sldId="425"/>
            <ac:grpSpMk id="29" creationId="{A32458D2-F609-47AF-BDCA-670BC530EC63}"/>
          </ac:grpSpMkLst>
        </pc:grpChg>
        <pc:grpChg chg="mod">
          <ac:chgData name="Corentin HIVER" userId="36e1ca1018ad5470" providerId="LiveId" clId="{14554F33-8C83-442E-A29D-E3FF0A9DD11B}" dt="2024-05-27T10:37:48.141" v="3429"/>
          <ac:grpSpMkLst>
            <pc:docMk/>
            <pc:sldMk cId="4089900139" sldId="425"/>
            <ac:grpSpMk id="30" creationId="{2E27882E-4CAB-277E-EA04-CFDEA7922A13}"/>
          </ac:grpSpMkLst>
        </pc:grpChg>
        <pc:grpChg chg="mod">
          <ac:chgData name="Corentin HIVER" userId="36e1ca1018ad5470" providerId="LiveId" clId="{14554F33-8C83-442E-A29D-E3FF0A9DD11B}" dt="2024-05-27T10:37:48.141" v="3429"/>
          <ac:grpSpMkLst>
            <pc:docMk/>
            <pc:sldMk cId="4089900139" sldId="425"/>
            <ac:grpSpMk id="40" creationId="{7E6FD0D3-E609-1A4E-A708-1EFC4517565B}"/>
          </ac:grpSpMkLst>
        </pc:grpChg>
        <pc:grpChg chg="mod">
          <ac:chgData name="Corentin HIVER" userId="36e1ca1018ad5470" providerId="LiveId" clId="{14554F33-8C83-442E-A29D-E3FF0A9DD11B}" dt="2024-05-27T10:37:48.141" v="3429"/>
          <ac:grpSpMkLst>
            <pc:docMk/>
            <pc:sldMk cId="4089900139" sldId="425"/>
            <ac:grpSpMk id="41" creationId="{544503D9-7010-9F22-3270-AF77896BD0FB}"/>
          </ac:grpSpMkLst>
        </pc:grpChg>
        <pc:grpChg chg="mod">
          <ac:chgData name="Corentin HIVER" userId="36e1ca1018ad5470" providerId="LiveId" clId="{14554F33-8C83-442E-A29D-E3FF0A9DD11B}" dt="2024-05-27T10:37:48.141" v="3429"/>
          <ac:grpSpMkLst>
            <pc:docMk/>
            <pc:sldMk cId="4089900139" sldId="425"/>
            <ac:grpSpMk id="53" creationId="{68545758-17D7-0C79-5807-F6897260424B}"/>
          </ac:grpSpMkLst>
        </pc:grpChg>
        <pc:grpChg chg="mod">
          <ac:chgData name="Corentin HIVER" userId="36e1ca1018ad5470" providerId="LiveId" clId="{14554F33-8C83-442E-A29D-E3FF0A9DD11B}" dt="2024-05-27T10:37:48.141" v="3429"/>
          <ac:grpSpMkLst>
            <pc:docMk/>
            <pc:sldMk cId="4089900139" sldId="425"/>
            <ac:grpSpMk id="55" creationId="{65C7633F-462E-5E31-A5A6-717F39A1EE43}"/>
          </ac:grpSpMkLst>
        </pc:grpChg>
        <pc:grpChg chg="mod">
          <ac:chgData name="Corentin HIVER" userId="36e1ca1018ad5470" providerId="LiveId" clId="{14554F33-8C83-442E-A29D-E3FF0A9DD11B}" dt="2024-05-27T10:37:48.141" v="3429"/>
          <ac:grpSpMkLst>
            <pc:docMk/>
            <pc:sldMk cId="4089900139" sldId="425"/>
            <ac:grpSpMk id="68" creationId="{6538DE45-E797-F96B-2D9A-DCE24FBEFE38}"/>
          </ac:grpSpMkLst>
        </pc:grpChg>
        <pc:grpChg chg="mod">
          <ac:chgData name="Corentin HIVER" userId="36e1ca1018ad5470" providerId="LiveId" clId="{14554F33-8C83-442E-A29D-E3FF0A9DD11B}" dt="2024-05-27T10:37:15.952" v="3423" actId="165"/>
          <ac:grpSpMkLst>
            <pc:docMk/>
            <pc:sldMk cId="4089900139" sldId="425"/>
            <ac:grpSpMk id="72" creationId="{5681451A-16D7-4C96-B7FE-44A19AAE3EF2}"/>
          </ac:grpSpMkLst>
        </pc:grpChg>
        <pc:grpChg chg="mod">
          <ac:chgData name="Corentin HIVER" userId="36e1ca1018ad5470" providerId="LiveId" clId="{14554F33-8C83-442E-A29D-E3FF0A9DD11B}" dt="2024-05-27T10:37:48.141" v="3429"/>
          <ac:grpSpMkLst>
            <pc:docMk/>
            <pc:sldMk cId="4089900139" sldId="425"/>
            <ac:grpSpMk id="79" creationId="{1E8329ED-33E0-4E52-40B2-4BBDD51CFFB2}"/>
          </ac:grpSpMkLst>
        </pc:grpChg>
        <pc:grpChg chg="del mod topLvl">
          <ac:chgData name="Corentin HIVER" userId="36e1ca1018ad5470" providerId="LiveId" clId="{14554F33-8C83-442E-A29D-E3FF0A9DD11B}" dt="2024-05-27T10:37:23.131" v="3424" actId="478"/>
          <ac:grpSpMkLst>
            <pc:docMk/>
            <pc:sldMk cId="4089900139" sldId="425"/>
            <ac:grpSpMk id="80" creationId="{E884E55F-8204-D1DC-FFB0-E422EA80119B}"/>
          </ac:grpSpMkLst>
        </pc:grpChg>
        <pc:grpChg chg="mod">
          <ac:chgData name="Corentin HIVER" userId="36e1ca1018ad5470" providerId="LiveId" clId="{14554F33-8C83-442E-A29D-E3FF0A9DD11B}" dt="2024-05-27T10:37:15.952" v="3423" actId="165"/>
          <ac:grpSpMkLst>
            <pc:docMk/>
            <pc:sldMk cId="4089900139" sldId="425"/>
            <ac:grpSpMk id="84" creationId="{A66709CF-3568-45A8-B17B-1F7B15BF093B}"/>
          </ac:grpSpMkLst>
        </pc:grpChg>
        <pc:grpChg chg="mod">
          <ac:chgData name="Corentin HIVER" userId="36e1ca1018ad5470" providerId="LiveId" clId="{14554F33-8C83-442E-A29D-E3FF0A9DD11B}" dt="2024-05-27T10:37:48.141" v="3429"/>
          <ac:grpSpMkLst>
            <pc:docMk/>
            <pc:sldMk cId="4089900139" sldId="425"/>
            <ac:grpSpMk id="91" creationId="{4DC47403-CCD1-2736-37AE-F1F696B40A84}"/>
          </ac:grpSpMkLst>
        </pc:grpChg>
        <pc:grpChg chg="add del mod topLvl">
          <ac:chgData name="Corentin HIVER" userId="36e1ca1018ad5470" providerId="LiveId" clId="{14554F33-8C83-442E-A29D-E3FF0A9DD11B}" dt="2024-05-27T10:37:15.952" v="3423" actId="165"/>
          <ac:grpSpMkLst>
            <pc:docMk/>
            <pc:sldMk cId="4089900139" sldId="425"/>
            <ac:grpSpMk id="97" creationId="{2CE1DFF5-003E-61AE-13F6-79D8832794B4}"/>
          </ac:grpSpMkLst>
        </pc:grpChg>
        <pc:grpChg chg="mod">
          <ac:chgData name="Corentin HIVER" userId="36e1ca1018ad5470" providerId="LiveId" clId="{14554F33-8C83-442E-A29D-E3FF0A9DD11B}" dt="2024-05-27T10:37:48.141" v="3429"/>
          <ac:grpSpMkLst>
            <pc:docMk/>
            <pc:sldMk cId="4089900139" sldId="425"/>
            <ac:grpSpMk id="101" creationId="{C72A9DB0-A552-EB2A-4C85-092F5CD7B4E1}"/>
          </ac:grpSpMkLst>
        </pc:grpChg>
        <pc:grpChg chg="mod">
          <ac:chgData name="Corentin HIVER" userId="36e1ca1018ad5470" providerId="LiveId" clId="{14554F33-8C83-442E-A29D-E3FF0A9DD11B}" dt="2024-05-27T10:37:48.141" v="3429"/>
          <ac:grpSpMkLst>
            <pc:docMk/>
            <pc:sldMk cId="4089900139" sldId="425"/>
            <ac:grpSpMk id="106" creationId="{3DCD63DA-1B7D-7201-BC84-E33201E3CB9B}"/>
          </ac:grpSpMkLst>
        </pc:grpChg>
        <pc:grpChg chg="mod">
          <ac:chgData name="Corentin HIVER" userId="36e1ca1018ad5470" providerId="LiveId" clId="{14554F33-8C83-442E-A29D-E3FF0A9DD11B}" dt="2024-05-27T10:37:48.141" v="3429"/>
          <ac:grpSpMkLst>
            <pc:docMk/>
            <pc:sldMk cId="4089900139" sldId="425"/>
            <ac:grpSpMk id="107" creationId="{CD37415A-F954-DB05-684A-3D83AD01266E}"/>
          </ac:grpSpMkLst>
        </pc:grpChg>
        <pc:grpChg chg="mod">
          <ac:chgData name="Corentin HIVER" userId="36e1ca1018ad5470" providerId="LiveId" clId="{14554F33-8C83-442E-A29D-E3FF0A9DD11B}" dt="2024-05-27T10:37:48.141" v="3429"/>
          <ac:grpSpMkLst>
            <pc:docMk/>
            <pc:sldMk cId="4089900139" sldId="425"/>
            <ac:grpSpMk id="108" creationId="{F06BF685-DD27-D51E-A460-DD53BED49473}"/>
          </ac:grpSpMkLst>
        </pc:grpChg>
        <pc:grpChg chg="mod">
          <ac:chgData name="Corentin HIVER" userId="36e1ca1018ad5470" providerId="LiveId" clId="{14554F33-8C83-442E-A29D-E3FF0A9DD11B}" dt="2024-05-27T10:37:48.141" v="3429"/>
          <ac:grpSpMkLst>
            <pc:docMk/>
            <pc:sldMk cId="4089900139" sldId="425"/>
            <ac:grpSpMk id="109" creationId="{8B1D6458-7790-9992-723B-FD2451603F72}"/>
          </ac:grpSpMkLst>
        </pc:grpChg>
        <pc:grpChg chg="mod">
          <ac:chgData name="Corentin HIVER" userId="36e1ca1018ad5470" providerId="LiveId" clId="{14554F33-8C83-442E-A29D-E3FF0A9DD11B}" dt="2024-05-27T10:37:48.141" v="3429"/>
          <ac:grpSpMkLst>
            <pc:docMk/>
            <pc:sldMk cId="4089900139" sldId="425"/>
            <ac:grpSpMk id="110" creationId="{1D0A422F-1B03-A080-48B9-D35EA8366A83}"/>
          </ac:grpSpMkLst>
        </pc:grpChg>
        <pc:grpChg chg="mod">
          <ac:chgData name="Corentin HIVER" userId="36e1ca1018ad5470" providerId="LiveId" clId="{14554F33-8C83-442E-A29D-E3FF0A9DD11B}" dt="2024-05-27T10:37:48.141" v="3429"/>
          <ac:grpSpMkLst>
            <pc:docMk/>
            <pc:sldMk cId="4089900139" sldId="425"/>
            <ac:grpSpMk id="111" creationId="{496744CF-49C3-A5FC-FE8A-2452BFBC5A4E}"/>
          </ac:grpSpMkLst>
        </pc:grpChg>
        <pc:grpChg chg="mod">
          <ac:chgData name="Corentin HIVER" userId="36e1ca1018ad5470" providerId="LiveId" clId="{14554F33-8C83-442E-A29D-E3FF0A9DD11B}" dt="2024-05-27T10:37:48.141" v="3429"/>
          <ac:grpSpMkLst>
            <pc:docMk/>
            <pc:sldMk cId="4089900139" sldId="425"/>
            <ac:grpSpMk id="112" creationId="{638F0FA0-30B6-819F-598C-514A59E41B4B}"/>
          </ac:grpSpMkLst>
        </pc:grpChg>
        <pc:grpChg chg="mod">
          <ac:chgData name="Corentin HIVER" userId="36e1ca1018ad5470" providerId="LiveId" clId="{14554F33-8C83-442E-A29D-E3FF0A9DD11B}" dt="2024-05-27T10:37:48.141" v="3429"/>
          <ac:grpSpMkLst>
            <pc:docMk/>
            <pc:sldMk cId="4089900139" sldId="425"/>
            <ac:grpSpMk id="113" creationId="{EFEC7015-5787-F1D1-FFB7-76F90179B39D}"/>
          </ac:grpSpMkLst>
        </pc:grpChg>
        <pc:grpChg chg="mod">
          <ac:chgData name="Corentin HIVER" userId="36e1ca1018ad5470" providerId="LiveId" clId="{14554F33-8C83-442E-A29D-E3FF0A9DD11B}" dt="2024-05-27T10:37:48.141" v="3429"/>
          <ac:grpSpMkLst>
            <pc:docMk/>
            <pc:sldMk cId="4089900139" sldId="425"/>
            <ac:grpSpMk id="114" creationId="{E8A0DE07-D641-B9EA-D6F1-77BF7ABE1BB5}"/>
          </ac:grpSpMkLst>
        </pc:grpChg>
        <pc:grpChg chg="mod">
          <ac:chgData name="Corentin HIVER" userId="36e1ca1018ad5470" providerId="LiveId" clId="{14554F33-8C83-442E-A29D-E3FF0A9DD11B}" dt="2024-05-27T10:37:48.141" v="3429"/>
          <ac:grpSpMkLst>
            <pc:docMk/>
            <pc:sldMk cId="4089900139" sldId="425"/>
            <ac:grpSpMk id="115" creationId="{08C83909-4F8B-4045-A01E-9865A0B8EC9B}"/>
          </ac:grpSpMkLst>
        </pc:grpChg>
        <pc:grpChg chg="mod">
          <ac:chgData name="Corentin HIVER" userId="36e1ca1018ad5470" providerId="LiveId" clId="{14554F33-8C83-442E-A29D-E3FF0A9DD11B}" dt="2024-05-27T10:37:48.141" v="3429"/>
          <ac:grpSpMkLst>
            <pc:docMk/>
            <pc:sldMk cId="4089900139" sldId="425"/>
            <ac:grpSpMk id="116" creationId="{5956696E-27F8-DB21-4C64-7A0B51AB360D}"/>
          </ac:grpSpMkLst>
        </pc:grpChg>
        <pc:grpChg chg="mod">
          <ac:chgData name="Corentin HIVER" userId="36e1ca1018ad5470" providerId="LiveId" clId="{14554F33-8C83-442E-A29D-E3FF0A9DD11B}" dt="2024-05-27T10:37:48.141" v="3429"/>
          <ac:grpSpMkLst>
            <pc:docMk/>
            <pc:sldMk cId="4089900139" sldId="425"/>
            <ac:grpSpMk id="117" creationId="{DAA16C83-011C-5DE7-A5D9-460447F72D6B}"/>
          </ac:grpSpMkLst>
        </pc:grpChg>
        <pc:grpChg chg="mod">
          <ac:chgData name="Corentin HIVER" userId="36e1ca1018ad5470" providerId="LiveId" clId="{14554F33-8C83-442E-A29D-E3FF0A9DD11B}" dt="2024-05-27T10:37:15.952" v="3423" actId="165"/>
          <ac:grpSpMkLst>
            <pc:docMk/>
            <pc:sldMk cId="4089900139" sldId="425"/>
            <ac:grpSpMk id="119" creationId="{C7D2D3A5-2F5F-4155-892B-88937BB3CD2D}"/>
          </ac:grpSpMkLst>
        </pc:grpChg>
        <pc:grpChg chg="mod">
          <ac:chgData name="Corentin HIVER" userId="36e1ca1018ad5470" providerId="LiveId" clId="{14554F33-8C83-442E-A29D-E3FF0A9DD11B}" dt="2024-05-27T10:37:15.952" v="3423" actId="165"/>
          <ac:grpSpMkLst>
            <pc:docMk/>
            <pc:sldMk cId="4089900139" sldId="425"/>
            <ac:grpSpMk id="124" creationId="{F1AAD8BD-14D1-48EF-8813-612533B55AE7}"/>
          </ac:grpSpMkLst>
        </pc:grpChg>
        <pc:grpChg chg="mod">
          <ac:chgData name="Corentin HIVER" userId="36e1ca1018ad5470" providerId="LiveId" clId="{14554F33-8C83-442E-A29D-E3FF0A9DD11B}" dt="2024-05-27T10:37:15.952" v="3423" actId="165"/>
          <ac:grpSpMkLst>
            <pc:docMk/>
            <pc:sldMk cId="4089900139" sldId="425"/>
            <ac:grpSpMk id="129" creationId="{64C106A1-C282-4370-B43D-850DF40BA235}"/>
          </ac:grpSpMkLst>
        </pc:grpChg>
        <pc:grpChg chg="mod">
          <ac:chgData name="Corentin HIVER" userId="36e1ca1018ad5470" providerId="LiveId" clId="{14554F33-8C83-442E-A29D-E3FF0A9DD11B}" dt="2024-05-27T10:37:15.952" v="3423" actId="165"/>
          <ac:grpSpMkLst>
            <pc:docMk/>
            <pc:sldMk cId="4089900139" sldId="425"/>
            <ac:grpSpMk id="134" creationId="{FEC0439E-2272-4AF4-A252-475B420A73DB}"/>
          </ac:grpSpMkLst>
        </pc:grpChg>
        <pc:grpChg chg="mod">
          <ac:chgData name="Corentin HIVER" userId="36e1ca1018ad5470" providerId="LiveId" clId="{14554F33-8C83-442E-A29D-E3FF0A9DD11B}" dt="2024-05-27T10:37:15.952" v="3423" actId="165"/>
          <ac:grpSpMkLst>
            <pc:docMk/>
            <pc:sldMk cId="4089900139" sldId="425"/>
            <ac:grpSpMk id="139" creationId="{B73D0411-CF40-4630-8FDF-4AA43657470E}"/>
          </ac:grpSpMkLst>
        </pc:grpChg>
        <pc:grpChg chg="mod">
          <ac:chgData name="Corentin HIVER" userId="36e1ca1018ad5470" providerId="LiveId" clId="{14554F33-8C83-442E-A29D-E3FF0A9DD11B}" dt="2024-05-27T10:37:15.952" v="3423" actId="165"/>
          <ac:grpSpMkLst>
            <pc:docMk/>
            <pc:sldMk cId="4089900139" sldId="425"/>
            <ac:grpSpMk id="144" creationId="{9C56094A-598B-458C-B02F-63CE5B9160B7}"/>
          </ac:grpSpMkLst>
        </pc:grpChg>
        <pc:grpChg chg="mod">
          <ac:chgData name="Corentin HIVER" userId="36e1ca1018ad5470" providerId="LiveId" clId="{14554F33-8C83-442E-A29D-E3FF0A9DD11B}" dt="2024-05-27T10:37:15.952" v="3423" actId="165"/>
          <ac:grpSpMkLst>
            <pc:docMk/>
            <pc:sldMk cId="4089900139" sldId="425"/>
            <ac:grpSpMk id="149" creationId="{151E6FFF-8F7F-4C31-A859-0AA72D9C4C90}"/>
          </ac:grpSpMkLst>
        </pc:grpChg>
        <pc:grpChg chg="mod">
          <ac:chgData name="Corentin HIVER" userId="36e1ca1018ad5470" providerId="LiveId" clId="{14554F33-8C83-442E-A29D-E3FF0A9DD11B}" dt="2024-05-27T10:37:15.952" v="3423" actId="165"/>
          <ac:grpSpMkLst>
            <pc:docMk/>
            <pc:sldMk cId="4089900139" sldId="425"/>
            <ac:grpSpMk id="154" creationId="{632D38C5-CFDF-4B9E-A102-F728D051BC8E}"/>
          </ac:grpSpMkLst>
        </pc:grpChg>
        <pc:grpChg chg="mod">
          <ac:chgData name="Corentin HIVER" userId="36e1ca1018ad5470" providerId="LiveId" clId="{14554F33-8C83-442E-A29D-E3FF0A9DD11B}" dt="2024-05-27T10:37:15.952" v="3423" actId="165"/>
          <ac:grpSpMkLst>
            <pc:docMk/>
            <pc:sldMk cId="4089900139" sldId="425"/>
            <ac:grpSpMk id="159" creationId="{E70CF85E-71A2-4905-8F9D-D78AD64E56F5}"/>
          </ac:grpSpMkLst>
        </pc:grpChg>
        <pc:grpChg chg="mod">
          <ac:chgData name="Corentin HIVER" userId="36e1ca1018ad5470" providerId="LiveId" clId="{14554F33-8C83-442E-A29D-E3FF0A9DD11B}" dt="2024-05-27T10:37:15.952" v="3423" actId="165"/>
          <ac:grpSpMkLst>
            <pc:docMk/>
            <pc:sldMk cId="4089900139" sldId="425"/>
            <ac:grpSpMk id="164" creationId="{BA0C5B08-5FD8-4319-8361-A792891C1808}"/>
          </ac:grpSpMkLst>
        </pc:grpChg>
        <pc:picChg chg="mod">
          <ac:chgData name="Corentin HIVER" userId="36e1ca1018ad5470" providerId="LiveId" clId="{14554F33-8C83-442E-A29D-E3FF0A9DD11B}" dt="2024-05-27T10:37:15.952" v="3423" actId="165"/>
          <ac:picMkLst>
            <pc:docMk/>
            <pc:sldMk cId="4089900139" sldId="425"/>
            <ac:picMk id="6" creationId="{935224B6-8F71-BBBA-2EA7-0873CC74CA90}"/>
          </ac:picMkLst>
        </pc:picChg>
        <pc:picChg chg="mod">
          <ac:chgData name="Corentin HIVER" userId="36e1ca1018ad5470" providerId="LiveId" clId="{14554F33-8C83-442E-A29D-E3FF0A9DD11B}" dt="2024-05-27T10:37:15.952" v="3423" actId="165"/>
          <ac:picMkLst>
            <pc:docMk/>
            <pc:sldMk cId="4089900139" sldId="425"/>
            <ac:picMk id="9" creationId="{7B4680EA-FDA0-6735-7282-DDE5C73F771C}"/>
          </ac:picMkLst>
        </pc:picChg>
        <pc:picChg chg="mod">
          <ac:chgData name="Corentin HIVER" userId="36e1ca1018ad5470" providerId="LiveId" clId="{14554F33-8C83-442E-A29D-E3FF0A9DD11B}" dt="2024-05-27T10:37:15.952" v="3423" actId="165"/>
          <ac:picMkLst>
            <pc:docMk/>
            <pc:sldMk cId="4089900139" sldId="425"/>
            <ac:picMk id="11" creationId="{6C4664C1-3D1D-B2AC-7F60-672BB75630A4}"/>
          </ac:picMkLst>
        </pc:picChg>
        <pc:picChg chg="mod">
          <ac:chgData name="Corentin HIVER" userId="36e1ca1018ad5470" providerId="LiveId" clId="{14554F33-8C83-442E-A29D-E3FF0A9DD11B}" dt="2024-05-27T10:37:15.952" v="3423" actId="165"/>
          <ac:picMkLst>
            <pc:docMk/>
            <pc:sldMk cId="4089900139" sldId="425"/>
            <ac:picMk id="13" creationId="{EDCB1412-249B-4D12-974D-C8E8B7C89512}"/>
          </ac:picMkLst>
        </pc:picChg>
        <pc:picChg chg="mod">
          <ac:chgData name="Corentin HIVER" userId="36e1ca1018ad5470" providerId="LiveId" clId="{14554F33-8C83-442E-A29D-E3FF0A9DD11B}" dt="2024-05-27T10:37:48.141" v="3429"/>
          <ac:picMkLst>
            <pc:docMk/>
            <pc:sldMk cId="4089900139" sldId="425"/>
            <ac:picMk id="81" creationId="{925228D3-7233-714D-FFCC-198259D43826}"/>
          </ac:picMkLst>
        </pc:picChg>
        <pc:picChg chg="mod">
          <ac:chgData name="Corentin HIVER" userId="36e1ca1018ad5470" providerId="LiveId" clId="{14554F33-8C83-442E-A29D-E3FF0A9DD11B}" dt="2024-05-27T10:37:48.141" v="3429"/>
          <ac:picMkLst>
            <pc:docMk/>
            <pc:sldMk cId="4089900139" sldId="425"/>
            <ac:picMk id="83" creationId="{2D56018A-E167-DCBF-C8DC-D7DACBE39EED}"/>
          </ac:picMkLst>
        </pc:picChg>
        <pc:picChg chg="mod">
          <ac:chgData name="Corentin HIVER" userId="36e1ca1018ad5470" providerId="LiveId" clId="{14554F33-8C83-442E-A29D-E3FF0A9DD11B}" dt="2024-05-27T10:37:48.141" v="3429"/>
          <ac:picMkLst>
            <pc:docMk/>
            <pc:sldMk cId="4089900139" sldId="425"/>
            <ac:picMk id="89" creationId="{4E1EA37D-0EA1-C427-5FE3-660B10BB599D}"/>
          </ac:picMkLst>
        </pc:picChg>
        <pc:picChg chg="mod">
          <ac:chgData name="Corentin HIVER" userId="36e1ca1018ad5470" providerId="LiveId" clId="{14554F33-8C83-442E-A29D-E3FF0A9DD11B}" dt="2024-05-27T10:37:48.141" v="3429"/>
          <ac:picMkLst>
            <pc:docMk/>
            <pc:sldMk cId="4089900139" sldId="425"/>
            <ac:picMk id="90" creationId="{B2804BF7-9C81-A071-A8BF-329092DF99DF}"/>
          </ac:picMkLst>
        </pc:picChg>
        <pc:cxnChg chg="add del mod">
          <ac:chgData name="Corentin HIVER" userId="36e1ca1018ad5470" providerId="LiveId" clId="{14554F33-8C83-442E-A29D-E3FF0A9DD11B}" dt="2024-05-27T10:37:44.006" v="3428" actId="478"/>
          <ac:cxnSpMkLst>
            <pc:docMk/>
            <pc:sldMk cId="4089900139" sldId="425"/>
            <ac:cxnSpMk id="8" creationId="{67671E7C-1484-112D-E9B9-1DC7D7B094D2}"/>
          </ac:cxnSpMkLst>
        </pc:cxnChg>
        <pc:cxnChg chg="add mod">
          <ac:chgData name="Corentin HIVER" userId="36e1ca1018ad5470" providerId="LiveId" clId="{14554F33-8C83-442E-A29D-E3FF0A9DD11B}" dt="2024-05-27T10:37:41.148" v="3427"/>
          <ac:cxnSpMkLst>
            <pc:docMk/>
            <pc:sldMk cId="4089900139" sldId="425"/>
            <ac:cxnSpMk id="19" creationId="{33293B71-BDF7-ABB9-DC4C-FE47067C7741}"/>
          </ac:cxnSpMkLst>
        </pc:cxnChg>
        <pc:cxnChg chg="add mod">
          <ac:chgData name="Corentin HIVER" userId="36e1ca1018ad5470" providerId="LiveId" clId="{14554F33-8C83-442E-A29D-E3FF0A9DD11B}" dt="2024-05-27T10:38:04.849" v="3431" actId="14100"/>
          <ac:cxnSpMkLst>
            <pc:docMk/>
            <pc:sldMk cId="4089900139" sldId="425"/>
            <ac:cxnSpMk id="21" creationId="{6EDEB1EC-EA27-E9CB-185C-D9C5F55CEB40}"/>
          </ac:cxnSpMkLst>
        </pc:cxnChg>
        <pc:cxnChg chg="mod">
          <ac:chgData name="Corentin HIVER" userId="36e1ca1018ad5470" providerId="LiveId" clId="{14554F33-8C83-442E-A29D-E3FF0A9DD11B}" dt="2024-05-27T10:37:48.141" v="3429"/>
          <ac:cxnSpMkLst>
            <pc:docMk/>
            <pc:sldMk cId="4089900139" sldId="425"/>
            <ac:cxnSpMk id="32" creationId="{8C1666FA-2A3B-9A59-9FD0-1625E898D191}"/>
          </ac:cxnSpMkLst>
        </pc:cxnChg>
        <pc:cxnChg chg="mod">
          <ac:chgData name="Corentin HIVER" userId="36e1ca1018ad5470" providerId="LiveId" clId="{14554F33-8C83-442E-A29D-E3FF0A9DD11B}" dt="2024-05-27T10:37:15.952" v="3423" actId="165"/>
          <ac:cxnSpMkLst>
            <pc:docMk/>
            <pc:sldMk cId="4089900139" sldId="425"/>
            <ac:cxnSpMk id="43" creationId="{8CB45170-44B2-47F1-9FDD-C4609E9FA669}"/>
          </ac:cxnSpMkLst>
        </pc:cxnChg>
        <pc:cxnChg chg="mod">
          <ac:chgData name="Corentin HIVER" userId="36e1ca1018ad5470" providerId="LiveId" clId="{14554F33-8C83-442E-A29D-E3FF0A9DD11B}" dt="2024-05-27T10:37:15.952" v="3423" actId="165"/>
          <ac:cxnSpMkLst>
            <pc:docMk/>
            <pc:sldMk cId="4089900139" sldId="425"/>
            <ac:cxnSpMk id="44" creationId="{E04EDF7A-174C-4305-9CBA-AC7769CF8C24}"/>
          </ac:cxnSpMkLst>
        </pc:cxnChg>
        <pc:cxnChg chg="mod">
          <ac:chgData name="Corentin HIVER" userId="36e1ca1018ad5470" providerId="LiveId" clId="{14554F33-8C83-442E-A29D-E3FF0A9DD11B}" dt="2024-05-27T10:37:15.952" v="3423" actId="165"/>
          <ac:cxnSpMkLst>
            <pc:docMk/>
            <pc:sldMk cId="4089900139" sldId="425"/>
            <ac:cxnSpMk id="45" creationId="{BD3D192D-13DB-4497-A73E-0A5B6D4F86DE}"/>
          </ac:cxnSpMkLst>
        </pc:cxnChg>
        <pc:cxnChg chg="mod">
          <ac:chgData name="Corentin HIVER" userId="36e1ca1018ad5470" providerId="LiveId" clId="{14554F33-8C83-442E-A29D-E3FF0A9DD11B}" dt="2024-05-27T10:37:15.952" v="3423" actId="165"/>
          <ac:cxnSpMkLst>
            <pc:docMk/>
            <pc:sldMk cId="4089900139" sldId="425"/>
            <ac:cxnSpMk id="46" creationId="{E24501B6-C3E8-4ACF-9DFB-F7FEE92CC2F6}"/>
          </ac:cxnSpMkLst>
        </pc:cxnChg>
        <pc:cxnChg chg="mod">
          <ac:chgData name="Corentin HIVER" userId="36e1ca1018ad5470" providerId="LiveId" clId="{14554F33-8C83-442E-A29D-E3FF0A9DD11B}" dt="2024-05-27T10:37:15.952" v="3423" actId="165"/>
          <ac:cxnSpMkLst>
            <pc:docMk/>
            <pc:sldMk cId="4089900139" sldId="425"/>
            <ac:cxnSpMk id="47" creationId="{81FCD884-475A-4BA0-8F46-F009DC52E89C}"/>
          </ac:cxnSpMkLst>
        </pc:cxnChg>
        <pc:cxnChg chg="mod">
          <ac:chgData name="Corentin HIVER" userId="36e1ca1018ad5470" providerId="LiveId" clId="{14554F33-8C83-442E-A29D-E3FF0A9DD11B}" dt="2024-05-27T10:37:15.952" v="3423" actId="165"/>
          <ac:cxnSpMkLst>
            <pc:docMk/>
            <pc:sldMk cId="4089900139" sldId="425"/>
            <ac:cxnSpMk id="49" creationId="{DA25359C-4844-4DCF-AD56-3BD3470F69E2}"/>
          </ac:cxnSpMkLst>
        </pc:cxnChg>
        <pc:cxnChg chg="mod">
          <ac:chgData name="Corentin HIVER" userId="36e1ca1018ad5470" providerId="LiveId" clId="{14554F33-8C83-442E-A29D-E3FF0A9DD11B}" dt="2024-05-27T10:37:15.952" v="3423" actId="165"/>
          <ac:cxnSpMkLst>
            <pc:docMk/>
            <pc:sldMk cId="4089900139" sldId="425"/>
            <ac:cxnSpMk id="50" creationId="{6319DF66-45D1-47A3-B2C9-D42CE5378495}"/>
          </ac:cxnSpMkLst>
        </pc:cxnChg>
        <pc:cxnChg chg="mod">
          <ac:chgData name="Corentin HIVER" userId="36e1ca1018ad5470" providerId="LiveId" clId="{14554F33-8C83-442E-A29D-E3FF0A9DD11B}" dt="2024-05-27T10:37:15.952" v="3423" actId="165"/>
          <ac:cxnSpMkLst>
            <pc:docMk/>
            <pc:sldMk cId="4089900139" sldId="425"/>
            <ac:cxnSpMk id="51" creationId="{0C513D0C-9033-4AE8-97CE-397BF72FF509}"/>
          </ac:cxnSpMkLst>
        </pc:cxnChg>
        <pc:cxnChg chg="mod">
          <ac:chgData name="Corentin HIVER" userId="36e1ca1018ad5470" providerId="LiveId" clId="{14554F33-8C83-442E-A29D-E3FF0A9DD11B}" dt="2024-05-27T10:37:15.952" v="3423" actId="165"/>
          <ac:cxnSpMkLst>
            <pc:docMk/>
            <pc:sldMk cId="4089900139" sldId="425"/>
            <ac:cxnSpMk id="52" creationId="{A751E899-E67A-4112-B8E8-CB3D9F792F7F}"/>
          </ac:cxnSpMkLst>
        </pc:cxnChg>
        <pc:cxnChg chg="mod">
          <ac:chgData name="Corentin HIVER" userId="36e1ca1018ad5470" providerId="LiveId" clId="{14554F33-8C83-442E-A29D-E3FF0A9DD11B}" dt="2024-05-27T10:37:15.952" v="3423" actId="165"/>
          <ac:cxnSpMkLst>
            <pc:docMk/>
            <pc:sldMk cId="4089900139" sldId="425"/>
            <ac:cxnSpMk id="56" creationId="{9C1BE2B3-128A-441C-A32C-FCC25417AA1A}"/>
          </ac:cxnSpMkLst>
        </pc:cxnChg>
        <pc:cxnChg chg="mod">
          <ac:chgData name="Corentin HIVER" userId="36e1ca1018ad5470" providerId="LiveId" clId="{14554F33-8C83-442E-A29D-E3FF0A9DD11B}" dt="2024-05-27T10:37:15.952" v="3423" actId="165"/>
          <ac:cxnSpMkLst>
            <pc:docMk/>
            <pc:sldMk cId="4089900139" sldId="425"/>
            <ac:cxnSpMk id="57" creationId="{4746801F-48B4-4F75-8DB3-94A798DFF445}"/>
          </ac:cxnSpMkLst>
        </pc:cxnChg>
        <pc:cxnChg chg="mod">
          <ac:chgData name="Corentin HIVER" userId="36e1ca1018ad5470" providerId="LiveId" clId="{14554F33-8C83-442E-A29D-E3FF0A9DD11B}" dt="2024-05-27T10:37:15.952" v="3423" actId="165"/>
          <ac:cxnSpMkLst>
            <pc:docMk/>
            <pc:sldMk cId="4089900139" sldId="425"/>
            <ac:cxnSpMk id="58" creationId="{0BED3CA5-E4C0-413B-91E8-87DDB92FF0CF}"/>
          </ac:cxnSpMkLst>
        </pc:cxnChg>
        <pc:cxnChg chg="mod">
          <ac:chgData name="Corentin HIVER" userId="36e1ca1018ad5470" providerId="LiveId" clId="{14554F33-8C83-442E-A29D-E3FF0A9DD11B}" dt="2024-05-27T10:37:15.952" v="3423" actId="165"/>
          <ac:cxnSpMkLst>
            <pc:docMk/>
            <pc:sldMk cId="4089900139" sldId="425"/>
            <ac:cxnSpMk id="59" creationId="{6DE4BCAA-CCA5-4EEB-A3D2-1F98B8F7C8C4}"/>
          </ac:cxnSpMkLst>
        </pc:cxnChg>
        <pc:cxnChg chg="mod">
          <ac:chgData name="Corentin HIVER" userId="36e1ca1018ad5470" providerId="LiveId" clId="{14554F33-8C83-442E-A29D-E3FF0A9DD11B}" dt="2024-05-27T10:37:15.952" v="3423" actId="165"/>
          <ac:cxnSpMkLst>
            <pc:docMk/>
            <pc:sldMk cId="4089900139" sldId="425"/>
            <ac:cxnSpMk id="60" creationId="{F4E214FD-A5C4-4569-9594-A22932EB9FF7}"/>
          </ac:cxnSpMkLst>
        </pc:cxnChg>
        <pc:cxnChg chg="mod">
          <ac:chgData name="Corentin HIVER" userId="36e1ca1018ad5470" providerId="LiveId" clId="{14554F33-8C83-442E-A29D-E3FF0A9DD11B}" dt="2024-05-27T10:37:15.952" v="3423" actId="165"/>
          <ac:cxnSpMkLst>
            <pc:docMk/>
            <pc:sldMk cId="4089900139" sldId="425"/>
            <ac:cxnSpMk id="61" creationId="{26BD4F95-F081-4C6B-BDB9-A94DEE189B5E}"/>
          </ac:cxnSpMkLst>
        </pc:cxnChg>
        <pc:cxnChg chg="mod">
          <ac:chgData name="Corentin HIVER" userId="36e1ca1018ad5470" providerId="LiveId" clId="{14554F33-8C83-442E-A29D-E3FF0A9DD11B}" dt="2024-05-27T10:37:15.952" v="3423" actId="165"/>
          <ac:cxnSpMkLst>
            <pc:docMk/>
            <pc:sldMk cId="4089900139" sldId="425"/>
            <ac:cxnSpMk id="62" creationId="{5F400CD5-70EF-4B70-80E7-FF32FD98416D}"/>
          </ac:cxnSpMkLst>
        </pc:cxnChg>
        <pc:cxnChg chg="mod">
          <ac:chgData name="Corentin HIVER" userId="36e1ca1018ad5470" providerId="LiveId" clId="{14554F33-8C83-442E-A29D-E3FF0A9DD11B}" dt="2024-05-27T10:37:15.952" v="3423" actId="165"/>
          <ac:cxnSpMkLst>
            <pc:docMk/>
            <pc:sldMk cId="4089900139" sldId="425"/>
            <ac:cxnSpMk id="63" creationId="{29F2B1C2-F927-43C7-B350-4ABBB1AB7DFB}"/>
          </ac:cxnSpMkLst>
        </pc:cxnChg>
        <pc:cxnChg chg="mod">
          <ac:chgData name="Corentin HIVER" userId="36e1ca1018ad5470" providerId="LiveId" clId="{14554F33-8C83-442E-A29D-E3FF0A9DD11B}" dt="2024-05-27T10:37:48.141" v="3429"/>
          <ac:cxnSpMkLst>
            <pc:docMk/>
            <pc:sldMk cId="4089900139" sldId="425"/>
            <ac:cxnSpMk id="64" creationId="{4AB88680-32B4-3080-3475-B6EDC0719070}"/>
          </ac:cxnSpMkLst>
        </pc:cxnChg>
        <pc:cxnChg chg="mod">
          <ac:chgData name="Corentin HIVER" userId="36e1ca1018ad5470" providerId="LiveId" clId="{14554F33-8C83-442E-A29D-E3FF0A9DD11B}" dt="2024-05-27T10:37:15.952" v="3423" actId="165"/>
          <ac:cxnSpMkLst>
            <pc:docMk/>
            <pc:sldMk cId="4089900139" sldId="425"/>
            <ac:cxnSpMk id="65" creationId="{5D7C89ED-5C54-644A-0E25-15481F21E8DF}"/>
          </ac:cxnSpMkLst>
        </pc:cxnChg>
        <pc:cxnChg chg="mod">
          <ac:chgData name="Corentin HIVER" userId="36e1ca1018ad5470" providerId="LiveId" clId="{14554F33-8C83-442E-A29D-E3FF0A9DD11B}" dt="2024-05-27T10:37:48.141" v="3429"/>
          <ac:cxnSpMkLst>
            <pc:docMk/>
            <pc:sldMk cId="4089900139" sldId="425"/>
            <ac:cxnSpMk id="66" creationId="{2995201A-B1A6-F595-452B-7012A8C0BD1A}"/>
          </ac:cxnSpMkLst>
        </pc:cxnChg>
        <pc:cxnChg chg="mod">
          <ac:chgData name="Corentin HIVER" userId="36e1ca1018ad5470" providerId="LiveId" clId="{14554F33-8C83-442E-A29D-E3FF0A9DD11B}" dt="2024-05-27T10:37:15.952" v="3423" actId="165"/>
          <ac:cxnSpMkLst>
            <pc:docMk/>
            <pc:sldMk cId="4089900139" sldId="425"/>
            <ac:cxnSpMk id="67" creationId="{48581AA7-C8A9-B7B2-13CA-2196B11EC8C9}"/>
          </ac:cxnSpMkLst>
        </pc:cxnChg>
        <pc:cxnChg chg="mod">
          <ac:chgData name="Corentin HIVER" userId="36e1ca1018ad5470" providerId="LiveId" clId="{14554F33-8C83-442E-A29D-E3FF0A9DD11B}" dt="2024-05-27T10:37:15.952" v="3423" actId="165"/>
          <ac:cxnSpMkLst>
            <pc:docMk/>
            <pc:sldMk cId="4089900139" sldId="425"/>
            <ac:cxnSpMk id="73" creationId="{25896BE0-D7BC-4515-ACF3-E9D1BB12DFE3}"/>
          </ac:cxnSpMkLst>
        </pc:cxnChg>
        <pc:cxnChg chg="mod">
          <ac:chgData name="Corentin HIVER" userId="36e1ca1018ad5470" providerId="LiveId" clId="{14554F33-8C83-442E-A29D-E3FF0A9DD11B}" dt="2024-05-27T10:37:15.952" v="3423" actId="165"/>
          <ac:cxnSpMkLst>
            <pc:docMk/>
            <pc:sldMk cId="4089900139" sldId="425"/>
            <ac:cxnSpMk id="74" creationId="{17532388-FBBC-4AD0-B0FA-819C090C0B9A}"/>
          </ac:cxnSpMkLst>
        </pc:cxnChg>
        <pc:cxnChg chg="mod">
          <ac:chgData name="Corentin HIVER" userId="36e1ca1018ad5470" providerId="LiveId" clId="{14554F33-8C83-442E-A29D-E3FF0A9DD11B}" dt="2024-05-27T10:37:15.952" v="3423" actId="165"/>
          <ac:cxnSpMkLst>
            <pc:docMk/>
            <pc:sldMk cId="4089900139" sldId="425"/>
            <ac:cxnSpMk id="75" creationId="{3383711C-A709-85BA-3385-A28461D1064D}"/>
          </ac:cxnSpMkLst>
        </pc:cxnChg>
        <pc:cxnChg chg="mod">
          <ac:chgData name="Corentin HIVER" userId="36e1ca1018ad5470" providerId="LiveId" clId="{14554F33-8C83-442E-A29D-E3FF0A9DD11B}" dt="2024-05-27T10:37:15.952" v="3423" actId="165"/>
          <ac:cxnSpMkLst>
            <pc:docMk/>
            <pc:sldMk cId="4089900139" sldId="425"/>
            <ac:cxnSpMk id="85" creationId="{22534ED7-DB35-4F94-B1B8-BD44A29A0CE1}"/>
          </ac:cxnSpMkLst>
        </pc:cxnChg>
        <pc:cxnChg chg="mod">
          <ac:chgData name="Corentin HIVER" userId="36e1ca1018ad5470" providerId="LiveId" clId="{14554F33-8C83-442E-A29D-E3FF0A9DD11B}" dt="2024-05-27T10:37:15.952" v="3423" actId="165"/>
          <ac:cxnSpMkLst>
            <pc:docMk/>
            <pc:sldMk cId="4089900139" sldId="425"/>
            <ac:cxnSpMk id="86" creationId="{8F4D6ADF-E774-459A-9DFE-2F7422EB6C08}"/>
          </ac:cxnSpMkLst>
        </pc:cxnChg>
        <pc:cxnChg chg="mod">
          <ac:chgData name="Corentin HIVER" userId="36e1ca1018ad5470" providerId="LiveId" clId="{14554F33-8C83-442E-A29D-E3FF0A9DD11B}" dt="2024-05-27T10:37:15.952" v="3423" actId="165"/>
          <ac:cxnSpMkLst>
            <pc:docMk/>
            <pc:sldMk cId="4089900139" sldId="425"/>
            <ac:cxnSpMk id="87" creationId="{37490D47-9E12-4A69-83D5-8A6848CE94F2}"/>
          </ac:cxnSpMkLst>
        </pc:cxnChg>
        <pc:cxnChg chg="mod">
          <ac:chgData name="Corentin HIVER" userId="36e1ca1018ad5470" providerId="LiveId" clId="{14554F33-8C83-442E-A29D-E3FF0A9DD11B}" dt="2024-05-27T10:37:15.952" v="3423" actId="165"/>
          <ac:cxnSpMkLst>
            <pc:docMk/>
            <pc:sldMk cId="4089900139" sldId="425"/>
            <ac:cxnSpMk id="88" creationId="{AB632681-C23E-487C-B83E-C3C1FABF5579}"/>
          </ac:cxnSpMkLst>
        </pc:cxnChg>
        <pc:cxnChg chg="mod topLvl">
          <ac:chgData name="Corentin HIVER" userId="36e1ca1018ad5470" providerId="LiveId" clId="{14554F33-8C83-442E-A29D-E3FF0A9DD11B}" dt="2024-05-27T10:37:03.003" v="3419" actId="165"/>
          <ac:cxnSpMkLst>
            <pc:docMk/>
            <pc:sldMk cId="4089900139" sldId="425"/>
            <ac:cxnSpMk id="99" creationId="{FCA71C7A-8DFE-6F5F-6808-951806F4675A}"/>
          </ac:cxnSpMkLst>
        </pc:cxnChg>
        <pc:cxnChg chg="mod topLvl">
          <ac:chgData name="Corentin HIVER" userId="36e1ca1018ad5470" providerId="LiveId" clId="{14554F33-8C83-442E-A29D-E3FF0A9DD11B}" dt="2024-05-27T10:37:03.003" v="3419" actId="165"/>
          <ac:cxnSpMkLst>
            <pc:docMk/>
            <pc:sldMk cId="4089900139" sldId="425"/>
            <ac:cxnSpMk id="102" creationId="{B0C03036-B522-005F-1C63-BB599643ECEF}"/>
          </ac:cxnSpMkLst>
        </pc:cxnChg>
        <pc:cxnChg chg="mod">
          <ac:chgData name="Corentin HIVER" userId="36e1ca1018ad5470" providerId="LiveId" clId="{14554F33-8C83-442E-A29D-E3FF0A9DD11B}" dt="2024-05-27T10:37:48.141" v="3429"/>
          <ac:cxnSpMkLst>
            <pc:docMk/>
            <pc:sldMk cId="4089900139" sldId="425"/>
            <ac:cxnSpMk id="104" creationId="{79CCE06B-68B6-0F42-AC18-7D94A0034507}"/>
          </ac:cxnSpMkLst>
        </pc:cxnChg>
        <pc:cxnChg chg="mod">
          <ac:chgData name="Corentin HIVER" userId="36e1ca1018ad5470" providerId="LiveId" clId="{14554F33-8C83-442E-A29D-E3FF0A9DD11B}" dt="2024-05-27T10:37:48.141" v="3429"/>
          <ac:cxnSpMkLst>
            <pc:docMk/>
            <pc:sldMk cId="4089900139" sldId="425"/>
            <ac:cxnSpMk id="105" creationId="{735997EC-653B-97D1-9E0B-3541C2EB1FDE}"/>
          </ac:cxnSpMkLst>
        </pc:cxnChg>
        <pc:cxnChg chg="mod">
          <ac:chgData name="Corentin HIVER" userId="36e1ca1018ad5470" providerId="LiveId" clId="{14554F33-8C83-442E-A29D-E3FF0A9DD11B}" dt="2024-05-27T10:37:48.141" v="3429"/>
          <ac:cxnSpMkLst>
            <pc:docMk/>
            <pc:sldMk cId="4089900139" sldId="425"/>
            <ac:cxnSpMk id="118" creationId="{C24005A4-0C23-3EAA-6513-5726B9E25735}"/>
          </ac:cxnSpMkLst>
        </pc:cxnChg>
        <pc:cxnChg chg="mod">
          <ac:chgData name="Corentin HIVER" userId="36e1ca1018ad5470" providerId="LiveId" clId="{14554F33-8C83-442E-A29D-E3FF0A9DD11B}" dt="2024-05-27T10:37:15.952" v="3423" actId="165"/>
          <ac:cxnSpMkLst>
            <pc:docMk/>
            <pc:sldMk cId="4089900139" sldId="425"/>
            <ac:cxnSpMk id="120" creationId="{FA01DF6E-CFAB-417D-B22E-4E2614C3D1B7}"/>
          </ac:cxnSpMkLst>
        </pc:cxnChg>
        <pc:cxnChg chg="mod">
          <ac:chgData name="Corentin HIVER" userId="36e1ca1018ad5470" providerId="LiveId" clId="{14554F33-8C83-442E-A29D-E3FF0A9DD11B}" dt="2024-05-27T10:37:15.952" v="3423" actId="165"/>
          <ac:cxnSpMkLst>
            <pc:docMk/>
            <pc:sldMk cId="4089900139" sldId="425"/>
            <ac:cxnSpMk id="121" creationId="{A5717951-450E-416F-9529-5EA6112384D0}"/>
          </ac:cxnSpMkLst>
        </pc:cxnChg>
        <pc:cxnChg chg="mod">
          <ac:chgData name="Corentin HIVER" userId="36e1ca1018ad5470" providerId="LiveId" clId="{14554F33-8C83-442E-A29D-E3FF0A9DD11B}" dt="2024-05-27T10:37:15.952" v="3423" actId="165"/>
          <ac:cxnSpMkLst>
            <pc:docMk/>
            <pc:sldMk cId="4089900139" sldId="425"/>
            <ac:cxnSpMk id="122" creationId="{B3EF09AA-A4D6-43ED-A766-9343EBE77AFF}"/>
          </ac:cxnSpMkLst>
        </pc:cxnChg>
        <pc:cxnChg chg="mod">
          <ac:chgData name="Corentin HIVER" userId="36e1ca1018ad5470" providerId="LiveId" clId="{14554F33-8C83-442E-A29D-E3FF0A9DD11B}" dt="2024-05-27T10:37:15.952" v="3423" actId="165"/>
          <ac:cxnSpMkLst>
            <pc:docMk/>
            <pc:sldMk cId="4089900139" sldId="425"/>
            <ac:cxnSpMk id="123" creationId="{0D66B2E0-9816-4825-8FE7-F886F9868F1F}"/>
          </ac:cxnSpMkLst>
        </pc:cxnChg>
        <pc:cxnChg chg="mod">
          <ac:chgData name="Corentin HIVER" userId="36e1ca1018ad5470" providerId="LiveId" clId="{14554F33-8C83-442E-A29D-E3FF0A9DD11B}" dt="2024-05-27T10:37:15.952" v="3423" actId="165"/>
          <ac:cxnSpMkLst>
            <pc:docMk/>
            <pc:sldMk cId="4089900139" sldId="425"/>
            <ac:cxnSpMk id="125" creationId="{6CDA3A30-361F-4A46-8D71-B5682118E7C8}"/>
          </ac:cxnSpMkLst>
        </pc:cxnChg>
        <pc:cxnChg chg="mod">
          <ac:chgData name="Corentin HIVER" userId="36e1ca1018ad5470" providerId="LiveId" clId="{14554F33-8C83-442E-A29D-E3FF0A9DD11B}" dt="2024-05-27T10:37:15.952" v="3423" actId="165"/>
          <ac:cxnSpMkLst>
            <pc:docMk/>
            <pc:sldMk cId="4089900139" sldId="425"/>
            <ac:cxnSpMk id="126" creationId="{465C8505-8109-44FA-8266-49ED9E865806}"/>
          </ac:cxnSpMkLst>
        </pc:cxnChg>
        <pc:cxnChg chg="mod">
          <ac:chgData name="Corentin HIVER" userId="36e1ca1018ad5470" providerId="LiveId" clId="{14554F33-8C83-442E-A29D-E3FF0A9DD11B}" dt="2024-05-27T10:37:15.952" v="3423" actId="165"/>
          <ac:cxnSpMkLst>
            <pc:docMk/>
            <pc:sldMk cId="4089900139" sldId="425"/>
            <ac:cxnSpMk id="127" creationId="{7C013C63-51CB-492A-8C42-B77CA71A434C}"/>
          </ac:cxnSpMkLst>
        </pc:cxnChg>
        <pc:cxnChg chg="mod">
          <ac:chgData name="Corentin HIVER" userId="36e1ca1018ad5470" providerId="LiveId" clId="{14554F33-8C83-442E-A29D-E3FF0A9DD11B}" dt="2024-05-27T10:37:15.952" v="3423" actId="165"/>
          <ac:cxnSpMkLst>
            <pc:docMk/>
            <pc:sldMk cId="4089900139" sldId="425"/>
            <ac:cxnSpMk id="128" creationId="{5C02C722-2E17-461E-B447-19E1C94E9971}"/>
          </ac:cxnSpMkLst>
        </pc:cxnChg>
        <pc:cxnChg chg="mod">
          <ac:chgData name="Corentin HIVER" userId="36e1ca1018ad5470" providerId="LiveId" clId="{14554F33-8C83-442E-A29D-E3FF0A9DD11B}" dt="2024-05-27T10:37:15.952" v="3423" actId="165"/>
          <ac:cxnSpMkLst>
            <pc:docMk/>
            <pc:sldMk cId="4089900139" sldId="425"/>
            <ac:cxnSpMk id="130" creationId="{AE3EC542-E5EF-4DBE-A960-D5D77B5AADD1}"/>
          </ac:cxnSpMkLst>
        </pc:cxnChg>
        <pc:cxnChg chg="mod">
          <ac:chgData name="Corentin HIVER" userId="36e1ca1018ad5470" providerId="LiveId" clId="{14554F33-8C83-442E-A29D-E3FF0A9DD11B}" dt="2024-05-27T10:37:15.952" v="3423" actId="165"/>
          <ac:cxnSpMkLst>
            <pc:docMk/>
            <pc:sldMk cId="4089900139" sldId="425"/>
            <ac:cxnSpMk id="131" creationId="{5398E866-7E39-4FE6-AB44-3EB1C55B461A}"/>
          </ac:cxnSpMkLst>
        </pc:cxnChg>
        <pc:cxnChg chg="mod">
          <ac:chgData name="Corentin HIVER" userId="36e1ca1018ad5470" providerId="LiveId" clId="{14554F33-8C83-442E-A29D-E3FF0A9DD11B}" dt="2024-05-27T10:37:15.952" v="3423" actId="165"/>
          <ac:cxnSpMkLst>
            <pc:docMk/>
            <pc:sldMk cId="4089900139" sldId="425"/>
            <ac:cxnSpMk id="132" creationId="{CBBF2862-A7D4-4BC6-92E7-C7A1B1444728}"/>
          </ac:cxnSpMkLst>
        </pc:cxnChg>
        <pc:cxnChg chg="mod">
          <ac:chgData name="Corentin HIVER" userId="36e1ca1018ad5470" providerId="LiveId" clId="{14554F33-8C83-442E-A29D-E3FF0A9DD11B}" dt="2024-05-27T10:37:15.952" v="3423" actId="165"/>
          <ac:cxnSpMkLst>
            <pc:docMk/>
            <pc:sldMk cId="4089900139" sldId="425"/>
            <ac:cxnSpMk id="133" creationId="{8873D35F-A2A4-481A-991A-DA70A580F333}"/>
          </ac:cxnSpMkLst>
        </pc:cxnChg>
        <pc:cxnChg chg="mod">
          <ac:chgData name="Corentin HIVER" userId="36e1ca1018ad5470" providerId="LiveId" clId="{14554F33-8C83-442E-A29D-E3FF0A9DD11B}" dt="2024-05-27T10:37:15.952" v="3423" actId="165"/>
          <ac:cxnSpMkLst>
            <pc:docMk/>
            <pc:sldMk cId="4089900139" sldId="425"/>
            <ac:cxnSpMk id="135" creationId="{9B65E526-6ED9-44BB-AF90-95F9743EB93B}"/>
          </ac:cxnSpMkLst>
        </pc:cxnChg>
        <pc:cxnChg chg="mod">
          <ac:chgData name="Corentin HIVER" userId="36e1ca1018ad5470" providerId="LiveId" clId="{14554F33-8C83-442E-A29D-E3FF0A9DD11B}" dt="2024-05-27T10:37:15.952" v="3423" actId="165"/>
          <ac:cxnSpMkLst>
            <pc:docMk/>
            <pc:sldMk cId="4089900139" sldId="425"/>
            <ac:cxnSpMk id="136" creationId="{C9715BA8-75AA-4B86-9302-01E48FD11344}"/>
          </ac:cxnSpMkLst>
        </pc:cxnChg>
        <pc:cxnChg chg="mod">
          <ac:chgData name="Corentin HIVER" userId="36e1ca1018ad5470" providerId="LiveId" clId="{14554F33-8C83-442E-A29D-E3FF0A9DD11B}" dt="2024-05-27T10:37:15.952" v="3423" actId="165"/>
          <ac:cxnSpMkLst>
            <pc:docMk/>
            <pc:sldMk cId="4089900139" sldId="425"/>
            <ac:cxnSpMk id="137" creationId="{48BD21C4-3350-4207-AA95-F861A4A620F5}"/>
          </ac:cxnSpMkLst>
        </pc:cxnChg>
        <pc:cxnChg chg="mod">
          <ac:chgData name="Corentin HIVER" userId="36e1ca1018ad5470" providerId="LiveId" clId="{14554F33-8C83-442E-A29D-E3FF0A9DD11B}" dt="2024-05-27T10:37:15.952" v="3423" actId="165"/>
          <ac:cxnSpMkLst>
            <pc:docMk/>
            <pc:sldMk cId="4089900139" sldId="425"/>
            <ac:cxnSpMk id="138" creationId="{51FA73E7-12FB-46A7-933D-EDB628270EEE}"/>
          </ac:cxnSpMkLst>
        </pc:cxnChg>
        <pc:cxnChg chg="mod">
          <ac:chgData name="Corentin HIVER" userId="36e1ca1018ad5470" providerId="LiveId" clId="{14554F33-8C83-442E-A29D-E3FF0A9DD11B}" dt="2024-05-27T10:37:15.952" v="3423" actId="165"/>
          <ac:cxnSpMkLst>
            <pc:docMk/>
            <pc:sldMk cId="4089900139" sldId="425"/>
            <ac:cxnSpMk id="140" creationId="{5A13A4A4-6882-41FA-ABFA-76C3542D04AC}"/>
          </ac:cxnSpMkLst>
        </pc:cxnChg>
        <pc:cxnChg chg="mod">
          <ac:chgData name="Corentin HIVER" userId="36e1ca1018ad5470" providerId="LiveId" clId="{14554F33-8C83-442E-A29D-E3FF0A9DD11B}" dt="2024-05-27T10:37:15.952" v="3423" actId="165"/>
          <ac:cxnSpMkLst>
            <pc:docMk/>
            <pc:sldMk cId="4089900139" sldId="425"/>
            <ac:cxnSpMk id="141" creationId="{1A815CA6-5CB0-48B5-8BAC-319C7ECAA39D}"/>
          </ac:cxnSpMkLst>
        </pc:cxnChg>
        <pc:cxnChg chg="mod">
          <ac:chgData name="Corentin HIVER" userId="36e1ca1018ad5470" providerId="LiveId" clId="{14554F33-8C83-442E-A29D-E3FF0A9DD11B}" dt="2024-05-27T10:37:15.952" v="3423" actId="165"/>
          <ac:cxnSpMkLst>
            <pc:docMk/>
            <pc:sldMk cId="4089900139" sldId="425"/>
            <ac:cxnSpMk id="142" creationId="{9D95253D-28F6-4008-AA03-CAAC77BFE938}"/>
          </ac:cxnSpMkLst>
        </pc:cxnChg>
        <pc:cxnChg chg="mod">
          <ac:chgData name="Corentin HIVER" userId="36e1ca1018ad5470" providerId="LiveId" clId="{14554F33-8C83-442E-A29D-E3FF0A9DD11B}" dt="2024-05-27T10:37:15.952" v="3423" actId="165"/>
          <ac:cxnSpMkLst>
            <pc:docMk/>
            <pc:sldMk cId="4089900139" sldId="425"/>
            <ac:cxnSpMk id="143" creationId="{E326417F-FCBC-41B9-B108-C04C3E7FA7CD}"/>
          </ac:cxnSpMkLst>
        </pc:cxnChg>
        <pc:cxnChg chg="mod">
          <ac:chgData name="Corentin HIVER" userId="36e1ca1018ad5470" providerId="LiveId" clId="{14554F33-8C83-442E-A29D-E3FF0A9DD11B}" dt="2024-05-27T10:37:15.952" v="3423" actId="165"/>
          <ac:cxnSpMkLst>
            <pc:docMk/>
            <pc:sldMk cId="4089900139" sldId="425"/>
            <ac:cxnSpMk id="145" creationId="{0DE19794-5E76-49E8-8281-01A11C969B18}"/>
          </ac:cxnSpMkLst>
        </pc:cxnChg>
        <pc:cxnChg chg="mod">
          <ac:chgData name="Corentin HIVER" userId="36e1ca1018ad5470" providerId="LiveId" clId="{14554F33-8C83-442E-A29D-E3FF0A9DD11B}" dt="2024-05-27T10:37:15.952" v="3423" actId="165"/>
          <ac:cxnSpMkLst>
            <pc:docMk/>
            <pc:sldMk cId="4089900139" sldId="425"/>
            <ac:cxnSpMk id="146" creationId="{3F08F559-ED30-46FA-A541-A9383FE13DFB}"/>
          </ac:cxnSpMkLst>
        </pc:cxnChg>
        <pc:cxnChg chg="mod">
          <ac:chgData name="Corentin HIVER" userId="36e1ca1018ad5470" providerId="LiveId" clId="{14554F33-8C83-442E-A29D-E3FF0A9DD11B}" dt="2024-05-27T10:37:15.952" v="3423" actId="165"/>
          <ac:cxnSpMkLst>
            <pc:docMk/>
            <pc:sldMk cId="4089900139" sldId="425"/>
            <ac:cxnSpMk id="147" creationId="{27A2F740-5784-483D-B053-BB947D7DD656}"/>
          </ac:cxnSpMkLst>
        </pc:cxnChg>
        <pc:cxnChg chg="mod">
          <ac:chgData name="Corentin HIVER" userId="36e1ca1018ad5470" providerId="LiveId" clId="{14554F33-8C83-442E-A29D-E3FF0A9DD11B}" dt="2024-05-27T10:37:15.952" v="3423" actId="165"/>
          <ac:cxnSpMkLst>
            <pc:docMk/>
            <pc:sldMk cId="4089900139" sldId="425"/>
            <ac:cxnSpMk id="148" creationId="{4DD5BA5A-0ACF-446E-9BFD-041CBC7E30BE}"/>
          </ac:cxnSpMkLst>
        </pc:cxnChg>
        <pc:cxnChg chg="mod">
          <ac:chgData name="Corentin HIVER" userId="36e1ca1018ad5470" providerId="LiveId" clId="{14554F33-8C83-442E-A29D-E3FF0A9DD11B}" dt="2024-05-27T10:37:15.952" v="3423" actId="165"/>
          <ac:cxnSpMkLst>
            <pc:docMk/>
            <pc:sldMk cId="4089900139" sldId="425"/>
            <ac:cxnSpMk id="150" creationId="{5B860BFC-E0C6-4F64-9BDF-A8FE0258EE16}"/>
          </ac:cxnSpMkLst>
        </pc:cxnChg>
        <pc:cxnChg chg="mod">
          <ac:chgData name="Corentin HIVER" userId="36e1ca1018ad5470" providerId="LiveId" clId="{14554F33-8C83-442E-A29D-E3FF0A9DD11B}" dt="2024-05-27T10:37:15.952" v="3423" actId="165"/>
          <ac:cxnSpMkLst>
            <pc:docMk/>
            <pc:sldMk cId="4089900139" sldId="425"/>
            <ac:cxnSpMk id="151" creationId="{633FF14A-9106-4E67-8DE6-AAF61A053853}"/>
          </ac:cxnSpMkLst>
        </pc:cxnChg>
        <pc:cxnChg chg="mod">
          <ac:chgData name="Corentin HIVER" userId="36e1ca1018ad5470" providerId="LiveId" clId="{14554F33-8C83-442E-A29D-E3FF0A9DD11B}" dt="2024-05-27T10:37:15.952" v="3423" actId="165"/>
          <ac:cxnSpMkLst>
            <pc:docMk/>
            <pc:sldMk cId="4089900139" sldId="425"/>
            <ac:cxnSpMk id="152" creationId="{D603CFDA-A91A-48D1-A8E1-BA458C4D975F}"/>
          </ac:cxnSpMkLst>
        </pc:cxnChg>
        <pc:cxnChg chg="mod">
          <ac:chgData name="Corentin HIVER" userId="36e1ca1018ad5470" providerId="LiveId" clId="{14554F33-8C83-442E-A29D-E3FF0A9DD11B}" dt="2024-05-27T10:37:15.952" v="3423" actId="165"/>
          <ac:cxnSpMkLst>
            <pc:docMk/>
            <pc:sldMk cId="4089900139" sldId="425"/>
            <ac:cxnSpMk id="153" creationId="{A93579F5-4999-4E07-8364-81169F46BCE4}"/>
          </ac:cxnSpMkLst>
        </pc:cxnChg>
        <pc:cxnChg chg="mod">
          <ac:chgData name="Corentin HIVER" userId="36e1ca1018ad5470" providerId="LiveId" clId="{14554F33-8C83-442E-A29D-E3FF0A9DD11B}" dt="2024-05-27T10:37:15.952" v="3423" actId="165"/>
          <ac:cxnSpMkLst>
            <pc:docMk/>
            <pc:sldMk cId="4089900139" sldId="425"/>
            <ac:cxnSpMk id="155" creationId="{D394C876-944E-41F5-BEBB-5EF556B95145}"/>
          </ac:cxnSpMkLst>
        </pc:cxnChg>
        <pc:cxnChg chg="mod">
          <ac:chgData name="Corentin HIVER" userId="36e1ca1018ad5470" providerId="LiveId" clId="{14554F33-8C83-442E-A29D-E3FF0A9DD11B}" dt="2024-05-27T10:37:15.952" v="3423" actId="165"/>
          <ac:cxnSpMkLst>
            <pc:docMk/>
            <pc:sldMk cId="4089900139" sldId="425"/>
            <ac:cxnSpMk id="156" creationId="{55DE4486-3A47-4414-A8A7-559A319AF232}"/>
          </ac:cxnSpMkLst>
        </pc:cxnChg>
        <pc:cxnChg chg="mod">
          <ac:chgData name="Corentin HIVER" userId="36e1ca1018ad5470" providerId="LiveId" clId="{14554F33-8C83-442E-A29D-E3FF0A9DD11B}" dt="2024-05-27T10:37:15.952" v="3423" actId="165"/>
          <ac:cxnSpMkLst>
            <pc:docMk/>
            <pc:sldMk cId="4089900139" sldId="425"/>
            <ac:cxnSpMk id="157" creationId="{D3458E92-8CA7-4608-87B5-8B661B1CECB9}"/>
          </ac:cxnSpMkLst>
        </pc:cxnChg>
        <pc:cxnChg chg="mod">
          <ac:chgData name="Corentin HIVER" userId="36e1ca1018ad5470" providerId="LiveId" clId="{14554F33-8C83-442E-A29D-E3FF0A9DD11B}" dt="2024-05-27T10:37:15.952" v="3423" actId="165"/>
          <ac:cxnSpMkLst>
            <pc:docMk/>
            <pc:sldMk cId="4089900139" sldId="425"/>
            <ac:cxnSpMk id="158" creationId="{A3CFCDC3-A611-49FE-868F-B60FBE313C06}"/>
          </ac:cxnSpMkLst>
        </pc:cxnChg>
        <pc:cxnChg chg="mod">
          <ac:chgData name="Corentin HIVER" userId="36e1ca1018ad5470" providerId="LiveId" clId="{14554F33-8C83-442E-A29D-E3FF0A9DD11B}" dt="2024-05-27T10:37:15.952" v="3423" actId="165"/>
          <ac:cxnSpMkLst>
            <pc:docMk/>
            <pc:sldMk cId="4089900139" sldId="425"/>
            <ac:cxnSpMk id="160" creationId="{471833A9-249C-4728-854A-C0D49C3044C9}"/>
          </ac:cxnSpMkLst>
        </pc:cxnChg>
        <pc:cxnChg chg="mod">
          <ac:chgData name="Corentin HIVER" userId="36e1ca1018ad5470" providerId="LiveId" clId="{14554F33-8C83-442E-A29D-E3FF0A9DD11B}" dt="2024-05-27T10:37:15.952" v="3423" actId="165"/>
          <ac:cxnSpMkLst>
            <pc:docMk/>
            <pc:sldMk cId="4089900139" sldId="425"/>
            <ac:cxnSpMk id="161" creationId="{1AF2319B-093E-4DCB-9C0E-69493D4746D8}"/>
          </ac:cxnSpMkLst>
        </pc:cxnChg>
        <pc:cxnChg chg="mod">
          <ac:chgData name="Corentin HIVER" userId="36e1ca1018ad5470" providerId="LiveId" clId="{14554F33-8C83-442E-A29D-E3FF0A9DD11B}" dt="2024-05-27T10:37:15.952" v="3423" actId="165"/>
          <ac:cxnSpMkLst>
            <pc:docMk/>
            <pc:sldMk cId="4089900139" sldId="425"/>
            <ac:cxnSpMk id="162" creationId="{6A7D3482-0F63-4FB1-B79D-D77011B6EE19}"/>
          </ac:cxnSpMkLst>
        </pc:cxnChg>
        <pc:cxnChg chg="mod">
          <ac:chgData name="Corentin HIVER" userId="36e1ca1018ad5470" providerId="LiveId" clId="{14554F33-8C83-442E-A29D-E3FF0A9DD11B}" dt="2024-05-27T10:37:15.952" v="3423" actId="165"/>
          <ac:cxnSpMkLst>
            <pc:docMk/>
            <pc:sldMk cId="4089900139" sldId="425"/>
            <ac:cxnSpMk id="163" creationId="{D1AA91B2-CD48-4992-92AE-11DC55FCDBBF}"/>
          </ac:cxnSpMkLst>
        </pc:cxnChg>
        <pc:cxnChg chg="mod">
          <ac:chgData name="Corentin HIVER" userId="36e1ca1018ad5470" providerId="LiveId" clId="{14554F33-8C83-442E-A29D-E3FF0A9DD11B}" dt="2024-05-27T10:37:15.952" v="3423" actId="165"/>
          <ac:cxnSpMkLst>
            <pc:docMk/>
            <pc:sldMk cId="4089900139" sldId="425"/>
            <ac:cxnSpMk id="165" creationId="{14DF310E-3F30-4DC9-BA54-0042A913FD53}"/>
          </ac:cxnSpMkLst>
        </pc:cxnChg>
        <pc:cxnChg chg="mod">
          <ac:chgData name="Corentin HIVER" userId="36e1ca1018ad5470" providerId="LiveId" clId="{14554F33-8C83-442E-A29D-E3FF0A9DD11B}" dt="2024-05-27T10:37:15.952" v="3423" actId="165"/>
          <ac:cxnSpMkLst>
            <pc:docMk/>
            <pc:sldMk cId="4089900139" sldId="425"/>
            <ac:cxnSpMk id="166" creationId="{2C64AB21-89C4-41E2-B119-DD3FA92EAF44}"/>
          </ac:cxnSpMkLst>
        </pc:cxnChg>
        <pc:cxnChg chg="mod">
          <ac:chgData name="Corentin HIVER" userId="36e1ca1018ad5470" providerId="LiveId" clId="{14554F33-8C83-442E-A29D-E3FF0A9DD11B}" dt="2024-05-27T10:37:15.952" v="3423" actId="165"/>
          <ac:cxnSpMkLst>
            <pc:docMk/>
            <pc:sldMk cId="4089900139" sldId="425"/>
            <ac:cxnSpMk id="167" creationId="{CD5A1642-CC25-4E9C-8681-F03093066DBA}"/>
          </ac:cxnSpMkLst>
        </pc:cxnChg>
        <pc:cxnChg chg="mod">
          <ac:chgData name="Corentin HIVER" userId="36e1ca1018ad5470" providerId="LiveId" clId="{14554F33-8C83-442E-A29D-E3FF0A9DD11B}" dt="2024-05-27T10:37:15.952" v="3423" actId="165"/>
          <ac:cxnSpMkLst>
            <pc:docMk/>
            <pc:sldMk cId="4089900139" sldId="425"/>
            <ac:cxnSpMk id="168" creationId="{9E1A2D49-E121-48D4-8D77-53259130B438}"/>
          </ac:cxnSpMkLst>
        </pc:cxnChg>
        <pc:cxnChg chg="mod">
          <ac:chgData name="Corentin HIVER" userId="36e1ca1018ad5470" providerId="LiveId" clId="{14554F33-8C83-442E-A29D-E3FF0A9DD11B}" dt="2024-05-27T10:37:48.141" v="3429"/>
          <ac:cxnSpMkLst>
            <pc:docMk/>
            <pc:sldMk cId="4089900139" sldId="425"/>
            <ac:cxnSpMk id="169" creationId="{6F31852E-45BB-A0C5-3546-E2C46D427AC9}"/>
          </ac:cxnSpMkLst>
        </pc:cxnChg>
        <pc:cxnChg chg="mod">
          <ac:chgData name="Corentin HIVER" userId="36e1ca1018ad5470" providerId="LiveId" clId="{14554F33-8C83-442E-A29D-E3FF0A9DD11B}" dt="2024-05-27T10:37:15.952" v="3423" actId="165"/>
          <ac:cxnSpMkLst>
            <pc:docMk/>
            <pc:sldMk cId="4089900139" sldId="425"/>
            <ac:cxnSpMk id="170" creationId="{335D983A-271B-4439-A6F1-F36C25914EF3}"/>
          </ac:cxnSpMkLst>
        </pc:cxnChg>
        <pc:cxnChg chg="mod">
          <ac:chgData name="Corentin HIVER" userId="36e1ca1018ad5470" providerId="LiveId" clId="{14554F33-8C83-442E-A29D-E3FF0A9DD11B}" dt="2024-05-27T10:37:15.952" v="3423" actId="165"/>
          <ac:cxnSpMkLst>
            <pc:docMk/>
            <pc:sldMk cId="4089900139" sldId="425"/>
            <ac:cxnSpMk id="171" creationId="{3CF115F9-1476-419D-A56B-DBDB7348DD25}"/>
          </ac:cxnSpMkLst>
        </pc:cxnChg>
        <pc:cxnChg chg="mod">
          <ac:chgData name="Corentin HIVER" userId="36e1ca1018ad5470" providerId="LiveId" clId="{14554F33-8C83-442E-A29D-E3FF0A9DD11B}" dt="2024-05-27T10:37:48.141" v="3429"/>
          <ac:cxnSpMkLst>
            <pc:docMk/>
            <pc:sldMk cId="4089900139" sldId="425"/>
            <ac:cxnSpMk id="172" creationId="{6751A2AE-74DB-9D94-D173-5DF26E9B5760}"/>
          </ac:cxnSpMkLst>
        </pc:cxnChg>
        <pc:cxnChg chg="mod">
          <ac:chgData name="Corentin HIVER" userId="36e1ca1018ad5470" providerId="LiveId" clId="{14554F33-8C83-442E-A29D-E3FF0A9DD11B}" dt="2024-05-27T10:37:48.141" v="3429"/>
          <ac:cxnSpMkLst>
            <pc:docMk/>
            <pc:sldMk cId="4089900139" sldId="425"/>
            <ac:cxnSpMk id="173" creationId="{F9E1630B-4288-CCD0-E9E7-E69EF059164A}"/>
          </ac:cxnSpMkLst>
        </pc:cxnChg>
        <pc:cxnChg chg="mod">
          <ac:chgData name="Corentin HIVER" userId="36e1ca1018ad5470" providerId="LiveId" clId="{14554F33-8C83-442E-A29D-E3FF0A9DD11B}" dt="2024-05-27T10:37:48.141" v="3429"/>
          <ac:cxnSpMkLst>
            <pc:docMk/>
            <pc:sldMk cId="4089900139" sldId="425"/>
            <ac:cxnSpMk id="174" creationId="{87674677-4FFD-1DD3-F6CE-C8F947D159BD}"/>
          </ac:cxnSpMkLst>
        </pc:cxnChg>
        <pc:cxnChg chg="mod">
          <ac:chgData name="Corentin HIVER" userId="36e1ca1018ad5470" providerId="LiveId" clId="{14554F33-8C83-442E-A29D-E3FF0A9DD11B}" dt="2024-05-27T10:37:48.141" v="3429"/>
          <ac:cxnSpMkLst>
            <pc:docMk/>
            <pc:sldMk cId="4089900139" sldId="425"/>
            <ac:cxnSpMk id="175" creationId="{963F651F-3EB4-0817-221A-F934EFC553D9}"/>
          </ac:cxnSpMkLst>
        </pc:cxnChg>
        <pc:cxnChg chg="mod">
          <ac:chgData name="Corentin HIVER" userId="36e1ca1018ad5470" providerId="LiveId" clId="{14554F33-8C83-442E-A29D-E3FF0A9DD11B}" dt="2024-05-27T10:37:48.141" v="3429"/>
          <ac:cxnSpMkLst>
            <pc:docMk/>
            <pc:sldMk cId="4089900139" sldId="425"/>
            <ac:cxnSpMk id="176" creationId="{1C58BB39-B1A9-7D14-CAE5-892D965CDDBE}"/>
          </ac:cxnSpMkLst>
        </pc:cxnChg>
        <pc:cxnChg chg="mod">
          <ac:chgData name="Corentin HIVER" userId="36e1ca1018ad5470" providerId="LiveId" clId="{14554F33-8C83-442E-A29D-E3FF0A9DD11B}" dt="2024-05-27T10:37:48.141" v="3429"/>
          <ac:cxnSpMkLst>
            <pc:docMk/>
            <pc:sldMk cId="4089900139" sldId="425"/>
            <ac:cxnSpMk id="177" creationId="{50EAA5D2-7B2E-4A62-6463-C3AEE1BA19B5}"/>
          </ac:cxnSpMkLst>
        </pc:cxnChg>
        <pc:cxnChg chg="mod">
          <ac:chgData name="Corentin HIVER" userId="36e1ca1018ad5470" providerId="LiveId" clId="{14554F33-8C83-442E-A29D-E3FF0A9DD11B}" dt="2024-05-27T10:37:48.141" v="3429"/>
          <ac:cxnSpMkLst>
            <pc:docMk/>
            <pc:sldMk cId="4089900139" sldId="425"/>
            <ac:cxnSpMk id="178" creationId="{DE883C1B-D29C-1942-1CAB-EA2D76DF1794}"/>
          </ac:cxnSpMkLst>
        </pc:cxnChg>
        <pc:cxnChg chg="mod">
          <ac:chgData name="Corentin HIVER" userId="36e1ca1018ad5470" providerId="LiveId" clId="{14554F33-8C83-442E-A29D-E3FF0A9DD11B}" dt="2024-05-27T10:37:48.141" v="3429"/>
          <ac:cxnSpMkLst>
            <pc:docMk/>
            <pc:sldMk cId="4089900139" sldId="425"/>
            <ac:cxnSpMk id="179" creationId="{7A06BE41-5529-8D73-829E-975E36DA6E8A}"/>
          </ac:cxnSpMkLst>
        </pc:cxnChg>
        <pc:cxnChg chg="mod">
          <ac:chgData name="Corentin HIVER" userId="36e1ca1018ad5470" providerId="LiveId" clId="{14554F33-8C83-442E-A29D-E3FF0A9DD11B}" dt="2024-05-27T10:37:48.141" v="3429"/>
          <ac:cxnSpMkLst>
            <pc:docMk/>
            <pc:sldMk cId="4089900139" sldId="425"/>
            <ac:cxnSpMk id="180" creationId="{9D1D8BA2-90EE-6BF3-3618-07853F72FA70}"/>
          </ac:cxnSpMkLst>
        </pc:cxnChg>
        <pc:cxnChg chg="mod">
          <ac:chgData name="Corentin HIVER" userId="36e1ca1018ad5470" providerId="LiveId" clId="{14554F33-8C83-442E-A29D-E3FF0A9DD11B}" dt="2024-05-27T10:37:48.141" v="3429"/>
          <ac:cxnSpMkLst>
            <pc:docMk/>
            <pc:sldMk cId="4089900139" sldId="425"/>
            <ac:cxnSpMk id="181" creationId="{5B455E62-6D79-4678-BD74-01B9B3196BF2}"/>
          </ac:cxnSpMkLst>
        </pc:cxnChg>
        <pc:cxnChg chg="mod">
          <ac:chgData name="Corentin HIVER" userId="36e1ca1018ad5470" providerId="LiveId" clId="{14554F33-8C83-442E-A29D-E3FF0A9DD11B}" dt="2024-05-27T10:37:48.141" v="3429"/>
          <ac:cxnSpMkLst>
            <pc:docMk/>
            <pc:sldMk cId="4089900139" sldId="425"/>
            <ac:cxnSpMk id="182" creationId="{D6124D37-515D-530D-496E-225179F4E702}"/>
          </ac:cxnSpMkLst>
        </pc:cxnChg>
        <pc:cxnChg chg="mod">
          <ac:chgData name="Corentin HIVER" userId="36e1ca1018ad5470" providerId="LiveId" clId="{14554F33-8C83-442E-A29D-E3FF0A9DD11B}" dt="2024-05-27T10:37:48.141" v="3429"/>
          <ac:cxnSpMkLst>
            <pc:docMk/>
            <pc:sldMk cId="4089900139" sldId="425"/>
            <ac:cxnSpMk id="183" creationId="{FE59AECC-D6E7-3A20-4125-6AD1FFEF7F58}"/>
          </ac:cxnSpMkLst>
        </pc:cxnChg>
        <pc:cxnChg chg="mod">
          <ac:chgData name="Corentin HIVER" userId="36e1ca1018ad5470" providerId="LiveId" clId="{14554F33-8C83-442E-A29D-E3FF0A9DD11B}" dt="2024-05-27T10:37:48.141" v="3429"/>
          <ac:cxnSpMkLst>
            <pc:docMk/>
            <pc:sldMk cId="4089900139" sldId="425"/>
            <ac:cxnSpMk id="184" creationId="{475F2B2D-E854-2EBF-FC48-239A24A7F3B1}"/>
          </ac:cxnSpMkLst>
        </pc:cxnChg>
        <pc:cxnChg chg="mod">
          <ac:chgData name="Corentin HIVER" userId="36e1ca1018ad5470" providerId="LiveId" clId="{14554F33-8C83-442E-A29D-E3FF0A9DD11B}" dt="2024-05-27T10:37:48.141" v="3429"/>
          <ac:cxnSpMkLst>
            <pc:docMk/>
            <pc:sldMk cId="4089900139" sldId="425"/>
            <ac:cxnSpMk id="185" creationId="{63E15EA2-529A-0BC3-EE30-CC290DA73F9F}"/>
          </ac:cxnSpMkLst>
        </pc:cxnChg>
        <pc:cxnChg chg="mod">
          <ac:chgData name="Corentin HIVER" userId="36e1ca1018ad5470" providerId="LiveId" clId="{14554F33-8C83-442E-A29D-E3FF0A9DD11B}" dt="2024-05-27T10:37:48.141" v="3429"/>
          <ac:cxnSpMkLst>
            <pc:docMk/>
            <pc:sldMk cId="4089900139" sldId="425"/>
            <ac:cxnSpMk id="186" creationId="{679F9D54-048F-9B31-9883-37697D0CB522}"/>
          </ac:cxnSpMkLst>
        </pc:cxnChg>
        <pc:cxnChg chg="mod">
          <ac:chgData name="Corentin HIVER" userId="36e1ca1018ad5470" providerId="LiveId" clId="{14554F33-8C83-442E-A29D-E3FF0A9DD11B}" dt="2024-05-27T10:37:48.141" v="3429"/>
          <ac:cxnSpMkLst>
            <pc:docMk/>
            <pc:sldMk cId="4089900139" sldId="425"/>
            <ac:cxnSpMk id="187" creationId="{8D5546A8-39C6-B762-AE07-314E1404BE37}"/>
          </ac:cxnSpMkLst>
        </pc:cxnChg>
        <pc:cxnChg chg="mod">
          <ac:chgData name="Corentin HIVER" userId="36e1ca1018ad5470" providerId="LiveId" clId="{14554F33-8C83-442E-A29D-E3FF0A9DD11B}" dt="2024-05-27T10:37:48.141" v="3429"/>
          <ac:cxnSpMkLst>
            <pc:docMk/>
            <pc:sldMk cId="4089900139" sldId="425"/>
            <ac:cxnSpMk id="188" creationId="{391C86DE-808C-258C-69EA-8F7907F3E1F4}"/>
          </ac:cxnSpMkLst>
        </pc:cxnChg>
        <pc:cxnChg chg="mod">
          <ac:chgData name="Corentin HIVER" userId="36e1ca1018ad5470" providerId="LiveId" clId="{14554F33-8C83-442E-A29D-E3FF0A9DD11B}" dt="2024-05-27T10:37:48.141" v="3429"/>
          <ac:cxnSpMkLst>
            <pc:docMk/>
            <pc:sldMk cId="4089900139" sldId="425"/>
            <ac:cxnSpMk id="189" creationId="{C387DAA4-3988-EC11-5AA2-FAF020952500}"/>
          </ac:cxnSpMkLst>
        </pc:cxnChg>
        <pc:cxnChg chg="mod">
          <ac:chgData name="Corentin HIVER" userId="36e1ca1018ad5470" providerId="LiveId" clId="{14554F33-8C83-442E-A29D-E3FF0A9DD11B}" dt="2024-05-27T10:37:48.141" v="3429"/>
          <ac:cxnSpMkLst>
            <pc:docMk/>
            <pc:sldMk cId="4089900139" sldId="425"/>
            <ac:cxnSpMk id="190" creationId="{9AD0EEEE-8BFF-D1C3-16E6-BD1E8854C493}"/>
          </ac:cxnSpMkLst>
        </pc:cxnChg>
        <pc:cxnChg chg="mod">
          <ac:chgData name="Corentin HIVER" userId="36e1ca1018ad5470" providerId="LiveId" clId="{14554F33-8C83-442E-A29D-E3FF0A9DD11B}" dt="2024-05-27T10:37:48.141" v="3429"/>
          <ac:cxnSpMkLst>
            <pc:docMk/>
            <pc:sldMk cId="4089900139" sldId="425"/>
            <ac:cxnSpMk id="191" creationId="{5F306FB7-BD3A-020B-4BB7-543884160264}"/>
          </ac:cxnSpMkLst>
        </pc:cxnChg>
        <pc:cxnChg chg="mod">
          <ac:chgData name="Corentin HIVER" userId="36e1ca1018ad5470" providerId="LiveId" clId="{14554F33-8C83-442E-A29D-E3FF0A9DD11B}" dt="2024-05-27T10:37:48.141" v="3429"/>
          <ac:cxnSpMkLst>
            <pc:docMk/>
            <pc:sldMk cId="4089900139" sldId="425"/>
            <ac:cxnSpMk id="192" creationId="{6EF327F1-7AFC-0294-E38B-DE78F7DEAF6B}"/>
          </ac:cxnSpMkLst>
        </pc:cxnChg>
        <pc:cxnChg chg="mod">
          <ac:chgData name="Corentin HIVER" userId="36e1ca1018ad5470" providerId="LiveId" clId="{14554F33-8C83-442E-A29D-E3FF0A9DD11B}" dt="2024-05-27T10:37:48.141" v="3429"/>
          <ac:cxnSpMkLst>
            <pc:docMk/>
            <pc:sldMk cId="4089900139" sldId="425"/>
            <ac:cxnSpMk id="193" creationId="{B6BE5961-C757-347E-BDDC-AF51528E839B}"/>
          </ac:cxnSpMkLst>
        </pc:cxnChg>
        <pc:cxnChg chg="mod">
          <ac:chgData name="Corentin HIVER" userId="36e1ca1018ad5470" providerId="LiveId" clId="{14554F33-8C83-442E-A29D-E3FF0A9DD11B}" dt="2024-05-27T10:37:48.141" v="3429"/>
          <ac:cxnSpMkLst>
            <pc:docMk/>
            <pc:sldMk cId="4089900139" sldId="425"/>
            <ac:cxnSpMk id="194" creationId="{77A15DC6-6130-D0D4-0446-B842C6F4A18E}"/>
          </ac:cxnSpMkLst>
        </pc:cxnChg>
        <pc:cxnChg chg="mod">
          <ac:chgData name="Corentin HIVER" userId="36e1ca1018ad5470" providerId="LiveId" clId="{14554F33-8C83-442E-A29D-E3FF0A9DD11B}" dt="2024-05-27T10:37:48.141" v="3429"/>
          <ac:cxnSpMkLst>
            <pc:docMk/>
            <pc:sldMk cId="4089900139" sldId="425"/>
            <ac:cxnSpMk id="195" creationId="{641F2ACC-770D-FF25-C594-D6FA679F8464}"/>
          </ac:cxnSpMkLst>
        </pc:cxnChg>
        <pc:cxnChg chg="mod">
          <ac:chgData name="Corentin HIVER" userId="36e1ca1018ad5470" providerId="LiveId" clId="{14554F33-8C83-442E-A29D-E3FF0A9DD11B}" dt="2024-05-27T10:37:48.141" v="3429"/>
          <ac:cxnSpMkLst>
            <pc:docMk/>
            <pc:sldMk cId="4089900139" sldId="425"/>
            <ac:cxnSpMk id="196" creationId="{5A6DCC55-BE1A-06F7-8279-EA399E34FD61}"/>
          </ac:cxnSpMkLst>
        </pc:cxnChg>
        <pc:cxnChg chg="mod">
          <ac:chgData name="Corentin HIVER" userId="36e1ca1018ad5470" providerId="LiveId" clId="{14554F33-8C83-442E-A29D-E3FF0A9DD11B}" dt="2024-05-27T10:37:48.141" v="3429"/>
          <ac:cxnSpMkLst>
            <pc:docMk/>
            <pc:sldMk cId="4089900139" sldId="425"/>
            <ac:cxnSpMk id="197" creationId="{B19E46B0-2991-E6CD-12C1-37D8B59FCC04}"/>
          </ac:cxnSpMkLst>
        </pc:cxnChg>
        <pc:cxnChg chg="mod">
          <ac:chgData name="Corentin HIVER" userId="36e1ca1018ad5470" providerId="LiveId" clId="{14554F33-8C83-442E-A29D-E3FF0A9DD11B}" dt="2024-05-27T10:37:48.141" v="3429"/>
          <ac:cxnSpMkLst>
            <pc:docMk/>
            <pc:sldMk cId="4089900139" sldId="425"/>
            <ac:cxnSpMk id="198" creationId="{E7DC7DDF-AD24-C6AE-D8F0-7BFB17CCD480}"/>
          </ac:cxnSpMkLst>
        </pc:cxnChg>
        <pc:cxnChg chg="mod">
          <ac:chgData name="Corentin HIVER" userId="36e1ca1018ad5470" providerId="LiveId" clId="{14554F33-8C83-442E-A29D-E3FF0A9DD11B}" dt="2024-05-27T10:37:48.141" v="3429"/>
          <ac:cxnSpMkLst>
            <pc:docMk/>
            <pc:sldMk cId="4089900139" sldId="425"/>
            <ac:cxnSpMk id="199" creationId="{B94343D7-D5C0-EA4B-0A86-CFE4FA2484F4}"/>
          </ac:cxnSpMkLst>
        </pc:cxnChg>
        <pc:cxnChg chg="mod">
          <ac:chgData name="Corentin HIVER" userId="36e1ca1018ad5470" providerId="LiveId" clId="{14554F33-8C83-442E-A29D-E3FF0A9DD11B}" dt="2024-05-27T10:37:48.141" v="3429"/>
          <ac:cxnSpMkLst>
            <pc:docMk/>
            <pc:sldMk cId="4089900139" sldId="425"/>
            <ac:cxnSpMk id="200" creationId="{8566F5E0-48EB-C5FB-3C13-8B60A034E3A2}"/>
          </ac:cxnSpMkLst>
        </pc:cxnChg>
        <pc:cxnChg chg="mod">
          <ac:chgData name="Corentin HIVER" userId="36e1ca1018ad5470" providerId="LiveId" clId="{14554F33-8C83-442E-A29D-E3FF0A9DD11B}" dt="2024-05-27T10:37:48.141" v="3429"/>
          <ac:cxnSpMkLst>
            <pc:docMk/>
            <pc:sldMk cId="4089900139" sldId="425"/>
            <ac:cxnSpMk id="201" creationId="{FD485CBC-AC91-118B-C9F9-B689B4C9080A}"/>
          </ac:cxnSpMkLst>
        </pc:cxnChg>
        <pc:cxnChg chg="mod">
          <ac:chgData name="Corentin HIVER" userId="36e1ca1018ad5470" providerId="LiveId" clId="{14554F33-8C83-442E-A29D-E3FF0A9DD11B}" dt="2024-05-27T10:37:48.141" v="3429"/>
          <ac:cxnSpMkLst>
            <pc:docMk/>
            <pc:sldMk cId="4089900139" sldId="425"/>
            <ac:cxnSpMk id="202" creationId="{60085E55-2580-421E-29DE-D023679C7663}"/>
          </ac:cxnSpMkLst>
        </pc:cxnChg>
        <pc:cxnChg chg="mod">
          <ac:chgData name="Corentin HIVER" userId="36e1ca1018ad5470" providerId="LiveId" clId="{14554F33-8C83-442E-A29D-E3FF0A9DD11B}" dt="2024-05-27T10:37:48.141" v="3429"/>
          <ac:cxnSpMkLst>
            <pc:docMk/>
            <pc:sldMk cId="4089900139" sldId="425"/>
            <ac:cxnSpMk id="203" creationId="{FAB949BA-3C71-0CDF-0D4B-2DB1C261A86C}"/>
          </ac:cxnSpMkLst>
        </pc:cxnChg>
        <pc:cxnChg chg="mod">
          <ac:chgData name="Corentin HIVER" userId="36e1ca1018ad5470" providerId="LiveId" clId="{14554F33-8C83-442E-A29D-E3FF0A9DD11B}" dt="2024-05-27T10:37:48.141" v="3429"/>
          <ac:cxnSpMkLst>
            <pc:docMk/>
            <pc:sldMk cId="4089900139" sldId="425"/>
            <ac:cxnSpMk id="204" creationId="{F0E4EA8F-A6A9-1038-68CC-A17ECCB809AB}"/>
          </ac:cxnSpMkLst>
        </pc:cxnChg>
        <pc:cxnChg chg="mod">
          <ac:chgData name="Corentin HIVER" userId="36e1ca1018ad5470" providerId="LiveId" clId="{14554F33-8C83-442E-A29D-E3FF0A9DD11B}" dt="2024-05-27T10:37:48.141" v="3429"/>
          <ac:cxnSpMkLst>
            <pc:docMk/>
            <pc:sldMk cId="4089900139" sldId="425"/>
            <ac:cxnSpMk id="205" creationId="{73270302-9BA3-E198-BCAF-6911366ADD2D}"/>
          </ac:cxnSpMkLst>
        </pc:cxnChg>
        <pc:cxnChg chg="mod">
          <ac:chgData name="Corentin HIVER" userId="36e1ca1018ad5470" providerId="LiveId" clId="{14554F33-8C83-442E-A29D-E3FF0A9DD11B}" dt="2024-05-27T10:37:48.141" v="3429"/>
          <ac:cxnSpMkLst>
            <pc:docMk/>
            <pc:sldMk cId="4089900139" sldId="425"/>
            <ac:cxnSpMk id="206" creationId="{5F9EDB20-BE79-8380-6159-5D4C08AAB407}"/>
          </ac:cxnSpMkLst>
        </pc:cxnChg>
        <pc:cxnChg chg="mod">
          <ac:chgData name="Corentin HIVER" userId="36e1ca1018ad5470" providerId="LiveId" clId="{14554F33-8C83-442E-A29D-E3FF0A9DD11B}" dt="2024-05-27T10:37:48.141" v="3429"/>
          <ac:cxnSpMkLst>
            <pc:docMk/>
            <pc:sldMk cId="4089900139" sldId="425"/>
            <ac:cxnSpMk id="207" creationId="{BFC68247-31AA-D6AC-AB82-D110B799A6F6}"/>
          </ac:cxnSpMkLst>
        </pc:cxnChg>
        <pc:cxnChg chg="mod">
          <ac:chgData name="Corentin HIVER" userId="36e1ca1018ad5470" providerId="LiveId" clId="{14554F33-8C83-442E-A29D-E3FF0A9DD11B}" dt="2024-05-27T10:37:48.141" v="3429"/>
          <ac:cxnSpMkLst>
            <pc:docMk/>
            <pc:sldMk cId="4089900139" sldId="425"/>
            <ac:cxnSpMk id="208" creationId="{2A73D437-67B0-12C1-F11D-151D64EE06F5}"/>
          </ac:cxnSpMkLst>
        </pc:cxnChg>
        <pc:cxnChg chg="mod">
          <ac:chgData name="Corentin HIVER" userId="36e1ca1018ad5470" providerId="LiveId" clId="{14554F33-8C83-442E-A29D-E3FF0A9DD11B}" dt="2024-05-27T10:37:48.141" v="3429"/>
          <ac:cxnSpMkLst>
            <pc:docMk/>
            <pc:sldMk cId="4089900139" sldId="425"/>
            <ac:cxnSpMk id="209" creationId="{5E4E3608-CC18-E218-E300-F60CDC9AB4A7}"/>
          </ac:cxnSpMkLst>
        </pc:cxnChg>
        <pc:cxnChg chg="mod">
          <ac:chgData name="Corentin HIVER" userId="36e1ca1018ad5470" providerId="LiveId" clId="{14554F33-8C83-442E-A29D-E3FF0A9DD11B}" dt="2024-05-27T10:37:48.141" v="3429"/>
          <ac:cxnSpMkLst>
            <pc:docMk/>
            <pc:sldMk cId="4089900139" sldId="425"/>
            <ac:cxnSpMk id="210" creationId="{687FCFC8-7292-ADA7-49D6-EF534AEEE58F}"/>
          </ac:cxnSpMkLst>
        </pc:cxnChg>
        <pc:cxnChg chg="mod">
          <ac:chgData name="Corentin HIVER" userId="36e1ca1018ad5470" providerId="LiveId" clId="{14554F33-8C83-442E-A29D-E3FF0A9DD11B}" dt="2024-05-27T10:37:48.141" v="3429"/>
          <ac:cxnSpMkLst>
            <pc:docMk/>
            <pc:sldMk cId="4089900139" sldId="425"/>
            <ac:cxnSpMk id="211" creationId="{7879C77F-44AE-8612-3CAB-A1D685868F7A}"/>
          </ac:cxnSpMkLst>
        </pc:cxnChg>
        <pc:cxnChg chg="mod">
          <ac:chgData name="Corentin HIVER" userId="36e1ca1018ad5470" providerId="LiveId" clId="{14554F33-8C83-442E-A29D-E3FF0A9DD11B}" dt="2024-05-27T10:37:48.141" v="3429"/>
          <ac:cxnSpMkLst>
            <pc:docMk/>
            <pc:sldMk cId="4089900139" sldId="425"/>
            <ac:cxnSpMk id="212" creationId="{1535640E-613E-C39C-E918-44EAB7630287}"/>
          </ac:cxnSpMkLst>
        </pc:cxnChg>
        <pc:cxnChg chg="mod">
          <ac:chgData name="Corentin HIVER" userId="36e1ca1018ad5470" providerId="LiveId" clId="{14554F33-8C83-442E-A29D-E3FF0A9DD11B}" dt="2024-05-27T10:37:48.141" v="3429"/>
          <ac:cxnSpMkLst>
            <pc:docMk/>
            <pc:sldMk cId="4089900139" sldId="425"/>
            <ac:cxnSpMk id="213" creationId="{8A96AA36-9707-2B15-3414-0980F2F307C7}"/>
          </ac:cxnSpMkLst>
        </pc:cxnChg>
        <pc:cxnChg chg="mod">
          <ac:chgData name="Corentin HIVER" userId="36e1ca1018ad5470" providerId="LiveId" clId="{14554F33-8C83-442E-A29D-E3FF0A9DD11B}" dt="2024-05-27T10:37:48.141" v="3429"/>
          <ac:cxnSpMkLst>
            <pc:docMk/>
            <pc:sldMk cId="4089900139" sldId="425"/>
            <ac:cxnSpMk id="214" creationId="{FCB6BE51-2DDD-F666-EC02-CF1C440C1432}"/>
          </ac:cxnSpMkLst>
        </pc:cxnChg>
        <pc:cxnChg chg="mod">
          <ac:chgData name="Corentin HIVER" userId="36e1ca1018ad5470" providerId="LiveId" clId="{14554F33-8C83-442E-A29D-E3FF0A9DD11B}" dt="2024-05-27T10:37:48.141" v="3429"/>
          <ac:cxnSpMkLst>
            <pc:docMk/>
            <pc:sldMk cId="4089900139" sldId="425"/>
            <ac:cxnSpMk id="215" creationId="{55722ED5-52A8-E75B-C5F2-6D07A549B19E}"/>
          </ac:cxnSpMkLst>
        </pc:cxnChg>
        <pc:cxnChg chg="mod">
          <ac:chgData name="Corentin HIVER" userId="36e1ca1018ad5470" providerId="LiveId" clId="{14554F33-8C83-442E-A29D-E3FF0A9DD11B}" dt="2024-05-27T10:37:48.141" v="3429"/>
          <ac:cxnSpMkLst>
            <pc:docMk/>
            <pc:sldMk cId="4089900139" sldId="425"/>
            <ac:cxnSpMk id="216" creationId="{D2419327-73DC-987E-8314-5FB4CB77CF65}"/>
          </ac:cxnSpMkLst>
        </pc:cxnChg>
        <pc:cxnChg chg="mod">
          <ac:chgData name="Corentin HIVER" userId="36e1ca1018ad5470" providerId="LiveId" clId="{14554F33-8C83-442E-A29D-E3FF0A9DD11B}" dt="2024-05-27T10:37:48.141" v="3429"/>
          <ac:cxnSpMkLst>
            <pc:docMk/>
            <pc:sldMk cId="4089900139" sldId="425"/>
            <ac:cxnSpMk id="217" creationId="{7516BD17-D9A9-998B-FC79-B051A6C37BC4}"/>
          </ac:cxnSpMkLst>
        </pc:cxnChg>
        <pc:cxnChg chg="mod">
          <ac:chgData name="Corentin HIVER" userId="36e1ca1018ad5470" providerId="LiveId" clId="{14554F33-8C83-442E-A29D-E3FF0A9DD11B}" dt="2024-05-27T10:37:48.141" v="3429"/>
          <ac:cxnSpMkLst>
            <pc:docMk/>
            <pc:sldMk cId="4089900139" sldId="425"/>
            <ac:cxnSpMk id="218" creationId="{88754B2F-A73E-4DE9-7C42-E23032633044}"/>
          </ac:cxnSpMkLst>
        </pc:cxnChg>
        <pc:cxnChg chg="mod">
          <ac:chgData name="Corentin HIVER" userId="36e1ca1018ad5470" providerId="LiveId" clId="{14554F33-8C83-442E-A29D-E3FF0A9DD11B}" dt="2024-05-27T10:37:48.141" v="3429"/>
          <ac:cxnSpMkLst>
            <pc:docMk/>
            <pc:sldMk cId="4089900139" sldId="425"/>
            <ac:cxnSpMk id="219" creationId="{C0A0BD18-A6C2-C29E-F6B7-49B4FC3D8692}"/>
          </ac:cxnSpMkLst>
        </pc:cxnChg>
        <pc:cxnChg chg="mod">
          <ac:chgData name="Corentin HIVER" userId="36e1ca1018ad5470" providerId="LiveId" clId="{14554F33-8C83-442E-A29D-E3FF0A9DD11B}" dt="2024-05-27T10:37:48.141" v="3429"/>
          <ac:cxnSpMkLst>
            <pc:docMk/>
            <pc:sldMk cId="4089900139" sldId="425"/>
            <ac:cxnSpMk id="220" creationId="{50E72D78-0241-CEC5-E0FE-8FEFC03FD678}"/>
          </ac:cxnSpMkLst>
        </pc:cxnChg>
        <pc:cxnChg chg="mod">
          <ac:chgData name="Corentin HIVER" userId="36e1ca1018ad5470" providerId="LiveId" clId="{14554F33-8C83-442E-A29D-E3FF0A9DD11B}" dt="2024-05-27T10:37:48.141" v="3429"/>
          <ac:cxnSpMkLst>
            <pc:docMk/>
            <pc:sldMk cId="4089900139" sldId="425"/>
            <ac:cxnSpMk id="221" creationId="{4403235A-BC78-3760-E8F6-DE88E7B6F0F6}"/>
          </ac:cxnSpMkLst>
        </pc:cxnChg>
        <pc:cxnChg chg="mod">
          <ac:chgData name="Corentin HIVER" userId="36e1ca1018ad5470" providerId="LiveId" clId="{14554F33-8C83-442E-A29D-E3FF0A9DD11B}" dt="2024-05-27T10:37:48.141" v="3429"/>
          <ac:cxnSpMkLst>
            <pc:docMk/>
            <pc:sldMk cId="4089900139" sldId="425"/>
            <ac:cxnSpMk id="222" creationId="{E2D72FE3-C9F3-AA05-B181-5BAE76D9E562}"/>
          </ac:cxnSpMkLst>
        </pc:cxnChg>
        <pc:cxnChg chg="mod">
          <ac:chgData name="Corentin HIVER" userId="36e1ca1018ad5470" providerId="LiveId" clId="{14554F33-8C83-442E-A29D-E3FF0A9DD11B}" dt="2024-05-27T10:37:48.141" v="3429"/>
          <ac:cxnSpMkLst>
            <pc:docMk/>
            <pc:sldMk cId="4089900139" sldId="425"/>
            <ac:cxnSpMk id="223" creationId="{38116DF2-B67F-E5FA-3412-6AE058C5ABF4}"/>
          </ac:cxnSpMkLst>
        </pc:cxnChg>
        <pc:cxnChg chg="mod">
          <ac:chgData name="Corentin HIVER" userId="36e1ca1018ad5470" providerId="LiveId" clId="{14554F33-8C83-442E-A29D-E3FF0A9DD11B}" dt="2024-05-27T10:37:48.141" v="3429"/>
          <ac:cxnSpMkLst>
            <pc:docMk/>
            <pc:sldMk cId="4089900139" sldId="425"/>
            <ac:cxnSpMk id="224" creationId="{EFD373D7-F0F3-6C3B-7F8C-1893F6D6EE03}"/>
          </ac:cxnSpMkLst>
        </pc:cxnChg>
        <pc:cxnChg chg="mod">
          <ac:chgData name="Corentin HIVER" userId="36e1ca1018ad5470" providerId="LiveId" clId="{14554F33-8C83-442E-A29D-E3FF0A9DD11B}" dt="2024-05-27T10:37:48.141" v="3429"/>
          <ac:cxnSpMkLst>
            <pc:docMk/>
            <pc:sldMk cId="4089900139" sldId="425"/>
            <ac:cxnSpMk id="225" creationId="{E4EC9788-4778-ABB1-8D32-736952813978}"/>
          </ac:cxnSpMkLst>
        </pc:cxnChg>
        <pc:cxnChg chg="mod">
          <ac:chgData name="Corentin HIVER" userId="36e1ca1018ad5470" providerId="LiveId" clId="{14554F33-8C83-442E-A29D-E3FF0A9DD11B}" dt="2024-05-27T10:37:48.141" v="3429"/>
          <ac:cxnSpMkLst>
            <pc:docMk/>
            <pc:sldMk cId="4089900139" sldId="425"/>
            <ac:cxnSpMk id="226" creationId="{FE1AE292-76DB-4AF6-27C2-147B32E7E1C6}"/>
          </ac:cxnSpMkLst>
        </pc:cxnChg>
        <pc:cxnChg chg="mod">
          <ac:chgData name="Corentin HIVER" userId="36e1ca1018ad5470" providerId="LiveId" clId="{14554F33-8C83-442E-A29D-E3FF0A9DD11B}" dt="2024-05-27T10:37:48.141" v="3429"/>
          <ac:cxnSpMkLst>
            <pc:docMk/>
            <pc:sldMk cId="4089900139" sldId="425"/>
            <ac:cxnSpMk id="227" creationId="{83228D35-E8F6-798B-53C1-92CF49B70AB3}"/>
          </ac:cxnSpMkLst>
        </pc:cxnChg>
        <pc:cxnChg chg="mod">
          <ac:chgData name="Corentin HIVER" userId="36e1ca1018ad5470" providerId="LiveId" clId="{14554F33-8C83-442E-A29D-E3FF0A9DD11B}" dt="2024-05-27T10:37:48.141" v="3429"/>
          <ac:cxnSpMkLst>
            <pc:docMk/>
            <pc:sldMk cId="4089900139" sldId="425"/>
            <ac:cxnSpMk id="228" creationId="{7C9634B7-8B22-4ABB-B9BE-FF41BF10B229}"/>
          </ac:cxnSpMkLst>
        </pc:cxnChg>
        <pc:cxnChg chg="mod">
          <ac:chgData name="Corentin HIVER" userId="36e1ca1018ad5470" providerId="LiveId" clId="{14554F33-8C83-442E-A29D-E3FF0A9DD11B}" dt="2024-05-27T10:37:48.141" v="3429"/>
          <ac:cxnSpMkLst>
            <pc:docMk/>
            <pc:sldMk cId="4089900139" sldId="425"/>
            <ac:cxnSpMk id="229" creationId="{571C434D-6331-7293-E61E-F177F1454EDB}"/>
          </ac:cxnSpMkLst>
        </pc:cxnChg>
        <pc:cxnChg chg="add mod">
          <ac:chgData name="Corentin HIVER" userId="36e1ca1018ad5470" providerId="LiveId" clId="{14554F33-8C83-442E-A29D-E3FF0A9DD11B}" dt="2024-05-27T10:37:54.854" v="3430"/>
          <ac:cxnSpMkLst>
            <pc:docMk/>
            <pc:sldMk cId="4089900139" sldId="425"/>
            <ac:cxnSpMk id="230" creationId="{55D61A07-0660-F52F-BFA9-BD751F1D618E}"/>
          </ac:cxnSpMkLst>
        </pc:cxnChg>
        <pc:cxnChg chg="add mod">
          <ac:chgData name="Corentin HIVER" userId="36e1ca1018ad5470" providerId="LiveId" clId="{14554F33-8C83-442E-A29D-E3FF0A9DD11B}" dt="2024-05-27T10:39:37.853" v="3445"/>
          <ac:cxnSpMkLst>
            <pc:docMk/>
            <pc:sldMk cId="4089900139" sldId="425"/>
            <ac:cxnSpMk id="232" creationId="{5C842F8C-654D-DC06-7C3D-0ADAA6FD9397}"/>
          </ac:cxnSpMkLst>
        </pc:cxnChg>
      </pc:sldChg>
      <pc:sldChg chg="addSp delSp modSp add mod">
        <pc:chgData name="Corentin HIVER" userId="36e1ca1018ad5470" providerId="LiveId" clId="{14554F33-8C83-442E-A29D-E3FF0A9DD11B}" dt="2024-05-27T10:40:46.630" v="3544" actId="1036"/>
        <pc:sldMkLst>
          <pc:docMk/>
          <pc:sldMk cId="2927102147" sldId="426"/>
        </pc:sldMkLst>
        <pc:spChg chg="mod">
          <ac:chgData name="Corentin HIVER" userId="36e1ca1018ad5470" providerId="LiveId" clId="{14554F33-8C83-442E-A29D-E3FF0A9DD11B}" dt="2024-05-27T10:37:35.487" v="3426" actId="571"/>
          <ac:spMkLst>
            <pc:docMk/>
            <pc:sldMk cId="2927102147" sldId="426"/>
            <ac:spMk id="17" creationId="{8E402ECA-4CC3-4059-A66A-2F3B4F80C9D6}"/>
          </ac:spMkLst>
        </pc:spChg>
        <pc:spChg chg="mod">
          <ac:chgData name="Corentin HIVER" userId="36e1ca1018ad5470" providerId="LiveId" clId="{14554F33-8C83-442E-A29D-E3FF0A9DD11B}" dt="2024-05-27T10:37:35.487" v="3426" actId="571"/>
          <ac:spMkLst>
            <pc:docMk/>
            <pc:sldMk cId="2927102147" sldId="426"/>
            <ac:spMk id="20" creationId="{2CFC172F-68D3-475F-EAEF-04FFBD570D47}"/>
          </ac:spMkLst>
        </pc:spChg>
        <pc:spChg chg="mod">
          <ac:chgData name="Corentin HIVER" userId="36e1ca1018ad5470" providerId="LiveId" clId="{14554F33-8C83-442E-A29D-E3FF0A9DD11B}" dt="2024-05-27T10:37:35.487" v="3426" actId="571"/>
          <ac:spMkLst>
            <pc:docMk/>
            <pc:sldMk cId="2927102147" sldId="426"/>
            <ac:spMk id="23" creationId="{DFA66020-724E-CBB3-1315-036F4919FBF1}"/>
          </ac:spMkLst>
        </pc:spChg>
        <pc:spChg chg="mod">
          <ac:chgData name="Corentin HIVER" userId="36e1ca1018ad5470" providerId="LiveId" clId="{14554F33-8C83-442E-A29D-E3FF0A9DD11B}" dt="2024-05-27T10:37:35.487" v="3426" actId="571"/>
          <ac:spMkLst>
            <pc:docMk/>
            <pc:sldMk cId="2927102147" sldId="426"/>
            <ac:spMk id="24" creationId="{0555ED0C-A6B7-A215-2DF6-D96F259F0B88}"/>
          </ac:spMkLst>
        </pc:spChg>
        <pc:spChg chg="add mod">
          <ac:chgData name="Corentin HIVER" userId="36e1ca1018ad5470" providerId="LiveId" clId="{14554F33-8C83-442E-A29D-E3FF0A9DD11B}" dt="2024-05-27T10:35:39.517" v="3409"/>
          <ac:spMkLst>
            <pc:docMk/>
            <pc:sldMk cId="2927102147" sldId="426"/>
            <ac:spMk id="31" creationId="{9859B18B-B108-6D21-CCC0-D74CB8FC563A}"/>
          </ac:spMkLst>
        </pc:spChg>
        <pc:spChg chg="mod">
          <ac:chgData name="Corentin HIVER" userId="36e1ca1018ad5470" providerId="LiveId" clId="{14554F33-8C83-442E-A29D-E3FF0A9DD11B}" dt="2024-05-27T10:37:35.487" v="3426" actId="571"/>
          <ac:spMkLst>
            <pc:docMk/>
            <pc:sldMk cId="2927102147" sldId="426"/>
            <ac:spMk id="34" creationId="{A257EDD1-9607-4D75-83CB-CF190A2D4FDF}"/>
          </ac:spMkLst>
        </pc:spChg>
        <pc:spChg chg="mod">
          <ac:chgData name="Corentin HIVER" userId="36e1ca1018ad5470" providerId="LiveId" clId="{14554F33-8C83-442E-A29D-E3FF0A9DD11B}" dt="2024-05-27T10:37:35.487" v="3426" actId="571"/>
          <ac:spMkLst>
            <pc:docMk/>
            <pc:sldMk cId="2927102147" sldId="426"/>
            <ac:spMk id="35" creationId="{17B0FAF9-7CBD-465A-917D-C154E3835C23}"/>
          </ac:spMkLst>
        </pc:spChg>
        <pc:spChg chg="mod">
          <ac:chgData name="Corentin HIVER" userId="36e1ca1018ad5470" providerId="LiveId" clId="{14554F33-8C83-442E-A29D-E3FF0A9DD11B}" dt="2024-05-27T10:37:35.487" v="3426" actId="571"/>
          <ac:spMkLst>
            <pc:docMk/>
            <pc:sldMk cId="2927102147" sldId="426"/>
            <ac:spMk id="37" creationId="{F76AF122-DBC7-4BCD-8428-EBACB03A311F}"/>
          </ac:spMkLst>
        </pc:spChg>
        <pc:spChg chg="mod">
          <ac:chgData name="Corentin HIVER" userId="36e1ca1018ad5470" providerId="LiveId" clId="{14554F33-8C83-442E-A29D-E3FF0A9DD11B}" dt="2024-05-27T10:37:35.487" v="3426" actId="571"/>
          <ac:spMkLst>
            <pc:docMk/>
            <pc:sldMk cId="2927102147" sldId="426"/>
            <ac:spMk id="38" creationId="{69C09DF6-70F2-48DC-8F6E-B9720C9893AA}"/>
          </ac:spMkLst>
        </pc:spChg>
        <pc:spChg chg="mod">
          <ac:chgData name="Corentin HIVER" userId="36e1ca1018ad5470" providerId="LiveId" clId="{14554F33-8C83-442E-A29D-E3FF0A9DD11B}" dt="2024-05-27T10:38:29.210" v="3433"/>
          <ac:spMkLst>
            <pc:docMk/>
            <pc:sldMk cId="2927102147" sldId="426"/>
            <ac:spMk id="40" creationId="{24FD40D4-3148-8E75-4676-9E14B5F8C3AA}"/>
          </ac:spMkLst>
        </pc:spChg>
        <pc:spChg chg="mod">
          <ac:chgData name="Corentin HIVER" userId="36e1ca1018ad5470" providerId="LiveId" clId="{14554F33-8C83-442E-A29D-E3FF0A9DD11B}" dt="2024-05-27T10:37:35.487" v="3426" actId="571"/>
          <ac:spMkLst>
            <pc:docMk/>
            <pc:sldMk cId="2927102147" sldId="426"/>
            <ac:spMk id="48" creationId="{9F9FE057-7AD6-49E0-AB0A-3D93A7CA604F}"/>
          </ac:spMkLst>
        </pc:spChg>
        <pc:spChg chg="mod">
          <ac:chgData name="Corentin HIVER" userId="36e1ca1018ad5470" providerId="LiveId" clId="{14554F33-8C83-442E-A29D-E3FF0A9DD11B}" dt="2024-05-27T10:38:29.210" v="3433"/>
          <ac:spMkLst>
            <pc:docMk/>
            <pc:sldMk cId="2927102147" sldId="426"/>
            <ac:spMk id="53" creationId="{9C97B568-ADE7-06BE-A252-15B553C7C8A1}"/>
          </ac:spMkLst>
        </pc:spChg>
        <pc:spChg chg="mod">
          <ac:chgData name="Corentin HIVER" userId="36e1ca1018ad5470" providerId="LiveId" clId="{14554F33-8C83-442E-A29D-E3FF0A9DD11B}" dt="2024-05-27T10:38:29.210" v="3433"/>
          <ac:spMkLst>
            <pc:docMk/>
            <pc:sldMk cId="2927102147" sldId="426"/>
            <ac:spMk id="54" creationId="{AA290E60-CC98-E519-0D4A-2068E823425E}"/>
          </ac:spMkLst>
        </pc:spChg>
        <pc:spChg chg="mod">
          <ac:chgData name="Corentin HIVER" userId="36e1ca1018ad5470" providerId="LiveId" clId="{14554F33-8C83-442E-A29D-E3FF0A9DD11B}" dt="2024-05-27T10:38:29.210" v="3433"/>
          <ac:spMkLst>
            <pc:docMk/>
            <pc:sldMk cId="2927102147" sldId="426"/>
            <ac:spMk id="55" creationId="{E95936F9-AA38-12FD-CE18-276B6E34A67A}"/>
          </ac:spMkLst>
        </pc:spChg>
        <pc:spChg chg="mod">
          <ac:chgData name="Corentin HIVER" userId="36e1ca1018ad5470" providerId="LiveId" clId="{14554F33-8C83-442E-A29D-E3FF0A9DD11B}" dt="2024-05-27T10:37:35.487" v="3426" actId="571"/>
          <ac:spMkLst>
            <pc:docMk/>
            <pc:sldMk cId="2927102147" sldId="426"/>
            <ac:spMk id="69" creationId="{65B591D3-639A-4544-8439-FCF3EEA2CF54}"/>
          </ac:spMkLst>
        </pc:spChg>
        <pc:spChg chg="mod">
          <ac:chgData name="Corentin HIVER" userId="36e1ca1018ad5470" providerId="LiveId" clId="{14554F33-8C83-442E-A29D-E3FF0A9DD11B}" dt="2024-05-27T10:38:29.210" v="3433"/>
          <ac:spMkLst>
            <pc:docMk/>
            <pc:sldMk cId="2927102147" sldId="426"/>
            <ac:spMk id="70" creationId="{45A3225C-20C6-FD36-3941-D271DC3AC05B}"/>
          </ac:spMkLst>
        </pc:spChg>
        <pc:spChg chg="mod">
          <ac:chgData name="Corentin HIVER" userId="36e1ca1018ad5470" providerId="LiveId" clId="{14554F33-8C83-442E-A29D-E3FF0A9DD11B}" dt="2024-05-27T10:37:35.487" v="3426" actId="571"/>
          <ac:spMkLst>
            <pc:docMk/>
            <pc:sldMk cId="2927102147" sldId="426"/>
            <ac:spMk id="76" creationId="{C096B404-3E2D-458D-8199-B9D44EE64D03}"/>
          </ac:spMkLst>
        </pc:spChg>
        <pc:spChg chg="mod">
          <ac:chgData name="Corentin HIVER" userId="36e1ca1018ad5470" providerId="LiveId" clId="{14554F33-8C83-442E-A29D-E3FF0A9DD11B}" dt="2024-05-27T10:37:35.487" v="3426" actId="571"/>
          <ac:spMkLst>
            <pc:docMk/>
            <pc:sldMk cId="2927102147" sldId="426"/>
            <ac:spMk id="77" creationId="{1D307818-A0D1-4398-8F7D-051171AAFC05}"/>
          </ac:spMkLst>
        </pc:spChg>
        <pc:spChg chg="mod">
          <ac:chgData name="Corentin HIVER" userId="36e1ca1018ad5470" providerId="LiveId" clId="{14554F33-8C83-442E-A29D-E3FF0A9DD11B}" dt="2024-05-27T10:37:35.487" v="3426" actId="571"/>
          <ac:spMkLst>
            <pc:docMk/>
            <pc:sldMk cId="2927102147" sldId="426"/>
            <ac:spMk id="82" creationId="{E3DAE69D-97EE-6F1B-8F15-845A357F2EE6}"/>
          </ac:spMkLst>
        </pc:spChg>
        <pc:spChg chg="mod">
          <ac:chgData name="Corentin HIVER" userId="36e1ca1018ad5470" providerId="LiveId" clId="{14554F33-8C83-442E-A29D-E3FF0A9DD11B}" dt="2024-05-27T10:38:29.210" v="3433"/>
          <ac:spMkLst>
            <pc:docMk/>
            <pc:sldMk cId="2927102147" sldId="426"/>
            <ac:spMk id="83" creationId="{B76E4940-9D0D-1928-B4DA-987325EA92D1}"/>
          </ac:spMkLst>
        </pc:spChg>
        <pc:spChg chg="mod">
          <ac:chgData name="Corentin HIVER" userId="36e1ca1018ad5470" providerId="LiveId" clId="{14554F33-8C83-442E-A29D-E3FF0A9DD11B}" dt="2024-05-27T10:38:29.210" v="3433"/>
          <ac:spMkLst>
            <pc:docMk/>
            <pc:sldMk cId="2927102147" sldId="426"/>
            <ac:spMk id="89" creationId="{3FB1B060-0DDE-6187-BCE8-24C62E3CF389}"/>
          </ac:spMkLst>
        </pc:spChg>
        <pc:spChg chg="mod">
          <ac:chgData name="Corentin HIVER" userId="36e1ca1018ad5470" providerId="LiveId" clId="{14554F33-8C83-442E-A29D-E3FF0A9DD11B}" dt="2024-05-27T10:38:29.210" v="3433"/>
          <ac:spMkLst>
            <pc:docMk/>
            <pc:sldMk cId="2927102147" sldId="426"/>
            <ac:spMk id="90" creationId="{D9DABC77-6DAE-94A7-EE9E-3BF45EABA4A6}"/>
          </ac:spMkLst>
        </pc:spChg>
        <pc:spChg chg="mod">
          <ac:chgData name="Corentin HIVER" userId="36e1ca1018ad5470" providerId="LiveId" clId="{14554F33-8C83-442E-A29D-E3FF0A9DD11B}" dt="2024-05-27T10:37:35.487" v="3426" actId="571"/>
          <ac:spMkLst>
            <pc:docMk/>
            <pc:sldMk cId="2927102147" sldId="426"/>
            <ac:spMk id="94" creationId="{31D3AC36-1997-35CE-5F32-30809F6B2C41}"/>
          </ac:spMkLst>
        </pc:spChg>
        <pc:spChg chg="del">
          <ac:chgData name="Corentin HIVER" userId="36e1ca1018ad5470" providerId="LiveId" clId="{14554F33-8C83-442E-A29D-E3FF0A9DD11B}" dt="2024-05-27T10:32:56.509" v="3387" actId="478"/>
          <ac:spMkLst>
            <pc:docMk/>
            <pc:sldMk cId="2927102147" sldId="426"/>
            <ac:spMk id="100" creationId="{1A372609-4FD9-142D-1888-9614894E40D9}"/>
          </ac:spMkLst>
        </pc:spChg>
        <pc:spChg chg="mod">
          <ac:chgData name="Corentin HIVER" userId="36e1ca1018ad5470" providerId="LiveId" clId="{14554F33-8C83-442E-A29D-E3FF0A9DD11B}" dt="2024-05-27T10:38:29.210" v="3433"/>
          <ac:spMkLst>
            <pc:docMk/>
            <pc:sldMk cId="2927102147" sldId="426"/>
            <ac:spMk id="101" creationId="{96344C8F-8CFF-64B7-6F60-6740A1E146EC}"/>
          </ac:spMkLst>
        </pc:spChg>
        <pc:spChg chg="del topLvl">
          <ac:chgData name="Corentin HIVER" userId="36e1ca1018ad5470" providerId="LiveId" clId="{14554F33-8C83-442E-A29D-E3FF0A9DD11B}" dt="2024-05-27T10:33:00.630" v="3389" actId="478"/>
          <ac:spMkLst>
            <pc:docMk/>
            <pc:sldMk cId="2927102147" sldId="426"/>
            <ac:spMk id="103" creationId="{22A0F30D-9A0F-2F36-D732-3E0A1AF3E75A}"/>
          </ac:spMkLst>
        </pc:spChg>
        <pc:spChg chg="mod">
          <ac:chgData name="Corentin HIVER" userId="36e1ca1018ad5470" providerId="LiveId" clId="{14554F33-8C83-442E-A29D-E3FF0A9DD11B}" dt="2024-05-27T10:38:29.210" v="3433"/>
          <ac:spMkLst>
            <pc:docMk/>
            <pc:sldMk cId="2927102147" sldId="426"/>
            <ac:spMk id="104" creationId="{EBA52216-34B7-D791-9BFE-6783D515F103}"/>
          </ac:spMkLst>
        </pc:spChg>
        <pc:spChg chg="mod">
          <ac:chgData name="Corentin HIVER" userId="36e1ca1018ad5470" providerId="LiveId" clId="{14554F33-8C83-442E-A29D-E3FF0A9DD11B}" dt="2024-05-27T10:38:29.210" v="3433"/>
          <ac:spMkLst>
            <pc:docMk/>
            <pc:sldMk cId="2927102147" sldId="426"/>
            <ac:spMk id="105" creationId="{40CCCF83-AE80-045E-7760-5BB1B24AE696}"/>
          </ac:spMkLst>
        </pc:spChg>
        <pc:spChg chg="mod">
          <ac:chgData name="Corentin HIVER" userId="36e1ca1018ad5470" providerId="LiveId" clId="{14554F33-8C83-442E-A29D-E3FF0A9DD11B}" dt="2024-05-27T10:38:29.210" v="3433"/>
          <ac:spMkLst>
            <pc:docMk/>
            <pc:sldMk cId="2927102147" sldId="426"/>
            <ac:spMk id="106" creationId="{BC28B8C7-66E5-BBD8-951B-BD8D389CBD6E}"/>
          </ac:spMkLst>
        </pc:spChg>
        <pc:spChg chg="mod">
          <ac:chgData name="Corentin HIVER" userId="36e1ca1018ad5470" providerId="LiveId" clId="{14554F33-8C83-442E-A29D-E3FF0A9DD11B}" dt="2024-05-27T10:38:29.210" v="3433"/>
          <ac:spMkLst>
            <pc:docMk/>
            <pc:sldMk cId="2927102147" sldId="426"/>
            <ac:spMk id="107" creationId="{A5996E88-629C-07FB-CA45-C4628847B039}"/>
          </ac:spMkLst>
        </pc:spChg>
        <pc:spChg chg="add mod">
          <ac:chgData name="Corentin HIVER" userId="36e1ca1018ad5470" providerId="LiveId" clId="{14554F33-8C83-442E-A29D-E3FF0A9DD11B}" dt="2024-05-27T10:39:26.842" v="3444" actId="207"/>
          <ac:spMkLst>
            <pc:docMk/>
            <pc:sldMk cId="2927102147" sldId="426"/>
            <ac:spMk id="240" creationId="{860620D3-9857-F1D0-B0B3-8E979C825BF7}"/>
          </ac:spMkLst>
        </pc:spChg>
        <pc:spChg chg="add mod">
          <ac:chgData name="Corentin HIVER" userId="36e1ca1018ad5470" providerId="LiveId" clId="{14554F33-8C83-442E-A29D-E3FF0A9DD11B}" dt="2024-05-27T10:39:54.545" v="3446"/>
          <ac:spMkLst>
            <pc:docMk/>
            <pc:sldMk cId="2927102147" sldId="426"/>
            <ac:spMk id="242" creationId="{56515542-1E08-85B6-0F44-02653620EB1B}"/>
          </ac:spMkLst>
        </pc:spChg>
        <pc:spChg chg="add del mod">
          <ac:chgData name="Corentin HIVER" userId="36e1ca1018ad5470" providerId="LiveId" clId="{14554F33-8C83-442E-A29D-E3FF0A9DD11B}" dt="2024-05-27T10:40:41.516" v="3513" actId="478"/>
          <ac:spMkLst>
            <pc:docMk/>
            <pc:sldMk cId="2927102147" sldId="426"/>
            <ac:spMk id="244" creationId="{6A100C18-EC80-E33D-1CFC-75B5E2D9A66B}"/>
          </ac:spMkLst>
        </pc:spChg>
        <pc:spChg chg="add del mod">
          <ac:chgData name="Corentin HIVER" userId="36e1ca1018ad5470" providerId="LiveId" clId="{14554F33-8C83-442E-A29D-E3FF0A9DD11B}" dt="2024-05-27T10:40:39" v="3512" actId="478"/>
          <ac:spMkLst>
            <pc:docMk/>
            <pc:sldMk cId="2927102147" sldId="426"/>
            <ac:spMk id="245" creationId="{995BE632-16C9-BF56-DCE3-D2BEEA59E540}"/>
          </ac:spMkLst>
        </pc:spChg>
        <pc:spChg chg="add mod">
          <ac:chgData name="Corentin HIVER" userId="36e1ca1018ad5470" providerId="LiveId" clId="{14554F33-8C83-442E-A29D-E3FF0A9DD11B}" dt="2024-05-27T10:40:46.630" v="3544" actId="1036"/>
          <ac:spMkLst>
            <pc:docMk/>
            <pc:sldMk cId="2927102147" sldId="426"/>
            <ac:spMk id="247" creationId="{AD3E0A28-63BD-D521-7120-197DCE1DAA4F}"/>
          </ac:spMkLst>
        </pc:spChg>
        <pc:spChg chg="add mod">
          <ac:chgData name="Corentin HIVER" userId="36e1ca1018ad5470" providerId="LiveId" clId="{14554F33-8C83-442E-A29D-E3FF0A9DD11B}" dt="2024-05-27T10:40:46.630" v="3544" actId="1036"/>
          <ac:spMkLst>
            <pc:docMk/>
            <pc:sldMk cId="2927102147" sldId="426"/>
            <ac:spMk id="248" creationId="{DD4B469E-D8CA-965D-A029-5ED85BE858A8}"/>
          </ac:spMkLst>
        </pc:spChg>
        <pc:grpChg chg="del">
          <ac:chgData name="Corentin HIVER" userId="36e1ca1018ad5470" providerId="LiveId" clId="{14554F33-8C83-442E-A29D-E3FF0A9DD11B}" dt="2024-05-27T10:33:00.630" v="3389" actId="478"/>
          <ac:grpSpMkLst>
            <pc:docMk/>
            <pc:sldMk cId="2927102147" sldId="426"/>
            <ac:grpSpMk id="7" creationId="{1008EBE8-6A12-DF06-CB4A-B674CF1AD1F3}"/>
          </ac:grpSpMkLst>
        </pc:grpChg>
        <pc:grpChg chg="mod">
          <ac:chgData name="Corentin HIVER" userId="36e1ca1018ad5470" providerId="LiveId" clId="{14554F33-8C83-442E-A29D-E3FF0A9DD11B}" dt="2024-05-27T10:37:35.487" v="3426" actId="571"/>
          <ac:grpSpMkLst>
            <pc:docMk/>
            <pc:sldMk cId="2927102147" sldId="426"/>
            <ac:grpSpMk id="12" creationId="{35640511-B5F9-4968-AB1F-A8EF22B12F42}"/>
          </ac:grpSpMkLst>
        </pc:grpChg>
        <pc:grpChg chg="mod">
          <ac:chgData name="Corentin HIVER" userId="36e1ca1018ad5470" providerId="LiveId" clId="{14554F33-8C83-442E-A29D-E3FF0A9DD11B}" dt="2024-05-27T10:37:35.487" v="3426" actId="571"/>
          <ac:grpSpMkLst>
            <pc:docMk/>
            <pc:sldMk cId="2927102147" sldId="426"/>
            <ac:grpSpMk id="14" creationId="{B4C6F128-280A-4B5C-AF30-448FFEB7B619}"/>
          </ac:grpSpMkLst>
        </pc:grpChg>
        <pc:grpChg chg="mod">
          <ac:chgData name="Corentin HIVER" userId="36e1ca1018ad5470" providerId="LiveId" clId="{14554F33-8C83-442E-A29D-E3FF0A9DD11B}" dt="2024-05-27T10:37:35.487" v="3426" actId="571"/>
          <ac:grpSpMkLst>
            <pc:docMk/>
            <pc:sldMk cId="2927102147" sldId="426"/>
            <ac:grpSpMk id="15" creationId="{565AB568-A30C-4419-82AC-DCC077376A68}"/>
          </ac:grpSpMkLst>
        </pc:grpChg>
        <pc:grpChg chg="mod">
          <ac:chgData name="Corentin HIVER" userId="36e1ca1018ad5470" providerId="LiveId" clId="{14554F33-8C83-442E-A29D-E3FF0A9DD11B}" dt="2024-05-27T10:37:35.487" v="3426" actId="571"/>
          <ac:grpSpMkLst>
            <pc:docMk/>
            <pc:sldMk cId="2927102147" sldId="426"/>
            <ac:grpSpMk id="16" creationId="{573CBF25-386E-4F2F-9426-6949525869C8}"/>
          </ac:grpSpMkLst>
        </pc:grpChg>
        <pc:grpChg chg="mod">
          <ac:chgData name="Corentin HIVER" userId="36e1ca1018ad5470" providerId="LiveId" clId="{14554F33-8C83-442E-A29D-E3FF0A9DD11B}" dt="2024-05-27T10:37:35.487" v="3426" actId="571"/>
          <ac:grpSpMkLst>
            <pc:docMk/>
            <pc:sldMk cId="2927102147" sldId="426"/>
            <ac:grpSpMk id="18" creationId="{7CA39DE2-C79A-D5EC-6D3B-99B36812FEB9}"/>
          </ac:grpSpMkLst>
        </pc:grpChg>
        <pc:grpChg chg="mod">
          <ac:chgData name="Corentin HIVER" userId="36e1ca1018ad5470" providerId="LiveId" clId="{14554F33-8C83-442E-A29D-E3FF0A9DD11B}" dt="2024-05-27T10:37:35.487" v="3426" actId="571"/>
          <ac:grpSpMkLst>
            <pc:docMk/>
            <pc:sldMk cId="2927102147" sldId="426"/>
            <ac:grpSpMk id="22" creationId="{5205B8EA-5FE5-4BF6-86A9-9ED534BBD060}"/>
          </ac:grpSpMkLst>
        </pc:grpChg>
        <pc:grpChg chg="mod">
          <ac:chgData name="Corentin HIVER" userId="36e1ca1018ad5470" providerId="LiveId" clId="{14554F33-8C83-442E-A29D-E3FF0A9DD11B}" dt="2024-05-27T10:37:35.487" v="3426" actId="571"/>
          <ac:grpSpMkLst>
            <pc:docMk/>
            <pc:sldMk cId="2927102147" sldId="426"/>
            <ac:grpSpMk id="26" creationId="{DC79A522-0308-3F09-F56A-08951E24F518}"/>
          </ac:grpSpMkLst>
        </pc:grpChg>
        <pc:grpChg chg="mod">
          <ac:chgData name="Corentin HIVER" userId="36e1ca1018ad5470" providerId="LiveId" clId="{14554F33-8C83-442E-A29D-E3FF0A9DD11B}" dt="2024-05-27T10:37:35.487" v="3426" actId="571"/>
          <ac:grpSpMkLst>
            <pc:docMk/>
            <pc:sldMk cId="2927102147" sldId="426"/>
            <ac:grpSpMk id="28" creationId="{25F22854-25D2-4AD6-B191-B19CCC5BFE83}"/>
          </ac:grpSpMkLst>
        </pc:grpChg>
        <pc:grpChg chg="mod">
          <ac:chgData name="Corentin HIVER" userId="36e1ca1018ad5470" providerId="LiveId" clId="{14554F33-8C83-442E-A29D-E3FF0A9DD11B}" dt="2024-05-27T10:37:35.487" v="3426" actId="571"/>
          <ac:grpSpMkLst>
            <pc:docMk/>
            <pc:sldMk cId="2927102147" sldId="426"/>
            <ac:grpSpMk id="29" creationId="{A32458D2-F609-47AF-BDCA-670BC530EC63}"/>
          </ac:grpSpMkLst>
        </pc:grpChg>
        <pc:grpChg chg="add mod">
          <ac:chgData name="Corentin HIVER" userId="36e1ca1018ad5470" providerId="LiveId" clId="{14554F33-8C83-442E-A29D-E3FF0A9DD11B}" dt="2024-05-27T10:38:29.210" v="3433"/>
          <ac:grpSpMkLst>
            <pc:docMk/>
            <pc:sldMk cId="2927102147" sldId="426"/>
            <ac:grpSpMk id="36" creationId="{65C8BDF6-25FF-70FD-2707-4ECCD0E87BFA}"/>
          </ac:grpSpMkLst>
        </pc:grpChg>
        <pc:grpChg chg="mod">
          <ac:chgData name="Corentin HIVER" userId="36e1ca1018ad5470" providerId="LiveId" clId="{14554F33-8C83-442E-A29D-E3FF0A9DD11B}" dt="2024-05-27T10:38:29.210" v="3433"/>
          <ac:grpSpMkLst>
            <pc:docMk/>
            <pc:sldMk cId="2927102147" sldId="426"/>
            <ac:grpSpMk id="39" creationId="{EBF609E7-D40E-641D-3B2F-BC71C5E05504}"/>
          </ac:grpSpMkLst>
        </pc:grpChg>
        <pc:grpChg chg="mod">
          <ac:chgData name="Corentin HIVER" userId="36e1ca1018ad5470" providerId="LiveId" clId="{14554F33-8C83-442E-A29D-E3FF0A9DD11B}" dt="2024-05-27T10:38:29.210" v="3433"/>
          <ac:grpSpMkLst>
            <pc:docMk/>
            <pc:sldMk cId="2927102147" sldId="426"/>
            <ac:grpSpMk id="64" creationId="{428A779A-5BC3-14AA-918A-C7AD77F0CEE9}"/>
          </ac:grpSpMkLst>
        </pc:grpChg>
        <pc:grpChg chg="mod">
          <ac:chgData name="Corentin HIVER" userId="36e1ca1018ad5470" providerId="LiveId" clId="{14554F33-8C83-442E-A29D-E3FF0A9DD11B}" dt="2024-05-27T10:38:29.210" v="3433"/>
          <ac:grpSpMkLst>
            <pc:docMk/>
            <pc:sldMk cId="2927102147" sldId="426"/>
            <ac:grpSpMk id="66" creationId="{A1C27059-9E81-8547-A085-2DAC37E62023}"/>
          </ac:grpSpMkLst>
        </pc:grpChg>
        <pc:grpChg chg="mod">
          <ac:chgData name="Corentin HIVER" userId="36e1ca1018ad5470" providerId="LiveId" clId="{14554F33-8C83-442E-A29D-E3FF0A9DD11B}" dt="2024-05-27T10:38:29.210" v="3433"/>
          <ac:grpSpMkLst>
            <pc:docMk/>
            <pc:sldMk cId="2927102147" sldId="426"/>
            <ac:grpSpMk id="68" creationId="{33DE42C5-013D-CE01-CB4A-2BEEFA86E246}"/>
          </ac:grpSpMkLst>
        </pc:grpChg>
        <pc:grpChg chg="mod">
          <ac:chgData name="Corentin HIVER" userId="36e1ca1018ad5470" providerId="LiveId" clId="{14554F33-8C83-442E-A29D-E3FF0A9DD11B}" dt="2024-05-27T10:38:29.210" v="3433"/>
          <ac:grpSpMkLst>
            <pc:docMk/>
            <pc:sldMk cId="2927102147" sldId="426"/>
            <ac:grpSpMk id="71" creationId="{E330BCA6-E6D2-1BCE-1050-4E62D6ABD2BA}"/>
          </ac:grpSpMkLst>
        </pc:grpChg>
        <pc:grpChg chg="mod">
          <ac:chgData name="Corentin HIVER" userId="36e1ca1018ad5470" providerId="LiveId" clId="{14554F33-8C83-442E-A29D-E3FF0A9DD11B}" dt="2024-05-27T10:37:35.487" v="3426" actId="571"/>
          <ac:grpSpMkLst>
            <pc:docMk/>
            <pc:sldMk cId="2927102147" sldId="426"/>
            <ac:grpSpMk id="72" creationId="{5681451A-16D7-4C96-B7FE-44A19AAE3EF2}"/>
          </ac:grpSpMkLst>
        </pc:grpChg>
        <pc:grpChg chg="mod">
          <ac:chgData name="Corentin HIVER" userId="36e1ca1018ad5470" providerId="LiveId" clId="{14554F33-8C83-442E-A29D-E3FF0A9DD11B}" dt="2024-05-27T10:37:35.487" v="3426" actId="571"/>
          <ac:grpSpMkLst>
            <pc:docMk/>
            <pc:sldMk cId="2927102147" sldId="426"/>
            <ac:grpSpMk id="80" creationId="{E884E55F-8204-D1DC-FFB0-E422EA80119B}"/>
          </ac:grpSpMkLst>
        </pc:grpChg>
        <pc:grpChg chg="mod">
          <ac:chgData name="Corentin HIVER" userId="36e1ca1018ad5470" providerId="LiveId" clId="{14554F33-8C83-442E-A29D-E3FF0A9DD11B}" dt="2024-05-27T10:38:29.210" v="3433"/>
          <ac:grpSpMkLst>
            <pc:docMk/>
            <pc:sldMk cId="2927102147" sldId="426"/>
            <ac:grpSpMk id="81" creationId="{8528D393-A594-D23E-75DF-63DFDBF2B661}"/>
          </ac:grpSpMkLst>
        </pc:grpChg>
        <pc:grpChg chg="mod">
          <ac:chgData name="Corentin HIVER" userId="36e1ca1018ad5470" providerId="LiveId" clId="{14554F33-8C83-442E-A29D-E3FF0A9DD11B}" dt="2024-05-27T10:37:35.487" v="3426" actId="571"/>
          <ac:grpSpMkLst>
            <pc:docMk/>
            <pc:sldMk cId="2927102147" sldId="426"/>
            <ac:grpSpMk id="84" creationId="{A66709CF-3568-45A8-B17B-1F7B15BF093B}"/>
          </ac:grpSpMkLst>
        </pc:grpChg>
        <pc:grpChg chg="mod">
          <ac:chgData name="Corentin HIVER" userId="36e1ca1018ad5470" providerId="LiveId" clId="{14554F33-8C83-442E-A29D-E3FF0A9DD11B}" dt="2024-05-27T10:38:29.210" v="3433"/>
          <ac:grpSpMkLst>
            <pc:docMk/>
            <pc:sldMk cId="2927102147" sldId="426"/>
            <ac:grpSpMk id="91" creationId="{1053272A-8E4A-B3C4-761E-D78E9F8C806E}"/>
          </ac:grpSpMkLst>
        </pc:grpChg>
        <pc:grpChg chg="del mod topLvl">
          <ac:chgData name="Corentin HIVER" userId="36e1ca1018ad5470" providerId="LiveId" clId="{14554F33-8C83-442E-A29D-E3FF0A9DD11B}" dt="2024-05-27T10:38:25.447" v="3432" actId="478"/>
          <ac:grpSpMkLst>
            <pc:docMk/>
            <pc:sldMk cId="2927102147" sldId="426"/>
            <ac:grpSpMk id="97" creationId="{2CE1DFF5-003E-61AE-13F6-79D8832794B4}"/>
          </ac:grpSpMkLst>
        </pc:grpChg>
        <pc:grpChg chg="mod">
          <ac:chgData name="Corentin HIVER" userId="36e1ca1018ad5470" providerId="LiveId" clId="{14554F33-8C83-442E-A29D-E3FF0A9DD11B}" dt="2024-05-27T10:38:29.210" v="3433"/>
          <ac:grpSpMkLst>
            <pc:docMk/>
            <pc:sldMk cId="2927102147" sldId="426"/>
            <ac:grpSpMk id="98" creationId="{DC49BE37-98E3-3905-D3BB-B5DF61F41996}"/>
          </ac:grpSpMkLst>
        </pc:grpChg>
        <pc:grpChg chg="mod">
          <ac:chgData name="Corentin HIVER" userId="36e1ca1018ad5470" providerId="LiveId" clId="{14554F33-8C83-442E-A29D-E3FF0A9DD11B}" dt="2024-05-27T10:38:29.210" v="3433"/>
          <ac:grpSpMkLst>
            <pc:docMk/>
            <pc:sldMk cId="2927102147" sldId="426"/>
            <ac:grpSpMk id="108" creationId="{060CF186-B1BA-0E34-B9DA-FF62AF4AEDE3}"/>
          </ac:grpSpMkLst>
        </pc:grpChg>
        <pc:grpChg chg="mod">
          <ac:chgData name="Corentin HIVER" userId="36e1ca1018ad5470" providerId="LiveId" clId="{14554F33-8C83-442E-A29D-E3FF0A9DD11B}" dt="2024-05-27T10:38:29.210" v="3433"/>
          <ac:grpSpMkLst>
            <pc:docMk/>
            <pc:sldMk cId="2927102147" sldId="426"/>
            <ac:grpSpMk id="111" creationId="{D888D349-CF3C-60EC-AECF-901E7408E17D}"/>
          </ac:grpSpMkLst>
        </pc:grpChg>
        <pc:grpChg chg="mod">
          <ac:chgData name="Corentin HIVER" userId="36e1ca1018ad5470" providerId="LiveId" clId="{14554F33-8C83-442E-A29D-E3FF0A9DD11B}" dt="2024-05-27T10:38:29.210" v="3433"/>
          <ac:grpSpMkLst>
            <pc:docMk/>
            <pc:sldMk cId="2927102147" sldId="426"/>
            <ac:grpSpMk id="112" creationId="{BFFCAAFA-1917-35EA-500B-B04A99187A85}"/>
          </ac:grpSpMkLst>
        </pc:grpChg>
        <pc:grpChg chg="mod">
          <ac:chgData name="Corentin HIVER" userId="36e1ca1018ad5470" providerId="LiveId" clId="{14554F33-8C83-442E-A29D-E3FF0A9DD11B}" dt="2024-05-27T10:38:29.210" v="3433"/>
          <ac:grpSpMkLst>
            <pc:docMk/>
            <pc:sldMk cId="2927102147" sldId="426"/>
            <ac:grpSpMk id="113" creationId="{017B0654-153F-F1CB-93C2-CEB062BCCB69}"/>
          </ac:grpSpMkLst>
        </pc:grpChg>
        <pc:grpChg chg="mod">
          <ac:chgData name="Corentin HIVER" userId="36e1ca1018ad5470" providerId="LiveId" clId="{14554F33-8C83-442E-A29D-E3FF0A9DD11B}" dt="2024-05-27T10:38:29.210" v="3433"/>
          <ac:grpSpMkLst>
            <pc:docMk/>
            <pc:sldMk cId="2927102147" sldId="426"/>
            <ac:grpSpMk id="114" creationId="{76825B61-A1F1-FE48-27F7-56BE1C545402}"/>
          </ac:grpSpMkLst>
        </pc:grpChg>
        <pc:grpChg chg="mod">
          <ac:chgData name="Corentin HIVER" userId="36e1ca1018ad5470" providerId="LiveId" clId="{14554F33-8C83-442E-A29D-E3FF0A9DD11B}" dt="2024-05-27T10:38:29.210" v="3433"/>
          <ac:grpSpMkLst>
            <pc:docMk/>
            <pc:sldMk cId="2927102147" sldId="426"/>
            <ac:grpSpMk id="115" creationId="{91C834BC-6C67-216D-5CF8-93C26CFF30FA}"/>
          </ac:grpSpMkLst>
        </pc:grpChg>
        <pc:grpChg chg="mod">
          <ac:chgData name="Corentin HIVER" userId="36e1ca1018ad5470" providerId="LiveId" clId="{14554F33-8C83-442E-A29D-E3FF0A9DD11B}" dt="2024-05-27T10:38:29.210" v="3433"/>
          <ac:grpSpMkLst>
            <pc:docMk/>
            <pc:sldMk cId="2927102147" sldId="426"/>
            <ac:grpSpMk id="116" creationId="{CF4EED9D-4DDA-D2A3-CB2E-F2A874991433}"/>
          </ac:grpSpMkLst>
        </pc:grpChg>
        <pc:grpChg chg="mod">
          <ac:chgData name="Corentin HIVER" userId="36e1ca1018ad5470" providerId="LiveId" clId="{14554F33-8C83-442E-A29D-E3FF0A9DD11B}" dt="2024-05-27T10:38:29.210" v="3433"/>
          <ac:grpSpMkLst>
            <pc:docMk/>
            <pc:sldMk cId="2927102147" sldId="426"/>
            <ac:grpSpMk id="117" creationId="{E1B93616-D0A3-4FF4-9E92-89CFE2B83FFC}"/>
          </ac:grpSpMkLst>
        </pc:grpChg>
        <pc:grpChg chg="mod">
          <ac:chgData name="Corentin HIVER" userId="36e1ca1018ad5470" providerId="LiveId" clId="{14554F33-8C83-442E-A29D-E3FF0A9DD11B}" dt="2024-05-27T10:38:29.210" v="3433"/>
          <ac:grpSpMkLst>
            <pc:docMk/>
            <pc:sldMk cId="2927102147" sldId="426"/>
            <ac:grpSpMk id="118" creationId="{DE0BD95D-89F2-B257-882A-1D0A1EF6B758}"/>
          </ac:grpSpMkLst>
        </pc:grpChg>
        <pc:grpChg chg="mod">
          <ac:chgData name="Corentin HIVER" userId="36e1ca1018ad5470" providerId="LiveId" clId="{14554F33-8C83-442E-A29D-E3FF0A9DD11B}" dt="2024-05-27T10:37:35.487" v="3426" actId="571"/>
          <ac:grpSpMkLst>
            <pc:docMk/>
            <pc:sldMk cId="2927102147" sldId="426"/>
            <ac:grpSpMk id="119" creationId="{C7D2D3A5-2F5F-4155-892B-88937BB3CD2D}"/>
          </ac:grpSpMkLst>
        </pc:grpChg>
        <pc:grpChg chg="mod">
          <ac:chgData name="Corentin HIVER" userId="36e1ca1018ad5470" providerId="LiveId" clId="{14554F33-8C83-442E-A29D-E3FF0A9DD11B}" dt="2024-05-27T10:37:35.487" v="3426" actId="571"/>
          <ac:grpSpMkLst>
            <pc:docMk/>
            <pc:sldMk cId="2927102147" sldId="426"/>
            <ac:grpSpMk id="124" creationId="{F1AAD8BD-14D1-48EF-8813-612533B55AE7}"/>
          </ac:grpSpMkLst>
        </pc:grpChg>
        <pc:grpChg chg="mod">
          <ac:chgData name="Corentin HIVER" userId="36e1ca1018ad5470" providerId="LiveId" clId="{14554F33-8C83-442E-A29D-E3FF0A9DD11B}" dt="2024-05-27T10:37:35.487" v="3426" actId="571"/>
          <ac:grpSpMkLst>
            <pc:docMk/>
            <pc:sldMk cId="2927102147" sldId="426"/>
            <ac:grpSpMk id="129" creationId="{64C106A1-C282-4370-B43D-850DF40BA235}"/>
          </ac:grpSpMkLst>
        </pc:grpChg>
        <pc:grpChg chg="mod">
          <ac:chgData name="Corentin HIVER" userId="36e1ca1018ad5470" providerId="LiveId" clId="{14554F33-8C83-442E-A29D-E3FF0A9DD11B}" dt="2024-05-27T10:37:35.487" v="3426" actId="571"/>
          <ac:grpSpMkLst>
            <pc:docMk/>
            <pc:sldMk cId="2927102147" sldId="426"/>
            <ac:grpSpMk id="134" creationId="{FEC0439E-2272-4AF4-A252-475B420A73DB}"/>
          </ac:grpSpMkLst>
        </pc:grpChg>
        <pc:grpChg chg="mod">
          <ac:chgData name="Corentin HIVER" userId="36e1ca1018ad5470" providerId="LiveId" clId="{14554F33-8C83-442E-A29D-E3FF0A9DD11B}" dt="2024-05-27T10:37:35.487" v="3426" actId="571"/>
          <ac:grpSpMkLst>
            <pc:docMk/>
            <pc:sldMk cId="2927102147" sldId="426"/>
            <ac:grpSpMk id="139" creationId="{B73D0411-CF40-4630-8FDF-4AA43657470E}"/>
          </ac:grpSpMkLst>
        </pc:grpChg>
        <pc:grpChg chg="mod">
          <ac:chgData name="Corentin HIVER" userId="36e1ca1018ad5470" providerId="LiveId" clId="{14554F33-8C83-442E-A29D-E3FF0A9DD11B}" dt="2024-05-27T10:37:35.487" v="3426" actId="571"/>
          <ac:grpSpMkLst>
            <pc:docMk/>
            <pc:sldMk cId="2927102147" sldId="426"/>
            <ac:grpSpMk id="144" creationId="{9C56094A-598B-458C-B02F-63CE5B9160B7}"/>
          </ac:grpSpMkLst>
        </pc:grpChg>
        <pc:grpChg chg="mod">
          <ac:chgData name="Corentin HIVER" userId="36e1ca1018ad5470" providerId="LiveId" clId="{14554F33-8C83-442E-A29D-E3FF0A9DD11B}" dt="2024-05-27T10:37:35.487" v="3426" actId="571"/>
          <ac:grpSpMkLst>
            <pc:docMk/>
            <pc:sldMk cId="2927102147" sldId="426"/>
            <ac:grpSpMk id="149" creationId="{151E6FFF-8F7F-4C31-A859-0AA72D9C4C90}"/>
          </ac:grpSpMkLst>
        </pc:grpChg>
        <pc:grpChg chg="mod">
          <ac:chgData name="Corentin HIVER" userId="36e1ca1018ad5470" providerId="LiveId" clId="{14554F33-8C83-442E-A29D-E3FF0A9DD11B}" dt="2024-05-27T10:37:35.487" v="3426" actId="571"/>
          <ac:grpSpMkLst>
            <pc:docMk/>
            <pc:sldMk cId="2927102147" sldId="426"/>
            <ac:grpSpMk id="154" creationId="{632D38C5-CFDF-4B9E-A102-F728D051BC8E}"/>
          </ac:grpSpMkLst>
        </pc:grpChg>
        <pc:grpChg chg="mod">
          <ac:chgData name="Corentin HIVER" userId="36e1ca1018ad5470" providerId="LiveId" clId="{14554F33-8C83-442E-A29D-E3FF0A9DD11B}" dt="2024-05-27T10:37:35.487" v="3426" actId="571"/>
          <ac:grpSpMkLst>
            <pc:docMk/>
            <pc:sldMk cId="2927102147" sldId="426"/>
            <ac:grpSpMk id="159" creationId="{E70CF85E-71A2-4905-8F9D-D78AD64E56F5}"/>
          </ac:grpSpMkLst>
        </pc:grpChg>
        <pc:grpChg chg="mod">
          <ac:chgData name="Corentin HIVER" userId="36e1ca1018ad5470" providerId="LiveId" clId="{14554F33-8C83-442E-A29D-E3FF0A9DD11B}" dt="2024-05-27T10:37:35.487" v="3426" actId="571"/>
          <ac:grpSpMkLst>
            <pc:docMk/>
            <pc:sldMk cId="2927102147" sldId="426"/>
            <ac:grpSpMk id="164" creationId="{BA0C5B08-5FD8-4319-8361-A792891C1808}"/>
          </ac:grpSpMkLst>
        </pc:grpChg>
        <pc:grpChg chg="mod">
          <ac:chgData name="Corentin HIVER" userId="36e1ca1018ad5470" providerId="LiveId" clId="{14554F33-8C83-442E-A29D-E3FF0A9DD11B}" dt="2024-05-27T10:38:29.210" v="3433"/>
          <ac:grpSpMkLst>
            <pc:docMk/>
            <pc:sldMk cId="2927102147" sldId="426"/>
            <ac:grpSpMk id="169" creationId="{0D6AF094-0A8D-A342-960F-892F1C35588F}"/>
          </ac:grpSpMkLst>
        </pc:grpChg>
        <pc:grpChg chg="mod">
          <ac:chgData name="Corentin HIVER" userId="36e1ca1018ad5470" providerId="LiveId" clId="{14554F33-8C83-442E-A29D-E3FF0A9DD11B}" dt="2024-05-27T10:38:29.210" v="3433"/>
          <ac:grpSpMkLst>
            <pc:docMk/>
            <pc:sldMk cId="2927102147" sldId="426"/>
            <ac:grpSpMk id="172" creationId="{1D1A544F-6913-1624-5EA6-3DE3BD6A7EAE}"/>
          </ac:grpSpMkLst>
        </pc:grpChg>
        <pc:grpChg chg="mod">
          <ac:chgData name="Corentin HIVER" userId="36e1ca1018ad5470" providerId="LiveId" clId="{14554F33-8C83-442E-A29D-E3FF0A9DD11B}" dt="2024-05-27T10:38:29.210" v="3433"/>
          <ac:grpSpMkLst>
            <pc:docMk/>
            <pc:sldMk cId="2927102147" sldId="426"/>
            <ac:grpSpMk id="173" creationId="{59C996C3-16E9-EF63-52FB-5F429516BA74}"/>
          </ac:grpSpMkLst>
        </pc:grpChg>
        <pc:grpChg chg="mod">
          <ac:chgData name="Corentin HIVER" userId="36e1ca1018ad5470" providerId="LiveId" clId="{14554F33-8C83-442E-A29D-E3FF0A9DD11B}" dt="2024-05-27T10:38:29.210" v="3433"/>
          <ac:grpSpMkLst>
            <pc:docMk/>
            <pc:sldMk cId="2927102147" sldId="426"/>
            <ac:grpSpMk id="174" creationId="{A93D402A-B309-F29B-157E-7BEF99260654}"/>
          </ac:grpSpMkLst>
        </pc:grpChg>
        <pc:picChg chg="mod">
          <ac:chgData name="Corentin HIVER" userId="36e1ca1018ad5470" providerId="LiveId" clId="{14554F33-8C83-442E-A29D-E3FF0A9DD11B}" dt="2024-05-27T10:37:35.487" v="3426" actId="571"/>
          <ac:picMkLst>
            <pc:docMk/>
            <pc:sldMk cId="2927102147" sldId="426"/>
            <ac:picMk id="6" creationId="{935224B6-8F71-BBBA-2EA7-0873CC74CA90}"/>
          </ac:picMkLst>
        </pc:picChg>
        <pc:picChg chg="mod">
          <ac:chgData name="Corentin HIVER" userId="36e1ca1018ad5470" providerId="LiveId" clId="{14554F33-8C83-442E-A29D-E3FF0A9DD11B}" dt="2024-05-27T10:37:35.487" v="3426" actId="571"/>
          <ac:picMkLst>
            <pc:docMk/>
            <pc:sldMk cId="2927102147" sldId="426"/>
            <ac:picMk id="9" creationId="{7B4680EA-FDA0-6735-7282-DDE5C73F771C}"/>
          </ac:picMkLst>
        </pc:picChg>
        <pc:picChg chg="mod">
          <ac:chgData name="Corentin HIVER" userId="36e1ca1018ad5470" providerId="LiveId" clId="{14554F33-8C83-442E-A29D-E3FF0A9DD11B}" dt="2024-05-27T10:37:35.487" v="3426" actId="571"/>
          <ac:picMkLst>
            <pc:docMk/>
            <pc:sldMk cId="2927102147" sldId="426"/>
            <ac:picMk id="11" creationId="{6C4664C1-3D1D-B2AC-7F60-672BB75630A4}"/>
          </ac:picMkLst>
        </pc:picChg>
        <pc:picChg chg="mod">
          <ac:chgData name="Corentin HIVER" userId="36e1ca1018ad5470" providerId="LiveId" clId="{14554F33-8C83-442E-A29D-E3FF0A9DD11B}" dt="2024-05-27T10:37:35.487" v="3426" actId="571"/>
          <ac:picMkLst>
            <pc:docMk/>
            <pc:sldMk cId="2927102147" sldId="426"/>
            <ac:picMk id="13" creationId="{EDCB1412-249B-4D12-974D-C8E8B7C89512}"/>
          </ac:picMkLst>
        </pc:picChg>
        <pc:picChg chg="mod">
          <ac:chgData name="Corentin HIVER" userId="36e1ca1018ad5470" providerId="LiveId" clId="{14554F33-8C83-442E-A29D-E3FF0A9DD11B}" dt="2024-05-27T10:38:29.210" v="3433"/>
          <ac:picMkLst>
            <pc:docMk/>
            <pc:sldMk cId="2927102147" sldId="426"/>
            <ac:picMk id="92" creationId="{0BBD0DAD-8371-1554-B2D4-2978F7AAFEC0}"/>
          </ac:picMkLst>
        </pc:picChg>
        <pc:picChg chg="mod">
          <ac:chgData name="Corentin HIVER" userId="36e1ca1018ad5470" providerId="LiveId" clId="{14554F33-8C83-442E-A29D-E3FF0A9DD11B}" dt="2024-05-27T10:38:29.210" v="3433"/>
          <ac:picMkLst>
            <pc:docMk/>
            <pc:sldMk cId="2927102147" sldId="426"/>
            <ac:picMk id="93" creationId="{767F9202-2812-14BC-CED3-165F9D38F6D1}"/>
          </ac:picMkLst>
        </pc:picChg>
        <pc:picChg chg="mod">
          <ac:chgData name="Corentin HIVER" userId="36e1ca1018ad5470" providerId="LiveId" clId="{14554F33-8C83-442E-A29D-E3FF0A9DD11B}" dt="2024-05-27T10:38:29.210" v="3433"/>
          <ac:picMkLst>
            <pc:docMk/>
            <pc:sldMk cId="2927102147" sldId="426"/>
            <ac:picMk id="95" creationId="{893A036C-BF08-C1F2-0DF9-91D95A0442D4}"/>
          </ac:picMkLst>
        </pc:picChg>
        <pc:picChg chg="mod">
          <ac:chgData name="Corentin HIVER" userId="36e1ca1018ad5470" providerId="LiveId" clId="{14554F33-8C83-442E-A29D-E3FF0A9DD11B}" dt="2024-05-27T10:38:29.210" v="3433"/>
          <ac:picMkLst>
            <pc:docMk/>
            <pc:sldMk cId="2927102147" sldId="426"/>
            <ac:picMk id="96" creationId="{CD7256E5-9CA7-2BCF-E337-1E944D803564}"/>
          </ac:picMkLst>
        </pc:picChg>
        <pc:cxnChg chg="add mod">
          <ac:chgData name="Corentin HIVER" userId="36e1ca1018ad5470" providerId="LiveId" clId="{14554F33-8C83-442E-A29D-E3FF0A9DD11B}" dt="2024-05-27T10:39:12.840" v="3439" actId="208"/>
          <ac:cxnSpMkLst>
            <pc:docMk/>
            <pc:sldMk cId="2927102147" sldId="426"/>
            <ac:cxnSpMk id="25" creationId="{EFB16FC8-9F6A-66B4-4A2E-56619E80BF5A}"/>
          </ac:cxnSpMkLst>
        </pc:cxnChg>
        <pc:cxnChg chg="add mod">
          <ac:chgData name="Corentin HIVER" userId="36e1ca1018ad5470" providerId="LiveId" clId="{14554F33-8C83-442E-A29D-E3FF0A9DD11B}" dt="2024-05-27T10:35:39.517" v="3409"/>
          <ac:cxnSpMkLst>
            <pc:docMk/>
            <pc:sldMk cId="2927102147" sldId="426"/>
            <ac:cxnSpMk id="30" creationId="{5892A83F-26F8-FBA0-E21D-09A7CE6D86C3}"/>
          </ac:cxnSpMkLst>
        </pc:cxnChg>
        <pc:cxnChg chg="add mod">
          <ac:chgData name="Corentin HIVER" userId="36e1ca1018ad5470" providerId="LiveId" clId="{14554F33-8C83-442E-A29D-E3FF0A9DD11B}" dt="2024-05-27T10:37:35.487" v="3426" actId="571"/>
          <ac:cxnSpMkLst>
            <pc:docMk/>
            <pc:sldMk cId="2927102147" sldId="426"/>
            <ac:cxnSpMk id="32" creationId="{007B6916-4580-3039-3E92-565F4E2AA4DB}"/>
          </ac:cxnSpMkLst>
        </pc:cxnChg>
        <pc:cxnChg chg="add mod">
          <ac:chgData name="Corentin HIVER" userId="36e1ca1018ad5470" providerId="LiveId" clId="{14554F33-8C83-442E-A29D-E3FF0A9DD11B}" dt="2024-05-27T10:37:35.487" v="3426" actId="571"/>
          <ac:cxnSpMkLst>
            <pc:docMk/>
            <pc:sldMk cId="2927102147" sldId="426"/>
            <ac:cxnSpMk id="33" creationId="{C88FDD83-420A-7A48-FE28-4DD9031AF0E1}"/>
          </ac:cxnSpMkLst>
        </pc:cxnChg>
        <pc:cxnChg chg="mod">
          <ac:chgData name="Corentin HIVER" userId="36e1ca1018ad5470" providerId="LiveId" clId="{14554F33-8C83-442E-A29D-E3FF0A9DD11B}" dt="2024-05-27T10:38:29.210" v="3433"/>
          <ac:cxnSpMkLst>
            <pc:docMk/>
            <pc:sldMk cId="2927102147" sldId="426"/>
            <ac:cxnSpMk id="41" creationId="{3DB08C1D-6E7A-F2F8-AADF-EB45A3CDCE01}"/>
          </ac:cxnSpMkLst>
        </pc:cxnChg>
        <pc:cxnChg chg="mod">
          <ac:chgData name="Corentin HIVER" userId="36e1ca1018ad5470" providerId="LiveId" clId="{14554F33-8C83-442E-A29D-E3FF0A9DD11B}" dt="2024-05-27T10:37:35.487" v="3426" actId="571"/>
          <ac:cxnSpMkLst>
            <pc:docMk/>
            <pc:sldMk cId="2927102147" sldId="426"/>
            <ac:cxnSpMk id="43" creationId="{8CB45170-44B2-47F1-9FDD-C4609E9FA669}"/>
          </ac:cxnSpMkLst>
        </pc:cxnChg>
        <pc:cxnChg chg="mod">
          <ac:chgData name="Corentin HIVER" userId="36e1ca1018ad5470" providerId="LiveId" clId="{14554F33-8C83-442E-A29D-E3FF0A9DD11B}" dt="2024-05-27T10:37:35.487" v="3426" actId="571"/>
          <ac:cxnSpMkLst>
            <pc:docMk/>
            <pc:sldMk cId="2927102147" sldId="426"/>
            <ac:cxnSpMk id="44" creationId="{E04EDF7A-174C-4305-9CBA-AC7769CF8C24}"/>
          </ac:cxnSpMkLst>
        </pc:cxnChg>
        <pc:cxnChg chg="mod">
          <ac:chgData name="Corentin HIVER" userId="36e1ca1018ad5470" providerId="LiveId" clId="{14554F33-8C83-442E-A29D-E3FF0A9DD11B}" dt="2024-05-27T10:37:35.487" v="3426" actId="571"/>
          <ac:cxnSpMkLst>
            <pc:docMk/>
            <pc:sldMk cId="2927102147" sldId="426"/>
            <ac:cxnSpMk id="45" creationId="{BD3D192D-13DB-4497-A73E-0A5B6D4F86DE}"/>
          </ac:cxnSpMkLst>
        </pc:cxnChg>
        <pc:cxnChg chg="mod">
          <ac:chgData name="Corentin HIVER" userId="36e1ca1018ad5470" providerId="LiveId" clId="{14554F33-8C83-442E-A29D-E3FF0A9DD11B}" dt="2024-05-27T10:37:35.487" v="3426" actId="571"/>
          <ac:cxnSpMkLst>
            <pc:docMk/>
            <pc:sldMk cId="2927102147" sldId="426"/>
            <ac:cxnSpMk id="46" creationId="{E24501B6-C3E8-4ACF-9DFB-F7FEE92CC2F6}"/>
          </ac:cxnSpMkLst>
        </pc:cxnChg>
        <pc:cxnChg chg="mod">
          <ac:chgData name="Corentin HIVER" userId="36e1ca1018ad5470" providerId="LiveId" clId="{14554F33-8C83-442E-A29D-E3FF0A9DD11B}" dt="2024-05-27T10:37:35.487" v="3426" actId="571"/>
          <ac:cxnSpMkLst>
            <pc:docMk/>
            <pc:sldMk cId="2927102147" sldId="426"/>
            <ac:cxnSpMk id="47" creationId="{81FCD884-475A-4BA0-8F46-F009DC52E89C}"/>
          </ac:cxnSpMkLst>
        </pc:cxnChg>
        <pc:cxnChg chg="mod">
          <ac:chgData name="Corentin HIVER" userId="36e1ca1018ad5470" providerId="LiveId" clId="{14554F33-8C83-442E-A29D-E3FF0A9DD11B}" dt="2024-05-27T10:37:35.487" v="3426" actId="571"/>
          <ac:cxnSpMkLst>
            <pc:docMk/>
            <pc:sldMk cId="2927102147" sldId="426"/>
            <ac:cxnSpMk id="49" creationId="{DA25359C-4844-4DCF-AD56-3BD3470F69E2}"/>
          </ac:cxnSpMkLst>
        </pc:cxnChg>
        <pc:cxnChg chg="mod">
          <ac:chgData name="Corentin HIVER" userId="36e1ca1018ad5470" providerId="LiveId" clId="{14554F33-8C83-442E-A29D-E3FF0A9DD11B}" dt="2024-05-27T10:37:35.487" v="3426" actId="571"/>
          <ac:cxnSpMkLst>
            <pc:docMk/>
            <pc:sldMk cId="2927102147" sldId="426"/>
            <ac:cxnSpMk id="50" creationId="{6319DF66-45D1-47A3-B2C9-D42CE5378495}"/>
          </ac:cxnSpMkLst>
        </pc:cxnChg>
        <pc:cxnChg chg="mod">
          <ac:chgData name="Corentin HIVER" userId="36e1ca1018ad5470" providerId="LiveId" clId="{14554F33-8C83-442E-A29D-E3FF0A9DD11B}" dt="2024-05-27T10:37:35.487" v="3426" actId="571"/>
          <ac:cxnSpMkLst>
            <pc:docMk/>
            <pc:sldMk cId="2927102147" sldId="426"/>
            <ac:cxnSpMk id="51" creationId="{0C513D0C-9033-4AE8-97CE-397BF72FF509}"/>
          </ac:cxnSpMkLst>
        </pc:cxnChg>
        <pc:cxnChg chg="mod">
          <ac:chgData name="Corentin HIVER" userId="36e1ca1018ad5470" providerId="LiveId" clId="{14554F33-8C83-442E-A29D-E3FF0A9DD11B}" dt="2024-05-27T10:37:35.487" v="3426" actId="571"/>
          <ac:cxnSpMkLst>
            <pc:docMk/>
            <pc:sldMk cId="2927102147" sldId="426"/>
            <ac:cxnSpMk id="52" creationId="{A751E899-E67A-4112-B8E8-CB3D9F792F7F}"/>
          </ac:cxnSpMkLst>
        </pc:cxnChg>
        <pc:cxnChg chg="mod">
          <ac:chgData name="Corentin HIVER" userId="36e1ca1018ad5470" providerId="LiveId" clId="{14554F33-8C83-442E-A29D-E3FF0A9DD11B}" dt="2024-05-27T10:37:35.487" v="3426" actId="571"/>
          <ac:cxnSpMkLst>
            <pc:docMk/>
            <pc:sldMk cId="2927102147" sldId="426"/>
            <ac:cxnSpMk id="56" creationId="{9C1BE2B3-128A-441C-A32C-FCC25417AA1A}"/>
          </ac:cxnSpMkLst>
        </pc:cxnChg>
        <pc:cxnChg chg="mod">
          <ac:chgData name="Corentin HIVER" userId="36e1ca1018ad5470" providerId="LiveId" clId="{14554F33-8C83-442E-A29D-E3FF0A9DD11B}" dt="2024-05-27T10:37:35.487" v="3426" actId="571"/>
          <ac:cxnSpMkLst>
            <pc:docMk/>
            <pc:sldMk cId="2927102147" sldId="426"/>
            <ac:cxnSpMk id="57" creationId="{4746801F-48B4-4F75-8DB3-94A798DFF445}"/>
          </ac:cxnSpMkLst>
        </pc:cxnChg>
        <pc:cxnChg chg="mod">
          <ac:chgData name="Corentin HIVER" userId="36e1ca1018ad5470" providerId="LiveId" clId="{14554F33-8C83-442E-A29D-E3FF0A9DD11B}" dt="2024-05-27T10:37:35.487" v="3426" actId="571"/>
          <ac:cxnSpMkLst>
            <pc:docMk/>
            <pc:sldMk cId="2927102147" sldId="426"/>
            <ac:cxnSpMk id="58" creationId="{0BED3CA5-E4C0-413B-91E8-87DDB92FF0CF}"/>
          </ac:cxnSpMkLst>
        </pc:cxnChg>
        <pc:cxnChg chg="mod">
          <ac:chgData name="Corentin HIVER" userId="36e1ca1018ad5470" providerId="LiveId" clId="{14554F33-8C83-442E-A29D-E3FF0A9DD11B}" dt="2024-05-27T10:37:35.487" v="3426" actId="571"/>
          <ac:cxnSpMkLst>
            <pc:docMk/>
            <pc:sldMk cId="2927102147" sldId="426"/>
            <ac:cxnSpMk id="59" creationId="{6DE4BCAA-CCA5-4EEB-A3D2-1F98B8F7C8C4}"/>
          </ac:cxnSpMkLst>
        </pc:cxnChg>
        <pc:cxnChg chg="mod">
          <ac:chgData name="Corentin HIVER" userId="36e1ca1018ad5470" providerId="LiveId" clId="{14554F33-8C83-442E-A29D-E3FF0A9DD11B}" dt="2024-05-27T10:37:35.487" v="3426" actId="571"/>
          <ac:cxnSpMkLst>
            <pc:docMk/>
            <pc:sldMk cId="2927102147" sldId="426"/>
            <ac:cxnSpMk id="60" creationId="{F4E214FD-A5C4-4569-9594-A22932EB9FF7}"/>
          </ac:cxnSpMkLst>
        </pc:cxnChg>
        <pc:cxnChg chg="mod">
          <ac:chgData name="Corentin HIVER" userId="36e1ca1018ad5470" providerId="LiveId" clId="{14554F33-8C83-442E-A29D-E3FF0A9DD11B}" dt="2024-05-27T10:37:35.487" v="3426" actId="571"/>
          <ac:cxnSpMkLst>
            <pc:docMk/>
            <pc:sldMk cId="2927102147" sldId="426"/>
            <ac:cxnSpMk id="61" creationId="{26BD4F95-F081-4C6B-BDB9-A94DEE189B5E}"/>
          </ac:cxnSpMkLst>
        </pc:cxnChg>
        <pc:cxnChg chg="mod">
          <ac:chgData name="Corentin HIVER" userId="36e1ca1018ad5470" providerId="LiveId" clId="{14554F33-8C83-442E-A29D-E3FF0A9DD11B}" dt="2024-05-27T10:37:35.487" v="3426" actId="571"/>
          <ac:cxnSpMkLst>
            <pc:docMk/>
            <pc:sldMk cId="2927102147" sldId="426"/>
            <ac:cxnSpMk id="62" creationId="{5F400CD5-70EF-4B70-80E7-FF32FD98416D}"/>
          </ac:cxnSpMkLst>
        </pc:cxnChg>
        <pc:cxnChg chg="mod">
          <ac:chgData name="Corentin HIVER" userId="36e1ca1018ad5470" providerId="LiveId" clId="{14554F33-8C83-442E-A29D-E3FF0A9DD11B}" dt="2024-05-27T10:37:35.487" v="3426" actId="571"/>
          <ac:cxnSpMkLst>
            <pc:docMk/>
            <pc:sldMk cId="2927102147" sldId="426"/>
            <ac:cxnSpMk id="63" creationId="{29F2B1C2-F927-43C7-B350-4ABBB1AB7DFB}"/>
          </ac:cxnSpMkLst>
        </pc:cxnChg>
        <pc:cxnChg chg="mod">
          <ac:chgData name="Corentin HIVER" userId="36e1ca1018ad5470" providerId="LiveId" clId="{14554F33-8C83-442E-A29D-E3FF0A9DD11B}" dt="2024-05-27T10:37:35.487" v="3426" actId="571"/>
          <ac:cxnSpMkLst>
            <pc:docMk/>
            <pc:sldMk cId="2927102147" sldId="426"/>
            <ac:cxnSpMk id="65" creationId="{5D7C89ED-5C54-644A-0E25-15481F21E8DF}"/>
          </ac:cxnSpMkLst>
        </pc:cxnChg>
        <pc:cxnChg chg="mod">
          <ac:chgData name="Corentin HIVER" userId="36e1ca1018ad5470" providerId="LiveId" clId="{14554F33-8C83-442E-A29D-E3FF0A9DD11B}" dt="2024-05-27T10:37:35.487" v="3426" actId="571"/>
          <ac:cxnSpMkLst>
            <pc:docMk/>
            <pc:sldMk cId="2927102147" sldId="426"/>
            <ac:cxnSpMk id="67" creationId="{48581AA7-C8A9-B7B2-13CA-2196B11EC8C9}"/>
          </ac:cxnSpMkLst>
        </pc:cxnChg>
        <pc:cxnChg chg="mod">
          <ac:chgData name="Corentin HIVER" userId="36e1ca1018ad5470" providerId="LiveId" clId="{14554F33-8C83-442E-A29D-E3FF0A9DD11B}" dt="2024-05-27T10:37:35.487" v="3426" actId="571"/>
          <ac:cxnSpMkLst>
            <pc:docMk/>
            <pc:sldMk cId="2927102147" sldId="426"/>
            <ac:cxnSpMk id="73" creationId="{25896BE0-D7BC-4515-ACF3-E9D1BB12DFE3}"/>
          </ac:cxnSpMkLst>
        </pc:cxnChg>
        <pc:cxnChg chg="mod">
          <ac:chgData name="Corentin HIVER" userId="36e1ca1018ad5470" providerId="LiveId" clId="{14554F33-8C83-442E-A29D-E3FF0A9DD11B}" dt="2024-05-27T10:37:35.487" v="3426" actId="571"/>
          <ac:cxnSpMkLst>
            <pc:docMk/>
            <pc:sldMk cId="2927102147" sldId="426"/>
            <ac:cxnSpMk id="74" creationId="{17532388-FBBC-4AD0-B0FA-819C090C0B9A}"/>
          </ac:cxnSpMkLst>
        </pc:cxnChg>
        <pc:cxnChg chg="mod">
          <ac:chgData name="Corentin HIVER" userId="36e1ca1018ad5470" providerId="LiveId" clId="{14554F33-8C83-442E-A29D-E3FF0A9DD11B}" dt="2024-05-27T10:37:35.487" v="3426" actId="571"/>
          <ac:cxnSpMkLst>
            <pc:docMk/>
            <pc:sldMk cId="2927102147" sldId="426"/>
            <ac:cxnSpMk id="75" creationId="{3383711C-A709-85BA-3385-A28461D1064D}"/>
          </ac:cxnSpMkLst>
        </pc:cxnChg>
        <pc:cxnChg chg="mod">
          <ac:chgData name="Corentin HIVER" userId="36e1ca1018ad5470" providerId="LiveId" clId="{14554F33-8C83-442E-A29D-E3FF0A9DD11B}" dt="2024-05-27T10:38:29.210" v="3433"/>
          <ac:cxnSpMkLst>
            <pc:docMk/>
            <pc:sldMk cId="2927102147" sldId="426"/>
            <ac:cxnSpMk id="78" creationId="{C970B44D-BEA6-AA2E-0E60-68B8CA1238B2}"/>
          </ac:cxnSpMkLst>
        </pc:cxnChg>
        <pc:cxnChg chg="mod">
          <ac:chgData name="Corentin HIVER" userId="36e1ca1018ad5470" providerId="LiveId" clId="{14554F33-8C83-442E-A29D-E3FF0A9DD11B}" dt="2024-05-27T10:38:29.210" v="3433"/>
          <ac:cxnSpMkLst>
            <pc:docMk/>
            <pc:sldMk cId="2927102147" sldId="426"/>
            <ac:cxnSpMk id="79" creationId="{4C02AB02-7A30-2E36-17D3-78F7D725E54B}"/>
          </ac:cxnSpMkLst>
        </pc:cxnChg>
        <pc:cxnChg chg="mod">
          <ac:chgData name="Corentin HIVER" userId="36e1ca1018ad5470" providerId="LiveId" clId="{14554F33-8C83-442E-A29D-E3FF0A9DD11B}" dt="2024-05-27T10:37:35.487" v="3426" actId="571"/>
          <ac:cxnSpMkLst>
            <pc:docMk/>
            <pc:sldMk cId="2927102147" sldId="426"/>
            <ac:cxnSpMk id="85" creationId="{22534ED7-DB35-4F94-B1B8-BD44A29A0CE1}"/>
          </ac:cxnSpMkLst>
        </pc:cxnChg>
        <pc:cxnChg chg="mod">
          <ac:chgData name="Corentin HIVER" userId="36e1ca1018ad5470" providerId="LiveId" clId="{14554F33-8C83-442E-A29D-E3FF0A9DD11B}" dt="2024-05-27T10:37:35.487" v="3426" actId="571"/>
          <ac:cxnSpMkLst>
            <pc:docMk/>
            <pc:sldMk cId="2927102147" sldId="426"/>
            <ac:cxnSpMk id="86" creationId="{8F4D6ADF-E774-459A-9DFE-2F7422EB6C08}"/>
          </ac:cxnSpMkLst>
        </pc:cxnChg>
        <pc:cxnChg chg="mod">
          <ac:chgData name="Corentin HIVER" userId="36e1ca1018ad5470" providerId="LiveId" clId="{14554F33-8C83-442E-A29D-E3FF0A9DD11B}" dt="2024-05-27T10:37:35.487" v="3426" actId="571"/>
          <ac:cxnSpMkLst>
            <pc:docMk/>
            <pc:sldMk cId="2927102147" sldId="426"/>
            <ac:cxnSpMk id="87" creationId="{37490D47-9E12-4A69-83D5-8A6848CE94F2}"/>
          </ac:cxnSpMkLst>
        </pc:cxnChg>
        <pc:cxnChg chg="mod">
          <ac:chgData name="Corentin HIVER" userId="36e1ca1018ad5470" providerId="LiveId" clId="{14554F33-8C83-442E-A29D-E3FF0A9DD11B}" dt="2024-05-27T10:37:35.487" v="3426" actId="571"/>
          <ac:cxnSpMkLst>
            <pc:docMk/>
            <pc:sldMk cId="2927102147" sldId="426"/>
            <ac:cxnSpMk id="88" creationId="{AB632681-C23E-487C-B83E-C3C1FABF5579}"/>
          </ac:cxnSpMkLst>
        </pc:cxnChg>
        <pc:cxnChg chg="del">
          <ac:chgData name="Corentin HIVER" userId="36e1ca1018ad5470" providerId="LiveId" clId="{14554F33-8C83-442E-A29D-E3FF0A9DD11B}" dt="2024-05-27T10:32:55.183" v="3386" actId="478"/>
          <ac:cxnSpMkLst>
            <pc:docMk/>
            <pc:sldMk cId="2927102147" sldId="426"/>
            <ac:cxnSpMk id="99" creationId="{FCA71C7A-8DFE-6F5F-6808-951806F4675A}"/>
          </ac:cxnSpMkLst>
        </pc:cxnChg>
        <pc:cxnChg chg="del">
          <ac:chgData name="Corentin HIVER" userId="36e1ca1018ad5470" providerId="LiveId" clId="{14554F33-8C83-442E-A29D-E3FF0A9DD11B}" dt="2024-05-27T10:32:58.854" v="3388" actId="478"/>
          <ac:cxnSpMkLst>
            <pc:docMk/>
            <pc:sldMk cId="2927102147" sldId="426"/>
            <ac:cxnSpMk id="102" creationId="{B0C03036-B522-005F-1C63-BB599643ECEF}"/>
          </ac:cxnSpMkLst>
        </pc:cxnChg>
        <pc:cxnChg chg="mod">
          <ac:chgData name="Corentin HIVER" userId="36e1ca1018ad5470" providerId="LiveId" clId="{14554F33-8C83-442E-A29D-E3FF0A9DD11B}" dt="2024-05-27T10:38:29.210" v="3433"/>
          <ac:cxnSpMkLst>
            <pc:docMk/>
            <pc:sldMk cId="2927102147" sldId="426"/>
            <ac:cxnSpMk id="109" creationId="{13F10541-8B9B-7D53-B8EC-221D64D9FB58}"/>
          </ac:cxnSpMkLst>
        </pc:cxnChg>
        <pc:cxnChg chg="mod">
          <ac:chgData name="Corentin HIVER" userId="36e1ca1018ad5470" providerId="LiveId" clId="{14554F33-8C83-442E-A29D-E3FF0A9DD11B}" dt="2024-05-27T10:38:29.210" v="3433"/>
          <ac:cxnSpMkLst>
            <pc:docMk/>
            <pc:sldMk cId="2927102147" sldId="426"/>
            <ac:cxnSpMk id="110" creationId="{E5B1B5F3-FA28-248A-56CC-E77A5334610E}"/>
          </ac:cxnSpMkLst>
        </pc:cxnChg>
        <pc:cxnChg chg="mod">
          <ac:chgData name="Corentin HIVER" userId="36e1ca1018ad5470" providerId="LiveId" clId="{14554F33-8C83-442E-A29D-E3FF0A9DD11B}" dt="2024-05-27T10:37:35.487" v="3426" actId="571"/>
          <ac:cxnSpMkLst>
            <pc:docMk/>
            <pc:sldMk cId="2927102147" sldId="426"/>
            <ac:cxnSpMk id="120" creationId="{FA01DF6E-CFAB-417D-B22E-4E2614C3D1B7}"/>
          </ac:cxnSpMkLst>
        </pc:cxnChg>
        <pc:cxnChg chg="mod">
          <ac:chgData name="Corentin HIVER" userId="36e1ca1018ad5470" providerId="LiveId" clId="{14554F33-8C83-442E-A29D-E3FF0A9DD11B}" dt="2024-05-27T10:37:35.487" v="3426" actId="571"/>
          <ac:cxnSpMkLst>
            <pc:docMk/>
            <pc:sldMk cId="2927102147" sldId="426"/>
            <ac:cxnSpMk id="121" creationId="{A5717951-450E-416F-9529-5EA6112384D0}"/>
          </ac:cxnSpMkLst>
        </pc:cxnChg>
        <pc:cxnChg chg="mod">
          <ac:chgData name="Corentin HIVER" userId="36e1ca1018ad5470" providerId="LiveId" clId="{14554F33-8C83-442E-A29D-E3FF0A9DD11B}" dt="2024-05-27T10:37:35.487" v="3426" actId="571"/>
          <ac:cxnSpMkLst>
            <pc:docMk/>
            <pc:sldMk cId="2927102147" sldId="426"/>
            <ac:cxnSpMk id="122" creationId="{B3EF09AA-A4D6-43ED-A766-9343EBE77AFF}"/>
          </ac:cxnSpMkLst>
        </pc:cxnChg>
        <pc:cxnChg chg="mod">
          <ac:chgData name="Corentin HIVER" userId="36e1ca1018ad5470" providerId="LiveId" clId="{14554F33-8C83-442E-A29D-E3FF0A9DD11B}" dt="2024-05-27T10:37:35.487" v="3426" actId="571"/>
          <ac:cxnSpMkLst>
            <pc:docMk/>
            <pc:sldMk cId="2927102147" sldId="426"/>
            <ac:cxnSpMk id="123" creationId="{0D66B2E0-9816-4825-8FE7-F886F9868F1F}"/>
          </ac:cxnSpMkLst>
        </pc:cxnChg>
        <pc:cxnChg chg="mod">
          <ac:chgData name="Corentin HIVER" userId="36e1ca1018ad5470" providerId="LiveId" clId="{14554F33-8C83-442E-A29D-E3FF0A9DD11B}" dt="2024-05-27T10:37:35.487" v="3426" actId="571"/>
          <ac:cxnSpMkLst>
            <pc:docMk/>
            <pc:sldMk cId="2927102147" sldId="426"/>
            <ac:cxnSpMk id="125" creationId="{6CDA3A30-361F-4A46-8D71-B5682118E7C8}"/>
          </ac:cxnSpMkLst>
        </pc:cxnChg>
        <pc:cxnChg chg="mod">
          <ac:chgData name="Corentin HIVER" userId="36e1ca1018ad5470" providerId="LiveId" clId="{14554F33-8C83-442E-A29D-E3FF0A9DD11B}" dt="2024-05-27T10:37:35.487" v="3426" actId="571"/>
          <ac:cxnSpMkLst>
            <pc:docMk/>
            <pc:sldMk cId="2927102147" sldId="426"/>
            <ac:cxnSpMk id="126" creationId="{465C8505-8109-44FA-8266-49ED9E865806}"/>
          </ac:cxnSpMkLst>
        </pc:cxnChg>
        <pc:cxnChg chg="mod">
          <ac:chgData name="Corentin HIVER" userId="36e1ca1018ad5470" providerId="LiveId" clId="{14554F33-8C83-442E-A29D-E3FF0A9DD11B}" dt="2024-05-27T10:37:35.487" v="3426" actId="571"/>
          <ac:cxnSpMkLst>
            <pc:docMk/>
            <pc:sldMk cId="2927102147" sldId="426"/>
            <ac:cxnSpMk id="127" creationId="{7C013C63-51CB-492A-8C42-B77CA71A434C}"/>
          </ac:cxnSpMkLst>
        </pc:cxnChg>
        <pc:cxnChg chg="mod">
          <ac:chgData name="Corentin HIVER" userId="36e1ca1018ad5470" providerId="LiveId" clId="{14554F33-8C83-442E-A29D-E3FF0A9DD11B}" dt="2024-05-27T10:37:35.487" v="3426" actId="571"/>
          <ac:cxnSpMkLst>
            <pc:docMk/>
            <pc:sldMk cId="2927102147" sldId="426"/>
            <ac:cxnSpMk id="128" creationId="{5C02C722-2E17-461E-B447-19E1C94E9971}"/>
          </ac:cxnSpMkLst>
        </pc:cxnChg>
        <pc:cxnChg chg="mod">
          <ac:chgData name="Corentin HIVER" userId="36e1ca1018ad5470" providerId="LiveId" clId="{14554F33-8C83-442E-A29D-E3FF0A9DD11B}" dt="2024-05-27T10:37:35.487" v="3426" actId="571"/>
          <ac:cxnSpMkLst>
            <pc:docMk/>
            <pc:sldMk cId="2927102147" sldId="426"/>
            <ac:cxnSpMk id="130" creationId="{AE3EC542-E5EF-4DBE-A960-D5D77B5AADD1}"/>
          </ac:cxnSpMkLst>
        </pc:cxnChg>
        <pc:cxnChg chg="mod">
          <ac:chgData name="Corentin HIVER" userId="36e1ca1018ad5470" providerId="LiveId" clId="{14554F33-8C83-442E-A29D-E3FF0A9DD11B}" dt="2024-05-27T10:37:35.487" v="3426" actId="571"/>
          <ac:cxnSpMkLst>
            <pc:docMk/>
            <pc:sldMk cId="2927102147" sldId="426"/>
            <ac:cxnSpMk id="131" creationId="{5398E866-7E39-4FE6-AB44-3EB1C55B461A}"/>
          </ac:cxnSpMkLst>
        </pc:cxnChg>
        <pc:cxnChg chg="mod">
          <ac:chgData name="Corentin HIVER" userId="36e1ca1018ad5470" providerId="LiveId" clId="{14554F33-8C83-442E-A29D-E3FF0A9DD11B}" dt="2024-05-27T10:37:35.487" v="3426" actId="571"/>
          <ac:cxnSpMkLst>
            <pc:docMk/>
            <pc:sldMk cId="2927102147" sldId="426"/>
            <ac:cxnSpMk id="132" creationId="{CBBF2862-A7D4-4BC6-92E7-C7A1B1444728}"/>
          </ac:cxnSpMkLst>
        </pc:cxnChg>
        <pc:cxnChg chg="mod">
          <ac:chgData name="Corentin HIVER" userId="36e1ca1018ad5470" providerId="LiveId" clId="{14554F33-8C83-442E-A29D-E3FF0A9DD11B}" dt="2024-05-27T10:37:35.487" v="3426" actId="571"/>
          <ac:cxnSpMkLst>
            <pc:docMk/>
            <pc:sldMk cId="2927102147" sldId="426"/>
            <ac:cxnSpMk id="133" creationId="{8873D35F-A2A4-481A-991A-DA70A580F333}"/>
          </ac:cxnSpMkLst>
        </pc:cxnChg>
        <pc:cxnChg chg="mod">
          <ac:chgData name="Corentin HIVER" userId="36e1ca1018ad5470" providerId="LiveId" clId="{14554F33-8C83-442E-A29D-E3FF0A9DD11B}" dt="2024-05-27T10:37:35.487" v="3426" actId="571"/>
          <ac:cxnSpMkLst>
            <pc:docMk/>
            <pc:sldMk cId="2927102147" sldId="426"/>
            <ac:cxnSpMk id="135" creationId="{9B65E526-6ED9-44BB-AF90-95F9743EB93B}"/>
          </ac:cxnSpMkLst>
        </pc:cxnChg>
        <pc:cxnChg chg="mod">
          <ac:chgData name="Corentin HIVER" userId="36e1ca1018ad5470" providerId="LiveId" clId="{14554F33-8C83-442E-A29D-E3FF0A9DD11B}" dt="2024-05-27T10:37:35.487" v="3426" actId="571"/>
          <ac:cxnSpMkLst>
            <pc:docMk/>
            <pc:sldMk cId="2927102147" sldId="426"/>
            <ac:cxnSpMk id="136" creationId="{C9715BA8-75AA-4B86-9302-01E48FD11344}"/>
          </ac:cxnSpMkLst>
        </pc:cxnChg>
        <pc:cxnChg chg="mod">
          <ac:chgData name="Corentin HIVER" userId="36e1ca1018ad5470" providerId="LiveId" clId="{14554F33-8C83-442E-A29D-E3FF0A9DD11B}" dt="2024-05-27T10:37:35.487" v="3426" actId="571"/>
          <ac:cxnSpMkLst>
            <pc:docMk/>
            <pc:sldMk cId="2927102147" sldId="426"/>
            <ac:cxnSpMk id="137" creationId="{48BD21C4-3350-4207-AA95-F861A4A620F5}"/>
          </ac:cxnSpMkLst>
        </pc:cxnChg>
        <pc:cxnChg chg="mod">
          <ac:chgData name="Corentin HIVER" userId="36e1ca1018ad5470" providerId="LiveId" clId="{14554F33-8C83-442E-A29D-E3FF0A9DD11B}" dt="2024-05-27T10:37:35.487" v="3426" actId="571"/>
          <ac:cxnSpMkLst>
            <pc:docMk/>
            <pc:sldMk cId="2927102147" sldId="426"/>
            <ac:cxnSpMk id="138" creationId="{51FA73E7-12FB-46A7-933D-EDB628270EEE}"/>
          </ac:cxnSpMkLst>
        </pc:cxnChg>
        <pc:cxnChg chg="mod">
          <ac:chgData name="Corentin HIVER" userId="36e1ca1018ad5470" providerId="LiveId" clId="{14554F33-8C83-442E-A29D-E3FF0A9DD11B}" dt="2024-05-27T10:37:35.487" v="3426" actId="571"/>
          <ac:cxnSpMkLst>
            <pc:docMk/>
            <pc:sldMk cId="2927102147" sldId="426"/>
            <ac:cxnSpMk id="140" creationId="{5A13A4A4-6882-41FA-ABFA-76C3542D04AC}"/>
          </ac:cxnSpMkLst>
        </pc:cxnChg>
        <pc:cxnChg chg="mod">
          <ac:chgData name="Corentin HIVER" userId="36e1ca1018ad5470" providerId="LiveId" clId="{14554F33-8C83-442E-A29D-E3FF0A9DD11B}" dt="2024-05-27T10:37:35.487" v="3426" actId="571"/>
          <ac:cxnSpMkLst>
            <pc:docMk/>
            <pc:sldMk cId="2927102147" sldId="426"/>
            <ac:cxnSpMk id="141" creationId="{1A815CA6-5CB0-48B5-8BAC-319C7ECAA39D}"/>
          </ac:cxnSpMkLst>
        </pc:cxnChg>
        <pc:cxnChg chg="mod">
          <ac:chgData name="Corentin HIVER" userId="36e1ca1018ad5470" providerId="LiveId" clId="{14554F33-8C83-442E-A29D-E3FF0A9DD11B}" dt="2024-05-27T10:37:35.487" v="3426" actId="571"/>
          <ac:cxnSpMkLst>
            <pc:docMk/>
            <pc:sldMk cId="2927102147" sldId="426"/>
            <ac:cxnSpMk id="142" creationId="{9D95253D-28F6-4008-AA03-CAAC77BFE938}"/>
          </ac:cxnSpMkLst>
        </pc:cxnChg>
        <pc:cxnChg chg="mod">
          <ac:chgData name="Corentin HIVER" userId="36e1ca1018ad5470" providerId="LiveId" clId="{14554F33-8C83-442E-A29D-E3FF0A9DD11B}" dt="2024-05-27T10:37:35.487" v="3426" actId="571"/>
          <ac:cxnSpMkLst>
            <pc:docMk/>
            <pc:sldMk cId="2927102147" sldId="426"/>
            <ac:cxnSpMk id="143" creationId="{E326417F-FCBC-41B9-B108-C04C3E7FA7CD}"/>
          </ac:cxnSpMkLst>
        </pc:cxnChg>
        <pc:cxnChg chg="mod">
          <ac:chgData name="Corentin HIVER" userId="36e1ca1018ad5470" providerId="LiveId" clId="{14554F33-8C83-442E-A29D-E3FF0A9DD11B}" dt="2024-05-27T10:37:35.487" v="3426" actId="571"/>
          <ac:cxnSpMkLst>
            <pc:docMk/>
            <pc:sldMk cId="2927102147" sldId="426"/>
            <ac:cxnSpMk id="145" creationId="{0DE19794-5E76-49E8-8281-01A11C969B18}"/>
          </ac:cxnSpMkLst>
        </pc:cxnChg>
        <pc:cxnChg chg="mod">
          <ac:chgData name="Corentin HIVER" userId="36e1ca1018ad5470" providerId="LiveId" clId="{14554F33-8C83-442E-A29D-E3FF0A9DD11B}" dt="2024-05-27T10:37:35.487" v="3426" actId="571"/>
          <ac:cxnSpMkLst>
            <pc:docMk/>
            <pc:sldMk cId="2927102147" sldId="426"/>
            <ac:cxnSpMk id="146" creationId="{3F08F559-ED30-46FA-A541-A9383FE13DFB}"/>
          </ac:cxnSpMkLst>
        </pc:cxnChg>
        <pc:cxnChg chg="mod">
          <ac:chgData name="Corentin HIVER" userId="36e1ca1018ad5470" providerId="LiveId" clId="{14554F33-8C83-442E-A29D-E3FF0A9DD11B}" dt="2024-05-27T10:37:35.487" v="3426" actId="571"/>
          <ac:cxnSpMkLst>
            <pc:docMk/>
            <pc:sldMk cId="2927102147" sldId="426"/>
            <ac:cxnSpMk id="147" creationId="{27A2F740-5784-483D-B053-BB947D7DD656}"/>
          </ac:cxnSpMkLst>
        </pc:cxnChg>
        <pc:cxnChg chg="mod">
          <ac:chgData name="Corentin HIVER" userId="36e1ca1018ad5470" providerId="LiveId" clId="{14554F33-8C83-442E-A29D-E3FF0A9DD11B}" dt="2024-05-27T10:37:35.487" v="3426" actId="571"/>
          <ac:cxnSpMkLst>
            <pc:docMk/>
            <pc:sldMk cId="2927102147" sldId="426"/>
            <ac:cxnSpMk id="148" creationId="{4DD5BA5A-0ACF-446E-9BFD-041CBC7E30BE}"/>
          </ac:cxnSpMkLst>
        </pc:cxnChg>
        <pc:cxnChg chg="mod">
          <ac:chgData name="Corentin HIVER" userId="36e1ca1018ad5470" providerId="LiveId" clId="{14554F33-8C83-442E-A29D-E3FF0A9DD11B}" dt="2024-05-27T10:37:35.487" v="3426" actId="571"/>
          <ac:cxnSpMkLst>
            <pc:docMk/>
            <pc:sldMk cId="2927102147" sldId="426"/>
            <ac:cxnSpMk id="150" creationId="{5B860BFC-E0C6-4F64-9BDF-A8FE0258EE16}"/>
          </ac:cxnSpMkLst>
        </pc:cxnChg>
        <pc:cxnChg chg="mod">
          <ac:chgData name="Corentin HIVER" userId="36e1ca1018ad5470" providerId="LiveId" clId="{14554F33-8C83-442E-A29D-E3FF0A9DD11B}" dt="2024-05-27T10:37:35.487" v="3426" actId="571"/>
          <ac:cxnSpMkLst>
            <pc:docMk/>
            <pc:sldMk cId="2927102147" sldId="426"/>
            <ac:cxnSpMk id="151" creationId="{633FF14A-9106-4E67-8DE6-AAF61A053853}"/>
          </ac:cxnSpMkLst>
        </pc:cxnChg>
        <pc:cxnChg chg="mod">
          <ac:chgData name="Corentin HIVER" userId="36e1ca1018ad5470" providerId="LiveId" clId="{14554F33-8C83-442E-A29D-E3FF0A9DD11B}" dt="2024-05-27T10:37:35.487" v="3426" actId="571"/>
          <ac:cxnSpMkLst>
            <pc:docMk/>
            <pc:sldMk cId="2927102147" sldId="426"/>
            <ac:cxnSpMk id="152" creationId="{D603CFDA-A91A-48D1-A8E1-BA458C4D975F}"/>
          </ac:cxnSpMkLst>
        </pc:cxnChg>
        <pc:cxnChg chg="mod">
          <ac:chgData name="Corentin HIVER" userId="36e1ca1018ad5470" providerId="LiveId" clId="{14554F33-8C83-442E-A29D-E3FF0A9DD11B}" dt="2024-05-27T10:37:35.487" v="3426" actId="571"/>
          <ac:cxnSpMkLst>
            <pc:docMk/>
            <pc:sldMk cId="2927102147" sldId="426"/>
            <ac:cxnSpMk id="153" creationId="{A93579F5-4999-4E07-8364-81169F46BCE4}"/>
          </ac:cxnSpMkLst>
        </pc:cxnChg>
        <pc:cxnChg chg="mod">
          <ac:chgData name="Corentin HIVER" userId="36e1ca1018ad5470" providerId="LiveId" clId="{14554F33-8C83-442E-A29D-E3FF0A9DD11B}" dt="2024-05-27T10:37:35.487" v="3426" actId="571"/>
          <ac:cxnSpMkLst>
            <pc:docMk/>
            <pc:sldMk cId="2927102147" sldId="426"/>
            <ac:cxnSpMk id="155" creationId="{D394C876-944E-41F5-BEBB-5EF556B95145}"/>
          </ac:cxnSpMkLst>
        </pc:cxnChg>
        <pc:cxnChg chg="mod">
          <ac:chgData name="Corentin HIVER" userId="36e1ca1018ad5470" providerId="LiveId" clId="{14554F33-8C83-442E-A29D-E3FF0A9DD11B}" dt="2024-05-27T10:37:35.487" v="3426" actId="571"/>
          <ac:cxnSpMkLst>
            <pc:docMk/>
            <pc:sldMk cId="2927102147" sldId="426"/>
            <ac:cxnSpMk id="156" creationId="{55DE4486-3A47-4414-A8A7-559A319AF232}"/>
          </ac:cxnSpMkLst>
        </pc:cxnChg>
        <pc:cxnChg chg="mod">
          <ac:chgData name="Corentin HIVER" userId="36e1ca1018ad5470" providerId="LiveId" clId="{14554F33-8C83-442E-A29D-E3FF0A9DD11B}" dt="2024-05-27T10:37:35.487" v="3426" actId="571"/>
          <ac:cxnSpMkLst>
            <pc:docMk/>
            <pc:sldMk cId="2927102147" sldId="426"/>
            <ac:cxnSpMk id="157" creationId="{D3458E92-8CA7-4608-87B5-8B661B1CECB9}"/>
          </ac:cxnSpMkLst>
        </pc:cxnChg>
        <pc:cxnChg chg="mod">
          <ac:chgData name="Corentin HIVER" userId="36e1ca1018ad5470" providerId="LiveId" clId="{14554F33-8C83-442E-A29D-E3FF0A9DD11B}" dt="2024-05-27T10:37:35.487" v="3426" actId="571"/>
          <ac:cxnSpMkLst>
            <pc:docMk/>
            <pc:sldMk cId="2927102147" sldId="426"/>
            <ac:cxnSpMk id="158" creationId="{A3CFCDC3-A611-49FE-868F-B60FBE313C06}"/>
          </ac:cxnSpMkLst>
        </pc:cxnChg>
        <pc:cxnChg chg="mod">
          <ac:chgData name="Corentin HIVER" userId="36e1ca1018ad5470" providerId="LiveId" clId="{14554F33-8C83-442E-A29D-E3FF0A9DD11B}" dt="2024-05-27T10:37:35.487" v="3426" actId="571"/>
          <ac:cxnSpMkLst>
            <pc:docMk/>
            <pc:sldMk cId="2927102147" sldId="426"/>
            <ac:cxnSpMk id="160" creationId="{471833A9-249C-4728-854A-C0D49C3044C9}"/>
          </ac:cxnSpMkLst>
        </pc:cxnChg>
        <pc:cxnChg chg="mod">
          <ac:chgData name="Corentin HIVER" userId="36e1ca1018ad5470" providerId="LiveId" clId="{14554F33-8C83-442E-A29D-E3FF0A9DD11B}" dt="2024-05-27T10:37:35.487" v="3426" actId="571"/>
          <ac:cxnSpMkLst>
            <pc:docMk/>
            <pc:sldMk cId="2927102147" sldId="426"/>
            <ac:cxnSpMk id="161" creationId="{1AF2319B-093E-4DCB-9C0E-69493D4746D8}"/>
          </ac:cxnSpMkLst>
        </pc:cxnChg>
        <pc:cxnChg chg="mod">
          <ac:chgData name="Corentin HIVER" userId="36e1ca1018ad5470" providerId="LiveId" clId="{14554F33-8C83-442E-A29D-E3FF0A9DD11B}" dt="2024-05-27T10:37:35.487" v="3426" actId="571"/>
          <ac:cxnSpMkLst>
            <pc:docMk/>
            <pc:sldMk cId="2927102147" sldId="426"/>
            <ac:cxnSpMk id="162" creationId="{6A7D3482-0F63-4FB1-B79D-D77011B6EE19}"/>
          </ac:cxnSpMkLst>
        </pc:cxnChg>
        <pc:cxnChg chg="mod">
          <ac:chgData name="Corentin HIVER" userId="36e1ca1018ad5470" providerId="LiveId" clId="{14554F33-8C83-442E-A29D-E3FF0A9DD11B}" dt="2024-05-27T10:37:35.487" v="3426" actId="571"/>
          <ac:cxnSpMkLst>
            <pc:docMk/>
            <pc:sldMk cId="2927102147" sldId="426"/>
            <ac:cxnSpMk id="163" creationId="{D1AA91B2-CD48-4992-92AE-11DC55FCDBBF}"/>
          </ac:cxnSpMkLst>
        </pc:cxnChg>
        <pc:cxnChg chg="mod">
          <ac:chgData name="Corentin HIVER" userId="36e1ca1018ad5470" providerId="LiveId" clId="{14554F33-8C83-442E-A29D-E3FF0A9DD11B}" dt="2024-05-27T10:37:35.487" v="3426" actId="571"/>
          <ac:cxnSpMkLst>
            <pc:docMk/>
            <pc:sldMk cId="2927102147" sldId="426"/>
            <ac:cxnSpMk id="165" creationId="{14DF310E-3F30-4DC9-BA54-0042A913FD53}"/>
          </ac:cxnSpMkLst>
        </pc:cxnChg>
        <pc:cxnChg chg="mod">
          <ac:chgData name="Corentin HIVER" userId="36e1ca1018ad5470" providerId="LiveId" clId="{14554F33-8C83-442E-A29D-E3FF0A9DD11B}" dt="2024-05-27T10:37:35.487" v="3426" actId="571"/>
          <ac:cxnSpMkLst>
            <pc:docMk/>
            <pc:sldMk cId="2927102147" sldId="426"/>
            <ac:cxnSpMk id="166" creationId="{2C64AB21-89C4-41E2-B119-DD3FA92EAF44}"/>
          </ac:cxnSpMkLst>
        </pc:cxnChg>
        <pc:cxnChg chg="mod">
          <ac:chgData name="Corentin HIVER" userId="36e1ca1018ad5470" providerId="LiveId" clId="{14554F33-8C83-442E-A29D-E3FF0A9DD11B}" dt="2024-05-27T10:37:35.487" v="3426" actId="571"/>
          <ac:cxnSpMkLst>
            <pc:docMk/>
            <pc:sldMk cId="2927102147" sldId="426"/>
            <ac:cxnSpMk id="167" creationId="{CD5A1642-CC25-4E9C-8681-F03093066DBA}"/>
          </ac:cxnSpMkLst>
        </pc:cxnChg>
        <pc:cxnChg chg="mod">
          <ac:chgData name="Corentin HIVER" userId="36e1ca1018ad5470" providerId="LiveId" clId="{14554F33-8C83-442E-A29D-E3FF0A9DD11B}" dt="2024-05-27T10:37:35.487" v="3426" actId="571"/>
          <ac:cxnSpMkLst>
            <pc:docMk/>
            <pc:sldMk cId="2927102147" sldId="426"/>
            <ac:cxnSpMk id="168" creationId="{9E1A2D49-E121-48D4-8D77-53259130B438}"/>
          </ac:cxnSpMkLst>
        </pc:cxnChg>
        <pc:cxnChg chg="mod">
          <ac:chgData name="Corentin HIVER" userId="36e1ca1018ad5470" providerId="LiveId" clId="{14554F33-8C83-442E-A29D-E3FF0A9DD11B}" dt="2024-05-27T10:37:35.487" v="3426" actId="571"/>
          <ac:cxnSpMkLst>
            <pc:docMk/>
            <pc:sldMk cId="2927102147" sldId="426"/>
            <ac:cxnSpMk id="170" creationId="{335D983A-271B-4439-A6F1-F36C25914EF3}"/>
          </ac:cxnSpMkLst>
        </pc:cxnChg>
        <pc:cxnChg chg="mod">
          <ac:chgData name="Corentin HIVER" userId="36e1ca1018ad5470" providerId="LiveId" clId="{14554F33-8C83-442E-A29D-E3FF0A9DD11B}" dt="2024-05-27T10:37:35.487" v="3426" actId="571"/>
          <ac:cxnSpMkLst>
            <pc:docMk/>
            <pc:sldMk cId="2927102147" sldId="426"/>
            <ac:cxnSpMk id="171" creationId="{3CF115F9-1476-419D-A56B-DBDB7348DD25}"/>
          </ac:cxnSpMkLst>
        </pc:cxnChg>
        <pc:cxnChg chg="mod">
          <ac:chgData name="Corentin HIVER" userId="36e1ca1018ad5470" providerId="LiveId" clId="{14554F33-8C83-442E-A29D-E3FF0A9DD11B}" dt="2024-05-27T10:38:29.210" v="3433"/>
          <ac:cxnSpMkLst>
            <pc:docMk/>
            <pc:sldMk cId="2927102147" sldId="426"/>
            <ac:cxnSpMk id="175" creationId="{D7CC9BA2-A50A-CB66-FAAE-04EFCFCFA0C2}"/>
          </ac:cxnSpMkLst>
        </pc:cxnChg>
        <pc:cxnChg chg="mod">
          <ac:chgData name="Corentin HIVER" userId="36e1ca1018ad5470" providerId="LiveId" clId="{14554F33-8C83-442E-A29D-E3FF0A9DD11B}" dt="2024-05-27T10:38:29.210" v="3433"/>
          <ac:cxnSpMkLst>
            <pc:docMk/>
            <pc:sldMk cId="2927102147" sldId="426"/>
            <ac:cxnSpMk id="176" creationId="{C70A8847-46F2-ABA2-0339-77E0F2DA27D5}"/>
          </ac:cxnSpMkLst>
        </pc:cxnChg>
        <pc:cxnChg chg="mod">
          <ac:chgData name="Corentin HIVER" userId="36e1ca1018ad5470" providerId="LiveId" clId="{14554F33-8C83-442E-A29D-E3FF0A9DD11B}" dt="2024-05-27T10:38:29.210" v="3433"/>
          <ac:cxnSpMkLst>
            <pc:docMk/>
            <pc:sldMk cId="2927102147" sldId="426"/>
            <ac:cxnSpMk id="177" creationId="{DF2AEC59-3B7B-94D7-0E69-622F2692529B}"/>
          </ac:cxnSpMkLst>
        </pc:cxnChg>
        <pc:cxnChg chg="mod">
          <ac:chgData name="Corentin HIVER" userId="36e1ca1018ad5470" providerId="LiveId" clId="{14554F33-8C83-442E-A29D-E3FF0A9DD11B}" dt="2024-05-27T10:38:29.210" v="3433"/>
          <ac:cxnSpMkLst>
            <pc:docMk/>
            <pc:sldMk cId="2927102147" sldId="426"/>
            <ac:cxnSpMk id="178" creationId="{A35A196A-243C-6014-9F5F-1E11B0935A8A}"/>
          </ac:cxnSpMkLst>
        </pc:cxnChg>
        <pc:cxnChg chg="mod">
          <ac:chgData name="Corentin HIVER" userId="36e1ca1018ad5470" providerId="LiveId" clId="{14554F33-8C83-442E-A29D-E3FF0A9DD11B}" dt="2024-05-27T10:38:29.210" v="3433"/>
          <ac:cxnSpMkLst>
            <pc:docMk/>
            <pc:sldMk cId="2927102147" sldId="426"/>
            <ac:cxnSpMk id="179" creationId="{ADC34447-11F7-CB7F-AC8E-B6B7FEC332DD}"/>
          </ac:cxnSpMkLst>
        </pc:cxnChg>
        <pc:cxnChg chg="mod">
          <ac:chgData name="Corentin HIVER" userId="36e1ca1018ad5470" providerId="LiveId" clId="{14554F33-8C83-442E-A29D-E3FF0A9DD11B}" dt="2024-05-27T10:38:29.210" v="3433"/>
          <ac:cxnSpMkLst>
            <pc:docMk/>
            <pc:sldMk cId="2927102147" sldId="426"/>
            <ac:cxnSpMk id="180" creationId="{A55EEE73-E264-6620-E49A-561D8411DE10}"/>
          </ac:cxnSpMkLst>
        </pc:cxnChg>
        <pc:cxnChg chg="mod">
          <ac:chgData name="Corentin HIVER" userId="36e1ca1018ad5470" providerId="LiveId" clId="{14554F33-8C83-442E-A29D-E3FF0A9DD11B}" dt="2024-05-27T10:38:29.210" v="3433"/>
          <ac:cxnSpMkLst>
            <pc:docMk/>
            <pc:sldMk cId="2927102147" sldId="426"/>
            <ac:cxnSpMk id="181" creationId="{E98182F5-3749-4311-F0D0-F72932FEEBBA}"/>
          </ac:cxnSpMkLst>
        </pc:cxnChg>
        <pc:cxnChg chg="mod">
          <ac:chgData name="Corentin HIVER" userId="36e1ca1018ad5470" providerId="LiveId" clId="{14554F33-8C83-442E-A29D-E3FF0A9DD11B}" dt="2024-05-27T10:38:29.210" v="3433"/>
          <ac:cxnSpMkLst>
            <pc:docMk/>
            <pc:sldMk cId="2927102147" sldId="426"/>
            <ac:cxnSpMk id="182" creationId="{D90B68CD-A105-DA7B-9742-7FE42509EF78}"/>
          </ac:cxnSpMkLst>
        </pc:cxnChg>
        <pc:cxnChg chg="mod">
          <ac:chgData name="Corentin HIVER" userId="36e1ca1018ad5470" providerId="LiveId" clId="{14554F33-8C83-442E-A29D-E3FF0A9DD11B}" dt="2024-05-27T10:38:29.210" v="3433"/>
          <ac:cxnSpMkLst>
            <pc:docMk/>
            <pc:sldMk cId="2927102147" sldId="426"/>
            <ac:cxnSpMk id="183" creationId="{7F5162BF-CC73-BFC9-42F4-A35E4A963BF2}"/>
          </ac:cxnSpMkLst>
        </pc:cxnChg>
        <pc:cxnChg chg="mod">
          <ac:chgData name="Corentin HIVER" userId="36e1ca1018ad5470" providerId="LiveId" clId="{14554F33-8C83-442E-A29D-E3FF0A9DD11B}" dt="2024-05-27T10:38:29.210" v="3433"/>
          <ac:cxnSpMkLst>
            <pc:docMk/>
            <pc:sldMk cId="2927102147" sldId="426"/>
            <ac:cxnSpMk id="184" creationId="{E021BAFD-34DD-3EAC-64E7-CBD0EE578F9A}"/>
          </ac:cxnSpMkLst>
        </pc:cxnChg>
        <pc:cxnChg chg="mod">
          <ac:chgData name="Corentin HIVER" userId="36e1ca1018ad5470" providerId="LiveId" clId="{14554F33-8C83-442E-A29D-E3FF0A9DD11B}" dt="2024-05-27T10:38:29.210" v="3433"/>
          <ac:cxnSpMkLst>
            <pc:docMk/>
            <pc:sldMk cId="2927102147" sldId="426"/>
            <ac:cxnSpMk id="185" creationId="{D6300125-506D-CBEE-5434-AE0DA108F415}"/>
          </ac:cxnSpMkLst>
        </pc:cxnChg>
        <pc:cxnChg chg="mod">
          <ac:chgData name="Corentin HIVER" userId="36e1ca1018ad5470" providerId="LiveId" clId="{14554F33-8C83-442E-A29D-E3FF0A9DD11B}" dt="2024-05-27T10:38:29.210" v="3433"/>
          <ac:cxnSpMkLst>
            <pc:docMk/>
            <pc:sldMk cId="2927102147" sldId="426"/>
            <ac:cxnSpMk id="186" creationId="{06139399-E81D-0FD3-6501-19C6C0A9B032}"/>
          </ac:cxnSpMkLst>
        </pc:cxnChg>
        <pc:cxnChg chg="mod">
          <ac:chgData name="Corentin HIVER" userId="36e1ca1018ad5470" providerId="LiveId" clId="{14554F33-8C83-442E-A29D-E3FF0A9DD11B}" dt="2024-05-27T10:38:29.210" v="3433"/>
          <ac:cxnSpMkLst>
            <pc:docMk/>
            <pc:sldMk cId="2927102147" sldId="426"/>
            <ac:cxnSpMk id="187" creationId="{A3803220-4F35-93F1-907B-371BDB534735}"/>
          </ac:cxnSpMkLst>
        </pc:cxnChg>
        <pc:cxnChg chg="mod">
          <ac:chgData name="Corentin HIVER" userId="36e1ca1018ad5470" providerId="LiveId" clId="{14554F33-8C83-442E-A29D-E3FF0A9DD11B}" dt="2024-05-27T10:38:29.210" v="3433"/>
          <ac:cxnSpMkLst>
            <pc:docMk/>
            <pc:sldMk cId="2927102147" sldId="426"/>
            <ac:cxnSpMk id="188" creationId="{CE943339-1B49-EF22-D12E-8099415B4E1C}"/>
          </ac:cxnSpMkLst>
        </pc:cxnChg>
        <pc:cxnChg chg="mod">
          <ac:chgData name="Corentin HIVER" userId="36e1ca1018ad5470" providerId="LiveId" clId="{14554F33-8C83-442E-A29D-E3FF0A9DD11B}" dt="2024-05-27T10:38:29.210" v="3433"/>
          <ac:cxnSpMkLst>
            <pc:docMk/>
            <pc:sldMk cId="2927102147" sldId="426"/>
            <ac:cxnSpMk id="189" creationId="{F2FBC39D-0054-9255-8564-5FE25595ECFF}"/>
          </ac:cxnSpMkLst>
        </pc:cxnChg>
        <pc:cxnChg chg="mod">
          <ac:chgData name="Corentin HIVER" userId="36e1ca1018ad5470" providerId="LiveId" clId="{14554F33-8C83-442E-A29D-E3FF0A9DD11B}" dt="2024-05-27T10:38:29.210" v="3433"/>
          <ac:cxnSpMkLst>
            <pc:docMk/>
            <pc:sldMk cId="2927102147" sldId="426"/>
            <ac:cxnSpMk id="190" creationId="{7127B863-EB47-7CC0-51BC-3FE48AA6E280}"/>
          </ac:cxnSpMkLst>
        </pc:cxnChg>
        <pc:cxnChg chg="mod">
          <ac:chgData name="Corentin HIVER" userId="36e1ca1018ad5470" providerId="LiveId" clId="{14554F33-8C83-442E-A29D-E3FF0A9DD11B}" dt="2024-05-27T10:38:29.210" v="3433"/>
          <ac:cxnSpMkLst>
            <pc:docMk/>
            <pc:sldMk cId="2927102147" sldId="426"/>
            <ac:cxnSpMk id="191" creationId="{E181660E-9993-9484-6A35-45B06687D33A}"/>
          </ac:cxnSpMkLst>
        </pc:cxnChg>
        <pc:cxnChg chg="mod">
          <ac:chgData name="Corentin HIVER" userId="36e1ca1018ad5470" providerId="LiveId" clId="{14554F33-8C83-442E-A29D-E3FF0A9DD11B}" dt="2024-05-27T10:38:29.210" v="3433"/>
          <ac:cxnSpMkLst>
            <pc:docMk/>
            <pc:sldMk cId="2927102147" sldId="426"/>
            <ac:cxnSpMk id="192" creationId="{21EC0762-065F-8154-9969-351C79B3C4A2}"/>
          </ac:cxnSpMkLst>
        </pc:cxnChg>
        <pc:cxnChg chg="mod">
          <ac:chgData name="Corentin HIVER" userId="36e1ca1018ad5470" providerId="LiveId" clId="{14554F33-8C83-442E-A29D-E3FF0A9DD11B}" dt="2024-05-27T10:38:29.210" v="3433"/>
          <ac:cxnSpMkLst>
            <pc:docMk/>
            <pc:sldMk cId="2927102147" sldId="426"/>
            <ac:cxnSpMk id="193" creationId="{5F2B74BE-C802-21E0-6760-07933DAC9D98}"/>
          </ac:cxnSpMkLst>
        </pc:cxnChg>
        <pc:cxnChg chg="mod">
          <ac:chgData name="Corentin HIVER" userId="36e1ca1018ad5470" providerId="LiveId" clId="{14554F33-8C83-442E-A29D-E3FF0A9DD11B}" dt="2024-05-27T10:38:29.210" v="3433"/>
          <ac:cxnSpMkLst>
            <pc:docMk/>
            <pc:sldMk cId="2927102147" sldId="426"/>
            <ac:cxnSpMk id="194" creationId="{95BAFBDD-9AC3-6B59-7AC5-5B48C3103129}"/>
          </ac:cxnSpMkLst>
        </pc:cxnChg>
        <pc:cxnChg chg="mod">
          <ac:chgData name="Corentin HIVER" userId="36e1ca1018ad5470" providerId="LiveId" clId="{14554F33-8C83-442E-A29D-E3FF0A9DD11B}" dt="2024-05-27T10:38:29.210" v="3433"/>
          <ac:cxnSpMkLst>
            <pc:docMk/>
            <pc:sldMk cId="2927102147" sldId="426"/>
            <ac:cxnSpMk id="195" creationId="{87DA8AED-6DA8-6F89-FB5F-B734098217AE}"/>
          </ac:cxnSpMkLst>
        </pc:cxnChg>
        <pc:cxnChg chg="mod">
          <ac:chgData name="Corentin HIVER" userId="36e1ca1018ad5470" providerId="LiveId" clId="{14554F33-8C83-442E-A29D-E3FF0A9DD11B}" dt="2024-05-27T10:38:29.210" v="3433"/>
          <ac:cxnSpMkLst>
            <pc:docMk/>
            <pc:sldMk cId="2927102147" sldId="426"/>
            <ac:cxnSpMk id="196" creationId="{23D61CFC-8D53-A2B8-CC61-B552E4A75773}"/>
          </ac:cxnSpMkLst>
        </pc:cxnChg>
        <pc:cxnChg chg="mod">
          <ac:chgData name="Corentin HIVER" userId="36e1ca1018ad5470" providerId="LiveId" clId="{14554F33-8C83-442E-A29D-E3FF0A9DD11B}" dt="2024-05-27T10:38:29.210" v="3433"/>
          <ac:cxnSpMkLst>
            <pc:docMk/>
            <pc:sldMk cId="2927102147" sldId="426"/>
            <ac:cxnSpMk id="197" creationId="{357B71A4-EC41-A6A3-FF3F-8DD71626DECC}"/>
          </ac:cxnSpMkLst>
        </pc:cxnChg>
        <pc:cxnChg chg="mod">
          <ac:chgData name="Corentin HIVER" userId="36e1ca1018ad5470" providerId="LiveId" clId="{14554F33-8C83-442E-A29D-E3FF0A9DD11B}" dt="2024-05-27T10:38:29.210" v="3433"/>
          <ac:cxnSpMkLst>
            <pc:docMk/>
            <pc:sldMk cId="2927102147" sldId="426"/>
            <ac:cxnSpMk id="198" creationId="{7E6B4D58-36C1-B0D1-3C45-782AB79BC718}"/>
          </ac:cxnSpMkLst>
        </pc:cxnChg>
        <pc:cxnChg chg="mod">
          <ac:chgData name="Corentin HIVER" userId="36e1ca1018ad5470" providerId="LiveId" clId="{14554F33-8C83-442E-A29D-E3FF0A9DD11B}" dt="2024-05-27T10:38:29.210" v="3433"/>
          <ac:cxnSpMkLst>
            <pc:docMk/>
            <pc:sldMk cId="2927102147" sldId="426"/>
            <ac:cxnSpMk id="199" creationId="{44F6135B-4F8A-40FB-CB44-A5313D7B346A}"/>
          </ac:cxnSpMkLst>
        </pc:cxnChg>
        <pc:cxnChg chg="mod">
          <ac:chgData name="Corentin HIVER" userId="36e1ca1018ad5470" providerId="LiveId" clId="{14554F33-8C83-442E-A29D-E3FF0A9DD11B}" dt="2024-05-27T10:38:29.210" v="3433"/>
          <ac:cxnSpMkLst>
            <pc:docMk/>
            <pc:sldMk cId="2927102147" sldId="426"/>
            <ac:cxnSpMk id="200" creationId="{192B45C4-AD76-EB76-43E7-228382959D88}"/>
          </ac:cxnSpMkLst>
        </pc:cxnChg>
        <pc:cxnChg chg="mod">
          <ac:chgData name="Corentin HIVER" userId="36e1ca1018ad5470" providerId="LiveId" clId="{14554F33-8C83-442E-A29D-E3FF0A9DD11B}" dt="2024-05-27T10:38:29.210" v="3433"/>
          <ac:cxnSpMkLst>
            <pc:docMk/>
            <pc:sldMk cId="2927102147" sldId="426"/>
            <ac:cxnSpMk id="201" creationId="{5034BE15-EDD9-4B98-5CA2-28F432FCD672}"/>
          </ac:cxnSpMkLst>
        </pc:cxnChg>
        <pc:cxnChg chg="mod">
          <ac:chgData name="Corentin HIVER" userId="36e1ca1018ad5470" providerId="LiveId" clId="{14554F33-8C83-442E-A29D-E3FF0A9DD11B}" dt="2024-05-27T10:38:29.210" v="3433"/>
          <ac:cxnSpMkLst>
            <pc:docMk/>
            <pc:sldMk cId="2927102147" sldId="426"/>
            <ac:cxnSpMk id="202" creationId="{D5426DBC-B35D-0002-645A-A5752D73639A}"/>
          </ac:cxnSpMkLst>
        </pc:cxnChg>
        <pc:cxnChg chg="mod">
          <ac:chgData name="Corentin HIVER" userId="36e1ca1018ad5470" providerId="LiveId" clId="{14554F33-8C83-442E-A29D-E3FF0A9DD11B}" dt="2024-05-27T10:38:29.210" v="3433"/>
          <ac:cxnSpMkLst>
            <pc:docMk/>
            <pc:sldMk cId="2927102147" sldId="426"/>
            <ac:cxnSpMk id="203" creationId="{040386E2-A665-494E-920F-6903D01EC532}"/>
          </ac:cxnSpMkLst>
        </pc:cxnChg>
        <pc:cxnChg chg="mod">
          <ac:chgData name="Corentin HIVER" userId="36e1ca1018ad5470" providerId="LiveId" clId="{14554F33-8C83-442E-A29D-E3FF0A9DD11B}" dt="2024-05-27T10:38:29.210" v="3433"/>
          <ac:cxnSpMkLst>
            <pc:docMk/>
            <pc:sldMk cId="2927102147" sldId="426"/>
            <ac:cxnSpMk id="204" creationId="{70F555F8-DE53-5AB4-8B83-0CCDA50EC7DB}"/>
          </ac:cxnSpMkLst>
        </pc:cxnChg>
        <pc:cxnChg chg="mod">
          <ac:chgData name="Corentin HIVER" userId="36e1ca1018ad5470" providerId="LiveId" clId="{14554F33-8C83-442E-A29D-E3FF0A9DD11B}" dt="2024-05-27T10:38:29.210" v="3433"/>
          <ac:cxnSpMkLst>
            <pc:docMk/>
            <pc:sldMk cId="2927102147" sldId="426"/>
            <ac:cxnSpMk id="205" creationId="{4D1242E4-0E0E-EC6F-0924-F2D7600716D6}"/>
          </ac:cxnSpMkLst>
        </pc:cxnChg>
        <pc:cxnChg chg="mod">
          <ac:chgData name="Corentin HIVER" userId="36e1ca1018ad5470" providerId="LiveId" clId="{14554F33-8C83-442E-A29D-E3FF0A9DD11B}" dt="2024-05-27T10:38:29.210" v="3433"/>
          <ac:cxnSpMkLst>
            <pc:docMk/>
            <pc:sldMk cId="2927102147" sldId="426"/>
            <ac:cxnSpMk id="206" creationId="{43AA05DB-6971-3AC0-C8EC-835995573D2F}"/>
          </ac:cxnSpMkLst>
        </pc:cxnChg>
        <pc:cxnChg chg="mod">
          <ac:chgData name="Corentin HIVER" userId="36e1ca1018ad5470" providerId="LiveId" clId="{14554F33-8C83-442E-A29D-E3FF0A9DD11B}" dt="2024-05-27T10:38:29.210" v="3433"/>
          <ac:cxnSpMkLst>
            <pc:docMk/>
            <pc:sldMk cId="2927102147" sldId="426"/>
            <ac:cxnSpMk id="207" creationId="{9BC7FA90-E3D8-6BCD-AD87-C5D8502F5F3A}"/>
          </ac:cxnSpMkLst>
        </pc:cxnChg>
        <pc:cxnChg chg="mod">
          <ac:chgData name="Corentin HIVER" userId="36e1ca1018ad5470" providerId="LiveId" clId="{14554F33-8C83-442E-A29D-E3FF0A9DD11B}" dt="2024-05-27T10:38:29.210" v="3433"/>
          <ac:cxnSpMkLst>
            <pc:docMk/>
            <pc:sldMk cId="2927102147" sldId="426"/>
            <ac:cxnSpMk id="208" creationId="{F63AB33B-2307-34AA-01AC-BC85211A520F}"/>
          </ac:cxnSpMkLst>
        </pc:cxnChg>
        <pc:cxnChg chg="mod">
          <ac:chgData name="Corentin HIVER" userId="36e1ca1018ad5470" providerId="LiveId" clId="{14554F33-8C83-442E-A29D-E3FF0A9DD11B}" dt="2024-05-27T10:38:29.210" v="3433"/>
          <ac:cxnSpMkLst>
            <pc:docMk/>
            <pc:sldMk cId="2927102147" sldId="426"/>
            <ac:cxnSpMk id="209" creationId="{09156A3C-3A9E-8E44-8142-A6C8DE38DEF2}"/>
          </ac:cxnSpMkLst>
        </pc:cxnChg>
        <pc:cxnChg chg="mod">
          <ac:chgData name="Corentin HIVER" userId="36e1ca1018ad5470" providerId="LiveId" clId="{14554F33-8C83-442E-A29D-E3FF0A9DD11B}" dt="2024-05-27T10:38:29.210" v="3433"/>
          <ac:cxnSpMkLst>
            <pc:docMk/>
            <pc:sldMk cId="2927102147" sldId="426"/>
            <ac:cxnSpMk id="210" creationId="{E1072865-1A8B-F317-C8B9-EBC2484099B4}"/>
          </ac:cxnSpMkLst>
        </pc:cxnChg>
        <pc:cxnChg chg="mod">
          <ac:chgData name="Corentin HIVER" userId="36e1ca1018ad5470" providerId="LiveId" clId="{14554F33-8C83-442E-A29D-E3FF0A9DD11B}" dt="2024-05-27T10:38:29.210" v="3433"/>
          <ac:cxnSpMkLst>
            <pc:docMk/>
            <pc:sldMk cId="2927102147" sldId="426"/>
            <ac:cxnSpMk id="211" creationId="{30F07F11-22CA-E52D-5C31-1919E70E4F83}"/>
          </ac:cxnSpMkLst>
        </pc:cxnChg>
        <pc:cxnChg chg="mod">
          <ac:chgData name="Corentin HIVER" userId="36e1ca1018ad5470" providerId="LiveId" clId="{14554F33-8C83-442E-A29D-E3FF0A9DD11B}" dt="2024-05-27T10:38:29.210" v="3433"/>
          <ac:cxnSpMkLst>
            <pc:docMk/>
            <pc:sldMk cId="2927102147" sldId="426"/>
            <ac:cxnSpMk id="212" creationId="{1C977224-0DCE-3EFE-50AA-7D8EE37562D3}"/>
          </ac:cxnSpMkLst>
        </pc:cxnChg>
        <pc:cxnChg chg="mod">
          <ac:chgData name="Corentin HIVER" userId="36e1ca1018ad5470" providerId="LiveId" clId="{14554F33-8C83-442E-A29D-E3FF0A9DD11B}" dt="2024-05-27T10:38:29.210" v="3433"/>
          <ac:cxnSpMkLst>
            <pc:docMk/>
            <pc:sldMk cId="2927102147" sldId="426"/>
            <ac:cxnSpMk id="213" creationId="{AA8B1735-3FE2-532A-1BB8-4FF66C246461}"/>
          </ac:cxnSpMkLst>
        </pc:cxnChg>
        <pc:cxnChg chg="mod">
          <ac:chgData name="Corentin HIVER" userId="36e1ca1018ad5470" providerId="LiveId" clId="{14554F33-8C83-442E-A29D-E3FF0A9DD11B}" dt="2024-05-27T10:38:29.210" v="3433"/>
          <ac:cxnSpMkLst>
            <pc:docMk/>
            <pc:sldMk cId="2927102147" sldId="426"/>
            <ac:cxnSpMk id="214" creationId="{364172D1-8E72-2900-0FE7-F0490F49245F}"/>
          </ac:cxnSpMkLst>
        </pc:cxnChg>
        <pc:cxnChg chg="mod">
          <ac:chgData name="Corentin HIVER" userId="36e1ca1018ad5470" providerId="LiveId" clId="{14554F33-8C83-442E-A29D-E3FF0A9DD11B}" dt="2024-05-27T10:38:29.210" v="3433"/>
          <ac:cxnSpMkLst>
            <pc:docMk/>
            <pc:sldMk cId="2927102147" sldId="426"/>
            <ac:cxnSpMk id="215" creationId="{44CAEF6F-6298-6D4C-90E4-CB42DE62DF81}"/>
          </ac:cxnSpMkLst>
        </pc:cxnChg>
        <pc:cxnChg chg="mod">
          <ac:chgData name="Corentin HIVER" userId="36e1ca1018ad5470" providerId="LiveId" clId="{14554F33-8C83-442E-A29D-E3FF0A9DD11B}" dt="2024-05-27T10:38:29.210" v="3433"/>
          <ac:cxnSpMkLst>
            <pc:docMk/>
            <pc:sldMk cId="2927102147" sldId="426"/>
            <ac:cxnSpMk id="216" creationId="{2D077F4E-DFA1-895D-E59A-B66ECABE9DDE}"/>
          </ac:cxnSpMkLst>
        </pc:cxnChg>
        <pc:cxnChg chg="mod">
          <ac:chgData name="Corentin HIVER" userId="36e1ca1018ad5470" providerId="LiveId" clId="{14554F33-8C83-442E-A29D-E3FF0A9DD11B}" dt="2024-05-27T10:38:29.210" v="3433"/>
          <ac:cxnSpMkLst>
            <pc:docMk/>
            <pc:sldMk cId="2927102147" sldId="426"/>
            <ac:cxnSpMk id="217" creationId="{D38225A0-17D7-0669-379D-AC6B7624E716}"/>
          </ac:cxnSpMkLst>
        </pc:cxnChg>
        <pc:cxnChg chg="mod">
          <ac:chgData name="Corentin HIVER" userId="36e1ca1018ad5470" providerId="LiveId" clId="{14554F33-8C83-442E-A29D-E3FF0A9DD11B}" dt="2024-05-27T10:38:29.210" v="3433"/>
          <ac:cxnSpMkLst>
            <pc:docMk/>
            <pc:sldMk cId="2927102147" sldId="426"/>
            <ac:cxnSpMk id="218" creationId="{46CD7C30-6648-1405-6F2A-EE8D0DAE5444}"/>
          </ac:cxnSpMkLst>
        </pc:cxnChg>
        <pc:cxnChg chg="mod">
          <ac:chgData name="Corentin HIVER" userId="36e1ca1018ad5470" providerId="LiveId" clId="{14554F33-8C83-442E-A29D-E3FF0A9DD11B}" dt="2024-05-27T10:38:29.210" v="3433"/>
          <ac:cxnSpMkLst>
            <pc:docMk/>
            <pc:sldMk cId="2927102147" sldId="426"/>
            <ac:cxnSpMk id="219" creationId="{9848377F-39A2-93E5-6FA9-B1B05052B82A}"/>
          </ac:cxnSpMkLst>
        </pc:cxnChg>
        <pc:cxnChg chg="mod">
          <ac:chgData name="Corentin HIVER" userId="36e1ca1018ad5470" providerId="LiveId" clId="{14554F33-8C83-442E-A29D-E3FF0A9DD11B}" dt="2024-05-27T10:38:29.210" v="3433"/>
          <ac:cxnSpMkLst>
            <pc:docMk/>
            <pc:sldMk cId="2927102147" sldId="426"/>
            <ac:cxnSpMk id="220" creationId="{C624D484-CBA3-93BF-FDF6-72560F39CE5B}"/>
          </ac:cxnSpMkLst>
        </pc:cxnChg>
        <pc:cxnChg chg="mod">
          <ac:chgData name="Corentin HIVER" userId="36e1ca1018ad5470" providerId="LiveId" clId="{14554F33-8C83-442E-A29D-E3FF0A9DD11B}" dt="2024-05-27T10:38:29.210" v="3433"/>
          <ac:cxnSpMkLst>
            <pc:docMk/>
            <pc:sldMk cId="2927102147" sldId="426"/>
            <ac:cxnSpMk id="221" creationId="{8B67AF79-E369-7B5E-6FE9-1559630050DF}"/>
          </ac:cxnSpMkLst>
        </pc:cxnChg>
        <pc:cxnChg chg="mod">
          <ac:chgData name="Corentin HIVER" userId="36e1ca1018ad5470" providerId="LiveId" clId="{14554F33-8C83-442E-A29D-E3FF0A9DD11B}" dt="2024-05-27T10:38:29.210" v="3433"/>
          <ac:cxnSpMkLst>
            <pc:docMk/>
            <pc:sldMk cId="2927102147" sldId="426"/>
            <ac:cxnSpMk id="222" creationId="{83836C30-B052-C86E-2732-7EDD1110A23B}"/>
          </ac:cxnSpMkLst>
        </pc:cxnChg>
        <pc:cxnChg chg="mod">
          <ac:chgData name="Corentin HIVER" userId="36e1ca1018ad5470" providerId="LiveId" clId="{14554F33-8C83-442E-A29D-E3FF0A9DD11B}" dt="2024-05-27T10:38:29.210" v="3433"/>
          <ac:cxnSpMkLst>
            <pc:docMk/>
            <pc:sldMk cId="2927102147" sldId="426"/>
            <ac:cxnSpMk id="223" creationId="{5373CB83-82E7-C002-70D3-659781C4CA2D}"/>
          </ac:cxnSpMkLst>
        </pc:cxnChg>
        <pc:cxnChg chg="mod">
          <ac:chgData name="Corentin HIVER" userId="36e1ca1018ad5470" providerId="LiveId" clId="{14554F33-8C83-442E-A29D-E3FF0A9DD11B}" dt="2024-05-27T10:38:29.210" v="3433"/>
          <ac:cxnSpMkLst>
            <pc:docMk/>
            <pc:sldMk cId="2927102147" sldId="426"/>
            <ac:cxnSpMk id="224" creationId="{AE17F133-F95E-6CE0-D636-6BA67755F6AA}"/>
          </ac:cxnSpMkLst>
        </pc:cxnChg>
        <pc:cxnChg chg="mod">
          <ac:chgData name="Corentin HIVER" userId="36e1ca1018ad5470" providerId="LiveId" clId="{14554F33-8C83-442E-A29D-E3FF0A9DD11B}" dt="2024-05-27T10:38:29.210" v="3433"/>
          <ac:cxnSpMkLst>
            <pc:docMk/>
            <pc:sldMk cId="2927102147" sldId="426"/>
            <ac:cxnSpMk id="225" creationId="{483D9753-2E87-98C5-4F7E-2CC114E4F6BC}"/>
          </ac:cxnSpMkLst>
        </pc:cxnChg>
        <pc:cxnChg chg="mod">
          <ac:chgData name="Corentin HIVER" userId="36e1ca1018ad5470" providerId="LiveId" clId="{14554F33-8C83-442E-A29D-E3FF0A9DD11B}" dt="2024-05-27T10:38:29.210" v="3433"/>
          <ac:cxnSpMkLst>
            <pc:docMk/>
            <pc:sldMk cId="2927102147" sldId="426"/>
            <ac:cxnSpMk id="226" creationId="{A771B255-B5E9-F33B-FF24-E36CE7678A29}"/>
          </ac:cxnSpMkLst>
        </pc:cxnChg>
        <pc:cxnChg chg="mod">
          <ac:chgData name="Corentin HIVER" userId="36e1ca1018ad5470" providerId="LiveId" clId="{14554F33-8C83-442E-A29D-E3FF0A9DD11B}" dt="2024-05-27T10:38:29.210" v="3433"/>
          <ac:cxnSpMkLst>
            <pc:docMk/>
            <pc:sldMk cId="2927102147" sldId="426"/>
            <ac:cxnSpMk id="227" creationId="{9E9462BB-A668-5AD2-9854-8B92A3762043}"/>
          </ac:cxnSpMkLst>
        </pc:cxnChg>
        <pc:cxnChg chg="mod">
          <ac:chgData name="Corentin HIVER" userId="36e1ca1018ad5470" providerId="LiveId" clId="{14554F33-8C83-442E-A29D-E3FF0A9DD11B}" dt="2024-05-27T10:38:29.210" v="3433"/>
          <ac:cxnSpMkLst>
            <pc:docMk/>
            <pc:sldMk cId="2927102147" sldId="426"/>
            <ac:cxnSpMk id="228" creationId="{AFFCA9EF-5E37-477C-71C4-989F6AEC4CFC}"/>
          </ac:cxnSpMkLst>
        </pc:cxnChg>
        <pc:cxnChg chg="mod">
          <ac:chgData name="Corentin HIVER" userId="36e1ca1018ad5470" providerId="LiveId" clId="{14554F33-8C83-442E-A29D-E3FF0A9DD11B}" dt="2024-05-27T10:38:29.210" v="3433"/>
          <ac:cxnSpMkLst>
            <pc:docMk/>
            <pc:sldMk cId="2927102147" sldId="426"/>
            <ac:cxnSpMk id="229" creationId="{A6A7E1BD-D292-C630-4A24-2433F7E529CE}"/>
          </ac:cxnSpMkLst>
        </pc:cxnChg>
        <pc:cxnChg chg="mod">
          <ac:chgData name="Corentin HIVER" userId="36e1ca1018ad5470" providerId="LiveId" clId="{14554F33-8C83-442E-A29D-E3FF0A9DD11B}" dt="2024-05-27T10:38:29.210" v="3433"/>
          <ac:cxnSpMkLst>
            <pc:docMk/>
            <pc:sldMk cId="2927102147" sldId="426"/>
            <ac:cxnSpMk id="230" creationId="{91A807F3-633A-E77E-F26A-B3B77F650A42}"/>
          </ac:cxnSpMkLst>
        </pc:cxnChg>
        <pc:cxnChg chg="mod">
          <ac:chgData name="Corentin HIVER" userId="36e1ca1018ad5470" providerId="LiveId" clId="{14554F33-8C83-442E-A29D-E3FF0A9DD11B}" dt="2024-05-27T10:38:29.210" v="3433"/>
          <ac:cxnSpMkLst>
            <pc:docMk/>
            <pc:sldMk cId="2927102147" sldId="426"/>
            <ac:cxnSpMk id="231" creationId="{80CA0241-C4FD-DEB1-CD42-396232B1782D}"/>
          </ac:cxnSpMkLst>
        </pc:cxnChg>
        <pc:cxnChg chg="mod">
          <ac:chgData name="Corentin HIVER" userId="36e1ca1018ad5470" providerId="LiveId" clId="{14554F33-8C83-442E-A29D-E3FF0A9DD11B}" dt="2024-05-27T10:38:29.210" v="3433"/>
          <ac:cxnSpMkLst>
            <pc:docMk/>
            <pc:sldMk cId="2927102147" sldId="426"/>
            <ac:cxnSpMk id="232" creationId="{C2A11C1A-86EB-343D-ED1B-D7F31326817B}"/>
          </ac:cxnSpMkLst>
        </pc:cxnChg>
        <pc:cxnChg chg="mod">
          <ac:chgData name="Corentin HIVER" userId="36e1ca1018ad5470" providerId="LiveId" clId="{14554F33-8C83-442E-A29D-E3FF0A9DD11B}" dt="2024-05-27T10:38:29.210" v="3433"/>
          <ac:cxnSpMkLst>
            <pc:docMk/>
            <pc:sldMk cId="2927102147" sldId="426"/>
            <ac:cxnSpMk id="233" creationId="{FC690ACA-80AE-E42E-43C0-B4E1D5541CA6}"/>
          </ac:cxnSpMkLst>
        </pc:cxnChg>
        <pc:cxnChg chg="mod">
          <ac:chgData name="Corentin HIVER" userId="36e1ca1018ad5470" providerId="LiveId" clId="{14554F33-8C83-442E-A29D-E3FF0A9DD11B}" dt="2024-05-27T10:38:29.210" v="3433"/>
          <ac:cxnSpMkLst>
            <pc:docMk/>
            <pc:sldMk cId="2927102147" sldId="426"/>
            <ac:cxnSpMk id="234" creationId="{7C6B7003-CC71-49BE-8A6B-CF10517DB411}"/>
          </ac:cxnSpMkLst>
        </pc:cxnChg>
        <pc:cxnChg chg="add mod">
          <ac:chgData name="Corentin HIVER" userId="36e1ca1018ad5470" providerId="LiveId" clId="{14554F33-8C83-442E-A29D-E3FF0A9DD11B}" dt="2024-05-27T10:38:37.483" v="3434"/>
          <ac:cxnSpMkLst>
            <pc:docMk/>
            <pc:sldMk cId="2927102147" sldId="426"/>
            <ac:cxnSpMk id="235" creationId="{49E50594-31B5-56BE-3088-F8372013415D}"/>
          </ac:cxnSpMkLst>
        </pc:cxnChg>
        <pc:cxnChg chg="add mod">
          <ac:chgData name="Corentin HIVER" userId="36e1ca1018ad5470" providerId="LiveId" clId="{14554F33-8C83-442E-A29D-E3FF0A9DD11B}" dt="2024-05-27T10:38:40.651" v="3435" actId="14100"/>
          <ac:cxnSpMkLst>
            <pc:docMk/>
            <pc:sldMk cId="2927102147" sldId="426"/>
            <ac:cxnSpMk id="236" creationId="{A3333F30-D4CB-2A90-BAAC-93E26F38CB26}"/>
          </ac:cxnSpMkLst>
        </pc:cxnChg>
        <pc:cxnChg chg="add mod">
          <ac:chgData name="Corentin HIVER" userId="36e1ca1018ad5470" providerId="LiveId" clId="{14554F33-8C83-442E-A29D-E3FF0A9DD11B}" dt="2024-05-27T10:38:37.483" v="3434"/>
          <ac:cxnSpMkLst>
            <pc:docMk/>
            <pc:sldMk cId="2927102147" sldId="426"/>
            <ac:cxnSpMk id="237" creationId="{7517B411-40CA-2E2C-4B5B-EA7C339873AA}"/>
          </ac:cxnSpMkLst>
        </pc:cxnChg>
        <pc:cxnChg chg="add mod">
          <ac:chgData name="Corentin HIVER" userId="36e1ca1018ad5470" providerId="LiveId" clId="{14554F33-8C83-442E-A29D-E3FF0A9DD11B}" dt="2024-05-27T10:39:54.545" v="3446"/>
          <ac:cxnSpMkLst>
            <pc:docMk/>
            <pc:sldMk cId="2927102147" sldId="426"/>
            <ac:cxnSpMk id="241" creationId="{684FAF67-B229-D82E-3CA5-B7EBAB82B7CA}"/>
          </ac:cxnSpMkLst>
        </pc:cxnChg>
        <pc:cxnChg chg="add del mod">
          <ac:chgData name="Corentin HIVER" userId="36e1ca1018ad5470" providerId="LiveId" clId="{14554F33-8C83-442E-A29D-E3FF0A9DD11B}" dt="2024-05-27T10:40:42.533" v="3514" actId="478"/>
          <ac:cxnSpMkLst>
            <pc:docMk/>
            <pc:sldMk cId="2927102147" sldId="426"/>
            <ac:cxnSpMk id="243" creationId="{9420DDB1-3065-7B01-5369-42FB17D6201B}"/>
          </ac:cxnSpMkLst>
        </pc:cxnChg>
        <pc:cxnChg chg="add mod">
          <ac:chgData name="Corentin HIVER" userId="36e1ca1018ad5470" providerId="LiveId" clId="{14554F33-8C83-442E-A29D-E3FF0A9DD11B}" dt="2024-05-27T10:40:46.630" v="3544" actId="1036"/>
          <ac:cxnSpMkLst>
            <pc:docMk/>
            <pc:sldMk cId="2927102147" sldId="426"/>
            <ac:cxnSpMk id="246" creationId="{CA3D1E2F-381C-EF44-FB72-E06EF183AC45}"/>
          </ac:cxnSpMkLst>
        </pc:cxnChg>
      </pc:sldChg>
      <pc:sldChg chg="add del">
        <pc:chgData name="Corentin HIVER" userId="36e1ca1018ad5470" providerId="LiveId" clId="{14554F33-8C83-442E-A29D-E3FF0A9DD11B}" dt="2024-05-27T10:21:05.385" v="3149" actId="47"/>
        <pc:sldMkLst>
          <pc:docMk/>
          <pc:sldMk cId="3086710848" sldId="426"/>
        </pc:sldMkLst>
      </pc:sldChg>
      <pc:sldChg chg="addSp delSp modSp add mod">
        <pc:chgData name="Corentin HIVER" userId="36e1ca1018ad5470" providerId="LiveId" clId="{14554F33-8C83-442E-A29D-E3FF0A9DD11B}" dt="2024-05-27T10:53:01.849" v="3975"/>
        <pc:sldMkLst>
          <pc:docMk/>
          <pc:sldMk cId="1971931672" sldId="427"/>
        </pc:sldMkLst>
        <pc:spChg chg="add mod">
          <ac:chgData name="Corentin HIVER" userId="36e1ca1018ad5470" providerId="LiveId" clId="{14554F33-8C83-442E-A29D-E3FF0A9DD11B}" dt="2024-05-27T10:35:36.667" v="3407"/>
          <ac:spMkLst>
            <pc:docMk/>
            <pc:sldMk cId="1971931672" sldId="427"/>
            <ac:spMk id="8" creationId="{CA93C1D1-1423-1390-2107-2C38B9406587}"/>
          </ac:spMkLst>
        </pc:spChg>
        <pc:spChg chg="mod">
          <ac:chgData name="Corentin HIVER" userId="36e1ca1018ad5470" providerId="LiveId" clId="{14554F33-8C83-442E-A29D-E3FF0A9DD11B}" dt="2024-05-27T10:36:43.700" v="3417"/>
          <ac:spMkLst>
            <pc:docMk/>
            <pc:sldMk cId="1971931672" sldId="427"/>
            <ac:spMk id="21" creationId="{E79F9B18-3538-734E-0582-43289B6F22C2}"/>
          </ac:spMkLst>
        </pc:spChg>
        <pc:spChg chg="mod">
          <ac:chgData name="Corentin HIVER" userId="36e1ca1018ad5470" providerId="LiveId" clId="{14554F33-8C83-442E-A29D-E3FF0A9DD11B}" dt="2024-05-27T10:36:43.700" v="3417"/>
          <ac:spMkLst>
            <pc:docMk/>
            <pc:sldMk cId="1971931672" sldId="427"/>
            <ac:spMk id="27" creationId="{6E4EFFC8-77B6-946A-0877-CD7537D420A6}"/>
          </ac:spMkLst>
        </pc:spChg>
        <pc:spChg chg="mod">
          <ac:chgData name="Corentin HIVER" userId="36e1ca1018ad5470" providerId="LiveId" clId="{14554F33-8C83-442E-A29D-E3FF0A9DD11B}" dt="2024-05-27T10:36:43.700" v="3417"/>
          <ac:spMkLst>
            <pc:docMk/>
            <pc:sldMk cId="1971931672" sldId="427"/>
            <ac:spMk id="30" creationId="{CACF75E7-C336-08C4-21A2-9F5CD1EB16E9}"/>
          </ac:spMkLst>
        </pc:spChg>
        <pc:spChg chg="mod">
          <ac:chgData name="Corentin HIVER" userId="36e1ca1018ad5470" providerId="LiveId" clId="{14554F33-8C83-442E-A29D-E3FF0A9DD11B}" dt="2024-05-27T10:36:43.700" v="3417"/>
          <ac:spMkLst>
            <pc:docMk/>
            <pc:sldMk cId="1971931672" sldId="427"/>
            <ac:spMk id="31" creationId="{7C4244DB-BB6C-F74D-4596-86087FE18648}"/>
          </ac:spMkLst>
        </pc:spChg>
        <pc:spChg chg="mod">
          <ac:chgData name="Corentin HIVER" userId="36e1ca1018ad5470" providerId="LiveId" clId="{14554F33-8C83-442E-A29D-E3FF0A9DD11B}" dt="2024-05-27T10:36:43.700" v="3417"/>
          <ac:spMkLst>
            <pc:docMk/>
            <pc:sldMk cId="1971931672" sldId="427"/>
            <ac:spMk id="39" creationId="{6FA429F1-E40A-B81D-115F-41D6ED0B5F74}"/>
          </ac:spMkLst>
        </pc:spChg>
        <pc:spChg chg="mod">
          <ac:chgData name="Corentin HIVER" userId="36e1ca1018ad5470" providerId="LiveId" clId="{14554F33-8C83-442E-A29D-E3FF0A9DD11B}" dt="2024-05-27T10:36:43.700" v="3417"/>
          <ac:spMkLst>
            <pc:docMk/>
            <pc:sldMk cId="1971931672" sldId="427"/>
            <ac:spMk id="55" creationId="{ABBAE1D6-4794-436A-20B7-4C162E4F5A04}"/>
          </ac:spMkLst>
        </pc:spChg>
        <pc:spChg chg="mod">
          <ac:chgData name="Corentin HIVER" userId="36e1ca1018ad5470" providerId="LiveId" clId="{14554F33-8C83-442E-A29D-E3FF0A9DD11B}" dt="2024-05-27T10:36:43.700" v="3417"/>
          <ac:spMkLst>
            <pc:docMk/>
            <pc:sldMk cId="1971931672" sldId="427"/>
            <ac:spMk id="64" creationId="{771A352C-1B58-6CEF-C975-70BE73C9A342}"/>
          </ac:spMkLst>
        </pc:spChg>
        <pc:spChg chg="mod">
          <ac:chgData name="Corentin HIVER" userId="36e1ca1018ad5470" providerId="LiveId" clId="{14554F33-8C83-442E-A29D-E3FF0A9DD11B}" dt="2024-05-27T10:36:43.700" v="3417"/>
          <ac:spMkLst>
            <pc:docMk/>
            <pc:sldMk cId="1971931672" sldId="427"/>
            <ac:spMk id="66" creationId="{070D14BD-8D6A-BDC7-FCFB-46B07A616C35}"/>
          </ac:spMkLst>
        </pc:spChg>
        <pc:spChg chg="ord">
          <ac:chgData name="Corentin HIVER" userId="36e1ca1018ad5470" providerId="LiveId" clId="{14554F33-8C83-442E-A29D-E3FF0A9DD11B}" dt="2024-05-27T10:36:02.843" v="3413" actId="166"/>
          <ac:spMkLst>
            <pc:docMk/>
            <pc:sldMk cId="1971931672" sldId="427"/>
            <ac:spMk id="77" creationId="{1D307818-A0D1-4398-8F7D-051171AAFC05}"/>
          </ac:spMkLst>
        </pc:spChg>
        <pc:spChg chg="del">
          <ac:chgData name="Corentin HIVER" userId="36e1ca1018ad5470" providerId="LiveId" clId="{14554F33-8C83-442E-A29D-E3FF0A9DD11B}" dt="2024-05-27T10:33:40.187" v="3399" actId="478"/>
          <ac:spMkLst>
            <pc:docMk/>
            <pc:sldMk cId="1971931672" sldId="427"/>
            <ac:spMk id="82" creationId="{E3DAE69D-97EE-6F1B-8F15-845A357F2EE6}"/>
          </ac:spMkLst>
        </pc:spChg>
        <pc:spChg chg="mod">
          <ac:chgData name="Corentin HIVER" userId="36e1ca1018ad5470" providerId="LiveId" clId="{14554F33-8C83-442E-A29D-E3FF0A9DD11B}" dt="2024-05-27T10:36:43.700" v="3417"/>
          <ac:spMkLst>
            <pc:docMk/>
            <pc:sldMk cId="1971931672" sldId="427"/>
            <ac:spMk id="83" creationId="{727B9447-7E39-8A85-EF6A-D46FD1BE262B}"/>
          </ac:spMkLst>
        </pc:spChg>
        <pc:spChg chg="mod">
          <ac:chgData name="Corentin HIVER" userId="36e1ca1018ad5470" providerId="LiveId" clId="{14554F33-8C83-442E-A29D-E3FF0A9DD11B}" dt="2024-05-27T10:36:43.700" v="3417"/>
          <ac:spMkLst>
            <pc:docMk/>
            <pc:sldMk cId="1971931672" sldId="427"/>
            <ac:spMk id="89" creationId="{FA15D051-A178-1186-64B5-2646B8FFE282}"/>
          </ac:spMkLst>
        </pc:spChg>
        <pc:spChg chg="mod">
          <ac:chgData name="Corentin HIVER" userId="36e1ca1018ad5470" providerId="LiveId" clId="{14554F33-8C83-442E-A29D-E3FF0A9DD11B}" dt="2024-05-27T10:36:43.700" v="3417"/>
          <ac:spMkLst>
            <pc:docMk/>
            <pc:sldMk cId="1971931672" sldId="427"/>
            <ac:spMk id="90" creationId="{A33EDE99-2F0D-8121-300D-C0C53B1B6531}"/>
          </ac:spMkLst>
        </pc:spChg>
        <pc:spChg chg="mod">
          <ac:chgData name="Corentin HIVER" userId="36e1ca1018ad5470" providerId="LiveId" clId="{14554F33-8C83-442E-A29D-E3FF0A9DD11B}" dt="2024-05-27T10:36:43.700" v="3417"/>
          <ac:spMkLst>
            <pc:docMk/>
            <pc:sldMk cId="1971931672" sldId="427"/>
            <ac:spMk id="91" creationId="{8BD7B62B-9950-C085-CC56-CFA7216A264D}"/>
          </ac:spMkLst>
        </pc:spChg>
        <pc:spChg chg="mod">
          <ac:chgData name="Corentin HIVER" userId="36e1ca1018ad5470" providerId="LiveId" clId="{14554F33-8C83-442E-A29D-E3FF0A9DD11B}" dt="2024-05-27T10:36:43.700" v="3417"/>
          <ac:spMkLst>
            <pc:docMk/>
            <pc:sldMk cId="1971931672" sldId="427"/>
            <ac:spMk id="92" creationId="{0185020F-7436-637E-1587-DA3CCFE90BFC}"/>
          </ac:spMkLst>
        </pc:spChg>
        <pc:spChg chg="add mod">
          <ac:chgData name="Corentin HIVER" userId="36e1ca1018ad5470" providerId="LiveId" clId="{14554F33-8C83-442E-A29D-E3FF0A9DD11B}" dt="2024-05-27T10:53:01.849" v="3975"/>
          <ac:spMkLst>
            <pc:docMk/>
            <pc:sldMk cId="1971931672" sldId="427"/>
            <ac:spMk id="224" creationId="{7C71E341-0A97-B3B7-A5C4-D50C31ECDCE1}"/>
          </ac:spMkLst>
        </pc:spChg>
        <pc:grpChg chg="add mod">
          <ac:chgData name="Corentin HIVER" userId="36e1ca1018ad5470" providerId="LiveId" clId="{14554F33-8C83-442E-A29D-E3FF0A9DD11B}" dt="2024-05-27T10:36:43.700" v="3417"/>
          <ac:grpSpMkLst>
            <pc:docMk/>
            <pc:sldMk cId="1971931672" sldId="427"/>
            <ac:grpSpMk id="10" creationId="{60E8060B-00C4-D03F-10C4-C5D8189AB343}"/>
          </ac:grpSpMkLst>
        </pc:grpChg>
        <pc:grpChg chg="mod">
          <ac:chgData name="Corentin HIVER" userId="36e1ca1018ad5470" providerId="LiveId" clId="{14554F33-8C83-442E-A29D-E3FF0A9DD11B}" dt="2024-05-27T10:36:43.700" v="3417"/>
          <ac:grpSpMkLst>
            <pc:docMk/>
            <pc:sldMk cId="1971931672" sldId="427"/>
            <ac:grpSpMk id="19" creationId="{DAB2FE4D-3865-7F9F-E034-018B5C06E1F8}"/>
          </ac:grpSpMkLst>
        </pc:grpChg>
        <pc:grpChg chg="mod">
          <ac:chgData name="Corentin HIVER" userId="36e1ca1018ad5470" providerId="LiveId" clId="{14554F33-8C83-442E-A29D-E3FF0A9DD11B}" dt="2024-05-27T10:36:43.700" v="3417"/>
          <ac:grpSpMkLst>
            <pc:docMk/>
            <pc:sldMk cId="1971931672" sldId="427"/>
            <ac:grpSpMk id="32" creationId="{AD5FB9FC-67E5-6E72-4CDC-584A4C668146}"/>
          </ac:grpSpMkLst>
        </pc:grpChg>
        <pc:grpChg chg="mod">
          <ac:chgData name="Corentin HIVER" userId="36e1ca1018ad5470" providerId="LiveId" clId="{14554F33-8C83-442E-A29D-E3FF0A9DD11B}" dt="2024-05-27T10:36:43.700" v="3417"/>
          <ac:grpSpMkLst>
            <pc:docMk/>
            <pc:sldMk cId="1971931672" sldId="427"/>
            <ac:grpSpMk id="33" creationId="{9E942249-0E95-9186-1AB9-969868E98F66}"/>
          </ac:grpSpMkLst>
        </pc:grpChg>
        <pc:grpChg chg="mod">
          <ac:chgData name="Corentin HIVER" userId="36e1ca1018ad5470" providerId="LiveId" clId="{14554F33-8C83-442E-A29D-E3FF0A9DD11B}" dt="2024-05-27T10:36:43.700" v="3417"/>
          <ac:grpSpMkLst>
            <pc:docMk/>
            <pc:sldMk cId="1971931672" sldId="427"/>
            <ac:grpSpMk id="36" creationId="{41F8F46C-2782-DD60-5FC6-C64503397592}"/>
          </ac:grpSpMkLst>
        </pc:grpChg>
        <pc:grpChg chg="mod">
          <ac:chgData name="Corentin HIVER" userId="36e1ca1018ad5470" providerId="LiveId" clId="{14554F33-8C83-442E-A29D-E3FF0A9DD11B}" dt="2024-05-27T10:36:43.700" v="3417"/>
          <ac:grpSpMkLst>
            <pc:docMk/>
            <pc:sldMk cId="1971931672" sldId="427"/>
            <ac:grpSpMk id="40" creationId="{4E7F6529-8E2F-6540-3662-0D951DCD3295}"/>
          </ac:grpSpMkLst>
        </pc:grpChg>
        <pc:grpChg chg="mod">
          <ac:chgData name="Corentin HIVER" userId="36e1ca1018ad5470" providerId="LiveId" clId="{14554F33-8C83-442E-A29D-E3FF0A9DD11B}" dt="2024-05-27T10:36:43.700" v="3417"/>
          <ac:grpSpMkLst>
            <pc:docMk/>
            <pc:sldMk cId="1971931672" sldId="427"/>
            <ac:grpSpMk id="54" creationId="{098A00C0-0E21-3B94-BCFD-F83B2CE881BB}"/>
          </ac:grpSpMkLst>
        </pc:grpChg>
        <pc:grpChg chg="mod">
          <ac:chgData name="Corentin HIVER" userId="36e1ca1018ad5470" providerId="LiveId" clId="{14554F33-8C83-442E-A29D-E3FF0A9DD11B}" dt="2024-05-27T10:36:43.700" v="3417"/>
          <ac:grpSpMkLst>
            <pc:docMk/>
            <pc:sldMk cId="1971931672" sldId="427"/>
            <ac:grpSpMk id="68" creationId="{A6699F24-7888-1681-33F3-083C4A89767B}"/>
          </ac:grpSpMkLst>
        </pc:grpChg>
        <pc:grpChg chg="mod">
          <ac:chgData name="Corentin HIVER" userId="36e1ca1018ad5470" providerId="LiveId" clId="{14554F33-8C83-442E-A29D-E3FF0A9DD11B}" dt="2024-05-27T10:36:43.700" v="3417"/>
          <ac:grpSpMkLst>
            <pc:docMk/>
            <pc:sldMk cId="1971931672" sldId="427"/>
            <ac:grpSpMk id="81" creationId="{0877ED12-96F3-8594-C5C1-074B68325E47}"/>
          </ac:grpSpMkLst>
        </pc:grpChg>
        <pc:grpChg chg="mod">
          <ac:chgData name="Corentin HIVER" userId="36e1ca1018ad5470" providerId="LiveId" clId="{14554F33-8C83-442E-A29D-E3FF0A9DD11B}" dt="2024-05-27T10:36:43.700" v="3417"/>
          <ac:grpSpMkLst>
            <pc:docMk/>
            <pc:sldMk cId="1971931672" sldId="427"/>
            <ac:grpSpMk id="93" creationId="{C223F28E-5A85-C857-2824-5247A166F661}"/>
          </ac:grpSpMkLst>
        </pc:grpChg>
        <pc:grpChg chg="del">
          <ac:chgData name="Corentin HIVER" userId="36e1ca1018ad5470" providerId="LiveId" clId="{14554F33-8C83-442E-A29D-E3FF0A9DD11B}" dt="2024-05-27T10:36:42.967" v="3416" actId="478"/>
          <ac:grpSpMkLst>
            <pc:docMk/>
            <pc:sldMk cId="1971931672" sldId="427"/>
            <ac:grpSpMk id="97" creationId="{2CE1DFF5-003E-61AE-13F6-79D8832794B4}"/>
          </ac:grpSpMkLst>
        </pc:grpChg>
        <pc:grpChg chg="mod">
          <ac:chgData name="Corentin HIVER" userId="36e1ca1018ad5470" providerId="LiveId" clId="{14554F33-8C83-442E-A29D-E3FF0A9DD11B}" dt="2024-05-27T10:36:43.700" v="3417"/>
          <ac:grpSpMkLst>
            <pc:docMk/>
            <pc:sldMk cId="1971931672" sldId="427"/>
            <ac:grpSpMk id="98" creationId="{26E15177-D7BE-F7B0-846D-2FFD3CA67C1B}"/>
          </ac:grpSpMkLst>
        </pc:grpChg>
        <pc:grpChg chg="mod">
          <ac:chgData name="Corentin HIVER" userId="36e1ca1018ad5470" providerId="LiveId" clId="{14554F33-8C83-442E-A29D-E3FF0A9DD11B}" dt="2024-05-27T10:36:43.700" v="3417"/>
          <ac:grpSpMkLst>
            <pc:docMk/>
            <pc:sldMk cId="1971931672" sldId="427"/>
            <ac:grpSpMk id="99" creationId="{5CD97299-F290-55D8-54F5-B07C6F890B11}"/>
          </ac:grpSpMkLst>
        </pc:grpChg>
        <pc:grpChg chg="mod">
          <ac:chgData name="Corentin HIVER" userId="36e1ca1018ad5470" providerId="LiveId" clId="{14554F33-8C83-442E-A29D-E3FF0A9DD11B}" dt="2024-05-27T10:36:43.700" v="3417"/>
          <ac:grpSpMkLst>
            <pc:docMk/>
            <pc:sldMk cId="1971931672" sldId="427"/>
            <ac:grpSpMk id="100" creationId="{516411F1-6EBB-5766-20C0-816C643CA500}"/>
          </ac:grpSpMkLst>
        </pc:grpChg>
        <pc:grpChg chg="mod">
          <ac:chgData name="Corentin HIVER" userId="36e1ca1018ad5470" providerId="LiveId" clId="{14554F33-8C83-442E-A29D-E3FF0A9DD11B}" dt="2024-05-27T10:36:43.700" v="3417"/>
          <ac:grpSpMkLst>
            <pc:docMk/>
            <pc:sldMk cId="1971931672" sldId="427"/>
            <ac:grpSpMk id="101" creationId="{1C494C8B-C04D-5932-3529-77CB336415CE}"/>
          </ac:grpSpMkLst>
        </pc:grpChg>
        <pc:grpChg chg="mod">
          <ac:chgData name="Corentin HIVER" userId="36e1ca1018ad5470" providerId="LiveId" clId="{14554F33-8C83-442E-A29D-E3FF0A9DD11B}" dt="2024-05-27T10:36:43.700" v="3417"/>
          <ac:grpSpMkLst>
            <pc:docMk/>
            <pc:sldMk cId="1971931672" sldId="427"/>
            <ac:grpSpMk id="102" creationId="{64A7F6FB-A8E6-2E7C-5F08-421D96253CCE}"/>
          </ac:grpSpMkLst>
        </pc:grpChg>
        <pc:grpChg chg="mod">
          <ac:chgData name="Corentin HIVER" userId="36e1ca1018ad5470" providerId="LiveId" clId="{14554F33-8C83-442E-A29D-E3FF0A9DD11B}" dt="2024-05-27T10:36:43.700" v="3417"/>
          <ac:grpSpMkLst>
            <pc:docMk/>
            <pc:sldMk cId="1971931672" sldId="427"/>
            <ac:grpSpMk id="103" creationId="{C8544193-868B-DD8E-5AF5-CB786F8784A7}"/>
          </ac:grpSpMkLst>
        </pc:grpChg>
        <pc:grpChg chg="mod">
          <ac:chgData name="Corentin HIVER" userId="36e1ca1018ad5470" providerId="LiveId" clId="{14554F33-8C83-442E-A29D-E3FF0A9DD11B}" dt="2024-05-27T10:36:43.700" v="3417"/>
          <ac:grpSpMkLst>
            <pc:docMk/>
            <pc:sldMk cId="1971931672" sldId="427"/>
            <ac:grpSpMk id="104" creationId="{BB31D963-83D2-9A73-31D4-E6A8D151ED56}"/>
          </ac:grpSpMkLst>
        </pc:grpChg>
        <pc:grpChg chg="mod">
          <ac:chgData name="Corentin HIVER" userId="36e1ca1018ad5470" providerId="LiveId" clId="{14554F33-8C83-442E-A29D-E3FF0A9DD11B}" dt="2024-05-27T10:36:43.700" v="3417"/>
          <ac:grpSpMkLst>
            <pc:docMk/>
            <pc:sldMk cId="1971931672" sldId="427"/>
            <ac:grpSpMk id="105" creationId="{5B34E566-4763-C69A-5A63-D9AE87089CBF}"/>
          </ac:grpSpMkLst>
        </pc:grpChg>
        <pc:grpChg chg="mod">
          <ac:chgData name="Corentin HIVER" userId="36e1ca1018ad5470" providerId="LiveId" clId="{14554F33-8C83-442E-A29D-E3FF0A9DD11B}" dt="2024-05-27T10:36:43.700" v="3417"/>
          <ac:grpSpMkLst>
            <pc:docMk/>
            <pc:sldMk cId="1971931672" sldId="427"/>
            <ac:grpSpMk id="106" creationId="{A1A5B748-8F03-34E7-2133-EC9CDAE88141}"/>
          </ac:grpSpMkLst>
        </pc:grpChg>
        <pc:grpChg chg="mod">
          <ac:chgData name="Corentin HIVER" userId="36e1ca1018ad5470" providerId="LiveId" clId="{14554F33-8C83-442E-A29D-E3FF0A9DD11B}" dt="2024-05-27T10:36:43.700" v="3417"/>
          <ac:grpSpMkLst>
            <pc:docMk/>
            <pc:sldMk cId="1971931672" sldId="427"/>
            <ac:grpSpMk id="107" creationId="{FC876CFD-CEDA-6B85-4895-30186B0D7B4D}"/>
          </ac:grpSpMkLst>
        </pc:grpChg>
        <pc:grpChg chg="mod">
          <ac:chgData name="Corentin HIVER" userId="36e1ca1018ad5470" providerId="LiveId" clId="{14554F33-8C83-442E-A29D-E3FF0A9DD11B}" dt="2024-05-27T10:36:43.700" v="3417"/>
          <ac:grpSpMkLst>
            <pc:docMk/>
            <pc:sldMk cId="1971931672" sldId="427"/>
            <ac:grpSpMk id="108" creationId="{079B27BD-278D-A6B7-663C-7C9866B8D0B9}"/>
          </ac:grpSpMkLst>
        </pc:grpChg>
        <pc:grpChg chg="mod">
          <ac:chgData name="Corentin HIVER" userId="36e1ca1018ad5470" providerId="LiveId" clId="{14554F33-8C83-442E-A29D-E3FF0A9DD11B}" dt="2024-05-27T10:36:43.700" v="3417"/>
          <ac:grpSpMkLst>
            <pc:docMk/>
            <pc:sldMk cId="1971931672" sldId="427"/>
            <ac:grpSpMk id="109" creationId="{6CA0E383-E9AA-E0AA-D3FB-28C8A0DB265A}"/>
          </ac:grpSpMkLst>
        </pc:grpChg>
        <pc:picChg chg="mod">
          <ac:chgData name="Corentin HIVER" userId="36e1ca1018ad5470" providerId="LiveId" clId="{14554F33-8C83-442E-A29D-E3FF0A9DD11B}" dt="2024-05-27T10:36:43.700" v="3417"/>
          <ac:picMkLst>
            <pc:docMk/>
            <pc:sldMk cId="1971931672" sldId="427"/>
            <ac:picMk id="70" creationId="{02FD34D2-1D97-2EC7-DD08-AE27EDC4E003}"/>
          </ac:picMkLst>
        </pc:picChg>
        <pc:picChg chg="mod">
          <ac:chgData name="Corentin HIVER" userId="36e1ca1018ad5470" providerId="LiveId" clId="{14554F33-8C83-442E-A29D-E3FF0A9DD11B}" dt="2024-05-27T10:36:43.700" v="3417"/>
          <ac:picMkLst>
            <pc:docMk/>
            <pc:sldMk cId="1971931672" sldId="427"/>
            <ac:picMk id="71" creationId="{1BA36C87-7649-BE69-5AD9-CF71C4B54CA4}"/>
          </ac:picMkLst>
        </pc:picChg>
        <pc:picChg chg="mod">
          <ac:chgData name="Corentin HIVER" userId="36e1ca1018ad5470" providerId="LiveId" clId="{14554F33-8C83-442E-A29D-E3FF0A9DD11B}" dt="2024-05-27T10:36:43.700" v="3417"/>
          <ac:picMkLst>
            <pc:docMk/>
            <pc:sldMk cId="1971931672" sldId="427"/>
            <ac:picMk id="78" creationId="{2743B9AC-2D02-472C-DD8D-F059FA06908A}"/>
          </ac:picMkLst>
        </pc:picChg>
        <pc:picChg chg="mod">
          <ac:chgData name="Corentin HIVER" userId="36e1ca1018ad5470" providerId="LiveId" clId="{14554F33-8C83-442E-A29D-E3FF0A9DD11B}" dt="2024-05-27T10:36:43.700" v="3417"/>
          <ac:picMkLst>
            <pc:docMk/>
            <pc:sldMk cId="1971931672" sldId="427"/>
            <ac:picMk id="79" creationId="{AA70BB1D-B293-B7EC-6F3E-723BE5F327E1}"/>
          </ac:picMkLst>
        </pc:picChg>
        <pc:cxnChg chg="add mod ord">
          <ac:chgData name="Corentin HIVER" userId="36e1ca1018ad5470" providerId="LiveId" clId="{14554F33-8C83-442E-A29D-E3FF0A9DD11B}" dt="2024-05-27T10:36:15.134" v="3415" actId="171"/>
          <ac:cxnSpMkLst>
            <pc:docMk/>
            <pc:sldMk cId="1971931672" sldId="427"/>
            <ac:cxnSpMk id="7" creationId="{1CED2F46-1754-DB80-49E6-CC606C139BD1}"/>
          </ac:cxnSpMkLst>
        </pc:cxnChg>
        <pc:cxnChg chg="mod">
          <ac:chgData name="Corentin HIVER" userId="36e1ca1018ad5470" providerId="LiveId" clId="{14554F33-8C83-442E-A29D-E3FF0A9DD11B}" dt="2024-05-27T10:36:43.700" v="3417"/>
          <ac:cxnSpMkLst>
            <pc:docMk/>
            <pc:sldMk cId="1971931672" sldId="427"/>
            <ac:cxnSpMk id="25" creationId="{9B48ADED-66D5-2829-6F91-9B7BAD0C5928}"/>
          </ac:cxnSpMkLst>
        </pc:cxnChg>
        <pc:cxnChg chg="mod">
          <ac:chgData name="Corentin HIVER" userId="36e1ca1018ad5470" providerId="LiveId" clId="{14554F33-8C83-442E-A29D-E3FF0A9DD11B}" dt="2024-05-27T10:36:43.700" v="3417"/>
          <ac:cxnSpMkLst>
            <pc:docMk/>
            <pc:sldMk cId="1971931672" sldId="427"/>
            <ac:cxnSpMk id="41" creationId="{1AA318DA-6096-659F-B4B7-B1439D525039}"/>
          </ac:cxnSpMkLst>
        </pc:cxnChg>
        <pc:cxnChg chg="mod">
          <ac:chgData name="Corentin HIVER" userId="36e1ca1018ad5470" providerId="LiveId" clId="{14554F33-8C83-442E-A29D-E3FF0A9DD11B}" dt="2024-05-27T10:36:43.700" v="3417"/>
          <ac:cxnSpMkLst>
            <pc:docMk/>
            <pc:sldMk cId="1971931672" sldId="427"/>
            <ac:cxnSpMk id="53" creationId="{95A1723C-3B45-3B89-D10F-D642C6CDFCF9}"/>
          </ac:cxnSpMkLst>
        </pc:cxnChg>
        <pc:cxnChg chg="del">
          <ac:chgData name="Corentin HIVER" userId="36e1ca1018ad5470" providerId="LiveId" clId="{14554F33-8C83-442E-A29D-E3FF0A9DD11B}" dt="2024-05-27T10:33:42.325" v="3400" actId="478"/>
          <ac:cxnSpMkLst>
            <pc:docMk/>
            <pc:sldMk cId="1971931672" sldId="427"/>
            <ac:cxnSpMk id="65" creationId="{5D7C89ED-5C54-644A-0E25-15481F21E8DF}"/>
          </ac:cxnSpMkLst>
        </pc:cxnChg>
        <pc:cxnChg chg="del">
          <ac:chgData name="Corentin HIVER" userId="36e1ca1018ad5470" providerId="LiveId" clId="{14554F33-8C83-442E-A29D-E3FF0A9DD11B}" dt="2024-05-27T10:33:38.709" v="3398" actId="478"/>
          <ac:cxnSpMkLst>
            <pc:docMk/>
            <pc:sldMk cId="1971931672" sldId="427"/>
            <ac:cxnSpMk id="67" creationId="{48581AA7-C8A9-B7B2-13CA-2196B11EC8C9}"/>
          </ac:cxnSpMkLst>
        </pc:cxnChg>
        <pc:cxnChg chg="mod">
          <ac:chgData name="Corentin HIVER" userId="36e1ca1018ad5470" providerId="LiveId" clId="{14554F33-8C83-442E-A29D-E3FF0A9DD11B}" dt="2024-05-27T10:36:43.700" v="3417"/>
          <ac:cxnSpMkLst>
            <pc:docMk/>
            <pc:sldMk cId="1971931672" sldId="427"/>
            <ac:cxnSpMk id="95" creationId="{2EFE0E62-EC78-CCD2-62CB-4FF873E8A564}"/>
          </ac:cxnSpMkLst>
        </pc:cxnChg>
        <pc:cxnChg chg="mod">
          <ac:chgData name="Corentin HIVER" userId="36e1ca1018ad5470" providerId="LiveId" clId="{14554F33-8C83-442E-A29D-E3FF0A9DD11B}" dt="2024-05-27T10:36:43.700" v="3417"/>
          <ac:cxnSpMkLst>
            <pc:docMk/>
            <pc:sldMk cId="1971931672" sldId="427"/>
            <ac:cxnSpMk id="96" creationId="{2CE89A55-F8A5-4AF8-C214-65CF14EC5D99}"/>
          </ac:cxnSpMkLst>
        </pc:cxnChg>
        <pc:cxnChg chg="mod">
          <ac:chgData name="Corentin HIVER" userId="36e1ca1018ad5470" providerId="LiveId" clId="{14554F33-8C83-442E-A29D-E3FF0A9DD11B}" dt="2024-05-27T10:36:43.700" v="3417"/>
          <ac:cxnSpMkLst>
            <pc:docMk/>
            <pc:sldMk cId="1971931672" sldId="427"/>
            <ac:cxnSpMk id="110" creationId="{5D71B244-61C7-1DC1-5A62-14378C9F6A05}"/>
          </ac:cxnSpMkLst>
        </pc:cxnChg>
        <pc:cxnChg chg="mod">
          <ac:chgData name="Corentin HIVER" userId="36e1ca1018ad5470" providerId="LiveId" clId="{14554F33-8C83-442E-A29D-E3FF0A9DD11B}" dt="2024-05-27T10:36:43.700" v="3417"/>
          <ac:cxnSpMkLst>
            <pc:docMk/>
            <pc:sldMk cId="1971931672" sldId="427"/>
            <ac:cxnSpMk id="111" creationId="{9E948FB8-FF7C-BE51-D2B8-AB65910BCCCE}"/>
          </ac:cxnSpMkLst>
        </pc:cxnChg>
        <pc:cxnChg chg="mod">
          <ac:chgData name="Corentin HIVER" userId="36e1ca1018ad5470" providerId="LiveId" clId="{14554F33-8C83-442E-A29D-E3FF0A9DD11B}" dt="2024-05-27T10:36:43.700" v="3417"/>
          <ac:cxnSpMkLst>
            <pc:docMk/>
            <pc:sldMk cId="1971931672" sldId="427"/>
            <ac:cxnSpMk id="112" creationId="{747507EC-43DA-752D-E92C-F28A1C884301}"/>
          </ac:cxnSpMkLst>
        </pc:cxnChg>
        <pc:cxnChg chg="mod">
          <ac:chgData name="Corentin HIVER" userId="36e1ca1018ad5470" providerId="LiveId" clId="{14554F33-8C83-442E-A29D-E3FF0A9DD11B}" dt="2024-05-27T10:36:43.700" v="3417"/>
          <ac:cxnSpMkLst>
            <pc:docMk/>
            <pc:sldMk cId="1971931672" sldId="427"/>
            <ac:cxnSpMk id="113" creationId="{CCFD3C40-B8FF-B18E-2CE4-5381625C39A0}"/>
          </ac:cxnSpMkLst>
        </pc:cxnChg>
        <pc:cxnChg chg="mod">
          <ac:chgData name="Corentin HIVER" userId="36e1ca1018ad5470" providerId="LiveId" clId="{14554F33-8C83-442E-A29D-E3FF0A9DD11B}" dt="2024-05-27T10:36:43.700" v="3417"/>
          <ac:cxnSpMkLst>
            <pc:docMk/>
            <pc:sldMk cId="1971931672" sldId="427"/>
            <ac:cxnSpMk id="114" creationId="{8EA75610-FFE0-1684-9257-EA1EFA137930}"/>
          </ac:cxnSpMkLst>
        </pc:cxnChg>
        <pc:cxnChg chg="mod">
          <ac:chgData name="Corentin HIVER" userId="36e1ca1018ad5470" providerId="LiveId" clId="{14554F33-8C83-442E-A29D-E3FF0A9DD11B}" dt="2024-05-27T10:36:43.700" v="3417"/>
          <ac:cxnSpMkLst>
            <pc:docMk/>
            <pc:sldMk cId="1971931672" sldId="427"/>
            <ac:cxnSpMk id="115" creationId="{5D9426D3-B617-11C1-D464-C6372ED5228E}"/>
          </ac:cxnSpMkLst>
        </pc:cxnChg>
        <pc:cxnChg chg="mod">
          <ac:chgData name="Corentin HIVER" userId="36e1ca1018ad5470" providerId="LiveId" clId="{14554F33-8C83-442E-A29D-E3FF0A9DD11B}" dt="2024-05-27T10:36:43.700" v="3417"/>
          <ac:cxnSpMkLst>
            <pc:docMk/>
            <pc:sldMk cId="1971931672" sldId="427"/>
            <ac:cxnSpMk id="116" creationId="{5E503711-A99E-C8E6-D0FE-395224A1204E}"/>
          </ac:cxnSpMkLst>
        </pc:cxnChg>
        <pc:cxnChg chg="mod">
          <ac:chgData name="Corentin HIVER" userId="36e1ca1018ad5470" providerId="LiveId" clId="{14554F33-8C83-442E-A29D-E3FF0A9DD11B}" dt="2024-05-27T10:36:43.700" v="3417"/>
          <ac:cxnSpMkLst>
            <pc:docMk/>
            <pc:sldMk cId="1971931672" sldId="427"/>
            <ac:cxnSpMk id="117" creationId="{FFA6DFC5-C9BA-BF27-9E89-331EF3A11A1A}"/>
          </ac:cxnSpMkLst>
        </pc:cxnChg>
        <pc:cxnChg chg="mod">
          <ac:chgData name="Corentin HIVER" userId="36e1ca1018ad5470" providerId="LiveId" clId="{14554F33-8C83-442E-A29D-E3FF0A9DD11B}" dt="2024-05-27T10:36:43.700" v="3417"/>
          <ac:cxnSpMkLst>
            <pc:docMk/>
            <pc:sldMk cId="1971931672" sldId="427"/>
            <ac:cxnSpMk id="118" creationId="{40A21638-4F72-A70D-3225-51A02C5E8E4A}"/>
          </ac:cxnSpMkLst>
        </pc:cxnChg>
        <pc:cxnChg chg="mod">
          <ac:chgData name="Corentin HIVER" userId="36e1ca1018ad5470" providerId="LiveId" clId="{14554F33-8C83-442E-A29D-E3FF0A9DD11B}" dt="2024-05-27T10:36:43.700" v="3417"/>
          <ac:cxnSpMkLst>
            <pc:docMk/>
            <pc:sldMk cId="1971931672" sldId="427"/>
            <ac:cxnSpMk id="169" creationId="{6937B00A-5A06-1F29-7A3B-1ADC23D95A68}"/>
          </ac:cxnSpMkLst>
        </pc:cxnChg>
        <pc:cxnChg chg="mod">
          <ac:chgData name="Corentin HIVER" userId="36e1ca1018ad5470" providerId="LiveId" clId="{14554F33-8C83-442E-A29D-E3FF0A9DD11B}" dt="2024-05-27T10:36:43.700" v="3417"/>
          <ac:cxnSpMkLst>
            <pc:docMk/>
            <pc:sldMk cId="1971931672" sldId="427"/>
            <ac:cxnSpMk id="172" creationId="{E4F1CFFB-0C51-4ECB-6292-9A9F8F5012FD}"/>
          </ac:cxnSpMkLst>
        </pc:cxnChg>
        <pc:cxnChg chg="mod">
          <ac:chgData name="Corentin HIVER" userId="36e1ca1018ad5470" providerId="LiveId" clId="{14554F33-8C83-442E-A29D-E3FF0A9DD11B}" dt="2024-05-27T10:36:43.700" v="3417"/>
          <ac:cxnSpMkLst>
            <pc:docMk/>
            <pc:sldMk cId="1971931672" sldId="427"/>
            <ac:cxnSpMk id="173" creationId="{3E576F98-417B-8A6F-0993-43BBF08A5384}"/>
          </ac:cxnSpMkLst>
        </pc:cxnChg>
        <pc:cxnChg chg="mod">
          <ac:chgData name="Corentin HIVER" userId="36e1ca1018ad5470" providerId="LiveId" clId="{14554F33-8C83-442E-A29D-E3FF0A9DD11B}" dt="2024-05-27T10:36:43.700" v="3417"/>
          <ac:cxnSpMkLst>
            <pc:docMk/>
            <pc:sldMk cId="1971931672" sldId="427"/>
            <ac:cxnSpMk id="174" creationId="{8A0D02BC-A15D-0AA7-6AB6-2C0E0DDCCAA5}"/>
          </ac:cxnSpMkLst>
        </pc:cxnChg>
        <pc:cxnChg chg="mod">
          <ac:chgData name="Corentin HIVER" userId="36e1ca1018ad5470" providerId="LiveId" clId="{14554F33-8C83-442E-A29D-E3FF0A9DD11B}" dt="2024-05-27T10:36:43.700" v="3417"/>
          <ac:cxnSpMkLst>
            <pc:docMk/>
            <pc:sldMk cId="1971931672" sldId="427"/>
            <ac:cxnSpMk id="175" creationId="{59F0A226-066B-7C80-E32D-34A73E26393E}"/>
          </ac:cxnSpMkLst>
        </pc:cxnChg>
        <pc:cxnChg chg="mod">
          <ac:chgData name="Corentin HIVER" userId="36e1ca1018ad5470" providerId="LiveId" clId="{14554F33-8C83-442E-A29D-E3FF0A9DD11B}" dt="2024-05-27T10:36:43.700" v="3417"/>
          <ac:cxnSpMkLst>
            <pc:docMk/>
            <pc:sldMk cId="1971931672" sldId="427"/>
            <ac:cxnSpMk id="176" creationId="{1EAE444D-FF71-6AF9-513D-4A122F7BAFF0}"/>
          </ac:cxnSpMkLst>
        </pc:cxnChg>
        <pc:cxnChg chg="mod">
          <ac:chgData name="Corentin HIVER" userId="36e1ca1018ad5470" providerId="LiveId" clId="{14554F33-8C83-442E-A29D-E3FF0A9DD11B}" dt="2024-05-27T10:36:43.700" v="3417"/>
          <ac:cxnSpMkLst>
            <pc:docMk/>
            <pc:sldMk cId="1971931672" sldId="427"/>
            <ac:cxnSpMk id="177" creationId="{E809CB4A-F228-F437-2EC3-A55AE9D2B0A4}"/>
          </ac:cxnSpMkLst>
        </pc:cxnChg>
        <pc:cxnChg chg="mod">
          <ac:chgData name="Corentin HIVER" userId="36e1ca1018ad5470" providerId="LiveId" clId="{14554F33-8C83-442E-A29D-E3FF0A9DD11B}" dt="2024-05-27T10:36:43.700" v="3417"/>
          <ac:cxnSpMkLst>
            <pc:docMk/>
            <pc:sldMk cId="1971931672" sldId="427"/>
            <ac:cxnSpMk id="178" creationId="{4BA74714-689A-CC83-8E9C-1DCE346A7786}"/>
          </ac:cxnSpMkLst>
        </pc:cxnChg>
        <pc:cxnChg chg="mod">
          <ac:chgData name="Corentin HIVER" userId="36e1ca1018ad5470" providerId="LiveId" clId="{14554F33-8C83-442E-A29D-E3FF0A9DD11B}" dt="2024-05-27T10:36:43.700" v="3417"/>
          <ac:cxnSpMkLst>
            <pc:docMk/>
            <pc:sldMk cId="1971931672" sldId="427"/>
            <ac:cxnSpMk id="179" creationId="{9A229C97-412A-0B48-DFFC-5F571C60E86B}"/>
          </ac:cxnSpMkLst>
        </pc:cxnChg>
        <pc:cxnChg chg="mod">
          <ac:chgData name="Corentin HIVER" userId="36e1ca1018ad5470" providerId="LiveId" clId="{14554F33-8C83-442E-A29D-E3FF0A9DD11B}" dt="2024-05-27T10:36:43.700" v="3417"/>
          <ac:cxnSpMkLst>
            <pc:docMk/>
            <pc:sldMk cId="1971931672" sldId="427"/>
            <ac:cxnSpMk id="180" creationId="{CBAE3421-87FF-4F59-58B9-E0DFF8C3EBB8}"/>
          </ac:cxnSpMkLst>
        </pc:cxnChg>
        <pc:cxnChg chg="mod">
          <ac:chgData name="Corentin HIVER" userId="36e1ca1018ad5470" providerId="LiveId" clId="{14554F33-8C83-442E-A29D-E3FF0A9DD11B}" dt="2024-05-27T10:36:43.700" v="3417"/>
          <ac:cxnSpMkLst>
            <pc:docMk/>
            <pc:sldMk cId="1971931672" sldId="427"/>
            <ac:cxnSpMk id="181" creationId="{894A59CD-FED3-8273-E4F8-C76D1D130418}"/>
          </ac:cxnSpMkLst>
        </pc:cxnChg>
        <pc:cxnChg chg="mod">
          <ac:chgData name="Corentin HIVER" userId="36e1ca1018ad5470" providerId="LiveId" clId="{14554F33-8C83-442E-A29D-E3FF0A9DD11B}" dt="2024-05-27T10:36:43.700" v="3417"/>
          <ac:cxnSpMkLst>
            <pc:docMk/>
            <pc:sldMk cId="1971931672" sldId="427"/>
            <ac:cxnSpMk id="182" creationId="{5DEEDD81-1AC7-B582-6010-CA7EC63C4F7B}"/>
          </ac:cxnSpMkLst>
        </pc:cxnChg>
        <pc:cxnChg chg="mod">
          <ac:chgData name="Corentin HIVER" userId="36e1ca1018ad5470" providerId="LiveId" clId="{14554F33-8C83-442E-A29D-E3FF0A9DD11B}" dt="2024-05-27T10:36:43.700" v="3417"/>
          <ac:cxnSpMkLst>
            <pc:docMk/>
            <pc:sldMk cId="1971931672" sldId="427"/>
            <ac:cxnSpMk id="183" creationId="{9FE7DD8A-5DA6-CEF3-4A96-9445644CD392}"/>
          </ac:cxnSpMkLst>
        </pc:cxnChg>
        <pc:cxnChg chg="mod">
          <ac:chgData name="Corentin HIVER" userId="36e1ca1018ad5470" providerId="LiveId" clId="{14554F33-8C83-442E-A29D-E3FF0A9DD11B}" dt="2024-05-27T10:36:43.700" v="3417"/>
          <ac:cxnSpMkLst>
            <pc:docMk/>
            <pc:sldMk cId="1971931672" sldId="427"/>
            <ac:cxnSpMk id="184" creationId="{73C85A12-608B-8E34-73C2-AFA98FA2F645}"/>
          </ac:cxnSpMkLst>
        </pc:cxnChg>
        <pc:cxnChg chg="mod">
          <ac:chgData name="Corentin HIVER" userId="36e1ca1018ad5470" providerId="LiveId" clId="{14554F33-8C83-442E-A29D-E3FF0A9DD11B}" dt="2024-05-27T10:36:43.700" v="3417"/>
          <ac:cxnSpMkLst>
            <pc:docMk/>
            <pc:sldMk cId="1971931672" sldId="427"/>
            <ac:cxnSpMk id="185" creationId="{DB78A0CD-F4DB-7236-161F-0444FC7CD5A8}"/>
          </ac:cxnSpMkLst>
        </pc:cxnChg>
        <pc:cxnChg chg="mod">
          <ac:chgData name="Corentin HIVER" userId="36e1ca1018ad5470" providerId="LiveId" clId="{14554F33-8C83-442E-A29D-E3FF0A9DD11B}" dt="2024-05-27T10:36:43.700" v="3417"/>
          <ac:cxnSpMkLst>
            <pc:docMk/>
            <pc:sldMk cId="1971931672" sldId="427"/>
            <ac:cxnSpMk id="186" creationId="{52BC78EC-2A10-F013-BD98-836D7048ECF4}"/>
          </ac:cxnSpMkLst>
        </pc:cxnChg>
        <pc:cxnChg chg="mod">
          <ac:chgData name="Corentin HIVER" userId="36e1ca1018ad5470" providerId="LiveId" clId="{14554F33-8C83-442E-A29D-E3FF0A9DD11B}" dt="2024-05-27T10:36:43.700" v="3417"/>
          <ac:cxnSpMkLst>
            <pc:docMk/>
            <pc:sldMk cId="1971931672" sldId="427"/>
            <ac:cxnSpMk id="187" creationId="{6A4560F5-DB01-B3E4-D0EC-C6CC529C2451}"/>
          </ac:cxnSpMkLst>
        </pc:cxnChg>
        <pc:cxnChg chg="mod">
          <ac:chgData name="Corentin HIVER" userId="36e1ca1018ad5470" providerId="LiveId" clId="{14554F33-8C83-442E-A29D-E3FF0A9DD11B}" dt="2024-05-27T10:36:43.700" v="3417"/>
          <ac:cxnSpMkLst>
            <pc:docMk/>
            <pc:sldMk cId="1971931672" sldId="427"/>
            <ac:cxnSpMk id="188" creationId="{6EB3BF5E-E964-B764-54AD-5362621D5D2F}"/>
          </ac:cxnSpMkLst>
        </pc:cxnChg>
        <pc:cxnChg chg="mod">
          <ac:chgData name="Corentin HIVER" userId="36e1ca1018ad5470" providerId="LiveId" clId="{14554F33-8C83-442E-A29D-E3FF0A9DD11B}" dt="2024-05-27T10:36:43.700" v="3417"/>
          <ac:cxnSpMkLst>
            <pc:docMk/>
            <pc:sldMk cId="1971931672" sldId="427"/>
            <ac:cxnSpMk id="189" creationId="{EF03A3B5-C3F6-6966-AB10-6D8E0655A1A9}"/>
          </ac:cxnSpMkLst>
        </pc:cxnChg>
        <pc:cxnChg chg="mod">
          <ac:chgData name="Corentin HIVER" userId="36e1ca1018ad5470" providerId="LiveId" clId="{14554F33-8C83-442E-A29D-E3FF0A9DD11B}" dt="2024-05-27T10:36:43.700" v="3417"/>
          <ac:cxnSpMkLst>
            <pc:docMk/>
            <pc:sldMk cId="1971931672" sldId="427"/>
            <ac:cxnSpMk id="190" creationId="{48ACF3E7-43A7-F6FB-9BB7-0327B583B7CE}"/>
          </ac:cxnSpMkLst>
        </pc:cxnChg>
        <pc:cxnChg chg="mod">
          <ac:chgData name="Corentin HIVER" userId="36e1ca1018ad5470" providerId="LiveId" clId="{14554F33-8C83-442E-A29D-E3FF0A9DD11B}" dt="2024-05-27T10:36:43.700" v="3417"/>
          <ac:cxnSpMkLst>
            <pc:docMk/>
            <pc:sldMk cId="1971931672" sldId="427"/>
            <ac:cxnSpMk id="191" creationId="{358D66A1-9A72-EE12-05FB-1991A900B7C2}"/>
          </ac:cxnSpMkLst>
        </pc:cxnChg>
        <pc:cxnChg chg="mod">
          <ac:chgData name="Corentin HIVER" userId="36e1ca1018ad5470" providerId="LiveId" clId="{14554F33-8C83-442E-A29D-E3FF0A9DD11B}" dt="2024-05-27T10:36:43.700" v="3417"/>
          <ac:cxnSpMkLst>
            <pc:docMk/>
            <pc:sldMk cId="1971931672" sldId="427"/>
            <ac:cxnSpMk id="192" creationId="{3FA268BF-C97F-11F9-76F3-F8B046B8B805}"/>
          </ac:cxnSpMkLst>
        </pc:cxnChg>
        <pc:cxnChg chg="mod">
          <ac:chgData name="Corentin HIVER" userId="36e1ca1018ad5470" providerId="LiveId" clId="{14554F33-8C83-442E-A29D-E3FF0A9DD11B}" dt="2024-05-27T10:36:43.700" v="3417"/>
          <ac:cxnSpMkLst>
            <pc:docMk/>
            <pc:sldMk cId="1971931672" sldId="427"/>
            <ac:cxnSpMk id="193" creationId="{6E1A9570-D850-A139-80A1-044A0A6EC554}"/>
          </ac:cxnSpMkLst>
        </pc:cxnChg>
        <pc:cxnChg chg="mod">
          <ac:chgData name="Corentin HIVER" userId="36e1ca1018ad5470" providerId="LiveId" clId="{14554F33-8C83-442E-A29D-E3FF0A9DD11B}" dt="2024-05-27T10:36:43.700" v="3417"/>
          <ac:cxnSpMkLst>
            <pc:docMk/>
            <pc:sldMk cId="1971931672" sldId="427"/>
            <ac:cxnSpMk id="194" creationId="{1DA37514-5D7A-307D-E798-E8F04D785063}"/>
          </ac:cxnSpMkLst>
        </pc:cxnChg>
        <pc:cxnChg chg="mod">
          <ac:chgData name="Corentin HIVER" userId="36e1ca1018ad5470" providerId="LiveId" clId="{14554F33-8C83-442E-A29D-E3FF0A9DD11B}" dt="2024-05-27T10:36:43.700" v="3417"/>
          <ac:cxnSpMkLst>
            <pc:docMk/>
            <pc:sldMk cId="1971931672" sldId="427"/>
            <ac:cxnSpMk id="195" creationId="{59D01F78-D1C2-444B-2DB3-E7326D5F6D31}"/>
          </ac:cxnSpMkLst>
        </pc:cxnChg>
        <pc:cxnChg chg="mod">
          <ac:chgData name="Corentin HIVER" userId="36e1ca1018ad5470" providerId="LiveId" clId="{14554F33-8C83-442E-A29D-E3FF0A9DD11B}" dt="2024-05-27T10:36:43.700" v="3417"/>
          <ac:cxnSpMkLst>
            <pc:docMk/>
            <pc:sldMk cId="1971931672" sldId="427"/>
            <ac:cxnSpMk id="196" creationId="{7FB20A37-9F68-E1D2-7EB2-8AAB81A1188D}"/>
          </ac:cxnSpMkLst>
        </pc:cxnChg>
        <pc:cxnChg chg="mod">
          <ac:chgData name="Corentin HIVER" userId="36e1ca1018ad5470" providerId="LiveId" clId="{14554F33-8C83-442E-A29D-E3FF0A9DD11B}" dt="2024-05-27T10:36:43.700" v="3417"/>
          <ac:cxnSpMkLst>
            <pc:docMk/>
            <pc:sldMk cId="1971931672" sldId="427"/>
            <ac:cxnSpMk id="197" creationId="{37C08D27-E270-0209-30A1-9CFDC5F9BF38}"/>
          </ac:cxnSpMkLst>
        </pc:cxnChg>
        <pc:cxnChg chg="mod">
          <ac:chgData name="Corentin HIVER" userId="36e1ca1018ad5470" providerId="LiveId" clId="{14554F33-8C83-442E-A29D-E3FF0A9DD11B}" dt="2024-05-27T10:36:43.700" v="3417"/>
          <ac:cxnSpMkLst>
            <pc:docMk/>
            <pc:sldMk cId="1971931672" sldId="427"/>
            <ac:cxnSpMk id="198" creationId="{5088EF44-9914-1D39-0992-D212112A9853}"/>
          </ac:cxnSpMkLst>
        </pc:cxnChg>
        <pc:cxnChg chg="mod">
          <ac:chgData name="Corentin HIVER" userId="36e1ca1018ad5470" providerId="LiveId" clId="{14554F33-8C83-442E-A29D-E3FF0A9DD11B}" dt="2024-05-27T10:36:43.700" v="3417"/>
          <ac:cxnSpMkLst>
            <pc:docMk/>
            <pc:sldMk cId="1971931672" sldId="427"/>
            <ac:cxnSpMk id="199" creationId="{66223033-16D0-6A54-2782-4BC6E7918554}"/>
          </ac:cxnSpMkLst>
        </pc:cxnChg>
        <pc:cxnChg chg="mod">
          <ac:chgData name="Corentin HIVER" userId="36e1ca1018ad5470" providerId="LiveId" clId="{14554F33-8C83-442E-A29D-E3FF0A9DD11B}" dt="2024-05-27T10:36:43.700" v="3417"/>
          <ac:cxnSpMkLst>
            <pc:docMk/>
            <pc:sldMk cId="1971931672" sldId="427"/>
            <ac:cxnSpMk id="200" creationId="{EFA971CF-6479-1055-4B42-59FF9E053F8E}"/>
          </ac:cxnSpMkLst>
        </pc:cxnChg>
        <pc:cxnChg chg="mod">
          <ac:chgData name="Corentin HIVER" userId="36e1ca1018ad5470" providerId="LiveId" clId="{14554F33-8C83-442E-A29D-E3FF0A9DD11B}" dt="2024-05-27T10:36:43.700" v="3417"/>
          <ac:cxnSpMkLst>
            <pc:docMk/>
            <pc:sldMk cId="1971931672" sldId="427"/>
            <ac:cxnSpMk id="201" creationId="{EA7A1177-9AE6-D08B-5285-CC6F389F1932}"/>
          </ac:cxnSpMkLst>
        </pc:cxnChg>
        <pc:cxnChg chg="mod">
          <ac:chgData name="Corentin HIVER" userId="36e1ca1018ad5470" providerId="LiveId" clId="{14554F33-8C83-442E-A29D-E3FF0A9DD11B}" dt="2024-05-27T10:36:43.700" v="3417"/>
          <ac:cxnSpMkLst>
            <pc:docMk/>
            <pc:sldMk cId="1971931672" sldId="427"/>
            <ac:cxnSpMk id="202" creationId="{34287A71-FB7E-86BC-2EF6-9CF5D76535C9}"/>
          </ac:cxnSpMkLst>
        </pc:cxnChg>
        <pc:cxnChg chg="mod">
          <ac:chgData name="Corentin HIVER" userId="36e1ca1018ad5470" providerId="LiveId" clId="{14554F33-8C83-442E-A29D-E3FF0A9DD11B}" dt="2024-05-27T10:36:43.700" v="3417"/>
          <ac:cxnSpMkLst>
            <pc:docMk/>
            <pc:sldMk cId="1971931672" sldId="427"/>
            <ac:cxnSpMk id="203" creationId="{361510BF-3E3C-6570-C0E7-4CB106CDD76C}"/>
          </ac:cxnSpMkLst>
        </pc:cxnChg>
        <pc:cxnChg chg="mod">
          <ac:chgData name="Corentin HIVER" userId="36e1ca1018ad5470" providerId="LiveId" clId="{14554F33-8C83-442E-A29D-E3FF0A9DD11B}" dt="2024-05-27T10:36:43.700" v="3417"/>
          <ac:cxnSpMkLst>
            <pc:docMk/>
            <pc:sldMk cId="1971931672" sldId="427"/>
            <ac:cxnSpMk id="204" creationId="{BB78D08C-4ADF-03E7-0ACF-90C236A9E50D}"/>
          </ac:cxnSpMkLst>
        </pc:cxnChg>
        <pc:cxnChg chg="mod">
          <ac:chgData name="Corentin HIVER" userId="36e1ca1018ad5470" providerId="LiveId" clId="{14554F33-8C83-442E-A29D-E3FF0A9DD11B}" dt="2024-05-27T10:36:43.700" v="3417"/>
          <ac:cxnSpMkLst>
            <pc:docMk/>
            <pc:sldMk cId="1971931672" sldId="427"/>
            <ac:cxnSpMk id="205" creationId="{5B309A4F-DDB3-D081-6F18-51DD2CBF3078}"/>
          </ac:cxnSpMkLst>
        </pc:cxnChg>
        <pc:cxnChg chg="mod">
          <ac:chgData name="Corentin HIVER" userId="36e1ca1018ad5470" providerId="LiveId" clId="{14554F33-8C83-442E-A29D-E3FF0A9DD11B}" dt="2024-05-27T10:36:43.700" v="3417"/>
          <ac:cxnSpMkLst>
            <pc:docMk/>
            <pc:sldMk cId="1971931672" sldId="427"/>
            <ac:cxnSpMk id="206" creationId="{B45B9899-BAC6-8137-4867-0F5B81560755}"/>
          </ac:cxnSpMkLst>
        </pc:cxnChg>
        <pc:cxnChg chg="mod">
          <ac:chgData name="Corentin HIVER" userId="36e1ca1018ad5470" providerId="LiveId" clId="{14554F33-8C83-442E-A29D-E3FF0A9DD11B}" dt="2024-05-27T10:36:43.700" v="3417"/>
          <ac:cxnSpMkLst>
            <pc:docMk/>
            <pc:sldMk cId="1971931672" sldId="427"/>
            <ac:cxnSpMk id="207" creationId="{05EACD34-05D4-0562-00D5-2DD2015525AD}"/>
          </ac:cxnSpMkLst>
        </pc:cxnChg>
        <pc:cxnChg chg="mod">
          <ac:chgData name="Corentin HIVER" userId="36e1ca1018ad5470" providerId="LiveId" clId="{14554F33-8C83-442E-A29D-E3FF0A9DD11B}" dt="2024-05-27T10:36:43.700" v="3417"/>
          <ac:cxnSpMkLst>
            <pc:docMk/>
            <pc:sldMk cId="1971931672" sldId="427"/>
            <ac:cxnSpMk id="208" creationId="{B1B7A042-8994-7DE9-A05E-001B602F0F66}"/>
          </ac:cxnSpMkLst>
        </pc:cxnChg>
        <pc:cxnChg chg="mod">
          <ac:chgData name="Corentin HIVER" userId="36e1ca1018ad5470" providerId="LiveId" clId="{14554F33-8C83-442E-A29D-E3FF0A9DD11B}" dt="2024-05-27T10:36:43.700" v="3417"/>
          <ac:cxnSpMkLst>
            <pc:docMk/>
            <pc:sldMk cId="1971931672" sldId="427"/>
            <ac:cxnSpMk id="209" creationId="{8AA10D1B-37A3-53B8-9C38-CD8D851311DD}"/>
          </ac:cxnSpMkLst>
        </pc:cxnChg>
        <pc:cxnChg chg="mod">
          <ac:chgData name="Corentin HIVER" userId="36e1ca1018ad5470" providerId="LiveId" clId="{14554F33-8C83-442E-A29D-E3FF0A9DD11B}" dt="2024-05-27T10:36:43.700" v="3417"/>
          <ac:cxnSpMkLst>
            <pc:docMk/>
            <pc:sldMk cId="1971931672" sldId="427"/>
            <ac:cxnSpMk id="210" creationId="{49445FEA-0C36-0EAD-8D92-981EA2C42946}"/>
          </ac:cxnSpMkLst>
        </pc:cxnChg>
        <pc:cxnChg chg="mod">
          <ac:chgData name="Corentin HIVER" userId="36e1ca1018ad5470" providerId="LiveId" clId="{14554F33-8C83-442E-A29D-E3FF0A9DD11B}" dt="2024-05-27T10:36:43.700" v="3417"/>
          <ac:cxnSpMkLst>
            <pc:docMk/>
            <pc:sldMk cId="1971931672" sldId="427"/>
            <ac:cxnSpMk id="211" creationId="{3C803993-0715-1DFB-6462-BC58860E113F}"/>
          </ac:cxnSpMkLst>
        </pc:cxnChg>
        <pc:cxnChg chg="mod">
          <ac:chgData name="Corentin HIVER" userId="36e1ca1018ad5470" providerId="LiveId" clId="{14554F33-8C83-442E-A29D-E3FF0A9DD11B}" dt="2024-05-27T10:36:43.700" v="3417"/>
          <ac:cxnSpMkLst>
            <pc:docMk/>
            <pc:sldMk cId="1971931672" sldId="427"/>
            <ac:cxnSpMk id="212" creationId="{20DBF07F-EEDE-0716-716B-5B7B11E366B4}"/>
          </ac:cxnSpMkLst>
        </pc:cxnChg>
        <pc:cxnChg chg="mod">
          <ac:chgData name="Corentin HIVER" userId="36e1ca1018ad5470" providerId="LiveId" clId="{14554F33-8C83-442E-A29D-E3FF0A9DD11B}" dt="2024-05-27T10:36:43.700" v="3417"/>
          <ac:cxnSpMkLst>
            <pc:docMk/>
            <pc:sldMk cId="1971931672" sldId="427"/>
            <ac:cxnSpMk id="213" creationId="{FB299789-E0DE-EB07-3F1A-A6E030BBBFD4}"/>
          </ac:cxnSpMkLst>
        </pc:cxnChg>
        <pc:cxnChg chg="mod">
          <ac:chgData name="Corentin HIVER" userId="36e1ca1018ad5470" providerId="LiveId" clId="{14554F33-8C83-442E-A29D-E3FF0A9DD11B}" dt="2024-05-27T10:36:43.700" v="3417"/>
          <ac:cxnSpMkLst>
            <pc:docMk/>
            <pc:sldMk cId="1971931672" sldId="427"/>
            <ac:cxnSpMk id="214" creationId="{53B00C6A-82ED-4348-7FD7-5EC7B5437955}"/>
          </ac:cxnSpMkLst>
        </pc:cxnChg>
        <pc:cxnChg chg="mod">
          <ac:chgData name="Corentin HIVER" userId="36e1ca1018ad5470" providerId="LiveId" clId="{14554F33-8C83-442E-A29D-E3FF0A9DD11B}" dt="2024-05-27T10:36:43.700" v="3417"/>
          <ac:cxnSpMkLst>
            <pc:docMk/>
            <pc:sldMk cId="1971931672" sldId="427"/>
            <ac:cxnSpMk id="215" creationId="{AD4C1642-7843-6B72-AFDF-BCF58BB57EA8}"/>
          </ac:cxnSpMkLst>
        </pc:cxnChg>
        <pc:cxnChg chg="mod">
          <ac:chgData name="Corentin HIVER" userId="36e1ca1018ad5470" providerId="LiveId" clId="{14554F33-8C83-442E-A29D-E3FF0A9DD11B}" dt="2024-05-27T10:36:43.700" v="3417"/>
          <ac:cxnSpMkLst>
            <pc:docMk/>
            <pc:sldMk cId="1971931672" sldId="427"/>
            <ac:cxnSpMk id="216" creationId="{F872840A-43C7-E9C8-AA77-2E80FBDE55B9}"/>
          </ac:cxnSpMkLst>
        </pc:cxnChg>
        <pc:cxnChg chg="mod">
          <ac:chgData name="Corentin HIVER" userId="36e1ca1018ad5470" providerId="LiveId" clId="{14554F33-8C83-442E-A29D-E3FF0A9DD11B}" dt="2024-05-27T10:36:43.700" v="3417"/>
          <ac:cxnSpMkLst>
            <pc:docMk/>
            <pc:sldMk cId="1971931672" sldId="427"/>
            <ac:cxnSpMk id="217" creationId="{04A1BF19-C6E0-B100-B206-4F31FB5E2AD7}"/>
          </ac:cxnSpMkLst>
        </pc:cxnChg>
        <pc:cxnChg chg="mod">
          <ac:chgData name="Corentin HIVER" userId="36e1ca1018ad5470" providerId="LiveId" clId="{14554F33-8C83-442E-A29D-E3FF0A9DD11B}" dt="2024-05-27T10:36:43.700" v="3417"/>
          <ac:cxnSpMkLst>
            <pc:docMk/>
            <pc:sldMk cId="1971931672" sldId="427"/>
            <ac:cxnSpMk id="218" creationId="{B9F676E4-00F0-4A26-EF5F-62B95A2A5629}"/>
          </ac:cxnSpMkLst>
        </pc:cxnChg>
        <pc:cxnChg chg="mod">
          <ac:chgData name="Corentin HIVER" userId="36e1ca1018ad5470" providerId="LiveId" clId="{14554F33-8C83-442E-A29D-E3FF0A9DD11B}" dt="2024-05-27T10:36:43.700" v="3417"/>
          <ac:cxnSpMkLst>
            <pc:docMk/>
            <pc:sldMk cId="1971931672" sldId="427"/>
            <ac:cxnSpMk id="219" creationId="{91D941EE-F93E-2B03-B35C-E35CE2497203}"/>
          </ac:cxnSpMkLst>
        </pc:cxnChg>
        <pc:cxnChg chg="mod">
          <ac:chgData name="Corentin HIVER" userId="36e1ca1018ad5470" providerId="LiveId" clId="{14554F33-8C83-442E-A29D-E3FF0A9DD11B}" dt="2024-05-27T10:36:43.700" v="3417"/>
          <ac:cxnSpMkLst>
            <pc:docMk/>
            <pc:sldMk cId="1971931672" sldId="427"/>
            <ac:cxnSpMk id="220" creationId="{BF16A654-3BB4-A543-8DAD-888F766E0E75}"/>
          </ac:cxnSpMkLst>
        </pc:cxnChg>
        <pc:cxnChg chg="mod">
          <ac:chgData name="Corentin HIVER" userId="36e1ca1018ad5470" providerId="LiveId" clId="{14554F33-8C83-442E-A29D-E3FF0A9DD11B}" dt="2024-05-27T10:36:43.700" v="3417"/>
          <ac:cxnSpMkLst>
            <pc:docMk/>
            <pc:sldMk cId="1971931672" sldId="427"/>
            <ac:cxnSpMk id="221" creationId="{3C68B145-5A0A-CAB8-E435-9EA0102F6EF8}"/>
          </ac:cxnSpMkLst>
        </pc:cxnChg>
        <pc:cxnChg chg="add mod">
          <ac:chgData name="Corentin HIVER" userId="36e1ca1018ad5470" providerId="LiveId" clId="{14554F33-8C83-442E-A29D-E3FF0A9DD11B}" dt="2024-05-27T10:36:54.707" v="3418"/>
          <ac:cxnSpMkLst>
            <pc:docMk/>
            <pc:sldMk cId="1971931672" sldId="427"/>
            <ac:cxnSpMk id="222" creationId="{4D73CDD2-65CF-0A44-C98A-A2A686016E47}"/>
          </ac:cxnSpMkLst>
        </pc:cxnChg>
        <pc:cxnChg chg="add mod">
          <ac:chgData name="Corentin HIVER" userId="36e1ca1018ad5470" providerId="LiveId" clId="{14554F33-8C83-442E-A29D-E3FF0A9DD11B}" dt="2024-05-27T10:53:01.849" v="3975"/>
          <ac:cxnSpMkLst>
            <pc:docMk/>
            <pc:sldMk cId="1971931672" sldId="427"/>
            <ac:cxnSpMk id="223" creationId="{A997B371-5B7A-4809-6736-B20E483AB3DB}"/>
          </ac:cxnSpMkLst>
        </pc:cxnChg>
      </pc:sldChg>
      <pc:sldChg chg="addSp delSp modSp add mod">
        <pc:chgData name="Corentin HIVER" userId="36e1ca1018ad5470" providerId="LiveId" clId="{14554F33-8C83-442E-A29D-E3FF0A9DD11B}" dt="2024-05-27T10:43:15.123" v="3608" actId="1038"/>
        <pc:sldMkLst>
          <pc:docMk/>
          <pc:sldMk cId="1081388581" sldId="428"/>
        </pc:sldMkLst>
        <pc:spChg chg="del">
          <ac:chgData name="Corentin HIVER" userId="36e1ca1018ad5470" providerId="LiveId" clId="{14554F33-8C83-442E-A29D-E3FF0A9DD11B}" dt="2024-05-27T10:41:34.070" v="3547" actId="478"/>
          <ac:spMkLst>
            <pc:docMk/>
            <pc:sldMk cId="1081388581" sldId="428"/>
            <ac:spMk id="247" creationId="{AD3E0A28-63BD-D521-7120-197DCE1DAA4F}"/>
          </ac:spMkLst>
        </pc:spChg>
        <pc:spChg chg="mod">
          <ac:chgData name="Corentin HIVER" userId="36e1ca1018ad5470" providerId="LiveId" clId="{14554F33-8C83-442E-A29D-E3FF0A9DD11B}" dt="2024-05-27T10:41:41.948" v="3549" actId="1076"/>
          <ac:spMkLst>
            <pc:docMk/>
            <pc:sldMk cId="1081388581" sldId="428"/>
            <ac:spMk id="248" creationId="{DD4B469E-D8CA-965D-A029-5ED85BE858A8}"/>
          </ac:spMkLst>
        </pc:spChg>
        <pc:cxnChg chg="add mod">
          <ac:chgData name="Corentin HIVER" userId="36e1ca1018ad5470" providerId="LiveId" clId="{14554F33-8C83-442E-A29D-E3FF0A9DD11B}" dt="2024-05-27T10:42:03.147" v="3568" actId="208"/>
          <ac:cxnSpMkLst>
            <pc:docMk/>
            <pc:sldMk cId="1081388581" sldId="428"/>
            <ac:cxnSpMk id="9" creationId="{31EC4F5A-0093-05F6-65DA-B2CD733891F7}"/>
          </ac:cxnSpMkLst>
        </pc:cxnChg>
        <pc:cxnChg chg="add mod">
          <ac:chgData name="Corentin HIVER" userId="36e1ca1018ad5470" providerId="LiveId" clId="{14554F33-8C83-442E-A29D-E3FF0A9DD11B}" dt="2024-05-27T10:42:08.930" v="3570" actId="1076"/>
          <ac:cxnSpMkLst>
            <pc:docMk/>
            <pc:sldMk cId="1081388581" sldId="428"/>
            <ac:cxnSpMk id="11" creationId="{6C167AED-97FE-32C3-5527-5EB65444BFBA}"/>
          </ac:cxnSpMkLst>
        </pc:cxnChg>
        <pc:cxnChg chg="add mod">
          <ac:chgData name="Corentin HIVER" userId="36e1ca1018ad5470" providerId="LiveId" clId="{14554F33-8C83-442E-A29D-E3FF0A9DD11B}" dt="2024-05-27T10:42:13.919" v="3573" actId="14100"/>
          <ac:cxnSpMkLst>
            <pc:docMk/>
            <pc:sldMk cId="1081388581" sldId="428"/>
            <ac:cxnSpMk id="12" creationId="{D9FC9897-068C-183A-30EF-1CEFBD081548}"/>
          </ac:cxnSpMkLst>
        </pc:cxnChg>
        <pc:cxnChg chg="add mod">
          <ac:chgData name="Corentin HIVER" userId="36e1ca1018ad5470" providerId="LiveId" clId="{14554F33-8C83-442E-A29D-E3FF0A9DD11B}" dt="2024-05-27T10:42:21.399" v="3576" actId="14100"/>
          <ac:cxnSpMkLst>
            <pc:docMk/>
            <pc:sldMk cId="1081388581" sldId="428"/>
            <ac:cxnSpMk id="14" creationId="{D2D0828C-EB21-F07D-C9B9-D17B71BF30E9}"/>
          </ac:cxnSpMkLst>
        </pc:cxnChg>
        <pc:cxnChg chg="add mod">
          <ac:chgData name="Corentin HIVER" userId="36e1ca1018ad5470" providerId="LiveId" clId="{14554F33-8C83-442E-A29D-E3FF0A9DD11B}" dt="2024-05-27T10:42:22.838" v="3577"/>
          <ac:cxnSpMkLst>
            <pc:docMk/>
            <pc:sldMk cId="1081388581" sldId="428"/>
            <ac:cxnSpMk id="16" creationId="{84970048-5E10-0DF8-E3BD-CFCAA3BCF4C6}"/>
          </ac:cxnSpMkLst>
        </pc:cxnChg>
        <pc:cxnChg chg="add mod">
          <ac:chgData name="Corentin HIVER" userId="36e1ca1018ad5470" providerId="LiveId" clId="{14554F33-8C83-442E-A29D-E3FF0A9DD11B}" dt="2024-05-27T10:42:33.486" v="3590" actId="14100"/>
          <ac:cxnSpMkLst>
            <pc:docMk/>
            <pc:sldMk cId="1081388581" sldId="428"/>
            <ac:cxnSpMk id="17" creationId="{391C10DA-6CF2-828D-3350-C53DD808D6E2}"/>
          </ac:cxnSpMkLst>
        </pc:cxnChg>
        <pc:cxnChg chg="add mod">
          <ac:chgData name="Corentin HIVER" userId="36e1ca1018ad5470" providerId="LiveId" clId="{14554F33-8C83-442E-A29D-E3FF0A9DD11B}" dt="2024-05-27T10:42:40.517" v="3593" actId="14100"/>
          <ac:cxnSpMkLst>
            <pc:docMk/>
            <pc:sldMk cId="1081388581" sldId="428"/>
            <ac:cxnSpMk id="19" creationId="{0C51FD85-AF1B-968E-B0F6-EAFD185D5551}"/>
          </ac:cxnSpMkLst>
        </pc:cxnChg>
        <pc:cxnChg chg="add mod">
          <ac:chgData name="Corentin HIVER" userId="36e1ca1018ad5470" providerId="LiveId" clId="{14554F33-8C83-442E-A29D-E3FF0A9DD11B}" dt="2024-05-27T10:42:55.996" v="3596" actId="14100"/>
          <ac:cxnSpMkLst>
            <pc:docMk/>
            <pc:sldMk cId="1081388581" sldId="428"/>
            <ac:cxnSpMk id="21" creationId="{4CBAFE20-B238-BFBD-8C49-7CDAEEF2F925}"/>
          </ac:cxnSpMkLst>
        </pc:cxnChg>
        <pc:cxnChg chg="add mod">
          <ac:chgData name="Corentin HIVER" userId="36e1ca1018ad5470" providerId="LiveId" clId="{14554F33-8C83-442E-A29D-E3FF0A9DD11B}" dt="2024-05-27T10:42:58.837" v="3598" actId="1076"/>
          <ac:cxnSpMkLst>
            <pc:docMk/>
            <pc:sldMk cId="1081388581" sldId="428"/>
            <ac:cxnSpMk id="23" creationId="{0541C324-B1D0-C0A8-FB21-4BBABD559FF2}"/>
          </ac:cxnSpMkLst>
        </pc:cxnChg>
        <pc:cxnChg chg="add mod">
          <ac:chgData name="Corentin HIVER" userId="36e1ca1018ad5470" providerId="LiveId" clId="{14554F33-8C83-442E-A29D-E3FF0A9DD11B}" dt="2024-05-27T10:43:15.123" v="3608" actId="1038"/>
          <ac:cxnSpMkLst>
            <pc:docMk/>
            <pc:sldMk cId="1081388581" sldId="428"/>
            <ac:cxnSpMk id="24" creationId="{106FE0E5-7AA6-5570-AB56-833182589F47}"/>
          </ac:cxnSpMkLst>
        </pc:cxnChg>
        <pc:cxnChg chg="mod">
          <ac:chgData name="Corentin HIVER" userId="36e1ca1018ad5470" providerId="LiveId" clId="{14554F33-8C83-442E-A29D-E3FF0A9DD11B}" dt="2024-05-27T10:41:57.843" v="3553" actId="14100"/>
          <ac:cxnSpMkLst>
            <pc:docMk/>
            <pc:sldMk cId="1081388581" sldId="428"/>
            <ac:cxnSpMk id="236" creationId="{A3333F30-D4CB-2A90-BAAC-93E26F38CB26}"/>
          </ac:cxnSpMkLst>
        </pc:cxnChg>
        <pc:cxnChg chg="del">
          <ac:chgData name="Corentin HIVER" userId="36e1ca1018ad5470" providerId="LiveId" clId="{14554F33-8C83-442E-A29D-E3FF0A9DD11B}" dt="2024-05-27T10:41:32.736" v="3546" actId="478"/>
          <ac:cxnSpMkLst>
            <pc:docMk/>
            <pc:sldMk cId="1081388581" sldId="428"/>
            <ac:cxnSpMk id="246" creationId="{CA3D1E2F-381C-EF44-FB72-E06EF183AC45}"/>
          </ac:cxnSpMkLst>
        </pc:cxnChg>
      </pc:sldChg>
      <pc:sldChg chg="addSp delSp modSp add mod">
        <pc:chgData name="Corentin HIVER" userId="36e1ca1018ad5470" providerId="LiveId" clId="{14554F33-8C83-442E-A29D-E3FF0A9DD11B}" dt="2024-05-27T10:56:28.901" v="4134" actId="14100"/>
        <pc:sldMkLst>
          <pc:docMk/>
          <pc:sldMk cId="542951718" sldId="429"/>
        </pc:sldMkLst>
        <pc:spChg chg="add mod ord">
          <ac:chgData name="Corentin HIVER" userId="36e1ca1018ad5470" providerId="LiveId" clId="{14554F33-8C83-442E-A29D-E3FF0A9DD11B}" dt="2024-05-27T10:48:18.575" v="3719" actId="167"/>
          <ac:spMkLst>
            <pc:docMk/>
            <pc:sldMk cId="542951718" sldId="429"/>
            <ac:spMk id="7" creationId="{A8099CD6-DDBB-54E2-2148-8D35797FE1A2}"/>
          </ac:spMkLst>
        </pc:spChg>
        <pc:spChg chg="add mod">
          <ac:chgData name="Corentin HIVER" userId="36e1ca1018ad5470" providerId="LiveId" clId="{14554F33-8C83-442E-A29D-E3FF0A9DD11B}" dt="2024-05-27T10:45:50.334" v="3665" actId="207"/>
          <ac:spMkLst>
            <pc:docMk/>
            <pc:sldMk cId="542951718" sldId="429"/>
            <ac:spMk id="13" creationId="{ACF823FE-F4B6-2EFC-6A7F-6D108FB9019D}"/>
          </ac:spMkLst>
        </pc:spChg>
        <pc:spChg chg="add del mod">
          <ac:chgData name="Corentin HIVER" userId="36e1ca1018ad5470" providerId="LiveId" clId="{14554F33-8C83-442E-A29D-E3FF0A9DD11B}" dt="2024-05-27T10:54:49.893" v="3993" actId="478"/>
          <ac:spMkLst>
            <pc:docMk/>
            <pc:sldMk cId="542951718" sldId="429"/>
            <ac:spMk id="63" creationId="{B23F416C-80B0-474C-8172-D3B186D61B17}"/>
          </ac:spMkLst>
        </pc:spChg>
        <pc:spChg chg="add mod">
          <ac:chgData name="Corentin HIVER" userId="36e1ca1018ad5470" providerId="LiveId" clId="{14554F33-8C83-442E-A29D-E3FF0A9DD11B}" dt="2024-05-27T10:54:50.221" v="3994"/>
          <ac:spMkLst>
            <pc:docMk/>
            <pc:sldMk cId="542951718" sldId="429"/>
            <ac:spMk id="65" creationId="{7FE1B104-028C-4550-376E-DD2CBC32C20A}"/>
          </ac:spMkLst>
        </pc:spChg>
        <pc:spChg chg="mod">
          <ac:chgData name="Corentin HIVER" userId="36e1ca1018ad5470" providerId="LiveId" clId="{14554F33-8C83-442E-A29D-E3FF0A9DD11B}" dt="2024-05-27T10:44:09.866" v="3611" actId="1076"/>
          <ac:spMkLst>
            <pc:docMk/>
            <pc:sldMk cId="542951718" sldId="429"/>
            <ac:spMk id="248" creationId="{DD4B469E-D8CA-965D-A029-5ED85BE858A8}"/>
          </ac:spMkLst>
        </pc:spChg>
        <pc:cxnChg chg="del">
          <ac:chgData name="Corentin HIVER" userId="36e1ca1018ad5470" providerId="LiveId" clId="{14554F33-8C83-442E-A29D-E3FF0A9DD11B}" dt="2024-05-27T10:49:55.163" v="3837" actId="478"/>
          <ac:cxnSpMkLst>
            <pc:docMk/>
            <pc:sldMk cId="542951718" sldId="429"/>
            <ac:cxnSpMk id="9" creationId="{31EC4F5A-0093-05F6-65DA-B2CD733891F7}"/>
          </ac:cxnSpMkLst>
        </pc:cxnChg>
        <pc:cxnChg chg="add">
          <ac:chgData name="Corentin HIVER" userId="36e1ca1018ad5470" providerId="LiveId" clId="{14554F33-8C83-442E-A29D-E3FF0A9DD11B}" dt="2024-05-27T10:45:07.622" v="3615" actId="11529"/>
          <ac:cxnSpMkLst>
            <pc:docMk/>
            <pc:sldMk cId="542951718" sldId="429"/>
            <ac:cxnSpMk id="10" creationId="{AC872944-0BDA-179D-E6DA-40B1808E2FD0}"/>
          </ac:cxnSpMkLst>
        </pc:cxnChg>
        <pc:cxnChg chg="del">
          <ac:chgData name="Corentin HIVER" userId="36e1ca1018ad5470" providerId="LiveId" clId="{14554F33-8C83-442E-A29D-E3FF0A9DD11B}" dt="2024-05-27T10:49:55.163" v="3837" actId="478"/>
          <ac:cxnSpMkLst>
            <pc:docMk/>
            <pc:sldMk cId="542951718" sldId="429"/>
            <ac:cxnSpMk id="11" creationId="{6C167AED-97FE-32C3-5527-5EB65444BFBA}"/>
          </ac:cxnSpMkLst>
        </pc:cxnChg>
        <pc:cxnChg chg="del">
          <ac:chgData name="Corentin HIVER" userId="36e1ca1018ad5470" providerId="LiveId" clId="{14554F33-8C83-442E-A29D-E3FF0A9DD11B}" dt="2024-05-27T10:49:55.163" v="3837" actId="478"/>
          <ac:cxnSpMkLst>
            <pc:docMk/>
            <pc:sldMk cId="542951718" sldId="429"/>
            <ac:cxnSpMk id="12" creationId="{D9FC9897-068C-183A-30EF-1CEFBD081548}"/>
          </ac:cxnSpMkLst>
        </pc:cxnChg>
        <pc:cxnChg chg="del">
          <ac:chgData name="Corentin HIVER" userId="36e1ca1018ad5470" providerId="LiveId" clId="{14554F33-8C83-442E-A29D-E3FF0A9DD11B}" dt="2024-05-27T10:49:55.163" v="3837" actId="478"/>
          <ac:cxnSpMkLst>
            <pc:docMk/>
            <pc:sldMk cId="542951718" sldId="429"/>
            <ac:cxnSpMk id="14" creationId="{D2D0828C-EB21-F07D-C9B9-D17B71BF30E9}"/>
          </ac:cxnSpMkLst>
        </pc:cxnChg>
        <pc:cxnChg chg="add del mod">
          <ac:chgData name="Corentin HIVER" userId="36e1ca1018ad5470" providerId="LiveId" clId="{14554F33-8C83-442E-A29D-E3FF0A9DD11B}" dt="2024-05-27T10:49:55.163" v="3837" actId="478"/>
          <ac:cxnSpMkLst>
            <pc:docMk/>
            <pc:sldMk cId="542951718" sldId="429"/>
            <ac:cxnSpMk id="15" creationId="{C136F57B-71D2-DF4E-73CC-F2794AC72764}"/>
          </ac:cxnSpMkLst>
        </pc:cxnChg>
        <pc:cxnChg chg="del">
          <ac:chgData name="Corentin HIVER" userId="36e1ca1018ad5470" providerId="LiveId" clId="{14554F33-8C83-442E-A29D-E3FF0A9DD11B}" dt="2024-05-27T10:49:55.163" v="3837" actId="478"/>
          <ac:cxnSpMkLst>
            <pc:docMk/>
            <pc:sldMk cId="542951718" sldId="429"/>
            <ac:cxnSpMk id="17" creationId="{391C10DA-6CF2-828D-3350-C53DD808D6E2}"/>
          </ac:cxnSpMkLst>
        </pc:cxnChg>
        <pc:cxnChg chg="add del">
          <ac:chgData name="Corentin HIVER" userId="36e1ca1018ad5470" providerId="LiveId" clId="{14554F33-8C83-442E-A29D-E3FF0A9DD11B}" dt="2024-05-27T10:46:24.779" v="3667" actId="11529"/>
          <ac:cxnSpMkLst>
            <pc:docMk/>
            <pc:sldMk cId="542951718" sldId="429"/>
            <ac:cxnSpMk id="18" creationId="{E501716D-16F6-1068-3582-EBAA8A5CBC51}"/>
          </ac:cxnSpMkLst>
        </pc:cxnChg>
        <pc:cxnChg chg="del">
          <ac:chgData name="Corentin HIVER" userId="36e1ca1018ad5470" providerId="LiveId" clId="{14554F33-8C83-442E-A29D-E3FF0A9DD11B}" dt="2024-05-27T10:49:55.163" v="3837" actId="478"/>
          <ac:cxnSpMkLst>
            <pc:docMk/>
            <pc:sldMk cId="542951718" sldId="429"/>
            <ac:cxnSpMk id="19" creationId="{0C51FD85-AF1B-968E-B0F6-EAFD185D5551}"/>
          </ac:cxnSpMkLst>
        </pc:cxnChg>
        <pc:cxnChg chg="add mod">
          <ac:chgData name="Corentin HIVER" userId="36e1ca1018ad5470" providerId="LiveId" clId="{14554F33-8C83-442E-A29D-E3FF0A9DD11B}" dt="2024-05-27T10:46:26.750" v="3668"/>
          <ac:cxnSpMkLst>
            <pc:docMk/>
            <pc:sldMk cId="542951718" sldId="429"/>
            <ac:cxnSpMk id="20" creationId="{DC245F4F-5510-FF81-CFB3-C950AE1F8388}"/>
          </ac:cxnSpMkLst>
        </pc:cxnChg>
        <pc:cxnChg chg="del">
          <ac:chgData name="Corentin HIVER" userId="36e1ca1018ad5470" providerId="LiveId" clId="{14554F33-8C83-442E-A29D-E3FF0A9DD11B}" dt="2024-05-27T10:49:55.163" v="3837" actId="478"/>
          <ac:cxnSpMkLst>
            <pc:docMk/>
            <pc:sldMk cId="542951718" sldId="429"/>
            <ac:cxnSpMk id="21" creationId="{4CBAFE20-B238-BFBD-8C49-7CDAEEF2F925}"/>
          </ac:cxnSpMkLst>
        </pc:cxnChg>
        <pc:cxnChg chg="add mod">
          <ac:chgData name="Corentin HIVER" userId="36e1ca1018ad5470" providerId="LiveId" clId="{14554F33-8C83-442E-A29D-E3FF0A9DD11B}" dt="2024-05-27T10:46:59.574" v="3681" actId="208"/>
          <ac:cxnSpMkLst>
            <pc:docMk/>
            <pc:sldMk cId="542951718" sldId="429"/>
            <ac:cxnSpMk id="22" creationId="{B05CB006-D1C6-673C-277B-7C74A1B4C826}"/>
          </ac:cxnSpMkLst>
        </pc:cxnChg>
        <pc:cxnChg chg="del">
          <ac:chgData name="Corentin HIVER" userId="36e1ca1018ad5470" providerId="LiveId" clId="{14554F33-8C83-442E-A29D-E3FF0A9DD11B}" dt="2024-05-27T10:49:55.163" v="3837" actId="478"/>
          <ac:cxnSpMkLst>
            <pc:docMk/>
            <pc:sldMk cId="542951718" sldId="429"/>
            <ac:cxnSpMk id="23" creationId="{0541C324-B1D0-C0A8-FB21-4BBABD559FF2}"/>
          </ac:cxnSpMkLst>
        </pc:cxnChg>
        <pc:cxnChg chg="del">
          <ac:chgData name="Corentin HIVER" userId="36e1ca1018ad5470" providerId="LiveId" clId="{14554F33-8C83-442E-A29D-E3FF0A9DD11B}" dt="2024-05-27T10:49:55.163" v="3837" actId="478"/>
          <ac:cxnSpMkLst>
            <pc:docMk/>
            <pc:sldMk cId="542951718" sldId="429"/>
            <ac:cxnSpMk id="24" creationId="{106FE0E5-7AA6-5570-AB56-833182589F47}"/>
          </ac:cxnSpMkLst>
        </pc:cxnChg>
        <pc:cxnChg chg="add del mod">
          <ac:chgData name="Corentin HIVER" userId="36e1ca1018ad5470" providerId="LiveId" clId="{14554F33-8C83-442E-A29D-E3FF0A9DD11B}" dt="2024-05-27T10:53:28.693" v="3977" actId="478"/>
          <ac:cxnSpMkLst>
            <pc:docMk/>
            <pc:sldMk cId="542951718" sldId="429"/>
            <ac:cxnSpMk id="28" creationId="{92C2B580-DE66-6140-3D63-823F184013C0}"/>
          </ac:cxnSpMkLst>
        </pc:cxnChg>
        <pc:cxnChg chg="add del mod">
          <ac:chgData name="Corentin HIVER" userId="36e1ca1018ad5470" providerId="LiveId" clId="{14554F33-8C83-442E-A29D-E3FF0A9DD11B}" dt="2024-05-27T10:53:28.693" v="3977" actId="478"/>
          <ac:cxnSpMkLst>
            <pc:docMk/>
            <pc:sldMk cId="542951718" sldId="429"/>
            <ac:cxnSpMk id="29" creationId="{C3A033EF-821E-32E4-4461-73F3776516AE}"/>
          </ac:cxnSpMkLst>
        </pc:cxnChg>
        <pc:cxnChg chg="add del mod">
          <ac:chgData name="Corentin HIVER" userId="36e1ca1018ad5470" providerId="LiveId" clId="{14554F33-8C83-442E-A29D-E3FF0A9DD11B}" dt="2024-05-27T10:53:28.693" v="3977" actId="478"/>
          <ac:cxnSpMkLst>
            <pc:docMk/>
            <pc:sldMk cId="542951718" sldId="429"/>
            <ac:cxnSpMk id="33" creationId="{734CC998-28BA-731F-8A8F-E38289AEEF76}"/>
          </ac:cxnSpMkLst>
        </pc:cxnChg>
        <pc:cxnChg chg="add del mod">
          <ac:chgData name="Corentin HIVER" userId="36e1ca1018ad5470" providerId="LiveId" clId="{14554F33-8C83-442E-A29D-E3FF0A9DD11B}" dt="2024-05-27T10:53:28.693" v="3977" actId="478"/>
          <ac:cxnSpMkLst>
            <pc:docMk/>
            <pc:sldMk cId="542951718" sldId="429"/>
            <ac:cxnSpMk id="35" creationId="{D66F21C1-5B5C-6ACC-9637-154487BE41C6}"/>
          </ac:cxnSpMkLst>
        </pc:cxnChg>
        <pc:cxnChg chg="add del mod">
          <ac:chgData name="Corentin HIVER" userId="36e1ca1018ad5470" providerId="LiveId" clId="{14554F33-8C83-442E-A29D-E3FF0A9DD11B}" dt="2024-05-27T10:53:28.693" v="3977" actId="478"/>
          <ac:cxnSpMkLst>
            <pc:docMk/>
            <pc:sldMk cId="542951718" sldId="429"/>
            <ac:cxnSpMk id="38" creationId="{1484B528-DFBB-3FE0-8B2A-CCD8623E8ADC}"/>
          </ac:cxnSpMkLst>
        </pc:cxnChg>
        <pc:cxnChg chg="add mod">
          <ac:chgData name="Corentin HIVER" userId="36e1ca1018ad5470" providerId="LiveId" clId="{14554F33-8C83-442E-A29D-E3FF0A9DD11B}" dt="2024-05-27T10:48:08.132" v="3718" actId="14100"/>
          <ac:cxnSpMkLst>
            <pc:docMk/>
            <pc:sldMk cId="542951718" sldId="429"/>
            <ac:cxnSpMk id="44" creationId="{942C33C3-50BD-7C06-EB31-45636E73E797}"/>
          </ac:cxnSpMkLst>
        </pc:cxnChg>
        <pc:cxnChg chg="add del mod">
          <ac:chgData name="Corentin HIVER" userId="36e1ca1018ad5470" providerId="LiveId" clId="{14554F33-8C83-442E-A29D-E3FF0A9DD11B}" dt="2024-05-27T10:53:28.693" v="3977" actId="478"/>
          <ac:cxnSpMkLst>
            <pc:docMk/>
            <pc:sldMk cId="542951718" sldId="429"/>
            <ac:cxnSpMk id="46" creationId="{EE78B656-C3D6-282F-511D-74DD5E33DE59}"/>
          </ac:cxnSpMkLst>
        </pc:cxnChg>
        <pc:cxnChg chg="add del mod">
          <ac:chgData name="Corentin HIVER" userId="36e1ca1018ad5470" providerId="LiveId" clId="{14554F33-8C83-442E-A29D-E3FF0A9DD11B}" dt="2024-05-27T10:53:28.693" v="3977" actId="478"/>
          <ac:cxnSpMkLst>
            <pc:docMk/>
            <pc:sldMk cId="542951718" sldId="429"/>
            <ac:cxnSpMk id="47" creationId="{B4A9272B-7ADD-0EAA-80B4-B2A3E2BCCD14}"/>
          </ac:cxnSpMkLst>
        </pc:cxnChg>
        <pc:cxnChg chg="add del mod">
          <ac:chgData name="Corentin HIVER" userId="36e1ca1018ad5470" providerId="LiveId" clId="{14554F33-8C83-442E-A29D-E3FF0A9DD11B}" dt="2024-05-27T10:53:28.693" v="3977" actId="478"/>
          <ac:cxnSpMkLst>
            <pc:docMk/>
            <pc:sldMk cId="542951718" sldId="429"/>
            <ac:cxnSpMk id="48" creationId="{469CFD2C-2AD2-B6BC-54E3-B85C78A6C918}"/>
          </ac:cxnSpMkLst>
        </pc:cxnChg>
        <pc:cxnChg chg="add del mod">
          <ac:chgData name="Corentin HIVER" userId="36e1ca1018ad5470" providerId="LiveId" clId="{14554F33-8C83-442E-A29D-E3FF0A9DD11B}" dt="2024-05-27T10:53:28.693" v="3977" actId="478"/>
          <ac:cxnSpMkLst>
            <pc:docMk/>
            <pc:sldMk cId="542951718" sldId="429"/>
            <ac:cxnSpMk id="49" creationId="{A8C4DF89-8CCB-3372-FB69-712853F97F31}"/>
          </ac:cxnSpMkLst>
        </pc:cxnChg>
        <pc:cxnChg chg="add mod">
          <ac:chgData name="Corentin HIVER" userId="36e1ca1018ad5470" providerId="LiveId" clId="{14554F33-8C83-442E-A29D-E3FF0A9DD11B}" dt="2024-05-27T10:48:59.303" v="3789"/>
          <ac:cxnSpMkLst>
            <pc:docMk/>
            <pc:sldMk cId="542951718" sldId="429"/>
            <ac:cxnSpMk id="52" creationId="{36941F1C-9C23-E43D-BA77-19FED9AA7B09}"/>
          </ac:cxnSpMkLst>
        </pc:cxnChg>
        <pc:cxnChg chg="add del mod">
          <ac:chgData name="Corentin HIVER" userId="36e1ca1018ad5470" providerId="LiveId" clId="{14554F33-8C83-442E-A29D-E3FF0A9DD11B}" dt="2024-05-27T10:53:28.693" v="3977" actId="478"/>
          <ac:cxnSpMkLst>
            <pc:docMk/>
            <pc:sldMk cId="542951718" sldId="429"/>
            <ac:cxnSpMk id="56" creationId="{A6939AE2-98CA-6E60-08C3-675E60C2D079}"/>
          </ac:cxnSpMkLst>
        </pc:cxnChg>
        <pc:cxnChg chg="add del mod">
          <ac:chgData name="Corentin HIVER" userId="36e1ca1018ad5470" providerId="LiveId" clId="{14554F33-8C83-442E-A29D-E3FF0A9DD11B}" dt="2024-05-27T10:53:28.693" v="3977" actId="478"/>
          <ac:cxnSpMkLst>
            <pc:docMk/>
            <pc:sldMk cId="542951718" sldId="429"/>
            <ac:cxnSpMk id="57" creationId="{ED0D1F24-459C-8EBA-2453-264C5B3940F2}"/>
          </ac:cxnSpMkLst>
        </pc:cxnChg>
        <pc:cxnChg chg="add del mod">
          <ac:chgData name="Corentin HIVER" userId="36e1ca1018ad5470" providerId="LiveId" clId="{14554F33-8C83-442E-A29D-E3FF0A9DD11B}" dt="2024-05-27T10:53:32.541" v="3978" actId="478"/>
          <ac:cxnSpMkLst>
            <pc:docMk/>
            <pc:sldMk cId="542951718" sldId="429"/>
            <ac:cxnSpMk id="58" creationId="{964303CA-2204-0513-0A1F-FA1C32E97D9E}"/>
          </ac:cxnSpMkLst>
        </pc:cxnChg>
        <pc:cxnChg chg="add del mod">
          <ac:chgData name="Corentin HIVER" userId="36e1ca1018ad5470" providerId="LiveId" clId="{14554F33-8C83-442E-A29D-E3FF0A9DD11B}" dt="2024-05-27T10:53:28.693" v="3977" actId="478"/>
          <ac:cxnSpMkLst>
            <pc:docMk/>
            <pc:sldMk cId="542951718" sldId="429"/>
            <ac:cxnSpMk id="59" creationId="{7079A617-8EA3-43C7-5C07-61F8FE211A30}"/>
          </ac:cxnSpMkLst>
        </pc:cxnChg>
        <pc:cxnChg chg="add del mod">
          <ac:chgData name="Corentin HIVER" userId="36e1ca1018ad5470" providerId="LiveId" clId="{14554F33-8C83-442E-A29D-E3FF0A9DD11B}" dt="2024-05-27T10:53:28.693" v="3977" actId="478"/>
          <ac:cxnSpMkLst>
            <pc:docMk/>
            <pc:sldMk cId="542951718" sldId="429"/>
            <ac:cxnSpMk id="61" creationId="{3B0DC508-A07C-BAC5-3035-7B14C2AB657D}"/>
          </ac:cxnSpMkLst>
        </pc:cxnChg>
        <pc:cxnChg chg="mod">
          <ac:chgData name="Corentin HIVER" userId="36e1ca1018ad5470" providerId="LiveId" clId="{14554F33-8C83-442E-A29D-E3FF0A9DD11B}" dt="2024-05-27T10:48:26.425" v="3733" actId="1035"/>
          <ac:cxnSpMkLst>
            <pc:docMk/>
            <pc:sldMk cId="542951718" sldId="429"/>
            <ac:cxnSpMk id="228" creationId="{AFFCA9EF-5E37-477C-71C4-989F6AEC4CFC}"/>
          </ac:cxnSpMkLst>
        </pc:cxnChg>
        <pc:cxnChg chg="mod">
          <ac:chgData name="Corentin HIVER" userId="36e1ca1018ad5470" providerId="LiveId" clId="{14554F33-8C83-442E-A29D-E3FF0A9DD11B}" dt="2024-05-27T10:48:25.666" v="3730" actId="1035"/>
          <ac:cxnSpMkLst>
            <pc:docMk/>
            <pc:sldMk cId="542951718" sldId="429"/>
            <ac:cxnSpMk id="229" creationId="{A6A7E1BD-D292-C630-4A24-2433F7E529CE}"/>
          </ac:cxnSpMkLst>
        </pc:cxnChg>
        <pc:cxnChg chg="mod">
          <ac:chgData name="Corentin HIVER" userId="36e1ca1018ad5470" providerId="LiveId" clId="{14554F33-8C83-442E-A29D-E3FF0A9DD11B}" dt="2024-05-27T10:48:24.340" v="3726" actId="1035"/>
          <ac:cxnSpMkLst>
            <pc:docMk/>
            <pc:sldMk cId="542951718" sldId="429"/>
            <ac:cxnSpMk id="230" creationId="{91A807F3-633A-E77E-F26A-B3B77F650A42}"/>
          </ac:cxnSpMkLst>
        </pc:cxnChg>
        <pc:cxnChg chg="mod">
          <ac:chgData name="Corentin HIVER" userId="36e1ca1018ad5470" providerId="LiveId" clId="{14554F33-8C83-442E-A29D-E3FF0A9DD11B}" dt="2024-05-27T10:56:28.901" v="4134" actId="14100"/>
          <ac:cxnSpMkLst>
            <pc:docMk/>
            <pc:sldMk cId="542951718" sldId="429"/>
            <ac:cxnSpMk id="236" creationId="{A3333F30-D4CB-2A90-BAAC-93E26F38CB26}"/>
          </ac:cxnSpMkLst>
        </pc:cxnChg>
      </pc:sldChg>
      <pc:sldChg chg="addSp delSp modSp add mod">
        <pc:chgData name="Corentin HIVER" userId="36e1ca1018ad5470" providerId="LiveId" clId="{14554F33-8C83-442E-A29D-E3FF0A9DD11B}" dt="2024-05-27T10:56:38.841" v="4138"/>
        <pc:sldMkLst>
          <pc:docMk/>
          <pc:sldMk cId="15619254" sldId="430"/>
        </pc:sldMkLst>
        <pc:spChg chg="add mod">
          <ac:chgData name="Corentin HIVER" userId="36e1ca1018ad5470" providerId="LiveId" clId="{14554F33-8C83-442E-A29D-E3FF0A9DD11B}" dt="2024-05-27T10:50:22.534" v="3905" actId="1035"/>
          <ac:spMkLst>
            <pc:docMk/>
            <pc:sldMk cId="15619254" sldId="430"/>
            <ac:spMk id="18" creationId="{33A2CB68-6794-9B20-F0EA-0A6C2E7C88AA}"/>
          </ac:spMkLst>
        </pc:spChg>
        <pc:spChg chg="add mod">
          <ac:chgData name="Corentin HIVER" userId="36e1ca1018ad5470" providerId="LiveId" clId="{14554F33-8C83-442E-A29D-E3FF0A9DD11B}" dt="2024-05-27T10:54:26.539" v="3987" actId="20577"/>
          <ac:spMkLst>
            <pc:docMk/>
            <pc:sldMk cId="15619254" sldId="430"/>
            <ac:spMk id="20" creationId="{6B7F3103-437F-D568-DCF3-4CE7E635E3B8}"/>
          </ac:spMkLst>
        </pc:spChg>
        <pc:spChg chg="add mod">
          <ac:chgData name="Corentin HIVER" userId="36e1ca1018ad5470" providerId="LiveId" clId="{14554F33-8C83-442E-A29D-E3FF0A9DD11B}" dt="2024-05-27T10:50:29.957" v="3908" actId="1076"/>
          <ac:spMkLst>
            <pc:docMk/>
            <pc:sldMk cId="15619254" sldId="430"/>
            <ac:spMk id="26" creationId="{C0BF4BD5-E632-37AB-9DBD-BF0E4D5CD8DF}"/>
          </ac:spMkLst>
        </pc:spChg>
        <pc:spChg chg="add mod">
          <ac:chgData name="Corentin HIVER" userId="36e1ca1018ad5470" providerId="LiveId" clId="{14554F33-8C83-442E-A29D-E3FF0A9DD11B}" dt="2024-05-27T10:54:41.422" v="3990" actId="1076"/>
          <ac:spMkLst>
            <pc:docMk/>
            <pc:sldMk cId="15619254" sldId="430"/>
            <ac:spMk id="50" creationId="{BFEE9D3A-2B3E-857A-4039-DFA5CD06BC35}"/>
          </ac:spMkLst>
        </pc:spChg>
        <pc:cxnChg chg="add mod">
          <ac:chgData name="Corentin HIVER" userId="36e1ca1018ad5470" providerId="LiveId" clId="{14554F33-8C83-442E-A29D-E3FF0A9DD11B}" dt="2024-05-27T10:50:34.409" v="3909" actId="14100"/>
          <ac:cxnSpMkLst>
            <pc:docMk/>
            <pc:sldMk cId="15619254" sldId="430"/>
            <ac:cxnSpMk id="6" creationId="{D3A9A732-E37A-93E5-CF30-DA9035894C79}"/>
          </ac:cxnSpMkLst>
        </pc:cxnChg>
        <pc:cxnChg chg="add mod">
          <ac:chgData name="Corentin HIVER" userId="36e1ca1018ad5470" providerId="LiveId" clId="{14554F33-8C83-442E-A29D-E3FF0A9DD11B}" dt="2024-05-27T10:51:28.615" v="3968" actId="1038"/>
          <ac:cxnSpMkLst>
            <pc:docMk/>
            <pc:sldMk cId="15619254" sldId="430"/>
            <ac:cxnSpMk id="8" creationId="{BB841F7A-9D50-23EB-D253-E4AFF999835B}"/>
          </ac:cxnSpMkLst>
        </pc:cxnChg>
        <pc:cxnChg chg="del">
          <ac:chgData name="Corentin HIVER" userId="36e1ca1018ad5470" providerId="LiveId" clId="{14554F33-8C83-442E-A29D-E3FF0A9DD11B}" dt="2024-05-27T10:50:42.333" v="3912" actId="478"/>
          <ac:cxnSpMkLst>
            <pc:docMk/>
            <pc:sldMk cId="15619254" sldId="430"/>
            <ac:cxnSpMk id="9" creationId="{31EC4F5A-0093-05F6-65DA-B2CD733891F7}"/>
          </ac:cxnSpMkLst>
        </pc:cxnChg>
        <pc:cxnChg chg="mod">
          <ac:chgData name="Corentin HIVER" userId="36e1ca1018ad5470" providerId="LiveId" clId="{14554F33-8C83-442E-A29D-E3FF0A9DD11B}" dt="2024-05-27T10:50:49.922" v="3925" actId="1036"/>
          <ac:cxnSpMkLst>
            <pc:docMk/>
            <pc:sldMk cId="15619254" sldId="430"/>
            <ac:cxnSpMk id="11" creationId="{6C167AED-97FE-32C3-5527-5EB65444BFBA}"/>
          </ac:cxnSpMkLst>
        </pc:cxnChg>
        <pc:cxnChg chg="mod">
          <ac:chgData name="Corentin HIVER" userId="36e1ca1018ad5470" providerId="LiveId" clId="{14554F33-8C83-442E-A29D-E3FF0A9DD11B}" dt="2024-05-27T10:51:06.017" v="3945" actId="14100"/>
          <ac:cxnSpMkLst>
            <pc:docMk/>
            <pc:sldMk cId="15619254" sldId="430"/>
            <ac:cxnSpMk id="12" creationId="{D9FC9897-068C-183A-30EF-1CEFBD081548}"/>
          </ac:cxnSpMkLst>
        </pc:cxnChg>
        <pc:cxnChg chg="mod">
          <ac:chgData name="Corentin HIVER" userId="36e1ca1018ad5470" providerId="LiveId" clId="{14554F33-8C83-442E-A29D-E3FF0A9DD11B}" dt="2024-05-27T10:51:11.389" v="3959" actId="14100"/>
          <ac:cxnSpMkLst>
            <pc:docMk/>
            <pc:sldMk cId="15619254" sldId="430"/>
            <ac:cxnSpMk id="15" creationId="{C136F57B-71D2-DF4E-73CC-F2794AC72764}"/>
          </ac:cxnSpMkLst>
        </pc:cxnChg>
        <pc:cxnChg chg="add mod">
          <ac:chgData name="Corentin HIVER" userId="36e1ca1018ad5470" providerId="LiveId" clId="{14554F33-8C83-442E-A29D-E3FF0A9DD11B}" dt="2024-05-27T10:51:35.011" v="3969" actId="14100"/>
          <ac:cxnSpMkLst>
            <pc:docMk/>
            <pc:sldMk cId="15619254" sldId="430"/>
            <ac:cxnSpMk id="16" creationId="{B1E9A6BB-D2B5-B545-394A-F7F1D11D93BD}"/>
          </ac:cxnSpMkLst>
        </pc:cxnChg>
        <pc:cxnChg chg="del">
          <ac:chgData name="Corentin HIVER" userId="36e1ca1018ad5470" providerId="LiveId" clId="{14554F33-8C83-442E-A29D-E3FF0A9DD11B}" dt="2024-05-27T10:50:42.333" v="3912" actId="478"/>
          <ac:cxnSpMkLst>
            <pc:docMk/>
            <pc:sldMk cId="15619254" sldId="430"/>
            <ac:cxnSpMk id="21" creationId="{4CBAFE20-B238-BFBD-8C49-7CDAEEF2F925}"/>
          </ac:cxnSpMkLst>
        </pc:cxnChg>
        <pc:cxnChg chg="del">
          <ac:chgData name="Corentin HIVER" userId="36e1ca1018ad5470" providerId="LiveId" clId="{14554F33-8C83-442E-A29D-E3FF0A9DD11B}" dt="2024-05-27T10:50:42.333" v="3912" actId="478"/>
          <ac:cxnSpMkLst>
            <pc:docMk/>
            <pc:sldMk cId="15619254" sldId="430"/>
            <ac:cxnSpMk id="23" creationId="{0541C324-B1D0-C0A8-FB21-4BBABD559FF2}"/>
          </ac:cxnSpMkLst>
        </pc:cxnChg>
        <pc:cxnChg chg="mod">
          <ac:chgData name="Corentin HIVER" userId="36e1ca1018ad5470" providerId="LiveId" clId="{14554F33-8C83-442E-A29D-E3FF0A9DD11B}" dt="2024-05-27T10:50:53.860" v="3927" actId="1035"/>
          <ac:cxnSpMkLst>
            <pc:docMk/>
            <pc:sldMk cId="15619254" sldId="430"/>
            <ac:cxnSpMk id="24" creationId="{106FE0E5-7AA6-5570-AB56-833182589F47}"/>
          </ac:cxnSpMkLst>
        </pc:cxnChg>
        <pc:cxnChg chg="add mod">
          <ac:chgData name="Corentin HIVER" userId="36e1ca1018ad5470" providerId="LiveId" clId="{14554F33-8C83-442E-A29D-E3FF0A9DD11B}" dt="2024-05-27T10:54:37.644" v="3989" actId="1076"/>
          <ac:cxnSpMkLst>
            <pc:docMk/>
            <pc:sldMk cId="15619254" sldId="430"/>
            <ac:cxnSpMk id="51" creationId="{7AA8D003-B5B6-0BA2-7ECC-0B26A812E9BC}"/>
          </ac:cxnSpMkLst>
        </pc:cxnChg>
        <pc:cxnChg chg="add mod">
          <ac:chgData name="Corentin HIVER" userId="36e1ca1018ad5470" providerId="LiveId" clId="{14554F33-8C83-442E-A29D-E3FF0A9DD11B}" dt="2024-05-27T10:56:38.841" v="4138"/>
          <ac:cxnSpMkLst>
            <pc:docMk/>
            <pc:sldMk cId="15619254" sldId="430"/>
            <ac:cxnSpMk id="52" creationId="{2C774E6B-45E3-B15E-D41A-F77384F5D016}"/>
          </ac:cxnSpMkLst>
        </pc:cxnChg>
        <pc:cxnChg chg="del">
          <ac:chgData name="Corentin HIVER" userId="36e1ca1018ad5470" providerId="LiveId" clId="{14554F33-8C83-442E-A29D-E3FF0A9DD11B}" dt="2024-05-27T10:56:38.719" v="4137" actId="478"/>
          <ac:cxnSpMkLst>
            <pc:docMk/>
            <pc:sldMk cId="15619254" sldId="430"/>
            <ac:cxnSpMk id="236" creationId="{A3333F30-D4CB-2A90-BAAC-93E26F38CB26}"/>
          </ac:cxnSpMkLst>
        </pc:cxnChg>
      </pc:sldChg>
      <pc:sldChg chg="addSp delSp modSp add mod">
        <pc:chgData name="Corentin HIVER" userId="36e1ca1018ad5470" providerId="LiveId" clId="{14554F33-8C83-442E-A29D-E3FF0A9DD11B}" dt="2024-05-27T10:56:35.670" v="4136"/>
        <pc:sldMkLst>
          <pc:docMk/>
          <pc:sldMk cId="3904976402" sldId="431"/>
        </pc:sldMkLst>
        <pc:spChg chg="add del mod">
          <ac:chgData name="Corentin HIVER" userId="36e1ca1018ad5470" providerId="LiveId" clId="{14554F33-8C83-442E-A29D-E3FF0A9DD11B}" dt="2024-05-27T10:54:44.538" v="3991" actId="478"/>
          <ac:spMkLst>
            <pc:docMk/>
            <pc:sldMk cId="3904976402" sldId="431"/>
            <ac:spMk id="6" creationId="{3CF2CF5D-18F9-3DFD-3AB1-D6FF01DEA059}"/>
          </ac:spMkLst>
        </pc:spChg>
        <pc:spChg chg="add mod">
          <ac:chgData name="Corentin HIVER" userId="36e1ca1018ad5470" providerId="LiveId" clId="{14554F33-8C83-442E-A29D-E3FF0A9DD11B}" dt="2024-05-27T10:54:44.682" v="3992"/>
          <ac:spMkLst>
            <pc:docMk/>
            <pc:sldMk cId="3904976402" sldId="431"/>
            <ac:spMk id="8" creationId="{BD3DB4C0-7C65-4BE8-DD2D-D1C7DC5905A7}"/>
          </ac:spMkLst>
        </pc:spChg>
        <pc:cxnChg chg="add mod">
          <ac:chgData name="Corentin HIVER" userId="36e1ca1018ad5470" providerId="LiveId" clId="{14554F33-8C83-442E-A29D-E3FF0A9DD11B}" dt="2024-05-27T10:56:35.670" v="4136"/>
          <ac:cxnSpMkLst>
            <pc:docMk/>
            <pc:sldMk cId="3904976402" sldId="431"/>
            <ac:cxnSpMk id="9" creationId="{6141A85E-7904-14F8-F1C8-0AE3321631BB}"/>
          </ac:cxnSpMkLst>
        </pc:cxnChg>
        <pc:cxnChg chg="del">
          <ac:chgData name="Corentin HIVER" userId="36e1ca1018ad5470" providerId="LiveId" clId="{14554F33-8C83-442E-A29D-E3FF0A9DD11B}" dt="2024-05-27T10:56:35.532" v="4135" actId="478"/>
          <ac:cxnSpMkLst>
            <pc:docMk/>
            <pc:sldMk cId="3904976402" sldId="431"/>
            <ac:cxnSpMk id="236" creationId="{A3333F30-D4CB-2A90-BAAC-93E26F38CB26}"/>
          </ac:cxnSpMkLst>
        </pc:cxnChg>
      </pc:sldChg>
      <pc:sldChg chg="addSp delSp modSp add mod">
        <pc:chgData name="Corentin HIVER" userId="36e1ca1018ad5470" providerId="LiveId" clId="{14554F33-8C83-442E-A29D-E3FF0A9DD11B}" dt="2024-05-27T10:57:42.938" v="4298" actId="208"/>
        <pc:sldMkLst>
          <pc:docMk/>
          <pc:sldMk cId="2462578010" sldId="432"/>
        </pc:sldMkLst>
        <pc:spChg chg="del">
          <ac:chgData name="Corentin HIVER" userId="36e1ca1018ad5470" providerId="LiveId" clId="{14554F33-8C83-442E-A29D-E3FF0A9DD11B}" dt="2024-05-27T10:55:17.066" v="3996" actId="478"/>
          <ac:spMkLst>
            <pc:docMk/>
            <pc:sldMk cId="2462578010" sldId="432"/>
            <ac:spMk id="13" creationId="{ACF823FE-F4B6-2EFC-6A7F-6D108FB9019D}"/>
          </ac:spMkLst>
        </pc:spChg>
        <pc:spChg chg="mod">
          <ac:chgData name="Corentin HIVER" userId="36e1ca1018ad5470" providerId="LiveId" clId="{14554F33-8C83-442E-A29D-E3FF0A9DD11B}" dt="2024-05-27T10:57:17.891" v="4296" actId="1076"/>
          <ac:spMkLst>
            <pc:docMk/>
            <pc:sldMk cId="2462578010" sldId="432"/>
            <ac:spMk id="248" creationId="{DD4B469E-D8CA-965D-A029-5ED85BE858A8}"/>
          </ac:spMkLst>
        </pc:spChg>
        <pc:cxnChg chg="del">
          <ac:chgData name="Corentin HIVER" userId="36e1ca1018ad5470" providerId="LiveId" clId="{14554F33-8C83-442E-A29D-E3FF0A9DD11B}" dt="2024-05-27T10:55:18.110" v="3997" actId="478"/>
          <ac:cxnSpMkLst>
            <pc:docMk/>
            <pc:sldMk cId="2462578010" sldId="432"/>
            <ac:cxnSpMk id="10" creationId="{AC872944-0BDA-179D-E6DA-40B1808E2FD0}"/>
          </ac:cxnSpMkLst>
        </pc:cxnChg>
        <pc:cxnChg chg="add mod">
          <ac:chgData name="Corentin HIVER" userId="36e1ca1018ad5470" providerId="LiveId" clId="{14554F33-8C83-442E-A29D-E3FF0A9DD11B}" dt="2024-05-27T10:55:47.451" v="4001" actId="14100"/>
          <ac:cxnSpMkLst>
            <pc:docMk/>
            <pc:sldMk cId="2462578010" sldId="432"/>
            <ac:cxnSpMk id="21" creationId="{31621100-0D76-EC1F-C2EE-9ADE5BD0B8AC}"/>
          </ac:cxnSpMkLst>
        </pc:cxnChg>
        <pc:cxnChg chg="add mod">
          <ac:chgData name="Corentin HIVER" userId="36e1ca1018ad5470" providerId="LiveId" clId="{14554F33-8C83-442E-A29D-E3FF0A9DD11B}" dt="2024-05-27T10:56:01.589" v="4007" actId="14100"/>
          <ac:cxnSpMkLst>
            <pc:docMk/>
            <pc:sldMk cId="2462578010" sldId="432"/>
            <ac:cxnSpMk id="34" creationId="{C54B168E-AE11-BF0E-6955-9EB7B93411E0}"/>
          </ac:cxnSpMkLst>
        </pc:cxnChg>
        <pc:cxnChg chg="add mod">
          <ac:chgData name="Corentin HIVER" userId="36e1ca1018ad5470" providerId="LiveId" clId="{14554F33-8C83-442E-A29D-E3FF0A9DD11B}" dt="2024-05-27T10:56:53.875" v="4287" actId="1037"/>
          <ac:cxnSpMkLst>
            <pc:docMk/>
            <pc:sldMk cId="2462578010" sldId="432"/>
            <ac:cxnSpMk id="45" creationId="{B3DDFF70-DF71-1F9E-713A-A91042943C39}"/>
          </ac:cxnSpMkLst>
        </pc:cxnChg>
        <pc:cxnChg chg="add mod">
          <ac:chgData name="Corentin HIVER" userId="36e1ca1018ad5470" providerId="LiveId" clId="{14554F33-8C83-442E-A29D-E3FF0A9DD11B}" dt="2024-05-27T10:57:15.060" v="4295" actId="1035"/>
          <ac:cxnSpMkLst>
            <pc:docMk/>
            <pc:sldMk cId="2462578010" sldId="432"/>
            <ac:cxnSpMk id="52" creationId="{C6E0092F-1299-BA20-5B3E-A8B2D41826C4}"/>
          </ac:cxnSpMkLst>
        </pc:cxnChg>
        <pc:cxnChg chg="add mod">
          <ac:chgData name="Corentin HIVER" userId="36e1ca1018ad5470" providerId="LiveId" clId="{14554F33-8C83-442E-A29D-E3FF0A9DD11B}" dt="2024-05-27T10:57:42.938" v="4298" actId="208"/>
          <ac:cxnSpMkLst>
            <pc:docMk/>
            <pc:sldMk cId="2462578010" sldId="432"/>
            <ac:cxnSpMk id="62" creationId="{C926EA4E-3345-1E9C-BF5B-29651B6CEEB7}"/>
          </ac:cxnSpMkLst>
        </pc:cxnChg>
        <pc:cxnChg chg="mod">
          <ac:chgData name="Corentin HIVER" userId="36e1ca1018ad5470" providerId="LiveId" clId="{14554F33-8C83-442E-A29D-E3FF0A9DD11B}" dt="2024-05-27T10:55:43.234" v="3999" actId="14100"/>
          <ac:cxnSpMkLst>
            <pc:docMk/>
            <pc:sldMk cId="2462578010" sldId="432"/>
            <ac:cxnSpMk id="235" creationId="{49E50594-31B5-56BE-3088-F8372013415D}"/>
          </ac:cxnSpMkLst>
        </pc:cxnChg>
        <pc:cxnChg chg="del mod">
          <ac:chgData name="Corentin HIVER" userId="36e1ca1018ad5470" providerId="LiveId" clId="{14554F33-8C83-442E-A29D-E3FF0A9DD11B}" dt="2024-05-27T10:56:43.260" v="4139" actId="478"/>
          <ac:cxnSpMkLst>
            <pc:docMk/>
            <pc:sldMk cId="2462578010" sldId="432"/>
            <ac:cxnSpMk id="236" creationId="{A3333F30-D4CB-2A90-BAAC-93E26F38CB26}"/>
          </ac:cxnSpMkLst>
        </pc:cxnChg>
      </pc:sldChg>
    </pc:docChg>
  </pc:docChgLst>
  <pc:docChgLst>
    <pc:chgData name="Corentin HIVER" userId="36e1ca1018ad5470" providerId="LiveId" clId="{22A86881-D710-4849-8B57-1865929D39F3}"/>
    <pc:docChg chg="undo redo custSel addSld delSld modSld sldOrd modSection">
      <pc:chgData name="Corentin HIVER" userId="36e1ca1018ad5470" providerId="LiveId" clId="{22A86881-D710-4849-8B57-1865929D39F3}" dt="2024-05-31T06:51:18.530" v="9605" actId="1035"/>
      <pc:docMkLst>
        <pc:docMk/>
      </pc:docMkLst>
      <pc:sldChg chg="addSp modSp mod">
        <pc:chgData name="Corentin HIVER" userId="36e1ca1018ad5470" providerId="LiveId" clId="{22A86881-D710-4849-8B57-1865929D39F3}" dt="2024-05-30T12:00:22.761" v="7624" actId="207"/>
        <pc:sldMkLst>
          <pc:docMk/>
          <pc:sldMk cId="1372083801" sldId="274"/>
        </pc:sldMkLst>
        <pc:spChg chg="mod">
          <ac:chgData name="Corentin HIVER" userId="36e1ca1018ad5470" providerId="LiveId" clId="{22A86881-D710-4849-8B57-1865929D39F3}" dt="2024-05-29T14:11:31.298" v="3278"/>
          <ac:spMkLst>
            <pc:docMk/>
            <pc:sldMk cId="1372083801" sldId="274"/>
            <ac:spMk id="4" creationId="{00000000-0000-0000-0000-000000000000}"/>
          </ac:spMkLst>
        </pc:spChg>
        <pc:spChg chg="mod">
          <ac:chgData name="Corentin HIVER" userId="36e1ca1018ad5470" providerId="LiveId" clId="{22A86881-D710-4849-8B57-1865929D39F3}" dt="2024-05-29T14:11:31.298" v="3278"/>
          <ac:spMkLst>
            <pc:docMk/>
            <pc:sldMk cId="1372083801" sldId="274"/>
            <ac:spMk id="6" creationId="{00000000-0000-0000-0000-000000000000}"/>
          </ac:spMkLst>
        </pc:spChg>
        <pc:spChg chg="mod">
          <ac:chgData name="Corentin HIVER" userId="36e1ca1018ad5470" providerId="LiveId" clId="{22A86881-D710-4849-8B57-1865929D39F3}" dt="2024-05-30T12:00:22.761" v="7624" actId="207"/>
          <ac:spMkLst>
            <pc:docMk/>
            <pc:sldMk cId="1372083801" sldId="274"/>
            <ac:spMk id="85" creationId="{9C519C20-7777-4443-81F0-FF13D1570FD2}"/>
          </ac:spMkLst>
        </pc:spChg>
        <pc:picChg chg="mod">
          <ac:chgData name="Corentin HIVER" userId="36e1ca1018ad5470" providerId="LiveId" clId="{22A86881-D710-4849-8B57-1865929D39F3}" dt="2024-05-24T17:59:32.156" v="1186" actId="1076"/>
          <ac:picMkLst>
            <pc:docMk/>
            <pc:sldMk cId="1372083801" sldId="274"/>
            <ac:picMk id="7" creationId="{CBDE7F34-BBF8-406E-B975-FA4A340CCA03}"/>
          </ac:picMkLst>
        </pc:picChg>
        <pc:picChg chg="add mod">
          <ac:chgData name="Corentin HIVER" userId="36e1ca1018ad5470" providerId="LiveId" clId="{22A86881-D710-4849-8B57-1865929D39F3}" dt="2024-05-24T17:59:29.372" v="1184" actId="1076"/>
          <ac:picMkLst>
            <pc:docMk/>
            <pc:sldMk cId="1372083801" sldId="274"/>
            <ac:picMk id="10" creationId="{3477D36C-68D0-4DEC-A10F-4AFA61364CDF}"/>
          </ac:picMkLst>
        </pc:picChg>
        <pc:picChg chg="mod">
          <ac:chgData name="Corentin HIVER" userId="36e1ca1018ad5470" providerId="LiveId" clId="{22A86881-D710-4849-8B57-1865929D39F3}" dt="2024-05-24T17:59:30.729" v="1185" actId="1076"/>
          <ac:picMkLst>
            <pc:docMk/>
            <pc:sldMk cId="1372083801" sldId="274"/>
            <ac:picMk id="17" creationId="{46751DFA-72C7-4BA6-A5DB-6A75A478AAB8}"/>
          </ac:picMkLst>
        </pc:picChg>
        <pc:picChg chg="mod">
          <ac:chgData name="Corentin HIVER" userId="36e1ca1018ad5470" providerId="LiveId" clId="{22A86881-D710-4849-8B57-1865929D39F3}" dt="2024-05-24T16:56:13.454" v="148" actId="14100"/>
          <ac:picMkLst>
            <pc:docMk/>
            <pc:sldMk cId="1372083801" sldId="274"/>
            <ac:picMk id="82" creationId="{37979386-45BE-4D40-BE98-66858BA92208}"/>
          </ac:picMkLst>
        </pc:picChg>
      </pc:sldChg>
      <pc:sldChg chg="add del">
        <pc:chgData name="Corentin HIVER" userId="36e1ca1018ad5470" providerId="LiveId" clId="{22A86881-D710-4849-8B57-1865929D39F3}" dt="2024-05-24T16:52:54.909" v="1" actId="47"/>
        <pc:sldMkLst>
          <pc:docMk/>
          <pc:sldMk cId="1181225988" sldId="275"/>
        </pc:sldMkLst>
      </pc:sldChg>
      <pc:sldChg chg="addSp delSp modSp add del mod delAnim modNotesTx">
        <pc:chgData name="Corentin HIVER" userId="36e1ca1018ad5470" providerId="LiveId" clId="{22A86881-D710-4849-8B57-1865929D39F3}" dt="2024-05-30T15:09:51.214" v="9501" actId="47"/>
        <pc:sldMkLst>
          <pc:docMk/>
          <pc:sldMk cId="1701153893" sldId="314"/>
        </pc:sldMkLst>
        <pc:spChg chg="mod">
          <ac:chgData name="Corentin HIVER" userId="36e1ca1018ad5470" providerId="LiveId" clId="{22A86881-D710-4849-8B57-1865929D39F3}" dt="2024-05-24T16:54:34.121" v="37" actId="20577"/>
          <ac:spMkLst>
            <pc:docMk/>
            <pc:sldMk cId="1701153893" sldId="314"/>
            <ac:spMk id="2" creationId="{00000000-0000-0000-0000-000000000000}"/>
          </ac:spMkLst>
        </pc:spChg>
        <pc:spChg chg="mod">
          <ac:chgData name="Corentin HIVER" userId="36e1ca1018ad5470" providerId="LiveId" clId="{22A86881-D710-4849-8B57-1865929D39F3}" dt="2024-05-29T14:11:31.298" v="3278"/>
          <ac:spMkLst>
            <pc:docMk/>
            <pc:sldMk cId="1701153893" sldId="314"/>
            <ac:spMk id="4" creationId="{00000000-0000-0000-0000-000000000000}"/>
          </ac:spMkLst>
        </pc:spChg>
        <pc:spChg chg="add del mod">
          <ac:chgData name="Corentin HIVER" userId="36e1ca1018ad5470" providerId="LiveId" clId="{22A86881-D710-4849-8B57-1865929D39F3}" dt="2024-05-30T15:09:29.253" v="9488" actId="478"/>
          <ac:spMkLst>
            <pc:docMk/>
            <pc:sldMk cId="1701153893" sldId="314"/>
            <ac:spMk id="6" creationId="{CE871484-4864-49F2-BA4C-D2A9887F761B}"/>
          </ac:spMkLst>
        </pc:spChg>
        <pc:spChg chg="add del mod">
          <ac:chgData name="Corentin HIVER" userId="36e1ca1018ad5470" providerId="LiveId" clId="{22A86881-D710-4849-8B57-1865929D39F3}" dt="2024-05-30T15:09:31.620" v="9489" actId="478"/>
          <ac:spMkLst>
            <pc:docMk/>
            <pc:sldMk cId="1701153893" sldId="314"/>
            <ac:spMk id="9" creationId="{FCD47D35-8FA2-4042-9277-A670FCC01591}"/>
          </ac:spMkLst>
        </pc:spChg>
        <pc:picChg chg="del mod">
          <ac:chgData name="Corentin HIVER" userId="36e1ca1018ad5470" providerId="LiveId" clId="{22A86881-D710-4849-8B57-1865929D39F3}" dt="2024-05-30T15:09:33.599" v="9490" actId="21"/>
          <ac:picMkLst>
            <pc:docMk/>
            <pc:sldMk cId="1701153893" sldId="314"/>
            <ac:picMk id="7" creationId="{4B53A6BE-506C-0FA9-30D8-7CDEE3278270}"/>
          </ac:picMkLst>
        </pc:picChg>
        <pc:picChg chg="del">
          <ac:chgData name="Corentin HIVER" userId="36e1ca1018ad5470" providerId="LiveId" clId="{22A86881-D710-4849-8B57-1865929D39F3}" dt="2024-05-24T16:54:23.684" v="35" actId="478"/>
          <ac:picMkLst>
            <pc:docMk/>
            <pc:sldMk cId="1701153893" sldId="314"/>
            <ac:picMk id="7" creationId="{C8579548-1E06-45BD-8C74-D7F433AB473E}"/>
          </ac:picMkLst>
        </pc:picChg>
      </pc:sldChg>
      <pc:sldChg chg="addSp delSp modSp add del mod">
        <pc:chgData name="Corentin HIVER" userId="36e1ca1018ad5470" providerId="LiveId" clId="{22A86881-D710-4849-8B57-1865929D39F3}" dt="2024-05-30T13:54:50.698" v="8212" actId="47"/>
        <pc:sldMkLst>
          <pc:docMk/>
          <pc:sldMk cId="2289885997" sldId="315"/>
        </pc:sldMkLst>
        <pc:spChg chg="mod">
          <ac:chgData name="Corentin HIVER" userId="36e1ca1018ad5470" providerId="LiveId" clId="{22A86881-D710-4849-8B57-1865929D39F3}" dt="2024-05-29T14:11:31.298" v="3278"/>
          <ac:spMkLst>
            <pc:docMk/>
            <pc:sldMk cId="2289885997" sldId="315"/>
            <ac:spMk id="4" creationId="{00000000-0000-0000-0000-000000000000}"/>
          </ac:spMkLst>
        </pc:spChg>
        <pc:spChg chg="del mod">
          <ac:chgData name="Corentin HIVER" userId="36e1ca1018ad5470" providerId="LiveId" clId="{22A86881-D710-4849-8B57-1865929D39F3}" dt="2024-05-24T17:07:13.869" v="441" actId="478"/>
          <ac:spMkLst>
            <pc:docMk/>
            <pc:sldMk cId="2289885997" sldId="315"/>
            <ac:spMk id="6" creationId="{CE871484-4864-49F2-BA4C-D2A9887F761B}"/>
          </ac:spMkLst>
        </pc:spChg>
        <pc:spChg chg="mod">
          <ac:chgData name="Corentin HIVER" userId="36e1ca1018ad5470" providerId="LiveId" clId="{22A86881-D710-4849-8B57-1865929D39F3}" dt="2024-05-24T17:07:08.680" v="438"/>
          <ac:spMkLst>
            <pc:docMk/>
            <pc:sldMk cId="2289885997" sldId="315"/>
            <ac:spMk id="9" creationId="{F3F3B0DA-4AB6-466D-B84B-BDD0D792DAD0}"/>
          </ac:spMkLst>
        </pc:spChg>
        <pc:spChg chg="mod">
          <ac:chgData name="Corentin HIVER" userId="36e1ca1018ad5470" providerId="LiveId" clId="{22A86881-D710-4849-8B57-1865929D39F3}" dt="2024-05-24T17:07:08.680" v="438"/>
          <ac:spMkLst>
            <pc:docMk/>
            <pc:sldMk cId="2289885997" sldId="315"/>
            <ac:spMk id="10" creationId="{3A3CABBB-9BE7-469D-AB5F-76B44EBFB84B}"/>
          </ac:spMkLst>
        </pc:spChg>
        <pc:spChg chg="mod">
          <ac:chgData name="Corentin HIVER" userId="36e1ca1018ad5470" providerId="LiveId" clId="{22A86881-D710-4849-8B57-1865929D39F3}" dt="2024-05-24T17:07:08.680" v="438"/>
          <ac:spMkLst>
            <pc:docMk/>
            <pc:sldMk cId="2289885997" sldId="315"/>
            <ac:spMk id="11" creationId="{78498544-2AEB-452A-86D0-8811E40FB833}"/>
          </ac:spMkLst>
        </pc:spChg>
        <pc:spChg chg="mod">
          <ac:chgData name="Corentin HIVER" userId="36e1ca1018ad5470" providerId="LiveId" clId="{22A86881-D710-4849-8B57-1865929D39F3}" dt="2024-05-24T17:07:08.680" v="438"/>
          <ac:spMkLst>
            <pc:docMk/>
            <pc:sldMk cId="2289885997" sldId="315"/>
            <ac:spMk id="12" creationId="{FEBFB126-93E3-43E8-9657-D7966A85FF8D}"/>
          </ac:spMkLst>
        </pc:spChg>
        <pc:spChg chg="mod">
          <ac:chgData name="Corentin HIVER" userId="36e1ca1018ad5470" providerId="LiveId" clId="{22A86881-D710-4849-8B57-1865929D39F3}" dt="2024-05-24T17:07:08.680" v="438"/>
          <ac:spMkLst>
            <pc:docMk/>
            <pc:sldMk cId="2289885997" sldId="315"/>
            <ac:spMk id="13" creationId="{FFA394A6-0CB8-4250-B386-0CBB27005398}"/>
          </ac:spMkLst>
        </pc:spChg>
        <pc:spChg chg="mod">
          <ac:chgData name="Corentin HIVER" userId="36e1ca1018ad5470" providerId="LiveId" clId="{22A86881-D710-4849-8B57-1865929D39F3}" dt="2024-05-24T17:07:08.680" v="438"/>
          <ac:spMkLst>
            <pc:docMk/>
            <pc:sldMk cId="2289885997" sldId="315"/>
            <ac:spMk id="14" creationId="{5B41DBEB-67AE-4744-9C8B-D03F0144C2DE}"/>
          </ac:spMkLst>
        </pc:spChg>
        <pc:spChg chg="mod">
          <ac:chgData name="Corentin HIVER" userId="36e1ca1018ad5470" providerId="LiveId" clId="{22A86881-D710-4849-8B57-1865929D39F3}" dt="2024-05-24T17:07:08.680" v="438"/>
          <ac:spMkLst>
            <pc:docMk/>
            <pc:sldMk cId="2289885997" sldId="315"/>
            <ac:spMk id="15" creationId="{913E3915-7FEE-4CDC-98FA-47D1998AC3F1}"/>
          </ac:spMkLst>
        </pc:spChg>
        <pc:spChg chg="mod">
          <ac:chgData name="Corentin HIVER" userId="36e1ca1018ad5470" providerId="LiveId" clId="{22A86881-D710-4849-8B57-1865929D39F3}" dt="2024-05-24T17:07:08.680" v="438"/>
          <ac:spMkLst>
            <pc:docMk/>
            <pc:sldMk cId="2289885997" sldId="315"/>
            <ac:spMk id="16" creationId="{CF5BAF0D-BD9D-4ADA-AAA0-FE87B0828DD1}"/>
          </ac:spMkLst>
        </pc:spChg>
        <pc:spChg chg="mod">
          <ac:chgData name="Corentin HIVER" userId="36e1ca1018ad5470" providerId="LiveId" clId="{22A86881-D710-4849-8B57-1865929D39F3}" dt="2024-05-24T17:07:08.680" v="438"/>
          <ac:spMkLst>
            <pc:docMk/>
            <pc:sldMk cId="2289885997" sldId="315"/>
            <ac:spMk id="19" creationId="{B69099E5-C37C-453D-8548-4F21B821FBF3}"/>
          </ac:spMkLst>
        </pc:spChg>
        <pc:spChg chg="mod">
          <ac:chgData name="Corentin HIVER" userId="36e1ca1018ad5470" providerId="LiveId" clId="{22A86881-D710-4849-8B57-1865929D39F3}" dt="2024-05-24T17:07:08.680" v="438"/>
          <ac:spMkLst>
            <pc:docMk/>
            <pc:sldMk cId="2289885997" sldId="315"/>
            <ac:spMk id="21" creationId="{FA6A28AA-5A2E-4E41-800B-D6AADFF8C7B0}"/>
          </ac:spMkLst>
        </pc:spChg>
        <pc:spChg chg="mod">
          <ac:chgData name="Corentin HIVER" userId="36e1ca1018ad5470" providerId="LiveId" clId="{22A86881-D710-4849-8B57-1865929D39F3}" dt="2024-05-24T17:07:10.662" v="440"/>
          <ac:spMkLst>
            <pc:docMk/>
            <pc:sldMk cId="2289885997" sldId="315"/>
            <ac:spMk id="27" creationId="{18C38CB5-7AE3-4AE2-A1F3-725AAA6E46C6}"/>
          </ac:spMkLst>
        </pc:spChg>
        <pc:spChg chg="mod">
          <ac:chgData name="Corentin HIVER" userId="36e1ca1018ad5470" providerId="LiveId" clId="{22A86881-D710-4849-8B57-1865929D39F3}" dt="2024-05-24T17:07:10.662" v="440"/>
          <ac:spMkLst>
            <pc:docMk/>
            <pc:sldMk cId="2289885997" sldId="315"/>
            <ac:spMk id="28" creationId="{F188A6BF-134F-406F-B4CC-381955F30398}"/>
          </ac:spMkLst>
        </pc:spChg>
        <pc:spChg chg="mod">
          <ac:chgData name="Corentin HIVER" userId="36e1ca1018ad5470" providerId="LiveId" clId="{22A86881-D710-4849-8B57-1865929D39F3}" dt="2024-05-24T17:07:10.662" v="440"/>
          <ac:spMkLst>
            <pc:docMk/>
            <pc:sldMk cId="2289885997" sldId="315"/>
            <ac:spMk id="29" creationId="{72185B36-7843-4498-9409-8C0163FD8BF0}"/>
          </ac:spMkLst>
        </pc:spChg>
        <pc:spChg chg="mod">
          <ac:chgData name="Corentin HIVER" userId="36e1ca1018ad5470" providerId="LiveId" clId="{22A86881-D710-4849-8B57-1865929D39F3}" dt="2024-05-24T17:07:10.662" v="440"/>
          <ac:spMkLst>
            <pc:docMk/>
            <pc:sldMk cId="2289885997" sldId="315"/>
            <ac:spMk id="30" creationId="{7AA4496E-E7DE-42CB-A5D3-FB8254B5193E}"/>
          </ac:spMkLst>
        </pc:spChg>
        <pc:spChg chg="mod">
          <ac:chgData name="Corentin HIVER" userId="36e1ca1018ad5470" providerId="LiveId" clId="{22A86881-D710-4849-8B57-1865929D39F3}" dt="2024-05-24T17:07:10.662" v="440"/>
          <ac:spMkLst>
            <pc:docMk/>
            <pc:sldMk cId="2289885997" sldId="315"/>
            <ac:spMk id="31" creationId="{D4A28288-1307-45F3-BAD7-82F4C01F1FD4}"/>
          </ac:spMkLst>
        </pc:spChg>
        <pc:spChg chg="mod">
          <ac:chgData name="Corentin HIVER" userId="36e1ca1018ad5470" providerId="LiveId" clId="{22A86881-D710-4849-8B57-1865929D39F3}" dt="2024-05-24T17:07:10.662" v="440"/>
          <ac:spMkLst>
            <pc:docMk/>
            <pc:sldMk cId="2289885997" sldId="315"/>
            <ac:spMk id="32" creationId="{FC8746B7-8D20-4366-B352-3C0D10061589}"/>
          </ac:spMkLst>
        </pc:spChg>
        <pc:spChg chg="mod">
          <ac:chgData name="Corentin HIVER" userId="36e1ca1018ad5470" providerId="LiveId" clId="{22A86881-D710-4849-8B57-1865929D39F3}" dt="2024-05-24T17:07:10.662" v="440"/>
          <ac:spMkLst>
            <pc:docMk/>
            <pc:sldMk cId="2289885997" sldId="315"/>
            <ac:spMk id="33" creationId="{9D8E43F1-DC8B-4468-9B3F-03AAFB318CA8}"/>
          </ac:spMkLst>
        </pc:spChg>
        <pc:spChg chg="mod">
          <ac:chgData name="Corentin HIVER" userId="36e1ca1018ad5470" providerId="LiveId" clId="{22A86881-D710-4849-8B57-1865929D39F3}" dt="2024-05-24T17:07:10.662" v="440"/>
          <ac:spMkLst>
            <pc:docMk/>
            <pc:sldMk cId="2289885997" sldId="315"/>
            <ac:spMk id="34" creationId="{6AB6B3B2-FCA3-4CB0-A71E-BD4770904748}"/>
          </ac:spMkLst>
        </pc:spChg>
        <pc:spChg chg="mod">
          <ac:chgData name="Corentin HIVER" userId="36e1ca1018ad5470" providerId="LiveId" clId="{22A86881-D710-4849-8B57-1865929D39F3}" dt="2024-05-24T17:07:10.662" v="440"/>
          <ac:spMkLst>
            <pc:docMk/>
            <pc:sldMk cId="2289885997" sldId="315"/>
            <ac:spMk id="37" creationId="{7151A7D9-48FC-4904-ADD6-4DDF7485AB96}"/>
          </ac:spMkLst>
        </pc:spChg>
        <pc:spChg chg="mod">
          <ac:chgData name="Corentin HIVER" userId="36e1ca1018ad5470" providerId="LiveId" clId="{22A86881-D710-4849-8B57-1865929D39F3}" dt="2024-05-24T17:07:10.662" v="440"/>
          <ac:spMkLst>
            <pc:docMk/>
            <pc:sldMk cId="2289885997" sldId="315"/>
            <ac:spMk id="39" creationId="{F65CDB1C-261F-4B98-A276-C3BCDFC56355}"/>
          </ac:spMkLst>
        </pc:spChg>
        <pc:spChg chg="add del mod">
          <ac:chgData name="Corentin HIVER" userId="36e1ca1018ad5470" providerId="LiveId" clId="{22A86881-D710-4849-8B57-1865929D39F3}" dt="2024-05-24T17:07:44.269" v="445"/>
          <ac:spMkLst>
            <pc:docMk/>
            <pc:sldMk cId="2289885997" sldId="315"/>
            <ac:spMk id="43" creationId="{94D5C09A-801C-4D5C-9B08-2B25C2036080}"/>
          </ac:spMkLst>
        </pc:spChg>
        <pc:spChg chg="add del mod">
          <ac:chgData name="Corentin HIVER" userId="36e1ca1018ad5470" providerId="LiveId" clId="{22A86881-D710-4849-8B57-1865929D39F3}" dt="2024-05-24T17:07:44.269" v="447"/>
          <ac:spMkLst>
            <pc:docMk/>
            <pc:sldMk cId="2289885997" sldId="315"/>
            <ac:spMk id="44" creationId="{C2BE0AB4-3B9E-46DE-8C06-6A057633E35A}"/>
          </ac:spMkLst>
        </pc:spChg>
        <pc:spChg chg="add del mod">
          <ac:chgData name="Corentin HIVER" userId="36e1ca1018ad5470" providerId="LiveId" clId="{22A86881-D710-4849-8B57-1865929D39F3}" dt="2024-05-24T17:07:52.729" v="452"/>
          <ac:spMkLst>
            <pc:docMk/>
            <pc:sldMk cId="2289885997" sldId="315"/>
            <ac:spMk id="45" creationId="{E4CE4EDB-F16C-47F1-9C19-B2F0BF12E80C}"/>
          </ac:spMkLst>
        </pc:spChg>
        <pc:spChg chg="add mod">
          <ac:chgData name="Corentin HIVER" userId="36e1ca1018ad5470" providerId="LiveId" clId="{22A86881-D710-4849-8B57-1865929D39F3}" dt="2024-05-24T17:09:15.299" v="470" actId="1076"/>
          <ac:spMkLst>
            <pc:docMk/>
            <pc:sldMk cId="2289885997" sldId="315"/>
            <ac:spMk id="48" creationId="{9F9FE057-7AD6-49E0-AB0A-3D93A7CA604F}"/>
          </ac:spMkLst>
        </pc:spChg>
        <pc:grpChg chg="add del mod">
          <ac:chgData name="Corentin HIVER" userId="36e1ca1018ad5470" providerId="LiveId" clId="{22A86881-D710-4849-8B57-1865929D39F3}" dt="2024-05-24T17:07:09.720" v="439"/>
          <ac:grpSpMkLst>
            <pc:docMk/>
            <pc:sldMk cId="2289885997" sldId="315"/>
            <ac:grpSpMk id="7" creationId="{9E88DBE5-A8C2-4472-8030-5BF90161352E}"/>
          </ac:grpSpMkLst>
        </pc:grpChg>
        <pc:grpChg chg="mod">
          <ac:chgData name="Corentin HIVER" userId="36e1ca1018ad5470" providerId="LiveId" clId="{22A86881-D710-4849-8B57-1865929D39F3}" dt="2024-05-24T17:07:08.680" v="438"/>
          <ac:grpSpMkLst>
            <pc:docMk/>
            <pc:sldMk cId="2289885997" sldId="315"/>
            <ac:grpSpMk id="8" creationId="{4DCD5410-416E-4080-BAE3-C127D7006817}"/>
          </ac:grpSpMkLst>
        </pc:grpChg>
        <pc:grpChg chg="mod">
          <ac:chgData name="Corentin HIVER" userId="36e1ca1018ad5470" providerId="LiveId" clId="{22A86881-D710-4849-8B57-1865929D39F3}" dt="2024-05-24T17:07:08.680" v="438"/>
          <ac:grpSpMkLst>
            <pc:docMk/>
            <pc:sldMk cId="2289885997" sldId="315"/>
            <ac:grpSpMk id="20" creationId="{758AD57D-F93E-41EE-9870-0B1121E46B73}"/>
          </ac:grpSpMkLst>
        </pc:grpChg>
        <pc:grpChg chg="mod">
          <ac:chgData name="Corentin HIVER" userId="36e1ca1018ad5470" providerId="LiveId" clId="{22A86881-D710-4849-8B57-1865929D39F3}" dt="2024-05-24T17:07:08.680" v="438"/>
          <ac:grpSpMkLst>
            <pc:docMk/>
            <pc:sldMk cId="2289885997" sldId="315"/>
            <ac:grpSpMk id="22" creationId="{F0725B09-2CE8-4EFE-B223-CD73EFA513A7}"/>
          </ac:grpSpMkLst>
        </pc:grpChg>
        <pc:grpChg chg="add mod">
          <ac:chgData name="Corentin HIVER" userId="36e1ca1018ad5470" providerId="LiveId" clId="{22A86881-D710-4849-8B57-1865929D39F3}" dt="2024-05-24T17:07:10.662" v="440"/>
          <ac:grpSpMkLst>
            <pc:docMk/>
            <pc:sldMk cId="2289885997" sldId="315"/>
            <ac:grpSpMk id="25" creationId="{4C0DBB93-7AE3-4F45-9AA1-62E5A070334C}"/>
          </ac:grpSpMkLst>
        </pc:grpChg>
        <pc:grpChg chg="mod">
          <ac:chgData name="Corentin HIVER" userId="36e1ca1018ad5470" providerId="LiveId" clId="{22A86881-D710-4849-8B57-1865929D39F3}" dt="2024-05-24T17:07:10.662" v="440"/>
          <ac:grpSpMkLst>
            <pc:docMk/>
            <pc:sldMk cId="2289885997" sldId="315"/>
            <ac:grpSpMk id="26" creationId="{2929B146-716D-4029-B449-9E937B2C76C3}"/>
          </ac:grpSpMkLst>
        </pc:grpChg>
        <pc:grpChg chg="mod">
          <ac:chgData name="Corentin HIVER" userId="36e1ca1018ad5470" providerId="LiveId" clId="{22A86881-D710-4849-8B57-1865929D39F3}" dt="2024-05-24T17:07:10.662" v="440"/>
          <ac:grpSpMkLst>
            <pc:docMk/>
            <pc:sldMk cId="2289885997" sldId="315"/>
            <ac:grpSpMk id="38" creationId="{06E2FFF5-5E5E-4BA7-AA97-F3C85875CFD4}"/>
          </ac:grpSpMkLst>
        </pc:grpChg>
        <pc:grpChg chg="mod">
          <ac:chgData name="Corentin HIVER" userId="36e1ca1018ad5470" providerId="LiveId" clId="{22A86881-D710-4849-8B57-1865929D39F3}" dt="2024-05-24T17:07:10.662" v="440"/>
          <ac:grpSpMkLst>
            <pc:docMk/>
            <pc:sldMk cId="2289885997" sldId="315"/>
            <ac:grpSpMk id="40" creationId="{80CDB287-2345-4DB4-8EC7-31DFD3213B7E}"/>
          </ac:grpSpMkLst>
        </pc:grpChg>
        <pc:cxnChg chg="mod">
          <ac:chgData name="Corentin HIVER" userId="36e1ca1018ad5470" providerId="LiveId" clId="{22A86881-D710-4849-8B57-1865929D39F3}" dt="2024-05-24T17:07:08.680" v="438"/>
          <ac:cxnSpMkLst>
            <pc:docMk/>
            <pc:sldMk cId="2289885997" sldId="315"/>
            <ac:cxnSpMk id="17" creationId="{86F95863-BFA3-41B9-9929-B7F8BA5B550B}"/>
          </ac:cxnSpMkLst>
        </pc:cxnChg>
        <pc:cxnChg chg="mod">
          <ac:chgData name="Corentin HIVER" userId="36e1ca1018ad5470" providerId="LiveId" clId="{22A86881-D710-4849-8B57-1865929D39F3}" dt="2024-05-24T17:07:08.680" v="438"/>
          <ac:cxnSpMkLst>
            <pc:docMk/>
            <pc:sldMk cId="2289885997" sldId="315"/>
            <ac:cxnSpMk id="18" creationId="{6E16C5B6-748C-40AA-BBBB-F2E8944DEF3C}"/>
          </ac:cxnSpMkLst>
        </pc:cxnChg>
        <pc:cxnChg chg="mod">
          <ac:chgData name="Corentin HIVER" userId="36e1ca1018ad5470" providerId="LiveId" clId="{22A86881-D710-4849-8B57-1865929D39F3}" dt="2024-05-24T17:07:08.680" v="438"/>
          <ac:cxnSpMkLst>
            <pc:docMk/>
            <pc:sldMk cId="2289885997" sldId="315"/>
            <ac:cxnSpMk id="23" creationId="{968E36C2-71F6-444D-8CB0-DC75E36595C6}"/>
          </ac:cxnSpMkLst>
        </pc:cxnChg>
        <pc:cxnChg chg="mod">
          <ac:chgData name="Corentin HIVER" userId="36e1ca1018ad5470" providerId="LiveId" clId="{22A86881-D710-4849-8B57-1865929D39F3}" dt="2024-05-24T17:07:08.680" v="438"/>
          <ac:cxnSpMkLst>
            <pc:docMk/>
            <pc:sldMk cId="2289885997" sldId="315"/>
            <ac:cxnSpMk id="24" creationId="{6836ACC7-E0A6-413D-97E9-8DEAE8E1921F}"/>
          </ac:cxnSpMkLst>
        </pc:cxnChg>
        <pc:cxnChg chg="mod">
          <ac:chgData name="Corentin HIVER" userId="36e1ca1018ad5470" providerId="LiveId" clId="{22A86881-D710-4849-8B57-1865929D39F3}" dt="2024-05-24T17:07:10.662" v="440"/>
          <ac:cxnSpMkLst>
            <pc:docMk/>
            <pc:sldMk cId="2289885997" sldId="315"/>
            <ac:cxnSpMk id="35" creationId="{EE781550-604E-453E-94FC-8B5D3B974877}"/>
          </ac:cxnSpMkLst>
        </pc:cxnChg>
        <pc:cxnChg chg="mod">
          <ac:chgData name="Corentin HIVER" userId="36e1ca1018ad5470" providerId="LiveId" clId="{22A86881-D710-4849-8B57-1865929D39F3}" dt="2024-05-24T17:07:10.662" v="440"/>
          <ac:cxnSpMkLst>
            <pc:docMk/>
            <pc:sldMk cId="2289885997" sldId="315"/>
            <ac:cxnSpMk id="36" creationId="{49E5C840-B9BA-43D7-BBA9-906CA69B6B55}"/>
          </ac:cxnSpMkLst>
        </pc:cxnChg>
        <pc:cxnChg chg="mod">
          <ac:chgData name="Corentin HIVER" userId="36e1ca1018ad5470" providerId="LiveId" clId="{22A86881-D710-4849-8B57-1865929D39F3}" dt="2024-05-24T17:07:10.662" v="440"/>
          <ac:cxnSpMkLst>
            <pc:docMk/>
            <pc:sldMk cId="2289885997" sldId="315"/>
            <ac:cxnSpMk id="41" creationId="{68BE5E63-FBE0-478A-90E7-CAC6815CE80C}"/>
          </ac:cxnSpMkLst>
        </pc:cxnChg>
        <pc:cxnChg chg="mod">
          <ac:chgData name="Corentin HIVER" userId="36e1ca1018ad5470" providerId="LiveId" clId="{22A86881-D710-4849-8B57-1865929D39F3}" dt="2024-05-24T17:07:10.662" v="440"/>
          <ac:cxnSpMkLst>
            <pc:docMk/>
            <pc:sldMk cId="2289885997" sldId="315"/>
            <ac:cxnSpMk id="42" creationId="{C60FD22F-EC2C-43C6-B167-1B2FA91FE3A0}"/>
          </ac:cxnSpMkLst>
        </pc:cxnChg>
        <pc:cxnChg chg="add mod">
          <ac:chgData name="Corentin HIVER" userId="36e1ca1018ad5470" providerId="LiveId" clId="{22A86881-D710-4849-8B57-1865929D39F3}" dt="2024-05-24T17:08:32.758" v="457" actId="208"/>
          <ac:cxnSpMkLst>
            <pc:docMk/>
            <pc:sldMk cId="2289885997" sldId="315"/>
            <ac:cxnSpMk id="47" creationId="{81FCD884-475A-4BA0-8F46-F009DC52E89C}"/>
          </ac:cxnSpMkLst>
        </pc:cxnChg>
      </pc:sldChg>
      <pc:sldChg chg="modSp add mod">
        <pc:chgData name="Corentin HIVER" userId="36e1ca1018ad5470" providerId="LiveId" clId="{22A86881-D710-4849-8B57-1865929D39F3}" dt="2024-05-24T17:46:14.238" v="997" actId="20577"/>
        <pc:sldMkLst>
          <pc:docMk/>
          <pc:sldMk cId="1583350796" sldId="316"/>
        </pc:sldMkLst>
        <pc:spChg chg="mod">
          <ac:chgData name="Corentin HIVER" userId="36e1ca1018ad5470" providerId="LiveId" clId="{22A86881-D710-4849-8B57-1865929D39F3}" dt="2024-05-24T17:46:14.238" v="997" actId="20577"/>
          <ac:spMkLst>
            <pc:docMk/>
            <pc:sldMk cId="1583350796" sldId="316"/>
            <ac:spMk id="6" creationId="{CE871484-4864-49F2-BA4C-D2A9887F761B}"/>
          </ac:spMkLst>
        </pc:spChg>
      </pc:sldChg>
      <pc:sldChg chg="add del">
        <pc:chgData name="Corentin HIVER" userId="36e1ca1018ad5470" providerId="LiveId" clId="{22A86881-D710-4849-8B57-1865929D39F3}" dt="2024-05-24T17:09:23.627" v="472" actId="47"/>
        <pc:sldMkLst>
          <pc:docMk/>
          <pc:sldMk cId="1291876077" sldId="317"/>
        </pc:sldMkLst>
      </pc:sldChg>
      <pc:sldChg chg="addSp delSp modSp add del mod">
        <pc:chgData name="Corentin HIVER" userId="36e1ca1018ad5470" providerId="LiveId" clId="{22A86881-D710-4849-8B57-1865929D39F3}" dt="2024-05-30T13:54:51.248" v="8213" actId="47"/>
        <pc:sldMkLst>
          <pc:docMk/>
          <pc:sldMk cId="2759547332" sldId="317"/>
        </pc:sldMkLst>
        <pc:spChg chg="mod">
          <ac:chgData name="Corentin HIVER" userId="36e1ca1018ad5470" providerId="LiveId" clId="{22A86881-D710-4849-8B57-1865929D39F3}" dt="2024-05-29T14:11:31.298" v="3278"/>
          <ac:spMkLst>
            <pc:docMk/>
            <pc:sldMk cId="2759547332" sldId="317"/>
            <ac:spMk id="4" creationId="{00000000-0000-0000-0000-000000000000}"/>
          </ac:spMkLst>
        </pc:spChg>
        <pc:spChg chg="add mod">
          <ac:chgData name="Corentin HIVER" userId="36e1ca1018ad5470" providerId="LiveId" clId="{22A86881-D710-4849-8B57-1865929D39F3}" dt="2024-05-24T17:33:52.434" v="741" actId="1076"/>
          <ac:spMkLst>
            <pc:docMk/>
            <pc:sldMk cId="2759547332" sldId="317"/>
            <ac:spMk id="12" creationId="{13210970-D1AD-43A5-88F8-536585FC5CF3}"/>
          </ac:spMkLst>
        </pc:spChg>
        <pc:spChg chg="add mod">
          <ac:chgData name="Corentin HIVER" userId="36e1ca1018ad5470" providerId="LiveId" clId="{22A86881-D710-4849-8B57-1865929D39F3}" dt="2024-05-24T17:48:18.067" v="1029" actId="1076"/>
          <ac:spMkLst>
            <pc:docMk/>
            <pc:sldMk cId="2759547332" sldId="317"/>
            <ac:spMk id="13" creationId="{8CF8902A-E1DA-47F5-B375-CACD77A88696}"/>
          </ac:spMkLst>
        </pc:spChg>
        <pc:spChg chg="mod">
          <ac:chgData name="Corentin HIVER" userId="36e1ca1018ad5470" providerId="LiveId" clId="{22A86881-D710-4849-8B57-1865929D39F3}" dt="2024-05-24T17:09:53.545" v="475"/>
          <ac:spMkLst>
            <pc:docMk/>
            <pc:sldMk cId="2759547332" sldId="317"/>
            <ac:spMk id="45" creationId="{9881E384-565A-4B23-BB2E-1526F9C76624}"/>
          </ac:spMkLst>
        </pc:spChg>
        <pc:spChg chg="mod">
          <ac:chgData name="Corentin HIVER" userId="36e1ca1018ad5470" providerId="LiveId" clId="{22A86881-D710-4849-8B57-1865929D39F3}" dt="2024-05-24T17:09:53.545" v="475"/>
          <ac:spMkLst>
            <pc:docMk/>
            <pc:sldMk cId="2759547332" sldId="317"/>
            <ac:spMk id="46" creationId="{BAFCE99D-EE4B-45B2-BE73-D88C4A305A76}"/>
          </ac:spMkLst>
        </pc:spChg>
        <pc:spChg chg="mod">
          <ac:chgData name="Corentin HIVER" userId="36e1ca1018ad5470" providerId="LiveId" clId="{22A86881-D710-4849-8B57-1865929D39F3}" dt="2024-05-24T17:09:53.545" v="475"/>
          <ac:spMkLst>
            <pc:docMk/>
            <pc:sldMk cId="2759547332" sldId="317"/>
            <ac:spMk id="49" creationId="{CFE70C0A-1D8E-4669-B419-28CF3750F910}"/>
          </ac:spMkLst>
        </pc:spChg>
        <pc:spChg chg="mod">
          <ac:chgData name="Corentin HIVER" userId="36e1ca1018ad5470" providerId="LiveId" clId="{22A86881-D710-4849-8B57-1865929D39F3}" dt="2024-05-24T17:09:53.545" v="475"/>
          <ac:spMkLst>
            <pc:docMk/>
            <pc:sldMk cId="2759547332" sldId="317"/>
            <ac:spMk id="50" creationId="{23C5BE43-B0EA-4EEF-8A92-0668C76C2CF3}"/>
          </ac:spMkLst>
        </pc:spChg>
        <pc:spChg chg="mod">
          <ac:chgData name="Corentin HIVER" userId="36e1ca1018ad5470" providerId="LiveId" clId="{22A86881-D710-4849-8B57-1865929D39F3}" dt="2024-05-24T17:09:53.545" v="475"/>
          <ac:spMkLst>
            <pc:docMk/>
            <pc:sldMk cId="2759547332" sldId="317"/>
            <ac:spMk id="51" creationId="{EDFCA556-3331-4610-B0E9-2177E97AD5D0}"/>
          </ac:spMkLst>
        </pc:spChg>
        <pc:spChg chg="mod">
          <ac:chgData name="Corentin HIVER" userId="36e1ca1018ad5470" providerId="LiveId" clId="{22A86881-D710-4849-8B57-1865929D39F3}" dt="2024-05-24T17:10:22.108" v="517" actId="1076"/>
          <ac:spMkLst>
            <pc:docMk/>
            <pc:sldMk cId="2759547332" sldId="317"/>
            <ac:spMk id="52" creationId="{3DC95BCC-F9F1-49E8-A7B4-40C9B1784CAF}"/>
          </ac:spMkLst>
        </pc:spChg>
        <pc:spChg chg="mod">
          <ac:chgData name="Corentin HIVER" userId="36e1ca1018ad5470" providerId="LiveId" clId="{22A86881-D710-4849-8B57-1865929D39F3}" dt="2024-05-24T17:10:03.540" v="495" actId="1076"/>
          <ac:spMkLst>
            <pc:docMk/>
            <pc:sldMk cId="2759547332" sldId="317"/>
            <ac:spMk id="53" creationId="{343B9DF5-5232-41CC-B1CE-FEB0E8AE7CB6}"/>
          </ac:spMkLst>
        </pc:spChg>
        <pc:spChg chg="mod">
          <ac:chgData name="Corentin HIVER" userId="36e1ca1018ad5470" providerId="LiveId" clId="{22A86881-D710-4849-8B57-1865929D39F3}" dt="2024-05-24T17:10:42.007" v="533" actId="1076"/>
          <ac:spMkLst>
            <pc:docMk/>
            <pc:sldMk cId="2759547332" sldId="317"/>
            <ac:spMk id="54" creationId="{EA282D35-CEDC-4F0E-8D73-9A717FC5D1FE}"/>
          </ac:spMkLst>
        </pc:spChg>
        <pc:spChg chg="mod">
          <ac:chgData name="Corentin HIVER" userId="36e1ca1018ad5470" providerId="LiveId" clId="{22A86881-D710-4849-8B57-1865929D39F3}" dt="2024-05-24T17:09:53.545" v="475"/>
          <ac:spMkLst>
            <pc:docMk/>
            <pc:sldMk cId="2759547332" sldId="317"/>
            <ac:spMk id="56" creationId="{9F6627FA-5784-4D13-B400-B8B7EFE081E6}"/>
          </ac:spMkLst>
        </pc:spChg>
        <pc:spChg chg="mod">
          <ac:chgData name="Corentin HIVER" userId="36e1ca1018ad5470" providerId="LiveId" clId="{22A86881-D710-4849-8B57-1865929D39F3}" dt="2024-05-24T17:09:53.545" v="475"/>
          <ac:spMkLst>
            <pc:docMk/>
            <pc:sldMk cId="2759547332" sldId="317"/>
            <ac:spMk id="59" creationId="{C4B34059-F1DD-40EF-931B-3279AA26C621}"/>
          </ac:spMkLst>
        </pc:spChg>
        <pc:spChg chg="mod">
          <ac:chgData name="Corentin HIVER" userId="36e1ca1018ad5470" providerId="LiveId" clId="{22A86881-D710-4849-8B57-1865929D39F3}" dt="2024-05-24T17:09:53.545" v="475"/>
          <ac:spMkLst>
            <pc:docMk/>
            <pc:sldMk cId="2759547332" sldId="317"/>
            <ac:spMk id="61" creationId="{586A4635-FF35-464D-90E6-582E742C6981}"/>
          </ac:spMkLst>
        </pc:spChg>
        <pc:grpChg chg="del">
          <ac:chgData name="Corentin HIVER" userId="36e1ca1018ad5470" providerId="LiveId" clId="{22A86881-D710-4849-8B57-1865929D39F3}" dt="2024-05-24T17:09:29.818" v="474" actId="478"/>
          <ac:grpSpMkLst>
            <pc:docMk/>
            <pc:sldMk cId="2759547332" sldId="317"/>
            <ac:grpSpMk id="25" creationId="{4C0DBB93-7AE3-4F45-9AA1-62E5A070334C}"/>
          </ac:grpSpMkLst>
        </pc:grpChg>
        <pc:grpChg chg="add mod">
          <ac:chgData name="Corentin HIVER" userId="36e1ca1018ad5470" providerId="LiveId" clId="{22A86881-D710-4849-8B57-1865929D39F3}" dt="2024-05-24T17:09:53.545" v="475"/>
          <ac:grpSpMkLst>
            <pc:docMk/>
            <pc:sldMk cId="2759547332" sldId="317"/>
            <ac:grpSpMk id="43" creationId="{7C5E2D2D-82D2-4141-AA4E-01141FFEAC5D}"/>
          </ac:grpSpMkLst>
        </pc:grpChg>
        <pc:grpChg chg="mod">
          <ac:chgData name="Corentin HIVER" userId="36e1ca1018ad5470" providerId="LiveId" clId="{22A86881-D710-4849-8B57-1865929D39F3}" dt="2024-05-24T17:09:53.545" v="475"/>
          <ac:grpSpMkLst>
            <pc:docMk/>
            <pc:sldMk cId="2759547332" sldId="317"/>
            <ac:grpSpMk id="44" creationId="{522ACD7D-2BE1-48CF-B753-29CC08B6EA63}"/>
          </ac:grpSpMkLst>
        </pc:grpChg>
        <pc:grpChg chg="mod">
          <ac:chgData name="Corentin HIVER" userId="36e1ca1018ad5470" providerId="LiveId" clId="{22A86881-D710-4849-8B57-1865929D39F3}" dt="2024-05-24T17:09:53.545" v="475"/>
          <ac:grpSpMkLst>
            <pc:docMk/>
            <pc:sldMk cId="2759547332" sldId="317"/>
            <ac:grpSpMk id="60" creationId="{6B85751A-E80B-482D-95E2-766316D69308}"/>
          </ac:grpSpMkLst>
        </pc:grpChg>
        <pc:grpChg chg="mod">
          <ac:chgData name="Corentin HIVER" userId="36e1ca1018ad5470" providerId="LiveId" clId="{22A86881-D710-4849-8B57-1865929D39F3}" dt="2024-05-24T17:09:53.545" v="475"/>
          <ac:grpSpMkLst>
            <pc:docMk/>
            <pc:sldMk cId="2759547332" sldId="317"/>
            <ac:grpSpMk id="62" creationId="{4ED744BF-9825-4BEB-A9C1-15B7A723CD85}"/>
          </ac:grpSpMkLst>
        </pc:grpChg>
        <pc:cxnChg chg="add mod">
          <ac:chgData name="Corentin HIVER" userId="36e1ca1018ad5470" providerId="LiveId" clId="{22A86881-D710-4849-8B57-1865929D39F3}" dt="2024-05-24T17:33:21.088" v="715" actId="208"/>
          <ac:cxnSpMkLst>
            <pc:docMk/>
            <pc:sldMk cId="2759547332" sldId="317"/>
            <ac:cxnSpMk id="11" creationId="{64E1F7FD-1474-4E39-9DDA-41769E4961DF}"/>
          </ac:cxnSpMkLst>
        </pc:cxnChg>
        <pc:cxnChg chg="mod">
          <ac:chgData name="Corentin HIVER" userId="36e1ca1018ad5470" providerId="LiveId" clId="{22A86881-D710-4849-8B57-1865929D39F3}" dt="2024-05-24T17:09:29.818" v="474" actId="478"/>
          <ac:cxnSpMkLst>
            <pc:docMk/>
            <pc:sldMk cId="2759547332" sldId="317"/>
            <ac:cxnSpMk id="47" creationId="{81FCD884-475A-4BA0-8F46-F009DC52E89C}"/>
          </ac:cxnSpMkLst>
        </pc:cxnChg>
        <pc:cxnChg chg="mod">
          <ac:chgData name="Corentin HIVER" userId="36e1ca1018ad5470" providerId="LiveId" clId="{22A86881-D710-4849-8B57-1865929D39F3}" dt="2024-05-24T17:10:42.007" v="533" actId="1076"/>
          <ac:cxnSpMkLst>
            <pc:docMk/>
            <pc:sldMk cId="2759547332" sldId="317"/>
            <ac:cxnSpMk id="55" creationId="{0D55B61E-E09E-4A72-B02E-03B59DE6835C}"/>
          </ac:cxnSpMkLst>
        </pc:cxnChg>
        <pc:cxnChg chg="mod">
          <ac:chgData name="Corentin HIVER" userId="36e1ca1018ad5470" providerId="LiveId" clId="{22A86881-D710-4849-8B57-1865929D39F3}" dt="2024-05-24T17:33:03.109" v="712" actId="14100"/>
          <ac:cxnSpMkLst>
            <pc:docMk/>
            <pc:sldMk cId="2759547332" sldId="317"/>
            <ac:cxnSpMk id="57" creationId="{F7FADE42-B628-4DCB-87A6-AC653F9E200F}"/>
          </ac:cxnSpMkLst>
        </pc:cxnChg>
        <pc:cxnChg chg="mod">
          <ac:chgData name="Corentin HIVER" userId="36e1ca1018ad5470" providerId="LiveId" clId="{22A86881-D710-4849-8B57-1865929D39F3}" dt="2024-05-24T17:10:24.985" v="518" actId="14100"/>
          <ac:cxnSpMkLst>
            <pc:docMk/>
            <pc:sldMk cId="2759547332" sldId="317"/>
            <ac:cxnSpMk id="58" creationId="{8E29D4DB-310F-4D3D-90B0-E2FCD942A265}"/>
          </ac:cxnSpMkLst>
        </pc:cxnChg>
        <pc:cxnChg chg="mod">
          <ac:chgData name="Corentin HIVER" userId="36e1ca1018ad5470" providerId="LiveId" clId="{22A86881-D710-4849-8B57-1865929D39F3}" dt="2024-05-24T17:09:53.545" v="475"/>
          <ac:cxnSpMkLst>
            <pc:docMk/>
            <pc:sldMk cId="2759547332" sldId="317"/>
            <ac:cxnSpMk id="63" creationId="{E8F50A83-3833-4487-81C1-203EDAF3DFAF}"/>
          </ac:cxnSpMkLst>
        </pc:cxnChg>
        <pc:cxnChg chg="mod">
          <ac:chgData name="Corentin HIVER" userId="36e1ca1018ad5470" providerId="LiveId" clId="{22A86881-D710-4849-8B57-1865929D39F3}" dt="2024-05-24T17:09:53.545" v="475"/>
          <ac:cxnSpMkLst>
            <pc:docMk/>
            <pc:sldMk cId="2759547332" sldId="317"/>
            <ac:cxnSpMk id="64" creationId="{5A74FF11-FFC8-4ED6-949E-22E708ADA13B}"/>
          </ac:cxnSpMkLst>
        </pc:cxnChg>
        <pc:cxnChg chg="add mod">
          <ac:chgData name="Corentin HIVER" userId="36e1ca1018ad5470" providerId="LiveId" clId="{22A86881-D710-4849-8B57-1865929D39F3}" dt="2024-05-24T17:32:59.043" v="711" actId="1076"/>
          <ac:cxnSpMkLst>
            <pc:docMk/>
            <pc:sldMk cId="2759547332" sldId="317"/>
            <ac:cxnSpMk id="65" creationId="{479DE50A-9E8B-4D40-A8DA-70F05DABAFB5}"/>
          </ac:cxnSpMkLst>
        </pc:cxnChg>
      </pc:sldChg>
      <pc:sldChg chg="addSp delSp modSp add mod">
        <pc:chgData name="Corentin HIVER" userId="36e1ca1018ad5470" providerId="LiveId" clId="{22A86881-D710-4849-8B57-1865929D39F3}" dt="2024-05-30T14:53:21.379" v="9299" actId="6549"/>
        <pc:sldMkLst>
          <pc:docMk/>
          <pc:sldMk cId="1613430015" sldId="318"/>
        </pc:sldMkLst>
        <pc:spChg chg="mod">
          <ac:chgData name="Corentin HIVER" userId="36e1ca1018ad5470" providerId="LiveId" clId="{22A86881-D710-4849-8B57-1865929D39F3}" dt="2024-05-29T14:11:31.298" v="3278"/>
          <ac:spMkLst>
            <pc:docMk/>
            <pc:sldMk cId="1613430015" sldId="318"/>
            <ac:spMk id="4" creationId="{00000000-0000-0000-0000-000000000000}"/>
          </ac:spMkLst>
        </pc:spChg>
        <pc:spChg chg="add del mod">
          <ac:chgData name="Corentin HIVER" userId="36e1ca1018ad5470" providerId="LiveId" clId="{22A86881-D710-4849-8B57-1865929D39F3}" dt="2024-05-27T14:52:57.597" v="2071" actId="478"/>
          <ac:spMkLst>
            <pc:docMk/>
            <pc:sldMk cId="1613430015" sldId="318"/>
            <ac:spMk id="7" creationId="{664B5C9E-CECD-495D-AC10-8B8A58196AF6}"/>
          </ac:spMkLst>
        </pc:spChg>
        <pc:spChg chg="mod">
          <ac:chgData name="Corentin HIVER" userId="36e1ca1018ad5470" providerId="LiveId" clId="{22A86881-D710-4849-8B57-1865929D39F3}" dt="2024-05-24T17:14:53.636" v="562" actId="206"/>
          <ac:spMkLst>
            <pc:docMk/>
            <pc:sldMk cId="1613430015" sldId="318"/>
            <ac:spMk id="30" creationId="{A26B3C87-AA0E-4129-968E-0D11EF9BE11E}"/>
          </ac:spMkLst>
        </pc:spChg>
        <pc:spChg chg="mod">
          <ac:chgData name="Corentin HIVER" userId="36e1ca1018ad5470" providerId="LiveId" clId="{22A86881-D710-4849-8B57-1865929D39F3}" dt="2024-05-24T17:14:53.636" v="562" actId="206"/>
          <ac:spMkLst>
            <pc:docMk/>
            <pc:sldMk cId="1613430015" sldId="318"/>
            <ac:spMk id="31" creationId="{F0BA2226-0314-4083-916D-03438FD6081C}"/>
          </ac:spMkLst>
        </pc:spChg>
        <pc:spChg chg="mod">
          <ac:chgData name="Corentin HIVER" userId="36e1ca1018ad5470" providerId="LiveId" clId="{22A86881-D710-4849-8B57-1865929D39F3}" dt="2024-05-24T17:14:53.636" v="562" actId="206"/>
          <ac:spMkLst>
            <pc:docMk/>
            <pc:sldMk cId="1613430015" sldId="318"/>
            <ac:spMk id="32" creationId="{B0B2ACFB-D984-49F9-B8C9-E4956B657B34}"/>
          </ac:spMkLst>
        </pc:spChg>
        <pc:spChg chg="mod">
          <ac:chgData name="Corentin HIVER" userId="36e1ca1018ad5470" providerId="LiveId" clId="{22A86881-D710-4849-8B57-1865929D39F3}" dt="2024-05-24T17:14:53.636" v="562" actId="206"/>
          <ac:spMkLst>
            <pc:docMk/>
            <pc:sldMk cId="1613430015" sldId="318"/>
            <ac:spMk id="33" creationId="{EFF3A9F4-952D-493C-97D1-60534A2D7AFD}"/>
          </ac:spMkLst>
        </pc:spChg>
        <pc:spChg chg="add del mod">
          <ac:chgData name="Corentin HIVER" userId="36e1ca1018ad5470" providerId="LiveId" clId="{22A86881-D710-4849-8B57-1865929D39F3}" dt="2024-05-27T14:51:23.485" v="1969" actId="338"/>
          <ac:spMkLst>
            <pc:docMk/>
            <pc:sldMk cId="1613430015" sldId="318"/>
            <ac:spMk id="34" creationId="{A257EDD1-9607-4D75-83CB-CF190A2D4FDF}"/>
          </ac:spMkLst>
        </pc:spChg>
        <pc:spChg chg="mod">
          <ac:chgData name="Corentin HIVER" userId="36e1ca1018ad5470" providerId="LiveId" clId="{22A86881-D710-4849-8B57-1865929D39F3}" dt="2024-05-27T14:51:23.485" v="1969" actId="338"/>
          <ac:spMkLst>
            <pc:docMk/>
            <pc:sldMk cId="1613430015" sldId="318"/>
            <ac:spMk id="35" creationId="{17B0FAF9-7CBD-465A-917D-C154E3835C23}"/>
          </ac:spMkLst>
        </pc:spChg>
        <pc:spChg chg="mod">
          <ac:chgData name="Corentin HIVER" userId="36e1ca1018ad5470" providerId="LiveId" clId="{22A86881-D710-4849-8B57-1865929D39F3}" dt="2024-05-24T17:14:53.636" v="562" actId="206"/>
          <ac:spMkLst>
            <pc:docMk/>
            <pc:sldMk cId="1613430015" sldId="318"/>
            <ac:spMk id="36" creationId="{1E94ED89-E5CD-4A57-B8B6-38B8C2980A96}"/>
          </ac:spMkLst>
        </pc:spChg>
        <pc:spChg chg="mod">
          <ac:chgData name="Corentin HIVER" userId="36e1ca1018ad5470" providerId="LiveId" clId="{22A86881-D710-4849-8B57-1865929D39F3}" dt="2024-05-27T14:51:23.485" v="1969" actId="338"/>
          <ac:spMkLst>
            <pc:docMk/>
            <pc:sldMk cId="1613430015" sldId="318"/>
            <ac:spMk id="37" creationId="{F76AF122-DBC7-4BCD-8428-EBACB03A311F}"/>
          </ac:spMkLst>
        </pc:spChg>
        <pc:spChg chg="mod">
          <ac:chgData name="Corentin HIVER" userId="36e1ca1018ad5470" providerId="LiveId" clId="{22A86881-D710-4849-8B57-1865929D39F3}" dt="2024-05-27T14:51:23.485" v="1969" actId="338"/>
          <ac:spMkLst>
            <pc:docMk/>
            <pc:sldMk cId="1613430015" sldId="318"/>
            <ac:spMk id="38" creationId="{69C09DF6-70F2-48DC-8F6E-B9720C9893AA}"/>
          </ac:spMkLst>
        </pc:spChg>
        <pc:spChg chg="mod">
          <ac:chgData name="Corentin HIVER" userId="36e1ca1018ad5470" providerId="LiveId" clId="{22A86881-D710-4849-8B57-1865929D39F3}" dt="2024-05-27T14:51:23.485" v="1969" actId="338"/>
          <ac:spMkLst>
            <pc:docMk/>
            <pc:sldMk cId="1613430015" sldId="318"/>
            <ac:spMk id="39" creationId="{EECB4BE4-2FAA-451D-89F2-A287F793F8E7}"/>
          </ac:spMkLst>
        </pc:spChg>
        <pc:spChg chg="add mod">
          <ac:chgData name="Corentin HIVER" userId="36e1ca1018ad5470" providerId="LiveId" clId="{22A86881-D710-4849-8B57-1865929D39F3}" dt="2024-05-30T14:53:21.379" v="9299" actId="6549"/>
          <ac:spMkLst>
            <pc:docMk/>
            <pc:sldMk cId="1613430015" sldId="318"/>
            <ac:spMk id="43" creationId="{822D46D0-9D5E-4BE8-8D54-FEC850EFE9DA}"/>
          </ac:spMkLst>
        </pc:spChg>
        <pc:spChg chg="mod">
          <ac:chgData name="Corentin HIVER" userId="36e1ca1018ad5470" providerId="LiveId" clId="{22A86881-D710-4849-8B57-1865929D39F3}" dt="2024-05-24T17:16:07.807" v="579" actId="207"/>
          <ac:spMkLst>
            <pc:docMk/>
            <pc:sldMk cId="1613430015" sldId="318"/>
            <ac:spMk id="48" creationId="{9F9FE057-7AD6-49E0-AB0A-3D93A7CA604F}"/>
          </ac:spMkLst>
        </pc:spChg>
        <pc:spChg chg="mod">
          <ac:chgData name="Corentin HIVER" userId="36e1ca1018ad5470" providerId="LiveId" clId="{22A86881-D710-4849-8B57-1865929D39F3}" dt="2024-05-27T14:53:41.273" v="2080" actId="1076"/>
          <ac:spMkLst>
            <pc:docMk/>
            <pc:sldMk cId="1613430015" sldId="318"/>
            <ac:spMk id="65" creationId="{E6186DC7-FE62-4B97-9EE4-F640FA9998E0}"/>
          </ac:spMkLst>
        </pc:spChg>
        <pc:spChg chg="mod">
          <ac:chgData name="Corentin HIVER" userId="36e1ca1018ad5470" providerId="LiveId" clId="{22A86881-D710-4849-8B57-1865929D39F3}" dt="2024-05-27T14:53:41.273" v="2080" actId="1076"/>
          <ac:spMkLst>
            <pc:docMk/>
            <pc:sldMk cId="1613430015" sldId="318"/>
            <ac:spMk id="66" creationId="{5A9CC904-ED6E-49E9-BBF5-9DC2DDA4A59F}"/>
          </ac:spMkLst>
        </pc:spChg>
        <pc:spChg chg="mod">
          <ac:chgData name="Corentin HIVER" userId="36e1ca1018ad5470" providerId="LiveId" clId="{22A86881-D710-4849-8B57-1865929D39F3}" dt="2024-05-27T14:53:41.273" v="2080" actId="1076"/>
          <ac:spMkLst>
            <pc:docMk/>
            <pc:sldMk cId="1613430015" sldId="318"/>
            <ac:spMk id="67" creationId="{2D8E1CAE-1E9F-4CDE-AB75-B54A3B39049A}"/>
          </ac:spMkLst>
        </pc:spChg>
        <pc:spChg chg="mod">
          <ac:chgData name="Corentin HIVER" userId="36e1ca1018ad5470" providerId="LiveId" clId="{22A86881-D710-4849-8B57-1865929D39F3}" dt="2024-05-27T14:53:41.273" v="2080" actId="1076"/>
          <ac:spMkLst>
            <pc:docMk/>
            <pc:sldMk cId="1613430015" sldId="318"/>
            <ac:spMk id="68" creationId="{8E144F7A-868D-4107-BEB3-CB6E557093D3}"/>
          </ac:spMkLst>
        </pc:spChg>
        <pc:spChg chg="mod">
          <ac:chgData name="Corentin HIVER" userId="36e1ca1018ad5470" providerId="LiveId" clId="{22A86881-D710-4849-8B57-1865929D39F3}" dt="2024-05-27T14:51:23.485" v="1969" actId="338"/>
          <ac:spMkLst>
            <pc:docMk/>
            <pc:sldMk cId="1613430015" sldId="318"/>
            <ac:spMk id="69" creationId="{65B591D3-639A-4544-8439-FCF3EEA2CF54}"/>
          </ac:spMkLst>
        </pc:spChg>
        <pc:spChg chg="mod">
          <ac:chgData name="Corentin HIVER" userId="36e1ca1018ad5470" providerId="LiveId" clId="{22A86881-D710-4849-8B57-1865929D39F3}" dt="2024-05-27T14:51:23.485" v="1969" actId="338"/>
          <ac:spMkLst>
            <pc:docMk/>
            <pc:sldMk cId="1613430015" sldId="318"/>
            <ac:spMk id="71" creationId="{DC716F6C-FB04-4E6B-B41B-20A999196A7B}"/>
          </ac:spMkLst>
        </pc:spChg>
        <pc:spChg chg="add mod">
          <ac:chgData name="Corentin HIVER" userId="36e1ca1018ad5470" providerId="LiveId" clId="{22A86881-D710-4849-8B57-1865929D39F3}" dt="2024-05-24T17:16:44.054" v="584" actId="207"/>
          <ac:spMkLst>
            <pc:docMk/>
            <pc:sldMk cId="1613430015" sldId="318"/>
            <ac:spMk id="76" creationId="{C096B404-3E2D-458D-8199-B9D44EE64D03}"/>
          </ac:spMkLst>
        </pc:spChg>
        <pc:spChg chg="add mod">
          <ac:chgData name="Corentin HIVER" userId="36e1ca1018ad5470" providerId="LiveId" clId="{22A86881-D710-4849-8B57-1865929D39F3}" dt="2024-05-24T17:16:40.581" v="583" actId="207"/>
          <ac:spMkLst>
            <pc:docMk/>
            <pc:sldMk cId="1613430015" sldId="318"/>
            <ac:spMk id="77" creationId="{1D307818-A0D1-4398-8F7D-051171AAFC05}"/>
          </ac:spMkLst>
        </pc:spChg>
        <pc:grpChg chg="add mod">
          <ac:chgData name="Corentin HIVER" userId="36e1ca1018ad5470" providerId="LiveId" clId="{22A86881-D710-4849-8B57-1865929D39F3}" dt="2024-05-27T14:51:23.485" v="1969" actId="338"/>
          <ac:grpSpMkLst>
            <pc:docMk/>
            <pc:sldMk cId="1613430015" sldId="318"/>
            <ac:grpSpMk id="8" creationId="{C1C51148-A41C-405E-853D-E439257F612F}"/>
          </ac:grpSpMkLst>
        </pc:grpChg>
        <pc:grpChg chg="mod topLvl">
          <ac:chgData name="Corentin HIVER" userId="36e1ca1018ad5470" providerId="LiveId" clId="{22A86881-D710-4849-8B57-1865929D39F3}" dt="2024-05-27T14:51:36.917" v="2057" actId="338"/>
          <ac:grpSpMkLst>
            <pc:docMk/>
            <pc:sldMk cId="1613430015" sldId="318"/>
            <ac:grpSpMk id="11" creationId="{B4B22DCF-2254-6842-E6C3-57F3A08BBBBE}"/>
          </ac:grpSpMkLst>
        </pc:grpChg>
        <pc:grpChg chg="del">
          <ac:chgData name="Corentin HIVER" userId="36e1ca1018ad5470" providerId="LiveId" clId="{22A86881-D710-4849-8B57-1865929D39F3}" dt="2024-05-27T14:51:10.598" v="1967" actId="165"/>
          <ac:grpSpMkLst>
            <pc:docMk/>
            <pc:sldMk cId="1613430015" sldId="318"/>
            <ac:grpSpMk id="13" creationId="{3B991EDC-3BCD-86CA-601F-4CC6CFDF9999}"/>
          </ac:grpSpMkLst>
        </pc:grpChg>
        <pc:grpChg chg="add mod">
          <ac:chgData name="Corentin HIVER" userId="36e1ca1018ad5470" providerId="LiveId" clId="{22A86881-D710-4849-8B57-1865929D39F3}" dt="2024-05-27T14:51:36.917" v="2057" actId="338"/>
          <ac:grpSpMkLst>
            <pc:docMk/>
            <pc:sldMk cId="1613430015" sldId="318"/>
            <ac:grpSpMk id="14" creationId="{ACDCE2CE-29EF-4D38-B415-60B2FC994A8C}"/>
          </ac:grpSpMkLst>
        </pc:grpChg>
        <pc:grpChg chg="add mod">
          <ac:chgData name="Corentin HIVER" userId="36e1ca1018ad5470" providerId="LiveId" clId="{22A86881-D710-4849-8B57-1865929D39F3}" dt="2024-05-27T14:51:23.485" v="1969" actId="338"/>
          <ac:grpSpMkLst>
            <pc:docMk/>
            <pc:sldMk cId="1613430015" sldId="318"/>
            <ac:grpSpMk id="28" creationId="{25F22854-25D2-4AD6-B191-B19CCC5BFE83}"/>
          </ac:grpSpMkLst>
        </pc:grpChg>
        <pc:grpChg chg="mod">
          <ac:chgData name="Corentin HIVER" userId="36e1ca1018ad5470" providerId="LiveId" clId="{22A86881-D710-4849-8B57-1865929D39F3}" dt="2024-05-27T14:51:23.485" v="1969" actId="338"/>
          <ac:grpSpMkLst>
            <pc:docMk/>
            <pc:sldMk cId="1613430015" sldId="318"/>
            <ac:grpSpMk id="29" creationId="{A32458D2-F609-47AF-BDCA-670BC530EC63}"/>
          </ac:grpSpMkLst>
        </pc:grpChg>
        <pc:grpChg chg="mod">
          <ac:chgData name="Corentin HIVER" userId="36e1ca1018ad5470" providerId="LiveId" clId="{22A86881-D710-4849-8B57-1865929D39F3}" dt="2024-05-27T14:51:23.485" v="1969" actId="338"/>
          <ac:grpSpMkLst>
            <pc:docMk/>
            <pc:sldMk cId="1613430015" sldId="318"/>
            <ac:grpSpMk id="42" creationId="{2C8C1272-D0E2-4CE7-A520-E1783C24C4D9}"/>
          </ac:grpSpMkLst>
        </pc:grpChg>
        <pc:grpChg chg="del">
          <ac:chgData name="Corentin HIVER" userId="36e1ca1018ad5470" providerId="LiveId" clId="{22A86881-D710-4849-8B57-1865929D39F3}" dt="2024-05-24T17:11:46.470" v="535" actId="478"/>
          <ac:grpSpMkLst>
            <pc:docMk/>
            <pc:sldMk cId="1613430015" sldId="318"/>
            <ac:grpSpMk id="43" creationId="{7C5E2D2D-82D2-4141-AA4E-01141FFEAC5D}"/>
          </ac:grpSpMkLst>
        </pc:grpChg>
        <pc:grpChg chg="mod">
          <ac:chgData name="Corentin HIVER" userId="36e1ca1018ad5470" providerId="LiveId" clId="{22A86881-D710-4849-8B57-1865929D39F3}" dt="2024-05-27T14:51:23.485" v="1969" actId="338"/>
          <ac:grpSpMkLst>
            <pc:docMk/>
            <pc:sldMk cId="1613430015" sldId="318"/>
            <ac:grpSpMk id="70" creationId="{602EEE76-1DCE-46F2-9043-7DB069C68029}"/>
          </ac:grpSpMkLst>
        </pc:grpChg>
        <pc:grpChg chg="mod">
          <ac:chgData name="Corentin HIVER" userId="36e1ca1018ad5470" providerId="LiveId" clId="{22A86881-D710-4849-8B57-1865929D39F3}" dt="2024-05-27T14:51:23.485" v="1969" actId="338"/>
          <ac:grpSpMkLst>
            <pc:docMk/>
            <pc:sldMk cId="1613430015" sldId="318"/>
            <ac:grpSpMk id="72" creationId="{5681451A-16D7-4C96-B7FE-44A19AAE3EF2}"/>
          </ac:grpSpMkLst>
        </pc:grpChg>
        <pc:picChg chg="mod">
          <ac:chgData name="Corentin HIVER" userId="36e1ca1018ad5470" providerId="LiveId" clId="{22A86881-D710-4849-8B57-1865929D39F3}" dt="2024-05-27T14:51:23.485" v="1969" actId="338"/>
          <ac:picMkLst>
            <pc:docMk/>
            <pc:sldMk cId="1613430015" sldId="318"/>
            <ac:picMk id="6" creationId="{677B98D9-D360-E166-5047-C670847DD294}"/>
          </ac:picMkLst>
        </pc:picChg>
        <pc:picChg chg="mod">
          <ac:chgData name="Corentin HIVER" userId="36e1ca1018ad5470" providerId="LiveId" clId="{22A86881-D710-4849-8B57-1865929D39F3}" dt="2024-05-27T14:51:23.485" v="1969" actId="338"/>
          <ac:picMkLst>
            <pc:docMk/>
            <pc:sldMk cId="1613430015" sldId="318"/>
            <ac:picMk id="9" creationId="{B90EB921-1DB7-E9F5-3A34-CCF671C08FEB}"/>
          </ac:picMkLst>
        </pc:picChg>
        <pc:picChg chg="mod">
          <ac:chgData name="Corentin HIVER" userId="36e1ca1018ad5470" providerId="LiveId" clId="{22A86881-D710-4849-8B57-1865929D39F3}" dt="2024-05-27T14:51:23.485" v="1969" actId="338"/>
          <ac:picMkLst>
            <pc:docMk/>
            <pc:sldMk cId="1613430015" sldId="318"/>
            <ac:picMk id="10" creationId="{7C5D34B5-1FCE-DAE4-AA26-7496AFB6805A}"/>
          </ac:picMkLst>
        </pc:picChg>
        <pc:picChg chg="mod topLvl">
          <ac:chgData name="Corentin HIVER" userId="36e1ca1018ad5470" providerId="LiveId" clId="{22A86881-D710-4849-8B57-1865929D39F3}" dt="2024-05-27T14:51:36.917" v="2057" actId="338"/>
          <ac:picMkLst>
            <pc:docMk/>
            <pc:sldMk cId="1613430015" sldId="318"/>
            <ac:picMk id="12" creationId="{453CEF19-7A4B-5152-54E6-D4ABBC0166DA}"/>
          </ac:picMkLst>
        </pc:picChg>
        <pc:cxnChg chg="add del mod">
          <ac:chgData name="Corentin HIVER" userId="36e1ca1018ad5470" providerId="LiveId" clId="{22A86881-D710-4849-8B57-1865929D39F3}" dt="2024-05-24T17:18:21.916" v="679" actId="478"/>
          <ac:cxnSpMkLst>
            <pc:docMk/>
            <pc:sldMk cId="1613430015" sldId="318"/>
            <ac:cxnSpMk id="9" creationId="{A8CF62F6-0C95-472A-A878-80F76A998C74}"/>
          </ac:cxnSpMkLst>
        </pc:cxnChg>
        <pc:cxnChg chg="mod">
          <ac:chgData name="Corentin HIVER" userId="36e1ca1018ad5470" providerId="LiveId" clId="{22A86881-D710-4849-8B57-1865929D39F3}" dt="2024-05-27T14:53:41.273" v="2080" actId="1076"/>
          <ac:cxnSpMkLst>
            <pc:docMk/>
            <pc:sldMk cId="1613430015" sldId="318"/>
            <ac:cxnSpMk id="40" creationId="{4FC4F1F7-409A-4AE2-86A7-757B114078DC}"/>
          </ac:cxnSpMkLst>
        </pc:cxnChg>
        <pc:cxnChg chg="mod">
          <ac:chgData name="Corentin HIVER" userId="36e1ca1018ad5470" providerId="LiveId" clId="{22A86881-D710-4849-8B57-1865929D39F3}" dt="2024-05-27T14:53:41.273" v="2080" actId="1076"/>
          <ac:cxnSpMkLst>
            <pc:docMk/>
            <pc:sldMk cId="1613430015" sldId="318"/>
            <ac:cxnSpMk id="41" creationId="{13DC3C1C-419D-4BD2-810C-37E74E76EFFD}"/>
          </ac:cxnSpMkLst>
        </pc:cxnChg>
        <pc:cxnChg chg="mod">
          <ac:chgData name="Corentin HIVER" userId="36e1ca1018ad5470" providerId="LiveId" clId="{22A86881-D710-4849-8B57-1865929D39F3}" dt="2024-05-24T17:16:14.856" v="580" actId="208"/>
          <ac:cxnSpMkLst>
            <pc:docMk/>
            <pc:sldMk cId="1613430015" sldId="318"/>
            <ac:cxnSpMk id="47" creationId="{81FCD884-475A-4BA0-8F46-F009DC52E89C}"/>
          </ac:cxnSpMkLst>
        </pc:cxnChg>
        <pc:cxnChg chg="mod">
          <ac:chgData name="Corentin HIVER" userId="36e1ca1018ad5470" providerId="LiveId" clId="{22A86881-D710-4849-8B57-1865929D39F3}" dt="2024-05-24T17:11:46.470" v="535" actId="478"/>
          <ac:cxnSpMkLst>
            <pc:docMk/>
            <pc:sldMk cId="1613430015" sldId="318"/>
            <ac:cxnSpMk id="55" creationId="{0D55B61E-E09E-4A72-B02E-03B59DE6835C}"/>
          </ac:cxnSpMkLst>
        </pc:cxnChg>
        <pc:cxnChg chg="mod">
          <ac:chgData name="Corentin HIVER" userId="36e1ca1018ad5470" providerId="LiveId" clId="{22A86881-D710-4849-8B57-1865929D39F3}" dt="2024-05-27T14:51:23.485" v="1969" actId="338"/>
          <ac:cxnSpMkLst>
            <pc:docMk/>
            <pc:sldMk cId="1613430015" sldId="318"/>
            <ac:cxnSpMk id="73" creationId="{25896BE0-D7BC-4515-ACF3-E9D1BB12DFE3}"/>
          </ac:cxnSpMkLst>
        </pc:cxnChg>
        <pc:cxnChg chg="mod">
          <ac:chgData name="Corentin HIVER" userId="36e1ca1018ad5470" providerId="LiveId" clId="{22A86881-D710-4849-8B57-1865929D39F3}" dt="2024-05-27T14:51:23.485" v="1969" actId="338"/>
          <ac:cxnSpMkLst>
            <pc:docMk/>
            <pc:sldMk cId="1613430015" sldId="318"/>
            <ac:cxnSpMk id="74" creationId="{17532388-FBBC-4AD0-B0FA-819C090C0B9A}"/>
          </ac:cxnSpMkLst>
        </pc:cxnChg>
        <pc:cxnChg chg="add del mod">
          <ac:chgData name="Corentin HIVER" userId="36e1ca1018ad5470" providerId="LiveId" clId="{22A86881-D710-4849-8B57-1865929D39F3}" dt="2024-05-24T17:15:40.706" v="572" actId="478"/>
          <ac:cxnSpMkLst>
            <pc:docMk/>
            <pc:sldMk cId="1613430015" sldId="318"/>
            <ac:cxnSpMk id="75" creationId="{FC46F3DB-A6E8-4D57-8C27-CFA00B04F828}"/>
          </ac:cxnSpMkLst>
        </pc:cxnChg>
      </pc:sldChg>
      <pc:sldChg chg="addSp delSp modSp add del mod">
        <pc:chgData name="Corentin HIVER" userId="36e1ca1018ad5470" providerId="LiveId" clId="{22A86881-D710-4849-8B57-1865929D39F3}" dt="2024-05-24T17:47:00.225" v="1002" actId="47"/>
        <pc:sldMkLst>
          <pc:docMk/>
          <pc:sldMk cId="1605142439" sldId="319"/>
        </pc:sldMkLst>
        <pc:spChg chg="mod">
          <ac:chgData name="Corentin HIVER" userId="36e1ca1018ad5470" providerId="LiveId" clId="{22A86881-D710-4849-8B57-1865929D39F3}" dt="2024-05-24T17:37:01.632" v="829" actId="20577"/>
          <ac:spMkLst>
            <pc:docMk/>
            <pc:sldMk cId="1605142439" sldId="319"/>
            <ac:spMk id="7" creationId="{664B5C9E-CECD-495D-AC10-8B8A58196AF6}"/>
          </ac:spMkLst>
        </pc:spChg>
        <pc:spChg chg="add del mod">
          <ac:chgData name="Corentin HIVER" userId="36e1ca1018ad5470" providerId="LiveId" clId="{22A86881-D710-4849-8B57-1865929D39F3}" dt="2024-05-24T17:46:50.857" v="1001" actId="478"/>
          <ac:spMkLst>
            <pc:docMk/>
            <pc:sldMk cId="1605142439" sldId="319"/>
            <ac:spMk id="17" creationId="{8E402ECA-4CC3-4059-A66A-2F3B4F80C9D6}"/>
          </ac:spMkLst>
        </pc:spChg>
        <pc:spChg chg="mod">
          <ac:chgData name="Corentin HIVER" userId="36e1ca1018ad5470" providerId="LiveId" clId="{22A86881-D710-4849-8B57-1865929D39F3}" dt="2024-05-24T17:40:11.078" v="884" actId="1076"/>
          <ac:spMkLst>
            <pc:docMk/>
            <pc:sldMk cId="1605142439" sldId="319"/>
            <ac:spMk id="76" creationId="{C096B404-3E2D-458D-8199-B9D44EE64D03}"/>
          </ac:spMkLst>
        </pc:spChg>
        <pc:spChg chg="mod">
          <ac:chgData name="Corentin HIVER" userId="36e1ca1018ad5470" providerId="LiveId" clId="{22A86881-D710-4849-8B57-1865929D39F3}" dt="2024-05-24T17:40:35.068" v="891" actId="1076"/>
          <ac:spMkLst>
            <pc:docMk/>
            <pc:sldMk cId="1605142439" sldId="319"/>
            <ac:spMk id="77" creationId="{1D307818-A0D1-4398-8F7D-051171AAFC05}"/>
          </ac:spMkLst>
        </pc:spChg>
        <pc:spChg chg="add del mod">
          <ac:chgData name="Corentin HIVER" userId="36e1ca1018ad5470" providerId="LiveId" clId="{22A86881-D710-4849-8B57-1865929D39F3}" dt="2024-05-24T17:46:50.857" v="1001" actId="478"/>
          <ac:spMkLst>
            <pc:docMk/>
            <pc:sldMk cId="1605142439" sldId="319"/>
            <ac:spMk id="169" creationId="{B47B6D79-87CA-4654-8E98-16838AE14317}"/>
          </ac:spMkLst>
        </pc:spChg>
        <pc:grpChg chg="add del mod topLvl">
          <ac:chgData name="Corentin HIVER" userId="36e1ca1018ad5470" providerId="LiveId" clId="{22A86881-D710-4849-8B57-1865929D39F3}" dt="2024-05-24T17:41:40.344" v="918" actId="478"/>
          <ac:grpSpMkLst>
            <pc:docMk/>
            <pc:sldMk cId="1605142439" sldId="319"/>
            <ac:grpSpMk id="10" creationId="{B1DBB1FB-E730-4847-B49F-94CD92C39BEF}"/>
          </ac:grpSpMkLst>
        </pc:grpChg>
        <pc:grpChg chg="add del mod">
          <ac:chgData name="Corentin HIVER" userId="36e1ca1018ad5470" providerId="LiveId" clId="{22A86881-D710-4849-8B57-1865929D39F3}" dt="2024-05-24T17:39:54.800" v="879" actId="165"/>
          <ac:grpSpMkLst>
            <pc:docMk/>
            <pc:sldMk cId="1605142439" sldId="319"/>
            <ac:grpSpMk id="11" creationId="{21070AD6-3976-45FC-9DF2-9F1B2CADC6AA}"/>
          </ac:grpSpMkLst>
        </pc:grpChg>
        <pc:grpChg chg="add mod">
          <ac:chgData name="Corentin HIVER" userId="36e1ca1018ad5470" providerId="LiveId" clId="{22A86881-D710-4849-8B57-1865929D39F3}" dt="2024-05-24T17:46:28.464" v="998" actId="164"/>
          <ac:grpSpMkLst>
            <pc:docMk/>
            <pc:sldMk cId="1605142439" sldId="319"/>
            <ac:grpSpMk id="12" creationId="{35640511-B5F9-4968-AB1F-A8EF22B12F42}"/>
          </ac:grpSpMkLst>
        </pc:grpChg>
        <pc:grpChg chg="add del mod">
          <ac:chgData name="Corentin HIVER" userId="36e1ca1018ad5470" providerId="LiveId" clId="{22A86881-D710-4849-8B57-1865929D39F3}" dt="2024-05-24T17:41:40.344" v="918" actId="478"/>
          <ac:grpSpMkLst>
            <pc:docMk/>
            <pc:sldMk cId="1605142439" sldId="319"/>
            <ac:grpSpMk id="13" creationId="{19EE99DE-BB9A-4EA2-B2B6-3FC9C39DBDFE}"/>
          </ac:grpSpMkLst>
        </pc:grpChg>
        <pc:grpChg chg="add mod">
          <ac:chgData name="Corentin HIVER" userId="36e1ca1018ad5470" providerId="LiveId" clId="{22A86881-D710-4849-8B57-1865929D39F3}" dt="2024-05-24T17:46:28.464" v="998" actId="164"/>
          <ac:grpSpMkLst>
            <pc:docMk/>
            <pc:sldMk cId="1605142439" sldId="319"/>
            <ac:grpSpMk id="14" creationId="{B4C6F128-280A-4B5C-AF30-448FFEB7B619}"/>
          </ac:grpSpMkLst>
        </pc:grpChg>
        <pc:grpChg chg="add mod">
          <ac:chgData name="Corentin HIVER" userId="36e1ca1018ad5470" providerId="LiveId" clId="{22A86881-D710-4849-8B57-1865929D39F3}" dt="2024-05-24T17:46:33.512" v="999" actId="164"/>
          <ac:grpSpMkLst>
            <pc:docMk/>
            <pc:sldMk cId="1605142439" sldId="319"/>
            <ac:grpSpMk id="15" creationId="{565AB568-A30C-4419-82AC-DCC077376A68}"/>
          </ac:grpSpMkLst>
        </pc:grpChg>
        <pc:grpChg chg="add mod">
          <ac:chgData name="Corentin HIVER" userId="36e1ca1018ad5470" providerId="LiveId" clId="{22A86881-D710-4849-8B57-1865929D39F3}" dt="2024-05-24T17:46:33.512" v="999" actId="164"/>
          <ac:grpSpMkLst>
            <pc:docMk/>
            <pc:sldMk cId="1605142439" sldId="319"/>
            <ac:grpSpMk id="16" creationId="{573CBF25-386E-4F2F-9426-6949525869C8}"/>
          </ac:grpSpMkLst>
        </pc:grpChg>
        <pc:grpChg chg="add del mod">
          <ac:chgData name="Corentin HIVER" userId="36e1ca1018ad5470" providerId="LiveId" clId="{22A86881-D710-4849-8B57-1865929D39F3}" dt="2024-05-24T17:46:50.857" v="1001" actId="478"/>
          <ac:grpSpMkLst>
            <pc:docMk/>
            <pc:sldMk cId="1605142439" sldId="319"/>
            <ac:grpSpMk id="18" creationId="{BC35A220-A8EC-4762-AEC6-70E69900D49D}"/>
          </ac:grpSpMkLst>
        </pc:grpChg>
        <pc:grpChg chg="add del mod">
          <ac:chgData name="Corentin HIVER" userId="36e1ca1018ad5470" providerId="LiveId" clId="{22A86881-D710-4849-8B57-1865929D39F3}" dt="2024-05-24T17:46:50.857" v="1001" actId="478"/>
          <ac:grpSpMkLst>
            <pc:docMk/>
            <pc:sldMk cId="1605142439" sldId="319"/>
            <ac:grpSpMk id="19" creationId="{B00C33A0-B394-4805-AE59-5E696C4D167A}"/>
          </ac:grpSpMkLst>
        </pc:grpChg>
        <pc:grpChg chg="add mod">
          <ac:chgData name="Corentin HIVER" userId="36e1ca1018ad5470" providerId="LiveId" clId="{22A86881-D710-4849-8B57-1865929D39F3}" dt="2024-05-24T17:46:33.512" v="999" actId="164"/>
          <ac:grpSpMkLst>
            <pc:docMk/>
            <pc:sldMk cId="1605142439" sldId="319"/>
            <ac:grpSpMk id="84" creationId="{A66709CF-3568-45A8-B17B-1F7B15BF093B}"/>
          </ac:grpSpMkLst>
        </pc:grpChg>
        <pc:grpChg chg="add del mod">
          <ac:chgData name="Corentin HIVER" userId="36e1ca1018ad5470" providerId="LiveId" clId="{22A86881-D710-4849-8B57-1865929D39F3}" dt="2024-05-24T17:41:40.344" v="918" actId="478"/>
          <ac:grpSpMkLst>
            <pc:docMk/>
            <pc:sldMk cId="1605142439" sldId="319"/>
            <ac:grpSpMk id="89" creationId="{F28EFA84-886F-4A39-A1E9-15AECAD7047E}"/>
          </ac:grpSpMkLst>
        </pc:grpChg>
        <pc:grpChg chg="add del mod">
          <ac:chgData name="Corentin HIVER" userId="36e1ca1018ad5470" providerId="LiveId" clId="{22A86881-D710-4849-8B57-1865929D39F3}" dt="2024-05-24T17:41:40.344" v="918" actId="478"/>
          <ac:grpSpMkLst>
            <pc:docMk/>
            <pc:sldMk cId="1605142439" sldId="319"/>
            <ac:grpSpMk id="94" creationId="{294EC9D7-4D31-4B21-AB40-246CB8E04F1A}"/>
          </ac:grpSpMkLst>
        </pc:grpChg>
        <pc:grpChg chg="add del mod">
          <ac:chgData name="Corentin HIVER" userId="36e1ca1018ad5470" providerId="LiveId" clId="{22A86881-D710-4849-8B57-1865929D39F3}" dt="2024-05-24T17:41:40.344" v="918" actId="478"/>
          <ac:grpSpMkLst>
            <pc:docMk/>
            <pc:sldMk cId="1605142439" sldId="319"/>
            <ac:grpSpMk id="99" creationId="{BDB2DD62-C52E-48AC-A06C-0EDE8C82A7AE}"/>
          </ac:grpSpMkLst>
        </pc:grpChg>
        <pc:grpChg chg="add del mod">
          <ac:chgData name="Corentin HIVER" userId="36e1ca1018ad5470" providerId="LiveId" clId="{22A86881-D710-4849-8B57-1865929D39F3}" dt="2024-05-24T17:41:40.344" v="918" actId="478"/>
          <ac:grpSpMkLst>
            <pc:docMk/>
            <pc:sldMk cId="1605142439" sldId="319"/>
            <ac:grpSpMk id="104" creationId="{A6182601-2D9F-433B-84EA-9B04EBEBA160}"/>
          </ac:grpSpMkLst>
        </pc:grpChg>
        <pc:grpChg chg="add del mod">
          <ac:chgData name="Corentin HIVER" userId="36e1ca1018ad5470" providerId="LiveId" clId="{22A86881-D710-4849-8B57-1865929D39F3}" dt="2024-05-24T17:41:40.344" v="918" actId="478"/>
          <ac:grpSpMkLst>
            <pc:docMk/>
            <pc:sldMk cId="1605142439" sldId="319"/>
            <ac:grpSpMk id="109" creationId="{1A1542D3-51C2-413D-8B4B-A8E074EC7CB5}"/>
          </ac:grpSpMkLst>
        </pc:grpChg>
        <pc:grpChg chg="add del mod">
          <ac:chgData name="Corentin HIVER" userId="36e1ca1018ad5470" providerId="LiveId" clId="{22A86881-D710-4849-8B57-1865929D39F3}" dt="2024-05-24T17:41:40.344" v="918" actId="478"/>
          <ac:grpSpMkLst>
            <pc:docMk/>
            <pc:sldMk cId="1605142439" sldId="319"/>
            <ac:grpSpMk id="114" creationId="{4D2E91F6-471C-46BB-B6E9-CE6822A200E0}"/>
          </ac:grpSpMkLst>
        </pc:grpChg>
        <pc:grpChg chg="add mod">
          <ac:chgData name="Corentin HIVER" userId="36e1ca1018ad5470" providerId="LiveId" clId="{22A86881-D710-4849-8B57-1865929D39F3}" dt="2024-05-24T17:46:28.464" v="998" actId="164"/>
          <ac:grpSpMkLst>
            <pc:docMk/>
            <pc:sldMk cId="1605142439" sldId="319"/>
            <ac:grpSpMk id="119" creationId="{C7D2D3A5-2F5F-4155-892B-88937BB3CD2D}"/>
          </ac:grpSpMkLst>
        </pc:grpChg>
        <pc:grpChg chg="add mod">
          <ac:chgData name="Corentin HIVER" userId="36e1ca1018ad5470" providerId="LiveId" clId="{22A86881-D710-4849-8B57-1865929D39F3}" dt="2024-05-24T17:46:28.464" v="998" actId="164"/>
          <ac:grpSpMkLst>
            <pc:docMk/>
            <pc:sldMk cId="1605142439" sldId="319"/>
            <ac:grpSpMk id="124" creationId="{F1AAD8BD-14D1-48EF-8813-612533B55AE7}"/>
          </ac:grpSpMkLst>
        </pc:grpChg>
        <pc:grpChg chg="add mod">
          <ac:chgData name="Corentin HIVER" userId="36e1ca1018ad5470" providerId="LiveId" clId="{22A86881-D710-4849-8B57-1865929D39F3}" dt="2024-05-24T17:46:28.464" v="998" actId="164"/>
          <ac:grpSpMkLst>
            <pc:docMk/>
            <pc:sldMk cId="1605142439" sldId="319"/>
            <ac:grpSpMk id="129" creationId="{64C106A1-C282-4370-B43D-850DF40BA235}"/>
          </ac:grpSpMkLst>
        </pc:grpChg>
        <pc:grpChg chg="add mod">
          <ac:chgData name="Corentin HIVER" userId="36e1ca1018ad5470" providerId="LiveId" clId="{22A86881-D710-4849-8B57-1865929D39F3}" dt="2024-05-24T17:46:28.464" v="998" actId="164"/>
          <ac:grpSpMkLst>
            <pc:docMk/>
            <pc:sldMk cId="1605142439" sldId="319"/>
            <ac:grpSpMk id="134" creationId="{FEC0439E-2272-4AF4-A252-475B420A73DB}"/>
          </ac:grpSpMkLst>
        </pc:grpChg>
        <pc:grpChg chg="add mod">
          <ac:chgData name="Corentin HIVER" userId="36e1ca1018ad5470" providerId="LiveId" clId="{22A86881-D710-4849-8B57-1865929D39F3}" dt="2024-05-24T17:46:28.464" v="998" actId="164"/>
          <ac:grpSpMkLst>
            <pc:docMk/>
            <pc:sldMk cId="1605142439" sldId="319"/>
            <ac:grpSpMk id="139" creationId="{B73D0411-CF40-4630-8FDF-4AA43657470E}"/>
          </ac:grpSpMkLst>
        </pc:grpChg>
        <pc:grpChg chg="add mod">
          <ac:chgData name="Corentin HIVER" userId="36e1ca1018ad5470" providerId="LiveId" clId="{22A86881-D710-4849-8B57-1865929D39F3}" dt="2024-05-24T17:46:28.464" v="998" actId="164"/>
          <ac:grpSpMkLst>
            <pc:docMk/>
            <pc:sldMk cId="1605142439" sldId="319"/>
            <ac:grpSpMk id="144" creationId="{9C56094A-598B-458C-B02F-63CE5B9160B7}"/>
          </ac:grpSpMkLst>
        </pc:grpChg>
        <pc:grpChg chg="add mod">
          <ac:chgData name="Corentin HIVER" userId="36e1ca1018ad5470" providerId="LiveId" clId="{22A86881-D710-4849-8B57-1865929D39F3}" dt="2024-05-24T17:46:28.464" v="998" actId="164"/>
          <ac:grpSpMkLst>
            <pc:docMk/>
            <pc:sldMk cId="1605142439" sldId="319"/>
            <ac:grpSpMk id="149" creationId="{151E6FFF-8F7F-4C31-A859-0AA72D9C4C90}"/>
          </ac:grpSpMkLst>
        </pc:grpChg>
        <pc:grpChg chg="add mod">
          <ac:chgData name="Corentin HIVER" userId="36e1ca1018ad5470" providerId="LiveId" clId="{22A86881-D710-4849-8B57-1865929D39F3}" dt="2024-05-24T17:46:28.464" v="998" actId="164"/>
          <ac:grpSpMkLst>
            <pc:docMk/>
            <pc:sldMk cId="1605142439" sldId="319"/>
            <ac:grpSpMk id="154" creationId="{632D38C5-CFDF-4B9E-A102-F728D051BC8E}"/>
          </ac:grpSpMkLst>
        </pc:grpChg>
        <pc:grpChg chg="add del mod">
          <ac:chgData name="Corentin HIVER" userId="36e1ca1018ad5470" providerId="LiveId" clId="{22A86881-D710-4849-8B57-1865929D39F3}" dt="2024-05-24T17:43:00.269" v="961" actId="478"/>
          <ac:grpSpMkLst>
            <pc:docMk/>
            <pc:sldMk cId="1605142439" sldId="319"/>
            <ac:grpSpMk id="159" creationId="{7892E0C8-B29C-4339-AA04-530561908399}"/>
          </ac:grpSpMkLst>
        </pc:grpChg>
        <pc:grpChg chg="add mod">
          <ac:chgData name="Corentin HIVER" userId="36e1ca1018ad5470" providerId="LiveId" clId="{22A86881-D710-4849-8B57-1865929D39F3}" dt="2024-05-24T17:46:28.464" v="998" actId="164"/>
          <ac:grpSpMkLst>
            <pc:docMk/>
            <pc:sldMk cId="1605142439" sldId="319"/>
            <ac:grpSpMk id="164" creationId="{BA0C5B08-5FD8-4319-8361-A792891C1808}"/>
          </ac:grpSpMkLst>
        </pc:grpChg>
        <pc:cxnChg chg="add del mod">
          <ac:chgData name="Corentin HIVER" userId="36e1ca1018ad5470" providerId="LiveId" clId="{22A86881-D710-4849-8B57-1865929D39F3}" dt="2024-05-24T17:40:28.312" v="887" actId="478"/>
          <ac:cxnSpMkLst>
            <pc:docMk/>
            <pc:sldMk cId="1605142439" sldId="319"/>
            <ac:cxnSpMk id="8" creationId="{16BE3533-AA76-4F43-ACE4-9CBBE6FA1326}"/>
          </ac:cxnSpMkLst>
        </pc:cxnChg>
        <pc:cxnChg chg="add mod">
          <ac:chgData name="Corentin HIVER" userId="36e1ca1018ad5470" providerId="LiveId" clId="{22A86881-D710-4849-8B57-1865929D39F3}" dt="2024-05-24T17:40:19.003" v="886" actId="164"/>
          <ac:cxnSpMkLst>
            <pc:docMk/>
            <pc:sldMk cId="1605142439" sldId="319"/>
            <ac:cxnSpMk id="43" creationId="{8CB45170-44B2-47F1-9FDD-C4609E9FA669}"/>
          </ac:cxnSpMkLst>
        </pc:cxnChg>
        <pc:cxnChg chg="add mod">
          <ac:chgData name="Corentin HIVER" userId="36e1ca1018ad5470" providerId="LiveId" clId="{22A86881-D710-4849-8B57-1865929D39F3}" dt="2024-05-24T17:40:19.003" v="886" actId="164"/>
          <ac:cxnSpMkLst>
            <pc:docMk/>
            <pc:sldMk cId="1605142439" sldId="319"/>
            <ac:cxnSpMk id="44" creationId="{E04EDF7A-174C-4305-9CBA-AC7769CF8C24}"/>
          </ac:cxnSpMkLst>
        </pc:cxnChg>
        <pc:cxnChg chg="add mod">
          <ac:chgData name="Corentin HIVER" userId="36e1ca1018ad5470" providerId="LiveId" clId="{22A86881-D710-4849-8B57-1865929D39F3}" dt="2024-05-24T17:40:19.003" v="886" actId="164"/>
          <ac:cxnSpMkLst>
            <pc:docMk/>
            <pc:sldMk cId="1605142439" sldId="319"/>
            <ac:cxnSpMk id="45" creationId="{BD3D192D-13DB-4497-A73E-0A5B6D4F86DE}"/>
          </ac:cxnSpMkLst>
        </pc:cxnChg>
        <pc:cxnChg chg="add mod">
          <ac:chgData name="Corentin HIVER" userId="36e1ca1018ad5470" providerId="LiveId" clId="{22A86881-D710-4849-8B57-1865929D39F3}" dt="2024-05-24T17:40:19.003" v="886" actId="164"/>
          <ac:cxnSpMkLst>
            <pc:docMk/>
            <pc:sldMk cId="1605142439" sldId="319"/>
            <ac:cxnSpMk id="46" creationId="{E24501B6-C3E8-4ACF-9DFB-F7FEE92CC2F6}"/>
          </ac:cxnSpMkLst>
        </pc:cxnChg>
        <pc:cxnChg chg="add mod">
          <ac:chgData name="Corentin HIVER" userId="36e1ca1018ad5470" providerId="LiveId" clId="{22A86881-D710-4849-8B57-1865929D39F3}" dt="2024-05-24T17:40:15.438" v="885" actId="164"/>
          <ac:cxnSpMkLst>
            <pc:docMk/>
            <pc:sldMk cId="1605142439" sldId="319"/>
            <ac:cxnSpMk id="49" creationId="{DA25359C-4844-4DCF-AD56-3BD3470F69E2}"/>
          </ac:cxnSpMkLst>
        </pc:cxnChg>
        <pc:cxnChg chg="add mod">
          <ac:chgData name="Corentin HIVER" userId="36e1ca1018ad5470" providerId="LiveId" clId="{22A86881-D710-4849-8B57-1865929D39F3}" dt="2024-05-24T17:40:15.438" v="885" actId="164"/>
          <ac:cxnSpMkLst>
            <pc:docMk/>
            <pc:sldMk cId="1605142439" sldId="319"/>
            <ac:cxnSpMk id="50" creationId="{6319DF66-45D1-47A3-B2C9-D42CE5378495}"/>
          </ac:cxnSpMkLst>
        </pc:cxnChg>
        <pc:cxnChg chg="add mod">
          <ac:chgData name="Corentin HIVER" userId="36e1ca1018ad5470" providerId="LiveId" clId="{22A86881-D710-4849-8B57-1865929D39F3}" dt="2024-05-24T17:40:15.438" v="885" actId="164"/>
          <ac:cxnSpMkLst>
            <pc:docMk/>
            <pc:sldMk cId="1605142439" sldId="319"/>
            <ac:cxnSpMk id="51" creationId="{0C513D0C-9033-4AE8-97CE-397BF72FF509}"/>
          </ac:cxnSpMkLst>
        </pc:cxnChg>
        <pc:cxnChg chg="add mod">
          <ac:chgData name="Corentin HIVER" userId="36e1ca1018ad5470" providerId="LiveId" clId="{22A86881-D710-4849-8B57-1865929D39F3}" dt="2024-05-24T17:40:15.438" v="885" actId="164"/>
          <ac:cxnSpMkLst>
            <pc:docMk/>
            <pc:sldMk cId="1605142439" sldId="319"/>
            <ac:cxnSpMk id="52" creationId="{A751E899-E67A-4112-B8E8-CB3D9F792F7F}"/>
          </ac:cxnSpMkLst>
        </pc:cxnChg>
        <pc:cxnChg chg="add del mod">
          <ac:chgData name="Corentin HIVER" userId="36e1ca1018ad5470" providerId="LiveId" clId="{22A86881-D710-4849-8B57-1865929D39F3}" dt="2024-05-24T17:38:23.807" v="865" actId="478"/>
          <ac:cxnSpMkLst>
            <pc:docMk/>
            <pc:sldMk cId="1605142439" sldId="319"/>
            <ac:cxnSpMk id="53" creationId="{8E822CD2-DEF4-499E-A47D-0B79708DC10D}"/>
          </ac:cxnSpMkLst>
        </pc:cxnChg>
        <pc:cxnChg chg="add del mod">
          <ac:chgData name="Corentin HIVER" userId="36e1ca1018ad5470" providerId="LiveId" clId="{22A86881-D710-4849-8B57-1865929D39F3}" dt="2024-05-24T17:38:23.030" v="864" actId="478"/>
          <ac:cxnSpMkLst>
            <pc:docMk/>
            <pc:sldMk cId="1605142439" sldId="319"/>
            <ac:cxnSpMk id="54" creationId="{E3229AAE-66CE-4683-8DB3-9DE69B8B8F75}"/>
          </ac:cxnSpMkLst>
        </pc:cxnChg>
        <pc:cxnChg chg="add del mod">
          <ac:chgData name="Corentin HIVER" userId="36e1ca1018ad5470" providerId="LiveId" clId="{22A86881-D710-4849-8B57-1865929D39F3}" dt="2024-05-24T17:38:21.658" v="863" actId="478"/>
          <ac:cxnSpMkLst>
            <pc:docMk/>
            <pc:sldMk cId="1605142439" sldId="319"/>
            <ac:cxnSpMk id="55" creationId="{6E54E33D-CEFD-460D-9963-B8F4D71BEFE4}"/>
          </ac:cxnSpMkLst>
        </pc:cxnChg>
        <pc:cxnChg chg="add mod">
          <ac:chgData name="Corentin HIVER" userId="36e1ca1018ad5470" providerId="LiveId" clId="{22A86881-D710-4849-8B57-1865929D39F3}" dt="2024-05-24T17:40:07.902" v="882" actId="164"/>
          <ac:cxnSpMkLst>
            <pc:docMk/>
            <pc:sldMk cId="1605142439" sldId="319"/>
            <ac:cxnSpMk id="56" creationId="{9C1BE2B3-128A-441C-A32C-FCC25417AA1A}"/>
          </ac:cxnSpMkLst>
        </pc:cxnChg>
        <pc:cxnChg chg="add mod">
          <ac:chgData name="Corentin HIVER" userId="36e1ca1018ad5470" providerId="LiveId" clId="{22A86881-D710-4849-8B57-1865929D39F3}" dt="2024-05-24T17:40:07.902" v="882" actId="164"/>
          <ac:cxnSpMkLst>
            <pc:docMk/>
            <pc:sldMk cId="1605142439" sldId="319"/>
            <ac:cxnSpMk id="57" creationId="{4746801F-48B4-4F75-8DB3-94A798DFF445}"/>
          </ac:cxnSpMkLst>
        </pc:cxnChg>
        <pc:cxnChg chg="add mod">
          <ac:chgData name="Corentin HIVER" userId="36e1ca1018ad5470" providerId="LiveId" clId="{22A86881-D710-4849-8B57-1865929D39F3}" dt="2024-05-24T17:40:07.902" v="882" actId="164"/>
          <ac:cxnSpMkLst>
            <pc:docMk/>
            <pc:sldMk cId="1605142439" sldId="319"/>
            <ac:cxnSpMk id="58" creationId="{0BED3CA5-E4C0-413B-91E8-87DDB92FF0CF}"/>
          </ac:cxnSpMkLst>
        </pc:cxnChg>
        <pc:cxnChg chg="add mod">
          <ac:chgData name="Corentin HIVER" userId="36e1ca1018ad5470" providerId="LiveId" clId="{22A86881-D710-4849-8B57-1865929D39F3}" dt="2024-05-24T17:40:07.902" v="882" actId="164"/>
          <ac:cxnSpMkLst>
            <pc:docMk/>
            <pc:sldMk cId="1605142439" sldId="319"/>
            <ac:cxnSpMk id="59" creationId="{6DE4BCAA-CCA5-4EEB-A3D2-1F98B8F7C8C4}"/>
          </ac:cxnSpMkLst>
        </pc:cxnChg>
        <pc:cxnChg chg="add mod topLvl">
          <ac:chgData name="Corentin HIVER" userId="36e1ca1018ad5470" providerId="LiveId" clId="{22A86881-D710-4849-8B57-1865929D39F3}" dt="2024-05-24T17:39:59.541" v="880" actId="164"/>
          <ac:cxnSpMkLst>
            <pc:docMk/>
            <pc:sldMk cId="1605142439" sldId="319"/>
            <ac:cxnSpMk id="60" creationId="{F4E214FD-A5C4-4569-9594-A22932EB9FF7}"/>
          </ac:cxnSpMkLst>
        </pc:cxnChg>
        <pc:cxnChg chg="add mod topLvl">
          <ac:chgData name="Corentin HIVER" userId="36e1ca1018ad5470" providerId="LiveId" clId="{22A86881-D710-4849-8B57-1865929D39F3}" dt="2024-05-24T17:39:59.541" v="880" actId="164"/>
          <ac:cxnSpMkLst>
            <pc:docMk/>
            <pc:sldMk cId="1605142439" sldId="319"/>
            <ac:cxnSpMk id="61" creationId="{26BD4F95-F081-4C6B-BDB9-A94DEE189B5E}"/>
          </ac:cxnSpMkLst>
        </pc:cxnChg>
        <pc:cxnChg chg="add mod topLvl">
          <ac:chgData name="Corentin HIVER" userId="36e1ca1018ad5470" providerId="LiveId" clId="{22A86881-D710-4849-8B57-1865929D39F3}" dt="2024-05-24T17:39:59.541" v="880" actId="164"/>
          <ac:cxnSpMkLst>
            <pc:docMk/>
            <pc:sldMk cId="1605142439" sldId="319"/>
            <ac:cxnSpMk id="62" creationId="{5F400CD5-70EF-4B70-80E7-FF32FD98416D}"/>
          </ac:cxnSpMkLst>
        </pc:cxnChg>
        <pc:cxnChg chg="add mod topLvl">
          <ac:chgData name="Corentin HIVER" userId="36e1ca1018ad5470" providerId="LiveId" clId="{22A86881-D710-4849-8B57-1865929D39F3}" dt="2024-05-24T17:39:59.541" v="880" actId="164"/>
          <ac:cxnSpMkLst>
            <pc:docMk/>
            <pc:sldMk cId="1605142439" sldId="319"/>
            <ac:cxnSpMk id="63" creationId="{29F2B1C2-F927-43C7-B350-4ABBB1AB7DFB}"/>
          </ac:cxnSpMkLst>
        </pc:cxnChg>
        <pc:cxnChg chg="add mod">
          <ac:chgData name="Corentin HIVER" userId="36e1ca1018ad5470" providerId="LiveId" clId="{22A86881-D710-4849-8B57-1865929D39F3}" dt="2024-05-24T17:39:54.800" v="879" actId="165"/>
          <ac:cxnSpMkLst>
            <pc:docMk/>
            <pc:sldMk cId="1605142439" sldId="319"/>
            <ac:cxnSpMk id="64" creationId="{778A19BF-278D-48E7-874F-64B705EE10E3}"/>
          </ac:cxnSpMkLst>
        </pc:cxnChg>
        <pc:cxnChg chg="add mod">
          <ac:chgData name="Corentin HIVER" userId="36e1ca1018ad5470" providerId="LiveId" clId="{22A86881-D710-4849-8B57-1865929D39F3}" dt="2024-05-24T17:39:54.800" v="879" actId="165"/>
          <ac:cxnSpMkLst>
            <pc:docMk/>
            <pc:sldMk cId="1605142439" sldId="319"/>
            <ac:cxnSpMk id="75" creationId="{6E81D4F4-411A-49BE-850F-775060F09392}"/>
          </ac:cxnSpMkLst>
        </pc:cxnChg>
        <pc:cxnChg chg="add mod">
          <ac:chgData name="Corentin HIVER" userId="36e1ca1018ad5470" providerId="LiveId" clId="{22A86881-D710-4849-8B57-1865929D39F3}" dt="2024-05-24T17:39:54.800" v="879" actId="165"/>
          <ac:cxnSpMkLst>
            <pc:docMk/>
            <pc:sldMk cId="1605142439" sldId="319"/>
            <ac:cxnSpMk id="78" creationId="{9F34E37A-30F1-4F41-8FD9-6F52D24F8EBC}"/>
          </ac:cxnSpMkLst>
        </pc:cxnChg>
        <pc:cxnChg chg="add mod">
          <ac:chgData name="Corentin HIVER" userId="36e1ca1018ad5470" providerId="LiveId" clId="{22A86881-D710-4849-8B57-1865929D39F3}" dt="2024-05-24T17:39:54.800" v="879" actId="165"/>
          <ac:cxnSpMkLst>
            <pc:docMk/>
            <pc:sldMk cId="1605142439" sldId="319"/>
            <ac:cxnSpMk id="79" creationId="{5EE889FD-F26B-4D56-8492-CA119CCC8508}"/>
          </ac:cxnSpMkLst>
        </pc:cxnChg>
        <pc:cxnChg chg="add mod">
          <ac:chgData name="Corentin HIVER" userId="36e1ca1018ad5470" providerId="LiveId" clId="{22A86881-D710-4849-8B57-1865929D39F3}" dt="2024-05-24T17:40:02.600" v="881" actId="164"/>
          <ac:cxnSpMkLst>
            <pc:docMk/>
            <pc:sldMk cId="1605142439" sldId="319"/>
            <ac:cxnSpMk id="80" creationId="{BAE84D2B-D822-42D4-8703-2ACAC24EC767}"/>
          </ac:cxnSpMkLst>
        </pc:cxnChg>
        <pc:cxnChg chg="add mod">
          <ac:chgData name="Corentin HIVER" userId="36e1ca1018ad5470" providerId="LiveId" clId="{22A86881-D710-4849-8B57-1865929D39F3}" dt="2024-05-24T17:40:02.600" v="881" actId="164"/>
          <ac:cxnSpMkLst>
            <pc:docMk/>
            <pc:sldMk cId="1605142439" sldId="319"/>
            <ac:cxnSpMk id="81" creationId="{E9A8AADD-10DA-4F01-9F01-C082FD269DC0}"/>
          </ac:cxnSpMkLst>
        </pc:cxnChg>
        <pc:cxnChg chg="add mod">
          <ac:chgData name="Corentin HIVER" userId="36e1ca1018ad5470" providerId="LiveId" clId="{22A86881-D710-4849-8B57-1865929D39F3}" dt="2024-05-24T17:40:02.600" v="881" actId="164"/>
          <ac:cxnSpMkLst>
            <pc:docMk/>
            <pc:sldMk cId="1605142439" sldId="319"/>
            <ac:cxnSpMk id="82" creationId="{5746F20B-2688-419C-A3AF-629DF58E167C}"/>
          </ac:cxnSpMkLst>
        </pc:cxnChg>
        <pc:cxnChg chg="add mod">
          <ac:chgData name="Corentin HIVER" userId="36e1ca1018ad5470" providerId="LiveId" clId="{22A86881-D710-4849-8B57-1865929D39F3}" dt="2024-05-24T17:40:02.600" v="881" actId="164"/>
          <ac:cxnSpMkLst>
            <pc:docMk/>
            <pc:sldMk cId="1605142439" sldId="319"/>
            <ac:cxnSpMk id="83" creationId="{82E7EA14-9179-46FD-980D-38A37D391A57}"/>
          </ac:cxnSpMkLst>
        </pc:cxnChg>
        <pc:cxnChg chg="mod">
          <ac:chgData name="Corentin HIVER" userId="36e1ca1018ad5470" providerId="LiveId" clId="{22A86881-D710-4849-8B57-1865929D39F3}" dt="2024-05-24T17:40:28.815" v="888"/>
          <ac:cxnSpMkLst>
            <pc:docMk/>
            <pc:sldMk cId="1605142439" sldId="319"/>
            <ac:cxnSpMk id="85" creationId="{22534ED7-DB35-4F94-B1B8-BD44A29A0CE1}"/>
          </ac:cxnSpMkLst>
        </pc:cxnChg>
        <pc:cxnChg chg="mod">
          <ac:chgData name="Corentin HIVER" userId="36e1ca1018ad5470" providerId="LiveId" clId="{22A86881-D710-4849-8B57-1865929D39F3}" dt="2024-05-24T17:40:28.815" v="888"/>
          <ac:cxnSpMkLst>
            <pc:docMk/>
            <pc:sldMk cId="1605142439" sldId="319"/>
            <ac:cxnSpMk id="86" creationId="{8F4D6ADF-E774-459A-9DFE-2F7422EB6C08}"/>
          </ac:cxnSpMkLst>
        </pc:cxnChg>
        <pc:cxnChg chg="mod">
          <ac:chgData name="Corentin HIVER" userId="36e1ca1018ad5470" providerId="LiveId" clId="{22A86881-D710-4849-8B57-1865929D39F3}" dt="2024-05-24T17:40:28.815" v="888"/>
          <ac:cxnSpMkLst>
            <pc:docMk/>
            <pc:sldMk cId="1605142439" sldId="319"/>
            <ac:cxnSpMk id="87" creationId="{37490D47-9E12-4A69-83D5-8A6848CE94F2}"/>
          </ac:cxnSpMkLst>
        </pc:cxnChg>
        <pc:cxnChg chg="mod">
          <ac:chgData name="Corentin HIVER" userId="36e1ca1018ad5470" providerId="LiveId" clId="{22A86881-D710-4849-8B57-1865929D39F3}" dt="2024-05-24T17:40:28.815" v="888"/>
          <ac:cxnSpMkLst>
            <pc:docMk/>
            <pc:sldMk cId="1605142439" sldId="319"/>
            <ac:cxnSpMk id="88" creationId="{AB632681-C23E-487C-B83E-C3C1FABF5579}"/>
          </ac:cxnSpMkLst>
        </pc:cxnChg>
        <pc:cxnChg chg="mod">
          <ac:chgData name="Corentin HIVER" userId="36e1ca1018ad5470" providerId="LiveId" clId="{22A86881-D710-4849-8B57-1865929D39F3}" dt="2024-05-24T17:40:56.853" v="909"/>
          <ac:cxnSpMkLst>
            <pc:docMk/>
            <pc:sldMk cId="1605142439" sldId="319"/>
            <ac:cxnSpMk id="90" creationId="{35868E91-78D6-4A3F-B3CA-CE331459A1CD}"/>
          </ac:cxnSpMkLst>
        </pc:cxnChg>
        <pc:cxnChg chg="mod">
          <ac:chgData name="Corentin HIVER" userId="36e1ca1018ad5470" providerId="LiveId" clId="{22A86881-D710-4849-8B57-1865929D39F3}" dt="2024-05-24T17:40:56.853" v="909"/>
          <ac:cxnSpMkLst>
            <pc:docMk/>
            <pc:sldMk cId="1605142439" sldId="319"/>
            <ac:cxnSpMk id="91" creationId="{CE2060AA-11D7-4759-B84C-3CA4ABD1DAA5}"/>
          </ac:cxnSpMkLst>
        </pc:cxnChg>
        <pc:cxnChg chg="mod">
          <ac:chgData name="Corentin HIVER" userId="36e1ca1018ad5470" providerId="LiveId" clId="{22A86881-D710-4849-8B57-1865929D39F3}" dt="2024-05-24T17:40:56.853" v="909"/>
          <ac:cxnSpMkLst>
            <pc:docMk/>
            <pc:sldMk cId="1605142439" sldId="319"/>
            <ac:cxnSpMk id="92" creationId="{B22291C6-C74E-4C8A-9A4E-A8898AFE6C33}"/>
          </ac:cxnSpMkLst>
        </pc:cxnChg>
        <pc:cxnChg chg="mod">
          <ac:chgData name="Corentin HIVER" userId="36e1ca1018ad5470" providerId="LiveId" clId="{22A86881-D710-4849-8B57-1865929D39F3}" dt="2024-05-24T17:40:56.853" v="909"/>
          <ac:cxnSpMkLst>
            <pc:docMk/>
            <pc:sldMk cId="1605142439" sldId="319"/>
            <ac:cxnSpMk id="93" creationId="{BCA92C3C-9B3E-4CE3-9C5A-37614670FEA2}"/>
          </ac:cxnSpMkLst>
        </pc:cxnChg>
        <pc:cxnChg chg="mod">
          <ac:chgData name="Corentin HIVER" userId="36e1ca1018ad5470" providerId="LiveId" clId="{22A86881-D710-4849-8B57-1865929D39F3}" dt="2024-05-24T17:41:06.550" v="911"/>
          <ac:cxnSpMkLst>
            <pc:docMk/>
            <pc:sldMk cId="1605142439" sldId="319"/>
            <ac:cxnSpMk id="95" creationId="{56EFCFD5-D934-4572-98D8-3842196C4583}"/>
          </ac:cxnSpMkLst>
        </pc:cxnChg>
        <pc:cxnChg chg="mod">
          <ac:chgData name="Corentin HIVER" userId="36e1ca1018ad5470" providerId="LiveId" clId="{22A86881-D710-4849-8B57-1865929D39F3}" dt="2024-05-24T17:41:06.550" v="911"/>
          <ac:cxnSpMkLst>
            <pc:docMk/>
            <pc:sldMk cId="1605142439" sldId="319"/>
            <ac:cxnSpMk id="96" creationId="{769A1788-7E10-4349-AD78-732A2199B4C1}"/>
          </ac:cxnSpMkLst>
        </pc:cxnChg>
        <pc:cxnChg chg="mod">
          <ac:chgData name="Corentin HIVER" userId="36e1ca1018ad5470" providerId="LiveId" clId="{22A86881-D710-4849-8B57-1865929D39F3}" dt="2024-05-24T17:41:06.550" v="911"/>
          <ac:cxnSpMkLst>
            <pc:docMk/>
            <pc:sldMk cId="1605142439" sldId="319"/>
            <ac:cxnSpMk id="97" creationId="{6D23FECF-54AC-4B1C-91E4-9C84E5678148}"/>
          </ac:cxnSpMkLst>
        </pc:cxnChg>
        <pc:cxnChg chg="mod">
          <ac:chgData name="Corentin HIVER" userId="36e1ca1018ad5470" providerId="LiveId" clId="{22A86881-D710-4849-8B57-1865929D39F3}" dt="2024-05-24T17:41:06.550" v="911"/>
          <ac:cxnSpMkLst>
            <pc:docMk/>
            <pc:sldMk cId="1605142439" sldId="319"/>
            <ac:cxnSpMk id="98" creationId="{F4F7FA11-3B09-4BAE-8AD4-23BD04227D8A}"/>
          </ac:cxnSpMkLst>
        </pc:cxnChg>
        <pc:cxnChg chg="mod">
          <ac:chgData name="Corentin HIVER" userId="36e1ca1018ad5470" providerId="LiveId" clId="{22A86881-D710-4849-8B57-1865929D39F3}" dt="2024-05-24T17:41:06.550" v="911"/>
          <ac:cxnSpMkLst>
            <pc:docMk/>
            <pc:sldMk cId="1605142439" sldId="319"/>
            <ac:cxnSpMk id="100" creationId="{8D72A579-0BE4-47E9-8A30-2D9B39C94CEE}"/>
          </ac:cxnSpMkLst>
        </pc:cxnChg>
        <pc:cxnChg chg="mod">
          <ac:chgData name="Corentin HIVER" userId="36e1ca1018ad5470" providerId="LiveId" clId="{22A86881-D710-4849-8B57-1865929D39F3}" dt="2024-05-24T17:41:06.550" v="911"/>
          <ac:cxnSpMkLst>
            <pc:docMk/>
            <pc:sldMk cId="1605142439" sldId="319"/>
            <ac:cxnSpMk id="101" creationId="{50BDE546-ECD5-4DA1-86D1-BC6940959F27}"/>
          </ac:cxnSpMkLst>
        </pc:cxnChg>
        <pc:cxnChg chg="mod">
          <ac:chgData name="Corentin HIVER" userId="36e1ca1018ad5470" providerId="LiveId" clId="{22A86881-D710-4849-8B57-1865929D39F3}" dt="2024-05-24T17:41:06.550" v="911"/>
          <ac:cxnSpMkLst>
            <pc:docMk/>
            <pc:sldMk cId="1605142439" sldId="319"/>
            <ac:cxnSpMk id="102" creationId="{F081E3A5-5B47-44AE-A038-19FF1D8056EA}"/>
          </ac:cxnSpMkLst>
        </pc:cxnChg>
        <pc:cxnChg chg="mod">
          <ac:chgData name="Corentin HIVER" userId="36e1ca1018ad5470" providerId="LiveId" clId="{22A86881-D710-4849-8B57-1865929D39F3}" dt="2024-05-24T17:41:06.550" v="911"/>
          <ac:cxnSpMkLst>
            <pc:docMk/>
            <pc:sldMk cId="1605142439" sldId="319"/>
            <ac:cxnSpMk id="103" creationId="{10D15682-0A3D-4020-9BE5-361D7C92E050}"/>
          </ac:cxnSpMkLst>
        </pc:cxnChg>
        <pc:cxnChg chg="mod">
          <ac:chgData name="Corentin HIVER" userId="36e1ca1018ad5470" providerId="LiveId" clId="{22A86881-D710-4849-8B57-1865929D39F3}" dt="2024-05-24T17:41:06.550" v="911"/>
          <ac:cxnSpMkLst>
            <pc:docMk/>
            <pc:sldMk cId="1605142439" sldId="319"/>
            <ac:cxnSpMk id="105" creationId="{63EB06EF-413D-4908-B108-E81A4B794BC4}"/>
          </ac:cxnSpMkLst>
        </pc:cxnChg>
        <pc:cxnChg chg="mod">
          <ac:chgData name="Corentin HIVER" userId="36e1ca1018ad5470" providerId="LiveId" clId="{22A86881-D710-4849-8B57-1865929D39F3}" dt="2024-05-24T17:41:06.550" v="911"/>
          <ac:cxnSpMkLst>
            <pc:docMk/>
            <pc:sldMk cId="1605142439" sldId="319"/>
            <ac:cxnSpMk id="106" creationId="{06B25C08-8AFE-407C-B308-A4B5FBE21174}"/>
          </ac:cxnSpMkLst>
        </pc:cxnChg>
        <pc:cxnChg chg="mod">
          <ac:chgData name="Corentin HIVER" userId="36e1ca1018ad5470" providerId="LiveId" clId="{22A86881-D710-4849-8B57-1865929D39F3}" dt="2024-05-24T17:41:06.550" v="911"/>
          <ac:cxnSpMkLst>
            <pc:docMk/>
            <pc:sldMk cId="1605142439" sldId="319"/>
            <ac:cxnSpMk id="107" creationId="{592E4182-D29D-4A9F-B414-AEA25A9A5EAB}"/>
          </ac:cxnSpMkLst>
        </pc:cxnChg>
        <pc:cxnChg chg="mod">
          <ac:chgData name="Corentin HIVER" userId="36e1ca1018ad5470" providerId="LiveId" clId="{22A86881-D710-4849-8B57-1865929D39F3}" dt="2024-05-24T17:41:06.550" v="911"/>
          <ac:cxnSpMkLst>
            <pc:docMk/>
            <pc:sldMk cId="1605142439" sldId="319"/>
            <ac:cxnSpMk id="108" creationId="{1DFF9C80-FA7B-4A1A-81CC-74557449B843}"/>
          </ac:cxnSpMkLst>
        </pc:cxnChg>
        <pc:cxnChg chg="mod">
          <ac:chgData name="Corentin HIVER" userId="36e1ca1018ad5470" providerId="LiveId" clId="{22A86881-D710-4849-8B57-1865929D39F3}" dt="2024-05-24T17:41:15.975" v="913"/>
          <ac:cxnSpMkLst>
            <pc:docMk/>
            <pc:sldMk cId="1605142439" sldId="319"/>
            <ac:cxnSpMk id="110" creationId="{D5B3CAA0-0A6B-49CE-90CC-0685EBF5C317}"/>
          </ac:cxnSpMkLst>
        </pc:cxnChg>
        <pc:cxnChg chg="mod">
          <ac:chgData name="Corentin HIVER" userId="36e1ca1018ad5470" providerId="LiveId" clId="{22A86881-D710-4849-8B57-1865929D39F3}" dt="2024-05-24T17:41:15.975" v="913"/>
          <ac:cxnSpMkLst>
            <pc:docMk/>
            <pc:sldMk cId="1605142439" sldId="319"/>
            <ac:cxnSpMk id="111" creationId="{53C94036-A827-4555-BA17-4F16246CD494}"/>
          </ac:cxnSpMkLst>
        </pc:cxnChg>
        <pc:cxnChg chg="mod">
          <ac:chgData name="Corentin HIVER" userId="36e1ca1018ad5470" providerId="LiveId" clId="{22A86881-D710-4849-8B57-1865929D39F3}" dt="2024-05-24T17:41:15.975" v="913"/>
          <ac:cxnSpMkLst>
            <pc:docMk/>
            <pc:sldMk cId="1605142439" sldId="319"/>
            <ac:cxnSpMk id="112" creationId="{47FB92BC-2081-4001-81B9-6B186715F255}"/>
          </ac:cxnSpMkLst>
        </pc:cxnChg>
        <pc:cxnChg chg="mod">
          <ac:chgData name="Corentin HIVER" userId="36e1ca1018ad5470" providerId="LiveId" clId="{22A86881-D710-4849-8B57-1865929D39F3}" dt="2024-05-24T17:41:15.975" v="913"/>
          <ac:cxnSpMkLst>
            <pc:docMk/>
            <pc:sldMk cId="1605142439" sldId="319"/>
            <ac:cxnSpMk id="113" creationId="{D0083C21-1A20-4E60-B645-54EFEADEEC63}"/>
          </ac:cxnSpMkLst>
        </pc:cxnChg>
        <pc:cxnChg chg="mod">
          <ac:chgData name="Corentin HIVER" userId="36e1ca1018ad5470" providerId="LiveId" clId="{22A86881-D710-4849-8B57-1865929D39F3}" dt="2024-05-24T17:41:24.509" v="916"/>
          <ac:cxnSpMkLst>
            <pc:docMk/>
            <pc:sldMk cId="1605142439" sldId="319"/>
            <ac:cxnSpMk id="115" creationId="{241EC5E9-07DC-42E4-A22E-3CA36821DEBF}"/>
          </ac:cxnSpMkLst>
        </pc:cxnChg>
        <pc:cxnChg chg="mod">
          <ac:chgData name="Corentin HIVER" userId="36e1ca1018ad5470" providerId="LiveId" clId="{22A86881-D710-4849-8B57-1865929D39F3}" dt="2024-05-24T17:41:24.509" v="916"/>
          <ac:cxnSpMkLst>
            <pc:docMk/>
            <pc:sldMk cId="1605142439" sldId="319"/>
            <ac:cxnSpMk id="116" creationId="{4ACB1E23-E864-4512-A0E0-793B46644CE2}"/>
          </ac:cxnSpMkLst>
        </pc:cxnChg>
        <pc:cxnChg chg="mod">
          <ac:chgData name="Corentin HIVER" userId="36e1ca1018ad5470" providerId="LiveId" clId="{22A86881-D710-4849-8B57-1865929D39F3}" dt="2024-05-24T17:41:24.509" v="916"/>
          <ac:cxnSpMkLst>
            <pc:docMk/>
            <pc:sldMk cId="1605142439" sldId="319"/>
            <ac:cxnSpMk id="117" creationId="{318B4E2A-2B59-4879-8274-6D274B58BBE1}"/>
          </ac:cxnSpMkLst>
        </pc:cxnChg>
        <pc:cxnChg chg="mod">
          <ac:chgData name="Corentin HIVER" userId="36e1ca1018ad5470" providerId="LiveId" clId="{22A86881-D710-4849-8B57-1865929D39F3}" dt="2024-05-24T17:41:24.509" v="916"/>
          <ac:cxnSpMkLst>
            <pc:docMk/>
            <pc:sldMk cId="1605142439" sldId="319"/>
            <ac:cxnSpMk id="118" creationId="{FCE76458-214F-49E8-BB29-78050B8EBBAA}"/>
          </ac:cxnSpMkLst>
        </pc:cxnChg>
        <pc:cxnChg chg="mod">
          <ac:chgData name="Corentin HIVER" userId="36e1ca1018ad5470" providerId="LiveId" clId="{22A86881-D710-4849-8B57-1865929D39F3}" dt="2024-05-24T17:41:46.357" v="920"/>
          <ac:cxnSpMkLst>
            <pc:docMk/>
            <pc:sldMk cId="1605142439" sldId="319"/>
            <ac:cxnSpMk id="120" creationId="{FA01DF6E-CFAB-417D-B22E-4E2614C3D1B7}"/>
          </ac:cxnSpMkLst>
        </pc:cxnChg>
        <pc:cxnChg chg="mod">
          <ac:chgData name="Corentin HIVER" userId="36e1ca1018ad5470" providerId="LiveId" clId="{22A86881-D710-4849-8B57-1865929D39F3}" dt="2024-05-24T17:41:46.357" v="920"/>
          <ac:cxnSpMkLst>
            <pc:docMk/>
            <pc:sldMk cId="1605142439" sldId="319"/>
            <ac:cxnSpMk id="121" creationId="{A5717951-450E-416F-9529-5EA6112384D0}"/>
          </ac:cxnSpMkLst>
        </pc:cxnChg>
        <pc:cxnChg chg="mod">
          <ac:chgData name="Corentin HIVER" userId="36e1ca1018ad5470" providerId="LiveId" clId="{22A86881-D710-4849-8B57-1865929D39F3}" dt="2024-05-24T17:41:46.357" v="920"/>
          <ac:cxnSpMkLst>
            <pc:docMk/>
            <pc:sldMk cId="1605142439" sldId="319"/>
            <ac:cxnSpMk id="122" creationId="{B3EF09AA-A4D6-43ED-A766-9343EBE77AFF}"/>
          </ac:cxnSpMkLst>
        </pc:cxnChg>
        <pc:cxnChg chg="mod">
          <ac:chgData name="Corentin HIVER" userId="36e1ca1018ad5470" providerId="LiveId" clId="{22A86881-D710-4849-8B57-1865929D39F3}" dt="2024-05-24T17:41:46.357" v="920"/>
          <ac:cxnSpMkLst>
            <pc:docMk/>
            <pc:sldMk cId="1605142439" sldId="319"/>
            <ac:cxnSpMk id="123" creationId="{0D66B2E0-9816-4825-8FE7-F886F9868F1F}"/>
          </ac:cxnSpMkLst>
        </pc:cxnChg>
        <pc:cxnChg chg="mod">
          <ac:chgData name="Corentin HIVER" userId="36e1ca1018ad5470" providerId="LiveId" clId="{22A86881-D710-4849-8B57-1865929D39F3}" dt="2024-05-24T17:41:53.176" v="925"/>
          <ac:cxnSpMkLst>
            <pc:docMk/>
            <pc:sldMk cId="1605142439" sldId="319"/>
            <ac:cxnSpMk id="125" creationId="{6CDA3A30-361F-4A46-8D71-B5682118E7C8}"/>
          </ac:cxnSpMkLst>
        </pc:cxnChg>
        <pc:cxnChg chg="mod">
          <ac:chgData name="Corentin HIVER" userId="36e1ca1018ad5470" providerId="LiveId" clId="{22A86881-D710-4849-8B57-1865929D39F3}" dt="2024-05-24T17:41:53.176" v="925"/>
          <ac:cxnSpMkLst>
            <pc:docMk/>
            <pc:sldMk cId="1605142439" sldId="319"/>
            <ac:cxnSpMk id="126" creationId="{465C8505-8109-44FA-8266-49ED9E865806}"/>
          </ac:cxnSpMkLst>
        </pc:cxnChg>
        <pc:cxnChg chg="mod">
          <ac:chgData name="Corentin HIVER" userId="36e1ca1018ad5470" providerId="LiveId" clId="{22A86881-D710-4849-8B57-1865929D39F3}" dt="2024-05-24T17:41:53.176" v="925"/>
          <ac:cxnSpMkLst>
            <pc:docMk/>
            <pc:sldMk cId="1605142439" sldId="319"/>
            <ac:cxnSpMk id="127" creationId="{7C013C63-51CB-492A-8C42-B77CA71A434C}"/>
          </ac:cxnSpMkLst>
        </pc:cxnChg>
        <pc:cxnChg chg="mod">
          <ac:chgData name="Corentin HIVER" userId="36e1ca1018ad5470" providerId="LiveId" clId="{22A86881-D710-4849-8B57-1865929D39F3}" dt="2024-05-24T17:41:53.176" v="925"/>
          <ac:cxnSpMkLst>
            <pc:docMk/>
            <pc:sldMk cId="1605142439" sldId="319"/>
            <ac:cxnSpMk id="128" creationId="{5C02C722-2E17-461E-B447-19E1C94E9971}"/>
          </ac:cxnSpMkLst>
        </pc:cxnChg>
        <pc:cxnChg chg="mod">
          <ac:chgData name="Corentin HIVER" userId="36e1ca1018ad5470" providerId="LiveId" clId="{22A86881-D710-4849-8B57-1865929D39F3}" dt="2024-05-24T17:42:00.176" v="928"/>
          <ac:cxnSpMkLst>
            <pc:docMk/>
            <pc:sldMk cId="1605142439" sldId="319"/>
            <ac:cxnSpMk id="130" creationId="{AE3EC542-E5EF-4DBE-A960-D5D77B5AADD1}"/>
          </ac:cxnSpMkLst>
        </pc:cxnChg>
        <pc:cxnChg chg="mod">
          <ac:chgData name="Corentin HIVER" userId="36e1ca1018ad5470" providerId="LiveId" clId="{22A86881-D710-4849-8B57-1865929D39F3}" dt="2024-05-24T17:42:00.176" v="928"/>
          <ac:cxnSpMkLst>
            <pc:docMk/>
            <pc:sldMk cId="1605142439" sldId="319"/>
            <ac:cxnSpMk id="131" creationId="{5398E866-7E39-4FE6-AB44-3EB1C55B461A}"/>
          </ac:cxnSpMkLst>
        </pc:cxnChg>
        <pc:cxnChg chg="mod">
          <ac:chgData name="Corentin HIVER" userId="36e1ca1018ad5470" providerId="LiveId" clId="{22A86881-D710-4849-8B57-1865929D39F3}" dt="2024-05-24T17:42:00.176" v="928"/>
          <ac:cxnSpMkLst>
            <pc:docMk/>
            <pc:sldMk cId="1605142439" sldId="319"/>
            <ac:cxnSpMk id="132" creationId="{CBBF2862-A7D4-4BC6-92E7-C7A1B1444728}"/>
          </ac:cxnSpMkLst>
        </pc:cxnChg>
        <pc:cxnChg chg="mod">
          <ac:chgData name="Corentin HIVER" userId="36e1ca1018ad5470" providerId="LiveId" clId="{22A86881-D710-4849-8B57-1865929D39F3}" dt="2024-05-24T17:42:00.176" v="928"/>
          <ac:cxnSpMkLst>
            <pc:docMk/>
            <pc:sldMk cId="1605142439" sldId="319"/>
            <ac:cxnSpMk id="133" creationId="{8873D35F-A2A4-481A-991A-DA70A580F333}"/>
          </ac:cxnSpMkLst>
        </pc:cxnChg>
        <pc:cxnChg chg="mod">
          <ac:chgData name="Corentin HIVER" userId="36e1ca1018ad5470" providerId="LiveId" clId="{22A86881-D710-4849-8B57-1865929D39F3}" dt="2024-05-24T17:42:04.795" v="930"/>
          <ac:cxnSpMkLst>
            <pc:docMk/>
            <pc:sldMk cId="1605142439" sldId="319"/>
            <ac:cxnSpMk id="135" creationId="{9B65E526-6ED9-44BB-AF90-95F9743EB93B}"/>
          </ac:cxnSpMkLst>
        </pc:cxnChg>
        <pc:cxnChg chg="mod">
          <ac:chgData name="Corentin HIVER" userId="36e1ca1018ad5470" providerId="LiveId" clId="{22A86881-D710-4849-8B57-1865929D39F3}" dt="2024-05-24T17:42:04.795" v="930"/>
          <ac:cxnSpMkLst>
            <pc:docMk/>
            <pc:sldMk cId="1605142439" sldId="319"/>
            <ac:cxnSpMk id="136" creationId="{C9715BA8-75AA-4B86-9302-01E48FD11344}"/>
          </ac:cxnSpMkLst>
        </pc:cxnChg>
        <pc:cxnChg chg="mod">
          <ac:chgData name="Corentin HIVER" userId="36e1ca1018ad5470" providerId="LiveId" clId="{22A86881-D710-4849-8B57-1865929D39F3}" dt="2024-05-24T17:42:04.795" v="930"/>
          <ac:cxnSpMkLst>
            <pc:docMk/>
            <pc:sldMk cId="1605142439" sldId="319"/>
            <ac:cxnSpMk id="137" creationId="{48BD21C4-3350-4207-AA95-F861A4A620F5}"/>
          </ac:cxnSpMkLst>
        </pc:cxnChg>
        <pc:cxnChg chg="mod">
          <ac:chgData name="Corentin HIVER" userId="36e1ca1018ad5470" providerId="LiveId" clId="{22A86881-D710-4849-8B57-1865929D39F3}" dt="2024-05-24T17:42:04.795" v="930"/>
          <ac:cxnSpMkLst>
            <pc:docMk/>
            <pc:sldMk cId="1605142439" sldId="319"/>
            <ac:cxnSpMk id="138" creationId="{51FA73E7-12FB-46A7-933D-EDB628270EEE}"/>
          </ac:cxnSpMkLst>
        </pc:cxnChg>
        <pc:cxnChg chg="mod">
          <ac:chgData name="Corentin HIVER" userId="36e1ca1018ad5470" providerId="LiveId" clId="{22A86881-D710-4849-8B57-1865929D39F3}" dt="2024-05-24T17:42:10.261" v="932"/>
          <ac:cxnSpMkLst>
            <pc:docMk/>
            <pc:sldMk cId="1605142439" sldId="319"/>
            <ac:cxnSpMk id="140" creationId="{5A13A4A4-6882-41FA-ABFA-76C3542D04AC}"/>
          </ac:cxnSpMkLst>
        </pc:cxnChg>
        <pc:cxnChg chg="mod">
          <ac:chgData name="Corentin HIVER" userId="36e1ca1018ad5470" providerId="LiveId" clId="{22A86881-D710-4849-8B57-1865929D39F3}" dt="2024-05-24T17:42:10.261" v="932"/>
          <ac:cxnSpMkLst>
            <pc:docMk/>
            <pc:sldMk cId="1605142439" sldId="319"/>
            <ac:cxnSpMk id="141" creationId="{1A815CA6-5CB0-48B5-8BAC-319C7ECAA39D}"/>
          </ac:cxnSpMkLst>
        </pc:cxnChg>
        <pc:cxnChg chg="mod">
          <ac:chgData name="Corentin HIVER" userId="36e1ca1018ad5470" providerId="LiveId" clId="{22A86881-D710-4849-8B57-1865929D39F3}" dt="2024-05-24T17:42:10.261" v="932"/>
          <ac:cxnSpMkLst>
            <pc:docMk/>
            <pc:sldMk cId="1605142439" sldId="319"/>
            <ac:cxnSpMk id="142" creationId="{9D95253D-28F6-4008-AA03-CAAC77BFE938}"/>
          </ac:cxnSpMkLst>
        </pc:cxnChg>
        <pc:cxnChg chg="mod">
          <ac:chgData name="Corentin HIVER" userId="36e1ca1018ad5470" providerId="LiveId" clId="{22A86881-D710-4849-8B57-1865929D39F3}" dt="2024-05-24T17:42:10.261" v="932"/>
          <ac:cxnSpMkLst>
            <pc:docMk/>
            <pc:sldMk cId="1605142439" sldId="319"/>
            <ac:cxnSpMk id="143" creationId="{E326417F-FCBC-41B9-B108-C04C3E7FA7CD}"/>
          </ac:cxnSpMkLst>
        </pc:cxnChg>
        <pc:cxnChg chg="mod">
          <ac:chgData name="Corentin HIVER" userId="36e1ca1018ad5470" providerId="LiveId" clId="{22A86881-D710-4849-8B57-1865929D39F3}" dt="2024-05-24T17:42:14.262" v="934"/>
          <ac:cxnSpMkLst>
            <pc:docMk/>
            <pc:sldMk cId="1605142439" sldId="319"/>
            <ac:cxnSpMk id="145" creationId="{0DE19794-5E76-49E8-8281-01A11C969B18}"/>
          </ac:cxnSpMkLst>
        </pc:cxnChg>
        <pc:cxnChg chg="mod">
          <ac:chgData name="Corentin HIVER" userId="36e1ca1018ad5470" providerId="LiveId" clId="{22A86881-D710-4849-8B57-1865929D39F3}" dt="2024-05-24T17:42:14.262" v="934"/>
          <ac:cxnSpMkLst>
            <pc:docMk/>
            <pc:sldMk cId="1605142439" sldId="319"/>
            <ac:cxnSpMk id="146" creationId="{3F08F559-ED30-46FA-A541-A9383FE13DFB}"/>
          </ac:cxnSpMkLst>
        </pc:cxnChg>
        <pc:cxnChg chg="mod">
          <ac:chgData name="Corentin HIVER" userId="36e1ca1018ad5470" providerId="LiveId" clId="{22A86881-D710-4849-8B57-1865929D39F3}" dt="2024-05-24T17:42:14.262" v="934"/>
          <ac:cxnSpMkLst>
            <pc:docMk/>
            <pc:sldMk cId="1605142439" sldId="319"/>
            <ac:cxnSpMk id="147" creationId="{27A2F740-5784-483D-B053-BB947D7DD656}"/>
          </ac:cxnSpMkLst>
        </pc:cxnChg>
        <pc:cxnChg chg="mod">
          <ac:chgData name="Corentin HIVER" userId="36e1ca1018ad5470" providerId="LiveId" clId="{22A86881-D710-4849-8B57-1865929D39F3}" dt="2024-05-24T17:42:14.262" v="934"/>
          <ac:cxnSpMkLst>
            <pc:docMk/>
            <pc:sldMk cId="1605142439" sldId="319"/>
            <ac:cxnSpMk id="148" creationId="{4DD5BA5A-0ACF-446E-9BFD-041CBC7E30BE}"/>
          </ac:cxnSpMkLst>
        </pc:cxnChg>
        <pc:cxnChg chg="mod">
          <ac:chgData name="Corentin HIVER" userId="36e1ca1018ad5470" providerId="LiveId" clId="{22A86881-D710-4849-8B57-1865929D39F3}" dt="2024-05-24T17:42:23.020" v="936"/>
          <ac:cxnSpMkLst>
            <pc:docMk/>
            <pc:sldMk cId="1605142439" sldId="319"/>
            <ac:cxnSpMk id="150" creationId="{5B860BFC-E0C6-4F64-9BDF-A8FE0258EE16}"/>
          </ac:cxnSpMkLst>
        </pc:cxnChg>
        <pc:cxnChg chg="mod">
          <ac:chgData name="Corentin HIVER" userId="36e1ca1018ad5470" providerId="LiveId" clId="{22A86881-D710-4849-8B57-1865929D39F3}" dt="2024-05-24T17:42:23.020" v="936"/>
          <ac:cxnSpMkLst>
            <pc:docMk/>
            <pc:sldMk cId="1605142439" sldId="319"/>
            <ac:cxnSpMk id="151" creationId="{633FF14A-9106-4E67-8DE6-AAF61A053853}"/>
          </ac:cxnSpMkLst>
        </pc:cxnChg>
        <pc:cxnChg chg="mod">
          <ac:chgData name="Corentin HIVER" userId="36e1ca1018ad5470" providerId="LiveId" clId="{22A86881-D710-4849-8B57-1865929D39F3}" dt="2024-05-24T17:42:23.020" v="936"/>
          <ac:cxnSpMkLst>
            <pc:docMk/>
            <pc:sldMk cId="1605142439" sldId="319"/>
            <ac:cxnSpMk id="152" creationId="{D603CFDA-A91A-48D1-A8E1-BA458C4D975F}"/>
          </ac:cxnSpMkLst>
        </pc:cxnChg>
        <pc:cxnChg chg="mod">
          <ac:chgData name="Corentin HIVER" userId="36e1ca1018ad5470" providerId="LiveId" clId="{22A86881-D710-4849-8B57-1865929D39F3}" dt="2024-05-24T17:42:23.020" v="936"/>
          <ac:cxnSpMkLst>
            <pc:docMk/>
            <pc:sldMk cId="1605142439" sldId="319"/>
            <ac:cxnSpMk id="153" creationId="{A93579F5-4999-4E07-8364-81169F46BCE4}"/>
          </ac:cxnSpMkLst>
        </pc:cxnChg>
        <pc:cxnChg chg="mod">
          <ac:chgData name="Corentin HIVER" userId="36e1ca1018ad5470" providerId="LiveId" clId="{22A86881-D710-4849-8B57-1865929D39F3}" dt="2024-05-24T17:42:35.178" v="939"/>
          <ac:cxnSpMkLst>
            <pc:docMk/>
            <pc:sldMk cId="1605142439" sldId="319"/>
            <ac:cxnSpMk id="155" creationId="{D394C876-944E-41F5-BEBB-5EF556B95145}"/>
          </ac:cxnSpMkLst>
        </pc:cxnChg>
        <pc:cxnChg chg="mod">
          <ac:chgData name="Corentin HIVER" userId="36e1ca1018ad5470" providerId="LiveId" clId="{22A86881-D710-4849-8B57-1865929D39F3}" dt="2024-05-24T17:42:35.178" v="939"/>
          <ac:cxnSpMkLst>
            <pc:docMk/>
            <pc:sldMk cId="1605142439" sldId="319"/>
            <ac:cxnSpMk id="156" creationId="{55DE4486-3A47-4414-A8A7-559A319AF232}"/>
          </ac:cxnSpMkLst>
        </pc:cxnChg>
        <pc:cxnChg chg="mod">
          <ac:chgData name="Corentin HIVER" userId="36e1ca1018ad5470" providerId="LiveId" clId="{22A86881-D710-4849-8B57-1865929D39F3}" dt="2024-05-24T17:42:35.178" v="939"/>
          <ac:cxnSpMkLst>
            <pc:docMk/>
            <pc:sldMk cId="1605142439" sldId="319"/>
            <ac:cxnSpMk id="157" creationId="{D3458E92-8CA7-4608-87B5-8B661B1CECB9}"/>
          </ac:cxnSpMkLst>
        </pc:cxnChg>
        <pc:cxnChg chg="mod">
          <ac:chgData name="Corentin HIVER" userId="36e1ca1018ad5470" providerId="LiveId" clId="{22A86881-D710-4849-8B57-1865929D39F3}" dt="2024-05-24T17:42:35.178" v="939"/>
          <ac:cxnSpMkLst>
            <pc:docMk/>
            <pc:sldMk cId="1605142439" sldId="319"/>
            <ac:cxnSpMk id="158" creationId="{A3CFCDC3-A611-49FE-868F-B60FBE313C06}"/>
          </ac:cxnSpMkLst>
        </pc:cxnChg>
        <pc:cxnChg chg="mod">
          <ac:chgData name="Corentin HIVER" userId="36e1ca1018ad5470" providerId="LiveId" clId="{22A86881-D710-4849-8B57-1865929D39F3}" dt="2024-05-24T17:42:41.683" v="945"/>
          <ac:cxnSpMkLst>
            <pc:docMk/>
            <pc:sldMk cId="1605142439" sldId="319"/>
            <ac:cxnSpMk id="160" creationId="{AE64741F-75F1-448E-BA7C-EDD77FB6F053}"/>
          </ac:cxnSpMkLst>
        </pc:cxnChg>
        <pc:cxnChg chg="mod">
          <ac:chgData name="Corentin HIVER" userId="36e1ca1018ad5470" providerId="LiveId" clId="{22A86881-D710-4849-8B57-1865929D39F3}" dt="2024-05-24T17:42:41.683" v="945"/>
          <ac:cxnSpMkLst>
            <pc:docMk/>
            <pc:sldMk cId="1605142439" sldId="319"/>
            <ac:cxnSpMk id="161" creationId="{F40F41A1-16C3-4FEA-A540-70EC28CF8322}"/>
          </ac:cxnSpMkLst>
        </pc:cxnChg>
        <pc:cxnChg chg="mod">
          <ac:chgData name="Corentin HIVER" userId="36e1ca1018ad5470" providerId="LiveId" clId="{22A86881-D710-4849-8B57-1865929D39F3}" dt="2024-05-24T17:42:41.683" v="945"/>
          <ac:cxnSpMkLst>
            <pc:docMk/>
            <pc:sldMk cId="1605142439" sldId="319"/>
            <ac:cxnSpMk id="162" creationId="{61623F0F-A128-4794-BBE3-80FB839F1ACC}"/>
          </ac:cxnSpMkLst>
        </pc:cxnChg>
        <pc:cxnChg chg="mod">
          <ac:chgData name="Corentin HIVER" userId="36e1ca1018ad5470" providerId="LiveId" clId="{22A86881-D710-4849-8B57-1865929D39F3}" dt="2024-05-24T17:42:41.683" v="945"/>
          <ac:cxnSpMkLst>
            <pc:docMk/>
            <pc:sldMk cId="1605142439" sldId="319"/>
            <ac:cxnSpMk id="163" creationId="{190DFE88-2C32-47EA-91DD-43A7D7E825E3}"/>
          </ac:cxnSpMkLst>
        </pc:cxnChg>
        <pc:cxnChg chg="mod">
          <ac:chgData name="Corentin HIVER" userId="36e1ca1018ad5470" providerId="LiveId" clId="{22A86881-D710-4849-8B57-1865929D39F3}" dt="2024-05-24T17:43:03.794" v="962"/>
          <ac:cxnSpMkLst>
            <pc:docMk/>
            <pc:sldMk cId="1605142439" sldId="319"/>
            <ac:cxnSpMk id="165" creationId="{14DF310E-3F30-4DC9-BA54-0042A913FD53}"/>
          </ac:cxnSpMkLst>
        </pc:cxnChg>
        <pc:cxnChg chg="mod">
          <ac:chgData name="Corentin HIVER" userId="36e1ca1018ad5470" providerId="LiveId" clId="{22A86881-D710-4849-8B57-1865929D39F3}" dt="2024-05-24T17:43:03.794" v="962"/>
          <ac:cxnSpMkLst>
            <pc:docMk/>
            <pc:sldMk cId="1605142439" sldId="319"/>
            <ac:cxnSpMk id="166" creationId="{2C64AB21-89C4-41E2-B119-DD3FA92EAF44}"/>
          </ac:cxnSpMkLst>
        </pc:cxnChg>
        <pc:cxnChg chg="mod">
          <ac:chgData name="Corentin HIVER" userId="36e1ca1018ad5470" providerId="LiveId" clId="{22A86881-D710-4849-8B57-1865929D39F3}" dt="2024-05-24T17:43:03.794" v="962"/>
          <ac:cxnSpMkLst>
            <pc:docMk/>
            <pc:sldMk cId="1605142439" sldId="319"/>
            <ac:cxnSpMk id="167" creationId="{CD5A1642-CC25-4E9C-8681-F03093066DBA}"/>
          </ac:cxnSpMkLst>
        </pc:cxnChg>
        <pc:cxnChg chg="mod">
          <ac:chgData name="Corentin HIVER" userId="36e1ca1018ad5470" providerId="LiveId" clId="{22A86881-D710-4849-8B57-1865929D39F3}" dt="2024-05-24T17:43:03.794" v="962"/>
          <ac:cxnSpMkLst>
            <pc:docMk/>
            <pc:sldMk cId="1605142439" sldId="319"/>
            <ac:cxnSpMk id="168" creationId="{9E1A2D49-E121-48D4-8D77-53259130B438}"/>
          </ac:cxnSpMkLst>
        </pc:cxnChg>
      </pc:sldChg>
      <pc:sldChg chg="addSp delSp modSp add mod">
        <pc:chgData name="Corentin HIVER" userId="36e1ca1018ad5470" providerId="LiveId" clId="{22A86881-D710-4849-8B57-1865929D39F3}" dt="2024-05-29T14:11:31.298" v="3278"/>
        <pc:sldMkLst>
          <pc:docMk/>
          <pc:sldMk cId="475115208" sldId="320"/>
        </pc:sldMkLst>
        <pc:spChg chg="mod">
          <ac:chgData name="Corentin HIVER" userId="36e1ca1018ad5470" providerId="LiveId" clId="{22A86881-D710-4849-8B57-1865929D39F3}" dt="2024-05-29T14:11:31.298" v="3278"/>
          <ac:spMkLst>
            <pc:docMk/>
            <pc:sldMk cId="475115208" sldId="320"/>
            <ac:spMk id="4" creationId="{00000000-0000-0000-0000-000000000000}"/>
          </ac:spMkLst>
        </pc:spChg>
        <pc:spChg chg="del">
          <ac:chgData name="Corentin HIVER" userId="36e1ca1018ad5470" providerId="LiveId" clId="{22A86881-D710-4849-8B57-1865929D39F3}" dt="2024-05-27T14:56:22.402" v="2090" actId="478"/>
          <ac:spMkLst>
            <pc:docMk/>
            <pc:sldMk cId="475115208" sldId="320"/>
            <ac:spMk id="17" creationId="{8E402ECA-4CC3-4059-A66A-2F3B4F80C9D6}"/>
          </ac:spMkLst>
        </pc:spChg>
        <pc:spChg chg="add mod">
          <ac:chgData name="Corentin HIVER" userId="36e1ca1018ad5470" providerId="LiveId" clId="{22A86881-D710-4849-8B57-1865929D39F3}" dt="2024-05-24T17:52:01.970" v="1060" actId="20577"/>
          <ac:spMkLst>
            <pc:docMk/>
            <pc:sldMk cId="475115208" sldId="320"/>
            <ac:spMk id="21" creationId="{65446E8F-E2E0-4656-A05B-89B68CF93C42}"/>
          </ac:spMkLst>
        </pc:spChg>
        <pc:spChg chg="mod">
          <ac:chgData name="Corentin HIVER" userId="36e1ca1018ad5470" providerId="LiveId" clId="{22A86881-D710-4849-8B57-1865929D39F3}" dt="2024-05-27T14:23:29.735" v="1629" actId="20577"/>
          <ac:spMkLst>
            <pc:docMk/>
            <pc:sldMk cId="475115208" sldId="320"/>
            <ac:spMk id="71" creationId="{DC716F6C-FB04-4E6B-B41B-20A999196A7B}"/>
          </ac:spMkLst>
        </pc:spChg>
        <pc:spChg chg="add mod">
          <ac:chgData name="Corentin HIVER" userId="36e1ca1018ad5470" providerId="LiveId" clId="{22A86881-D710-4849-8B57-1865929D39F3}" dt="2024-05-27T14:56:07.318" v="2088"/>
          <ac:spMkLst>
            <pc:docMk/>
            <pc:sldMk cId="475115208" sldId="320"/>
            <ac:spMk id="117" creationId="{506C954C-E6E7-4D7A-8D17-EEEE607741A9}"/>
          </ac:spMkLst>
        </pc:spChg>
        <pc:spChg chg="add del mod">
          <ac:chgData name="Corentin HIVER" userId="36e1ca1018ad5470" providerId="LiveId" clId="{22A86881-D710-4849-8B57-1865929D39F3}" dt="2024-05-27T14:56:48.605" v="2096" actId="478"/>
          <ac:spMkLst>
            <pc:docMk/>
            <pc:sldMk cId="475115208" sldId="320"/>
            <ac:spMk id="118" creationId="{39955D53-BAB0-47F8-961C-502DA5AF2425}"/>
          </ac:spMkLst>
        </pc:spChg>
        <pc:spChg chg="del mod">
          <ac:chgData name="Corentin HIVER" userId="36e1ca1018ad5470" providerId="LiveId" clId="{22A86881-D710-4849-8B57-1865929D39F3}" dt="2024-05-27T14:56:10.305" v="2089" actId="478"/>
          <ac:spMkLst>
            <pc:docMk/>
            <pc:sldMk cId="475115208" sldId="320"/>
            <ac:spMk id="169" creationId="{B47B6D79-87CA-4654-8E98-16838AE14317}"/>
          </ac:spMkLst>
        </pc:spChg>
        <pc:spChg chg="add del mod">
          <ac:chgData name="Corentin HIVER" userId="36e1ca1018ad5470" providerId="LiveId" clId="{22A86881-D710-4849-8B57-1865929D39F3}" dt="2024-05-24T19:22:25.710" v="1251" actId="478"/>
          <ac:spMkLst>
            <pc:docMk/>
            <pc:sldMk cId="475115208" sldId="320"/>
            <ac:spMk id="172" creationId="{B09AB23F-E49C-4E28-8DB3-33783D0B7927}"/>
          </ac:spMkLst>
        </pc:spChg>
        <pc:spChg chg="add mod">
          <ac:chgData name="Corentin HIVER" userId="36e1ca1018ad5470" providerId="LiveId" clId="{22A86881-D710-4849-8B57-1865929D39F3}" dt="2024-05-27T14:56:48.854" v="2097"/>
          <ac:spMkLst>
            <pc:docMk/>
            <pc:sldMk cId="475115208" sldId="320"/>
            <ac:spMk id="172" creationId="{E93CC83E-5995-4110-B1C7-4B7D4B387E14}"/>
          </ac:spMkLst>
        </pc:spChg>
        <pc:grpChg chg="mod topLvl">
          <ac:chgData name="Corentin HIVER" userId="36e1ca1018ad5470" providerId="LiveId" clId="{22A86881-D710-4849-8B57-1865929D39F3}" dt="2024-05-24T17:53:12.151" v="1068" actId="164"/>
          <ac:grpSpMkLst>
            <pc:docMk/>
            <pc:sldMk cId="475115208" sldId="320"/>
            <ac:grpSpMk id="12" creationId="{35640511-B5F9-4968-AB1F-A8EF22B12F42}"/>
          </ac:grpSpMkLst>
        </pc:grpChg>
        <pc:grpChg chg="mod topLvl">
          <ac:chgData name="Corentin HIVER" userId="36e1ca1018ad5470" providerId="LiveId" clId="{22A86881-D710-4849-8B57-1865929D39F3}" dt="2024-05-24T17:53:12.151" v="1068" actId="164"/>
          <ac:grpSpMkLst>
            <pc:docMk/>
            <pc:sldMk cId="475115208" sldId="320"/>
            <ac:grpSpMk id="14" creationId="{B4C6F128-280A-4B5C-AF30-448FFEB7B619}"/>
          </ac:grpSpMkLst>
        </pc:grpChg>
        <pc:grpChg chg="mod topLvl">
          <ac:chgData name="Corentin HIVER" userId="36e1ca1018ad5470" providerId="LiveId" clId="{22A86881-D710-4849-8B57-1865929D39F3}" dt="2024-05-24T17:52:43.743" v="1062" actId="14100"/>
          <ac:grpSpMkLst>
            <pc:docMk/>
            <pc:sldMk cId="475115208" sldId="320"/>
            <ac:grpSpMk id="15" creationId="{565AB568-A30C-4419-82AC-DCC077376A68}"/>
          </ac:grpSpMkLst>
        </pc:grpChg>
        <pc:grpChg chg="mod topLvl">
          <ac:chgData name="Corentin HIVER" userId="36e1ca1018ad5470" providerId="LiveId" clId="{22A86881-D710-4849-8B57-1865929D39F3}" dt="2024-05-24T17:52:43.743" v="1062" actId="14100"/>
          <ac:grpSpMkLst>
            <pc:docMk/>
            <pc:sldMk cId="475115208" sldId="320"/>
            <ac:grpSpMk id="16" creationId="{573CBF25-386E-4F2F-9426-6949525869C8}"/>
          </ac:grpSpMkLst>
        </pc:grpChg>
        <pc:grpChg chg="del">
          <ac:chgData name="Corentin HIVER" userId="36e1ca1018ad5470" providerId="LiveId" clId="{22A86881-D710-4849-8B57-1865929D39F3}" dt="2024-05-24T17:52:48.822" v="1063" actId="165"/>
          <ac:grpSpMkLst>
            <pc:docMk/>
            <pc:sldMk cId="475115208" sldId="320"/>
            <ac:grpSpMk id="18" creationId="{BC35A220-A8EC-4762-AEC6-70E69900D49D}"/>
          </ac:grpSpMkLst>
        </pc:grpChg>
        <pc:grpChg chg="del">
          <ac:chgData name="Corentin HIVER" userId="36e1ca1018ad5470" providerId="LiveId" clId="{22A86881-D710-4849-8B57-1865929D39F3}" dt="2024-05-24T17:52:40.458" v="1061" actId="165"/>
          <ac:grpSpMkLst>
            <pc:docMk/>
            <pc:sldMk cId="475115208" sldId="320"/>
            <ac:grpSpMk id="19" creationId="{B00C33A0-B394-4805-AE59-5E696C4D167A}"/>
          </ac:grpSpMkLst>
        </pc:grpChg>
        <pc:grpChg chg="add mod">
          <ac:chgData name="Corentin HIVER" userId="36e1ca1018ad5470" providerId="LiveId" clId="{22A86881-D710-4849-8B57-1865929D39F3}" dt="2024-05-24T17:53:12.151" v="1068" actId="164"/>
          <ac:grpSpMkLst>
            <pc:docMk/>
            <pc:sldMk cId="475115208" sldId="320"/>
            <ac:grpSpMk id="22" creationId="{5205B8EA-5FE5-4BF6-86A9-9ED534BBD060}"/>
          </ac:grpSpMkLst>
        </pc:grpChg>
        <pc:grpChg chg="mod topLvl">
          <ac:chgData name="Corentin HIVER" userId="36e1ca1018ad5470" providerId="LiveId" clId="{22A86881-D710-4849-8B57-1865929D39F3}" dt="2024-05-24T17:52:43.743" v="1062" actId="14100"/>
          <ac:grpSpMkLst>
            <pc:docMk/>
            <pc:sldMk cId="475115208" sldId="320"/>
            <ac:grpSpMk id="84" creationId="{A66709CF-3568-45A8-B17B-1F7B15BF093B}"/>
          </ac:grpSpMkLst>
        </pc:grpChg>
        <pc:grpChg chg="mod topLvl">
          <ac:chgData name="Corentin HIVER" userId="36e1ca1018ad5470" providerId="LiveId" clId="{22A86881-D710-4849-8B57-1865929D39F3}" dt="2024-05-24T17:53:12.151" v="1068" actId="164"/>
          <ac:grpSpMkLst>
            <pc:docMk/>
            <pc:sldMk cId="475115208" sldId="320"/>
            <ac:grpSpMk id="119" creationId="{C7D2D3A5-2F5F-4155-892B-88937BB3CD2D}"/>
          </ac:grpSpMkLst>
        </pc:grpChg>
        <pc:grpChg chg="mod topLvl">
          <ac:chgData name="Corentin HIVER" userId="36e1ca1018ad5470" providerId="LiveId" clId="{22A86881-D710-4849-8B57-1865929D39F3}" dt="2024-05-24T17:53:12.151" v="1068" actId="164"/>
          <ac:grpSpMkLst>
            <pc:docMk/>
            <pc:sldMk cId="475115208" sldId="320"/>
            <ac:grpSpMk id="124" creationId="{F1AAD8BD-14D1-48EF-8813-612533B55AE7}"/>
          </ac:grpSpMkLst>
        </pc:grpChg>
        <pc:grpChg chg="mod topLvl">
          <ac:chgData name="Corentin HIVER" userId="36e1ca1018ad5470" providerId="LiveId" clId="{22A86881-D710-4849-8B57-1865929D39F3}" dt="2024-05-24T17:53:12.151" v="1068" actId="164"/>
          <ac:grpSpMkLst>
            <pc:docMk/>
            <pc:sldMk cId="475115208" sldId="320"/>
            <ac:grpSpMk id="129" creationId="{64C106A1-C282-4370-B43D-850DF40BA235}"/>
          </ac:grpSpMkLst>
        </pc:grpChg>
        <pc:grpChg chg="mod topLvl">
          <ac:chgData name="Corentin HIVER" userId="36e1ca1018ad5470" providerId="LiveId" clId="{22A86881-D710-4849-8B57-1865929D39F3}" dt="2024-05-24T17:53:12.151" v="1068" actId="164"/>
          <ac:grpSpMkLst>
            <pc:docMk/>
            <pc:sldMk cId="475115208" sldId="320"/>
            <ac:grpSpMk id="134" creationId="{FEC0439E-2272-4AF4-A252-475B420A73DB}"/>
          </ac:grpSpMkLst>
        </pc:grpChg>
        <pc:grpChg chg="mod topLvl">
          <ac:chgData name="Corentin HIVER" userId="36e1ca1018ad5470" providerId="LiveId" clId="{22A86881-D710-4849-8B57-1865929D39F3}" dt="2024-05-24T17:53:12.151" v="1068" actId="164"/>
          <ac:grpSpMkLst>
            <pc:docMk/>
            <pc:sldMk cId="475115208" sldId="320"/>
            <ac:grpSpMk id="139" creationId="{B73D0411-CF40-4630-8FDF-4AA43657470E}"/>
          </ac:grpSpMkLst>
        </pc:grpChg>
        <pc:grpChg chg="mod topLvl">
          <ac:chgData name="Corentin HIVER" userId="36e1ca1018ad5470" providerId="LiveId" clId="{22A86881-D710-4849-8B57-1865929D39F3}" dt="2024-05-24T17:53:12.151" v="1068" actId="164"/>
          <ac:grpSpMkLst>
            <pc:docMk/>
            <pc:sldMk cId="475115208" sldId="320"/>
            <ac:grpSpMk id="144" creationId="{9C56094A-598B-458C-B02F-63CE5B9160B7}"/>
          </ac:grpSpMkLst>
        </pc:grpChg>
        <pc:grpChg chg="mod topLvl">
          <ac:chgData name="Corentin HIVER" userId="36e1ca1018ad5470" providerId="LiveId" clId="{22A86881-D710-4849-8B57-1865929D39F3}" dt="2024-05-24T17:53:12.151" v="1068" actId="164"/>
          <ac:grpSpMkLst>
            <pc:docMk/>
            <pc:sldMk cId="475115208" sldId="320"/>
            <ac:grpSpMk id="149" creationId="{151E6FFF-8F7F-4C31-A859-0AA72D9C4C90}"/>
          </ac:grpSpMkLst>
        </pc:grpChg>
        <pc:grpChg chg="mod topLvl">
          <ac:chgData name="Corentin HIVER" userId="36e1ca1018ad5470" providerId="LiveId" clId="{22A86881-D710-4849-8B57-1865929D39F3}" dt="2024-05-24T17:53:12.151" v="1068" actId="164"/>
          <ac:grpSpMkLst>
            <pc:docMk/>
            <pc:sldMk cId="475115208" sldId="320"/>
            <ac:grpSpMk id="154" creationId="{632D38C5-CFDF-4B9E-A102-F728D051BC8E}"/>
          </ac:grpSpMkLst>
        </pc:grpChg>
        <pc:grpChg chg="add mod">
          <ac:chgData name="Corentin HIVER" userId="36e1ca1018ad5470" providerId="LiveId" clId="{22A86881-D710-4849-8B57-1865929D39F3}" dt="2024-05-24T17:53:12.151" v="1068" actId="164"/>
          <ac:grpSpMkLst>
            <pc:docMk/>
            <pc:sldMk cId="475115208" sldId="320"/>
            <ac:grpSpMk id="159" creationId="{E70CF85E-71A2-4905-8F9D-D78AD64E56F5}"/>
          </ac:grpSpMkLst>
        </pc:grpChg>
        <pc:grpChg chg="mod topLvl">
          <ac:chgData name="Corentin HIVER" userId="36e1ca1018ad5470" providerId="LiveId" clId="{22A86881-D710-4849-8B57-1865929D39F3}" dt="2024-05-24T17:53:12.151" v="1068" actId="164"/>
          <ac:grpSpMkLst>
            <pc:docMk/>
            <pc:sldMk cId="475115208" sldId="320"/>
            <ac:grpSpMk id="164" creationId="{BA0C5B08-5FD8-4319-8361-A792891C1808}"/>
          </ac:grpSpMkLst>
        </pc:grpChg>
        <pc:cxnChg chg="add mod">
          <ac:chgData name="Corentin HIVER" userId="36e1ca1018ad5470" providerId="LiveId" clId="{22A86881-D710-4849-8B57-1865929D39F3}" dt="2024-05-24T17:50:27.327" v="1038" actId="14100"/>
          <ac:cxnSpMkLst>
            <pc:docMk/>
            <pc:sldMk cId="475115208" sldId="320"/>
            <ac:cxnSpMk id="8" creationId="{EA0E79B2-643A-4070-8C33-6E0A3103E21E}"/>
          </ac:cxnSpMkLst>
        </pc:cxnChg>
        <pc:cxnChg chg="add mod">
          <ac:chgData name="Corentin HIVER" userId="36e1ca1018ad5470" providerId="LiveId" clId="{22A86881-D710-4849-8B57-1865929D39F3}" dt="2024-05-24T17:50:30.747" v="1039" actId="14100"/>
          <ac:cxnSpMkLst>
            <pc:docMk/>
            <pc:sldMk cId="475115208" sldId="320"/>
            <ac:cxnSpMk id="10" creationId="{2DCC2821-643F-4989-B30C-28A4EFF999F7}"/>
          </ac:cxnSpMkLst>
        </pc:cxnChg>
        <pc:cxnChg chg="add mod">
          <ac:chgData name="Corentin HIVER" userId="36e1ca1018ad5470" providerId="LiveId" clId="{22A86881-D710-4849-8B57-1865929D39F3}" dt="2024-05-27T14:52:26.889" v="2069" actId="1582"/>
          <ac:cxnSpMkLst>
            <pc:docMk/>
            <pc:sldMk cId="475115208" sldId="320"/>
            <ac:cxnSpMk id="25" creationId="{6B685A24-98CA-4573-861B-DEDB478FFFBC}"/>
          </ac:cxnSpMkLst>
        </pc:cxnChg>
        <pc:cxnChg chg="mod">
          <ac:chgData name="Corentin HIVER" userId="36e1ca1018ad5470" providerId="LiveId" clId="{22A86881-D710-4849-8B57-1865929D39F3}" dt="2024-05-24T17:52:40.458" v="1061" actId="165"/>
          <ac:cxnSpMkLst>
            <pc:docMk/>
            <pc:sldMk cId="475115208" sldId="320"/>
            <ac:cxnSpMk id="43" creationId="{8CB45170-44B2-47F1-9FDD-C4609E9FA669}"/>
          </ac:cxnSpMkLst>
        </pc:cxnChg>
        <pc:cxnChg chg="mod">
          <ac:chgData name="Corentin HIVER" userId="36e1ca1018ad5470" providerId="LiveId" clId="{22A86881-D710-4849-8B57-1865929D39F3}" dt="2024-05-24T17:52:40.458" v="1061" actId="165"/>
          <ac:cxnSpMkLst>
            <pc:docMk/>
            <pc:sldMk cId="475115208" sldId="320"/>
            <ac:cxnSpMk id="44" creationId="{E04EDF7A-174C-4305-9CBA-AC7769CF8C24}"/>
          </ac:cxnSpMkLst>
        </pc:cxnChg>
        <pc:cxnChg chg="mod">
          <ac:chgData name="Corentin HIVER" userId="36e1ca1018ad5470" providerId="LiveId" clId="{22A86881-D710-4849-8B57-1865929D39F3}" dt="2024-05-24T17:52:40.458" v="1061" actId="165"/>
          <ac:cxnSpMkLst>
            <pc:docMk/>
            <pc:sldMk cId="475115208" sldId="320"/>
            <ac:cxnSpMk id="45" creationId="{BD3D192D-13DB-4497-A73E-0A5B6D4F86DE}"/>
          </ac:cxnSpMkLst>
        </pc:cxnChg>
        <pc:cxnChg chg="mod">
          <ac:chgData name="Corentin HIVER" userId="36e1ca1018ad5470" providerId="LiveId" clId="{22A86881-D710-4849-8B57-1865929D39F3}" dt="2024-05-24T17:52:40.458" v="1061" actId="165"/>
          <ac:cxnSpMkLst>
            <pc:docMk/>
            <pc:sldMk cId="475115208" sldId="320"/>
            <ac:cxnSpMk id="46" creationId="{E24501B6-C3E8-4ACF-9DFB-F7FEE92CC2F6}"/>
          </ac:cxnSpMkLst>
        </pc:cxnChg>
        <pc:cxnChg chg="mod">
          <ac:chgData name="Corentin HIVER" userId="36e1ca1018ad5470" providerId="LiveId" clId="{22A86881-D710-4849-8B57-1865929D39F3}" dt="2024-05-24T17:52:40.458" v="1061" actId="165"/>
          <ac:cxnSpMkLst>
            <pc:docMk/>
            <pc:sldMk cId="475115208" sldId="320"/>
            <ac:cxnSpMk id="49" creationId="{DA25359C-4844-4DCF-AD56-3BD3470F69E2}"/>
          </ac:cxnSpMkLst>
        </pc:cxnChg>
        <pc:cxnChg chg="mod">
          <ac:chgData name="Corentin HIVER" userId="36e1ca1018ad5470" providerId="LiveId" clId="{22A86881-D710-4849-8B57-1865929D39F3}" dt="2024-05-24T17:52:40.458" v="1061" actId="165"/>
          <ac:cxnSpMkLst>
            <pc:docMk/>
            <pc:sldMk cId="475115208" sldId="320"/>
            <ac:cxnSpMk id="50" creationId="{6319DF66-45D1-47A3-B2C9-D42CE5378495}"/>
          </ac:cxnSpMkLst>
        </pc:cxnChg>
        <pc:cxnChg chg="mod">
          <ac:chgData name="Corentin HIVER" userId="36e1ca1018ad5470" providerId="LiveId" clId="{22A86881-D710-4849-8B57-1865929D39F3}" dt="2024-05-24T17:52:40.458" v="1061" actId="165"/>
          <ac:cxnSpMkLst>
            <pc:docMk/>
            <pc:sldMk cId="475115208" sldId="320"/>
            <ac:cxnSpMk id="51" creationId="{0C513D0C-9033-4AE8-97CE-397BF72FF509}"/>
          </ac:cxnSpMkLst>
        </pc:cxnChg>
        <pc:cxnChg chg="mod">
          <ac:chgData name="Corentin HIVER" userId="36e1ca1018ad5470" providerId="LiveId" clId="{22A86881-D710-4849-8B57-1865929D39F3}" dt="2024-05-24T17:52:40.458" v="1061" actId="165"/>
          <ac:cxnSpMkLst>
            <pc:docMk/>
            <pc:sldMk cId="475115208" sldId="320"/>
            <ac:cxnSpMk id="52" creationId="{A751E899-E67A-4112-B8E8-CB3D9F792F7F}"/>
          </ac:cxnSpMkLst>
        </pc:cxnChg>
        <pc:cxnChg chg="mod">
          <ac:chgData name="Corentin HIVER" userId="36e1ca1018ad5470" providerId="LiveId" clId="{22A86881-D710-4849-8B57-1865929D39F3}" dt="2024-05-24T17:52:48.822" v="1063" actId="165"/>
          <ac:cxnSpMkLst>
            <pc:docMk/>
            <pc:sldMk cId="475115208" sldId="320"/>
            <ac:cxnSpMk id="56" creationId="{9C1BE2B3-128A-441C-A32C-FCC25417AA1A}"/>
          </ac:cxnSpMkLst>
        </pc:cxnChg>
        <pc:cxnChg chg="mod">
          <ac:chgData name="Corentin HIVER" userId="36e1ca1018ad5470" providerId="LiveId" clId="{22A86881-D710-4849-8B57-1865929D39F3}" dt="2024-05-24T17:52:48.822" v="1063" actId="165"/>
          <ac:cxnSpMkLst>
            <pc:docMk/>
            <pc:sldMk cId="475115208" sldId="320"/>
            <ac:cxnSpMk id="57" creationId="{4746801F-48B4-4F75-8DB3-94A798DFF445}"/>
          </ac:cxnSpMkLst>
        </pc:cxnChg>
        <pc:cxnChg chg="mod">
          <ac:chgData name="Corentin HIVER" userId="36e1ca1018ad5470" providerId="LiveId" clId="{22A86881-D710-4849-8B57-1865929D39F3}" dt="2024-05-24T17:52:48.822" v="1063" actId="165"/>
          <ac:cxnSpMkLst>
            <pc:docMk/>
            <pc:sldMk cId="475115208" sldId="320"/>
            <ac:cxnSpMk id="58" creationId="{0BED3CA5-E4C0-413B-91E8-87DDB92FF0CF}"/>
          </ac:cxnSpMkLst>
        </pc:cxnChg>
        <pc:cxnChg chg="mod">
          <ac:chgData name="Corentin HIVER" userId="36e1ca1018ad5470" providerId="LiveId" clId="{22A86881-D710-4849-8B57-1865929D39F3}" dt="2024-05-24T17:52:48.822" v="1063" actId="165"/>
          <ac:cxnSpMkLst>
            <pc:docMk/>
            <pc:sldMk cId="475115208" sldId="320"/>
            <ac:cxnSpMk id="59" creationId="{6DE4BCAA-CCA5-4EEB-A3D2-1F98B8F7C8C4}"/>
          </ac:cxnSpMkLst>
        </pc:cxnChg>
        <pc:cxnChg chg="mod">
          <ac:chgData name="Corentin HIVER" userId="36e1ca1018ad5470" providerId="LiveId" clId="{22A86881-D710-4849-8B57-1865929D39F3}" dt="2024-05-24T17:52:48.822" v="1063" actId="165"/>
          <ac:cxnSpMkLst>
            <pc:docMk/>
            <pc:sldMk cId="475115208" sldId="320"/>
            <ac:cxnSpMk id="60" creationId="{F4E214FD-A5C4-4569-9594-A22932EB9FF7}"/>
          </ac:cxnSpMkLst>
        </pc:cxnChg>
        <pc:cxnChg chg="mod">
          <ac:chgData name="Corentin HIVER" userId="36e1ca1018ad5470" providerId="LiveId" clId="{22A86881-D710-4849-8B57-1865929D39F3}" dt="2024-05-24T17:52:48.822" v="1063" actId="165"/>
          <ac:cxnSpMkLst>
            <pc:docMk/>
            <pc:sldMk cId="475115208" sldId="320"/>
            <ac:cxnSpMk id="61" creationId="{26BD4F95-F081-4C6B-BDB9-A94DEE189B5E}"/>
          </ac:cxnSpMkLst>
        </pc:cxnChg>
        <pc:cxnChg chg="mod">
          <ac:chgData name="Corentin HIVER" userId="36e1ca1018ad5470" providerId="LiveId" clId="{22A86881-D710-4849-8B57-1865929D39F3}" dt="2024-05-24T17:52:48.822" v="1063" actId="165"/>
          <ac:cxnSpMkLst>
            <pc:docMk/>
            <pc:sldMk cId="475115208" sldId="320"/>
            <ac:cxnSpMk id="62" creationId="{5F400CD5-70EF-4B70-80E7-FF32FD98416D}"/>
          </ac:cxnSpMkLst>
        </pc:cxnChg>
        <pc:cxnChg chg="mod">
          <ac:chgData name="Corentin HIVER" userId="36e1ca1018ad5470" providerId="LiveId" clId="{22A86881-D710-4849-8B57-1865929D39F3}" dt="2024-05-24T17:52:48.822" v="1063" actId="165"/>
          <ac:cxnSpMkLst>
            <pc:docMk/>
            <pc:sldMk cId="475115208" sldId="320"/>
            <ac:cxnSpMk id="63" creationId="{29F2B1C2-F927-43C7-B350-4ABBB1AB7DFB}"/>
          </ac:cxnSpMkLst>
        </pc:cxnChg>
        <pc:cxnChg chg="mod">
          <ac:chgData name="Corentin HIVER" userId="36e1ca1018ad5470" providerId="LiveId" clId="{22A86881-D710-4849-8B57-1865929D39F3}" dt="2024-05-24T17:52:40.458" v="1061" actId="165"/>
          <ac:cxnSpMkLst>
            <pc:docMk/>
            <pc:sldMk cId="475115208" sldId="320"/>
            <ac:cxnSpMk id="85" creationId="{22534ED7-DB35-4F94-B1B8-BD44A29A0CE1}"/>
          </ac:cxnSpMkLst>
        </pc:cxnChg>
        <pc:cxnChg chg="mod">
          <ac:chgData name="Corentin HIVER" userId="36e1ca1018ad5470" providerId="LiveId" clId="{22A86881-D710-4849-8B57-1865929D39F3}" dt="2024-05-24T17:52:40.458" v="1061" actId="165"/>
          <ac:cxnSpMkLst>
            <pc:docMk/>
            <pc:sldMk cId="475115208" sldId="320"/>
            <ac:cxnSpMk id="86" creationId="{8F4D6ADF-E774-459A-9DFE-2F7422EB6C08}"/>
          </ac:cxnSpMkLst>
        </pc:cxnChg>
        <pc:cxnChg chg="mod">
          <ac:chgData name="Corentin HIVER" userId="36e1ca1018ad5470" providerId="LiveId" clId="{22A86881-D710-4849-8B57-1865929D39F3}" dt="2024-05-24T17:52:40.458" v="1061" actId="165"/>
          <ac:cxnSpMkLst>
            <pc:docMk/>
            <pc:sldMk cId="475115208" sldId="320"/>
            <ac:cxnSpMk id="87" creationId="{37490D47-9E12-4A69-83D5-8A6848CE94F2}"/>
          </ac:cxnSpMkLst>
        </pc:cxnChg>
        <pc:cxnChg chg="mod">
          <ac:chgData name="Corentin HIVER" userId="36e1ca1018ad5470" providerId="LiveId" clId="{22A86881-D710-4849-8B57-1865929D39F3}" dt="2024-05-24T17:52:40.458" v="1061" actId="165"/>
          <ac:cxnSpMkLst>
            <pc:docMk/>
            <pc:sldMk cId="475115208" sldId="320"/>
            <ac:cxnSpMk id="88" creationId="{AB632681-C23E-487C-B83E-C3C1FABF5579}"/>
          </ac:cxnSpMkLst>
        </pc:cxnChg>
        <pc:cxnChg chg="add mod">
          <ac:chgData name="Corentin HIVER" userId="36e1ca1018ad5470" providerId="LiveId" clId="{22A86881-D710-4849-8B57-1865929D39F3}" dt="2024-05-24T17:50:24.282" v="1037" actId="14100"/>
          <ac:cxnSpMkLst>
            <pc:docMk/>
            <pc:sldMk cId="475115208" sldId="320"/>
            <ac:cxnSpMk id="114" creationId="{59CA9530-B4C3-449E-83AC-9BFECD8FE383}"/>
          </ac:cxnSpMkLst>
        </pc:cxnChg>
        <pc:cxnChg chg="mod">
          <ac:chgData name="Corentin HIVER" userId="36e1ca1018ad5470" providerId="LiveId" clId="{22A86881-D710-4849-8B57-1865929D39F3}" dt="2024-05-24T17:52:48.822" v="1063" actId="165"/>
          <ac:cxnSpMkLst>
            <pc:docMk/>
            <pc:sldMk cId="475115208" sldId="320"/>
            <ac:cxnSpMk id="120" creationId="{FA01DF6E-CFAB-417D-B22E-4E2614C3D1B7}"/>
          </ac:cxnSpMkLst>
        </pc:cxnChg>
        <pc:cxnChg chg="mod">
          <ac:chgData name="Corentin HIVER" userId="36e1ca1018ad5470" providerId="LiveId" clId="{22A86881-D710-4849-8B57-1865929D39F3}" dt="2024-05-24T17:52:48.822" v="1063" actId="165"/>
          <ac:cxnSpMkLst>
            <pc:docMk/>
            <pc:sldMk cId="475115208" sldId="320"/>
            <ac:cxnSpMk id="121" creationId="{A5717951-450E-416F-9529-5EA6112384D0}"/>
          </ac:cxnSpMkLst>
        </pc:cxnChg>
        <pc:cxnChg chg="mod">
          <ac:chgData name="Corentin HIVER" userId="36e1ca1018ad5470" providerId="LiveId" clId="{22A86881-D710-4849-8B57-1865929D39F3}" dt="2024-05-24T17:52:48.822" v="1063" actId="165"/>
          <ac:cxnSpMkLst>
            <pc:docMk/>
            <pc:sldMk cId="475115208" sldId="320"/>
            <ac:cxnSpMk id="122" creationId="{B3EF09AA-A4D6-43ED-A766-9343EBE77AFF}"/>
          </ac:cxnSpMkLst>
        </pc:cxnChg>
        <pc:cxnChg chg="mod">
          <ac:chgData name="Corentin HIVER" userId="36e1ca1018ad5470" providerId="LiveId" clId="{22A86881-D710-4849-8B57-1865929D39F3}" dt="2024-05-24T17:52:48.822" v="1063" actId="165"/>
          <ac:cxnSpMkLst>
            <pc:docMk/>
            <pc:sldMk cId="475115208" sldId="320"/>
            <ac:cxnSpMk id="123" creationId="{0D66B2E0-9816-4825-8FE7-F886F9868F1F}"/>
          </ac:cxnSpMkLst>
        </pc:cxnChg>
        <pc:cxnChg chg="mod">
          <ac:chgData name="Corentin HIVER" userId="36e1ca1018ad5470" providerId="LiveId" clId="{22A86881-D710-4849-8B57-1865929D39F3}" dt="2024-05-24T17:52:48.822" v="1063" actId="165"/>
          <ac:cxnSpMkLst>
            <pc:docMk/>
            <pc:sldMk cId="475115208" sldId="320"/>
            <ac:cxnSpMk id="125" creationId="{6CDA3A30-361F-4A46-8D71-B5682118E7C8}"/>
          </ac:cxnSpMkLst>
        </pc:cxnChg>
        <pc:cxnChg chg="mod">
          <ac:chgData name="Corentin HIVER" userId="36e1ca1018ad5470" providerId="LiveId" clId="{22A86881-D710-4849-8B57-1865929D39F3}" dt="2024-05-24T17:52:48.822" v="1063" actId="165"/>
          <ac:cxnSpMkLst>
            <pc:docMk/>
            <pc:sldMk cId="475115208" sldId="320"/>
            <ac:cxnSpMk id="126" creationId="{465C8505-8109-44FA-8266-49ED9E865806}"/>
          </ac:cxnSpMkLst>
        </pc:cxnChg>
        <pc:cxnChg chg="mod">
          <ac:chgData name="Corentin HIVER" userId="36e1ca1018ad5470" providerId="LiveId" clId="{22A86881-D710-4849-8B57-1865929D39F3}" dt="2024-05-24T17:52:48.822" v="1063" actId="165"/>
          <ac:cxnSpMkLst>
            <pc:docMk/>
            <pc:sldMk cId="475115208" sldId="320"/>
            <ac:cxnSpMk id="127" creationId="{7C013C63-51CB-492A-8C42-B77CA71A434C}"/>
          </ac:cxnSpMkLst>
        </pc:cxnChg>
        <pc:cxnChg chg="mod">
          <ac:chgData name="Corentin HIVER" userId="36e1ca1018ad5470" providerId="LiveId" clId="{22A86881-D710-4849-8B57-1865929D39F3}" dt="2024-05-24T17:52:48.822" v="1063" actId="165"/>
          <ac:cxnSpMkLst>
            <pc:docMk/>
            <pc:sldMk cId="475115208" sldId="320"/>
            <ac:cxnSpMk id="128" creationId="{5C02C722-2E17-461E-B447-19E1C94E9971}"/>
          </ac:cxnSpMkLst>
        </pc:cxnChg>
        <pc:cxnChg chg="mod">
          <ac:chgData name="Corentin HIVER" userId="36e1ca1018ad5470" providerId="LiveId" clId="{22A86881-D710-4849-8B57-1865929D39F3}" dt="2024-05-24T17:52:48.822" v="1063" actId="165"/>
          <ac:cxnSpMkLst>
            <pc:docMk/>
            <pc:sldMk cId="475115208" sldId="320"/>
            <ac:cxnSpMk id="130" creationId="{AE3EC542-E5EF-4DBE-A960-D5D77B5AADD1}"/>
          </ac:cxnSpMkLst>
        </pc:cxnChg>
        <pc:cxnChg chg="mod">
          <ac:chgData name="Corentin HIVER" userId="36e1ca1018ad5470" providerId="LiveId" clId="{22A86881-D710-4849-8B57-1865929D39F3}" dt="2024-05-24T17:52:48.822" v="1063" actId="165"/>
          <ac:cxnSpMkLst>
            <pc:docMk/>
            <pc:sldMk cId="475115208" sldId="320"/>
            <ac:cxnSpMk id="131" creationId="{5398E866-7E39-4FE6-AB44-3EB1C55B461A}"/>
          </ac:cxnSpMkLst>
        </pc:cxnChg>
        <pc:cxnChg chg="mod">
          <ac:chgData name="Corentin HIVER" userId="36e1ca1018ad5470" providerId="LiveId" clId="{22A86881-D710-4849-8B57-1865929D39F3}" dt="2024-05-24T17:52:48.822" v="1063" actId="165"/>
          <ac:cxnSpMkLst>
            <pc:docMk/>
            <pc:sldMk cId="475115208" sldId="320"/>
            <ac:cxnSpMk id="132" creationId="{CBBF2862-A7D4-4BC6-92E7-C7A1B1444728}"/>
          </ac:cxnSpMkLst>
        </pc:cxnChg>
        <pc:cxnChg chg="mod">
          <ac:chgData name="Corentin HIVER" userId="36e1ca1018ad5470" providerId="LiveId" clId="{22A86881-D710-4849-8B57-1865929D39F3}" dt="2024-05-24T17:52:48.822" v="1063" actId="165"/>
          <ac:cxnSpMkLst>
            <pc:docMk/>
            <pc:sldMk cId="475115208" sldId="320"/>
            <ac:cxnSpMk id="133" creationId="{8873D35F-A2A4-481A-991A-DA70A580F333}"/>
          </ac:cxnSpMkLst>
        </pc:cxnChg>
        <pc:cxnChg chg="mod">
          <ac:chgData name="Corentin HIVER" userId="36e1ca1018ad5470" providerId="LiveId" clId="{22A86881-D710-4849-8B57-1865929D39F3}" dt="2024-05-24T17:52:48.822" v="1063" actId="165"/>
          <ac:cxnSpMkLst>
            <pc:docMk/>
            <pc:sldMk cId="475115208" sldId="320"/>
            <ac:cxnSpMk id="135" creationId="{9B65E526-6ED9-44BB-AF90-95F9743EB93B}"/>
          </ac:cxnSpMkLst>
        </pc:cxnChg>
        <pc:cxnChg chg="mod">
          <ac:chgData name="Corentin HIVER" userId="36e1ca1018ad5470" providerId="LiveId" clId="{22A86881-D710-4849-8B57-1865929D39F3}" dt="2024-05-24T17:52:48.822" v="1063" actId="165"/>
          <ac:cxnSpMkLst>
            <pc:docMk/>
            <pc:sldMk cId="475115208" sldId="320"/>
            <ac:cxnSpMk id="136" creationId="{C9715BA8-75AA-4B86-9302-01E48FD11344}"/>
          </ac:cxnSpMkLst>
        </pc:cxnChg>
        <pc:cxnChg chg="mod">
          <ac:chgData name="Corentin HIVER" userId="36e1ca1018ad5470" providerId="LiveId" clId="{22A86881-D710-4849-8B57-1865929D39F3}" dt="2024-05-24T17:52:48.822" v="1063" actId="165"/>
          <ac:cxnSpMkLst>
            <pc:docMk/>
            <pc:sldMk cId="475115208" sldId="320"/>
            <ac:cxnSpMk id="137" creationId="{48BD21C4-3350-4207-AA95-F861A4A620F5}"/>
          </ac:cxnSpMkLst>
        </pc:cxnChg>
        <pc:cxnChg chg="mod">
          <ac:chgData name="Corentin HIVER" userId="36e1ca1018ad5470" providerId="LiveId" clId="{22A86881-D710-4849-8B57-1865929D39F3}" dt="2024-05-24T17:52:48.822" v="1063" actId="165"/>
          <ac:cxnSpMkLst>
            <pc:docMk/>
            <pc:sldMk cId="475115208" sldId="320"/>
            <ac:cxnSpMk id="138" creationId="{51FA73E7-12FB-46A7-933D-EDB628270EEE}"/>
          </ac:cxnSpMkLst>
        </pc:cxnChg>
        <pc:cxnChg chg="mod">
          <ac:chgData name="Corentin HIVER" userId="36e1ca1018ad5470" providerId="LiveId" clId="{22A86881-D710-4849-8B57-1865929D39F3}" dt="2024-05-24T17:52:48.822" v="1063" actId="165"/>
          <ac:cxnSpMkLst>
            <pc:docMk/>
            <pc:sldMk cId="475115208" sldId="320"/>
            <ac:cxnSpMk id="140" creationId="{5A13A4A4-6882-41FA-ABFA-76C3542D04AC}"/>
          </ac:cxnSpMkLst>
        </pc:cxnChg>
        <pc:cxnChg chg="mod">
          <ac:chgData name="Corentin HIVER" userId="36e1ca1018ad5470" providerId="LiveId" clId="{22A86881-D710-4849-8B57-1865929D39F3}" dt="2024-05-24T17:52:48.822" v="1063" actId="165"/>
          <ac:cxnSpMkLst>
            <pc:docMk/>
            <pc:sldMk cId="475115208" sldId="320"/>
            <ac:cxnSpMk id="141" creationId="{1A815CA6-5CB0-48B5-8BAC-319C7ECAA39D}"/>
          </ac:cxnSpMkLst>
        </pc:cxnChg>
        <pc:cxnChg chg="mod">
          <ac:chgData name="Corentin HIVER" userId="36e1ca1018ad5470" providerId="LiveId" clId="{22A86881-D710-4849-8B57-1865929D39F3}" dt="2024-05-24T17:52:48.822" v="1063" actId="165"/>
          <ac:cxnSpMkLst>
            <pc:docMk/>
            <pc:sldMk cId="475115208" sldId="320"/>
            <ac:cxnSpMk id="142" creationId="{9D95253D-28F6-4008-AA03-CAAC77BFE938}"/>
          </ac:cxnSpMkLst>
        </pc:cxnChg>
        <pc:cxnChg chg="mod">
          <ac:chgData name="Corentin HIVER" userId="36e1ca1018ad5470" providerId="LiveId" clId="{22A86881-D710-4849-8B57-1865929D39F3}" dt="2024-05-24T17:52:48.822" v="1063" actId="165"/>
          <ac:cxnSpMkLst>
            <pc:docMk/>
            <pc:sldMk cId="475115208" sldId="320"/>
            <ac:cxnSpMk id="143" creationId="{E326417F-FCBC-41B9-B108-C04C3E7FA7CD}"/>
          </ac:cxnSpMkLst>
        </pc:cxnChg>
        <pc:cxnChg chg="mod">
          <ac:chgData name="Corentin HIVER" userId="36e1ca1018ad5470" providerId="LiveId" clId="{22A86881-D710-4849-8B57-1865929D39F3}" dt="2024-05-24T17:52:48.822" v="1063" actId="165"/>
          <ac:cxnSpMkLst>
            <pc:docMk/>
            <pc:sldMk cId="475115208" sldId="320"/>
            <ac:cxnSpMk id="145" creationId="{0DE19794-5E76-49E8-8281-01A11C969B18}"/>
          </ac:cxnSpMkLst>
        </pc:cxnChg>
        <pc:cxnChg chg="mod">
          <ac:chgData name="Corentin HIVER" userId="36e1ca1018ad5470" providerId="LiveId" clId="{22A86881-D710-4849-8B57-1865929D39F3}" dt="2024-05-24T17:52:48.822" v="1063" actId="165"/>
          <ac:cxnSpMkLst>
            <pc:docMk/>
            <pc:sldMk cId="475115208" sldId="320"/>
            <ac:cxnSpMk id="146" creationId="{3F08F559-ED30-46FA-A541-A9383FE13DFB}"/>
          </ac:cxnSpMkLst>
        </pc:cxnChg>
        <pc:cxnChg chg="mod">
          <ac:chgData name="Corentin HIVER" userId="36e1ca1018ad5470" providerId="LiveId" clId="{22A86881-D710-4849-8B57-1865929D39F3}" dt="2024-05-24T17:52:48.822" v="1063" actId="165"/>
          <ac:cxnSpMkLst>
            <pc:docMk/>
            <pc:sldMk cId="475115208" sldId="320"/>
            <ac:cxnSpMk id="147" creationId="{27A2F740-5784-483D-B053-BB947D7DD656}"/>
          </ac:cxnSpMkLst>
        </pc:cxnChg>
        <pc:cxnChg chg="mod">
          <ac:chgData name="Corentin HIVER" userId="36e1ca1018ad5470" providerId="LiveId" clId="{22A86881-D710-4849-8B57-1865929D39F3}" dt="2024-05-24T17:52:48.822" v="1063" actId="165"/>
          <ac:cxnSpMkLst>
            <pc:docMk/>
            <pc:sldMk cId="475115208" sldId="320"/>
            <ac:cxnSpMk id="148" creationId="{4DD5BA5A-0ACF-446E-9BFD-041CBC7E30BE}"/>
          </ac:cxnSpMkLst>
        </pc:cxnChg>
        <pc:cxnChg chg="mod">
          <ac:chgData name="Corentin HIVER" userId="36e1ca1018ad5470" providerId="LiveId" clId="{22A86881-D710-4849-8B57-1865929D39F3}" dt="2024-05-24T17:52:48.822" v="1063" actId="165"/>
          <ac:cxnSpMkLst>
            <pc:docMk/>
            <pc:sldMk cId="475115208" sldId="320"/>
            <ac:cxnSpMk id="150" creationId="{5B860BFC-E0C6-4F64-9BDF-A8FE0258EE16}"/>
          </ac:cxnSpMkLst>
        </pc:cxnChg>
        <pc:cxnChg chg="mod">
          <ac:chgData name="Corentin HIVER" userId="36e1ca1018ad5470" providerId="LiveId" clId="{22A86881-D710-4849-8B57-1865929D39F3}" dt="2024-05-24T17:52:48.822" v="1063" actId="165"/>
          <ac:cxnSpMkLst>
            <pc:docMk/>
            <pc:sldMk cId="475115208" sldId="320"/>
            <ac:cxnSpMk id="151" creationId="{633FF14A-9106-4E67-8DE6-AAF61A053853}"/>
          </ac:cxnSpMkLst>
        </pc:cxnChg>
        <pc:cxnChg chg="mod">
          <ac:chgData name="Corentin HIVER" userId="36e1ca1018ad5470" providerId="LiveId" clId="{22A86881-D710-4849-8B57-1865929D39F3}" dt="2024-05-24T17:52:48.822" v="1063" actId="165"/>
          <ac:cxnSpMkLst>
            <pc:docMk/>
            <pc:sldMk cId="475115208" sldId="320"/>
            <ac:cxnSpMk id="152" creationId="{D603CFDA-A91A-48D1-A8E1-BA458C4D975F}"/>
          </ac:cxnSpMkLst>
        </pc:cxnChg>
        <pc:cxnChg chg="mod">
          <ac:chgData name="Corentin HIVER" userId="36e1ca1018ad5470" providerId="LiveId" clId="{22A86881-D710-4849-8B57-1865929D39F3}" dt="2024-05-24T17:52:48.822" v="1063" actId="165"/>
          <ac:cxnSpMkLst>
            <pc:docMk/>
            <pc:sldMk cId="475115208" sldId="320"/>
            <ac:cxnSpMk id="153" creationId="{A93579F5-4999-4E07-8364-81169F46BCE4}"/>
          </ac:cxnSpMkLst>
        </pc:cxnChg>
        <pc:cxnChg chg="mod">
          <ac:chgData name="Corentin HIVER" userId="36e1ca1018ad5470" providerId="LiveId" clId="{22A86881-D710-4849-8B57-1865929D39F3}" dt="2024-05-24T17:52:48.822" v="1063" actId="165"/>
          <ac:cxnSpMkLst>
            <pc:docMk/>
            <pc:sldMk cId="475115208" sldId="320"/>
            <ac:cxnSpMk id="155" creationId="{D394C876-944E-41F5-BEBB-5EF556B95145}"/>
          </ac:cxnSpMkLst>
        </pc:cxnChg>
        <pc:cxnChg chg="mod">
          <ac:chgData name="Corentin HIVER" userId="36e1ca1018ad5470" providerId="LiveId" clId="{22A86881-D710-4849-8B57-1865929D39F3}" dt="2024-05-24T17:52:48.822" v="1063" actId="165"/>
          <ac:cxnSpMkLst>
            <pc:docMk/>
            <pc:sldMk cId="475115208" sldId="320"/>
            <ac:cxnSpMk id="156" creationId="{55DE4486-3A47-4414-A8A7-559A319AF232}"/>
          </ac:cxnSpMkLst>
        </pc:cxnChg>
        <pc:cxnChg chg="mod">
          <ac:chgData name="Corentin HIVER" userId="36e1ca1018ad5470" providerId="LiveId" clId="{22A86881-D710-4849-8B57-1865929D39F3}" dt="2024-05-24T17:52:48.822" v="1063" actId="165"/>
          <ac:cxnSpMkLst>
            <pc:docMk/>
            <pc:sldMk cId="475115208" sldId="320"/>
            <ac:cxnSpMk id="157" creationId="{D3458E92-8CA7-4608-87B5-8B661B1CECB9}"/>
          </ac:cxnSpMkLst>
        </pc:cxnChg>
        <pc:cxnChg chg="mod">
          <ac:chgData name="Corentin HIVER" userId="36e1ca1018ad5470" providerId="LiveId" clId="{22A86881-D710-4849-8B57-1865929D39F3}" dt="2024-05-24T17:52:48.822" v="1063" actId="165"/>
          <ac:cxnSpMkLst>
            <pc:docMk/>
            <pc:sldMk cId="475115208" sldId="320"/>
            <ac:cxnSpMk id="158" creationId="{A3CFCDC3-A611-49FE-868F-B60FBE313C06}"/>
          </ac:cxnSpMkLst>
        </pc:cxnChg>
        <pc:cxnChg chg="mod">
          <ac:chgData name="Corentin HIVER" userId="36e1ca1018ad5470" providerId="LiveId" clId="{22A86881-D710-4849-8B57-1865929D39F3}" dt="2024-05-24T17:53:00.986" v="1066"/>
          <ac:cxnSpMkLst>
            <pc:docMk/>
            <pc:sldMk cId="475115208" sldId="320"/>
            <ac:cxnSpMk id="160" creationId="{471833A9-249C-4728-854A-C0D49C3044C9}"/>
          </ac:cxnSpMkLst>
        </pc:cxnChg>
        <pc:cxnChg chg="mod">
          <ac:chgData name="Corentin HIVER" userId="36e1ca1018ad5470" providerId="LiveId" clId="{22A86881-D710-4849-8B57-1865929D39F3}" dt="2024-05-24T17:53:00.986" v="1066"/>
          <ac:cxnSpMkLst>
            <pc:docMk/>
            <pc:sldMk cId="475115208" sldId="320"/>
            <ac:cxnSpMk id="161" creationId="{1AF2319B-093E-4DCB-9C0E-69493D4746D8}"/>
          </ac:cxnSpMkLst>
        </pc:cxnChg>
        <pc:cxnChg chg="mod">
          <ac:chgData name="Corentin HIVER" userId="36e1ca1018ad5470" providerId="LiveId" clId="{22A86881-D710-4849-8B57-1865929D39F3}" dt="2024-05-24T17:53:00.986" v="1066"/>
          <ac:cxnSpMkLst>
            <pc:docMk/>
            <pc:sldMk cId="475115208" sldId="320"/>
            <ac:cxnSpMk id="162" creationId="{6A7D3482-0F63-4FB1-B79D-D77011B6EE19}"/>
          </ac:cxnSpMkLst>
        </pc:cxnChg>
        <pc:cxnChg chg="mod">
          <ac:chgData name="Corentin HIVER" userId="36e1ca1018ad5470" providerId="LiveId" clId="{22A86881-D710-4849-8B57-1865929D39F3}" dt="2024-05-24T17:53:00.986" v="1066"/>
          <ac:cxnSpMkLst>
            <pc:docMk/>
            <pc:sldMk cId="475115208" sldId="320"/>
            <ac:cxnSpMk id="163" creationId="{D1AA91B2-CD48-4992-92AE-11DC55FCDBBF}"/>
          </ac:cxnSpMkLst>
        </pc:cxnChg>
        <pc:cxnChg chg="mod">
          <ac:chgData name="Corentin HIVER" userId="36e1ca1018ad5470" providerId="LiveId" clId="{22A86881-D710-4849-8B57-1865929D39F3}" dt="2024-05-24T17:52:48.822" v="1063" actId="165"/>
          <ac:cxnSpMkLst>
            <pc:docMk/>
            <pc:sldMk cId="475115208" sldId="320"/>
            <ac:cxnSpMk id="165" creationId="{14DF310E-3F30-4DC9-BA54-0042A913FD53}"/>
          </ac:cxnSpMkLst>
        </pc:cxnChg>
        <pc:cxnChg chg="mod">
          <ac:chgData name="Corentin HIVER" userId="36e1ca1018ad5470" providerId="LiveId" clId="{22A86881-D710-4849-8B57-1865929D39F3}" dt="2024-05-24T17:52:48.822" v="1063" actId="165"/>
          <ac:cxnSpMkLst>
            <pc:docMk/>
            <pc:sldMk cId="475115208" sldId="320"/>
            <ac:cxnSpMk id="166" creationId="{2C64AB21-89C4-41E2-B119-DD3FA92EAF44}"/>
          </ac:cxnSpMkLst>
        </pc:cxnChg>
        <pc:cxnChg chg="mod">
          <ac:chgData name="Corentin HIVER" userId="36e1ca1018ad5470" providerId="LiveId" clId="{22A86881-D710-4849-8B57-1865929D39F3}" dt="2024-05-24T17:52:48.822" v="1063" actId="165"/>
          <ac:cxnSpMkLst>
            <pc:docMk/>
            <pc:sldMk cId="475115208" sldId="320"/>
            <ac:cxnSpMk id="167" creationId="{CD5A1642-CC25-4E9C-8681-F03093066DBA}"/>
          </ac:cxnSpMkLst>
        </pc:cxnChg>
        <pc:cxnChg chg="mod">
          <ac:chgData name="Corentin HIVER" userId="36e1ca1018ad5470" providerId="LiveId" clId="{22A86881-D710-4849-8B57-1865929D39F3}" dt="2024-05-24T17:52:48.822" v="1063" actId="165"/>
          <ac:cxnSpMkLst>
            <pc:docMk/>
            <pc:sldMk cId="475115208" sldId="320"/>
            <ac:cxnSpMk id="168" creationId="{9E1A2D49-E121-48D4-8D77-53259130B438}"/>
          </ac:cxnSpMkLst>
        </pc:cxnChg>
        <pc:cxnChg chg="add mod">
          <ac:chgData name="Corentin HIVER" userId="36e1ca1018ad5470" providerId="LiveId" clId="{22A86881-D710-4849-8B57-1865929D39F3}" dt="2024-05-24T18:42:02.066" v="1189" actId="1035"/>
          <ac:cxnSpMkLst>
            <pc:docMk/>
            <pc:sldMk cId="475115208" sldId="320"/>
            <ac:cxnSpMk id="170" creationId="{335D983A-271B-4439-A6F1-F36C25914EF3}"/>
          </ac:cxnSpMkLst>
        </pc:cxnChg>
        <pc:cxnChg chg="add mod">
          <ac:chgData name="Corentin HIVER" userId="36e1ca1018ad5470" providerId="LiveId" clId="{22A86881-D710-4849-8B57-1865929D39F3}" dt="2024-05-24T18:42:12.729" v="1241" actId="1036"/>
          <ac:cxnSpMkLst>
            <pc:docMk/>
            <pc:sldMk cId="475115208" sldId="320"/>
            <ac:cxnSpMk id="171" creationId="{3CF115F9-1476-419D-A56B-DBDB7348DD25}"/>
          </ac:cxnSpMkLst>
        </pc:cxnChg>
      </pc:sldChg>
      <pc:sldChg chg="addSp delSp modSp add mod ord">
        <pc:chgData name="Corentin HIVER" userId="36e1ca1018ad5470" providerId="LiveId" clId="{22A86881-D710-4849-8B57-1865929D39F3}" dt="2024-05-29T14:11:31.298" v="3278"/>
        <pc:sldMkLst>
          <pc:docMk/>
          <pc:sldMk cId="1159595431" sldId="321"/>
        </pc:sldMkLst>
        <pc:spChg chg="mod">
          <ac:chgData name="Corentin HIVER" userId="36e1ca1018ad5470" providerId="LiveId" clId="{22A86881-D710-4849-8B57-1865929D39F3}" dt="2024-05-29T14:11:31.298" v="3278"/>
          <ac:spMkLst>
            <pc:docMk/>
            <pc:sldMk cId="1159595431" sldId="321"/>
            <ac:spMk id="4" creationId="{00000000-0000-0000-0000-000000000000}"/>
          </ac:spMkLst>
        </pc:spChg>
        <pc:spChg chg="del">
          <ac:chgData name="Corentin HIVER" userId="36e1ca1018ad5470" providerId="LiveId" clId="{22A86881-D710-4849-8B57-1865929D39F3}" dt="2024-05-24T17:56:13.611" v="1070" actId="478"/>
          <ac:spMkLst>
            <pc:docMk/>
            <pc:sldMk cId="1159595431" sldId="321"/>
            <ac:spMk id="7" creationId="{664B5C9E-CECD-495D-AC10-8B8A58196AF6}"/>
          </ac:spMkLst>
        </pc:spChg>
        <pc:spChg chg="add mod">
          <ac:chgData name="Corentin HIVER" userId="36e1ca1018ad5470" providerId="LiveId" clId="{22A86881-D710-4849-8B57-1865929D39F3}" dt="2024-05-24T17:57:13.176" v="1164" actId="1076"/>
          <ac:spMkLst>
            <pc:docMk/>
            <pc:sldMk cId="1159595431" sldId="321"/>
            <ac:spMk id="11" creationId="{AC0A77C6-FDAE-4727-8F85-25C32645E628}"/>
          </ac:spMkLst>
        </pc:spChg>
        <pc:spChg chg="del">
          <ac:chgData name="Corentin HIVER" userId="36e1ca1018ad5470" providerId="LiveId" clId="{22A86881-D710-4849-8B57-1865929D39F3}" dt="2024-05-24T17:56:13.611" v="1070" actId="478"/>
          <ac:spMkLst>
            <pc:docMk/>
            <pc:sldMk cId="1159595431" sldId="321"/>
            <ac:spMk id="17" creationId="{8E402ECA-4CC3-4059-A66A-2F3B4F80C9D6}"/>
          </ac:spMkLst>
        </pc:spChg>
        <pc:spChg chg="del">
          <ac:chgData name="Corentin HIVER" userId="36e1ca1018ad5470" providerId="LiveId" clId="{22A86881-D710-4849-8B57-1865929D39F3}" dt="2024-05-24T17:56:13.611" v="1070" actId="478"/>
          <ac:spMkLst>
            <pc:docMk/>
            <pc:sldMk cId="1159595431" sldId="321"/>
            <ac:spMk id="21" creationId="{65446E8F-E2E0-4656-A05B-89B68CF93C42}"/>
          </ac:spMkLst>
        </pc:spChg>
        <pc:spChg chg="del">
          <ac:chgData name="Corentin HIVER" userId="36e1ca1018ad5470" providerId="LiveId" clId="{22A86881-D710-4849-8B57-1865929D39F3}" dt="2024-05-24T17:56:13.611" v="1070" actId="478"/>
          <ac:spMkLst>
            <pc:docMk/>
            <pc:sldMk cId="1159595431" sldId="321"/>
            <ac:spMk id="48" creationId="{9F9FE057-7AD6-49E0-AB0A-3D93A7CA604F}"/>
          </ac:spMkLst>
        </pc:spChg>
        <pc:spChg chg="del">
          <ac:chgData name="Corentin HIVER" userId="36e1ca1018ad5470" providerId="LiveId" clId="{22A86881-D710-4849-8B57-1865929D39F3}" dt="2024-05-24T17:56:13.611" v="1070" actId="478"/>
          <ac:spMkLst>
            <pc:docMk/>
            <pc:sldMk cId="1159595431" sldId="321"/>
            <ac:spMk id="76" creationId="{C096B404-3E2D-458D-8199-B9D44EE64D03}"/>
          </ac:spMkLst>
        </pc:spChg>
        <pc:spChg chg="del">
          <ac:chgData name="Corentin HIVER" userId="36e1ca1018ad5470" providerId="LiveId" clId="{22A86881-D710-4849-8B57-1865929D39F3}" dt="2024-05-24T17:56:13.611" v="1070" actId="478"/>
          <ac:spMkLst>
            <pc:docMk/>
            <pc:sldMk cId="1159595431" sldId="321"/>
            <ac:spMk id="77" creationId="{1D307818-A0D1-4398-8F7D-051171AAFC05}"/>
          </ac:spMkLst>
        </pc:spChg>
        <pc:spChg chg="del">
          <ac:chgData name="Corentin HIVER" userId="36e1ca1018ad5470" providerId="LiveId" clId="{22A86881-D710-4849-8B57-1865929D39F3}" dt="2024-05-24T17:56:13.611" v="1070" actId="478"/>
          <ac:spMkLst>
            <pc:docMk/>
            <pc:sldMk cId="1159595431" sldId="321"/>
            <ac:spMk id="169" creationId="{B47B6D79-87CA-4654-8E98-16838AE14317}"/>
          </ac:spMkLst>
        </pc:spChg>
        <pc:grpChg chg="del">
          <ac:chgData name="Corentin HIVER" userId="36e1ca1018ad5470" providerId="LiveId" clId="{22A86881-D710-4849-8B57-1865929D39F3}" dt="2024-05-24T17:56:13.611" v="1070" actId="478"/>
          <ac:grpSpMkLst>
            <pc:docMk/>
            <pc:sldMk cId="1159595431" sldId="321"/>
            <ac:grpSpMk id="15" creationId="{565AB568-A30C-4419-82AC-DCC077376A68}"/>
          </ac:grpSpMkLst>
        </pc:grpChg>
        <pc:grpChg chg="del">
          <ac:chgData name="Corentin HIVER" userId="36e1ca1018ad5470" providerId="LiveId" clId="{22A86881-D710-4849-8B57-1865929D39F3}" dt="2024-05-24T17:56:13.611" v="1070" actId="478"/>
          <ac:grpSpMkLst>
            <pc:docMk/>
            <pc:sldMk cId="1159595431" sldId="321"/>
            <ac:grpSpMk id="16" creationId="{573CBF25-386E-4F2F-9426-6949525869C8}"/>
          </ac:grpSpMkLst>
        </pc:grpChg>
        <pc:grpChg chg="del">
          <ac:chgData name="Corentin HIVER" userId="36e1ca1018ad5470" providerId="LiveId" clId="{22A86881-D710-4849-8B57-1865929D39F3}" dt="2024-05-24T17:56:13.611" v="1070" actId="478"/>
          <ac:grpSpMkLst>
            <pc:docMk/>
            <pc:sldMk cId="1159595431" sldId="321"/>
            <ac:grpSpMk id="22" creationId="{5205B8EA-5FE5-4BF6-86A9-9ED534BBD060}"/>
          </ac:grpSpMkLst>
        </pc:grpChg>
        <pc:grpChg chg="del">
          <ac:chgData name="Corentin HIVER" userId="36e1ca1018ad5470" providerId="LiveId" clId="{22A86881-D710-4849-8B57-1865929D39F3}" dt="2024-05-24T17:56:13.611" v="1070" actId="478"/>
          <ac:grpSpMkLst>
            <pc:docMk/>
            <pc:sldMk cId="1159595431" sldId="321"/>
            <ac:grpSpMk id="28" creationId="{25F22854-25D2-4AD6-B191-B19CCC5BFE83}"/>
          </ac:grpSpMkLst>
        </pc:grpChg>
        <pc:grpChg chg="del">
          <ac:chgData name="Corentin HIVER" userId="36e1ca1018ad5470" providerId="LiveId" clId="{22A86881-D710-4849-8B57-1865929D39F3}" dt="2024-05-24T17:56:13.611" v="1070" actId="478"/>
          <ac:grpSpMkLst>
            <pc:docMk/>
            <pc:sldMk cId="1159595431" sldId="321"/>
            <ac:grpSpMk id="84" creationId="{A66709CF-3568-45A8-B17B-1F7B15BF093B}"/>
          </ac:grpSpMkLst>
        </pc:grpChg>
        <pc:picChg chg="add mod">
          <ac:chgData name="Corentin HIVER" userId="36e1ca1018ad5470" providerId="LiveId" clId="{22A86881-D710-4849-8B57-1865929D39F3}" dt="2024-05-24T17:56:50.617" v="1120" actId="1076"/>
          <ac:picMkLst>
            <pc:docMk/>
            <pc:sldMk cId="1159595431" sldId="321"/>
            <ac:picMk id="9" creationId="{727F1DA8-0C29-49A7-B29E-A0A8A616EF98}"/>
          </ac:picMkLst>
        </pc:picChg>
        <pc:cxnChg chg="del">
          <ac:chgData name="Corentin HIVER" userId="36e1ca1018ad5470" providerId="LiveId" clId="{22A86881-D710-4849-8B57-1865929D39F3}" dt="2024-05-24T17:56:13.611" v="1070" actId="478"/>
          <ac:cxnSpMkLst>
            <pc:docMk/>
            <pc:sldMk cId="1159595431" sldId="321"/>
            <ac:cxnSpMk id="8" creationId="{EA0E79B2-643A-4070-8C33-6E0A3103E21E}"/>
          </ac:cxnSpMkLst>
        </pc:cxnChg>
        <pc:cxnChg chg="del">
          <ac:chgData name="Corentin HIVER" userId="36e1ca1018ad5470" providerId="LiveId" clId="{22A86881-D710-4849-8B57-1865929D39F3}" dt="2024-05-24T17:56:13.611" v="1070" actId="478"/>
          <ac:cxnSpMkLst>
            <pc:docMk/>
            <pc:sldMk cId="1159595431" sldId="321"/>
            <ac:cxnSpMk id="10" creationId="{2DCC2821-643F-4989-B30C-28A4EFF999F7}"/>
          </ac:cxnSpMkLst>
        </pc:cxnChg>
        <pc:cxnChg chg="mod">
          <ac:chgData name="Corentin HIVER" userId="36e1ca1018ad5470" providerId="LiveId" clId="{22A86881-D710-4849-8B57-1865929D39F3}" dt="2024-05-24T17:56:13.611" v="1070" actId="478"/>
          <ac:cxnSpMkLst>
            <pc:docMk/>
            <pc:sldMk cId="1159595431" sldId="321"/>
            <ac:cxnSpMk id="40" creationId="{4FC4F1F7-409A-4AE2-86A7-757B114078DC}"/>
          </ac:cxnSpMkLst>
        </pc:cxnChg>
        <pc:cxnChg chg="mod">
          <ac:chgData name="Corentin HIVER" userId="36e1ca1018ad5470" providerId="LiveId" clId="{22A86881-D710-4849-8B57-1865929D39F3}" dt="2024-05-24T17:56:13.611" v="1070" actId="478"/>
          <ac:cxnSpMkLst>
            <pc:docMk/>
            <pc:sldMk cId="1159595431" sldId="321"/>
            <ac:cxnSpMk id="41" creationId="{13DC3C1C-419D-4BD2-810C-37E74E76EFFD}"/>
          </ac:cxnSpMkLst>
        </pc:cxnChg>
        <pc:cxnChg chg="del">
          <ac:chgData name="Corentin HIVER" userId="36e1ca1018ad5470" providerId="LiveId" clId="{22A86881-D710-4849-8B57-1865929D39F3}" dt="2024-05-24T17:56:13.611" v="1070" actId="478"/>
          <ac:cxnSpMkLst>
            <pc:docMk/>
            <pc:sldMk cId="1159595431" sldId="321"/>
            <ac:cxnSpMk id="47" creationId="{81FCD884-475A-4BA0-8F46-F009DC52E89C}"/>
          </ac:cxnSpMkLst>
        </pc:cxnChg>
        <pc:cxnChg chg="del">
          <ac:chgData name="Corentin HIVER" userId="36e1ca1018ad5470" providerId="LiveId" clId="{22A86881-D710-4849-8B57-1865929D39F3}" dt="2024-05-24T17:56:13.611" v="1070" actId="478"/>
          <ac:cxnSpMkLst>
            <pc:docMk/>
            <pc:sldMk cId="1159595431" sldId="321"/>
            <ac:cxnSpMk id="114" creationId="{59CA9530-B4C3-449E-83AC-9BFECD8FE383}"/>
          </ac:cxnSpMkLst>
        </pc:cxnChg>
      </pc:sldChg>
      <pc:sldChg chg="add del">
        <pc:chgData name="Corentin HIVER" userId="36e1ca1018ad5470" providerId="LiveId" clId="{22A86881-D710-4849-8B57-1865929D39F3}" dt="2024-05-24T17:56:15.924" v="1072"/>
        <pc:sldMkLst>
          <pc:docMk/>
          <pc:sldMk cId="3404820889" sldId="322"/>
        </pc:sldMkLst>
      </pc:sldChg>
      <pc:sldChg chg="modSp mod">
        <pc:chgData name="Corentin HIVER" userId="36e1ca1018ad5470" providerId="LiveId" clId="{22A86881-D710-4849-8B57-1865929D39F3}" dt="2024-05-29T14:11:31.298" v="3278"/>
        <pc:sldMkLst>
          <pc:docMk/>
          <pc:sldMk cId="2481859887" sldId="324"/>
        </pc:sldMkLst>
        <pc:spChg chg="mod">
          <ac:chgData name="Corentin HIVER" userId="36e1ca1018ad5470" providerId="LiveId" clId="{22A86881-D710-4849-8B57-1865929D39F3}" dt="2024-05-29T14:11:31.298" v="3278"/>
          <ac:spMkLst>
            <pc:docMk/>
            <pc:sldMk cId="2481859887" sldId="324"/>
            <ac:spMk id="4" creationId="{00000000-0000-0000-0000-000000000000}"/>
          </ac:spMkLst>
        </pc:spChg>
        <pc:picChg chg="mod">
          <ac:chgData name="Corentin HIVER" userId="36e1ca1018ad5470" providerId="LiveId" clId="{22A86881-D710-4849-8B57-1865929D39F3}" dt="2024-05-27T14:46:50.441" v="1815" actId="1036"/>
          <ac:picMkLst>
            <pc:docMk/>
            <pc:sldMk cId="2481859887" sldId="324"/>
            <ac:picMk id="8" creationId="{8CECEA00-AFF9-DF00-5C96-6FA16F0D8DEE}"/>
          </ac:picMkLst>
        </pc:picChg>
      </pc:sldChg>
      <pc:sldChg chg="addSp delSp modSp mod">
        <pc:chgData name="Corentin HIVER" userId="36e1ca1018ad5470" providerId="LiveId" clId="{22A86881-D710-4849-8B57-1865929D39F3}" dt="2024-05-30T14:06:58.617" v="8681"/>
        <pc:sldMkLst>
          <pc:docMk/>
          <pc:sldMk cId="3850811570" sldId="325"/>
        </pc:sldMkLst>
        <pc:spChg chg="del mod">
          <ac:chgData name="Corentin HIVER" userId="36e1ca1018ad5470" providerId="LiveId" clId="{22A86881-D710-4849-8B57-1865929D39F3}" dt="2024-05-30T14:06:58.617" v="8681"/>
          <ac:spMkLst>
            <pc:docMk/>
            <pc:sldMk cId="3850811570" sldId="325"/>
            <ac:spMk id="2" creationId="{00000000-0000-0000-0000-000000000000}"/>
          </ac:spMkLst>
        </pc:spChg>
        <pc:spChg chg="mod">
          <ac:chgData name="Corentin HIVER" userId="36e1ca1018ad5470" providerId="LiveId" clId="{22A86881-D710-4849-8B57-1865929D39F3}" dt="2024-05-29T14:11:31.298" v="3278"/>
          <ac:spMkLst>
            <pc:docMk/>
            <pc:sldMk cId="3850811570" sldId="325"/>
            <ac:spMk id="4" creationId="{00000000-0000-0000-0000-000000000000}"/>
          </ac:spMkLst>
        </pc:spChg>
        <pc:spChg chg="add del mod">
          <ac:chgData name="Corentin HIVER" userId="36e1ca1018ad5470" providerId="LiveId" clId="{22A86881-D710-4849-8B57-1865929D39F3}" dt="2024-05-30T07:30:43.333" v="4391" actId="478"/>
          <ac:spMkLst>
            <pc:docMk/>
            <pc:sldMk cId="3850811570" sldId="325"/>
            <ac:spMk id="6" creationId="{3DEFED80-8596-4F9D-9FD6-876835A7334A}"/>
          </ac:spMkLst>
        </pc:spChg>
        <pc:spChg chg="add mod">
          <ac:chgData name="Corentin HIVER" userId="36e1ca1018ad5470" providerId="LiveId" clId="{22A86881-D710-4849-8B57-1865929D39F3}" dt="2024-05-30T07:39:22.059" v="4543" actId="20577"/>
          <ac:spMkLst>
            <pc:docMk/>
            <pc:sldMk cId="3850811570" sldId="325"/>
            <ac:spMk id="9" creationId="{6A09332B-F960-4017-AC21-7C5088FCCB1D}"/>
          </ac:spMkLst>
        </pc:spChg>
        <pc:spChg chg="add mod">
          <ac:chgData name="Corentin HIVER" userId="36e1ca1018ad5470" providerId="LiveId" clId="{22A86881-D710-4849-8B57-1865929D39F3}" dt="2024-05-30T07:40:58.247" v="4663" actId="1037"/>
          <ac:spMkLst>
            <pc:docMk/>
            <pc:sldMk cId="3850811570" sldId="325"/>
            <ac:spMk id="19" creationId="{4EED0F94-39DA-44EF-ABDE-05E784A3D707}"/>
          </ac:spMkLst>
        </pc:spChg>
        <pc:spChg chg="add mod">
          <ac:chgData name="Corentin HIVER" userId="36e1ca1018ad5470" providerId="LiveId" clId="{22A86881-D710-4849-8B57-1865929D39F3}" dt="2024-05-30T07:41:08.403" v="4665" actId="1076"/>
          <ac:spMkLst>
            <pc:docMk/>
            <pc:sldMk cId="3850811570" sldId="325"/>
            <ac:spMk id="24" creationId="{34766523-D0D9-40B3-8ED1-E3A07F9DF488}"/>
          </ac:spMkLst>
        </pc:spChg>
        <pc:spChg chg="del">
          <ac:chgData name="Corentin HIVER" userId="36e1ca1018ad5470" providerId="LiveId" clId="{22A86881-D710-4849-8B57-1865929D39F3}" dt="2024-05-29T06:34:26.859" v="2616" actId="478"/>
          <ac:spMkLst>
            <pc:docMk/>
            <pc:sldMk cId="3850811570" sldId="325"/>
            <ac:spMk id="26" creationId="{5052E96F-A023-17EC-411F-F30B4D64AA2C}"/>
          </ac:spMkLst>
        </pc:spChg>
        <pc:spChg chg="add mod">
          <ac:chgData name="Corentin HIVER" userId="36e1ca1018ad5470" providerId="LiveId" clId="{22A86881-D710-4849-8B57-1865929D39F3}" dt="2024-05-30T07:41:17.549" v="4667" actId="1076"/>
          <ac:spMkLst>
            <pc:docMk/>
            <pc:sldMk cId="3850811570" sldId="325"/>
            <ac:spMk id="29" creationId="{73CC244B-2882-41C5-B646-0ABABEE8E961}"/>
          </ac:spMkLst>
        </pc:spChg>
        <pc:spChg chg="add mod">
          <ac:chgData name="Corentin HIVER" userId="36e1ca1018ad5470" providerId="LiveId" clId="{22A86881-D710-4849-8B57-1865929D39F3}" dt="2024-05-30T07:41:17.549" v="4667" actId="1076"/>
          <ac:spMkLst>
            <pc:docMk/>
            <pc:sldMk cId="3850811570" sldId="325"/>
            <ac:spMk id="34" creationId="{D047DAE5-CBB0-4459-B078-AA2192AA7761}"/>
          </ac:spMkLst>
        </pc:spChg>
        <pc:spChg chg="mod">
          <ac:chgData name="Corentin HIVER" userId="36e1ca1018ad5470" providerId="LiveId" clId="{22A86881-D710-4849-8B57-1865929D39F3}" dt="2024-05-30T07:48:52.745" v="4771"/>
          <ac:spMkLst>
            <pc:docMk/>
            <pc:sldMk cId="3850811570" sldId="325"/>
            <ac:spMk id="37" creationId="{5CE8ACB1-9C19-4A83-8477-6BFC59DCCC85}"/>
          </ac:spMkLst>
        </pc:spChg>
        <pc:spChg chg="mod">
          <ac:chgData name="Corentin HIVER" userId="36e1ca1018ad5470" providerId="LiveId" clId="{22A86881-D710-4849-8B57-1865929D39F3}" dt="2024-05-30T07:48:52.745" v="4771"/>
          <ac:spMkLst>
            <pc:docMk/>
            <pc:sldMk cId="3850811570" sldId="325"/>
            <ac:spMk id="39" creationId="{8F24601F-31EB-4ECD-94BF-7C366D69BDE1}"/>
          </ac:spMkLst>
        </pc:spChg>
        <pc:spChg chg="mod">
          <ac:chgData name="Corentin HIVER" userId="36e1ca1018ad5470" providerId="LiveId" clId="{22A86881-D710-4849-8B57-1865929D39F3}" dt="2024-05-30T07:48:52.745" v="4771"/>
          <ac:spMkLst>
            <pc:docMk/>
            <pc:sldMk cId="3850811570" sldId="325"/>
            <ac:spMk id="41" creationId="{FDA95176-B9F3-42CF-814A-C22DCF1DF0CF}"/>
          </ac:spMkLst>
        </pc:spChg>
        <pc:spChg chg="add mod">
          <ac:chgData name="Corentin HIVER" userId="36e1ca1018ad5470" providerId="LiveId" clId="{22A86881-D710-4849-8B57-1865929D39F3}" dt="2024-05-30T14:06:58.617" v="8681"/>
          <ac:spMkLst>
            <pc:docMk/>
            <pc:sldMk cId="3850811570" sldId="325"/>
            <ac:spMk id="42" creationId="{D7415D68-25A1-4E29-86FF-12F18537F8A8}"/>
          </ac:spMkLst>
        </pc:spChg>
        <pc:spChg chg="add del mod">
          <ac:chgData name="Corentin HIVER" userId="36e1ca1018ad5470" providerId="LiveId" clId="{22A86881-D710-4849-8B57-1865929D39F3}" dt="2024-05-30T07:49:46.710" v="4849"/>
          <ac:spMkLst>
            <pc:docMk/>
            <pc:sldMk cId="3850811570" sldId="325"/>
            <ac:spMk id="42" creationId="{FFCDD560-DB0D-4455-9183-733A6A4F8F33}"/>
          </ac:spMkLst>
        </pc:spChg>
        <pc:spChg chg="add mod">
          <ac:chgData name="Corentin HIVER" userId="36e1ca1018ad5470" providerId="LiveId" clId="{22A86881-D710-4849-8B57-1865929D39F3}" dt="2024-05-30T07:49:45.487" v="4847" actId="20577"/>
          <ac:spMkLst>
            <pc:docMk/>
            <pc:sldMk cId="3850811570" sldId="325"/>
            <ac:spMk id="43" creationId="{6E061F8C-4BF7-44D4-80B4-E88EC444D181}"/>
          </ac:spMkLst>
        </pc:spChg>
        <pc:grpChg chg="add mod">
          <ac:chgData name="Corentin HIVER" userId="36e1ca1018ad5470" providerId="LiveId" clId="{22A86881-D710-4849-8B57-1865929D39F3}" dt="2024-05-30T07:48:52.745" v="4771"/>
          <ac:grpSpMkLst>
            <pc:docMk/>
            <pc:sldMk cId="3850811570" sldId="325"/>
            <ac:grpSpMk id="35" creationId="{06850800-2D11-452E-AF78-A94C63D4D9E6}"/>
          </ac:grpSpMkLst>
        </pc:grpChg>
        <pc:picChg chg="del">
          <ac:chgData name="Corentin HIVER" userId="36e1ca1018ad5470" providerId="LiveId" clId="{22A86881-D710-4849-8B57-1865929D39F3}" dt="2024-05-29T06:34:26.859" v="2616" actId="478"/>
          <ac:picMkLst>
            <pc:docMk/>
            <pc:sldMk cId="3850811570" sldId="325"/>
            <ac:picMk id="20" creationId="{61C46744-F4DC-C2E0-7FAB-44C15CFF7250}"/>
          </ac:picMkLst>
        </pc:picChg>
        <pc:picChg chg="del">
          <ac:chgData name="Corentin HIVER" userId="36e1ca1018ad5470" providerId="LiveId" clId="{22A86881-D710-4849-8B57-1865929D39F3}" dt="2024-05-29T06:34:26.859" v="2616" actId="478"/>
          <ac:picMkLst>
            <pc:docMk/>
            <pc:sldMk cId="3850811570" sldId="325"/>
            <ac:picMk id="23" creationId="{A6635098-C16A-3882-A772-26A3A453E9D7}"/>
          </ac:picMkLst>
        </pc:picChg>
        <pc:picChg chg="del">
          <ac:chgData name="Corentin HIVER" userId="36e1ca1018ad5470" providerId="LiveId" clId="{22A86881-D710-4849-8B57-1865929D39F3}" dt="2024-05-29T06:34:26.859" v="2616" actId="478"/>
          <ac:picMkLst>
            <pc:docMk/>
            <pc:sldMk cId="3850811570" sldId="325"/>
            <ac:picMk id="25" creationId="{4F339995-8E01-60A0-F944-8BF43148F5AC}"/>
          </ac:picMkLst>
        </pc:picChg>
        <pc:cxnChg chg="add mod">
          <ac:chgData name="Corentin HIVER" userId="36e1ca1018ad5470" providerId="LiveId" clId="{22A86881-D710-4849-8B57-1865929D39F3}" dt="2024-05-30T07:39:26.506" v="4544" actId="208"/>
          <ac:cxnSpMkLst>
            <pc:docMk/>
            <pc:sldMk cId="3850811570" sldId="325"/>
            <ac:cxnSpMk id="8" creationId="{B6467F78-A173-4565-8573-1553CF04EA73}"/>
          </ac:cxnSpMkLst>
        </pc:cxnChg>
        <pc:cxnChg chg="add del mod">
          <ac:chgData name="Corentin HIVER" userId="36e1ca1018ad5470" providerId="LiveId" clId="{22A86881-D710-4849-8B57-1865929D39F3}" dt="2024-05-30T07:39:31.937" v="4547" actId="478"/>
          <ac:cxnSpMkLst>
            <pc:docMk/>
            <pc:sldMk cId="3850811570" sldId="325"/>
            <ac:cxnSpMk id="10" creationId="{13E0BB97-2733-4791-A6E7-16AF7214A62E}"/>
          </ac:cxnSpMkLst>
        </pc:cxnChg>
        <pc:cxnChg chg="add">
          <ac:chgData name="Corentin HIVER" userId="36e1ca1018ad5470" providerId="LiveId" clId="{22A86881-D710-4849-8B57-1865929D39F3}" dt="2024-05-30T07:39:39.766" v="4548" actId="11529"/>
          <ac:cxnSpMkLst>
            <pc:docMk/>
            <pc:sldMk cId="3850811570" sldId="325"/>
            <ac:cxnSpMk id="12" creationId="{6C7A4BCF-E23B-430C-BA4D-648F22CE3016}"/>
          </ac:cxnSpMkLst>
        </pc:cxnChg>
        <pc:cxnChg chg="add mod">
          <ac:chgData name="Corentin HIVER" userId="36e1ca1018ad5470" providerId="LiveId" clId="{22A86881-D710-4849-8B57-1865929D39F3}" dt="2024-05-30T07:39:54.489" v="4580" actId="1037"/>
          <ac:cxnSpMkLst>
            <pc:docMk/>
            <pc:sldMk cId="3850811570" sldId="325"/>
            <ac:cxnSpMk id="13" creationId="{DF10660C-1861-4C27-9395-A4664958B020}"/>
          </ac:cxnSpMkLst>
        </pc:cxnChg>
        <pc:cxnChg chg="add mod">
          <ac:chgData name="Corentin HIVER" userId="36e1ca1018ad5470" providerId="LiveId" clId="{22A86881-D710-4849-8B57-1865929D39F3}" dt="2024-05-30T07:40:05.675" v="4604" actId="1038"/>
          <ac:cxnSpMkLst>
            <pc:docMk/>
            <pc:sldMk cId="3850811570" sldId="325"/>
            <ac:cxnSpMk id="16" creationId="{A7727556-F801-488C-9031-2476F00D5F64}"/>
          </ac:cxnSpMkLst>
        </pc:cxnChg>
        <pc:cxnChg chg="add mod">
          <ac:chgData name="Corentin HIVER" userId="36e1ca1018ad5470" providerId="LiveId" clId="{22A86881-D710-4849-8B57-1865929D39F3}" dt="2024-05-30T07:40:52.874" v="4637" actId="1037"/>
          <ac:cxnSpMkLst>
            <pc:docMk/>
            <pc:sldMk cId="3850811570" sldId="325"/>
            <ac:cxnSpMk id="18" creationId="{3F9349A3-098F-43FA-97A7-E1ECC7FDC31A}"/>
          </ac:cxnSpMkLst>
        </pc:cxnChg>
        <pc:cxnChg chg="add mod">
          <ac:chgData name="Corentin HIVER" userId="36e1ca1018ad5470" providerId="LiveId" clId="{22A86881-D710-4849-8B57-1865929D39F3}" dt="2024-05-30T07:41:08.403" v="4665" actId="1076"/>
          <ac:cxnSpMkLst>
            <pc:docMk/>
            <pc:sldMk cId="3850811570" sldId="325"/>
            <ac:cxnSpMk id="20" creationId="{D24512E0-6C03-4D38-AD46-194342946686}"/>
          </ac:cxnSpMkLst>
        </pc:cxnChg>
        <pc:cxnChg chg="add mod">
          <ac:chgData name="Corentin HIVER" userId="36e1ca1018ad5470" providerId="LiveId" clId="{22A86881-D710-4849-8B57-1865929D39F3}" dt="2024-05-30T07:41:08.403" v="4665" actId="1076"/>
          <ac:cxnSpMkLst>
            <pc:docMk/>
            <pc:sldMk cId="3850811570" sldId="325"/>
            <ac:cxnSpMk id="21" creationId="{5DAC703E-99FF-4983-9F02-0261DFDCD915}"/>
          </ac:cxnSpMkLst>
        </pc:cxnChg>
        <pc:cxnChg chg="add mod">
          <ac:chgData name="Corentin HIVER" userId="36e1ca1018ad5470" providerId="LiveId" clId="{22A86881-D710-4849-8B57-1865929D39F3}" dt="2024-05-30T07:41:08.403" v="4665" actId="1076"/>
          <ac:cxnSpMkLst>
            <pc:docMk/>
            <pc:sldMk cId="3850811570" sldId="325"/>
            <ac:cxnSpMk id="22" creationId="{6C91E3DA-A3C3-4D46-A68D-54CD4A7E3F3F}"/>
          </ac:cxnSpMkLst>
        </pc:cxnChg>
        <pc:cxnChg chg="add mod">
          <ac:chgData name="Corentin HIVER" userId="36e1ca1018ad5470" providerId="LiveId" clId="{22A86881-D710-4849-8B57-1865929D39F3}" dt="2024-05-30T07:41:08.403" v="4665" actId="1076"/>
          <ac:cxnSpMkLst>
            <pc:docMk/>
            <pc:sldMk cId="3850811570" sldId="325"/>
            <ac:cxnSpMk id="23" creationId="{FA3CC684-A0FE-41EF-88AE-704949981D45}"/>
          </ac:cxnSpMkLst>
        </pc:cxnChg>
        <pc:cxnChg chg="add mod">
          <ac:chgData name="Corentin HIVER" userId="36e1ca1018ad5470" providerId="LiveId" clId="{22A86881-D710-4849-8B57-1865929D39F3}" dt="2024-05-30T07:41:17.549" v="4667" actId="1076"/>
          <ac:cxnSpMkLst>
            <pc:docMk/>
            <pc:sldMk cId="3850811570" sldId="325"/>
            <ac:cxnSpMk id="25" creationId="{4A41B617-1895-48FB-A273-FCADF1B37DF5}"/>
          </ac:cxnSpMkLst>
        </pc:cxnChg>
        <pc:cxnChg chg="add mod">
          <ac:chgData name="Corentin HIVER" userId="36e1ca1018ad5470" providerId="LiveId" clId="{22A86881-D710-4849-8B57-1865929D39F3}" dt="2024-05-30T07:41:17.549" v="4667" actId="1076"/>
          <ac:cxnSpMkLst>
            <pc:docMk/>
            <pc:sldMk cId="3850811570" sldId="325"/>
            <ac:cxnSpMk id="26" creationId="{101834A7-47E2-4156-93E6-BE0F3B32A97D}"/>
          </ac:cxnSpMkLst>
        </pc:cxnChg>
        <pc:cxnChg chg="add mod">
          <ac:chgData name="Corentin HIVER" userId="36e1ca1018ad5470" providerId="LiveId" clId="{22A86881-D710-4849-8B57-1865929D39F3}" dt="2024-05-30T07:41:17.549" v="4667" actId="1076"/>
          <ac:cxnSpMkLst>
            <pc:docMk/>
            <pc:sldMk cId="3850811570" sldId="325"/>
            <ac:cxnSpMk id="27" creationId="{FCAA9565-DBE7-4F51-8665-E4BC60F2A093}"/>
          </ac:cxnSpMkLst>
        </pc:cxnChg>
        <pc:cxnChg chg="del">
          <ac:chgData name="Corentin HIVER" userId="36e1ca1018ad5470" providerId="LiveId" clId="{22A86881-D710-4849-8B57-1865929D39F3}" dt="2024-05-29T06:34:26.859" v="2616" actId="478"/>
          <ac:cxnSpMkLst>
            <pc:docMk/>
            <pc:sldMk cId="3850811570" sldId="325"/>
            <ac:cxnSpMk id="28" creationId="{7A176EB3-3EE8-5C1A-435F-B0F828665951}"/>
          </ac:cxnSpMkLst>
        </pc:cxnChg>
        <pc:cxnChg chg="add mod">
          <ac:chgData name="Corentin HIVER" userId="36e1ca1018ad5470" providerId="LiveId" clId="{22A86881-D710-4849-8B57-1865929D39F3}" dt="2024-05-30T07:41:17.549" v="4667" actId="1076"/>
          <ac:cxnSpMkLst>
            <pc:docMk/>
            <pc:sldMk cId="3850811570" sldId="325"/>
            <ac:cxnSpMk id="28" creationId="{BE26C96E-BE4B-461E-88DC-A569572ABF8D}"/>
          </ac:cxnSpMkLst>
        </pc:cxnChg>
        <pc:cxnChg chg="del">
          <ac:chgData name="Corentin HIVER" userId="36e1ca1018ad5470" providerId="LiveId" clId="{22A86881-D710-4849-8B57-1865929D39F3}" dt="2024-05-29T06:34:26.859" v="2616" actId="478"/>
          <ac:cxnSpMkLst>
            <pc:docMk/>
            <pc:sldMk cId="3850811570" sldId="325"/>
            <ac:cxnSpMk id="29" creationId="{73206D29-726C-8F83-8346-7DC5DDF72CF3}"/>
          </ac:cxnSpMkLst>
        </pc:cxnChg>
        <pc:cxnChg chg="add mod">
          <ac:chgData name="Corentin HIVER" userId="36e1ca1018ad5470" providerId="LiveId" clId="{22A86881-D710-4849-8B57-1865929D39F3}" dt="2024-05-30T07:41:17.549" v="4667" actId="1076"/>
          <ac:cxnSpMkLst>
            <pc:docMk/>
            <pc:sldMk cId="3850811570" sldId="325"/>
            <ac:cxnSpMk id="30" creationId="{599A170C-B3ED-4F99-828D-679267B32CF8}"/>
          </ac:cxnSpMkLst>
        </pc:cxnChg>
        <pc:cxnChg chg="add mod">
          <ac:chgData name="Corentin HIVER" userId="36e1ca1018ad5470" providerId="LiveId" clId="{22A86881-D710-4849-8B57-1865929D39F3}" dt="2024-05-30T07:41:17.549" v="4667" actId="1076"/>
          <ac:cxnSpMkLst>
            <pc:docMk/>
            <pc:sldMk cId="3850811570" sldId="325"/>
            <ac:cxnSpMk id="31" creationId="{6100CC0F-1245-48F0-8FE8-7D90AF6236E3}"/>
          </ac:cxnSpMkLst>
        </pc:cxnChg>
        <pc:cxnChg chg="add mod">
          <ac:chgData name="Corentin HIVER" userId="36e1ca1018ad5470" providerId="LiveId" clId="{22A86881-D710-4849-8B57-1865929D39F3}" dt="2024-05-30T07:41:17.549" v="4667" actId="1076"/>
          <ac:cxnSpMkLst>
            <pc:docMk/>
            <pc:sldMk cId="3850811570" sldId="325"/>
            <ac:cxnSpMk id="32" creationId="{2BCAA01D-AD9D-4583-B317-E00981CFC20A}"/>
          </ac:cxnSpMkLst>
        </pc:cxnChg>
        <pc:cxnChg chg="add mod">
          <ac:chgData name="Corentin HIVER" userId="36e1ca1018ad5470" providerId="LiveId" clId="{22A86881-D710-4849-8B57-1865929D39F3}" dt="2024-05-30T07:41:17.549" v="4667" actId="1076"/>
          <ac:cxnSpMkLst>
            <pc:docMk/>
            <pc:sldMk cId="3850811570" sldId="325"/>
            <ac:cxnSpMk id="33" creationId="{2C233FA8-A29A-40B2-8353-603D79CC599D}"/>
          </ac:cxnSpMkLst>
        </pc:cxnChg>
        <pc:cxnChg chg="mod">
          <ac:chgData name="Corentin HIVER" userId="36e1ca1018ad5470" providerId="LiveId" clId="{22A86881-D710-4849-8B57-1865929D39F3}" dt="2024-05-30T07:48:52.745" v="4771"/>
          <ac:cxnSpMkLst>
            <pc:docMk/>
            <pc:sldMk cId="3850811570" sldId="325"/>
            <ac:cxnSpMk id="36" creationId="{4E2C2B15-8778-4305-839D-E251CE1F406D}"/>
          </ac:cxnSpMkLst>
        </pc:cxnChg>
        <pc:cxnChg chg="mod">
          <ac:chgData name="Corentin HIVER" userId="36e1ca1018ad5470" providerId="LiveId" clId="{22A86881-D710-4849-8B57-1865929D39F3}" dt="2024-05-30T07:48:52.745" v="4771"/>
          <ac:cxnSpMkLst>
            <pc:docMk/>
            <pc:sldMk cId="3850811570" sldId="325"/>
            <ac:cxnSpMk id="38" creationId="{EF3F73DB-76BE-45AE-8A63-EBD783092811}"/>
          </ac:cxnSpMkLst>
        </pc:cxnChg>
        <pc:cxnChg chg="mod">
          <ac:chgData name="Corentin HIVER" userId="36e1ca1018ad5470" providerId="LiveId" clId="{22A86881-D710-4849-8B57-1865929D39F3}" dt="2024-05-30T07:48:52.745" v="4771"/>
          <ac:cxnSpMkLst>
            <pc:docMk/>
            <pc:sldMk cId="3850811570" sldId="325"/>
            <ac:cxnSpMk id="40" creationId="{FA9FAF1A-A60C-4815-BB02-104F44E26BDF}"/>
          </ac:cxnSpMkLst>
        </pc:cxnChg>
      </pc:sldChg>
      <pc:sldChg chg="addSp modSp mod">
        <pc:chgData name="Corentin HIVER" userId="36e1ca1018ad5470" providerId="LiveId" clId="{22A86881-D710-4849-8B57-1865929D39F3}" dt="2024-05-30T15:18:08.201" v="9552" actId="20577"/>
        <pc:sldMkLst>
          <pc:docMk/>
          <pc:sldMk cId="1777006579" sldId="326"/>
        </pc:sldMkLst>
        <pc:spChg chg="mod">
          <ac:chgData name="Corentin HIVER" userId="36e1ca1018ad5470" providerId="LiveId" clId="{22A86881-D710-4849-8B57-1865929D39F3}" dt="2024-05-30T14:05:53.857" v="8648" actId="20577"/>
          <ac:spMkLst>
            <pc:docMk/>
            <pc:sldMk cId="1777006579" sldId="326"/>
            <ac:spMk id="2" creationId="{00000000-0000-0000-0000-000000000000}"/>
          </ac:spMkLst>
        </pc:spChg>
        <pc:spChg chg="mod">
          <ac:chgData name="Corentin HIVER" userId="36e1ca1018ad5470" providerId="LiveId" clId="{22A86881-D710-4849-8B57-1865929D39F3}" dt="2024-05-29T14:11:31.298" v="3278"/>
          <ac:spMkLst>
            <pc:docMk/>
            <pc:sldMk cId="1777006579" sldId="326"/>
            <ac:spMk id="4" creationId="{00000000-0000-0000-0000-000000000000}"/>
          </ac:spMkLst>
        </pc:spChg>
        <pc:spChg chg="add mod">
          <ac:chgData name="Corentin HIVER" userId="36e1ca1018ad5470" providerId="LiveId" clId="{22A86881-D710-4849-8B57-1865929D39F3}" dt="2024-05-30T14:11:46.210" v="8702" actId="1076"/>
          <ac:spMkLst>
            <pc:docMk/>
            <pc:sldMk cId="1777006579" sldId="326"/>
            <ac:spMk id="12" creationId="{531DD85B-48BC-41B7-B91B-0E46B35F2B4B}"/>
          </ac:spMkLst>
        </pc:spChg>
        <pc:spChg chg="mod">
          <ac:chgData name="Corentin HIVER" userId="36e1ca1018ad5470" providerId="LiveId" clId="{22A86881-D710-4849-8B57-1865929D39F3}" dt="2024-05-30T15:18:08.201" v="9552" actId="20577"/>
          <ac:spMkLst>
            <pc:docMk/>
            <pc:sldMk cId="1777006579" sldId="326"/>
            <ac:spMk id="17" creationId="{26602AC7-EF3E-669C-66D9-66B8CEB44973}"/>
          </ac:spMkLst>
        </pc:spChg>
      </pc:sldChg>
      <pc:sldChg chg="addSp delSp modSp mod">
        <pc:chgData name="Corentin HIVER" userId="36e1ca1018ad5470" providerId="LiveId" clId="{22A86881-D710-4849-8B57-1865929D39F3}" dt="2024-05-30T15:06:45.541" v="9454" actId="20577"/>
        <pc:sldMkLst>
          <pc:docMk/>
          <pc:sldMk cId="998738392" sldId="327"/>
        </pc:sldMkLst>
        <pc:spChg chg="del mod">
          <ac:chgData name="Corentin HIVER" userId="36e1ca1018ad5470" providerId="LiveId" clId="{22A86881-D710-4849-8B57-1865929D39F3}" dt="2024-05-30T14:07:14.712" v="8689"/>
          <ac:spMkLst>
            <pc:docMk/>
            <pc:sldMk cId="998738392" sldId="327"/>
            <ac:spMk id="2" creationId="{00000000-0000-0000-0000-000000000000}"/>
          </ac:spMkLst>
        </pc:spChg>
        <pc:spChg chg="mod">
          <ac:chgData name="Corentin HIVER" userId="36e1ca1018ad5470" providerId="LiveId" clId="{22A86881-D710-4849-8B57-1865929D39F3}" dt="2024-05-29T14:11:31.298" v="3278"/>
          <ac:spMkLst>
            <pc:docMk/>
            <pc:sldMk cId="998738392" sldId="327"/>
            <ac:spMk id="4" creationId="{00000000-0000-0000-0000-000000000000}"/>
          </ac:spMkLst>
        </pc:spChg>
        <pc:spChg chg="mod">
          <ac:chgData name="Corentin HIVER" userId="36e1ca1018ad5470" providerId="LiveId" clId="{22A86881-D710-4849-8B57-1865929D39F3}" dt="2024-05-30T15:06:45.541" v="9454" actId="20577"/>
          <ac:spMkLst>
            <pc:docMk/>
            <pc:sldMk cId="998738392" sldId="327"/>
            <ac:spMk id="8" creationId="{913643E6-AEB1-59DA-D542-CAF07ED2D0B7}"/>
          </ac:spMkLst>
        </pc:spChg>
        <pc:spChg chg="add mod">
          <ac:chgData name="Corentin HIVER" userId="36e1ca1018ad5470" providerId="LiveId" clId="{22A86881-D710-4849-8B57-1865929D39F3}" dt="2024-05-30T14:07:14.712" v="8689"/>
          <ac:spMkLst>
            <pc:docMk/>
            <pc:sldMk cId="998738392" sldId="327"/>
            <ac:spMk id="19" creationId="{01509447-BFC6-4E7A-9D70-96418EA84E7B}"/>
          </ac:spMkLst>
        </pc:spChg>
      </pc:sldChg>
      <pc:sldChg chg="modSp mod">
        <pc:chgData name="Corentin HIVER" userId="36e1ca1018ad5470" providerId="LiveId" clId="{22A86881-D710-4849-8B57-1865929D39F3}" dt="2024-05-29T14:11:31.298" v="3278"/>
        <pc:sldMkLst>
          <pc:docMk/>
          <pc:sldMk cId="1935915214" sldId="409"/>
        </pc:sldMkLst>
        <pc:spChg chg="mod">
          <ac:chgData name="Corentin HIVER" userId="36e1ca1018ad5470" providerId="LiveId" clId="{22A86881-D710-4849-8B57-1865929D39F3}" dt="2024-05-29T14:11:31.298" v="3278"/>
          <ac:spMkLst>
            <pc:docMk/>
            <pc:sldMk cId="1935915214" sldId="409"/>
            <ac:spMk id="4" creationId="{00000000-0000-0000-0000-000000000000}"/>
          </ac:spMkLst>
        </pc:spChg>
        <pc:spChg chg="mod">
          <ac:chgData name="Corentin HIVER" userId="36e1ca1018ad5470" providerId="LiveId" clId="{22A86881-D710-4849-8B57-1865929D39F3}" dt="2024-05-27T14:24:28.831" v="1640" actId="1076"/>
          <ac:spMkLst>
            <pc:docMk/>
            <pc:sldMk cId="1935915214" sldId="409"/>
            <ac:spMk id="123" creationId="{75B3839A-8294-E97B-F147-F78C50C9C69F}"/>
          </ac:spMkLst>
        </pc:spChg>
      </pc:sldChg>
      <pc:sldChg chg="addSp delSp modSp mod">
        <pc:chgData name="Corentin HIVER" userId="36e1ca1018ad5470" providerId="LiveId" clId="{22A86881-D710-4849-8B57-1865929D39F3}" dt="2024-05-29T14:11:31.298" v="3278"/>
        <pc:sldMkLst>
          <pc:docMk/>
          <pc:sldMk cId="3005161890" sldId="410"/>
        </pc:sldMkLst>
        <pc:spChg chg="mod">
          <ac:chgData name="Corentin HIVER" userId="36e1ca1018ad5470" providerId="LiveId" clId="{22A86881-D710-4849-8B57-1865929D39F3}" dt="2024-05-29T14:11:31.298" v="3278"/>
          <ac:spMkLst>
            <pc:docMk/>
            <pc:sldMk cId="3005161890" sldId="410"/>
            <ac:spMk id="4" creationId="{00000000-0000-0000-0000-000000000000}"/>
          </ac:spMkLst>
        </pc:spChg>
        <pc:spChg chg="del">
          <ac:chgData name="Corentin HIVER" userId="36e1ca1018ad5470" providerId="LiveId" clId="{22A86881-D710-4849-8B57-1865929D39F3}" dt="2024-05-27T14:56:44.790" v="2094" actId="478"/>
          <ac:spMkLst>
            <pc:docMk/>
            <pc:sldMk cId="3005161890" sldId="410"/>
            <ac:spMk id="17" creationId="{8E402ECA-4CC3-4059-A66A-2F3B4F80C9D6}"/>
          </ac:spMkLst>
        </pc:spChg>
        <pc:spChg chg="mod">
          <ac:chgData name="Corentin HIVER" userId="36e1ca1018ad5470" providerId="LiveId" clId="{22A86881-D710-4849-8B57-1865929D39F3}" dt="2024-05-27T14:23:32.961" v="1631" actId="20577"/>
          <ac:spMkLst>
            <pc:docMk/>
            <pc:sldMk cId="3005161890" sldId="410"/>
            <ac:spMk id="71" creationId="{DC716F6C-FB04-4E6B-B41B-20A999196A7B}"/>
          </ac:spMkLst>
        </pc:spChg>
        <pc:spChg chg="add mod">
          <ac:chgData name="Corentin HIVER" userId="36e1ca1018ad5470" providerId="LiveId" clId="{22A86881-D710-4849-8B57-1865929D39F3}" dt="2024-05-27T14:56:05.862" v="2087"/>
          <ac:spMkLst>
            <pc:docMk/>
            <pc:sldMk cId="3005161890" sldId="410"/>
            <ac:spMk id="113" creationId="{B42A9AB9-ED29-4C7D-87C7-F2A0FDCA7BF0}"/>
          </ac:spMkLst>
        </pc:spChg>
        <pc:spChg chg="add mod">
          <ac:chgData name="Corentin HIVER" userId="36e1ca1018ad5470" providerId="LiveId" clId="{22A86881-D710-4849-8B57-1865929D39F3}" dt="2024-05-27T14:56:44.940" v="2095"/>
          <ac:spMkLst>
            <pc:docMk/>
            <pc:sldMk cId="3005161890" sldId="410"/>
            <ac:spMk id="114" creationId="{6029E849-10C3-4E1A-85C5-C555C98D9596}"/>
          </ac:spMkLst>
        </pc:spChg>
      </pc:sldChg>
      <pc:sldChg chg="addSp delSp modSp mod">
        <pc:chgData name="Corentin HIVER" userId="36e1ca1018ad5470" providerId="LiveId" clId="{22A86881-D710-4849-8B57-1865929D39F3}" dt="2024-05-30T14:54:41.353" v="9301" actId="1076"/>
        <pc:sldMkLst>
          <pc:docMk/>
          <pc:sldMk cId="308641972" sldId="412"/>
        </pc:sldMkLst>
        <pc:spChg chg="mod">
          <ac:chgData name="Corentin HIVER" userId="36e1ca1018ad5470" providerId="LiveId" clId="{22A86881-D710-4849-8B57-1865929D39F3}" dt="2024-05-29T14:11:31.298" v="3278"/>
          <ac:spMkLst>
            <pc:docMk/>
            <pc:sldMk cId="308641972" sldId="412"/>
            <ac:spMk id="4" creationId="{00000000-0000-0000-0000-000000000000}"/>
          </ac:spMkLst>
        </pc:spChg>
        <pc:spChg chg="add del">
          <ac:chgData name="Corentin HIVER" userId="36e1ca1018ad5470" providerId="LiveId" clId="{22A86881-D710-4849-8B57-1865929D39F3}" dt="2024-05-27T14:23:00.542" v="1616" actId="478"/>
          <ac:spMkLst>
            <pc:docMk/>
            <pc:sldMk cId="308641972" sldId="412"/>
            <ac:spMk id="7" creationId="{664B5C9E-CECD-495D-AC10-8B8A58196AF6}"/>
          </ac:spMkLst>
        </pc:spChg>
        <pc:spChg chg="del">
          <ac:chgData name="Corentin HIVER" userId="36e1ca1018ad5470" providerId="LiveId" clId="{22A86881-D710-4849-8B57-1865929D39F3}" dt="2024-05-27T14:56:41.441" v="2092" actId="478"/>
          <ac:spMkLst>
            <pc:docMk/>
            <pc:sldMk cId="308641972" sldId="412"/>
            <ac:spMk id="17" creationId="{8E402ECA-4CC3-4059-A66A-2F3B4F80C9D6}"/>
          </ac:spMkLst>
        </pc:spChg>
        <pc:spChg chg="mod">
          <ac:chgData name="Corentin HIVER" userId="36e1ca1018ad5470" providerId="LiveId" clId="{22A86881-D710-4849-8B57-1865929D39F3}" dt="2024-05-27T14:23:36.789" v="1633" actId="20577"/>
          <ac:spMkLst>
            <pc:docMk/>
            <pc:sldMk cId="308641972" sldId="412"/>
            <ac:spMk id="71" creationId="{DC716F6C-FB04-4E6B-B41B-20A999196A7B}"/>
          </ac:spMkLst>
        </pc:spChg>
        <pc:spChg chg="add mod">
          <ac:chgData name="Corentin HIVER" userId="36e1ca1018ad5470" providerId="LiveId" clId="{22A86881-D710-4849-8B57-1865929D39F3}" dt="2024-05-27T14:56:03.920" v="2086"/>
          <ac:spMkLst>
            <pc:docMk/>
            <pc:sldMk cId="308641972" sldId="412"/>
            <ac:spMk id="117" creationId="{CDC3E7E0-C5D0-4EF4-B7F8-FD4FCB5A4D79}"/>
          </ac:spMkLst>
        </pc:spChg>
        <pc:spChg chg="add mod">
          <ac:chgData name="Corentin HIVER" userId="36e1ca1018ad5470" providerId="LiveId" clId="{22A86881-D710-4849-8B57-1865929D39F3}" dt="2024-05-27T14:56:41.771" v="2093"/>
          <ac:spMkLst>
            <pc:docMk/>
            <pc:sldMk cId="308641972" sldId="412"/>
            <ac:spMk id="118" creationId="{495E1053-F093-4DD2-BBE2-B42090650120}"/>
          </ac:spMkLst>
        </pc:spChg>
        <pc:grpChg chg="add mod">
          <ac:chgData name="Corentin HIVER" userId="36e1ca1018ad5470" providerId="LiveId" clId="{22A86881-D710-4849-8B57-1865929D39F3}" dt="2024-05-30T14:54:41.353" v="9301" actId="1076"/>
          <ac:grpSpMkLst>
            <pc:docMk/>
            <pc:sldMk cId="308641972" sldId="412"/>
            <ac:grpSpMk id="169" creationId="{7068CDBC-61E5-434B-9CC5-6A4B0300CD72}"/>
          </ac:grpSpMkLst>
        </pc:grpChg>
        <pc:cxnChg chg="mod">
          <ac:chgData name="Corentin HIVER" userId="36e1ca1018ad5470" providerId="LiveId" clId="{22A86881-D710-4849-8B57-1865929D39F3}" dt="2024-05-30T14:54:38.154" v="9300"/>
          <ac:cxnSpMkLst>
            <pc:docMk/>
            <pc:sldMk cId="308641972" sldId="412"/>
            <ac:cxnSpMk id="172" creationId="{B6294B22-0898-48DB-A548-4F6EB2AD62B9}"/>
          </ac:cxnSpMkLst>
        </pc:cxnChg>
        <pc:cxnChg chg="mod">
          <ac:chgData name="Corentin HIVER" userId="36e1ca1018ad5470" providerId="LiveId" clId="{22A86881-D710-4849-8B57-1865929D39F3}" dt="2024-05-30T14:54:38.154" v="9300"/>
          <ac:cxnSpMkLst>
            <pc:docMk/>
            <pc:sldMk cId="308641972" sldId="412"/>
            <ac:cxnSpMk id="173" creationId="{E8DB2CDA-C34B-477D-899D-1AF61219AA44}"/>
          </ac:cxnSpMkLst>
        </pc:cxnChg>
        <pc:cxnChg chg="mod">
          <ac:chgData name="Corentin HIVER" userId="36e1ca1018ad5470" providerId="LiveId" clId="{22A86881-D710-4849-8B57-1865929D39F3}" dt="2024-05-30T14:54:38.154" v="9300"/>
          <ac:cxnSpMkLst>
            <pc:docMk/>
            <pc:sldMk cId="308641972" sldId="412"/>
            <ac:cxnSpMk id="174" creationId="{FEC5D09A-4EDF-4768-9439-58B37382345B}"/>
          </ac:cxnSpMkLst>
        </pc:cxnChg>
        <pc:cxnChg chg="mod">
          <ac:chgData name="Corentin HIVER" userId="36e1ca1018ad5470" providerId="LiveId" clId="{22A86881-D710-4849-8B57-1865929D39F3}" dt="2024-05-30T14:54:38.154" v="9300"/>
          <ac:cxnSpMkLst>
            <pc:docMk/>
            <pc:sldMk cId="308641972" sldId="412"/>
            <ac:cxnSpMk id="175" creationId="{AEE7DA37-4985-441C-80C2-639BB3D04EF9}"/>
          </ac:cxnSpMkLst>
        </pc:cxnChg>
        <pc:cxnChg chg="mod">
          <ac:chgData name="Corentin HIVER" userId="36e1ca1018ad5470" providerId="LiveId" clId="{22A86881-D710-4849-8B57-1865929D39F3}" dt="2024-05-30T14:54:38.154" v="9300"/>
          <ac:cxnSpMkLst>
            <pc:docMk/>
            <pc:sldMk cId="308641972" sldId="412"/>
            <ac:cxnSpMk id="176" creationId="{444D71EA-4417-4D97-9F22-8216D25A2B78}"/>
          </ac:cxnSpMkLst>
        </pc:cxnChg>
        <pc:cxnChg chg="mod">
          <ac:chgData name="Corentin HIVER" userId="36e1ca1018ad5470" providerId="LiveId" clId="{22A86881-D710-4849-8B57-1865929D39F3}" dt="2024-05-30T14:54:38.154" v="9300"/>
          <ac:cxnSpMkLst>
            <pc:docMk/>
            <pc:sldMk cId="308641972" sldId="412"/>
            <ac:cxnSpMk id="177" creationId="{49AF1F7E-8475-4C2C-9423-2AB94896282C}"/>
          </ac:cxnSpMkLst>
        </pc:cxnChg>
        <pc:cxnChg chg="mod">
          <ac:chgData name="Corentin HIVER" userId="36e1ca1018ad5470" providerId="LiveId" clId="{22A86881-D710-4849-8B57-1865929D39F3}" dt="2024-05-30T14:54:38.154" v="9300"/>
          <ac:cxnSpMkLst>
            <pc:docMk/>
            <pc:sldMk cId="308641972" sldId="412"/>
            <ac:cxnSpMk id="178" creationId="{783FF83C-1A2D-47DC-8364-960A80C1E6A2}"/>
          </ac:cxnSpMkLst>
        </pc:cxnChg>
        <pc:cxnChg chg="mod">
          <ac:chgData name="Corentin HIVER" userId="36e1ca1018ad5470" providerId="LiveId" clId="{22A86881-D710-4849-8B57-1865929D39F3}" dt="2024-05-30T14:54:38.154" v="9300"/>
          <ac:cxnSpMkLst>
            <pc:docMk/>
            <pc:sldMk cId="308641972" sldId="412"/>
            <ac:cxnSpMk id="179" creationId="{5C52AA03-8175-402D-BB88-B96FAD4A690C}"/>
          </ac:cxnSpMkLst>
        </pc:cxnChg>
        <pc:cxnChg chg="mod">
          <ac:chgData name="Corentin HIVER" userId="36e1ca1018ad5470" providerId="LiveId" clId="{22A86881-D710-4849-8B57-1865929D39F3}" dt="2024-05-30T14:54:38.154" v="9300"/>
          <ac:cxnSpMkLst>
            <pc:docMk/>
            <pc:sldMk cId="308641972" sldId="412"/>
            <ac:cxnSpMk id="180" creationId="{8D8B875E-4B63-4504-BDB9-4A7343F14C2A}"/>
          </ac:cxnSpMkLst>
        </pc:cxnChg>
      </pc:sldChg>
      <pc:sldChg chg="modSp mod">
        <pc:chgData name="Corentin HIVER" userId="36e1ca1018ad5470" providerId="LiveId" clId="{22A86881-D710-4849-8B57-1865929D39F3}" dt="2024-05-29T14:11:31.298" v="3278"/>
        <pc:sldMkLst>
          <pc:docMk/>
          <pc:sldMk cId="2044824252" sldId="413"/>
        </pc:sldMkLst>
        <pc:spChg chg="mod">
          <ac:chgData name="Corentin HIVER" userId="36e1ca1018ad5470" providerId="LiveId" clId="{22A86881-D710-4849-8B57-1865929D39F3}" dt="2024-05-29T14:11:31.298" v="3278"/>
          <ac:spMkLst>
            <pc:docMk/>
            <pc:sldMk cId="2044824252" sldId="413"/>
            <ac:spMk id="4" creationId="{00000000-0000-0000-0000-000000000000}"/>
          </ac:spMkLst>
        </pc:spChg>
        <pc:picChg chg="mod">
          <ac:chgData name="Corentin HIVER" userId="36e1ca1018ad5470" providerId="LiveId" clId="{22A86881-D710-4849-8B57-1865929D39F3}" dt="2024-05-27T14:47:05.039" v="1817" actId="1036"/>
          <ac:picMkLst>
            <pc:docMk/>
            <pc:sldMk cId="2044824252" sldId="413"/>
            <ac:picMk id="7" creationId="{2FBAF01F-8C60-69F4-7A1D-A4455D9EA6E1}"/>
          </ac:picMkLst>
        </pc:picChg>
      </pc:sldChg>
      <pc:sldChg chg="addSp delSp modSp mod addCm delCm">
        <pc:chgData name="Corentin HIVER" userId="36e1ca1018ad5470" providerId="LiveId" clId="{22A86881-D710-4849-8B57-1865929D39F3}" dt="2024-05-30T14:16:09.088" v="8760" actId="1037"/>
        <pc:sldMkLst>
          <pc:docMk/>
          <pc:sldMk cId="3746984780" sldId="415"/>
        </pc:sldMkLst>
        <pc:spChg chg="mod">
          <ac:chgData name="Corentin HIVER" userId="36e1ca1018ad5470" providerId="LiveId" clId="{22A86881-D710-4849-8B57-1865929D39F3}" dt="2024-05-29T14:11:31.298" v="3278"/>
          <ac:spMkLst>
            <pc:docMk/>
            <pc:sldMk cId="3746984780" sldId="415"/>
            <ac:spMk id="4" creationId="{00000000-0000-0000-0000-000000000000}"/>
          </ac:spMkLst>
        </pc:spChg>
        <pc:spChg chg="del">
          <ac:chgData name="Corentin HIVER" userId="36e1ca1018ad5470" providerId="LiveId" clId="{22A86881-D710-4849-8B57-1865929D39F3}" dt="2024-05-27T15:25:13.551" v="2314" actId="478"/>
          <ac:spMkLst>
            <pc:docMk/>
            <pc:sldMk cId="3746984780" sldId="415"/>
            <ac:spMk id="6" creationId="{62D0B149-9F50-CA42-B40D-8FD9F1ABFCAF}"/>
          </ac:spMkLst>
        </pc:spChg>
        <pc:spChg chg="add mod">
          <ac:chgData name="Corentin HIVER" userId="36e1ca1018ad5470" providerId="LiveId" clId="{22A86881-D710-4849-8B57-1865929D39F3}" dt="2024-05-30T14:15:36.638" v="8747" actId="108"/>
          <ac:spMkLst>
            <pc:docMk/>
            <pc:sldMk cId="3746984780" sldId="415"/>
            <ac:spMk id="6" creationId="{97FDE2F7-A57D-4CEC-8063-63CD9A4BFA8A}"/>
          </ac:spMkLst>
        </pc:spChg>
        <pc:spChg chg="add mod">
          <ac:chgData name="Corentin HIVER" userId="36e1ca1018ad5470" providerId="LiveId" clId="{22A86881-D710-4849-8B57-1865929D39F3}" dt="2024-05-27T15:29:55.259" v="2415" actId="1076"/>
          <ac:spMkLst>
            <pc:docMk/>
            <pc:sldMk cId="3746984780" sldId="415"/>
            <ac:spMk id="7" creationId="{5662229A-0A25-4F2E-AC88-3B60C5AB9ED2}"/>
          </ac:spMkLst>
        </pc:spChg>
        <pc:spChg chg="del">
          <ac:chgData name="Corentin HIVER" userId="36e1ca1018ad5470" providerId="LiveId" clId="{22A86881-D710-4849-8B57-1865929D39F3}" dt="2024-05-27T15:25:13.551" v="2314" actId="478"/>
          <ac:spMkLst>
            <pc:docMk/>
            <pc:sldMk cId="3746984780" sldId="415"/>
            <ac:spMk id="8" creationId="{4E29151E-6B01-D270-A6BC-AECB7BCE9CA6}"/>
          </ac:spMkLst>
        </pc:spChg>
        <pc:spChg chg="add del mod">
          <ac:chgData name="Corentin HIVER" userId="36e1ca1018ad5470" providerId="LiveId" clId="{22A86881-D710-4849-8B57-1865929D39F3}" dt="2024-05-27T15:25:13.551" v="2314" actId="478"/>
          <ac:spMkLst>
            <pc:docMk/>
            <pc:sldMk cId="3746984780" sldId="415"/>
            <ac:spMk id="12" creationId="{58DC1BC6-01C2-427C-A0F1-A722BD137B31}"/>
          </ac:spMkLst>
        </pc:spChg>
        <pc:spChg chg="add mod">
          <ac:chgData name="Corentin HIVER" userId="36e1ca1018ad5470" providerId="LiveId" clId="{22A86881-D710-4849-8B57-1865929D39F3}" dt="2024-05-27T15:31:31.339" v="2456" actId="20577"/>
          <ac:spMkLst>
            <pc:docMk/>
            <pc:sldMk cId="3746984780" sldId="415"/>
            <ac:spMk id="13" creationId="{C5B80FC1-1AF2-4D03-8751-A99D3191592C}"/>
          </ac:spMkLst>
        </pc:spChg>
        <pc:spChg chg="add del mod">
          <ac:chgData name="Corentin HIVER" userId="36e1ca1018ad5470" providerId="LiveId" clId="{22A86881-D710-4849-8B57-1865929D39F3}" dt="2024-05-27T15:25:13.551" v="2314" actId="478"/>
          <ac:spMkLst>
            <pc:docMk/>
            <pc:sldMk cId="3746984780" sldId="415"/>
            <ac:spMk id="17" creationId="{9F2DB729-CB29-4B34-8B2E-157CEF2B7E85}"/>
          </ac:spMkLst>
        </pc:spChg>
        <pc:spChg chg="add mod">
          <ac:chgData name="Corentin HIVER" userId="36e1ca1018ad5470" providerId="LiveId" clId="{22A86881-D710-4849-8B57-1865929D39F3}" dt="2024-05-30T14:16:09.088" v="8760" actId="1037"/>
          <ac:spMkLst>
            <pc:docMk/>
            <pc:sldMk cId="3746984780" sldId="415"/>
            <ac:spMk id="23" creationId="{BA1EAF55-8640-4C4F-8267-2BBAD3304A76}"/>
          </ac:spMkLst>
        </pc:spChg>
        <pc:spChg chg="mod">
          <ac:chgData name="Corentin HIVER" userId="36e1ca1018ad5470" providerId="LiveId" clId="{22A86881-D710-4849-8B57-1865929D39F3}" dt="2024-05-27T15:25:14.175" v="2315"/>
          <ac:spMkLst>
            <pc:docMk/>
            <pc:sldMk cId="3746984780" sldId="415"/>
            <ac:spMk id="24" creationId="{293F2FA8-6206-4CB3-B723-3B974E96D8FF}"/>
          </ac:spMkLst>
        </pc:spChg>
        <pc:spChg chg="mod">
          <ac:chgData name="Corentin HIVER" userId="36e1ca1018ad5470" providerId="LiveId" clId="{22A86881-D710-4849-8B57-1865929D39F3}" dt="2024-05-27T15:25:14.175" v="2315"/>
          <ac:spMkLst>
            <pc:docMk/>
            <pc:sldMk cId="3746984780" sldId="415"/>
            <ac:spMk id="29" creationId="{4769F0C4-E6E9-496B-96C4-EDE578DB2BAC}"/>
          </ac:spMkLst>
        </pc:spChg>
        <pc:spChg chg="mod">
          <ac:chgData name="Corentin HIVER" userId="36e1ca1018ad5470" providerId="LiveId" clId="{22A86881-D710-4849-8B57-1865929D39F3}" dt="2024-05-27T15:25:14.175" v="2315"/>
          <ac:spMkLst>
            <pc:docMk/>
            <pc:sldMk cId="3746984780" sldId="415"/>
            <ac:spMk id="30" creationId="{40EFE94B-117F-4808-9B79-A17332E7A098}"/>
          </ac:spMkLst>
        </pc:spChg>
        <pc:spChg chg="mod">
          <ac:chgData name="Corentin HIVER" userId="36e1ca1018ad5470" providerId="LiveId" clId="{22A86881-D710-4849-8B57-1865929D39F3}" dt="2024-05-27T15:25:14.175" v="2315"/>
          <ac:spMkLst>
            <pc:docMk/>
            <pc:sldMk cId="3746984780" sldId="415"/>
            <ac:spMk id="31" creationId="{8722E480-310B-41F1-974E-5C24B9CBB75A}"/>
          </ac:spMkLst>
        </pc:spChg>
        <pc:spChg chg="mod">
          <ac:chgData name="Corentin HIVER" userId="36e1ca1018ad5470" providerId="LiveId" clId="{22A86881-D710-4849-8B57-1865929D39F3}" dt="2024-05-29T12:29:16.579" v="2980" actId="27636"/>
          <ac:spMkLst>
            <pc:docMk/>
            <pc:sldMk cId="3746984780" sldId="415"/>
            <ac:spMk id="34" creationId="{259392A3-7200-4F21-9AE0-90B10F269E53}"/>
          </ac:spMkLst>
        </pc:spChg>
        <pc:spChg chg="mod">
          <ac:chgData name="Corentin HIVER" userId="36e1ca1018ad5470" providerId="LiveId" clId="{22A86881-D710-4849-8B57-1865929D39F3}" dt="2024-05-27T15:31:49.373" v="2470" actId="1037"/>
          <ac:spMkLst>
            <pc:docMk/>
            <pc:sldMk cId="3746984780" sldId="415"/>
            <ac:spMk id="35" creationId="{A3C3B6C1-E520-481C-8C2B-E192985A37F0}"/>
          </ac:spMkLst>
        </pc:spChg>
        <pc:spChg chg="mod">
          <ac:chgData name="Corentin HIVER" userId="36e1ca1018ad5470" providerId="LiveId" clId="{22A86881-D710-4849-8B57-1865929D39F3}" dt="2024-05-27T15:32:04.860" v="2488" actId="207"/>
          <ac:spMkLst>
            <pc:docMk/>
            <pc:sldMk cId="3746984780" sldId="415"/>
            <ac:spMk id="36" creationId="{4DC43DF6-06FA-4804-A241-1D96DC72A63E}"/>
          </ac:spMkLst>
        </pc:spChg>
        <pc:grpChg chg="add mod">
          <ac:chgData name="Corentin HIVER" userId="36e1ca1018ad5470" providerId="LiveId" clId="{22A86881-D710-4849-8B57-1865929D39F3}" dt="2024-05-30T09:20:50.689" v="5801" actId="1038"/>
          <ac:grpSpMkLst>
            <pc:docMk/>
            <pc:sldMk cId="3746984780" sldId="415"/>
            <ac:grpSpMk id="18" creationId="{200BE716-D2D4-402A-ADF2-BEE6C3BF884B}"/>
          </ac:grpSpMkLst>
        </pc:grpChg>
        <pc:grpChg chg="del">
          <ac:chgData name="Corentin HIVER" userId="36e1ca1018ad5470" providerId="LiveId" clId="{22A86881-D710-4849-8B57-1865929D39F3}" dt="2024-05-27T15:25:13.551" v="2314" actId="478"/>
          <ac:grpSpMkLst>
            <pc:docMk/>
            <pc:sldMk cId="3746984780" sldId="415"/>
            <ac:grpSpMk id="21" creationId="{749AA1A7-B95B-9304-87CC-1D0C99D7B2AF}"/>
          </ac:grpSpMkLst>
        </pc:grpChg>
        <pc:grpChg chg="add del mod">
          <ac:chgData name="Corentin HIVER" userId="36e1ca1018ad5470" providerId="LiveId" clId="{22A86881-D710-4849-8B57-1865929D39F3}" dt="2024-05-29T12:29:19.020" v="2981" actId="478"/>
          <ac:grpSpMkLst>
            <pc:docMk/>
            <pc:sldMk cId="3746984780" sldId="415"/>
            <ac:grpSpMk id="33" creationId="{947CF368-4BDB-4B23-8A74-CA106CA55A23}"/>
          </ac:grpSpMkLst>
        </pc:grpChg>
        <pc:picChg chg="mod">
          <ac:chgData name="Corentin HIVER" userId="36e1ca1018ad5470" providerId="LiveId" clId="{22A86881-D710-4849-8B57-1865929D39F3}" dt="2024-05-27T15:25:14.175" v="2315"/>
          <ac:picMkLst>
            <pc:docMk/>
            <pc:sldMk cId="3746984780" sldId="415"/>
            <ac:picMk id="19" creationId="{7C0F93B3-1380-47EC-8498-5B3207862752}"/>
          </ac:picMkLst>
        </pc:picChg>
        <pc:picChg chg="del">
          <ac:chgData name="Corentin HIVER" userId="36e1ca1018ad5470" providerId="LiveId" clId="{22A86881-D710-4849-8B57-1865929D39F3}" dt="2024-05-27T15:25:13.551" v="2314" actId="478"/>
          <ac:picMkLst>
            <pc:docMk/>
            <pc:sldMk cId="3746984780" sldId="415"/>
            <ac:picMk id="20" creationId="{45F8B46B-55AA-FA3F-0AC8-79E7BC2C8C96}"/>
          </ac:picMkLst>
        </pc:picChg>
        <pc:picChg chg="del">
          <ac:chgData name="Corentin HIVER" userId="36e1ca1018ad5470" providerId="LiveId" clId="{22A86881-D710-4849-8B57-1865929D39F3}" dt="2024-05-27T15:25:13.551" v="2314" actId="478"/>
          <ac:picMkLst>
            <pc:docMk/>
            <pc:sldMk cId="3746984780" sldId="415"/>
            <ac:picMk id="23" creationId="{C08EE6DE-5AD5-92C3-C802-2DBB68C30E3B}"/>
          </ac:picMkLst>
        </pc:picChg>
        <pc:picChg chg="add mod">
          <ac:chgData name="Corentin HIVER" userId="36e1ca1018ad5470" providerId="LiveId" clId="{22A86881-D710-4849-8B57-1865929D39F3}" dt="2024-05-30T14:16:04.619" v="8757" actId="1037"/>
          <ac:picMkLst>
            <pc:docMk/>
            <pc:sldMk cId="3746984780" sldId="415"/>
            <ac:picMk id="37" creationId="{313AF6C6-0D79-4F83-B40E-A3E51001A4DC}"/>
          </ac:picMkLst>
        </pc:picChg>
        <pc:cxnChg chg="add del mod">
          <ac:chgData name="Corentin HIVER" userId="36e1ca1018ad5470" providerId="LiveId" clId="{22A86881-D710-4849-8B57-1865929D39F3}" dt="2024-05-27T15:25:13.551" v="2314" actId="478"/>
          <ac:cxnSpMkLst>
            <pc:docMk/>
            <pc:sldMk cId="3746984780" sldId="415"/>
            <ac:cxnSpMk id="10" creationId="{F1221EFE-0446-4F18-833E-7E9A1D3F74D8}"/>
          </ac:cxnSpMkLst>
        </pc:cxnChg>
        <pc:cxnChg chg="add del mod">
          <ac:chgData name="Corentin HIVER" userId="36e1ca1018ad5470" providerId="LiveId" clId="{22A86881-D710-4849-8B57-1865929D39F3}" dt="2024-05-27T15:25:13.551" v="2314" actId="478"/>
          <ac:cxnSpMkLst>
            <pc:docMk/>
            <pc:sldMk cId="3746984780" sldId="415"/>
            <ac:cxnSpMk id="15" creationId="{852F7D2F-FA80-416F-AA93-EB73C39E64D7}"/>
          </ac:cxnSpMkLst>
        </pc:cxnChg>
        <pc:cxnChg chg="mod">
          <ac:chgData name="Corentin HIVER" userId="36e1ca1018ad5470" providerId="LiveId" clId="{22A86881-D710-4849-8B57-1865929D39F3}" dt="2024-05-27T15:25:14.175" v="2315"/>
          <ac:cxnSpMkLst>
            <pc:docMk/>
            <pc:sldMk cId="3746984780" sldId="415"/>
            <ac:cxnSpMk id="22" creationId="{29A77D3C-2EFA-4FBF-9C74-166F327F2ABF}"/>
          </ac:cxnSpMkLst>
        </pc:cxnChg>
        <pc:cxnChg chg="mod">
          <ac:chgData name="Corentin HIVER" userId="36e1ca1018ad5470" providerId="LiveId" clId="{22A86881-D710-4849-8B57-1865929D39F3}" dt="2024-05-27T15:25:14.175" v="2315"/>
          <ac:cxnSpMkLst>
            <pc:docMk/>
            <pc:sldMk cId="3746984780" sldId="415"/>
            <ac:cxnSpMk id="25" creationId="{0AC4F2E1-728F-44C1-B9F2-E03471BBB85C}"/>
          </ac:cxnSpMkLst>
        </pc:cxnChg>
        <pc:cxnChg chg="mod">
          <ac:chgData name="Corentin HIVER" userId="36e1ca1018ad5470" providerId="LiveId" clId="{22A86881-D710-4849-8B57-1865929D39F3}" dt="2024-05-27T15:25:14.175" v="2315"/>
          <ac:cxnSpMkLst>
            <pc:docMk/>
            <pc:sldMk cId="3746984780" sldId="415"/>
            <ac:cxnSpMk id="26" creationId="{B16D815A-57C0-4F94-A6BA-679A6BED062C}"/>
          </ac:cxnSpMkLst>
        </pc:cxnChg>
        <pc:cxnChg chg="mod">
          <ac:chgData name="Corentin HIVER" userId="36e1ca1018ad5470" providerId="LiveId" clId="{22A86881-D710-4849-8B57-1865929D39F3}" dt="2024-05-27T15:25:14.175" v="2315"/>
          <ac:cxnSpMkLst>
            <pc:docMk/>
            <pc:sldMk cId="3746984780" sldId="415"/>
            <ac:cxnSpMk id="27" creationId="{CA2230B9-99A7-4EC1-BE69-F3E5197E66B7}"/>
          </ac:cxnSpMkLst>
        </pc:cxnChg>
        <pc:cxnChg chg="mod">
          <ac:chgData name="Corentin HIVER" userId="36e1ca1018ad5470" providerId="LiveId" clId="{22A86881-D710-4849-8B57-1865929D39F3}" dt="2024-05-27T15:25:14.175" v="2315"/>
          <ac:cxnSpMkLst>
            <pc:docMk/>
            <pc:sldMk cId="3746984780" sldId="415"/>
            <ac:cxnSpMk id="28" creationId="{1B699EF9-A736-4B38-B045-E2C02A199587}"/>
          </ac:cxnSpMkLst>
        </pc:cxnChg>
        <pc:cxnChg chg="mod">
          <ac:chgData name="Corentin HIVER" userId="36e1ca1018ad5470" providerId="LiveId" clId="{22A86881-D710-4849-8B57-1865929D39F3}" dt="2024-05-27T15:25:14.175" v="2315"/>
          <ac:cxnSpMkLst>
            <pc:docMk/>
            <pc:sldMk cId="3746984780" sldId="415"/>
            <ac:cxnSpMk id="32" creationId="{E22AB7AC-9378-4728-AF1C-DFF53871A751}"/>
          </ac:cxnSpMkLst>
        </pc:cxnChg>
      </pc:sldChg>
      <pc:sldChg chg="add">
        <pc:chgData name="Corentin HIVER" userId="36e1ca1018ad5470" providerId="LiveId" clId="{22A86881-D710-4849-8B57-1865929D39F3}" dt="2024-05-30T13:09:07.907" v="8028"/>
        <pc:sldMkLst>
          <pc:docMk/>
          <pc:sldMk cId="1313211215" sldId="416"/>
        </pc:sldMkLst>
      </pc:sldChg>
      <pc:sldChg chg="modSp del ord">
        <pc:chgData name="Corentin HIVER" userId="36e1ca1018ad5470" providerId="LiveId" clId="{22A86881-D710-4849-8B57-1865929D39F3}" dt="2024-05-30T10:21:31.755" v="7143" actId="2696"/>
        <pc:sldMkLst>
          <pc:docMk/>
          <pc:sldMk cId="3050735283" sldId="416"/>
        </pc:sldMkLst>
        <pc:spChg chg="mod">
          <ac:chgData name="Corentin HIVER" userId="36e1ca1018ad5470" providerId="LiveId" clId="{22A86881-D710-4849-8B57-1865929D39F3}" dt="2024-05-29T14:11:31.298" v="3278"/>
          <ac:spMkLst>
            <pc:docMk/>
            <pc:sldMk cId="3050735283" sldId="416"/>
            <ac:spMk id="4" creationId="{00000000-0000-0000-0000-000000000000}"/>
          </ac:spMkLst>
        </pc:spChg>
      </pc:sldChg>
      <pc:sldChg chg="add del">
        <pc:chgData name="Corentin HIVER" userId="36e1ca1018ad5470" providerId="LiveId" clId="{22A86881-D710-4849-8B57-1865929D39F3}" dt="2024-05-30T13:09:05.785" v="8027" actId="2696"/>
        <pc:sldMkLst>
          <pc:docMk/>
          <pc:sldMk cId="3810006649" sldId="416"/>
        </pc:sldMkLst>
      </pc:sldChg>
      <pc:sldChg chg="add del ord">
        <pc:chgData name="Corentin HIVER" userId="36e1ca1018ad5470" providerId="LiveId" clId="{22A86881-D710-4849-8B57-1865929D39F3}" dt="2024-05-30T13:07:43.056" v="8020" actId="2696"/>
        <pc:sldMkLst>
          <pc:docMk/>
          <pc:sldMk cId="4249245880" sldId="416"/>
        </pc:sldMkLst>
      </pc:sldChg>
      <pc:sldChg chg="modSp add mod">
        <pc:chgData name="Corentin HIVER" userId="36e1ca1018ad5470" providerId="LiveId" clId="{22A86881-D710-4849-8B57-1865929D39F3}" dt="2024-05-30T14:07:49.238" v="8699" actId="1076"/>
        <pc:sldMkLst>
          <pc:docMk/>
          <pc:sldMk cId="18437145" sldId="417"/>
        </pc:sldMkLst>
        <pc:spChg chg="mod">
          <ac:chgData name="Corentin HIVER" userId="36e1ca1018ad5470" providerId="LiveId" clId="{22A86881-D710-4849-8B57-1865929D39F3}" dt="2024-05-30T14:07:49.238" v="8699" actId="1076"/>
          <ac:spMkLst>
            <pc:docMk/>
            <pc:sldMk cId="18437145" sldId="417"/>
            <ac:spMk id="124" creationId="{33ACE223-3C17-45AD-9153-27CACD3D02B8}"/>
          </ac:spMkLst>
        </pc:spChg>
      </pc:sldChg>
      <pc:sldChg chg="addSp delSp modSp del mod ord">
        <pc:chgData name="Corentin HIVER" userId="36e1ca1018ad5470" providerId="LiveId" clId="{22A86881-D710-4849-8B57-1865929D39F3}" dt="2024-05-30T10:21:31.755" v="7143" actId="2696"/>
        <pc:sldMkLst>
          <pc:docMk/>
          <pc:sldMk cId="942919374" sldId="417"/>
        </pc:sldMkLst>
        <pc:spChg chg="mod">
          <ac:chgData name="Corentin HIVER" userId="36e1ca1018ad5470" providerId="LiveId" clId="{22A86881-D710-4849-8B57-1865929D39F3}" dt="2024-05-29T14:11:31.298" v="3278"/>
          <ac:spMkLst>
            <pc:docMk/>
            <pc:sldMk cId="942919374" sldId="417"/>
            <ac:spMk id="4" creationId="{00000000-0000-0000-0000-000000000000}"/>
          </ac:spMkLst>
        </pc:spChg>
        <pc:spChg chg="del">
          <ac:chgData name="Corentin HIVER" userId="36e1ca1018ad5470" providerId="LiveId" clId="{22A86881-D710-4849-8B57-1865929D39F3}" dt="2024-05-30T08:55:33.782" v="5009" actId="478"/>
          <ac:spMkLst>
            <pc:docMk/>
            <pc:sldMk cId="942919374" sldId="417"/>
            <ac:spMk id="6" creationId="{62D0B149-9F50-CA42-B40D-8FD9F1ABFCAF}"/>
          </ac:spMkLst>
        </pc:spChg>
        <pc:spChg chg="del">
          <ac:chgData name="Corentin HIVER" userId="36e1ca1018ad5470" providerId="LiveId" clId="{22A86881-D710-4849-8B57-1865929D39F3}" dt="2024-05-30T08:55:35.737" v="5010" actId="478"/>
          <ac:spMkLst>
            <pc:docMk/>
            <pc:sldMk cId="942919374" sldId="417"/>
            <ac:spMk id="8" creationId="{4E29151E-6B01-D270-A6BC-AECB7BCE9CA6}"/>
          </ac:spMkLst>
        </pc:spChg>
        <pc:spChg chg="del">
          <ac:chgData name="Corentin HIVER" userId="36e1ca1018ad5470" providerId="LiveId" clId="{22A86881-D710-4849-8B57-1865929D39F3}" dt="2024-05-30T08:55:33.782" v="5009" actId="478"/>
          <ac:spMkLst>
            <pc:docMk/>
            <pc:sldMk cId="942919374" sldId="417"/>
            <ac:spMk id="12" creationId="{80924FCF-3F49-2932-93D7-6FEEF3AA63B0}"/>
          </ac:spMkLst>
        </pc:spChg>
        <pc:spChg chg="del">
          <ac:chgData name="Corentin HIVER" userId="36e1ca1018ad5470" providerId="LiveId" clId="{22A86881-D710-4849-8B57-1865929D39F3}" dt="2024-05-30T08:55:33.782" v="5009" actId="478"/>
          <ac:spMkLst>
            <pc:docMk/>
            <pc:sldMk cId="942919374" sldId="417"/>
            <ac:spMk id="13" creationId="{81BFAA9E-7501-9E14-F866-8F765E547F28}"/>
          </ac:spMkLst>
        </pc:spChg>
        <pc:spChg chg="del mod">
          <ac:chgData name="Corentin HIVER" userId="36e1ca1018ad5470" providerId="LiveId" clId="{22A86881-D710-4849-8B57-1865929D39F3}" dt="2024-05-30T08:55:33.782" v="5009" actId="478"/>
          <ac:spMkLst>
            <pc:docMk/>
            <pc:sldMk cId="942919374" sldId="417"/>
            <ac:spMk id="14" creationId="{3BC0B1D2-8B80-6B53-5CEC-2DC34867400D}"/>
          </ac:spMkLst>
        </pc:spChg>
        <pc:spChg chg="del">
          <ac:chgData name="Corentin HIVER" userId="36e1ca1018ad5470" providerId="LiveId" clId="{22A86881-D710-4849-8B57-1865929D39F3}" dt="2024-05-30T08:55:33.782" v="5009" actId="478"/>
          <ac:spMkLst>
            <pc:docMk/>
            <pc:sldMk cId="942919374" sldId="417"/>
            <ac:spMk id="16" creationId="{ACDE6DFA-5D23-2055-2528-D728B11869B3}"/>
          </ac:spMkLst>
        </pc:spChg>
        <pc:spChg chg="del">
          <ac:chgData name="Corentin HIVER" userId="36e1ca1018ad5470" providerId="LiveId" clId="{22A86881-D710-4849-8B57-1865929D39F3}" dt="2024-05-30T08:55:38.276" v="5011" actId="478"/>
          <ac:spMkLst>
            <pc:docMk/>
            <pc:sldMk cId="942919374" sldId="417"/>
            <ac:spMk id="24" creationId="{244CED7B-A83F-67EA-18AF-2C756FB6476D}"/>
          </ac:spMkLst>
        </pc:spChg>
        <pc:spChg chg="add del mod">
          <ac:chgData name="Corentin HIVER" userId="36e1ca1018ad5470" providerId="LiveId" clId="{22A86881-D710-4849-8B57-1865929D39F3}" dt="2024-05-30T08:55:33.782" v="5009" actId="478"/>
          <ac:spMkLst>
            <pc:docMk/>
            <pc:sldMk cId="942919374" sldId="417"/>
            <ac:spMk id="26" creationId="{F280F7D0-2426-4E45-B981-100BC0E00EB9}"/>
          </ac:spMkLst>
        </pc:spChg>
        <pc:spChg chg="add del mod">
          <ac:chgData name="Corentin HIVER" userId="36e1ca1018ad5470" providerId="LiveId" clId="{22A86881-D710-4849-8B57-1865929D39F3}" dt="2024-05-30T08:55:33.782" v="5009" actId="478"/>
          <ac:spMkLst>
            <pc:docMk/>
            <pc:sldMk cId="942919374" sldId="417"/>
            <ac:spMk id="27" creationId="{363396AF-311E-40EE-8EB0-3BAAA436BDFE}"/>
          </ac:spMkLst>
        </pc:spChg>
        <pc:grpChg chg="del">
          <ac:chgData name="Corentin HIVER" userId="36e1ca1018ad5470" providerId="LiveId" clId="{22A86881-D710-4849-8B57-1865929D39F3}" dt="2024-05-30T08:55:29.260" v="5007" actId="478"/>
          <ac:grpSpMkLst>
            <pc:docMk/>
            <pc:sldMk cId="942919374" sldId="417"/>
            <ac:grpSpMk id="10" creationId="{6E7FB2F9-8BFD-42A6-AC2D-36CF0B01C628}"/>
          </ac:grpSpMkLst>
        </pc:grpChg>
        <pc:picChg chg="del">
          <ac:chgData name="Corentin HIVER" userId="36e1ca1018ad5470" providerId="LiveId" clId="{22A86881-D710-4849-8B57-1865929D39F3}" dt="2024-05-30T08:55:30.411" v="5008" actId="478"/>
          <ac:picMkLst>
            <pc:docMk/>
            <pc:sldMk cId="942919374" sldId="417"/>
            <ac:picMk id="20" creationId="{45F8B46B-55AA-FA3F-0AC8-79E7BC2C8C96}"/>
          </ac:picMkLst>
        </pc:picChg>
        <pc:cxnChg chg="add del mod">
          <ac:chgData name="Corentin HIVER" userId="36e1ca1018ad5470" providerId="LiveId" clId="{22A86881-D710-4849-8B57-1865929D39F3}" dt="2024-05-30T08:55:33.782" v="5009" actId="478"/>
          <ac:cxnSpMkLst>
            <pc:docMk/>
            <pc:sldMk cId="942919374" sldId="417"/>
            <ac:cxnSpMk id="22" creationId="{BEBC1A38-56F3-4560-A656-C40CE539E04C}"/>
          </ac:cxnSpMkLst>
        </pc:cxnChg>
        <pc:cxnChg chg="add del mod">
          <ac:chgData name="Corentin HIVER" userId="36e1ca1018ad5470" providerId="LiveId" clId="{22A86881-D710-4849-8B57-1865929D39F3}" dt="2024-05-30T08:55:33.782" v="5009" actId="478"/>
          <ac:cxnSpMkLst>
            <pc:docMk/>
            <pc:sldMk cId="942919374" sldId="417"/>
            <ac:cxnSpMk id="25" creationId="{D5A15ADA-C030-4C44-8BAF-128488A0BA86}"/>
          </ac:cxnSpMkLst>
        </pc:cxnChg>
      </pc:sldChg>
      <pc:sldChg chg="addSp delSp modSp add del mod ord">
        <pc:chgData name="Corentin HIVER" userId="36e1ca1018ad5470" providerId="LiveId" clId="{22A86881-D710-4849-8B57-1865929D39F3}" dt="2024-05-30T13:07:43.056" v="8020" actId="2696"/>
        <pc:sldMkLst>
          <pc:docMk/>
          <pc:sldMk cId="3370278811" sldId="417"/>
        </pc:sldMkLst>
        <pc:spChg chg="add mod">
          <ac:chgData name="Corentin HIVER" userId="36e1ca1018ad5470" providerId="LiveId" clId="{22A86881-D710-4849-8B57-1865929D39F3}" dt="2024-05-30T10:21:57.409" v="7207" actId="20577"/>
          <ac:spMkLst>
            <pc:docMk/>
            <pc:sldMk cId="3370278811" sldId="417"/>
            <ac:spMk id="6" creationId="{88991411-5717-4875-A2F4-5313708A0F07}"/>
          </ac:spMkLst>
        </pc:spChg>
        <pc:spChg chg="add del mod">
          <ac:chgData name="Corentin HIVER" userId="36e1ca1018ad5470" providerId="LiveId" clId="{22A86881-D710-4849-8B57-1865929D39F3}" dt="2024-05-30T10:25:17.714" v="7209"/>
          <ac:spMkLst>
            <pc:docMk/>
            <pc:sldMk cId="3370278811" sldId="417"/>
            <ac:spMk id="10" creationId="{B1FAE5A4-2974-46B5-8165-F2374F743DA8}"/>
          </ac:spMkLst>
        </pc:spChg>
        <pc:spChg chg="add mod">
          <ac:chgData name="Corentin HIVER" userId="36e1ca1018ad5470" providerId="LiveId" clId="{22A86881-D710-4849-8B57-1865929D39F3}" dt="2024-05-30T10:26:40.547" v="7244" actId="20577"/>
          <ac:spMkLst>
            <pc:docMk/>
            <pc:sldMk cId="3370278811" sldId="417"/>
            <ac:spMk id="12" creationId="{883217EB-E51E-447E-9838-E38D8BDC0929}"/>
          </ac:spMkLst>
        </pc:spChg>
        <pc:spChg chg="add mod">
          <ac:chgData name="Corentin HIVER" userId="36e1ca1018ad5470" providerId="LiveId" clId="{22A86881-D710-4849-8B57-1865929D39F3}" dt="2024-05-30T10:29:24.902" v="7267" actId="208"/>
          <ac:spMkLst>
            <pc:docMk/>
            <pc:sldMk cId="3370278811" sldId="417"/>
            <ac:spMk id="17" creationId="{E255B092-C81E-4586-8B46-53771F693C62}"/>
          </ac:spMkLst>
        </pc:spChg>
        <pc:spChg chg="mod">
          <ac:chgData name="Corentin HIVER" userId="36e1ca1018ad5470" providerId="LiveId" clId="{22A86881-D710-4849-8B57-1865929D39F3}" dt="2024-05-30T10:29:31.212" v="7270" actId="404"/>
          <ac:spMkLst>
            <pc:docMk/>
            <pc:sldMk cId="3370278811" sldId="417"/>
            <ac:spMk id="20" creationId="{F6331A0C-6748-423A-96A9-C5530A79B2EB}"/>
          </ac:spMkLst>
        </pc:spChg>
        <pc:spChg chg="mod">
          <ac:chgData name="Corentin HIVER" userId="36e1ca1018ad5470" providerId="LiveId" clId="{22A86881-D710-4849-8B57-1865929D39F3}" dt="2024-05-30T10:29:36.855" v="7272" actId="1076"/>
          <ac:spMkLst>
            <pc:docMk/>
            <pc:sldMk cId="3370278811" sldId="417"/>
            <ac:spMk id="23" creationId="{59692D0B-337C-4721-BA2A-1575D62E228D}"/>
          </ac:spMkLst>
        </pc:spChg>
        <pc:spChg chg="mod">
          <ac:chgData name="Corentin HIVER" userId="36e1ca1018ad5470" providerId="LiveId" clId="{22A86881-D710-4849-8B57-1865929D39F3}" dt="2024-05-30T10:29:41.972" v="7274" actId="1076"/>
          <ac:spMkLst>
            <pc:docMk/>
            <pc:sldMk cId="3370278811" sldId="417"/>
            <ac:spMk id="24" creationId="{B1A0E98B-C499-4F72-AC44-AB870A7BB119}"/>
          </ac:spMkLst>
        </pc:spChg>
        <pc:spChg chg="mod">
          <ac:chgData name="Corentin HIVER" userId="36e1ca1018ad5470" providerId="LiveId" clId="{22A86881-D710-4849-8B57-1865929D39F3}" dt="2024-05-30T10:29:39.392" v="7273" actId="1076"/>
          <ac:spMkLst>
            <pc:docMk/>
            <pc:sldMk cId="3370278811" sldId="417"/>
            <ac:spMk id="25" creationId="{D0F3621A-ACAC-41E8-AF0E-BA54A2DBB809}"/>
          </ac:spMkLst>
        </pc:spChg>
        <pc:spChg chg="mod">
          <ac:chgData name="Corentin HIVER" userId="36e1ca1018ad5470" providerId="LiveId" clId="{22A86881-D710-4849-8B57-1865929D39F3}" dt="2024-05-30T10:29:31.212" v="7270" actId="404"/>
          <ac:spMkLst>
            <pc:docMk/>
            <pc:sldMk cId="3370278811" sldId="417"/>
            <ac:spMk id="29" creationId="{50A0259E-B1BE-4993-B092-8EC0B8989F71}"/>
          </ac:spMkLst>
        </pc:spChg>
        <pc:spChg chg="mod">
          <ac:chgData name="Corentin HIVER" userId="36e1ca1018ad5470" providerId="LiveId" clId="{22A86881-D710-4849-8B57-1865929D39F3}" dt="2024-05-30T10:29:31.212" v="7270" actId="404"/>
          <ac:spMkLst>
            <pc:docMk/>
            <pc:sldMk cId="3370278811" sldId="417"/>
            <ac:spMk id="34" creationId="{EA4E93D8-18F9-4578-9730-6EFFE99AC3B3}"/>
          </ac:spMkLst>
        </pc:spChg>
        <pc:spChg chg="mod">
          <ac:chgData name="Corentin HIVER" userId="36e1ca1018ad5470" providerId="LiveId" clId="{22A86881-D710-4849-8B57-1865929D39F3}" dt="2024-05-30T10:29:31.212" v="7270" actId="404"/>
          <ac:spMkLst>
            <pc:docMk/>
            <pc:sldMk cId="3370278811" sldId="417"/>
            <ac:spMk id="35" creationId="{223C322E-CB93-4427-9647-208B819A548C}"/>
          </ac:spMkLst>
        </pc:spChg>
        <pc:spChg chg="mod">
          <ac:chgData name="Corentin HIVER" userId="36e1ca1018ad5470" providerId="LiveId" clId="{22A86881-D710-4849-8B57-1865929D39F3}" dt="2024-05-30T10:29:31.212" v="7270" actId="404"/>
          <ac:spMkLst>
            <pc:docMk/>
            <pc:sldMk cId="3370278811" sldId="417"/>
            <ac:spMk id="36" creationId="{4A67B2E3-9014-42D4-947E-BF9F2256DCF4}"/>
          </ac:spMkLst>
        </pc:spChg>
        <pc:spChg chg="mod">
          <ac:chgData name="Corentin HIVER" userId="36e1ca1018ad5470" providerId="LiveId" clId="{22A86881-D710-4849-8B57-1865929D39F3}" dt="2024-05-30T10:29:31.212" v="7270" actId="404"/>
          <ac:spMkLst>
            <pc:docMk/>
            <pc:sldMk cId="3370278811" sldId="417"/>
            <ac:spMk id="43" creationId="{F50FC520-3B57-4F6A-8EAB-FC8719640933}"/>
          </ac:spMkLst>
        </pc:spChg>
        <pc:spChg chg="mod">
          <ac:chgData name="Corentin HIVER" userId="36e1ca1018ad5470" providerId="LiveId" clId="{22A86881-D710-4849-8B57-1865929D39F3}" dt="2024-05-30T10:29:31.212" v="7270" actId="404"/>
          <ac:spMkLst>
            <pc:docMk/>
            <pc:sldMk cId="3370278811" sldId="417"/>
            <ac:spMk id="44" creationId="{B32826AE-0637-4784-9B70-E69F3F569A38}"/>
          </ac:spMkLst>
        </pc:spChg>
        <pc:spChg chg="mod">
          <ac:chgData name="Corentin HIVER" userId="36e1ca1018ad5470" providerId="LiveId" clId="{22A86881-D710-4849-8B57-1865929D39F3}" dt="2024-05-30T10:29:31.212" v="7270" actId="404"/>
          <ac:spMkLst>
            <pc:docMk/>
            <pc:sldMk cId="3370278811" sldId="417"/>
            <ac:spMk id="45" creationId="{837B43C5-34B5-4377-93F7-E5E9B4CF659F}"/>
          </ac:spMkLst>
        </pc:spChg>
        <pc:spChg chg="mod">
          <ac:chgData name="Corentin HIVER" userId="36e1ca1018ad5470" providerId="LiveId" clId="{22A86881-D710-4849-8B57-1865929D39F3}" dt="2024-05-30T10:29:31.212" v="7270" actId="404"/>
          <ac:spMkLst>
            <pc:docMk/>
            <pc:sldMk cId="3370278811" sldId="417"/>
            <ac:spMk id="46" creationId="{763F7D27-0722-4F85-855F-E41090618DDA}"/>
          </ac:spMkLst>
        </pc:spChg>
        <pc:spChg chg="mod">
          <ac:chgData name="Corentin HIVER" userId="36e1ca1018ad5470" providerId="LiveId" clId="{22A86881-D710-4849-8B57-1865929D39F3}" dt="2024-05-30T10:29:31.212" v="7270" actId="404"/>
          <ac:spMkLst>
            <pc:docMk/>
            <pc:sldMk cId="3370278811" sldId="417"/>
            <ac:spMk id="47" creationId="{5AA6E6CD-1EF2-4EAF-AEA1-AD41C710E473}"/>
          </ac:spMkLst>
        </pc:spChg>
        <pc:spChg chg="add mod">
          <ac:chgData name="Corentin HIVER" userId="36e1ca1018ad5470" providerId="LiveId" clId="{22A86881-D710-4849-8B57-1865929D39F3}" dt="2024-05-30T10:30:14.620" v="7284" actId="1076"/>
          <ac:spMkLst>
            <pc:docMk/>
            <pc:sldMk cId="3370278811" sldId="417"/>
            <ac:spMk id="124" creationId="{33ACE223-3C17-45AD-9153-27CACD3D02B8}"/>
          </ac:spMkLst>
        </pc:spChg>
        <pc:grpChg chg="add mod">
          <ac:chgData name="Corentin HIVER" userId="36e1ca1018ad5470" providerId="LiveId" clId="{22A86881-D710-4849-8B57-1865929D39F3}" dt="2024-05-30T10:31:18.481" v="7320" actId="1076"/>
          <ac:grpSpMkLst>
            <pc:docMk/>
            <pc:sldMk cId="3370278811" sldId="417"/>
            <ac:grpSpMk id="18" creationId="{C633CFB1-975E-41A6-8074-CAF71F414C3C}"/>
          </ac:grpSpMkLst>
        </pc:grpChg>
        <pc:grpChg chg="mod">
          <ac:chgData name="Corentin HIVER" userId="36e1ca1018ad5470" providerId="LiveId" clId="{22A86881-D710-4849-8B57-1865929D39F3}" dt="2024-05-30T10:29:08.462" v="7262"/>
          <ac:grpSpMkLst>
            <pc:docMk/>
            <pc:sldMk cId="3370278811" sldId="417"/>
            <ac:grpSpMk id="19" creationId="{E982450C-42D7-40A6-AAE0-5BCD288D814D}"/>
          </ac:grpSpMkLst>
        </pc:grpChg>
        <pc:grpChg chg="del">
          <ac:chgData name="Corentin HIVER" userId="36e1ca1018ad5470" providerId="LiveId" clId="{22A86881-D710-4849-8B57-1865929D39F3}" dt="2024-05-30T10:26:42.266" v="7245" actId="478"/>
          <ac:grpSpMkLst>
            <pc:docMk/>
            <pc:sldMk cId="3370278811" sldId="417"/>
            <ac:grpSpMk id="21" creationId="{749AA1A7-B95B-9304-87CC-1D0C99D7B2AF}"/>
          </ac:grpSpMkLst>
        </pc:grpChg>
        <pc:grpChg chg="mod">
          <ac:chgData name="Corentin HIVER" userId="36e1ca1018ad5470" providerId="LiveId" clId="{22A86881-D710-4849-8B57-1865929D39F3}" dt="2024-05-30T10:29:08.462" v="7262"/>
          <ac:grpSpMkLst>
            <pc:docMk/>
            <pc:sldMk cId="3370278811" sldId="417"/>
            <ac:grpSpMk id="26" creationId="{E092983A-10FE-47CA-B008-2654B9C80B9F}"/>
          </ac:grpSpMkLst>
        </pc:grpChg>
        <pc:grpChg chg="mod">
          <ac:chgData name="Corentin HIVER" userId="36e1ca1018ad5470" providerId="LiveId" clId="{22A86881-D710-4849-8B57-1865929D39F3}" dt="2024-05-30T10:29:08.462" v="7262"/>
          <ac:grpSpMkLst>
            <pc:docMk/>
            <pc:sldMk cId="3370278811" sldId="417"/>
            <ac:grpSpMk id="27" creationId="{4E4DF57D-C459-45CF-B225-A45CF848739D}"/>
          </ac:grpSpMkLst>
        </pc:grpChg>
        <pc:grpChg chg="mod">
          <ac:chgData name="Corentin HIVER" userId="36e1ca1018ad5470" providerId="LiveId" clId="{22A86881-D710-4849-8B57-1865929D39F3}" dt="2024-05-30T10:29:08.462" v="7262"/>
          <ac:grpSpMkLst>
            <pc:docMk/>
            <pc:sldMk cId="3370278811" sldId="417"/>
            <ac:grpSpMk id="28" creationId="{B1BAE5CE-B8A1-4D06-985C-C603F9D4E7CD}"/>
          </ac:grpSpMkLst>
        </pc:grpChg>
        <pc:grpChg chg="mod">
          <ac:chgData name="Corentin HIVER" userId="36e1ca1018ad5470" providerId="LiveId" clId="{22A86881-D710-4849-8B57-1865929D39F3}" dt="2024-05-30T10:29:08.462" v="7262"/>
          <ac:grpSpMkLst>
            <pc:docMk/>
            <pc:sldMk cId="3370278811" sldId="417"/>
            <ac:grpSpMk id="30" creationId="{2056CB47-8883-4C30-B1BA-52426884436F}"/>
          </ac:grpSpMkLst>
        </pc:grpChg>
        <pc:grpChg chg="mod">
          <ac:chgData name="Corentin HIVER" userId="36e1ca1018ad5470" providerId="LiveId" clId="{22A86881-D710-4849-8B57-1865929D39F3}" dt="2024-05-30T10:29:08.462" v="7262"/>
          <ac:grpSpMkLst>
            <pc:docMk/>
            <pc:sldMk cId="3370278811" sldId="417"/>
            <ac:grpSpMk id="33" creationId="{94B02A67-8651-4C40-93C0-E87A0902A3C1}"/>
          </ac:grpSpMkLst>
        </pc:grpChg>
        <pc:grpChg chg="mod">
          <ac:chgData name="Corentin HIVER" userId="36e1ca1018ad5470" providerId="LiveId" clId="{22A86881-D710-4849-8B57-1865929D39F3}" dt="2024-05-30T10:29:08.462" v="7262"/>
          <ac:grpSpMkLst>
            <pc:docMk/>
            <pc:sldMk cId="3370278811" sldId="417"/>
            <ac:grpSpMk id="37" creationId="{BD0E4E78-CF83-46C0-A4DF-A79814263120}"/>
          </ac:grpSpMkLst>
        </pc:grpChg>
        <pc:grpChg chg="mod">
          <ac:chgData name="Corentin HIVER" userId="36e1ca1018ad5470" providerId="LiveId" clId="{22A86881-D710-4849-8B57-1865929D39F3}" dt="2024-05-30T10:29:08.462" v="7262"/>
          <ac:grpSpMkLst>
            <pc:docMk/>
            <pc:sldMk cId="3370278811" sldId="417"/>
            <ac:grpSpMk id="42" creationId="{4F5EB0CD-03B9-49DC-B62D-D839A3A9BEFD}"/>
          </ac:grpSpMkLst>
        </pc:grpChg>
        <pc:grpChg chg="mod">
          <ac:chgData name="Corentin HIVER" userId="36e1ca1018ad5470" providerId="LiveId" clId="{22A86881-D710-4849-8B57-1865929D39F3}" dt="2024-05-30T10:29:08.462" v="7262"/>
          <ac:grpSpMkLst>
            <pc:docMk/>
            <pc:sldMk cId="3370278811" sldId="417"/>
            <ac:grpSpMk id="48" creationId="{E65A3711-0C7E-472A-8BF9-7D61B4E88538}"/>
          </ac:grpSpMkLst>
        </pc:grpChg>
        <pc:grpChg chg="mod">
          <ac:chgData name="Corentin HIVER" userId="36e1ca1018ad5470" providerId="LiveId" clId="{22A86881-D710-4849-8B57-1865929D39F3}" dt="2024-05-30T10:29:08.462" v="7262"/>
          <ac:grpSpMkLst>
            <pc:docMk/>
            <pc:sldMk cId="3370278811" sldId="417"/>
            <ac:grpSpMk id="51" creationId="{CB73BA72-5415-481F-BC0C-9EEE37043B7F}"/>
          </ac:grpSpMkLst>
        </pc:grpChg>
        <pc:grpChg chg="mod">
          <ac:chgData name="Corentin HIVER" userId="36e1ca1018ad5470" providerId="LiveId" clId="{22A86881-D710-4849-8B57-1865929D39F3}" dt="2024-05-30T10:29:08.462" v="7262"/>
          <ac:grpSpMkLst>
            <pc:docMk/>
            <pc:sldMk cId="3370278811" sldId="417"/>
            <ac:grpSpMk id="52" creationId="{A3E06DA0-3CE6-4A24-8D9B-EAA50B02E861}"/>
          </ac:grpSpMkLst>
        </pc:grpChg>
        <pc:grpChg chg="mod">
          <ac:chgData name="Corentin HIVER" userId="36e1ca1018ad5470" providerId="LiveId" clId="{22A86881-D710-4849-8B57-1865929D39F3}" dt="2024-05-30T10:29:08.462" v="7262"/>
          <ac:grpSpMkLst>
            <pc:docMk/>
            <pc:sldMk cId="3370278811" sldId="417"/>
            <ac:grpSpMk id="53" creationId="{4A820EBF-7D11-4BC6-891A-7A2DC129BC40}"/>
          </ac:grpSpMkLst>
        </pc:grpChg>
        <pc:grpChg chg="mod">
          <ac:chgData name="Corentin HIVER" userId="36e1ca1018ad5470" providerId="LiveId" clId="{22A86881-D710-4849-8B57-1865929D39F3}" dt="2024-05-30T10:29:08.462" v="7262"/>
          <ac:grpSpMkLst>
            <pc:docMk/>
            <pc:sldMk cId="3370278811" sldId="417"/>
            <ac:grpSpMk id="54" creationId="{4A872D52-96F5-4159-B15A-2D639C9BCE46}"/>
          </ac:grpSpMkLst>
        </pc:grpChg>
        <pc:grpChg chg="mod">
          <ac:chgData name="Corentin HIVER" userId="36e1ca1018ad5470" providerId="LiveId" clId="{22A86881-D710-4849-8B57-1865929D39F3}" dt="2024-05-30T10:29:08.462" v="7262"/>
          <ac:grpSpMkLst>
            <pc:docMk/>
            <pc:sldMk cId="3370278811" sldId="417"/>
            <ac:grpSpMk id="55" creationId="{31A43905-964C-452E-BBB2-6F0A66FF4BFF}"/>
          </ac:grpSpMkLst>
        </pc:grpChg>
        <pc:grpChg chg="mod">
          <ac:chgData name="Corentin HIVER" userId="36e1ca1018ad5470" providerId="LiveId" clId="{22A86881-D710-4849-8B57-1865929D39F3}" dt="2024-05-30T10:29:08.462" v="7262"/>
          <ac:grpSpMkLst>
            <pc:docMk/>
            <pc:sldMk cId="3370278811" sldId="417"/>
            <ac:grpSpMk id="56" creationId="{8CB7886A-434E-4AE5-BF53-751314F7E132}"/>
          </ac:grpSpMkLst>
        </pc:grpChg>
        <pc:grpChg chg="mod">
          <ac:chgData name="Corentin HIVER" userId="36e1ca1018ad5470" providerId="LiveId" clId="{22A86881-D710-4849-8B57-1865929D39F3}" dt="2024-05-30T10:29:08.462" v="7262"/>
          <ac:grpSpMkLst>
            <pc:docMk/>
            <pc:sldMk cId="3370278811" sldId="417"/>
            <ac:grpSpMk id="57" creationId="{FDCFE586-F28E-49F4-BD37-2CED0CEFA980}"/>
          </ac:grpSpMkLst>
        </pc:grpChg>
        <pc:grpChg chg="mod">
          <ac:chgData name="Corentin HIVER" userId="36e1ca1018ad5470" providerId="LiveId" clId="{22A86881-D710-4849-8B57-1865929D39F3}" dt="2024-05-30T10:29:08.462" v="7262"/>
          <ac:grpSpMkLst>
            <pc:docMk/>
            <pc:sldMk cId="3370278811" sldId="417"/>
            <ac:grpSpMk id="58" creationId="{7922C0D7-0090-41BA-B9D1-91B812C3B0E9}"/>
          </ac:grpSpMkLst>
        </pc:grpChg>
        <pc:grpChg chg="mod">
          <ac:chgData name="Corentin HIVER" userId="36e1ca1018ad5470" providerId="LiveId" clId="{22A86881-D710-4849-8B57-1865929D39F3}" dt="2024-05-30T10:29:08.462" v="7262"/>
          <ac:grpSpMkLst>
            <pc:docMk/>
            <pc:sldMk cId="3370278811" sldId="417"/>
            <ac:grpSpMk id="59" creationId="{77A0295B-0DCC-49A7-9E17-487F1D230202}"/>
          </ac:grpSpMkLst>
        </pc:grpChg>
        <pc:grpChg chg="mod">
          <ac:chgData name="Corentin HIVER" userId="36e1ca1018ad5470" providerId="LiveId" clId="{22A86881-D710-4849-8B57-1865929D39F3}" dt="2024-05-30T10:29:08.462" v="7262"/>
          <ac:grpSpMkLst>
            <pc:docMk/>
            <pc:sldMk cId="3370278811" sldId="417"/>
            <ac:grpSpMk id="60" creationId="{4D74F515-5A11-465E-A457-A10796A0225E}"/>
          </ac:grpSpMkLst>
        </pc:grpChg>
        <pc:grpChg chg="mod">
          <ac:chgData name="Corentin HIVER" userId="36e1ca1018ad5470" providerId="LiveId" clId="{22A86881-D710-4849-8B57-1865929D39F3}" dt="2024-05-30T10:29:08.462" v="7262"/>
          <ac:grpSpMkLst>
            <pc:docMk/>
            <pc:sldMk cId="3370278811" sldId="417"/>
            <ac:grpSpMk id="61" creationId="{FE6552C5-BE2E-481E-998A-1341A3A308FA}"/>
          </ac:grpSpMkLst>
        </pc:grpChg>
        <pc:grpChg chg="mod">
          <ac:chgData name="Corentin HIVER" userId="36e1ca1018ad5470" providerId="LiveId" clId="{22A86881-D710-4849-8B57-1865929D39F3}" dt="2024-05-30T10:29:08.462" v="7262"/>
          <ac:grpSpMkLst>
            <pc:docMk/>
            <pc:sldMk cId="3370278811" sldId="417"/>
            <ac:grpSpMk id="62" creationId="{95093ADA-5A45-4B8C-9B74-6C9B9FF1D042}"/>
          </ac:grpSpMkLst>
        </pc:grpChg>
        <pc:picChg chg="add mod">
          <ac:chgData name="Corentin HIVER" userId="36e1ca1018ad5470" providerId="LiveId" clId="{22A86881-D710-4849-8B57-1865929D39F3}" dt="2024-05-30T10:28:35.102" v="7255" actId="1076"/>
          <ac:picMkLst>
            <pc:docMk/>
            <pc:sldMk cId="3370278811" sldId="417"/>
            <ac:picMk id="8" creationId="{4D18A2BC-9BAF-4B3A-B016-F9047781C9E7}"/>
          </ac:picMkLst>
        </pc:picChg>
        <pc:picChg chg="add del">
          <ac:chgData name="Corentin HIVER" userId="36e1ca1018ad5470" providerId="LiveId" clId="{22A86881-D710-4849-8B57-1865929D39F3}" dt="2024-05-30T10:27:33.203" v="7247" actId="478"/>
          <ac:picMkLst>
            <pc:docMk/>
            <pc:sldMk cId="3370278811" sldId="417"/>
            <ac:picMk id="14" creationId="{00DB4915-EB0C-4765-9D1D-AFE8AFC5A22A}"/>
          </ac:picMkLst>
        </pc:picChg>
        <pc:picChg chg="add mod modCrop">
          <ac:chgData name="Corentin HIVER" userId="36e1ca1018ad5470" providerId="LiveId" clId="{22A86881-D710-4849-8B57-1865929D39F3}" dt="2024-05-30T10:28:50.186" v="7261" actId="1076"/>
          <ac:picMkLst>
            <pc:docMk/>
            <pc:sldMk cId="3370278811" sldId="417"/>
            <ac:picMk id="16" creationId="{5045BD0B-A688-4403-9716-10138C56D1C9}"/>
          </ac:picMkLst>
        </pc:picChg>
        <pc:picChg chg="mod">
          <ac:chgData name="Corentin HIVER" userId="36e1ca1018ad5470" providerId="LiveId" clId="{22A86881-D710-4849-8B57-1865929D39F3}" dt="2024-05-30T10:29:08.462" v="7262"/>
          <ac:picMkLst>
            <pc:docMk/>
            <pc:sldMk cId="3370278811" sldId="417"/>
            <ac:picMk id="38" creationId="{25933B7E-26D1-4F6A-8B10-426AA3F49B2F}"/>
          </ac:picMkLst>
        </pc:picChg>
        <pc:picChg chg="mod">
          <ac:chgData name="Corentin HIVER" userId="36e1ca1018ad5470" providerId="LiveId" clId="{22A86881-D710-4849-8B57-1865929D39F3}" dt="2024-05-30T10:29:08.462" v="7262"/>
          <ac:picMkLst>
            <pc:docMk/>
            <pc:sldMk cId="3370278811" sldId="417"/>
            <ac:picMk id="39" creationId="{67A9C530-C39B-4E75-BAB0-925DBB993FB7}"/>
          </ac:picMkLst>
        </pc:picChg>
        <pc:picChg chg="mod">
          <ac:chgData name="Corentin HIVER" userId="36e1ca1018ad5470" providerId="LiveId" clId="{22A86881-D710-4849-8B57-1865929D39F3}" dt="2024-05-30T10:29:08.462" v="7262"/>
          <ac:picMkLst>
            <pc:docMk/>
            <pc:sldMk cId="3370278811" sldId="417"/>
            <ac:picMk id="40" creationId="{4F96F185-9F3B-407F-AB2C-F2A5260B557E}"/>
          </ac:picMkLst>
        </pc:picChg>
        <pc:picChg chg="mod">
          <ac:chgData name="Corentin HIVER" userId="36e1ca1018ad5470" providerId="LiveId" clId="{22A86881-D710-4849-8B57-1865929D39F3}" dt="2024-05-30T10:29:08.462" v="7262"/>
          <ac:picMkLst>
            <pc:docMk/>
            <pc:sldMk cId="3370278811" sldId="417"/>
            <ac:picMk id="41" creationId="{FCE25178-E99D-407D-AA66-81A6F6C0950A}"/>
          </ac:picMkLst>
        </pc:picChg>
        <pc:cxnChg chg="mod">
          <ac:chgData name="Corentin HIVER" userId="36e1ca1018ad5470" providerId="LiveId" clId="{22A86881-D710-4849-8B57-1865929D39F3}" dt="2024-05-30T10:29:08.462" v="7262"/>
          <ac:cxnSpMkLst>
            <pc:docMk/>
            <pc:sldMk cId="3370278811" sldId="417"/>
            <ac:cxnSpMk id="22" creationId="{FCED0FBE-1EB2-42C4-B55A-DC93160DE2C6}"/>
          </ac:cxnSpMkLst>
        </pc:cxnChg>
        <pc:cxnChg chg="mod">
          <ac:chgData name="Corentin HIVER" userId="36e1ca1018ad5470" providerId="LiveId" clId="{22A86881-D710-4849-8B57-1865929D39F3}" dt="2024-05-30T10:29:08.462" v="7262"/>
          <ac:cxnSpMkLst>
            <pc:docMk/>
            <pc:sldMk cId="3370278811" sldId="417"/>
            <ac:cxnSpMk id="31" creationId="{E0B4B899-ADB7-4712-A5DB-523B2EEAFB33}"/>
          </ac:cxnSpMkLst>
        </pc:cxnChg>
        <pc:cxnChg chg="mod">
          <ac:chgData name="Corentin HIVER" userId="36e1ca1018ad5470" providerId="LiveId" clId="{22A86881-D710-4849-8B57-1865929D39F3}" dt="2024-05-30T10:29:08.462" v="7262"/>
          <ac:cxnSpMkLst>
            <pc:docMk/>
            <pc:sldMk cId="3370278811" sldId="417"/>
            <ac:cxnSpMk id="32" creationId="{EF481134-DE0F-4C7F-94DC-A2FEA35B9336}"/>
          </ac:cxnSpMkLst>
        </pc:cxnChg>
        <pc:cxnChg chg="mod">
          <ac:chgData name="Corentin HIVER" userId="36e1ca1018ad5470" providerId="LiveId" clId="{22A86881-D710-4849-8B57-1865929D39F3}" dt="2024-05-30T10:29:08.462" v="7262"/>
          <ac:cxnSpMkLst>
            <pc:docMk/>
            <pc:sldMk cId="3370278811" sldId="417"/>
            <ac:cxnSpMk id="49" creationId="{26B5EBAA-0305-4814-95F0-252E3D448DEB}"/>
          </ac:cxnSpMkLst>
        </pc:cxnChg>
        <pc:cxnChg chg="mod">
          <ac:chgData name="Corentin HIVER" userId="36e1ca1018ad5470" providerId="LiveId" clId="{22A86881-D710-4849-8B57-1865929D39F3}" dt="2024-05-30T10:29:08.462" v="7262"/>
          <ac:cxnSpMkLst>
            <pc:docMk/>
            <pc:sldMk cId="3370278811" sldId="417"/>
            <ac:cxnSpMk id="50" creationId="{A8755C41-C9B9-4BF3-9A79-7A39AEC00721}"/>
          </ac:cxnSpMkLst>
        </pc:cxnChg>
        <pc:cxnChg chg="mod">
          <ac:chgData name="Corentin HIVER" userId="36e1ca1018ad5470" providerId="LiveId" clId="{22A86881-D710-4849-8B57-1865929D39F3}" dt="2024-05-30T10:29:08.462" v="7262"/>
          <ac:cxnSpMkLst>
            <pc:docMk/>
            <pc:sldMk cId="3370278811" sldId="417"/>
            <ac:cxnSpMk id="63" creationId="{E6B0E3DB-5FC1-4C4D-9D23-EA6D2E59ABD8}"/>
          </ac:cxnSpMkLst>
        </pc:cxnChg>
        <pc:cxnChg chg="mod">
          <ac:chgData name="Corentin HIVER" userId="36e1ca1018ad5470" providerId="LiveId" clId="{22A86881-D710-4849-8B57-1865929D39F3}" dt="2024-05-30T10:29:08.462" v="7262"/>
          <ac:cxnSpMkLst>
            <pc:docMk/>
            <pc:sldMk cId="3370278811" sldId="417"/>
            <ac:cxnSpMk id="64" creationId="{E176F2A9-1F73-4B7B-9B63-2B8975D53F0C}"/>
          </ac:cxnSpMkLst>
        </pc:cxnChg>
        <pc:cxnChg chg="mod">
          <ac:chgData name="Corentin HIVER" userId="36e1ca1018ad5470" providerId="LiveId" clId="{22A86881-D710-4849-8B57-1865929D39F3}" dt="2024-05-30T10:29:08.462" v="7262"/>
          <ac:cxnSpMkLst>
            <pc:docMk/>
            <pc:sldMk cId="3370278811" sldId="417"/>
            <ac:cxnSpMk id="65" creationId="{E0670C3E-B3C9-4A2F-9430-F9CF7E8B2A16}"/>
          </ac:cxnSpMkLst>
        </pc:cxnChg>
        <pc:cxnChg chg="mod">
          <ac:chgData name="Corentin HIVER" userId="36e1ca1018ad5470" providerId="LiveId" clId="{22A86881-D710-4849-8B57-1865929D39F3}" dt="2024-05-30T10:29:08.462" v="7262"/>
          <ac:cxnSpMkLst>
            <pc:docMk/>
            <pc:sldMk cId="3370278811" sldId="417"/>
            <ac:cxnSpMk id="66" creationId="{D1C6BC38-8E14-44AC-BAFB-D62F5CE98FB4}"/>
          </ac:cxnSpMkLst>
        </pc:cxnChg>
        <pc:cxnChg chg="mod">
          <ac:chgData name="Corentin HIVER" userId="36e1ca1018ad5470" providerId="LiveId" clId="{22A86881-D710-4849-8B57-1865929D39F3}" dt="2024-05-30T10:29:08.462" v="7262"/>
          <ac:cxnSpMkLst>
            <pc:docMk/>
            <pc:sldMk cId="3370278811" sldId="417"/>
            <ac:cxnSpMk id="67" creationId="{C80A15A7-24F4-4D42-92FE-DCBB21A3679E}"/>
          </ac:cxnSpMkLst>
        </pc:cxnChg>
        <pc:cxnChg chg="mod">
          <ac:chgData name="Corentin HIVER" userId="36e1ca1018ad5470" providerId="LiveId" clId="{22A86881-D710-4849-8B57-1865929D39F3}" dt="2024-05-30T10:29:08.462" v="7262"/>
          <ac:cxnSpMkLst>
            <pc:docMk/>
            <pc:sldMk cId="3370278811" sldId="417"/>
            <ac:cxnSpMk id="68" creationId="{A725DC81-AF5B-49F2-9B3D-ED304EAB5492}"/>
          </ac:cxnSpMkLst>
        </pc:cxnChg>
        <pc:cxnChg chg="mod">
          <ac:chgData name="Corentin HIVER" userId="36e1ca1018ad5470" providerId="LiveId" clId="{22A86881-D710-4849-8B57-1865929D39F3}" dt="2024-05-30T10:29:08.462" v="7262"/>
          <ac:cxnSpMkLst>
            <pc:docMk/>
            <pc:sldMk cId="3370278811" sldId="417"/>
            <ac:cxnSpMk id="69" creationId="{D0422C58-BF02-43ED-97C8-6696279C923B}"/>
          </ac:cxnSpMkLst>
        </pc:cxnChg>
        <pc:cxnChg chg="mod">
          <ac:chgData name="Corentin HIVER" userId="36e1ca1018ad5470" providerId="LiveId" clId="{22A86881-D710-4849-8B57-1865929D39F3}" dt="2024-05-30T10:29:08.462" v="7262"/>
          <ac:cxnSpMkLst>
            <pc:docMk/>
            <pc:sldMk cId="3370278811" sldId="417"/>
            <ac:cxnSpMk id="70" creationId="{B06CF2E9-F7B8-44E1-92FD-82E540056B50}"/>
          </ac:cxnSpMkLst>
        </pc:cxnChg>
        <pc:cxnChg chg="mod">
          <ac:chgData name="Corentin HIVER" userId="36e1ca1018ad5470" providerId="LiveId" clId="{22A86881-D710-4849-8B57-1865929D39F3}" dt="2024-05-30T10:29:08.462" v="7262"/>
          <ac:cxnSpMkLst>
            <pc:docMk/>
            <pc:sldMk cId="3370278811" sldId="417"/>
            <ac:cxnSpMk id="71" creationId="{C02D574C-7059-4942-93B0-5D58729E389B}"/>
          </ac:cxnSpMkLst>
        </pc:cxnChg>
        <pc:cxnChg chg="mod">
          <ac:chgData name="Corentin HIVER" userId="36e1ca1018ad5470" providerId="LiveId" clId="{22A86881-D710-4849-8B57-1865929D39F3}" dt="2024-05-30T10:29:08.462" v="7262"/>
          <ac:cxnSpMkLst>
            <pc:docMk/>
            <pc:sldMk cId="3370278811" sldId="417"/>
            <ac:cxnSpMk id="72" creationId="{4D3C69DB-3814-4A32-BD6F-DEDE6217004B}"/>
          </ac:cxnSpMkLst>
        </pc:cxnChg>
        <pc:cxnChg chg="mod">
          <ac:chgData name="Corentin HIVER" userId="36e1ca1018ad5470" providerId="LiveId" clId="{22A86881-D710-4849-8B57-1865929D39F3}" dt="2024-05-30T10:29:08.462" v="7262"/>
          <ac:cxnSpMkLst>
            <pc:docMk/>
            <pc:sldMk cId="3370278811" sldId="417"/>
            <ac:cxnSpMk id="73" creationId="{6C8C6547-94DA-463C-A39B-0C506B9C9ED1}"/>
          </ac:cxnSpMkLst>
        </pc:cxnChg>
        <pc:cxnChg chg="mod">
          <ac:chgData name="Corentin HIVER" userId="36e1ca1018ad5470" providerId="LiveId" clId="{22A86881-D710-4849-8B57-1865929D39F3}" dt="2024-05-30T10:29:08.462" v="7262"/>
          <ac:cxnSpMkLst>
            <pc:docMk/>
            <pc:sldMk cId="3370278811" sldId="417"/>
            <ac:cxnSpMk id="74" creationId="{FF263077-1AAF-4B9E-A1CD-898F00DE5B89}"/>
          </ac:cxnSpMkLst>
        </pc:cxnChg>
        <pc:cxnChg chg="mod">
          <ac:chgData name="Corentin HIVER" userId="36e1ca1018ad5470" providerId="LiveId" clId="{22A86881-D710-4849-8B57-1865929D39F3}" dt="2024-05-30T10:29:08.462" v="7262"/>
          <ac:cxnSpMkLst>
            <pc:docMk/>
            <pc:sldMk cId="3370278811" sldId="417"/>
            <ac:cxnSpMk id="75" creationId="{2E5D780F-2940-4146-AA8C-E92E1C7CD9C9}"/>
          </ac:cxnSpMkLst>
        </pc:cxnChg>
        <pc:cxnChg chg="mod">
          <ac:chgData name="Corentin HIVER" userId="36e1ca1018ad5470" providerId="LiveId" clId="{22A86881-D710-4849-8B57-1865929D39F3}" dt="2024-05-30T10:29:08.462" v="7262"/>
          <ac:cxnSpMkLst>
            <pc:docMk/>
            <pc:sldMk cId="3370278811" sldId="417"/>
            <ac:cxnSpMk id="76" creationId="{730AE42A-E08D-4AAC-B022-D734D649E53E}"/>
          </ac:cxnSpMkLst>
        </pc:cxnChg>
        <pc:cxnChg chg="mod">
          <ac:chgData name="Corentin HIVER" userId="36e1ca1018ad5470" providerId="LiveId" clId="{22A86881-D710-4849-8B57-1865929D39F3}" dt="2024-05-30T10:29:08.462" v="7262"/>
          <ac:cxnSpMkLst>
            <pc:docMk/>
            <pc:sldMk cId="3370278811" sldId="417"/>
            <ac:cxnSpMk id="77" creationId="{43CFAAF4-B8E2-4ED0-A6D2-C79E2AA3FDDA}"/>
          </ac:cxnSpMkLst>
        </pc:cxnChg>
        <pc:cxnChg chg="mod">
          <ac:chgData name="Corentin HIVER" userId="36e1ca1018ad5470" providerId="LiveId" clId="{22A86881-D710-4849-8B57-1865929D39F3}" dt="2024-05-30T10:29:08.462" v="7262"/>
          <ac:cxnSpMkLst>
            <pc:docMk/>
            <pc:sldMk cId="3370278811" sldId="417"/>
            <ac:cxnSpMk id="78" creationId="{D1311D91-5882-4187-9A46-AC12049EB831}"/>
          </ac:cxnSpMkLst>
        </pc:cxnChg>
        <pc:cxnChg chg="mod">
          <ac:chgData name="Corentin HIVER" userId="36e1ca1018ad5470" providerId="LiveId" clId="{22A86881-D710-4849-8B57-1865929D39F3}" dt="2024-05-30T10:29:08.462" v="7262"/>
          <ac:cxnSpMkLst>
            <pc:docMk/>
            <pc:sldMk cId="3370278811" sldId="417"/>
            <ac:cxnSpMk id="79" creationId="{E983CD1F-5C2B-424F-B169-F01AB8A5BC23}"/>
          </ac:cxnSpMkLst>
        </pc:cxnChg>
        <pc:cxnChg chg="mod">
          <ac:chgData name="Corentin HIVER" userId="36e1ca1018ad5470" providerId="LiveId" clId="{22A86881-D710-4849-8B57-1865929D39F3}" dt="2024-05-30T10:29:08.462" v="7262"/>
          <ac:cxnSpMkLst>
            <pc:docMk/>
            <pc:sldMk cId="3370278811" sldId="417"/>
            <ac:cxnSpMk id="80" creationId="{1396C088-B457-4260-AC1B-52A9D674C524}"/>
          </ac:cxnSpMkLst>
        </pc:cxnChg>
        <pc:cxnChg chg="mod">
          <ac:chgData name="Corentin HIVER" userId="36e1ca1018ad5470" providerId="LiveId" clId="{22A86881-D710-4849-8B57-1865929D39F3}" dt="2024-05-30T10:29:08.462" v="7262"/>
          <ac:cxnSpMkLst>
            <pc:docMk/>
            <pc:sldMk cId="3370278811" sldId="417"/>
            <ac:cxnSpMk id="81" creationId="{0BF68B24-8631-45C5-BC94-A0C29571FAEB}"/>
          </ac:cxnSpMkLst>
        </pc:cxnChg>
        <pc:cxnChg chg="mod">
          <ac:chgData name="Corentin HIVER" userId="36e1ca1018ad5470" providerId="LiveId" clId="{22A86881-D710-4849-8B57-1865929D39F3}" dt="2024-05-30T10:29:08.462" v="7262"/>
          <ac:cxnSpMkLst>
            <pc:docMk/>
            <pc:sldMk cId="3370278811" sldId="417"/>
            <ac:cxnSpMk id="82" creationId="{81D38A34-BF6D-4084-B237-9F09A19D4D8F}"/>
          </ac:cxnSpMkLst>
        </pc:cxnChg>
        <pc:cxnChg chg="mod">
          <ac:chgData name="Corentin HIVER" userId="36e1ca1018ad5470" providerId="LiveId" clId="{22A86881-D710-4849-8B57-1865929D39F3}" dt="2024-05-30T10:29:08.462" v="7262"/>
          <ac:cxnSpMkLst>
            <pc:docMk/>
            <pc:sldMk cId="3370278811" sldId="417"/>
            <ac:cxnSpMk id="83" creationId="{21D30F6D-175E-454E-BA5F-D1C1C3199E9A}"/>
          </ac:cxnSpMkLst>
        </pc:cxnChg>
        <pc:cxnChg chg="mod">
          <ac:chgData name="Corentin HIVER" userId="36e1ca1018ad5470" providerId="LiveId" clId="{22A86881-D710-4849-8B57-1865929D39F3}" dt="2024-05-30T10:29:08.462" v="7262"/>
          <ac:cxnSpMkLst>
            <pc:docMk/>
            <pc:sldMk cId="3370278811" sldId="417"/>
            <ac:cxnSpMk id="84" creationId="{ACFAE8CE-6C78-4736-A2AC-0F8EF0D28A57}"/>
          </ac:cxnSpMkLst>
        </pc:cxnChg>
        <pc:cxnChg chg="mod">
          <ac:chgData name="Corentin HIVER" userId="36e1ca1018ad5470" providerId="LiveId" clId="{22A86881-D710-4849-8B57-1865929D39F3}" dt="2024-05-30T10:29:08.462" v="7262"/>
          <ac:cxnSpMkLst>
            <pc:docMk/>
            <pc:sldMk cId="3370278811" sldId="417"/>
            <ac:cxnSpMk id="85" creationId="{9290E076-4ED1-4844-8135-9040C326EE2C}"/>
          </ac:cxnSpMkLst>
        </pc:cxnChg>
        <pc:cxnChg chg="mod">
          <ac:chgData name="Corentin HIVER" userId="36e1ca1018ad5470" providerId="LiveId" clId="{22A86881-D710-4849-8B57-1865929D39F3}" dt="2024-05-30T10:29:08.462" v="7262"/>
          <ac:cxnSpMkLst>
            <pc:docMk/>
            <pc:sldMk cId="3370278811" sldId="417"/>
            <ac:cxnSpMk id="86" creationId="{02B8209F-5EC5-4D81-ACAD-65D5D60A4CCD}"/>
          </ac:cxnSpMkLst>
        </pc:cxnChg>
        <pc:cxnChg chg="mod">
          <ac:chgData name="Corentin HIVER" userId="36e1ca1018ad5470" providerId="LiveId" clId="{22A86881-D710-4849-8B57-1865929D39F3}" dt="2024-05-30T10:29:08.462" v="7262"/>
          <ac:cxnSpMkLst>
            <pc:docMk/>
            <pc:sldMk cId="3370278811" sldId="417"/>
            <ac:cxnSpMk id="87" creationId="{260EF89B-C6DD-40D3-994A-29572EF7EF97}"/>
          </ac:cxnSpMkLst>
        </pc:cxnChg>
        <pc:cxnChg chg="mod">
          <ac:chgData name="Corentin HIVER" userId="36e1ca1018ad5470" providerId="LiveId" clId="{22A86881-D710-4849-8B57-1865929D39F3}" dt="2024-05-30T10:29:08.462" v="7262"/>
          <ac:cxnSpMkLst>
            <pc:docMk/>
            <pc:sldMk cId="3370278811" sldId="417"/>
            <ac:cxnSpMk id="88" creationId="{CCEF1457-67FF-4122-9BD0-3ABC3B8C99EA}"/>
          </ac:cxnSpMkLst>
        </pc:cxnChg>
        <pc:cxnChg chg="mod">
          <ac:chgData name="Corentin HIVER" userId="36e1ca1018ad5470" providerId="LiveId" clId="{22A86881-D710-4849-8B57-1865929D39F3}" dt="2024-05-30T10:29:08.462" v="7262"/>
          <ac:cxnSpMkLst>
            <pc:docMk/>
            <pc:sldMk cId="3370278811" sldId="417"/>
            <ac:cxnSpMk id="89" creationId="{D39ACB6E-924A-4B23-B182-17500949E024}"/>
          </ac:cxnSpMkLst>
        </pc:cxnChg>
        <pc:cxnChg chg="mod">
          <ac:chgData name="Corentin HIVER" userId="36e1ca1018ad5470" providerId="LiveId" clId="{22A86881-D710-4849-8B57-1865929D39F3}" dt="2024-05-30T10:29:08.462" v="7262"/>
          <ac:cxnSpMkLst>
            <pc:docMk/>
            <pc:sldMk cId="3370278811" sldId="417"/>
            <ac:cxnSpMk id="90" creationId="{74290EDE-D207-4BF9-825C-E717F9F22E95}"/>
          </ac:cxnSpMkLst>
        </pc:cxnChg>
        <pc:cxnChg chg="mod">
          <ac:chgData name="Corentin HIVER" userId="36e1ca1018ad5470" providerId="LiveId" clId="{22A86881-D710-4849-8B57-1865929D39F3}" dt="2024-05-30T10:29:08.462" v="7262"/>
          <ac:cxnSpMkLst>
            <pc:docMk/>
            <pc:sldMk cId="3370278811" sldId="417"/>
            <ac:cxnSpMk id="91" creationId="{71F73EFC-5ABA-40B0-A256-C68060BC0B3F}"/>
          </ac:cxnSpMkLst>
        </pc:cxnChg>
        <pc:cxnChg chg="mod">
          <ac:chgData name="Corentin HIVER" userId="36e1ca1018ad5470" providerId="LiveId" clId="{22A86881-D710-4849-8B57-1865929D39F3}" dt="2024-05-30T10:29:08.462" v="7262"/>
          <ac:cxnSpMkLst>
            <pc:docMk/>
            <pc:sldMk cId="3370278811" sldId="417"/>
            <ac:cxnSpMk id="92" creationId="{837E87E6-7741-4798-AA08-08A6AFE38161}"/>
          </ac:cxnSpMkLst>
        </pc:cxnChg>
        <pc:cxnChg chg="mod">
          <ac:chgData name="Corentin HIVER" userId="36e1ca1018ad5470" providerId="LiveId" clId="{22A86881-D710-4849-8B57-1865929D39F3}" dt="2024-05-30T10:29:08.462" v="7262"/>
          <ac:cxnSpMkLst>
            <pc:docMk/>
            <pc:sldMk cId="3370278811" sldId="417"/>
            <ac:cxnSpMk id="93" creationId="{4DF96E26-34DA-46A5-84F6-402F3A3CDA21}"/>
          </ac:cxnSpMkLst>
        </pc:cxnChg>
        <pc:cxnChg chg="mod">
          <ac:chgData name="Corentin HIVER" userId="36e1ca1018ad5470" providerId="LiveId" clId="{22A86881-D710-4849-8B57-1865929D39F3}" dt="2024-05-30T10:29:08.462" v="7262"/>
          <ac:cxnSpMkLst>
            <pc:docMk/>
            <pc:sldMk cId="3370278811" sldId="417"/>
            <ac:cxnSpMk id="94" creationId="{18B82052-690C-42F4-B335-65C2E609E8AE}"/>
          </ac:cxnSpMkLst>
        </pc:cxnChg>
        <pc:cxnChg chg="mod">
          <ac:chgData name="Corentin HIVER" userId="36e1ca1018ad5470" providerId="LiveId" clId="{22A86881-D710-4849-8B57-1865929D39F3}" dt="2024-05-30T10:29:08.462" v="7262"/>
          <ac:cxnSpMkLst>
            <pc:docMk/>
            <pc:sldMk cId="3370278811" sldId="417"/>
            <ac:cxnSpMk id="95" creationId="{6F0F52B7-6B7A-44B5-9722-5492CDB5D905}"/>
          </ac:cxnSpMkLst>
        </pc:cxnChg>
        <pc:cxnChg chg="mod">
          <ac:chgData name="Corentin HIVER" userId="36e1ca1018ad5470" providerId="LiveId" clId="{22A86881-D710-4849-8B57-1865929D39F3}" dt="2024-05-30T10:29:08.462" v="7262"/>
          <ac:cxnSpMkLst>
            <pc:docMk/>
            <pc:sldMk cId="3370278811" sldId="417"/>
            <ac:cxnSpMk id="96" creationId="{43E86CBC-1E87-4EEA-A4B7-23DFCA773001}"/>
          </ac:cxnSpMkLst>
        </pc:cxnChg>
        <pc:cxnChg chg="mod">
          <ac:chgData name="Corentin HIVER" userId="36e1ca1018ad5470" providerId="LiveId" clId="{22A86881-D710-4849-8B57-1865929D39F3}" dt="2024-05-30T10:29:08.462" v="7262"/>
          <ac:cxnSpMkLst>
            <pc:docMk/>
            <pc:sldMk cId="3370278811" sldId="417"/>
            <ac:cxnSpMk id="97" creationId="{E1597099-E901-4381-988D-A7DA30A5BEF5}"/>
          </ac:cxnSpMkLst>
        </pc:cxnChg>
        <pc:cxnChg chg="mod">
          <ac:chgData name="Corentin HIVER" userId="36e1ca1018ad5470" providerId="LiveId" clId="{22A86881-D710-4849-8B57-1865929D39F3}" dt="2024-05-30T10:29:08.462" v="7262"/>
          <ac:cxnSpMkLst>
            <pc:docMk/>
            <pc:sldMk cId="3370278811" sldId="417"/>
            <ac:cxnSpMk id="98" creationId="{2185114B-C8A5-43B1-92BF-4F39D774E94D}"/>
          </ac:cxnSpMkLst>
        </pc:cxnChg>
        <pc:cxnChg chg="mod">
          <ac:chgData name="Corentin HIVER" userId="36e1ca1018ad5470" providerId="LiveId" clId="{22A86881-D710-4849-8B57-1865929D39F3}" dt="2024-05-30T10:29:08.462" v="7262"/>
          <ac:cxnSpMkLst>
            <pc:docMk/>
            <pc:sldMk cId="3370278811" sldId="417"/>
            <ac:cxnSpMk id="99" creationId="{15F1A7AB-4B94-4C06-8D0B-18CA9D5B4315}"/>
          </ac:cxnSpMkLst>
        </pc:cxnChg>
        <pc:cxnChg chg="mod">
          <ac:chgData name="Corentin HIVER" userId="36e1ca1018ad5470" providerId="LiveId" clId="{22A86881-D710-4849-8B57-1865929D39F3}" dt="2024-05-30T10:29:08.462" v="7262"/>
          <ac:cxnSpMkLst>
            <pc:docMk/>
            <pc:sldMk cId="3370278811" sldId="417"/>
            <ac:cxnSpMk id="100" creationId="{2B7DB717-D123-43AA-84BB-CE9EAC7CD42B}"/>
          </ac:cxnSpMkLst>
        </pc:cxnChg>
        <pc:cxnChg chg="mod">
          <ac:chgData name="Corentin HIVER" userId="36e1ca1018ad5470" providerId="LiveId" clId="{22A86881-D710-4849-8B57-1865929D39F3}" dt="2024-05-30T10:29:08.462" v="7262"/>
          <ac:cxnSpMkLst>
            <pc:docMk/>
            <pc:sldMk cId="3370278811" sldId="417"/>
            <ac:cxnSpMk id="101" creationId="{F2017DA9-F7DC-474B-A41E-6CF99DC87293}"/>
          </ac:cxnSpMkLst>
        </pc:cxnChg>
        <pc:cxnChg chg="mod">
          <ac:chgData name="Corentin HIVER" userId="36e1ca1018ad5470" providerId="LiveId" clId="{22A86881-D710-4849-8B57-1865929D39F3}" dt="2024-05-30T10:29:08.462" v="7262"/>
          <ac:cxnSpMkLst>
            <pc:docMk/>
            <pc:sldMk cId="3370278811" sldId="417"/>
            <ac:cxnSpMk id="102" creationId="{674CA542-D9E0-4994-B805-0589EC081185}"/>
          </ac:cxnSpMkLst>
        </pc:cxnChg>
        <pc:cxnChg chg="mod">
          <ac:chgData name="Corentin HIVER" userId="36e1ca1018ad5470" providerId="LiveId" clId="{22A86881-D710-4849-8B57-1865929D39F3}" dt="2024-05-30T10:29:08.462" v="7262"/>
          <ac:cxnSpMkLst>
            <pc:docMk/>
            <pc:sldMk cId="3370278811" sldId="417"/>
            <ac:cxnSpMk id="103" creationId="{5F716EF6-D042-48F2-8850-2B6614C74EAA}"/>
          </ac:cxnSpMkLst>
        </pc:cxnChg>
        <pc:cxnChg chg="mod">
          <ac:chgData name="Corentin HIVER" userId="36e1ca1018ad5470" providerId="LiveId" clId="{22A86881-D710-4849-8B57-1865929D39F3}" dt="2024-05-30T10:29:08.462" v="7262"/>
          <ac:cxnSpMkLst>
            <pc:docMk/>
            <pc:sldMk cId="3370278811" sldId="417"/>
            <ac:cxnSpMk id="104" creationId="{189C9EC0-3848-484B-9985-CBA3BD38FD7E}"/>
          </ac:cxnSpMkLst>
        </pc:cxnChg>
        <pc:cxnChg chg="mod">
          <ac:chgData name="Corentin HIVER" userId="36e1ca1018ad5470" providerId="LiveId" clId="{22A86881-D710-4849-8B57-1865929D39F3}" dt="2024-05-30T10:29:08.462" v="7262"/>
          <ac:cxnSpMkLst>
            <pc:docMk/>
            <pc:sldMk cId="3370278811" sldId="417"/>
            <ac:cxnSpMk id="105" creationId="{25123966-33EA-4C6D-A6A3-143DD4CA65DB}"/>
          </ac:cxnSpMkLst>
        </pc:cxnChg>
        <pc:cxnChg chg="mod">
          <ac:chgData name="Corentin HIVER" userId="36e1ca1018ad5470" providerId="LiveId" clId="{22A86881-D710-4849-8B57-1865929D39F3}" dt="2024-05-30T10:29:08.462" v="7262"/>
          <ac:cxnSpMkLst>
            <pc:docMk/>
            <pc:sldMk cId="3370278811" sldId="417"/>
            <ac:cxnSpMk id="106" creationId="{37A2FA0B-6945-47A4-9FD7-91F424DF22DC}"/>
          </ac:cxnSpMkLst>
        </pc:cxnChg>
        <pc:cxnChg chg="mod">
          <ac:chgData name="Corentin HIVER" userId="36e1ca1018ad5470" providerId="LiveId" clId="{22A86881-D710-4849-8B57-1865929D39F3}" dt="2024-05-30T10:29:08.462" v="7262"/>
          <ac:cxnSpMkLst>
            <pc:docMk/>
            <pc:sldMk cId="3370278811" sldId="417"/>
            <ac:cxnSpMk id="107" creationId="{83ED6F57-25CC-4718-AE8B-EE41EDD763E5}"/>
          </ac:cxnSpMkLst>
        </pc:cxnChg>
        <pc:cxnChg chg="mod">
          <ac:chgData name="Corentin HIVER" userId="36e1ca1018ad5470" providerId="LiveId" clId="{22A86881-D710-4849-8B57-1865929D39F3}" dt="2024-05-30T10:29:08.462" v="7262"/>
          <ac:cxnSpMkLst>
            <pc:docMk/>
            <pc:sldMk cId="3370278811" sldId="417"/>
            <ac:cxnSpMk id="108" creationId="{B17B4251-3511-4E37-9707-CD6254DBD386}"/>
          </ac:cxnSpMkLst>
        </pc:cxnChg>
        <pc:cxnChg chg="mod">
          <ac:chgData name="Corentin HIVER" userId="36e1ca1018ad5470" providerId="LiveId" clId="{22A86881-D710-4849-8B57-1865929D39F3}" dt="2024-05-30T10:29:08.462" v="7262"/>
          <ac:cxnSpMkLst>
            <pc:docMk/>
            <pc:sldMk cId="3370278811" sldId="417"/>
            <ac:cxnSpMk id="109" creationId="{1CC606BC-9228-40C5-A054-FC981B8D7343}"/>
          </ac:cxnSpMkLst>
        </pc:cxnChg>
        <pc:cxnChg chg="mod">
          <ac:chgData name="Corentin HIVER" userId="36e1ca1018ad5470" providerId="LiveId" clId="{22A86881-D710-4849-8B57-1865929D39F3}" dt="2024-05-30T10:29:08.462" v="7262"/>
          <ac:cxnSpMkLst>
            <pc:docMk/>
            <pc:sldMk cId="3370278811" sldId="417"/>
            <ac:cxnSpMk id="110" creationId="{9691EFB5-722C-4210-A1EA-B88EF470F000}"/>
          </ac:cxnSpMkLst>
        </pc:cxnChg>
        <pc:cxnChg chg="mod">
          <ac:chgData name="Corentin HIVER" userId="36e1ca1018ad5470" providerId="LiveId" clId="{22A86881-D710-4849-8B57-1865929D39F3}" dt="2024-05-30T10:29:08.462" v="7262"/>
          <ac:cxnSpMkLst>
            <pc:docMk/>
            <pc:sldMk cId="3370278811" sldId="417"/>
            <ac:cxnSpMk id="111" creationId="{12BDF24C-36A8-476C-8270-D93212630204}"/>
          </ac:cxnSpMkLst>
        </pc:cxnChg>
        <pc:cxnChg chg="mod">
          <ac:chgData name="Corentin HIVER" userId="36e1ca1018ad5470" providerId="LiveId" clId="{22A86881-D710-4849-8B57-1865929D39F3}" dt="2024-05-30T10:29:08.462" v="7262"/>
          <ac:cxnSpMkLst>
            <pc:docMk/>
            <pc:sldMk cId="3370278811" sldId="417"/>
            <ac:cxnSpMk id="112" creationId="{F4076A9F-CA48-4FEA-87F7-28DBEDF1E2DA}"/>
          </ac:cxnSpMkLst>
        </pc:cxnChg>
        <pc:cxnChg chg="mod">
          <ac:chgData name="Corentin HIVER" userId="36e1ca1018ad5470" providerId="LiveId" clId="{22A86881-D710-4849-8B57-1865929D39F3}" dt="2024-05-30T10:29:08.462" v="7262"/>
          <ac:cxnSpMkLst>
            <pc:docMk/>
            <pc:sldMk cId="3370278811" sldId="417"/>
            <ac:cxnSpMk id="113" creationId="{82B063E7-961D-4F18-B3EC-D11C06FE6B5A}"/>
          </ac:cxnSpMkLst>
        </pc:cxnChg>
        <pc:cxnChg chg="mod">
          <ac:chgData name="Corentin HIVER" userId="36e1ca1018ad5470" providerId="LiveId" clId="{22A86881-D710-4849-8B57-1865929D39F3}" dt="2024-05-30T10:29:08.462" v="7262"/>
          <ac:cxnSpMkLst>
            <pc:docMk/>
            <pc:sldMk cId="3370278811" sldId="417"/>
            <ac:cxnSpMk id="114" creationId="{C120D400-6B4F-4A28-AB8C-B6C746A1F2BA}"/>
          </ac:cxnSpMkLst>
        </pc:cxnChg>
        <pc:cxnChg chg="mod">
          <ac:chgData name="Corentin HIVER" userId="36e1ca1018ad5470" providerId="LiveId" clId="{22A86881-D710-4849-8B57-1865929D39F3}" dt="2024-05-30T10:29:08.462" v="7262"/>
          <ac:cxnSpMkLst>
            <pc:docMk/>
            <pc:sldMk cId="3370278811" sldId="417"/>
            <ac:cxnSpMk id="115" creationId="{510E2461-80E8-489B-9516-651F736A5983}"/>
          </ac:cxnSpMkLst>
        </pc:cxnChg>
        <pc:cxnChg chg="mod">
          <ac:chgData name="Corentin HIVER" userId="36e1ca1018ad5470" providerId="LiveId" clId="{22A86881-D710-4849-8B57-1865929D39F3}" dt="2024-05-30T10:29:08.462" v="7262"/>
          <ac:cxnSpMkLst>
            <pc:docMk/>
            <pc:sldMk cId="3370278811" sldId="417"/>
            <ac:cxnSpMk id="116" creationId="{371EC75C-7781-46B7-ADC3-8FAF47DD26F8}"/>
          </ac:cxnSpMkLst>
        </pc:cxnChg>
        <pc:cxnChg chg="mod">
          <ac:chgData name="Corentin HIVER" userId="36e1ca1018ad5470" providerId="LiveId" clId="{22A86881-D710-4849-8B57-1865929D39F3}" dt="2024-05-30T10:29:08.462" v="7262"/>
          <ac:cxnSpMkLst>
            <pc:docMk/>
            <pc:sldMk cId="3370278811" sldId="417"/>
            <ac:cxnSpMk id="117" creationId="{1406A796-A6AE-415F-99C7-FD234E65C183}"/>
          </ac:cxnSpMkLst>
        </pc:cxnChg>
        <pc:cxnChg chg="mod">
          <ac:chgData name="Corentin HIVER" userId="36e1ca1018ad5470" providerId="LiveId" clId="{22A86881-D710-4849-8B57-1865929D39F3}" dt="2024-05-30T10:29:08.462" v="7262"/>
          <ac:cxnSpMkLst>
            <pc:docMk/>
            <pc:sldMk cId="3370278811" sldId="417"/>
            <ac:cxnSpMk id="118" creationId="{8EC0983B-A7C4-41D2-A9A2-26710A905A59}"/>
          </ac:cxnSpMkLst>
        </pc:cxnChg>
        <pc:cxnChg chg="mod">
          <ac:chgData name="Corentin HIVER" userId="36e1ca1018ad5470" providerId="LiveId" clId="{22A86881-D710-4849-8B57-1865929D39F3}" dt="2024-05-30T10:29:08.462" v="7262"/>
          <ac:cxnSpMkLst>
            <pc:docMk/>
            <pc:sldMk cId="3370278811" sldId="417"/>
            <ac:cxnSpMk id="119" creationId="{253771E6-AAEA-403A-AD79-293705AA843C}"/>
          </ac:cxnSpMkLst>
        </pc:cxnChg>
        <pc:cxnChg chg="mod">
          <ac:chgData name="Corentin HIVER" userId="36e1ca1018ad5470" providerId="LiveId" clId="{22A86881-D710-4849-8B57-1865929D39F3}" dt="2024-05-30T10:29:08.462" v="7262"/>
          <ac:cxnSpMkLst>
            <pc:docMk/>
            <pc:sldMk cId="3370278811" sldId="417"/>
            <ac:cxnSpMk id="120" creationId="{A1791265-6C91-4905-A0B4-943EBEDF67FC}"/>
          </ac:cxnSpMkLst>
        </pc:cxnChg>
        <pc:cxnChg chg="mod">
          <ac:chgData name="Corentin HIVER" userId="36e1ca1018ad5470" providerId="LiveId" clId="{22A86881-D710-4849-8B57-1865929D39F3}" dt="2024-05-30T10:29:08.462" v="7262"/>
          <ac:cxnSpMkLst>
            <pc:docMk/>
            <pc:sldMk cId="3370278811" sldId="417"/>
            <ac:cxnSpMk id="121" creationId="{8C6664CC-6054-4331-BAC1-59F998320CBE}"/>
          </ac:cxnSpMkLst>
        </pc:cxnChg>
        <pc:cxnChg chg="mod">
          <ac:chgData name="Corentin HIVER" userId="36e1ca1018ad5470" providerId="LiveId" clId="{22A86881-D710-4849-8B57-1865929D39F3}" dt="2024-05-30T10:29:08.462" v="7262"/>
          <ac:cxnSpMkLst>
            <pc:docMk/>
            <pc:sldMk cId="3370278811" sldId="417"/>
            <ac:cxnSpMk id="122" creationId="{22B8F497-466D-45FB-8C7A-F4887373260E}"/>
          </ac:cxnSpMkLst>
        </pc:cxnChg>
        <pc:cxnChg chg="add mod">
          <ac:chgData name="Corentin HIVER" userId="36e1ca1018ad5470" providerId="LiveId" clId="{22A86881-D710-4849-8B57-1865929D39F3}" dt="2024-05-30T10:29:52.689" v="7276" actId="1076"/>
          <ac:cxnSpMkLst>
            <pc:docMk/>
            <pc:sldMk cId="3370278811" sldId="417"/>
            <ac:cxnSpMk id="123" creationId="{BC61A58B-FF9A-472D-BF65-269DBB5666BD}"/>
          </ac:cxnSpMkLst>
        </pc:cxnChg>
        <pc:cxnChg chg="add mod">
          <ac:chgData name="Corentin HIVER" userId="36e1ca1018ad5470" providerId="LiveId" clId="{22A86881-D710-4849-8B57-1865929D39F3}" dt="2024-05-30T10:30:30.576" v="7286" actId="1076"/>
          <ac:cxnSpMkLst>
            <pc:docMk/>
            <pc:sldMk cId="3370278811" sldId="417"/>
            <ac:cxnSpMk id="125" creationId="{00B7433E-5161-4190-83D5-C1E3FFA183C9}"/>
          </ac:cxnSpMkLst>
        </pc:cxnChg>
        <pc:cxnChg chg="add mod">
          <ac:chgData name="Corentin HIVER" userId="36e1ca1018ad5470" providerId="LiveId" clId="{22A86881-D710-4849-8B57-1865929D39F3}" dt="2024-05-30T10:30:32.964" v="7288" actId="1076"/>
          <ac:cxnSpMkLst>
            <pc:docMk/>
            <pc:sldMk cId="3370278811" sldId="417"/>
            <ac:cxnSpMk id="126" creationId="{E21BFADB-FFB2-4CA1-9895-950DC03B7585}"/>
          </ac:cxnSpMkLst>
        </pc:cxnChg>
        <pc:cxnChg chg="add mod">
          <ac:chgData name="Corentin HIVER" userId="36e1ca1018ad5470" providerId="LiveId" clId="{22A86881-D710-4849-8B57-1865929D39F3}" dt="2024-05-30T10:30:34.912" v="7290" actId="1076"/>
          <ac:cxnSpMkLst>
            <pc:docMk/>
            <pc:sldMk cId="3370278811" sldId="417"/>
            <ac:cxnSpMk id="127" creationId="{8DCD2F4D-6BAF-4A35-B383-64F12863E1B8}"/>
          </ac:cxnSpMkLst>
        </pc:cxnChg>
        <pc:cxnChg chg="add mod">
          <ac:chgData name="Corentin HIVER" userId="36e1ca1018ad5470" providerId="LiveId" clId="{22A86881-D710-4849-8B57-1865929D39F3}" dt="2024-05-30T10:30:38.413" v="7292" actId="1076"/>
          <ac:cxnSpMkLst>
            <pc:docMk/>
            <pc:sldMk cId="3370278811" sldId="417"/>
            <ac:cxnSpMk id="128" creationId="{DA0F9AB0-5064-4493-B934-977F5508CED1}"/>
          </ac:cxnSpMkLst>
        </pc:cxnChg>
        <pc:cxnChg chg="add mod">
          <ac:chgData name="Corentin HIVER" userId="36e1ca1018ad5470" providerId="LiveId" clId="{22A86881-D710-4849-8B57-1865929D39F3}" dt="2024-05-30T10:30:48.267" v="7294" actId="13822"/>
          <ac:cxnSpMkLst>
            <pc:docMk/>
            <pc:sldMk cId="3370278811" sldId="417"/>
            <ac:cxnSpMk id="130" creationId="{B7B489B9-964F-4551-8E5C-40C83EFE9310}"/>
          </ac:cxnSpMkLst>
        </pc:cxnChg>
        <pc:cxnChg chg="add mod">
          <ac:chgData name="Corentin HIVER" userId="36e1ca1018ad5470" providerId="LiveId" clId="{22A86881-D710-4849-8B57-1865929D39F3}" dt="2024-05-30T10:30:51.876" v="7296" actId="1076"/>
          <ac:cxnSpMkLst>
            <pc:docMk/>
            <pc:sldMk cId="3370278811" sldId="417"/>
            <ac:cxnSpMk id="131" creationId="{25545B37-3FC3-4DD1-BE80-52CA589DC094}"/>
          </ac:cxnSpMkLst>
        </pc:cxnChg>
        <pc:cxnChg chg="add mod">
          <ac:chgData name="Corentin HIVER" userId="36e1ca1018ad5470" providerId="LiveId" clId="{22A86881-D710-4849-8B57-1865929D39F3}" dt="2024-05-30T10:30:57.302" v="7302" actId="1036"/>
          <ac:cxnSpMkLst>
            <pc:docMk/>
            <pc:sldMk cId="3370278811" sldId="417"/>
            <ac:cxnSpMk id="132" creationId="{542D4152-4C19-4A44-97B2-7EF845CACAF6}"/>
          </ac:cxnSpMkLst>
        </pc:cxnChg>
        <pc:cxnChg chg="add mod">
          <ac:chgData name="Corentin HIVER" userId="36e1ca1018ad5470" providerId="LiveId" clId="{22A86881-D710-4849-8B57-1865929D39F3}" dt="2024-05-30T10:31:04.159" v="7305" actId="14100"/>
          <ac:cxnSpMkLst>
            <pc:docMk/>
            <pc:sldMk cId="3370278811" sldId="417"/>
            <ac:cxnSpMk id="134" creationId="{56616F11-05FC-4A9E-A808-A9E866D2D6FA}"/>
          </ac:cxnSpMkLst>
        </pc:cxnChg>
        <pc:cxnChg chg="add mod">
          <ac:chgData name="Corentin HIVER" userId="36e1ca1018ad5470" providerId="LiveId" clId="{22A86881-D710-4849-8B57-1865929D39F3}" dt="2024-05-30T10:31:10.158" v="7308" actId="14100"/>
          <ac:cxnSpMkLst>
            <pc:docMk/>
            <pc:sldMk cId="3370278811" sldId="417"/>
            <ac:cxnSpMk id="136" creationId="{0BD706FF-27D3-405B-8943-6CB2199F1015}"/>
          </ac:cxnSpMkLst>
        </pc:cxnChg>
        <pc:cxnChg chg="add mod">
          <ac:chgData name="Corentin HIVER" userId="36e1ca1018ad5470" providerId="LiveId" clId="{22A86881-D710-4849-8B57-1865929D39F3}" dt="2024-05-30T10:31:17.419" v="7318" actId="1035"/>
          <ac:cxnSpMkLst>
            <pc:docMk/>
            <pc:sldMk cId="3370278811" sldId="417"/>
            <ac:cxnSpMk id="138" creationId="{39D5451A-4AC1-4B55-BA84-34271931D1F5}"/>
          </ac:cxnSpMkLst>
        </pc:cxnChg>
        <pc:cxnChg chg="add mod">
          <ac:chgData name="Corentin HIVER" userId="36e1ca1018ad5470" providerId="LiveId" clId="{22A86881-D710-4849-8B57-1865929D39F3}" dt="2024-05-30T10:31:25.374" v="7323" actId="14100"/>
          <ac:cxnSpMkLst>
            <pc:docMk/>
            <pc:sldMk cId="3370278811" sldId="417"/>
            <ac:cxnSpMk id="140" creationId="{6453B33A-305D-4382-8BB5-69E8F2795362}"/>
          </ac:cxnSpMkLst>
        </pc:cxnChg>
        <pc:cxnChg chg="add del mod">
          <ac:chgData name="Corentin HIVER" userId="36e1ca1018ad5470" providerId="LiveId" clId="{22A86881-D710-4849-8B57-1865929D39F3}" dt="2024-05-30T10:32:06.022" v="7337"/>
          <ac:cxnSpMkLst>
            <pc:docMk/>
            <pc:sldMk cId="3370278811" sldId="417"/>
            <ac:cxnSpMk id="142" creationId="{C34E17E9-250F-4BC2-99BE-072E1AD427C0}"/>
          </ac:cxnSpMkLst>
        </pc:cxnChg>
        <pc:cxnChg chg="add del mod">
          <ac:chgData name="Corentin HIVER" userId="36e1ca1018ad5470" providerId="LiveId" clId="{22A86881-D710-4849-8B57-1865929D39F3}" dt="2024-05-30T10:32:04.849" v="7334"/>
          <ac:cxnSpMkLst>
            <pc:docMk/>
            <pc:sldMk cId="3370278811" sldId="417"/>
            <ac:cxnSpMk id="144" creationId="{96A3B02B-1CEB-4AA2-802E-87F9CD302E6E}"/>
          </ac:cxnSpMkLst>
        </pc:cxnChg>
        <pc:cxnChg chg="add mod">
          <ac:chgData name="Corentin HIVER" userId="36e1ca1018ad5470" providerId="LiveId" clId="{22A86881-D710-4849-8B57-1865929D39F3}" dt="2024-05-30T10:32:19.195" v="7340" actId="14100"/>
          <ac:cxnSpMkLst>
            <pc:docMk/>
            <pc:sldMk cId="3370278811" sldId="417"/>
            <ac:cxnSpMk id="147" creationId="{DD693E18-B936-4A63-BC82-61EE8AEF2A0B}"/>
          </ac:cxnSpMkLst>
        </pc:cxnChg>
      </pc:sldChg>
      <pc:sldChg chg="modSp del mod ord">
        <pc:chgData name="Corentin HIVER" userId="36e1ca1018ad5470" providerId="LiveId" clId="{22A86881-D710-4849-8B57-1865929D39F3}" dt="2024-05-30T08:46:22.416" v="5001" actId="47"/>
        <pc:sldMkLst>
          <pc:docMk/>
          <pc:sldMk cId="823858804" sldId="418"/>
        </pc:sldMkLst>
        <pc:spChg chg="mod">
          <ac:chgData name="Corentin HIVER" userId="36e1ca1018ad5470" providerId="LiveId" clId="{22A86881-D710-4849-8B57-1865929D39F3}" dt="2024-05-29T14:11:31.298" v="3278"/>
          <ac:spMkLst>
            <pc:docMk/>
            <pc:sldMk cId="823858804" sldId="418"/>
            <ac:spMk id="4" creationId="{00000000-0000-0000-0000-000000000000}"/>
          </ac:spMkLst>
        </pc:spChg>
        <pc:spChg chg="mod">
          <ac:chgData name="Corentin HIVER" userId="36e1ca1018ad5470" providerId="LiveId" clId="{22A86881-D710-4849-8B57-1865929D39F3}" dt="2024-05-29T14:11:31.298" v="3278"/>
          <ac:spMkLst>
            <pc:docMk/>
            <pc:sldMk cId="823858804" sldId="418"/>
            <ac:spMk id="27" creationId="{8B3570CD-94CF-27AA-26F8-733490C9F36A}"/>
          </ac:spMkLst>
        </pc:spChg>
      </pc:sldChg>
      <pc:sldChg chg="addSp delSp modSp mod ord">
        <pc:chgData name="Corentin HIVER" userId="36e1ca1018ad5470" providerId="LiveId" clId="{22A86881-D710-4849-8B57-1865929D39F3}" dt="2024-05-30T14:26:49.641" v="8857" actId="121"/>
        <pc:sldMkLst>
          <pc:docMk/>
          <pc:sldMk cId="3972293076" sldId="419"/>
        </pc:sldMkLst>
        <pc:spChg chg="mod">
          <ac:chgData name="Corentin HIVER" userId="36e1ca1018ad5470" providerId="LiveId" clId="{22A86881-D710-4849-8B57-1865929D39F3}" dt="2024-05-29T14:11:31.298" v="3278"/>
          <ac:spMkLst>
            <pc:docMk/>
            <pc:sldMk cId="3972293076" sldId="419"/>
            <ac:spMk id="4" creationId="{00000000-0000-0000-0000-000000000000}"/>
          </ac:spMkLst>
        </pc:spChg>
        <pc:spChg chg="mod">
          <ac:chgData name="Corentin HIVER" userId="36e1ca1018ad5470" providerId="LiveId" clId="{22A86881-D710-4849-8B57-1865929D39F3}" dt="2024-05-30T10:04:30.926" v="6624" actId="2710"/>
          <ac:spMkLst>
            <pc:docMk/>
            <pc:sldMk cId="3972293076" sldId="419"/>
            <ac:spMk id="6" creationId="{62D0B149-9F50-CA42-B40D-8FD9F1ABFCAF}"/>
          </ac:spMkLst>
        </pc:spChg>
        <pc:spChg chg="add mod">
          <ac:chgData name="Corentin HIVER" userId="36e1ca1018ad5470" providerId="LiveId" clId="{22A86881-D710-4849-8B57-1865929D39F3}" dt="2024-05-30T14:25:52.264" v="8834" actId="1076"/>
          <ac:spMkLst>
            <pc:docMk/>
            <pc:sldMk cId="3972293076" sldId="419"/>
            <ac:spMk id="7" creationId="{136299A7-9F06-4F0C-9EDF-8891C2EBA65A}"/>
          </ac:spMkLst>
        </pc:spChg>
        <pc:spChg chg="del">
          <ac:chgData name="Corentin HIVER" userId="36e1ca1018ad5470" providerId="LiveId" clId="{22A86881-D710-4849-8B57-1865929D39F3}" dt="2024-05-30T09:55:36.103" v="6402" actId="478"/>
          <ac:spMkLst>
            <pc:docMk/>
            <pc:sldMk cId="3972293076" sldId="419"/>
            <ac:spMk id="8" creationId="{4E29151E-6B01-D270-A6BC-AECB7BCE9CA6}"/>
          </ac:spMkLst>
        </pc:spChg>
        <pc:spChg chg="add mod">
          <ac:chgData name="Corentin HIVER" userId="36e1ca1018ad5470" providerId="LiveId" clId="{22A86881-D710-4849-8B57-1865929D39F3}" dt="2024-05-30T10:09:17.222" v="7023" actId="20577"/>
          <ac:spMkLst>
            <pc:docMk/>
            <pc:sldMk cId="3972293076" sldId="419"/>
            <ac:spMk id="9" creationId="{09377C38-B721-490F-8A26-2AB992F8E3CE}"/>
          </ac:spMkLst>
        </pc:spChg>
        <pc:spChg chg="add mod">
          <ac:chgData name="Corentin HIVER" userId="36e1ca1018ad5470" providerId="LiveId" clId="{22A86881-D710-4849-8B57-1865929D39F3}" dt="2024-05-30T14:26:03.779" v="8837" actId="164"/>
          <ac:spMkLst>
            <pc:docMk/>
            <pc:sldMk cId="3972293076" sldId="419"/>
            <ac:spMk id="10" creationId="{B6049C7B-0F83-4B9C-A96A-84F3A653B79D}"/>
          </ac:spMkLst>
        </pc:spChg>
        <pc:spChg chg="mod">
          <ac:chgData name="Corentin HIVER" userId="36e1ca1018ad5470" providerId="LiveId" clId="{22A86881-D710-4849-8B57-1865929D39F3}" dt="2024-05-30T10:07:06.094" v="6775"/>
          <ac:spMkLst>
            <pc:docMk/>
            <pc:sldMk cId="3972293076" sldId="419"/>
            <ac:spMk id="23" creationId="{BD1ED0D7-41CD-45A8-BCD0-C66B0AE4F35D}"/>
          </ac:spMkLst>
        </pc:spChg>
        <pc:spChg chg="mod">
          <ac:chgData name="Corentin HIVER" userId="36e1ca1018ad5470" providerId="LiveId" clId="{22A86881-D710-4849-8B57-1865929D39F3}" dt="2024-05-30T14:25:32.418" v="8833" actId="1037"/>
          <ac:spMkLst>
            <pc:docMk/>
            <pc:sldMk cId="3972293076" sldId="419"/>
            <ac:spMk id="24" creationId="{75ED4636-BEA9-4D8B-B092-B1B1D1757911}"/>
          </ac:spMkLst>
        </pc:spChg>
        <pc:spChg chg="mod">
          <ac:chgData name="Corentin HIVER" userId="36e1ca1018ad5470" providerId="LiveId" clId="{22A86881-D710-4849-8B57-1865929D39F3}" dt="2024-05-30T10:07:06.094" v="6775"/>
          <ac:spMkLst>
            <pc:docMk/>
            <pc:sldMk cId="3972293076" sldId="419"/>
            <ac:spMk id="25" creationId="{A2AEC94A-E78A-4019-9DD0-F2E0868B26BC}"/>
          </ac:spMkLst>
        </pc:spChg>
        <pc:spChg chg="del">
          <ac:chgData name="Corentin HIVER" userId="36e1ca1018ad5470" providerId="LiveId" clId="{22A86881-D710-4849-8B57-1865929D39F3}" dt="2024-05-30T09:55:34.184" v="6401" actId="478"/>
          <ac:spMkLst>
            <pc:docMk/>
            <pc:sldMk cId="3972293076" sldId="419"/>
            <ac:spMk id="26" creationId="{C6A78459-01B7-482F-5011-99F4A3126D62}"/>
          </ac:spMkLst>
        </pc:spChg>
        <pc:spChg chg="mod">
          <ac:chgData name="Corentin HIVER" userId="36e1ca1018ad5470" providerId="LiveId" clId="{22A86881-D710-4849-8B57-1865929D39F3}" dt="2024-05-30T10:07:06.094" v="6775"/>
          <ac:spMkLst>
            <pc:docMk/>
            <pc:sldMk cId="3972293076" sldId="419"/>
            <ac:spMk id="27" creationId="{E30CD8B7-4EF1-4535-811E-F8F1CA5C52C7}"/>
          </ac:spMkLst>
        </pc:spChg>
        <pc:spChg chg="mod">
          <ac:chgData name="Corentin HIVER" userId="36e1ca1018ad5470" providerId="LiveId" clId="{22A86881-D710-4849-8B57-1865929D39F3}" dt="2024-05-30T14:26:49.641" v="8857" actId="121"/>
          <ac:spMkLst>
            <pc:docMk/>
            <pc:sldMk cId="3972293076" sldId="419"/>
            <ac:spMk id="28" creationId="{7D624576-9618-46F4-A147-BB3825DB4BE8}"/>
          </ac:spMkLst>
        </pc:spChg>
        <pc:spChg chg="mod">
          <ac:chgData name="Corentin HIVER" userId="36e1ca1018ad5470" providerId="LiveId" clId="{22A86881-D710-4849-8B57-1865929D39F3}" dt="2024-05-30T14:26:43.178" v="8853" actId="1038"/>
          <ac:spMkLst>
            <pc:docMk/>
            <pc:sldMk cId="3972293076" sldId="419"/>
            <ac:spMk id="29" creationId="{5D8A9624-2AC9-4B7C-881D-370B8001CAB7}"/>
          </ac:spMkLst>
        </pc:spChg>
        <pc:spChg chg="mod">
          <ac:chgData name="Corentin HIVER" userId="36e1ca1018ad5470" providerId="LiveId" clId="{22A86881-D710-4849-8B57-1865929D39F3}" dt="2024-05-30T14:26:32.298" v="8847" actId="121"/>
          <ac:spMkLst>
            <pc:docMk/>
            <pc:sldMk cId="3972293076" sldId="419"/>
            <ac:spMk id="30" creationId="{03EFD4A2-B759-413F-BDE5-7EF495C16C94}"/>
          </ac:spMkLst>
        </pc:spChg>
        <pc:spChg chg="add mod">
          <ac:chgData name="Corentin HIVER" userId="36e1ca1018ad5470" providerId="LiveId" clId="{22A86881-D710-4849-8B57-1865929D39F3}" dt="2024-05-30T14:26:03.779" v="8837" actId="164"/>
          <ac:spMkLst>
            <pc:docMk/>
            <pc:sldMk cId="3972293076" sldId="419"/>
            <ac:spMk id="31" creationId="{3E13FD62-E474-41F9-87F0-3CB3668F88E3}"/>
          </ac:spMkLst>
        </pc:spChg>
        <pc:grpChg chg="add mod ord">
          <ac:chgData name="Corentin HIVER" userId="36e1ca1018ad5470" providerId="LiveId" clId="{22A86881-D710-4849-8B57-1865929D39F3}" dt="2024-05-30T14:26:14.001" v="8841" actId="167"/>
          <ac:grpSpMkLst>
            <pc:docMk/>
            <pc:sldMk cId="3972293076" sldId="419"/>
            <ac:grpSpMk id="8" creationId="{857F1D5E-BE08-4B61-831E-AB559C3C86A3}"/>
          </ac:grpSpMkLst>
        </pc:grpChg>
        <pc:grpChg chg="del mod">
          <ac:chgData name="Corentin HIVER" userId="36e1ca1018ad5470" providerId="LiveId" clId="{22A86881-D710-4849-8B57-1865929D39F3}" dt="2024-05-30T09:55:32.620" v="6400" actId="478"/>
          <ac:grpSpMkLst>
            <pc:docMk/>
            <pc:sldMk cId="3972293076" sldId="419"/>
            <ac:grpSpMk id="13" creationId="{30070D55-D299-43C6-995A-2BA48FF16838}"/>
          </ac:grpSpMkLst>
        </pc:grpChg>
        <pc:grpChg chg="add mod ord">
          <ac:chgData name="Corentin HIVER" userId="36e1ca1018ad5470" providerId="LiveId" clId="{22A86881-D710-4849-8B57-1865929D39F3}" dt="2024-05-30T14:26:03.779" v="8837" actId="164"/>
          <ac:grpSpMkLst>
            <pc:docMk/>
            <pc:sldMk cId="3972293076" sldId="419"/>
            <ac:grpSpMk id="20" creationId="{3CAECF1C-F0BF-4C7B-98E7-9DCE6A75FF30}"/>
          </ac:grpSpMkLst>
        </pc:grpChg>
        <pc:picChg chg="mod">
          <ac:chgData name="Corentin HIVER" userId="36e1ca1018ad5470" providerId="LiveId" clId="{22A86881-D710-4849-8B57-1865929D39F3}" dt="2024-05-30T10:07:06.094" v="6775"/>
          <ac:picMkLst>
            <pc:docMk/>
            <pc:sldMk cId="3972293076" sldId="419"/>
            <ac:picMk id="21" creationId="{EEFFCD2A-A7C3-4679-A021-EFD91862340D}"/>
          </ac:picMkLst>
        </pc:picChg>
      </pc:sldChg>
      <pc:sldChg chg="addSp delSp modSp del mod ord">
        <pc:chgData name="Corentin HIVER" userId="36e1ca1018ad5470" providerId="LiveId" clId="{22A86881-D710-4849-8B57-1865929D39F3}" dt="2024-05-30T08:46:24.138" v="5002" actId="47"/>
        <pc:sldMkLst>
          <pc:docMk/>
          <pc:sldMk cId="1607767755" sldId="420"/>
        </pc:sldMkLst>
        <pc:spChg chg="mod">
          <ac:chgData name="Corentin HIVER" userId="36e1ca1018ad5470" providerId="LiveId" clId="{22A86881-D710-4849-8B57-1865929D39F3}" dt="2024-05-29T14:11:31.298" v="3278"/>
          <ac:spMkLst>
            <pc:docMk/>
            <pc:sldMk cId="1607767755" sldId="420"/>
            <ac:spMk id="4" creationId="{00000000-0000-0000-0000-000000000000}"/>
          </ac:spMkLst>
        </pc:spChg>
        <pc:spChg chg="del">
          <ac:chgData name="Corentin HIVER" userId="36e1ca1018ad5470" providerId="LiveId" clId="{22A86881-D710-4849-8B57-1865929D39F3}" dt="2024-05-27T15:33:38.093" v="2491" actId="478"/>
          <ac:spMkLst>
            <pc:docMk/>
            <pc:sldMk cId="1607767755" sldId="420"/>
            <ac:spMk id="13" creationId="{81BFAA9E-7501-9E14-F866-8F765E547F28}"/>
          </ac:spMkLst>
        </pc:spChg>
        <pc:spChg chg="del">
          <ac:chgData name="Corentin HIVER" userId="36e1ca1018ad5470" providerId="LiveId" clId="{22A86881-D710-4849-8B57-1865929D39F3}" dt="2024-05-27T15:33:36.231" v="2490" actId="478"/>
          <ac:spMkLst>
            <pc:docMk/>
            <pc:sldMk cId="1607767755" sldId="420"/>
            <ac:spMk id="14" creationId="{3BC0B1D2-8B80-6B53-5CEC-2DC34867400D}"/>
          </ac:spMkLst>
        </pc:spChg>
        <pc:spChg chg="add mod">
          <ac:chgData name="Corentin HIVER" userId="36e1ca1018ad5470" providerId="LiveId" clId="{22A86881-D710-4849-8B57-1865929D39F3}" dt="2024-05-27T14:28:39.336" v="1701" actId="1036"/>
          <ac:spMkLst>
            <pc:docMk/>
            <pc:sldMk cId="1607767755" sldId="420"/>
            <ac:spMk id="22" creationId="{AA9016BF-ACC4-4656-AD35-3C4EE71445A8}"/>
          </ac:spMkLst>
        </pc:spChg>
        <pc:spChg chg="add mod">
          <ac:chgData name="Corentin HIVER" userId="36e1ca1018ad5470" providerId="LiveId" clId="{22A86881-D710-4849-8B57-1865929D39F3}" dt="2024-05-27T14:28:51.292" v="1746" actId="1036"/>
          <ac:spMkLst>
            <pc:docMk/>
            <pc:sldMk cId="1607767755" sldId="420"/>
            <ac:spMk id="23" creationId="{9BF6D045-F7BA-4F8E-ACFB-C16B0AA77521}"/>
          </ac:spMkLst>
        </pc:spChg>
        <pc:spChg chg="del">
          <ac:chgData name="Corentin HIVER" userId="36e1ca1018ad5470" providerId="LiveId" clId="{22A86881-D710-4849-8B57-1865929D39F3}" dt="2024-05-27T15:33:29.373" v="2489" actId="478"/>
          <ac:spMkLst>
            <pc:docMk/>
            <pc:sldMk cId="1607767755" sldId="420"/>
            <ac:spMk id="24" creationId="{244CED7B-A83F-67EA-18AF-2C756FB6476D}"/>
          </ac:spMkLst>
        </pc:spChg>
        <pc:cxnChg chg="add mod">
          <ac:chgData name="Corentin HIVER" userId="36e1ca1018ad5470" providerId="LiveId" clId="{22A86881-D710-4849-8B57-1865929D39F3}" dt="2024-05-27T14:28:39.336" v="1701" actId="1036"/>
          <ac:cxnSpMkLst>
            <pc:docMk/>
            <pc:sldMk cId="1607767755" sldId="420"/>
            <ac:cxnSpMk id="18" creationId="{A35F5054-217E-4C8F-BBD6-614E073C7CBA}"/>
          </ac:cxnSpMkLst>
        </pc:cxnChg>
        <pc:cxnChg chg="add mod">
          <ac:chgData name="Corentin HIVER" userId="36e1ca1018ad5470" providerId="LiveId" clId="{22A86881-D710-4849-8B57-1865929D39F3}" dt="2024-05-27T14:28:51.292" v="1746" actId="1036"/>
          <ac:cxnSpMkLst>
            <pc:docMk/>
            <pc:sldMk cId="1607767755" sldId="420"/>
            <ac:cxnSpMk id="20" creationId="{076DA85E-F284-4DFC-BC7D-401264E1F56C}"/>
          </ac:cxnSpMkLst>
        </pc:cxnChg>
      </pc:sldChg>
      <pc:sldChg chg="addSp delSp modSp del mod">
        <pc:chgData name="Corentin HIVER" userId="36e1ca1018ad5470" providerId="LiveId" clId="{22A86881-D710-4849-8B57-1865929D39F3}" dt="2024-05-30T10:12:05.675" v="7024" actId="47"/>
        <pc:sldMkLst>
          <pc:docMk/>
          <pc:sldMk cId="2609257040" sldId="421"/>
        </pc:sldMkLst>
        <pc:spChg chg="mod">
          <ac:chgData name="Corentin HIVER" userId="36e1ca1018ad5470" providerId="LiveId" clId="{22A86881-D710-4849-8B57-1865929D39F3}" dt="2024-05-29T14:11:31.298" v="3278"/>
          <ac:spMkLst>
            <pc:docMk/>
            <pc:sldMk cId="2609257040" sldId="421"/>
            <ac:spMk id="4" creationId="{00000000-0000-0000-0000-000000000000}"/>
          </ac:spMkLst>
        </pc:spChg>
        <pc:spChg chg="add del mod">
          <ac:chgData name="Corentin HIVER" userId="36e1ca1018ad5470" providerId="LiveId" clId="{22A86881-D710-4849-8B57-1865929D39F3}" dt="2024-05-27T14:29:51.405" v="1748"/>
          <ac:spMkLst>
            <pc:docMk/>
            <pc:sldMk cId="2609257040" sldId="421"/>
            <ac:spMk id="16" creationId="{71A73F1F-0975-40E0-82E5-7AA1A45D4B09}"/>
          </ac:spMkLst>
        </pc:spChg>
        <pc:spChg chg="add del mod">
          <ac:chgData name="Corentin HIVER" userId="36e1ca1018ad5470" providerId="LiveId" clId="{22A86881-D710-4849-8B57-1865929D39F3}" dt="2024-05-27T14:29:51.405" v="1748"/>
          <ac:spMkLst>
            <pc:docMk/>
            <pc:sldMk cId="2609257040" sldId="421"/>
            <ac:spMk id="17" creationId="{33C732C3-CB69-4AF5-B14C-985C7C9E359C}"/>
          </ac:spMkLst>
        </pc:spChg>
        <pc:spChg chg="add mod">
          <ac:chgData name="Corentin HIVER" userId="36e1ca1018ad5470" providerId="LiveId" clId="{22A86881-D710-4849-8B57-1865929D39F3}" dt="2024-05-27T14:30:04.084" v="1759" actId="1036"/>
          <ac:spMkLst>
            <pc:docMk/>
            <pc:sldMk cId="2609257040" sldId="421"/>
            <ac:spMk id="20" creationId="{1CBF5351-B08B-4516-B150-DF6D3F4208AA}"/>
          </ac:spMkLst>
        </pc:spChg>
        <pc:spChg chg="add mod">
          <ac:chgData name="Corentin HIVER" userId="36e1ca1018ad5470" providerId="LiveId" clId="{22A86881-D710-4849-8B57-1865929D39F3}" dt="2024-05-27T14:30:04.084" v="1759" actId="1036"/>
          <ac:spMkLst>
            <pc:docMk/>
            <pc:sldMk cId="2609257040" sldId="421"/>
            <ac:spMk id="22" creationId="{87A6276B-9576-42B7-8156-48A2B2C08E2B}"/>
          </ac:spMkLst>
        </pc:spChg>
        <pc:cxnChg chg="add del mod">
          <ac:chgData name="Corentin HIVER" userId="36e1ca1018ad5470" providerId="LiveId" clId="{22A86881-D710-4849-8B57-1865929D39F3}" dt="2024-05-27T14:29:51.405" v="1748"/>
          <ac:cxnSpMkLst>
            <pc:docMk/>
            <pc:sldMk cId="2609257040" sldId="421"/>
            <ac:cxnSpMk id="13" creationId="{A76910DF-C9F5-4A29-8346-3001A5EDCE61}"/>
          </ac:cxnSpMkLst>
        </pc:cxnChg>
        <pc:cxnChg chg="add del mod">
          <ac:chgData name="Corentin HIVER" userId="36e1ca1018ad5470" providerId="LiveId" clId="{22A86881-D710-4849-8B57-1865929D39F3}" dt="2024-05-27T14:29:51.405" v="1748"/>
          <ac:cxnSpMkLst>
            <pc:docMk/>
            <pc:sldMk cId="2609257040" sldId="421"/>
            <ac:cxnSpMk id="14" creationId="{F04BF30C-EAC6-416E-A3D2-C7F09CDEC6A0}"/>
          </ac:cxnSpMkLst>
        </pc:cxnChg>
        <pc:cxnChg chg="add mod">
          <ac:chgData name="Corentin HIVER" userId="36e1ca1018ad5470" providerId="LiveId" clId="{22A86881-D710-4849-8B57-1865929D39F3}" dt="2024-05-27T14:30:04.084" v="1759" actId="1036"/>
          <ac:cxnSpMkLst>
            <pc:docMk/>
            <pc:sldMk cId="2609257040" sldId="421"/>
            <ac:cxnSpMk id="18" creationId="{1C44DA9F-1018-4848-A627-42C7B195B012}"/>
          </ac:cxnSpMkLst>
        </pc:cxnChg>
        <pc:cxnChg chg="add mod">
          <ac:chgData name="Corentin HIVER" userId="36e1ca1018ad5470" providerId="LiveId" clId="{22A86881-D710-4849-8B57-1865929D39F3}" dt="2024-05-27T14:30:04.084" v="1759" actId="1036"/>
          <ac:cxnSpMkLst>
            <pc:docMk/>
            <pc:sldMk cId="2609257040" sldId="421"/>
            <ac:cxnSpMk id="19" creationId="{88CD7EB7-6EAB-4919-AA7D-25332F55890E}"/>
          </ac:cxnSpMkLst>
        </pc:cxnChg>
      </pc:sldChg>
      <pc:sldChg chg="addSp delSp modSp mod delAnim">
        <pc:chgData name="Corentin HIVER" userId="36e1ca1018ad5470" providerId="LiveId" clId="{22A86881-D710-4849-8B57-1865929D39F3}" dt="2024-05-30T14:52:26.976" v="9267"/>
        <pc:sldMkLst>
          <pc:docMk/>
          <pc:sldMk cId="1851676751" sldId="422"/>
        </pc:sldMkLst>
        <pc:spChg chg="mod">
          <ac:chgData name="Corentin HIVER" userId="36e1ca1018ad5470" providerId="LiveId" clId="{22A86881-D710-4849-8B57-1865929D39F3}" dt="2024-05-29T14:11:31.298" v="3278"/>
          <ac:spMkLst>
            <pc:docMk/>
            <pc:sldMk cId="1851676751" sldId="422"/>
            <ac:spMk id="4" creationId="{00000000-0000-0000-0000-000000000000}"/>
          </ac:spMkLst>
        </pc:spChg>
        <pc:spChg chg="mod">
          <ac:chgData name="Corentin HIVER" userId="36e1ca1018ad5470" providerId="LiveId" clId="{22A86881-D710-4849-8B57-1865929D39F3}" dt="2024-05-30T11:52:14.437" v="7381"/>
          <ac:spMkLst>
            <pc:docMk/>
            <pc:sldMk cId="1851676751" sldId="422"/>
            <ac:spMk id="6" creationId="{CE871484-4864-49F2-BA4C-D2A9887F761B}"/>
          </ac:spMkLst>
        </pc:spChg>
        <pc:spChg chg="mod">
          <ac:chgData name="Corentin HIVER" userId="36e1ca1018ad5470" providerId="LiveId" clId="{22A86881-D710-4849-8B57-1865929D39F3}" dt="2024-05-30T14:52:26.976" v="9267"/>
          <ac:spMkLst>
            <pc:docMk/>
            <pc:sldMk cId="1851676751" sldId="422"/>
            <ac:spMk id="13" creationId="{77D89926-7959-44ED-B15C-0E69654BEC61}"/>
          </ac:spMkLst>
        </pc:spChg>
        <pc:grpChg chg="add mod">
          <ac:chgData name="Corentin HIVER" userId="36e1ca1018ad5470" providerId="LiveId" clId="{22A86881-D710-4849-8B57-1865929D39F3}" dt="2024-05-30T14:52:26.976" v="9267"/>
          <ac:grpSpMkLst>
            <pc:docMk/>
            <pc:sldMk cId="1851676751" sldId="422"/>
            <ac:grpSpMk id="11" creationId="{AFDA885D-02DF-48EE-B89F-799BEC94C6FA}"/>
          </ac:grpSpMkLst>
        </pc:grpChg>
        <pc:grpChg chg="del">
          <ac:chgData name="Corentin HIVER" userId="36e1ca1018ad5470" providerId="LiveId" clId="{22A86881-D710-4849-8B57-1865929D39F3}" dt="2024-05-30T13:55:25.904" v="8216" actId="21"/>
          <ac:grpSpMkLst>
            <pc:docMk/>
            <pc:sldMk cId="1851676751" sldId="422"/>
            <ac:grpSpMk id="16" creationId="{30AED80B-7019-9A62-29C9-D32171A91700}"/>
          </ac:grpSpMkLst>
        </pc:grpChg>
        <pc:picChg chg="mod">
          <ac:chgData name="Corentin HIVER" userId="36e1ca1018ad5470" providerId="LiveId" clId="{22A86881-D710-4849-8B57-1865929D39F3}" dt="2024-05-30T14:52:26.976" v="9267"/>
          <ac:picMkLst>
            <pc:docMk/>
            <pc:sldMk cId="1851676751" sldId="422"/>
            <ac:picMk id="12" creationId="{2C472B67-7CD5-4A94-813E-EE0A0EA31146}"/>
          </ac:picMkLst>
        </pc:picChg>
      </pc:sldChg>
      <pc:sldChg chg="addSp delSp modSp mod delAnim modAnim">
        <pc:chgData name="Corentin HIVER" userId="36e1ca1018ad5470" providerId="LiveId" clId="{22A86881-D710-4849-8B57-1865929D39F3}" dt="2024-05-30T14:52:06.212" v="9265"/>
        <pc:sldMkLst>
          <pc:docMk/>
          <pc:sldMk cId="4147644916" sldId="423"/>
        </pc:sldMkLst>
        <pc:spChg chg="mod">
          <ac:chgData name="Corentin HIVER" userId="36e1ca1018ad5470" providerId="LiveId" clId="{22A86881-D710-4849-8B57-1865929D39F3}" dt="2024-05-29T14:11:31.298" v="3278"/>
          <ac:spMkLst>
            <pc:docMk/>
            <pc:sldMk cId="4147644916" sldId="423"/>
            <ac:spMk id="4" creationId="{00000000-0000-0000-0000-000000000000}"/>
          </ac:spMkLst>
        </pc:spChg>
        <pc:spChg chg="mod">
          <ac:chgData name="Corentin HIVER" userId="36e1ca1018ad5470" providerId="LiveId" clId="{22A86881-D710-4849-8B57-1865929D39F3}" dt="2024-05-30T11:52:10.064" v="7380" actId="20577"/>
          <ac:spMkLst>
            <pc:docMk/>
            <pc:sldMk cId="4147644916" sldId="423"/>
            <ac:spMk id="6" creationId="{CE871484-4864-49F2-BA4C-D2A9887F761B}"/>
          </ac:spMkLst>
        </pc:spChg>
        <pc:picChg chg="del">
          <ac:chgData name="Corentin HIVER" userId="36e1ca1018ad5470" providerId="LiveId" clId="{22A86881-D710-4849-8B57-1865929D39F3}" dt="2024-05-30T11:52:48.469" v="7382" actId="478"/>
          <ac:picMkLst>
            <pc:docMk/>
            <pc:sldMk cId="4147644916" sldId="423"/>
            <ac:picMk id="8" creationId="{8CECEA00-AFF9-DF00-5C96-6FA16F0D8DEE}"/>
          </ac:picMkLst>
        </pc:picChg>
        <pc:picChg chg="add del mod">
          <ac:chgData name="Corentin HIVER" userId="36e1ca1018ad5470" providerId="LiveId" clId="{22A86881-D710-4849-8B57-1865929D39F3}" dt="2024-05-30T14:52:03.542" v="9264" actId="478"/>
          <ac:picMkLst>
            <pc:docMk/>
            <pc:sldMk cId="4147644916" sldId="423"/>
            <ac:picMk id="9" creationId="{4B080CFD-01F1-4302-BF0B-41ACF4968587}"/>
          </ac:picMkLst>
        </pc:picChg>
        <pc:picChg chg="add mod">
          <ac:chgData name="Corentin HIVER" userId="36e1ca1018ad5470" providerId="LiveId" clId="{22A86881-D710-4849-8B57-1865929D39F3}" dt="2024-05-30T14:52:06.212" v="9265"/>
          <ac:picMkLst>
            <pc:docMk/>
            <pc:sldMk cId="4147644916" sldId="423"/>
            <ac:picMk id="10" creationId="{7B5A4831-EC65-445C-98AD-493ACF32D290}"/>
          </ac:picMkLst>
        </pc:picChg>
      </pc:sldChg>
      <pc:sldChg chg="addSp delSp modSp mod">
        <pc:chgData name="Corentin HIVER" userId="36e1ca1018ad5470" providerId="LiveId" clId="{22A86881-D710-4849-8B57-1865929D39F3}" dt="2024-05-30T15:00:35.072" v="9439"/>
        <pc:sldMkLst>
          <pc:docMk/>
          <pc:sldMk cId="2328995889" sldId="424"/>
        </pc:sldMkLst>
        <pc:spChg chg="del">
          <ac:chgData name="Corentin HIVER" userId="36e1ca1018ad5470" providerId="LiveId" clId="{22A86881-D710-4849-8B57-1865929D39F3}" dt="2024-05-30T14:06:01.394" v="8649" actId="478"/>
          <ac:spMkLst>
            <pc:docMk/>
            <pc:sldMk cId="2328995889" sldId="424"/>
            <ac:spMk id="2" creationId="{00000000-0000-0000-0000-000000000000}"/>
          </ac:spMkLst>
        </pc:spChg>
        <pc:spChg chg="mod">
          <ac:chgData name="Corentin HIVER" userId="36e1ca1018ad5470" providerId="LiveId" clId="{22A86881-D710-4849-8B57-1865929D39F3}" dt="2024-05-29T14:11:31.298" v="3278"/>
          <ac:spMkLst>
            <pc:docMk/>
            <pc:sldMk cId="2328995889" sldId="424"/>
            <ac:spMk id="4" creationId="{00000000-0000-0000-0000-000000000000}"/>
          </ac:spMkLst>
        </pc:spChg>
        <pc:spChg chg="add del mod">
          <ac:chgData name="Corentin HIVER" userId="36e1ca1018ad5470" providerId="LiveId" clId="{22A86881-D710-4849-8B57-1865929D39F3}" dt="2024-05-30T14:06:03.558" v="8652"/>
          <ac:spMkLst>
            <pc:docMk/>
            <pc:sldMk cId="2328995889" sldId="424"/>
            <ac:spMk id="8" creationId="{65E5663E-08D6-4ECD-99CB-DECEE20C9E7D}"/>
          </ac:spMkLst>
        </pc:spChg>
        <pc:spChg chg="add mod">
          <ac:chgData name="Corentin HIVER" userId="36e1ca1018ad5470" providerId="LiveId" clId="{22A86881-D710-4849-8B57-1865929D39F3}" dt="2024-05-27T14:22:34.899" v="1614"/>
          <ac:spMkLst>
            <pc:docMk/>
            <pc:sldMk cId="2328995889" sldId="424"/>
            <ac:spMk id="112" creationId="{91B032DA-7EFA-48DC-8D2B-2FACDAB51E5C}"/>
          </ac:spMkLst>
        </pc:spChg>
        <pc:spChg chg="add del mod">
          <ac:chgData name="Corentin HIVER" userId="36e1ca1018ad5470" providerId="LiveId" clId="{22A86881-D710-4849-8B57-1865929D39F3}" dt="2024-05-30T14:06:02.504" v="8651"/>
          <ac:spMkLst>
            <pc:docMk/>
            <pc:sldMk cId="2328995889" sldId="424"/>
            <ac:spMk id="115" creationId="{BF168C97-9A96-4CA0-951C-BACCBDA1A9E0}"/>
          </ac:spMkLst>
        </pc:spChg>
        <pc:spChg chg="add mod">
          <ac:chgData name="Corentin HIVER" userId="36e1ca1018ad5470" providerId="LiveId" clId="{22A86881-D710-4849-8B57-1865929D39F3}" dt="2024-05-30T14:06:03.569" v="8653" actId="27636"/>
          <ac:spMkLst>
            <pc:docMk/>
            <pc:sldMk cId="2328995889" sldId="424"/>
            <ac:spMk id="116" creationId="{489B6153-8F1F-4C9A-B5B6-EAF452E32821}"/>
          </ac:spMkLst>
        </pc:spChg>
        <pc:spChg chg="add del mod">
          <ac:chgData name="Corentin HIVER" userId="36e1ca1018ad5470" providerId="LiveId" clId="{22A86881-D710-4849-8B57-1865929D39F3}" dt="2024-05-30T15:00:35.072" v="9439"/>
          <ac:spMkLst>
            <pc:docMk/>
            <pc:sldMk cId="2328995889" sldId="424"/>
            <ac:spMk id="117" creationId="{3A327F72-E770-4757-8EA6-4530CF5FB537}"/>
          </ac:spMkLst>
        </pc:spChg>
      </pc:sldChg>
      <pc:sldChg chg="addSp delSp modSp mod">
        <pc:chgData name="Corentin HIVER" userId="36e1ca1018ad5470" providerId="LiveId" clId="{22A86881-D710-4849-8B57-1865929D39F3}" dt="2024-05-30T14:06:19.372" v="8659"/>
        <pc:sldMkLst>
          <pc:docMk/>
          <pc:sldMk cId="4089900139" sldId="425"/>
        </pc:sldMkLst>
        <pc:spChg chg="del mod">
          <ac:chgData name="Corentin HIVER" userId="36e1ca1018ad5470" providerId="LiveId" clId="{22A86881-D710-4849-8B57-1865929D39F3}" dt="2024-05-30T14:06:19.372" v="8659"/>
          <ac:spMkLst>
            <pc:docMk/>
            <pc:sldMk cId="4089900139" sldId="425"/>
            <ac:spMk id="2" creationId="{00000000-0000-0000-0000-000000000000}"/>
          </ac:spMkLst>
        </pc:spChg>
        <pc:spChg chg="mod">
          <ac:chgData name="Corentin HIVER" userId="36e1ca1018ad5470" providerId="LiveId" clId="{22A86881-D710-4849-8B57-1865929D39F3}" dt="2024-05-29T14:11:31.298" v="3278"/>
          <ac:spMkLst>
            <pc:docMk/>
            <pc:sldMk cId="4089900139" sldId="425"/>
            <ac:spMk id="4" creationId="{00000000-0000-0000-0000-000000000000}"/>
          </ac:spMkLst>
        </pc:spChg>
        <pc:spChg chg="add mod">
          <ac:chgData name="Corentin HIVER" userId="36e1ca1018ad5470" providerId="LiveId" clId="{22A86881-D710-4849-8B57-1865929D39F3}" dt="2024-05-30T07:35:06.652" v="4445" actId="1037"/>
          <ac:spMkLst>
            <pc:docMk/>
            <pc:sldMk cId="4089900139" sldId="425"/>
            <ac:spMk id="13" creationId="{AE6A696C-59CB-44A1-BC2E-48B458A7C2F0}"/>
          </ac:spMkLst>
        </pc:spChg>
        <pc:spChg chg="add mod">
          <ac:chgData name="Corentin HIVER" userId="36e1ca1018ad5470" providerId="LiveId" clId="{22A86881-D710-4849-8B57-1865929D39F3}" dt="2024-05-27T14:22:33.620" v="1612"/>
          <ac:spMkLst>
            <pc:docMk/>
            <pc:sldMk cId="4089900139" sldId="425"/>
            <ac:spMk id="121" creationId="{3D8670F0-D263-4851-93F2-EBF756F1EF12}"/>
          </ac:spMkLst>
        </pc:spChg>
        <pc:spChg chg="add mod">
          <ac:chgData name="Corentin HIVER" userId="36e1ca1018ad5470" providerId="LiveId" clId="{22A86881-D710-4849-8B57-1865929D39F3}" dt="2024-05-30T14:06:19.372" v="8659"/>
          <ac:spMkLst>
            <pc:docMk/>
            <pc:sldMk cId="4089900139" sldId="425"/>
            <ac:spMk id="125" creationId="{DE38404F-73A4-4C78-B763-913EA3294E65}"/>
          </ac:spMkLst>
        </pc:spChg>
        <pc:cxnChg chg="add del mod">
          <ac:chgData name="Corentin HIVER" userId="36e1ca1018ad5470" providerId="LiveId" clId="{22A86881-D710-4849-8B57-1865929D39F3}" dt="2024-05-30T07:33:08.309" v="4396" actId="478"/>
          <ac:cxnSpMkLst>
            <pc:docMk/>
            <pc:sldMk cId="4089900139" sldId="425"/>
            <ac:cxnSpMk id="7" creationId="{F1625DB0-1585-47C8-9C43-9842D8FEEB5D}"/>
          </ac:cxnSpMkLst>
        </pc:cxnChg>
        <pc:cxnChg chg="add mod">
          <ac:chgData name="Corentin HIVER" userId="36e1ca1018ad5470" providerId="LiveId" clId="{22A86881-D710-4849-8B57-1865929D39F3}" dt="2024-05-30T07:34:57.531" v="4440" actId="1076"/>
          <ac:cxnSpMkLst>
            <pc:docMk/>
            <pc:sldMk cId="4089900139" sldId="425"/>
            <ac:cxnSpMk id="12" creationId="{4240E97A-3B5F-425A-B5FE-C318BE1ABF2A}"/>
          </ac:cxnSpMkLst>
        </pc:cxnChg>
        <pc:cxnChg chg="add mod">
          <ac:chgData name="Corentin HIVER" userId="36e1ca1018ad5470" providerId="LiveId" clId="{22A86881-D710-4849-8B57-1865929D39F3}" dt="2024-05-30T07:35:00.027" v="4441" actId="14100"/>
          <ac:cxnSpMkLst>
            <pc:docMk/>
            <pc:sldMk cId="4089900139" sldId="425"/>
            <ac:cxnSpMk id="15" creationId="{A9367435-089F-444E-AC0B-896AA663D6E0}"/>
          </ac:cxnSpMkLst>
        </pc:cxnChg>
      </pc:sldChg>
      <pc:sldChg chg="addSp delSp modSp mod">
        <pc:chgData name="Corentin HIVER" userId="36e1ca1018ad5470" providerId="LiveId" clId="{22A86881-D710-4849-8B57-1865929D39F3}" dt="2024-05-30T14:06:24.935" v="8663"/>
        <pc:sldMkLst>
          <pc:docMk/>
          <pc:sldMk cId="2927102147" sldId="426"/>
        </pc:sldMkLst>
        <pc:spChg chg="del mod">
          <ac:chgData name="Corentin HIVER" userId="36e1ca1018ad5470" providerId="LiveId" clId="{22A86881-D710-4849-8B57-1865929D39F3}" dt="2024-05-30T14:06:24.935" v="8663"/>
          <ac:spMkLst>
            <pc:docMk/>
            <pc:sldMk cId="2927102147" sldId="426"/>
            <ac:spMk id="2" creationId="{00000000-0000-0000-0000-000000000000}"/>
          </ac:spMkLst>
        </pc:spChg>
        <pc:spChg chg="mod">
          <ac:chgData name="Corentin HIVER" userId="36e1ca1018ad5470" providerId="LiveId" clId="{22A86881-D710-4849-8B57-1865929D39F3}" dt="2024-05-29T14:11:31.298" v="3278"/>
          <ac:spMkLst>
            <pc:docMk/>
            <pc:sldMk cId="2927102147" sldId="426"/>
            <ac:spMk id="4" creationId="{00000000-0000-0000-0000-000000000000}"/>
          </ac:spMkLst>
        </pc:spChg>
        <pc:spChg chg="add mod">
          <ac:chgData name="Corentin HIVER" userId="36e1ca1018ad5470" providerId="LiveId" clId="{22A86881-D710-4849-8B57-1865929D39F3}" dt="2024-05-27T14:22:33.066" v="1611"/>
          <ac:spMkLst>
            <pc:docMk/>
            <pc:sldMk cId="2927102147" sldId="426"/>
            <ac:spMk id="121" creationId="{B5AB0850-BD8D-43C9-83D8-C10DE9F9B436}"/>
          </ac:spMkLst>
        </pc:spChg>
        <pc:spChg chg="add del mod">
          <ac:chgData name="Corentin HIVER" userId="36e1ca1018ad5470" providerId="LiveId" clId="{22A86881-D710-4849-8B57-1865929D39F3}" dt="2024-05-30T07:35:55.052" v="4507" actId="478"/>
          <ac:spMkLst>
            <pc:docMk/>
            <pc:sldMk cId="2927102147" sldId="426"/>
            <ac:spMk id="123" creationId="{3C53C936-69B6-40D8-B769-D9FF9F0CFACA}"/>
          </ac:spMkLst>
        </pc:spChg>
        <pc:spChg chg="add mod">
          <ac:chgData name="Corentin HIVER" userId="36e1ca1018ad5470" providerId="LiveId" clId="{22A86881-D710-4849-8B57-1865929D39F3}" dt="2024-05-30T07:35:13.798" v="4446"/>
          <ac:spMkLst>
            <pc:docMk/>
            <pc:sldMk cId="2927102147" sldId="426"/>
            <ac:spMk id="126" creationId="{F4950928-067E-4128-9EAB-F6B41DA0A950}"/>
          </ac:spMkLst>
        </pc:spChg>
        <pc:spChg chg="add del mod">
          <ac:chgData name="Corentin HIVER" userId="36e1ca1018ad5470" providerId="LiveId" clId="{22A86881-D710-4849-8B57-1865929D39F3}" dt="2024-05-30T14:06:22.742" v="8661"/>
          <ac:spMkLst>
            <pc:docMk/>
            <pc:sldMk cId="2927102147" sldId="426"/>
            <ac:spMk id="127" creationId="{B8F7EA34-0C9C-49C2-817C-1CA75FD0C5D8}"/>
          </ac:spMkLst>
        </pc:spChg>
        <pc:spChg chg="add mod">
          <ac:chgData name="Corentin HIVER" userId="36e1ca1018ad5470" providerId="LiveId" clId="{22A86881-D710-4849-8B57-1865929D39F3}" dt="2024-05-30T14:06:24.935" v="8663"/>
          <ac:spMkLst>
            <pc:docMk/>
            <pc:sldMk cId="2927102147" sldId="426"/>
            <ac:spMk id="129" creationId="{B3325360-E702-4668-850C-2BD00FE69B4E}"/>
          </ac:spMkLst>
        </pc:spChg>
        <pc:cxnChg chg="add del mod">
          <ac:chgData name="Corentin HIVER" userId="36e1ca1018ad5470" providerId="LiveId" clId="{22A86881-D710-4849-8B57-1865929D39F3}" dt="2024-05-30T07:35:55.052" v="4507" actId="478"/>
          <ac:cxnSpMkLst>
            <pc:docMk/>
            <pc:sldMk cId="2927102147" sldId="426"/>
            <ac:cxnSpMk id="122" creationId="{A41C042D-3606-45E1-AE84-8DE73A6044B4}"/>
          </ac:cxnSpMkLst>
        </pc:cxnChg>
        <pc:cxnChg chg="add mod">
          <ac:chgData name="Corentin HIVER" userId="36e1ca1018ad5470" providerId="LiveId" clId="{22A86881-D710-4849-8B57-1865929D39F3}" dt="2024-05-30T07:35:19.247" v="4447" actId="14100"/>
          <ac:cxnSpMkLst>
            <pc:docMk/>
            <pc:sldMk cId="2927102147" sldId="426"/>
            <ac:cxnSpMk id="125" creationId="{FD04535A-4040-4CB6-AC06-8A9772C1C366}"/>
          </ac:cxnSpMkLst>
        </pc:cxnChg>
        <pc:cxnChg chg="add mod">
          <ac:chgData name="Corentin HIVER" userId="36e1ca1018ad5470" providerId="LiveId" clId="{22A86881-D710-4849-8B57-1865929D39F3}" dt="2024-05-30T07:35:25.827" v="4474" actId="1036"/>
          <ac:cxnSpMkLst>
            <pc:docMk/>
            <pc:sldMk cId="2927102147" sldId="426"/>
            <ac:cxnSpMk id="128" creationId="{3582CE7D-C773-4664-8EEE-6BE932C97720}"/>
          </ac:cxnSpMkLst>
        </pc:cxnChg>
      </pc:sldChg>
      <pc:sldChg chg="addSp delSp modSp mod">
        <pc:chgData name="Corentin HIVER" userId="36e1ca1018ad5470" providerId="LiveId" clId="{22A86881-D710-4849-8B57-1865929D39F3}" dt="2024-05-30T15:00:38.452" v="9441" actId="1076"/>
        <pc:sldMkLst>
          <pc:docMk/>
          <pc:sldMk cId="1971931672" sldId="427"/>
        </pc:sldMkLst>
        <pc:spChg chg="del mod">
          <ac:chgData name="Corentin HIVER" userId="36e1ca1018ad5470" providerId="LiveId" clId="{22A86881-D710-4849-8B57-1865929D39F3}" dt="2024-05-30T14:06:15.200" v="8657"/>
          <ac:spMkLst>
            <pc:docMk/>
            <pc:sldMk cId="1971931672" sldId="427"/>
            <ac:spMk id="2" creationId="{00000000-0000-0000-0000-000000000000}"/>
          </ac:spMkLst>
        </pc:spChg>
        <pc:spChg chg="mod">
          <ac:chgData name="Corentin HIVER" userId="36e1ca1018ad5470" providerId="LiveId" clId="{22A86881-D710-4849-8B57-1865929D39F3}" dt="2024-05-29T14:11:31.298" v="3278"/>
          <ac:spMkLst>
            <pc:docMk/>
            <pc:sldMk cId="1971931672" sldId="427"/>
            <ac:spMk id="4" creationId="{00000000-0000-0000-0000-000000000000}"/>
          </ac:spMkLst>
        </pc:spChg>
        <pc:spChg chg="add mod">
          <ac:chgData name="Corentin HIVER" userId="36e1ca1018ad5470" providerId="LiveId" clId="{22A86881-D710-4849-8B57-1865929D39F3}" dt="2024-05-27T14:22:34.275" v="1613"/>
          <ac:spMkLst>
            <pc:docMk/>
            <pc:sldMk cId="1971931672" sldId="427"/>
            <ac:spMk id="119" creationId="{89EC40FE-A866-4C76-8B97-D53910434D24}"/>
          </ac:spMkLst>
        </pc:spChg>
        <pc:spChg chg="add del mod">
          <ac:chgData name="Corentin HIVER" userId="36e1ca1018ad5470" providerId="LiveId" clId="{22A86881-D710-4849-8B57-1865929D39F3}" dt="2024-05-30T14:06:11.037" v="8655"/>
          <ac:spMkLst>
            <pc:docMk/>
            <pc:sldMk cId="1971931672" sldId="427"/>
            <ac:spMk id="120" creationId="{61C59402-5C32-457F-AE7A-DDE6FA2E2021}"/>
          </ac:spMkLst>
        </pc:spChg>
        <pc:spChg chg="add mod">
          <ac:chgData name="Corentin HIVER" userId="36e1ca1018ad5470" providerId="LiveId" clId="{22A86881-D710-4849-8B57-1865929D39F3}" dt="2024-05-30T14:06:15.200" v="8657"/>
          <ac:spMkLst>
            <pc:docMk/>
            <pc:sldMk cId="1971931672" sldId="427"/>
            <ac:spMk id="121" creationId="{FFA659F5-81AA-4E99-80D2-5BBFA99C6471}"/>
          </ac:spMkLst>
        </pc:spChg>
        <pc:spChg chg="add mod">
          <ac:chgData name="Corentin HIVER" userId="36e1ca1018ad5470" providerId="LiveId" clId="{22A86881-D710-4849-8B57-1865929D39F3}" dt="2024-05-30T15:00:38.452" v="9441" actId="1076"/>
          <ac:spMkLst>
            <pc:docMk/>
            <pc:sldMk cId="1971931672" sldId="427"/>
            <ac:spMk id="122" creationId="{53790F97-43F4-48E2-9D63-C4E0C158C303}"/>
          </ac:spMkLst>
        </pc:spChg>
      </pc:sldChg>
      <pc:sldChg chg="addSp delSp modSp mod">
        <pc:chgData name="Corentin HIVER" userId="36e1ca1018ad5470" providerId="LiveId" clId="{22A86881-D710-4849-8B57-1865929D39F3}" dt="2024-05-30T14:06:33.523" v="8667"/>
        <pc:sldMkLst>
          <pc:docMk/>
          <pc:sldMk cId="1081388581" sldId="428"/>
        </pc:sldMkLst>
        <pc:spChg chg="del mod">
          <ac:chgData name="Corentin HIVER" userId="36e1ca1018ad5470" providerId="LiveId" clId="{22A86881-D710-4849-8B57-1865929D39F3}" dt="2024-05-30T14:06:33.523" v="8667"/>
          <ac:spMkLst>
            <pc:docMk/>
            <pc:sldMk cId="1081388581" sldId="428"/>
            <ac:spMk id="2" creationId="{00000000-0000-0000-0000-000000000000}"/>
          </ac:spMkLst>
        </pc:spChg>
        <pc:spChg chg="mod">
          <ac:chgData name="Corentin HIVER" userId="36e1ca1018ad5470" providerId="LiveId" clId="{22A86881-D710-4849-8B57-1865929D39F3}" dt="2024-05-29T14:11:31.298" v="3278"/>
          <ac:spMkLst>
            <pc:docMk/>
            <pc:sldMk cId="1081388581" sldId="428"/>
            <ac:spMk id="4" creationId="{00000000-0000-0000-0000-000000000000}"/>
          </ac:spMkLst>
        </pc:spChg>
        <pc:spChg chg="mod">
          <ac:chgData name="Corentin HIVER" userId="36e1ca1018ad5470" providerId="LiveId" clId="{22A86881-D710-4849-8B57-1865929D39F3}" dt="2024-05-29T06:42:57.568" v="2765" actId="368"/>
          <ac:spMkLst>
            <pc:docMk/>
            <pc:sldMk cId="1081388581" sldId="428"/>
            <ac:spMk id="40" creationId="{24FD40D4-3148-8E75-4676-9E14B5F8C3AA}"/>
          </ac:spMkLst>
        </pc:spChg>
        <pc:spChg chg="mod">
          <ac:chgData name="Corentin HIVER" userId="36e1ca1018ad5470" providerId="LiveId" clId="{22A86881-D710-4849-8B57-1865929D39F3}" dt="2024-05-29T06:42:57.568" v="2765" actId="368"/>
          <ac:spMkLst>
            <pc:docMk/>
            <pc:sldMk cId="1081388581" sldId="428"/>
            <ac:spMk id="53" creationId="{9C97B568-ADE7-06BE-A252-15B553C7C8A1}"/>
          </ac:spMkLst>
        </pc:spChg>
        <pc:spChg chg="mod">
          <ac:chgData name="Corentin HIVER" userId="36e1ca1018ad5470" providerId="LiveId" clId="{22A86881-D710-4849-8B57-1865929D39F3}" dt="2024-05-29T06:42:57.568" v="2765" actId="368"/>
          <ac:spMkLst>
            <pc:docMk/>
            <pc:sldMk cId="1081388581" sldId="428"/>
            <ac:spMk id="54" creationId="{AA290E60-CC98-E519-0D4A-2068E823425E}"/>
          </ac:spMkLst>
        </pc:spChg>
        <pc:spChg chg="mod">
          <ac:chgData name="Corentin HIVER" userId="36e1ca1018ad5470" providerId="LiveId" clId="{22A86881-D710-4849-8B57-1865929D39F3}" dt="2024-05-29T06:42:57.568" v="2765" actId="368"/>
          <ac:spMkLst>
            <pc:docMk/>
            <pc:sldMk cId="1081388581" sldId="428"/>
            <ac:spMk id="55" creationId="{E95936F9-AA38-12FD-CE18-276B6E34A67A}"/>
          </ac:spMkLst>
        </pc:spChg>
        <pc:spChg chg="mod">
          <ac:chgData name="Corentin HIVER" userId="36e1ca1018ad5470" providerId="LiveId" clId="{22A86881-D710-4849-8B57-1865929D39F3}" dt="2024-05-29T06:42:57.568" v="2765" actId="368"/>
          <ac:spMkLst>
            <pc:docMk/>
            <pc:sldMk cId="1081388581" sldId="428"/>
            <ac:spMk id="70" creationId="{45A3225C-20C6-FD36-3941-D271DC3AC05B}"/>
          </ac:spMkLst>
        </pc:spChg>
        <pc:spChg chg="mod">
          <ac:chgData name="Corentin HIVER" userId="36e1ca1018ad5470" providerId="LiveId" clId="{22A86881-D710-4849-8B57-1865929D39F3}" dt="2024-05-29T06:42:57.568" v="2765" actId="368"/>
          <ac:spMkLst>
            <pc:docMk/>
            <pc:sldMk cId="1081388581" sldId="428"/>
            <ac:spMk id="83" creationId="{B76E4940-9D0D-1928-B4DA-987325EA92D1}"/>
          </ac:spMkLst>
        </pc:spChg>
        <pc:spChg chg="mod">
          <ac:chgData name="Corentin HIVER" userId="36e1ca1018ad5470" providerId="LiveId" clId="{22A86881-D710-4849-8B57-1865929D39F3}" dt="2024-05-29T06:42:57.568" v="2765" actId="368"/>
          <ac:spMkLst>
            <pc:docMk/>
            <pc:sldMk cId="1081388581" sldId="428"/>
            <ac:spMk id="89" creationId="{3FB1B060-0DDE-6187-BCE8-24C62E3CF389}"/>
          </ac:spMkLst>
        </pc:spChg>
        <pc:spChg chg="mod">
          <ac:chgData name="Corentin HIVER" userId="36e1ca1018ad5470" providerId="LiveId" clId="{22A86881-D710-4849-8B57-1865929D39F3}" dt="2024-05-29T06:42:57.568" v="2765" actId="368"/>
          <ac:spMkLst>
            <pc:docMk/>
            <pc:sldMk cId="1081388581" sldId="428"/>
            <ac:spMk id="90" creationId="{D9DABC77-6DAE-94A7-EE9E-3BF45EABA4A6}"/>
          </ac:spMkLst>
        </pc:spChg>
        <pc:spChg chg="mod">
          <ac:chgData name="Corentin HIVER" userId="36e1ca1018ad5470" providerId="LiveId" clId="{22A86881-D710-4849-8B57-1865929D39F3}" dt="2024-05-29T06:42:57.568" v="2765" actId="368"/>
          <ac:spMkLst>
            <pc:docMk/>
            <pc:sldMk cId="1081388581" sldId="428"/>
            <ac:spMk id="101" creationId="{96344C8F-8CFF-64B7-6F60-6740A1E146EC}"/>
          </ac:spMkLst>
        </pc:spChg>
        <pc:spChg chg="mod">
          <ac:chgData name="Corentin HIVER" userId="36e1ca1018ad5470" providerId="LiveId" clId="{22A86881-D710-4849-8B57-1865929D39F3}" dt="2024-05-29T06:42:57.568" v="2765" actId="368"/>
          <ac:spMkLst>
            <pc:docMk/>
            <pc:sldMk cId="1081388581" sldId="428"/>
            <ac:spMk id="104" creationId="{EBA52216-34B7-D791-9BFE-6783D515F103}"/>
          </ac:spMkLst>
        </pc:spChg>
        <pc:spChg chg="mod">
          <ac:chgData name="Corentin HIVER" userId="36e1ca1018ad5470" providerId="LiveId" clId="{22A86881-D710-4849-8B57-1865929D39F3}" dt="2024-05-29T06:42:57.568" v="2765" actId="368"/>
          <ac:spMkLst>
            <pc:docMk/>
            <pc:sldMk cId="1081388581" sldId="428"/>
            <ac:spMk id="105" creationId="{40CCCF83-AE80-045E-7760-5BB1B24AE696}"/>
          </ac:spMkLst>
        </pc:spChg>
        <pc:spChg chg="mod">
          <ac:chgData name="Corentin HIVER" userId="36e1ca1018ad5470" providerId="LiveId" clId="{22A86881-D710-4849-8B57-1865929D39F3}" dt="2024-05-29T06:42:57.568" v="2765" actId="368"/>
          <ac:spMkLst>
            <pc:docMk/>
            <pc:sldMk cId="1081388581" sldId="428"/>
            <ac:spMk id="106" creationId="{BC28B8C7-66E5-BBD8-951B-BD8D389CBD6E}"/>
          </ac:spMkLst>
        </pc:spChg>
        <pc:spChg chg="mod">
          <ac:chgData name="Corentin HIVER" userId="36e1ca1018ad5470" providerId="LiveId" clId="{22A86881-D710-4849-8B57-1865929D39F3}" dt="2024-05-29T06:42:57.568" v="2765" actId="368"/>
          <ac:spMkLst>
            <pc:docMk/>
            <pc:sldMk cId="1081388581" sldId="428"/>
            <ac:spMk id="107" creationId="{A5996E88-629C-07FB-CA45-C4628847B039}"/>
          </ac:spMkLst>
        </pc:spChg>
        <pc:spChg chg="add mod">
          <ac:chgData name="Corentin HIVER" userId="36e1ca1018ad5470" providerId="LiveId" clId="{22A86881-D710-4849-8B57-1865929D39F3}" dt="2024-05-27T14:22:32.269" v="1610"/>
          <ac:spMkLst>
            <pc:docMk/>
            <pc:sldMk cId="1081388581" sldId="428"/>
            <ac:spMk id="128" creationId="{67DBB4CD-82AE-41A6-A99D-955A1750C0D4}"/>
          </ac:spMkLst>
        </pc:spChg>
        <pc:spChg chg="add mod">
          <ac:chgData name="Corentin HIVER" userId="36e1ca1018ad5470" providerId="LiveId" clId="{22A86881-D710-4849-8B57-1865929D39F3}" dt="2024-05-30T12:04:00.696" v="7645" actId="1036"/>
          <ac:spMkLst>
            <pc:docMk/>
            <pc:sldMk cId="1081388581" sldId="428"/>
            <ac:spMk id="130" creationId="{E949ED3C-CDB9-42BE-8C76-D95C7063A0EC}"/>
          </ac:spMkLst>
        </pc:spChg>
        <pc:spChg chg="add del mod">
          <ac:chgData name="Corentin HIVER" userId="36e1ca1018ad5470" providerId="LiveId" clId="{22A86881-D710-4849-8B57-1865929D39F3}" dt="2024-05-30T14:06:32.268" v="8665"/>
          <ac:spMkLst>
            <pc:docMk/>
            <pc:sldMk cId="1081388581" sldId="428"/>
            <ac:spMk id="133" creationId="{E07316D4-1FD8-4B9C-B431-58ED23C33A29}"/>
          </ac:spMkLst>
        </pc:spChg>
        <pc:spChg chg="add mod">
          <ac:chgData name="Corentin HIVER" userId="36e1ca1018ad5470" providerId="LiveId" clId="{22A86881-D710-4849-8B57-1865929D39F3}" dt="2024-05-30T14:06:33.523" v="8667"/>
          <ac:spMkLst>
            <pc:docMk/>
            <pc:sldMk cId="1081388581" sldId="428"/>
            <ac:spMk id="134" creationId="{42A7E3E0-BA94-49C8-857B-1023EF2D7DBD}"/>
          </ac:spMkLst>
        </pc:spChg>
        <pc:grpChg chg="mod">
          <ac:chgData name="Corentin HIVER" userId="36e1ca1018ad5470" providerId="LiveId" clId="{22A86881-D710-4849-8B57-1865929D39F3}" dt="2024-05-29T06:42:58.265" v="2766" actId="1076"/>
          <ac:grpSpMkLst>
            <pc:docMk/>
            <pc:sldMk cId="1081388581" sldId="428"/>
            <ac:grpSpMk id="36" creationId="{65C8BDF6-25FF-70FD-2707-4ECCD0E87BFA}"/>
          </ac:grpSpMkLst>
        </pc:grpChg>
        <pc:cxnChg chg="mod">
          <ac:chgData name="Corentin HIVER" userId="36e1ca1018ad5470" providerId="LiveId" clId="{22A86881-D710-4849-8B57-1865929D39F3}" dt="2024-05-27T14:59:04.873" v="2121" actId="1038"/>
          <ac:cxnSpMkLst>
            <pc:docMk/>
            <pc:sldMk cId="1081388581" sldId="428"/>
            <ac:cxnSpMk id="9" creationId="{31EC4F5A-0093-05F6-65DA-B2CD733891F7}"/>
          </ac:cxnSpMkLst>
        </pc:cxnChg>
        <pc:cxnChg chg="mod">
          <ac:chgData name="Corentin HIVER" userId="36e1ca1018ad5470" providerId="LiveId" clId="{22A86881-D710-4849-8B57-1865929D39F3}" dt="2024-05-27T14:59:04.873" v="2121" actId="1038"/>
          <ac:cxnSpMkLst>
            <pc:docMk/>
            <pc:sldMk cId="1081388581" sldId="428"/>
            <ac:cxnSpMk id="11" creationId="{6C167AED-97FE-32C3-5527-5EB65444BFBA}"/>
          </ac:cxnSpMkLst>
        </pc:cxnChg>
        <pc:cxnChg chg="mod">
          <ac:chgData name="Corentin HIVER" userId="36e1ca1018ad5470" providerId="LiveId" clId="{22A86881-D710-4849-8B57-1865929D39F3}" dt="2024-05-27T14:59:04.873" v="2121" actId="1038"/>
          <ac:cxnSpMkLst>
            <pc:docMk/>
            <pc:sldMk cId="1081388581" sldId="428"/>
            <ac:cxnSpMk id="12" creationId="{D9FC9897-068C-183A-30EF-1CEFBD081548}"/>
          </ac:cxnSpMkLst>
        </pc:cxnChg>
        <pc:cxnChg chg="mod">
          <ac:chgData name="Corentin HIVER" userId="36e1ca1018ad5470" providerId="LiveId" clId="{22A86881-D710-4849-8B57-1865929D39F3}" dt="2024-05-27T14:59:04.873" v="2121" actId="1038"/>
          <ac:cxnSpMkLst>
            <pc:docMk/>
            <pc:sldMk cId="1081388581" sldId="428"/>
            <ac:cxnSpMk id="14" creationId="{D2D0828C-EB21-F07D-C9B9-D17B71BF30E9}"/>
          </ac:cxnSpMkLst>
        </pc:cxnChg>
        <pc:cxnChg chg="mod">
          <ac:chgData name="Corentin HIVER" userId="36e1ca1018ad5470" providerId="LiveId" clId="{22A86881-D710-4849-8B57-1865929D39F3}" dt="2024-05-27T14:59:04.873" v="2121" actId="1038"/>
          <ac:cxnSpMkLst>
            <pc:docMk/>
            <pc:sldMk cId="1081388581" sldId="428"/>
            <ac:cxnSpMk id="17" creationId="{391C10DA-6CF2-828D-3350-C53DD808D6E2}"/>
          </ac:cxnSpMkLst>
        </pc:cxnChg>
        <pc:cxnChg chg="mod">
          <ac:chgData name="Corentin HIVER" userId="36e1ca1018ad5470" providerId="LiveId" clId="{22A86881-D710-4849-8B57-1865929D39F3}" dt="2024-05-27T14:59:04.873" v="2121" actId="1038"/>
          <ac:cxnSpMkLst>
            <pc:docMk/>
            <pc:sldMk cId="1081388581" sldId="428"/>
            <ac:cxnSpMk id="19" creationId="{0C51FD85-AF1B-968E-B0F6-EAFD185D5551}"/>
          </ac:cxnSpMkLst>
        </pc:cxnChg>
        <pc:cxnChg chg="mod">
          <ac:chgData name="Corentin HIVER" userId="36e1ca1018ad5470" providerId="LiveId" clId="{22A86881-D710-4849-8B57-1865929D39F3}" dt="2024-05-27T14:59:04.873" v="2121" actId="1038"/>
          <ac:cxnSpMkLst>
            <pc:docMk/>
            <pc:sldMk cId="1081388581" sldId="428"/>
            <ac:cxnSpMk id="21" creationId="{4CBAFE20-B238-BFBD-8C49-7CDAEEF2F925}"/>
          </ac:cxnSpMkLst>
        </pc:cxnChg>
        <pc:cxnChg chg="mod">
          <ac:chgData name="Corentin HIVER" userId="36e1ca1018ad5470" providerId="LiveId" clId="{22A86881-D710-4849-8B57-1865929D39F3}" dt="2024-05-27T14:59:04.873" v="2121" actId="1038"/>
          <ac:cxnSpMkLst>
            <pc:docMk/>
            <pc:sldMk cId="1081388581" sldId="428"/>
            <ac:cxnSpMk id="23" creationId="{0541C324-B1D0-C0A8-FB21-4BBABD559FF2}"/>
          </ac:cxnSpMkLst>
        </pc:cxnChg>
        <pc:cxnChg chg="mod">
          <ac:chgData name="Corentin HIVER" userId="36e1ca1018ad5470" providerId="LiveId" clId="{22A86881-D710-4849-8B57-1865929D39F3}" dt="2024-05-27T14:59:04.873" v="2121" actId="1038"/>
          <ac:cxnSpMkLst>
            <pc:docMk/>
            <pc:sldMk cId="1081388581" sldId="428"/>
            <ac:cxnSpMk id="24" creationId="{106FE0E5-7AA6-5570-AB56-833182589F47}"/>
          </ac:cxnSpMkLst>
        </pc:cxnChg>
        <pc:cxnChg chg="add mod">
          <ac:chgData name="Corentin HIVER" userId="36e1ca1018ad5470" providerId="LiveId" clId="{22A86881-D710-4849-8B57-1865929D39F3}" dt="2024-05-30T12:03:57.350" v="7634" actId="14100"/>
          <ac:cxnSpMkLst>
            <pc:docMk/>
            <pc:sldMk cId="1081388581" sldId="428"/>
            <ac:cxnSpMk id="129" creationId="{2747356B-6414-4C8C-9A91-94DA6A61DC4A}"/>
          </ac:cxnSpMkLst>
        </pc:cxnChg>
        <pc:cxnChg chg="add mod">
          <ac:chgData name="Corentin HIVER" userId="36e1ca1018ad5470" providerId="LiveId" clId="{22A86881-D710-4849-8B57-1865929D39F3}" dt="2024-05-30T12:03:53.917" v="7633" actId="1036"/>
          <ac:cxnSpMkLst>
            <pc:docMk/>
            <pc:sldMk cId="1081388581" sldId="428"/>
            <ac:cxnSpMk id="131" creationId="{1AB7FD77-144B-4758-B98E-E36EDF27826D}"/>
          </ac:cxnSpMkLst>
        </pc:cxnChg>
        <pc:cxnChg chg="add del">
          <ac:chgData name="Corentin HIVER" userId="36e1ca1018ad5470" providerId="LiveId" clId="{22A86881-D710-4849-8B57-1865929D39F3}" dt="2024-05-29T06:43:24.683" v="2805" actId="478"/>
          <ac:cxnSpMkLst>
            <pc:docMk/>
            <pc:sldMk cId="1081388581" sldId="428"/>
            <ac:cxnSpMk id="177" creationId="{DF2AEC59-3B7B-94D7-0E69-622F2692529B}"/>
          </ac:cxnSpMkLst>
        </pc:cxnChg>
        <pc:cxnChg chg="mod">
          <ac:chgData name="Corentin HIVER" userId="36e1ca1018ad5470" providerId="LiveId" clId="{22A86881-D710-4849-8B57-1865929D39F3}" dt="2024-05-29T06:43:24.186" v="2804" actId="1036"/>
          <ac:cxnSpMkLst>
            <pc:docMk/>
            <pc:sldMk cId="1081388581" sldId="428"/>
            <ac:cxnSpMk id="211" creationId="{30F07F11-22CA-E52D-5C31-1919E70E4F83}"/>
          </ac:cxnSpMkLst>
        </pc:cxnChg>
      </pc:sldChg>
      <pc:sldChg chg="addSp delSp modSp mod">
        <pc:chgData name="Corentin HIVER" userId="36e1ca1018ad5470" providerId="LiveId" clId="{22A86881-D710-4849-8B57-1865929D39F3}" dt="2024-05-30T14:06:39.454" v="8669"/>
        <pc:sldMkLst>
          <pc:docMk/>
          <pc:sldMk cId="542951718" sldId="429"/>
        </pc:sldMkLst>
        <pc:spChg chg="del mod">
          <ac:chgData name="Corentin HIVER" userId="36e1ca1018ad5470" providerId="LiveId" clId="{22A86881-D710-4849-8B57-1865929D39F3}" dt="2024-05-30T14:06:39.454" v="8669"/>
          <ac:spMkLst>
            <pc:docMk/>
            <pc:sldMk cId="542951718" sldId="429"/>
            <ac:spMk id="2" creationId="{00000000-0000-0000-0000-000000000000}"/>
          </ac:spMkLst>
        </pc:spChg>
        <pc:spChg chg="mod">
          <ac:chgData name="Corentin HIVER" userId="36e1ca1018ad5470" providerId="LiveId" clId="{22A86881-D710-4849-8B57-1865929D39F3}" dt="2024-05-29T14:11:31.298" v="3278"/>
          <ac:spMkLst>
            <pc:docMk/>
            <pc:sldMk cId="542951718" sldId="429"/>
            <ac:spMk id="4" creationId="{00000000-0000-0000-0000-000000000000}"/>
          </ac:spMkLst>
        </pc:spChg>
        <pc:spChg chg="del">
          <ac:chgData name="Corentin HIVER" userId="36e1ca1018ad5470" providerId="LiveId" clId="{22A86881-D710-4849-8B57-1865929D39F3}" dt="2024-05-27T14:06:23.939" v="1341" actId="478"/>
          <ac:spMkLst>
            <pc:docMk/>
            <pc:sldMk cId="542951718" sldId="429"/>
            <ac:spMk id="7" creationId="{A8099CD6-DDBB-54E2-2148-8D35797FE1A2}"/>
          </ac:spMkLst>
        </pc:spChg>
        <pc:spChg chg="del">
          <ac:chgData name="Corentin HIVER" userId="36e1ca1018ad5470" providerId="LiveId" clId="{22A86881-D710-4849-8B57-1865929D39F3}" dt="2024-05-27T14:06:23.939" v="1341" actId="478"/>
          <ac:spMkLst>
            <pc:docMk/>
            <pc:sldMk cId="542951718" sldId="429"/>
            <ac:spMk id="13" creationId="{ACF823FE-F4B6-2EFC-6A7F-6D108FB9019D}"/>
          </ac:spMkLst>
        </pc:spChg>
        <pc:spChg chg="add mod">
          <ac:chgData name="Corentin HIVER" userId="36e1ca1018ad5470" providerId="LiveId" clId="{22A86881-D710-4849-8B57-1865929D39F3}" dt="2024-05-30T07:36:11.350" v="4508" actId="1076"/>
          <ac:spMkLst>
            <pc:docMk/>
            <pc:sldMk cId="542951718" sldId="429"/>
            <ac:spMk id="126" creationId="{DF077F7A-B336-4CC9-B2F5-791A8A87A710}"/>
          </ac:spMkLst>
        </pc:spChg>
        <pc:spChg chg="add mod">
          <ac:chgData name="Corentin HIVER" userId="36e1ca1018ad5470" providerId="LiveId" clId="{22A86881-D710-4849-8B57-1865929D39F3}" dt="2024-05-27T14:06:24.285" v="1342"/>
          <ac:spMkLst>
            <pc:docMk/>
            <pc:sldMk cId="542951718" sldId="429"/>
            <ac:spMk id="127" creationId="{619F1E25-84CD-4772-827F-EB08BB21D708}"/>
          </ac:spMkLst>
        </pc:spChg>
        <pc:spChg chg="add mod">
          <ac:chgData name="Corentin HIVER" userId="36e1ca1018ad5470" providerId="LiveId" clId="{22A86881-D710-4849-8B57-1865929D39F3}" dt="2024-05-30T14:06:39.454" v="8669"/>
          <ac:spMkLst>
            <pc:docMk/>
            <pc:sldMk cId="542951718" sldId="429"/>
            <ac:spMk id="128" creationId="{34473794-8117-4595-93E6-DDBB184414F5}"/>
          </ac:spMkLst>
        </pc:spChg>
        <pc:cxnChg chg="del">
          <ac:chgData name="Corentin HIVER" userId="36e1ca1018ad5470" providerId="LiveId" clId="{22A86881-D710-4849-8B57-1865929D39F3}" dt="2024-05-27T14:06:23.939" v="1341" actId="478"/>
          <ac:cxnSpMkLst>
            <pc:docMk/>
            <pc:sldMk cId="542951718" sldId="429"/>
            <ac:cxnSpMk id="10" creationId="{AC872944-0BDA-179D-E6DA-40B1808E2FD0}"/>
          </ac:cxnSpMkLst>
        </pc:cxnChg>
        <pc:cxnChg chg="add mod">
          <ac:chgData name="Corentin HIVER" userId="36e1ca1018ad5470" providerId="LiveId" clId="{22A86881-D710-4849-8B57-1865929D39F3}" dt="2024-05-30T07:36:14.246" v="4509" actId="1076"/>
          <ac:cxnSpMkLst>
            <pc:docMk/>
            <pc:sldMk cId="542951718" sldId="429"/>
            <ac:cxnSpMk id="125" creationId="{2E1FF60D-4841-432F-8ECB-B9B0BDBDBA87}"/>
          </ac:cxnSpMkLst>
        </pc:cxnChg>
      </pc:sldChg>
      <pc:sldChg chg="addSp delSp modSp mod">
        <pc:chgData name="Corentin HIVER" userId="36e1ca1018ad5470" providerId="LiveId" clId="{22A86881-D710-4849-8B57-1865929D39F3}" dt="2024-05-30T14:06:46.893" v="8673"/>
        <pc:sldMkLst>
          <pc:docMk/>
          <pc:sldMk cId="15619254" sldId="430"/>
        </pc:sldMkLst>
        <pc:spChg chg="del mod">
          <ac:chgData name="Corentin HIVER" userId="36e1ca1018ad5470" providerId="LiveId" clId="{22A86881-D710-4849-8B57-1865929D39F3}" dt="2024-05-30T14:06:46.893" v="8673"/>
          <ac:spMkLst>
            <pc:docMk/>
            <pc:sldMk cId="15619254" sldId="430"/>
            <ac:spMk id="2" creationId="{00000000-0000-0000-0000-000000000000}"/>
          </ac:spMkLst>
        </pc:spChg>
        <pc:spChg chg="mod">
          <ac:chgData name="Corentin HIVER" userId="36e1ca1018ad5470" providerId="LiveId" clId="{22A86881-D710-4849-8B57-1865929D39F3}" dt="2024-05-29T14:11:31.298" v="3278"/>
          <ac:spMkLst>
            <pc:docMk/>
            <pc:sldMk cId="15619254" sldId="430"/>
            <ac:spMk id="4" creationId="{00000000-0000-0000-0000-000000000000}"/>
          </ac:spMkLst>
        </pc:spChg>
        <pc:spChg chg="del">
          <ac:chgData name="Corentin HIVER" userId="36e1ca1018ad5470" providerId="LiveId" clId="{22A86881-D710-4849-8B57-1865929D39F3}" dt="2024-05-27T14:05:58.941" v="1316" actId="478"/>
          <ac:spMkLst>
            <pc:docMk/>
            <pc:sldMk cId="15619254" sldId="430"/>
            <ac:spMk id="7" creationId="{A8099CD6-DDBB-54E2-2148-8D35797FE1A2}"/>
          </ac:spMkLst>
        </pc:spChg>
        <pc:spChg chg="del mod">
          <ac:chgData name="Corentin HIVER" userId="36e1ca1018ad5470" providerId="LiveId" clId="{22A86881-D710-4849-8B57-1865929D39F3}" dt="2024-05-30T07:36:36.007" v="4513" actId="478"/>
          <ac:spMkLst>
            <pc:docMk/>
            <pc:sldMk cId="15619254" sldId="430"/>
            <ac:spMk id="13" creationId="{ACF823FE-F4B6-2EFC-6A7F-6D108FB9019D}"/>
          </ac:spMkLst>
        </pc:spChg>
        <pc:spChg chg="add mod">
          <ac:chgData name="Corentin HIVER" userId="36e1ca1018ad5470" providerId="LiveId" clId="{22A86881-D710-4849-8B57-1865929D39F3}" dt="2024-05-27T14:05:59.153" v="1317"/>
          <ac:spMkLst>
            <pc:docMk/>
            <pc:sldMk cId="15619254" sldId="430"/>
            <ac:spMk id="155" creationId="{B91AC02A-50E8-4840-AFF3-AEF4AAD9CD74}"/>
          </ac:spMkLst>
        </pc:spChg>
        <pc:spChg chg="add mod">
          <ac:chgData name="Corentin HIVER" userId="36e1ca1018ad5470" providerId="LiveId" clId="{22A86881-D710-4849-8B57-1865929D39F3}" dt="2024-05-27T14:07:43.548" v="1392" actId="1076"/>
          <ac:spMkLst>
            <pc:docMk/>
            <pc:sldMk cId="15619254" sldId="430"/>
            <ac:spMk id="156" creationId="{22EBFF26-DA7B-4A6D-9EBD-BC9A6753132F}"/>
          </ac:spMkLst>
        </pc:spChg>
        <pc:spChg chg="add mod">
          <ac:chgData name="Corentin HIVER" userId="36e1ca1018ad5470" providerId="LiveId" clId="{22A86881-D710-4849-8B57-1865929D39F3}" dt="2024-05-30T07:36:33.558" v="4512"/>
          <ac:spMkLst>
            <pc:docMk/>
            <pc:sldMk cId="15619254" sldId="430"/>
            <ac:spMk id="158" creationId="{ADDC32E6-492D-47AD-BA6E-5F43A609A71A}"/>
          </ac:spMkLst>
        </pc:spChg>
        <pc:spChg chg="add mod">
          <ac:chgData name="Corentin HIVER" userId="36e1ca1018ad5470" providerId="LiveId" clId="{22A86881-D710-4849-8B57-1865929D39F3}" dt="2024-05-30T14:06:46.893" v="8673"/>
          <ac:spMkLst>
            <pc:docMk/>
            <pc:sldMk cId="15619254" sldId="430"/>
            <ac:spMk id="159" creationId="{2DAB9AC9-2C8C-4441-B8DA-815E76A7B0ED}"/>
          </ac:spMkLst>
        </pc:spChg>
        <pc:grpChg chg="add mod">
          <ac:chgData name="Corentin HIVER" userId="36e1ca1018ad5470" providerId="LiveId" clId="{22A86881-D710-4849-8B57-1865929D39F3}" dt="2024-05-30T12:07:13.712" v="7648" actId="164"/>
          <ac:grpSpMkLst>
            <pc:docMk/>
            <pc:sldMk cId="15619254" sldId="430"/>
            <ac:grpSpMk id="7" creationId="{D68D665F-CAB8-477B-AC42-0CDF6F7B970D}"/>
          </ac:grpSpMkLst>
        </pc:grpChg>
        <pc:cxnChg chg="mod">
          <ac:chgData name="Corentin HIVER" userId="36e1ca1018ad5470" providerId="LiveId" clId="{22A86881-D710-4849-8B57-1865929D39F3}" dt="2024-05-27T14:08:23.212" v="1396" actId="1582"/>
          <ac:cxnSpMkLst>
            <pc:docMk/>
            <pc:sldMk cId="15619254" sldId="430"/>
            <ac:cxnSpMk id="8" creationId="{BB841F7A-9D50-23EB-D253-E4AFF999835B}"/>
          </ac:cxnSpMkLst>
        </pc:cxnChg>
        <pc:cxnChg chg="del mod">
          <ac:chgData name="Corentin HIVER" userId="36e1ca1018ad5470" providerId="LiveId" clId="{22A86881-D710-4849-8B57-1865929D39F3}" dt="2024-05-30T07:36:36.007" v="4513" actId="478"/>
          <ac:cxnSpMkLst>
            <pc:docMk/>
            <pc:sldMk cId="15619254" sldId="430"/>
            <ac:cxnSpMk id="10" creationId="{AC872944-0BDA-179D-E6DA-40B1808E2FD0}"/>
          </ac:cxnSpMkLst>
        </pc:cxnChg>
        <pc:cxnChg chg="mod">
          <ac:chgData name="Corentin HIVER" userId="36e1ca1018ad5470" providerId="LiveId" clId="{22A86881-D710-4849-8B57-1865929D39F3}" dt="2024-05-30T12:07:13.712" v="7648" actId="164"/>
          <ac:cxnSpMkLst>
            <pc:docMk/>
            <pc:sldMk cId="15619254" sldId="430"/>
            <ac:cxnSpMk id="11" creationId="{6C167AED-97FE-32C3-5527-5EB65444BFBA}"/>
          </ac:cxnSpMkLst>
        </pc:cxnChg>
        <pc:cxnChg chg="mod">
          <ac:chgData name="Corentin HIVER" userId="36e1ca1018ad5470" providerId="LiveId" clId="{22A86881-D710-4849-8B57-1865929D39F3}" dt="2024-05-30T12:07:13.712" v="7648" actId="164"/>
          <ac:cxnSpMkLst>
            <pc:docMk/>
            <pc:sldMk cId="15619254" sldId="430"/>
            <ac:cxnSpMk id="12" creationId="{D9FC9897-068C-183A-30EF-1CEFBD081548}"/>
          </ac:cxnSpMkLst>
        </pc:cxnChg>
        <pc:cxnChg chg="mod">
          <ac:chgData name="Corentin HIVER" userId="36e1ca1018ad5470" providerId="LiveId" clId="{22A86881-D710-4849-8B57-1865929D39F3}" dt="2024-05-30T12:07:13.712" v="7648" actId="164"/>
          <ac:cxnSpMkLst>
            <pc:docMk/>
            <pc:sldMk cId="15619254" sldId="430"/>
            <ac:cxnSpMk id="14" creationId="{D2D0828C-EB21-F07D-C9B9-D17B71BF30E9}"/>
          </ac:cxnSpMkLst>
        </pc:cxnChg>
        <pc:cxnChg chg="mod">
          <ac:chgData name="Corentin HIVER" userId="36e1ca1018ad5470" providerId="LiveId" clId="{22A86881-D710-4849-8B57-1865929D39F3}" dt="2024-05-30T12:07:13.712" v="7648" actId="164"/>
          <ac:cxnSpMkLst>
            <pc:docMk/>
            <pc:sldMk cId="15619254" sldId="430"/>
            <ac:cxnSpMk id="15" creationId="{C136F57B-71D2-DF4E-73CC-F2794AC72764}"/>
          </ac:cxnSpMkLst>
        </pc:cxnChg>
        <pc:cxnChg chg="mod">
          <ac:chgData name="Corentin HIVER" userId="36e1ca1018ad5470" providerId="LiveId" clId="{22A86881-D710-4849-8B57-1865929D39F3}" dt="2024-05-30T12:07:13.712" v="7648" actId="164"/>
          <ac:cxnSpMkLst>
            <pc:docMk/>
            <pc:sldMk cId="15619254" sldId="430"/>
            <ac:cxnSpMk id="17" creationId="{391C10DA-6CF2-828D-3350-C53DD808D6E2}"/>
          </ac:cxnSpMkLst>
        </pc:cxnChg>
        <pc:cxnChg chg="mod">
          <ac:chgData name="Corentin HIVER" userId="36e1ca1018ad5470" providerId="LiveId" clId="{22A86881-D710-4849-8B57-1865929D39F3}" dt="2024-05-30T12:07:13.712" v="7648" actId="164"/>
          <ac:cxnSpMkLst>
            <pc:docMk/>
            <pc:sldMk cId="15619254" sldId="430"/>
            <ac:cxnSpMk id="19" creationId="{0C51FD85-AF1B-968E-B0F6-EAFD185D5551}"/>
          </ac:cxnSpMkLst>
        </pc:cxnChg>
        <pc:cxnChg chg="mod">
          <ac:chgData name="Corentin HIVER" userId="36e1ca1018ad5470" providerId="LiveId" clId="{22A86881-D710-4849-8B57-1865929D39F3}" dt="2024-05-30T12:07:13.712" v="7648" actId="164"/>
          <ac:cxnSpMkLst>
            <pc:docMk/>
            <pc:sldMk cId="15619254" sldId="430"/>
            <ac:cxnSpMk id="24" creationId="{106FE0E5-7AA6-5570-AB56-833182589F47}"/>
          </ac:cxnSpMkLst>
        </pc:cxnChg>
        <pc:cxnChg chg="mod">
          <ac:chgData name="Corentin HIVER" userId="36e1ca1018ad5470" providerId="LiveId" clId="{22A86881-D710-4849-8B57-1865929D39F3}" dt="2024-05-27T14:08:13.348" v="1395" actId="1582"/>
          <ac:cxnSpMkLst>
            <pc:docMk/>
            <pc:sldMk cId="15619254" sldId="430"/>
            <ac:cxnSpMk id="51" creationId="{7AA8D003-B5B6-0BA2-7ECC-0B26A812E9BC}"/>
          </ac:cxnSpMkLst>
        </pc:cxnChg>
        <pc:cxnChg chg="add mod">
          <ac:chgData name="Corentin HIVER" userId="36e1ca1018ad5470" providerId="LiveId" clId="{22A86881-D710-4849-8B57-1865929D39F3}" dt="2024-05-30T12:07:13.712" v="7648" actId="164"/>
          <ac:cxnSpMkLst>
            <pc:docMk/>
            <pc:sldMk cId="15619254" sldId="430"/>
            <ac:cxnSpMk id="153" creationId="{D6E1EE23-E3EC-4B88-A045-F62A85120AEC}"/>
          </ac:cxnSpMkLst>
        </pc:cxnChg>
        <pc:cxnChg chg="add mod">
          <ac:chgData name="Corentin HIVER" userId="36e1ca1018ad5470" providerId="LiveId" clId="{22A86881-D710-4849-8B57-1865929D39F3}" dt="2024-05-30T12:07:13.712" v="7648" actId="164"/>
          <ac:cxnSpMkLst>
            <pc:docMk/>
            <pc:sldMk cId="15619254" sldId="430"/>
            <ac:cxnSpMk id="154" creationId="{1E8A99E4-6E30-4122-A9AF-252FC1067767}"/>
          </ac:cxnSpMkLst>
        </pc:cxnChg>
        <pc:cxnChg chg="add mod">
          <ac:chgData name="Corentin HIVER" userId="36e1ca1018ad5470" providerId="LiveId" clId="{22A86881-D710-4849-8B57-1865929D39F3}" dt="2024-05-30T07:36:33.558" v="4512"/>
          <ac:cxnSpMkLst>
            <pc:docMk/>
            <pc:sldMk cId="15619254" sldId="430"/>
            <ac:cxnSpMk id="157" creationId="{FDB9D40D-47AD-4A5E-80E0-2304E8D39DE9}"/>
          </ac:cxnSpMkLst>
        </pc:cxnChg>
      </pc:sldChg>
      <pc:sldChg chg="addSp delSp modSp mod">
        <pc:chgData name="Corentin HIVER" userId="36e1ca1018ad5470" providerId="LiveId" clId="{22A86881-D710-4849-8B57-1865929D39F3}" dt="2024-05-30T14:06:43.869" v="8671"/>
        <pc:sldMkLst>
          <pc:docMk/>
          <pc:sldMk cId="3904976402" sldId="431"/>
        </pc:sldMkLst>
        <pc:spChg chg="del mod">
          <ac:chgData name="Corentin HIVER" userId="36e1ca1018ad5470" providerId="LiveId" clId="{22A86881-D710-4849-8B57-1865929D39F3}" dt="2024-05-30T14:06:43.869" v="8671"/>
          <ac:spMkLst>
            <pc:docMk/>
            <pc:sldMk cId="3904976402" sldId="431"/>
            <ac:spMk id="2" creationId="{00000000-0000-0000-0000-000000000000}"/>
          </ac:spMkLst>
        </pc:spChg>
        <pc:spChg chg="mod">
          <ac:chgData name="Corentin HIVER" userId="36e1ca1018ad5470" providerId="LiveId" clId="{22A86881-D710-4849-8B57-1865929D39F3}" dt="2024-05-29T14:11:31.298" v="3278"/>
          <ac:spMkLst>
            <pc:docMk/>
            <pc:sldMk cId="3904976402" sldId="431"/>
            <ac:spMk id="4" creationId="{00000000-0000-0000-0000-000000000000}"/>
          </ac:spMkLst>
        </pc:spChg>
        <pc:spChg chg="add del mod">
          <ac:chgData name="Corentin HIVER" userId="36e1ca1018ad5470" providerId="LiveId" clId="{22A86881-D710-4849-8B57-1865929D39F3}" dt="2024-05-27T14:07:56.145" v="1393" actId="478"/>
          <ac:spMkLst>
            <pc:docMk/>
            <pc:sldMk cId="3904976402" sldId="431"/>
            <ac:spMk id="6" creationId="{868E402D-6BC3-4C9C-BD0E-72849D31AD48}"/>
          </ac:spMkLst>
        </pc:spChg>
        <pc:spChg chg="del">
          <ac:chgData name="Corentin HIVER" userId="36e1ca1018ad5470" providerId="LiveId" clId="{22A86881-D710-4849-8B57-1865929D39F3}" dt="2024-05-27T14:06:17.796" v="1339" actId="478"/>
          <ac:spMkLst>
            <pc:docMk/>
            <pc:sldMk cId="3904976402" sldId="431"/>
            <ac:spMk id="7" creationId="{A8099CD6-DDBB-54E2-2148-8D35797FE1A2}"/>
          </ac:spMkLst>
        </pc:spChg>
        <pc:spChg chg="del">
          <ac:chgData name="Corentin HIVER" userId="36e1ca1018ad5470" providerId="LiveId" clId="{22A86881-D710-4849-8B57-1865929D39F3}" dt="2024-05-27T14:06:17.796" v="1339" actId="478"/>
          <ac:spMkLst>
            <pc:docMk/>
            <pc:sldMk cId="3904976402" sldId="431"/>
            <ac:spMk id="13" creationId="{ACF823FE-F4B6-2EFC-6A7F-6D108FB9019D}"/>
          </ac:spMkLst>
        </pc:spChg>
        <pc:spChg chg="add del mod">
          <ac:chgData name="Corentin HIVER" userId="36e1ca1018ad5470" providerId="LiveId" clId="{22A86881-D710-4849-8B57-1865929D39F3}" dt="2024-05-30T07:36:28.385" v="4511" actId="478"/>
          <ac:spMkLst>
            <pc:docMk/>
            <pc:sldMk cId="3904976402" sldId="431"/>
            <ac:spMk id="140" creationId="{2C3DE6F1-7904-4865-B5B0-EAB4F1EE5CC3}"/>
          </ac:spMkLst>
        </pc:spChg>
        <pc:spChg chg="add mod">
          <ac:chgData name="Corentin HIVER" userId="36e1ca1018ad5470" providerId="LiveId" clId="{22A86881-D710-4849-8B57-1865929D39F3}" dt="2024-05-30T14:06:43.869" v="8671"/>
          <ac:spMkLst>
            <pc:docMk/>
            <pc:sldMk cId="3904976402" sldId="431"/>
            <ac:spMk id="140" creationId="{EBCE5897-7F0D-40B9-81D5-479364E3631E}"/>
          </ac:spMkLst>
        </pc:spChg>
        <pc:spChg chg="add mod">
          <ac:chgData name="Corentin HIVER" userId="36e1ca1018ad5470" providerId="LiveId" clId="{22A86881-D710-4849-8B57-1865929D39F3}" dt="2024-05-27T14:06:18.004" v="1340"/>
          <ac:spMkLst>
            <pc:docMk/>
            <pc:sldMk cId="3904976402" sldId="431"/>
            <ac:spMk id="141" creationId="{4B80168B-6D11-4388-A1C9-EF20FAF925BA}"/>
          </ac:spMkLst>
        </pc:spChg>
        <pc:spChg chg="add mod">
          <ac:chgData name="Corentin HIVER" userId="36e1ca1018ad5470" providerId="LiveId" clId="{22A86881-D710-4849-8B57-1865929D39F3}" dt="2024-05-27T14:07:56.315" v="1394"/>
          <ac:spMkLst>
            <pc:docMk/>
            <pc:sldMk cId="3904976402" sldId="431"/>
            <ac:spMk id="143" creationId="{75CB211A-0EAE-4171-9ED8-668984F695D6}"/>
          </ac:spMkLst>
        </pc:spChg>
        <pc:spChg chg="add mod">
          <ac:chgData name="Corentin HIVER" userId="36e1ca1018ad5470" providerId="LiveId" clId="{22A86881-D710-4849-8B57-1865929D39F3}" dt="2024-05-30T07:36:24.495" v="4510"/>
          <ac:spMkLst>
            <pc:docMk/>
            <pc:sldMk cId="3904976402" sldId="431"/>
            <ac:spMk id="144" creationId="{E3258368-5A8A-4011-9FD6-7A78FE0631E9}"/>
          </ac:spMkLst>
        </pc:spChg>
        <pc:cxnChg chg="del">
          <ac:chgData name="Corentin HIVER" userId="36e1ca1018ad5470" providerId="LiveId" clId="{22A86881-D710-4849-8B57-1865929D39F3}" dt="2024-05-27T14:06:17.796" v="1339" actId="478"/>
          <ac:cxnSpMkLst>
            <pc:docMk/>
            <pc:sldMk cId="3904976402" sldId="431"/>
            <ac:cxnSpMk id="10" creationId="{AC872944-0BDA-179D-E6DA-40B1808E2FD0}"/>
          </ac:cxnSpMkLst>
        </pc:cxnChg>
        <pc:cxnChg chg="add del mod">
          <ac:chgData name="Corentin HIVER" userId="36e1ca1018ad5470" providerId="LiveId" clId="{22A86881-D710-4849-8B57-1865929D39F3}" dt="2024-05-30T07:36:28.385" v="4511" actId="478"/>
          <ac:cxnSpMkLst>
            <pc:docMk/>
            <pc:sldMk cId="3904976402" sldId="431"/>
            <ac:cxnSpMk id="139" creationId="{D69333CB-C501-4DC9-9A9D-06395406834E}"/>
          </ac:cxnSpMkLst>
        </pc:cxnChg>
        <pc:cxnChg chg="add mod">
          <ac:chgData name="Corentin HIVER" userId="36e1ca1018ad5470" providerId="LiveId" clId="{22A86881-D710-4849-8B57-1865929D39F3}" dt="2024-05-30T07:36:24.495" v="4510"/>
          <ac:cxnSpMkLst>
            <pc:docMk/>
            <pc:sldMk cId="3904976402" sldId="431"/>
            <ac:cxnSpMk id="142" creationId="{095C4E11-DA50-402A-BDFC-F27B69F3BDAE}"/>
          </ac:cxnSpMkLst>
        </pc:cxnChg>
      </pc:sldChg>
      <pc:sldChg chg="addSp delSp modSp mod addCm delCm">
        <pc:chgData name="Corentin HIVER" userId="36e1ca1018ad5470" providerId="LiveId" clId="{22A86881-D710-4849-8B57-1865929D39F3}" dt="2024-05-30T14:06:50.058" v="8675"/>
        <pc:sldMkLst>
          <pc:docMk/>
          <pc:sldMk cId="2462578010" sldId="432"/>
        </pc:sldMkLst>
        <pc:spChg chg="del mod">
          <ac:chgData name="Corentin HIVER" userId="36e1ca1018ad5470" providerId="LiveId" clId="{22A86881-D710-4849-8B57-1865929D39F3}" dt="2024-05-30T14:06:50.058" v="8675"/>
          <ac:spMkLst>
            <pc:docMk/>
            <pc:sldMk cId="2462578010" sldId="432"/>
            <ac:spMk id="2" creationId="{00000000-0000-0000-0000-000000000000}"/>
          </ac:spMkLst>
        </pc:spChg>
        <pc:spChg chg="mod">
          <ac:chgData name="Corentin HIVER" userId="36e1ca1018ad5470" providerId="LiveId" clId="{22A86881-D710-4849-8B57-1865929D39F3}" dt="2024-05-29T14:11:31.298" v="3278"/>
          <ac:spMkLst>
            <pc:docMk/>
            <pc:sldMk cId="2462578010" sldId="432"/>
            <ac:spMk id="4" creationId="{00000000-0000-0000-0000-000000000000}"/>
          </ac:spMkLst>
        </pc:spChg>
        <pc:spChg chg="add del mod">
          <ac:chgData name="Corentin HIVER" userId="36e1ca1018ad5470" providerId="LiveId" clId="{22A86881-D710-4849-8B57-1865929D39F3}" dt="2024-05-29T06:41:31.269" v="2758" actId="1037"/>
          <ac:spMkLst>
            <pc:docMk/>
            <pc:sldMk cId="2462578010" sldId="432"/>
            <ac:spMk id="7" creationId="{A8099CD6-DDBB-54E2-2148-8D35797FE1A2}"/>
          </ac:spMkLst>
        </pc:spChg>
        <pc:spChg chg="add mod">
          <ac:chgData name="Corentin HIVER" userId="36e1ca1018ad5470" providerId="LiveId" clId="{22A86881-D710-4849-8B57-1865929D39F3}" dt="2024-05-29T06:43:27.060" v="2809" actId="1076"/>
          <ac:spMkLst>
            <pc:docMk/>
            <pc:sldMk cId="2462578010" sldId="432"/>
            <ac:spMk id="9" creationId="{494FE5E0-1A5D-4378-B47D-382313837ADC}"/>
          </ac:spMkLst>
        </pc:spChg>
        <pc:spChg chg="mod">
          <ac:chgData name="Corentin HIVER" userId="36e1ca1018ad5470" providerId="LiveId" clId="{22A86881-D710-4849-8B57-1865929D39F3}" dt="2024-05-29T06:41:31.269" v="2758" actId="1037"/>
          <ac:spMkLst>
            <pc:docMk/>
            <pc:sldMk cId="2462578010" sldId="432"/>
            <ac:spMk id="18" creationId="{33A2CB68-6794-9B20-F0EA-0A6C2E7C88AA}"/>
          </ac:spMkLst>
        </pc:spChg>
        <pc:spChg chg="mod">
          <ac:chgData name="Corentin HIVER" userId="36e1ca1018ad5470" providerId="LiveId" clId="{22A86881-D710-4849-8B57-1865929D39F3}" dt="2024-05-29T06:41:31.269" v="2758" actId="1037"/>
          <ac:spMkLst>
            <pc:docMk/>
            <pc:sldMk cId="2462578010" sldId="432"/>
            <ac:spMk id="20" creationId="{6B7F3103-437F-D568-DCF3-4CE7E635E3B8}"/>
          </ac:spMkLst>
        </pc:spChg>
        <pc:spChg chg="mod">
          <ac:chgData name="Corentin HIVER" userId="36e1ca1018ad5470" providerId="LiveId" clId="{22A86881-D710-4849-8B57-1865929D39F3}" dt="2024-05-29T06:41:31.269" v="2758" actId="1037"/>
          <ac:spMkLst>
            <pc:docMk/>
            <pc:sldMk cId="2462578010" sldId="432"/>
            <ac:spMk id="26" creationId="{C0BF4BD5-E632-37AB-9DBD-BF0E4D5CD8DF}"/>
          </ac:spMkLst>
        </pc:spChg>
        <pc:spChg chg="mod">
          <ac:chgData name="Corentin HIVER" userId="36e1ca1018ad5470" providerId="LiveId" clId="{22A86881-D710-4849-8B57-1865929D39F3}" dt="2024-05-29T06:41:31.269" v="2758" actId="1037"/>
          <ac:spMkLst>
            <pc:docMk/>
            <pc:sldMk cId="2462578010" sldId="432"/>
            <ac:spMk id="31" creationId="{9859B18B-B108-6D21-CCC0-D74CB8FC563A}"/>
          </ac:spMkLst>
        </pc:spChg>
        <pc:spChg chg="mod">
          <ac:chgData name="Corentin HIVER" userId="36e1ca1018ad5470" providerId="LiveId" clId="{22A86881-D710-4849-8B57-1865929D39F3}" dt="2024-05-29T06:41:24.451" v="2731" actId="1076"/>
          <ac:spMkLst>
            <pc:docMk/>
            <pc:sldMk cId="2462578010" sldId="432"/>
            <ac:spMk id="42" creationId="{E8CB3F86-3B94-45DB-5D00-A81C14540D09}"/>
          </ac:spMkLst>
        </pc:spChg>
        <pc:spChg chg="add mod">
          <ac:chgData name="Corentin HIVER" userId="36e1ca1018ad5470" providerId="LiveId" clId="{22A86881-D710-4849-8B57-1865929D39F3}" dt="2024-05-29T06:41:31.269" v="2758" actId="1037"/>
          <ac:spMkLst>
            <pc:docMk/>
            <pc:sldMk cId="2462578010" sldId="432"/>
            <ac:spMk id="43" creationId="{B25A3103-2476-4F99-9EFD-F0DADD32D698}"/>
          </ac:spMkLst>
        </pc:spChg>
        <pc:spChg chg="mod">
          <ac:chgData name="Corentin HIVER" userId="36e1ca1018ad5470" providerId="LiveId" clId="{22A86881-D710-4849-8B57-1865929D39F3}" dt="2024-05-29T06:41:31.269" v="2758" actId="1037"/>
          <ac:spMkLst>
            <pc:docMk/>
            <pc:sldMk cId="2462578010" sldId="432"/>
            <ac:spMk id="50" creationId="{BFEE9D3A-2B3E-857A-4039-DFA5CD06BC35}"/>
          </ac:spMkLst>
        </pc:spChg>
        <pc:spChg chg="mod">
          <ac:chgData name="Corentin HIVER" userId="36e1ca1018ad5470" providerId="LiveId" clId="{22A86881-D710-4849-8B57-1865929D39F3}" dt="2024-05-29T06:41:31.269" v="2758" actId="1037"/>
          <ac:spMkLst>
            <pc:docMk/>
            <pc:sldMk cId="2462578010" sldId="432"/>
            <ac:spMk id="156" creationId="{0D363CBA-5964-42CB-9C90-F2E4B5238228}"/>
          </ac:spMkLst>
        </pc:spChg>
        <pc:spChg chg="add mod">
          <ac:chgData name="Corentin HIVER" userId="36e1ca1018ad5470" providerId="LiveId" clId="{22A86881-D710-4849-8B57-1865929D39F3}" dt="2024-05-30T07:36:49.766" v="4515" actId="1076"/>
          <ac:spMkLst>
            <pc:docMk/>
            <pc:sldMk cId="2462578010" sldId="432"/>
            <ac:spMk id="158" creationId="{B79B54D2-7FC1-4378-AB44-514B84C1B75A}"/>
          </ac:spMkLst>
        </pc:spChg>
        <pc:spChg chg="add mod">
          <ac:chgData name="Corentin HIVER" userId="36e1ca1018ad5470" providerId="LiveId" clId="{22A86881-D710-4849-8B57-1865929D39F3}" dt="2024-05-29T06:41:35.919" v="2759" actId="1076"/>
          <ac:spMkLst>
            <pc:docMk/>
            <pc:sldMk cId="2462578010" sldId="432"/>
            <ac:spMk id="170" creationId="{1367CCB5-60F1-4722-A529-CBC4053F6BE3}"/>
          </ac:spMkLst>
        </pc:spChg>
        <pc:spChg chg="add mod">
          <ac:chgData name="Corentin HIVER" userId="36e1ca1018ad5470" providerId="LiveId" clId="{22A86881-D710-4849-8B57-1865929D39F3}" dt="2024-05-29T06:41:35.919" v="2759" actId="1076"/>
          <ac:spMkLst>
            <pc:docMk/>
            <pc:sldMk cId="2462578010" sldId="432"/>
            <ac:spMk id="171" creationId="{B5669545-690D-4F37-9951-5D702E3D3164}"/>
          </ac:spMkLst>
        </pc:spChg>
        <pc:spChg chg="add del mod">
          <ac:chgData name="Corentin HIVER" userId="36e1ca1018ad5470" providerId="LiveId" clId="{22A86881-D710-4849-8B57-1865929D39F3}" dt="2024-05-30T12:05:52.371" v="7647" actId="21"/>
          <ac:spMkLst>
            <pc:docMk/>
            <pc:sldMk cId="2462578010" sldId="432"/>
            <ac:spMk id="236" creationId="{4C0C404E-E9E4-400B-B321-80E5A932DB49}"/>
          </ac:spMkLst>
        </pc:spChg>
        <pc:spChg chg="mod">
          <ac:chgData name="Corentin HIVER" userId="36e1ca1018ad5470" providerId="LiveId" clId="{22A86881-D710-4849-8B57-1865929D39F3}" dt="2024-05-29T06:41:31.269" v="2758" actId="1037"/>
          <ac:spMkLst>
            <pc:docMk/>
            <pc:sldMk cId="2462578010" sldId="432"/>
            <ac:spMk id="240" creationId="{860620D3-9857-F1D0-B0B3-8E979C825BF7}"/>
          </ac:spMkLst>
        </pc:spChg>
        <pc:spChg chg="add mod">
          <ac:chgData name="Corentin HIVER" userId="36e1ca1018ad5470" providerId="LiveId" clId="{22A86881-D710-4849-8B57-1865929D39F3}" dt="2024-05-30T14:06:50.058" v="8675"/>
          <ac:spMkLst>
            <pc:docMk/>
            <pc:sldMk cId="2462578010" sldId="432"/>
            <ac:spMk id="241" creationId="{C429F84F-BA5A-446A-97ED-24C32B8A08A4}"/>
          </ac:spMkLst>
        </pc:spChg>
        <pc:spChg chg="mod">
          <ac:chgData name="Corentin HIVER" userId="36e1ca1018ad5470" providerId="LiveId" clId="{22A86881-D710-4849-8B57-1865929D39F3}" dt="2024-05-29T06:41:31.269" v="2758" actId="1037"/>
          <ac:spMkLst>
            <pc:docMk/>
            <pc:sldMk cId="2462578010" sldId="432"/>
            <ac:spMk id="248" creationId="{DD4B469E-D8CA-965D-A029-5ED85BE858A8}"/>
          </ac:spMkLst>
        </pc:spChg>
        <pc:grpChg chg="mod">
          <ac:chgData name="Corentin HIVER" userId="36e1ca1018ad5470" providerId="LiveId" clId="{22A86881-D710-4849-8B57-1865929D39F3}" dt="2024-05-29T06:41:31.269" v="2758" actId="1037"/>
          <ac:grpSpMkLst>
            <pc:docMk/>
            <pc:sldMk cId="2462578010" sldId="432"/>
            <ac:grpSpMk id="36" creationId="{65C8BDF6-25FF-70FD-2707-4ECCD0E87BFA}"/>
          </ac:grpSpMkLst>
        </pc:grpChg>
        <pc:grpChg chg="add mod">
          <ac:chgData name="Corentin HIVER" userId="36e1ca1018ad5470" providerId="LiveId" clId="{22A86881-D710-4849-8B57-1865929D39F3}" dt="2024-05-30T12:07:19.097" v="7667" actId="1037"/>
          <ac:grpSpMkLst>
            <pc:docMk/>
            <pc:sldMk cId="2462578010" sldId="432"/>
            <ac:grpSpMk id="159" creationId="{61E7CE5B-9719-40AF-AB3D-C23D6093C2BA}"/>
          </ac:grpSpMkLst>
        </pc:grpChg>
        <pc:cxnChg chg="mod">
          <ac:chgData name="Corentin HIVER" userId="36e1ca1018ad5470" providerId="LiveId" clId="{22A86881-D710-4849-8B57-1865929D39F3}" dt="2024-05-29T06:41:31.269" v="2758" actId="1037"/>
          <ac:cxnSpMkLst>
            <pc:docMk/>
            <pc:sldMk cId="2462578010" sldId="432"/>
            <ac:cxnSpMk id="6" creationId="{D3A9A732-E37A-93E5-CF30-DA9035894C79}"/>
          </ac:cxnSpMkLst>
        </pc:cxnChg>
        <pc:cxnChg chg="mod">
          <ac:chgData name="Corentin HIVER" userId="36e1ca1018ad5470" providerId="LiveId" clId="{22A86881-D710-4849-8B57-1865929D39F3}" dt="2024-05-29T06:41:31.269" v="2758" actId="1037"/>
          <ac:cxnSpMkLst>
            <pc:docMk/>
            <pc:sldMk cId="2462578010" sldId="432"/>
            <ac:cxnSpMk id="8" creationId="{BB841F7A-9D50-23EB-D253-E4AFF999835B}"/>
          </ac:cxnSpMkLst>
        </pc:cxnChg>
        <pc:cxnChg chg="del mod">
          <ac:chgData name="Corentin HIVER" userId="36e1ca1018ad5470" providerId="LiveId" clId="{22A86881-D710-4849-8B57-1865929D39F3}" dt="2024-05-27T14:03:48.841" v="1294" actId="21"/>
          <ac:cxnSpMkLst>
            <pc:docMk/>
            <pc:sldMk cId="2462578010" sldId="432"/>
            <ac:cxnSpMk id="11" creationId="{6C167AED-97FE-32C3-5527-5EB65444BFBA}"/>
          </ac:cxnSpMkLst>
        </pc:cxnChg>
        <pc:cxnChg chg="del mod">
          <ac:chgData name="Corentin HIVER" userId="36e1ca1018ad5470" providerId="LiveId" clId="{22A86881-D710-4849-8B57-1865929D39F3}" dt="2024-05-27T14:03:48.841" v="1294" actId="21"/>
          <ac:cxnSpMkLst>
            <pc:docMk/>
            <pc:sldMk cId="2462578010" sldId="432"/>
            <ac:cxnSpMk id="12" creationId="{D9FC9897-068C-183A-30EF-1CEFBD081548}"/>
          </ac:cxnSpMkLst>
        </pc:cxnChg>
        <pc:cxnChg chg="del mod">
          <ac:chgData name="Corentin HIVER" userId="36e1ca1018ad5470" providerId="LiveId" clId="{22A86881-D710-4849-8B57-1865929D39F3}" dt="2024-05-27T14:03:48.841" v="1294" actId="21"/>
          <ac:cxnSpMkLst>
            <pc:docMk/>
            <pc:sldMk cId="2462578010" sldId="432"/>
            <ac:cxnSpMk id="14" creationId="{D2D0828C-EB21-F07D-C9B9-D17B71BF30E9}"/>
          </ac:cxnSpMkLst>
        </pc:cxnChg>
        <pc:cxnChg chg="del mod">
          <ac:chgData name="Corentin HIVER" userId="36e1ca1018ad5470" providerId="LiveId" clId="{22A86881-D710-4849-8B57-1865929D39F3}" dt="2024-05-27T14:03:48.841" v="1294" actId="21"/>
          <ac:cxnSpMkLst>
            <pc:docMk/>
            <pc:sldMk cId="2462578010" sldId="432"/>
            <ac:cxnSpMk id="15" creationId="{C136F57B-71D2-DF4E-73CC-F2794AC72764}"/>
          </ac:cxnSpMkLst>
        </pc:cxnChg>
        <pc:cxnChg chg="mod">
          <ac:chgData name="Corentin HIVER" userId="36e1ca1018ad5470" providerId="LiveId" clId="{22A86881-D710-4849-8B57-1865929D39F3}" dt="2024-05-29T06:41:31.269" v="2758" actId="1037"/>
          <ac:cxnSpMkLst>
            <pc:docMk/>
            <pc:sldMk cId="2462578010" sldId="432"/>
            <ac:cxnSpMk id="16" creationId="{B1E9A6BB-D2B5-B545-394A-F7F1D11D93BD}"/>
          </ac:cxnSpMkLst>
        </pc:cxnChg>
        <pc:cxnChg chg="del mod">
          <ac:chgData name="Corentin HIVER" userId="36e1ca1018ad5470" providerId="LiveId" clId="{22A86881-D710-4849-8B57-1865929D39F3}" dt="2024-05-27T14:03:48.841" v="1294" actId="21"/>
          <ac:cxnSpMkLst>
            <pc:docMk/>
            <pc:sldMk cId="2462578010" sldId="432"/>
            <ac:cxnSpMk id="17" creationId="{391C10DA-6CF2-828D-3350-C53DD808D6E2}"/>
          </ac:cxnSpMkLst>
        </pc:cxnChg>
        <pc:cxnChg chg="del mod">
          <ac:chgData name="Corentin HIVER" userId="36e1ca1018ad5470" providerId="LiveId" clId="{22A86881-D710-4849-8B57-1865929D39F3}" dt="2024-05-27T14:03:48.841" v="1294" actId="21"/>
          <ac:cxnSpMkLst>
            <pc:docMk/>
            <pc:sldMk cId="2462578010" sldId="432"/>
            <ac:cxnSpMk id="19" creationId="{0C51FD85-AF1B-968E-B0F6-EAFD185D5551}"/>
          </ac:cxnSpMkLst>
        </pc:cxnChg>
        <pc:cxnChg chg="mod">
          <ac:chgData name="Corentin HIVER" userId="36e1ca1018ad5470" providerId="LiveId" clId="{22A86881-D710-4849-8B57-1865929D39F3}" dt="2024-05-29T06:41:31.269" v="2758" actId="1037"/>
          <ac:cxnSpMkLst>
            <pc:docMk/>
            <pc:sldMk cId="2462578010" sldId="432"/>
            <ac:cxnSpMk id="21" creationId="{31621100-0D76-EC1F-C2EE-9ADE5BD0B8AC}"/>
          </ac:cxnSpMkLst>
        </pc:cxnChg>
        <pc:cxnChg chg="mod">
          <ac:chgData name="Corentin HIVER" userId="36e1ca1018ad5470" providerId="LiveId" clId="{22A86881-D710-4849-8B57-1865929D39F3}" dt="2024-05-29T06:41:31.269" v="2758" actId="1037"/>
          <ac:cxnSpMkLst>
            <pc:docMk/>
            <pc:sldMk cId="2462578010" sldId="432"/>
            <ac:cxnSpMk id="22" creationId="{B05CB006-D1C6-673C-277B-7C74A1B4C826}"/>
          </ac:cxnSpMkLst>
        </pc:cxnChg>
        <pc:cxnChg chg="del mod">
          <ac:chgData name="Corentin HIVER" userId="36e1ca1018ad5470" providerId="LiveId" clId="{22A86881-D710-4849-8B57-1865929D39F3}" dt="2024-05-27T14:03:48.841" v="1294" actId="21"/>
          <ac:cxnSpMkLst>
            <pc:docMk/>
            <pc:sldMk cId="2462578010" sldId="432"/>
            <ac:cxnSpMk id="24" creationId="{106FE0E5-7AA6-5570-AB56-833182589F47}"/>
          </ac:cxnSpMkLst>
        </pc:cxnChg>
        <pc:cxnChg chg="mod">
          <ac:chgData name="Corentin HIVER" userId="36e1ca1018ad5470" providerId="LiveId" clId="{22A86881-D710-4849-8B57-1865929D39F3}" dt="2024-05-29T06:41:31.269" v="2758" actId="1037"/>
          <ac:cxnSpMkLst>
            <pc:docMk/>
            <pc:sldMk cId="2462578010" sldId="432"/>
            <ac:cxnSpMk id="25" creationId="{EFB16FC8-9F6A-66B4-4A2E-56619E80BF5A}"/>
          </ac:cxnSpMkLst>
        </pc:cxnChg>
        <pc:cxnChg chg="mod">
          <ac:chgData name="Corentin HIVER" userId="36e1ca1018ad5470" providerId="LiveId" clId="{22A86881-D710-4849-8B57-1865929D39F3}" dt="2024-05-29T06:41:31.269" v="2758" actId="1037"/>
          <ac:cxnSpMkLst>
            <pc:docMk/>
            <pc:sldMk cId="2462578010" sldId="432"/>
            <ac:cxnSpMk id="28" creationId="{92C2B580-DE66-6140-3D63-823F184013C0}"/>
          </ac:cxnSpMkLst>
        </pc:cxnChg>
        <pc:cxnChg chg="mod">
          <ac:chgData name="Corentin HIVER" userId="36e1ca1018ad5470" providerId="LiveId" clId="{22A86881-D710-4849-8B57-1865929D39F3}" dt="2024-05-29T06:41:31.269" v="2758" actId="1037"/>
          <ac:cxnSpMkLst>
            <pc:docMk/>
            <pc:sldMk cId="2462578010" sldId="432"/>
            <ac:cxnSpMk id="29" creationId="{C3A033EF-821E-32E4-4461-73F3776516AE}"/>
          </ac:cxnSpMkLst>
        </pc:cxnChg>
        <pc:cxnChg chg="mod">
          <ac:chgData name="Corentin HIVER" userId="36e1ca1018ad5470" providerId="LiveId" clId="{22A86881-D710-4849-8B57-1865929D39F3}" dt="2024-05-29T06:41:31.269" v="2758" actId="1037"/>
          <ac:cxnSpMkLst>
            <pc:docMk/>
            <pc:sldMk cId="2462578010" sldId="432"/>
            <ac:cxnSpMk id="30" creationId="{5892A83F-26F8-FBA0-E21D-09A7CE6D86C3}"/>
          </ac:cxnSpMkLst>
        </pc:cxnChg>
        <pc:cxnChg chg="mod">
          <ac:chgData name="Corentin HIVER" userId="36e1ca1018ad5470" providerId="LiveId" clId="{22A86881-D710-4849-8B57-1865929D39F3}" dt="2024-05-29T06:41:31.269" v="2758" actId="1037"/>
          <ac:cxnSpMkLst>
            <pc:docMk/>
            <pc:sldMk cId="2462578010" sldId="432"/>
            <ac:cxnSpMk id="33" creationId="{734CC998-28BA-731F-8A8F-E38289AEEF76}"/>
          </ac:cxnSpMkLst>
        </pc:cxnChg>
        <pc:cxnChg chg="mod">
          <ac:chgData name="Corentin HIVER" userId="36e1ca1018ad5470" providerId="LiveId" clId="{22A86881-D710-4849-8B57-1865929D39F3}" dt="2024-05-29T06:41:31.269" v="2758" actId="1037"/>
          <ac:cxnSpMkLst>
            <pc:docMk/>
            <pc:sldMk cId="2462578010" sldId="432"/>
            <ac:cxnSpMk id="34" creationId="{C54B168E-AE11-BF0E-6955-9EB7B93411E0}"/>
          </ac:cxnSpMkLst>
        </pc:cxnChg>
        <pc:cxnChg chg="mod">
          <ac:chgData name="Corentin HIVER" userId="36e1ca1018ad5470" providerId="LiveId" clId="{22A86881-D710-4849-8B57-1865929D39F3}" dt="2024-05-29T06:41:31.269" v="2758" actId="1037"/>
          <ac:cxnSpMkLst>
            <pc:docMk/>
            <pc:sldMk cId="2462578010" sldId="432"/>
            <ac:cxnSpMk id="35" creationId="{D66F21C1-5B5C-6ACC-9637-154487BE41C6}"/>
          </ac:cxnSpMkLst>
        </pc:cxnChg>
        <pc:cxnChg chg="mod">
          <ac:chgData name="Corentin HIVER" userId="36e1ca1018ad5470" providerId="LiveId" clId="{22A86881-D710-4849-8B57-1865929D39F3}" dt="2024-05-29T06:41:31.269" v="2758" actId="1037"/>
          <ac:cxnSpMkLst>
            <pc:docMk/>
            <pc:sldMk cId="2462578010" sldId="432"/>
            <ac:cxnSpMk id="38" creationId="{1484B528-DFBB-3FE0-8B2A-CCD8623E8ADC}"/>
          </ac:cxnSpMkLst>
        </pc:cxnChg>
        <pc:cxnChg chg="mod">
          <ac:chgData name="Corentin HIVER" userId="36e1ca1018ad5470" providerId="LiveId" clId="{22A86881-D710-4849-8B57-1865929D39F3}" dt="2024-05-29T06:41:31.269" v="2758" actId="1037"/>
          <ac:cxnSpMkLst>
            <pc:docMk/>
            <pc:sldMk cId="2462578010" sldId="432"/>
            <ac:cxnSpMk id="44" creationId="{942C33C3-50BD-7C06-EB31-45636E73E797}"/>
          </ac:cxnSpMkLst>
        </pc:cxnChg>
        <pc:cxnChg chg="mod">
          <ac:chgData name="Corentin HIVER" userId="36e1ca1018ad5470" providerId="LiveId" clId="{22A86881-D710-4849-8B57-1865929D39F3}" dt="2024-05-29T06:41:31.269" v="2758" actId="1037"/>
          <ac:cxnSpMkLst>
            <pc:docMk/>
            <pc:sldMk cId="2462578010" sldId="432"/>
            <ac:cxnSpMk id="45" creationId="{B3DDFF70-DF71-1F9E-713A-A91042943C39}"/>
          </ac:cxnSpMkLst>
        </pc:cxnChg>
        <pc:cxnChg chg="mod">
          <ac:chgData name="Corentin HIVER" userId="36e1ca1018ad5470" providerId="LiveId" clId="{22A86881-D710-4849-8B57-1865929D39F3}" dt="2024-05-29T06:41:31.269" v="2758" actId="1037"/>
          <ac:cxnSpMkLst>
            <pc:docMk/>
            <pc:sldMk cId="2462578010" sldId="432"/>
            <ac:cxnSpMk id="46" creationId="{EE78B656-C3D6-282F-511D-74DD5E33DE59}"/>
          </ac:cxnSpMkLst>
        </pc:cxnChg>
        <pc:cxnChg chg="mod">
          <ac:chgData name="Corentin HIVER" userId="36e1ca1018ad5470" providerId="LiveId" clId="{22A86881-D710-4849-8B57-1865929D39F3}" dt="2024-05-29T06:41:31.269" v="2758" actId="1037"/>
          <ac:cxnSpMkLst>
            <pc:docMk/>
            <pc:sldMk cId="2462578010" sldId="432"/>
            <ac:cxnSpMk id="47" creationId="{B4A9272B-7ADD-0EAA-80B4-B2A3E2BCCD14}"/>
          </ac:cxnSpMkLst>
        </pc:cxnChg>
        <pc:cxnChg chg="mod">
          <ac:chgData name="Corentin HIVER" userId="36e1ca1018ad5470" providerId="LiveId" clId="{22A86881-D710-4849-8B57-1865929D39F3}" dt="2024-05-29T06:41:31.269" v="2758" actId="1037"/>
          <ac:cxnSpMkLst>
            <pc:docMk/>
            <pc:sldMk cId="2462578010" sldId="432"/>
            <ac:cxnSpMk id="48" creationId="{469CFD2C-2AD2-B6BC-54E3-B85C78A6C918}"/>
          </ac:cxnSpMkLst>
        </pc:cxnChg>
        <pc:cxnChg chg="mod">
          <ac:chgData name="Corentin HIVER" userId="36e1ca1018ad5470" providerId="LiveId" clId="{22A86881-D710-4849-8B57-1865929D39F3}" dt="2024-05-29T06:41:31.269" v="2758" actId="1037"/>
          <ac:cxnSpMkLst>
            <pc:docMk/>
            <pc:sldMk cId="2462578010" sldId="432"/>
            <ac:cxnSpMk id="49" creationId="{A8C4DF89-8CCB-3372-FB69-712853F97F31}"/>
          </ac:cxnSpMkLst>
        </pc:cxnChg>
        <pc:cxnChg chg="del">
          <ac:chgData name="Corentin HIVER" userId="36e1ca1018ad5470" providerId="LiveId" clId="{22A86881-D710-4849-8B57-1865929D39F3}" dt="2024-05-27T14:08:34.784" v="1397" actId="478"/>
          <ac:cxnSpMkLst>
            <pc:docMk/>
            <pc:sldMk cId="2462578010" sldId="432"/>
            <ac:cxnSpMk id="51" creationId="{7AA8D003-B5B6-0BA2-7ECC-0B26A812E9BC}"/>
          </ac:cxnSpMkLst>
        </pc:cxnChg>
        <pc:cxnChg chg="mod">
          <ac:chgData name="Corentin HIVER" userId="36e1ca1018ad5470" providerId="LiveId" clId="{22A86881-D710-4849-8B57-1865929D39F3}" dt="2024-05-29T06:41:31.269" v="2758" actId="1037"/>
          <ac:cxnSpMkLst>
            <pc:docMk/>
            <pc:sldMk cId="2462578010" sldId="432"/>
            <ac:cxnSpMk id="52" creationId="{C6E0092F-1299-BA20-5B3E-A8B2D41826C4}"/>
          </ac:cxnSpMkLst>
        </pc:cxnChg>
        <pc:cxnChg chg="mod">
          <ac:chgData name="Corentin HIVER" userId="36e1ca1018ad5470" providerId="LiveId" clId="{22A86881-D710-4849-8B57-1865929D39F3}" dt="2024-05-29T06:41:31.269" v="2758" actId="1037"/>
          <ac:cxnSpMkLst>
            <pc:docMk/>
            <pc:sldMk cId="2462578010" sldId="432"/>
            <ac:cxnSpMk id="56" creationId="{A6939AE2-98CA-6E60-08C3-675E60C2D079}"/>
          </ac:cxnSpMkLst>
        </pc:cxnChg>
        <pc:cxnChg chg="mod">
          <ac:chgData name="Corentin HIVER" userId="36e1ca1018ad5470" providerId="LiveId" clId="{22A86881-D710-4849-8B57-1865929D39F3}" dt="2024-05-29T06:41:31.269" v="2758" actId="1037"/>
          <ac:cxnSpMkLst>
            <pc:docMk/>
            <pc:sldMk cId="2462578010" sldId="432"/>
            <ac:cxnSpMk id="57" creationId="{ED0D1F24-459C-8EBA-2453-264C5B3940F2}"/>
          </ac:cxnSpMkLst>
        </pc:cxnChg>
        <pc:cxnChg chg="mod">
          <ac:chgData name="Corentin HIVER" userId="36e1ca1018ad5470" providerId="LiveId" clId="{22A86881-D710-4849-8B57-1865929D39F3}" dt="2024-05-29T06:41:31.269" v="2758" actId="1037"/>
          <ac:cxnSpMkLst>
            <pc:docMk/>
            <pc:sldMk cId="2462578010" sldId="432"/>
            <ac:cxnSpMk id="58" creationId="{964303CA-2204-0513-0A1F-FA1C32E97D9E}"/>
          </ac:cxnSpMkLst>
        </pc:cxnChg>
        <pc:cxnChg chg="mod">
          <ac:chgData name="Corentin HIVER" userId="36e1ca1018ad5470" providerId="LiveId" clId="{22A86881-D710-4849-8B57-1865929D39F3}" dt="2024-05-29T06:41:31.269" v="2758" actId="1037"/>
          <ac:cxnSpMkLst>
            <pc:docMk/>
            <pc:sldMk cId="2462578010" sldId="432"/>
            <ac:cxnSpMk id="59" creationId="{7079A617-8EA3-43C7-5C07-61F8FE211A30}"/>
          </ac:cxnSpMkLst>
        </pc:cxnChg>
        <pc:cxnChg chg="mod">
          <ac:chgData name="Corentin HIVER" userId="36e1ca1018ad5470" providerId="LiveId" clId="{22A86881-D710-4849-8B57-1865929D39F3}" dt="2024-05-29T06:41:31.269" v="2758" actId="1037"/>
          <ac:cxnSpMkLst>
            <pc:docMk/>
            <pc:sldMk cId="2462578010" sldId="432"/>
            <ac:cxnSpMk id="61" creationId="{3B0DC508-A07C-BAC5-3035-7B14C2AB657D}"/>
          </ac:cxnSpMkLst>
        </pc:cxnChg>
        <pc:cxnChg chg="mod">
          <ac:chgData name="Corentin HIVER" userId="36e1ca1018ad5470" providerId="LiveId" clId="{22A86881-D710-4849-8B57-1865929D39F3}" dt="2024-05-29T06:41:31.269" v="2758" actId="1037"/>
          <ac:cxnSpMkLst>
            <pc:docMk/>
            <pc:sldMk cId="2462578010" sldId="432"/>
            <ac:cxnSpMk id="62" creationId="{C926EA4E-3345-1E9C-BF5B-29651B6CEEB7}"/>
          </ac:cxnSpMkLst>
        </pc:cxnChg>
        <pc:cxnChg chg="add mod">
          <ac:chgData name="Corentin HIVER" userId="36e1ca1018ad5470" providerId="LiveId" clId="{22A86881-D710-4849-8B57-1865929D39F3}" dt="2024-05-29T06:41:31.269" v="2758" actId="1037"/>
          <ac:cxnSpMkLst>
            <pc:docMk/>
            <pc:sldMk cId="2462578010" sldId="432"/>
            <ac:cxnSpMk id="155" creationId="{CE565549-B494-427B-8345-59DF3CED86A9}"/>
          </ac:cxnSpMkLst>
        </pc:cxnChg>
        <pc:cxnChg chg="add mod">
          <ac:chgData name="Corentin HIVER" userId="36e1ca1018ad5470" providerId="LiveId" clId="{22A86881-D710-4849-8B57-1865929D39F3}" dt="2024-05-30T07:36:58.538" v="4526" actId="1076"/>
          <ac:cxnSpMkLst>
            <pc:docMk/>
            <pc:sldMk cId="2462578010" sldId="432"/>
            <ac:cxnSpMk id="157" creationId="{CF64A176-D182-4E55-A461-CB9EE614485F}"/>
          </ac:cxnSpMkLst>
        </pc:cxnChg>
        <pc:cxnChg chg="mod">
          <ac:chgData name="Corentin HIVER" userId="36e1ca1018ad5470" providerId="LiveId" clId="{22A86881-D710-4849-8B57-1865929D39F3}" dt="2024-05-30T12:07:16.173" v="7649"/>
          <ac:cxnSpMkLst>
            <pc:docMk/>
            <pc:sldMk cId="2462578010" sldId="432"/>
            <ac:cxnSpMk id="160" creationId="{B9FAEAE9-2EDE-4AAB-BFB5-863778DB2554}"/>
          </ac:cxnSpMkLst>
        </pc:cxnChg>
        <pc:cxnChg chg="mod">
          <ac:chgData name="Corentin HIVER" userId="36e1ca1018ad5470" providerId="LiveId" clId="{22A86881-D710-4849-8B57-1865929D39F3}" dt="2024-05-30T12:07:16.173" v="7649"/>
          <ac:cxnSpMkLst>
            <pc:docMk/>
            <pc:sldMk cId="2462578010" sldId="432"/>
            <ac:cxnSpMk id="161" creationId="{28880E3D-415D-43EF-8D0B-59024F26EA2C}"/>
          </ac:cxnSpMkLst>
        </pc:cxnChg>
        <pc:cxnChg chg="mod">
          <ac:chgData name="Corentin HIVER" userId="36e1ca1018ad5470" providerId="LiveId" clId="{22A86881-D710-4849-8B57-1865929D39F3}" dt="2024-05-30T12:07:16.173" v="7649"/>
          <ac:cxnSpMkLst>
            <pc:docMk/>
            <pc:sldMk cId="2462578010" sldId="432"/>
            <ac:cxnSpMk id="162" creationId="{F15B0ED2-8924-4DB5-A192-1B220610D80B}"/>
          </ac:cxnSpMkLst>
        </pc:cxnChg>
        <pc:cxnChg chg="mod">
          <ac:chgData name="Corentin HIVER" userId="36e1ca1018ad5470" providerId="LiveId" clId="{22A86881-D710-4849-8B57-1865929D39F3}" dt="2024-05-30T12:07:16.173" v="7649"/>
          <ac:cxnSpMkLst>
            <pc:docMk/>
            <pc:sldMk cId="2462578010" sldId="432"/>
            <ac:cxnSpMk id="163" creationId="{626C7E34-DCC9-4226-8860-855EFCCA4D2A}"/>
          </ac:cxnSpMkLst>
        </pc:cxnChg>
        <pc:cxnChg chg="add mod">
          <ac:chgData name="Corentin HIVER" userId="36e1ca1018ad5470" providerId="LiveId" clId="{22A86881-D710-4849-8B57-1865929D39F3}" dt="2024-05-29T06:41:31.269" v="2758" actId="1037"/>
          <ac:cxnSpMkLst>
            <pc:docMk/>
            <pc:sldMk cId="2462578010" sldId="432"/>
            <ac:cxnSpMk id="164" creationId="{76C1637F-C0A4-4732-AC94-6EC7179CBF32}"/>
          </ac:cxnSpMkLst>
        </pc:cxnChg>
        <pc:cxnChg chg="mod">
          <ac:chgData name="Corentin HIVER" userId="36e1ca1018ad5470" providerId="LiveId" clId="{22A86881-D710-4849-8B57-1865929D39F3}" dt="2024-05-30T12:07:16.173" v="7649"/>
          <ac:cxnSpMkLst>
            <pc:docMk/>
            <pc:sldMk cId="2462578010" sldId="432"/>
            <ac:cxnSpMk id="165" creationId="{71B814FF-0F4C-4F6D-B6E4-F7AC8B91420C}"/>
          </ac:cxnSpMkLst>
        </pc:cxnChg>
        <pc:cxnChg chg="add mod">
          <ac:chgData name="Corentin HIVER" userId="36e1ca1018ad5470" providerId="LiveId" clId="{22A86881-D710-4849-8B57-1865929D39F3}" dt="2024-05-29T06:41:31.269" v="2758" actId="1037"/>
          <ac:cxnSpMkLst>
            <pc:docMk/>
            <pc:sldMk cId="2462578010" sldId="432"/>
            <ac:cxnSpMk id="166" creationId="{26910D88-A904-45A2-8D05-09DE5755A171}"/>
          </ac:cxnSpMkLst>
        </pc:cxnChg>
        <pc:cxnChg chg="mod">
          <ac:chgData name="Corentin HIVER" userId="36e1ca1018ad5470" providerId="LiveId" clId="{22A86881-D710-4849-8B57-1865929D39F3}" dt="2024-05-30T12:07:16.173" v="7649"/>
          <ac:cxnSpMkLst>
            <pc:docMk/>
            <pc:sldMk cId="2462578010" sldId="432"/>
            <ac:cxnSpMk id="167" creationId="{571B7141-CA17-4AC4-8C4D-74B37E52B157}"/>
          </ac:cxnSpMkLst>
        </pc:cxnChg>
        <pc:cxnChg chg="mod">
          <ac:chgData name="Corentin HIVER" userId="36e1ca1018ad5470" providerId="LiveId" clId="{22A86881-D710-4849-8B57-1865929D39F3}" dt="2024-05-30T12:07:16.173" v="7649"/>
          <ac:cxnSpMkLst>
            <pc:docMk/>
            <pc:sldMk cId="2462578010" sldId="432"/>
            <ac:cxnSpMk id="168" creationId="{C1947DF8-7089-498C-9C95-A24748A0DAA0}"/>
          </ac:cxnSpMkLst>
        </pc:cxnChg>
        <pc:cxnChg chg="mod">
          <ac:chgData name="Corentin HIVER" userId="36e1ca1018ad5470" providerId="LiveId" clId="{22A86881-D710-4849-8B57-1865929D39F3}" dt="2024-05-30T07:37:02.662" v="4527" actId="14100"/>
          <ac:cxnSpMkLst>
            <pc:docMk/>
            <pc:sldMk cId="2462578010" sldId="432"/>
            <ac:cxnSpMk id="235" creationId="{49E50594-31B5-56BE-3088-F8372013415D}"/>
          </ac:cxnSpMkLst>
        </pc:cxnChg>
        <pc:cxnChg chg="mod">
          <ac:chgData name="Corentin HIVER" userId="36e1ca1018ad5470" providerId="LiveId" clId="{22A86881-D710-4849-8B57-1865929D39F3}" dt="2024-05-30T07:36:54.637" v="4525" actId="1038"/>
          <ac:cxnSpMkLst>
            <pc:docMk/>
            <pc:sldMk cId="2462578010" sldId="432"/>
            <ac:cxnSpMk id="237" creationId="{7517B411-40CA-2E2C-4B5B-EA7C339873AA}"/>
          </ac:cxnSpMkLst>
        </pc:cxnChg>
        <pc:cxnChg chg="mod">
          <ac:chgData name="Corentin HIVER" userId="36e1ca1018ad5470" providerId="LiveId" clId="{22A86881-D710-4849-8B57-1865929D39F3}" dt="2024-05-30T12:07:16.173" v="7649"/>
          <ac:cxnSpMkLst>
            <pc:docMk/>
            <pc:sldMk cId="2462578010" sldId="432"/>
            <ac:cxnSpMk id="238" creationId="{9ED87293-DD48-48B9-9769-DCC8C44D6A64}"/>
          </ac:cxnSpMkLst>
        </pc:cxnChg>
        <pc:cxnChg chg="mod">
          <ac:chgData name="Corentin HIVER" userId="36e1ca1018ad5470" providerId="LiveId" clId="{22A86881-D710-4849-8B57-1865929D39F3}" dt="2024-05-30T12:07:16.173" v="7649"/>
          <ac:cxnSpMkLst>
            <pc:docMk/>
            <pc:sldMk cId="2462578010" sldId="432"/>
            <ac:cxnSpMk id="239" creationId="{D2B35048-89BF-481B-B0E6-3B60147E8546}"/>
          </ac:cxnSpMkLst>
        </pc:cxnChg>
      </pc:sldChg>
      <pc:sldChg chg="addSp delSp modSp add del mod">
        <pc:chgData name="Corentin HIVER" userId="36e1ca1018ad5470" providerId="LiveId" clId="{22A86881-D710-4849-8B57-1865929D39F3}" dt="2024-05-27T14:56:55.969" v="2098" actId="47"/>
        <pc:sldMkLst>
          <pc:docMk/>
          <pc:sldMk cId="23363101" sldId="433"/>
        </pc:sldMkLst>
        <pc:spChg chg="del">
          <ac:chgData name="Corentin HIVER" userId="36e1ca1018ad5470" providerId="LiveId" clId="{22A86881-D710-4849-8B57-1865929D39F3}" dt="2024-05-27T14:23:03.803" v="1618" actId="478"/>
          <ac:spMkLst>
            <pc:docMk/>
            <pc:sldMk cId="23363101" sldId="433"/>
            <ac:spMk id="7" creationId="{664B5C9E-CECD-495D-AC10-8B8A58196AF6}"/>
          </ac:spMkLst>
        </pc:spChg>
        <pc:spChg chg="mod">
          <ac:chgData name="Corentin HIVER" userId="36e1ca1018ad5470" providerId="LiveId" clId="{22A86881-D710-4849-8B57-1865929D39F3}" dt="2024-05-27T14:23:09.047" v="1620" actId="1076"/>
          <ac:spMkLst>
            <pc:docMk/>
            <pc:sldMk cId="23363101" sldId="433"/>
            <ac:spMk id="17" creationId="{8E402ECA-4CC3-4059-A66A-2F3B4F80C9D6}"/>
          </ac:spMkLst>
        </pc:spChg>
        <pc:spChg chg="del">
          <ac:chgData name="Corentin HIVER" userId="36e1ca1018ad5470" providerId="LiveId" clId="{22A86881-D710-4849-8B57-1865929D39F3}" dt="2024-05-27T14:23:06.441" v="1619" actId="478"/>
          <ac:spMkLst>
            <pc:docMk/>
            <pc:sldMk cId="23363101" sldId="433"/>
            <ac:spMk id="53" creationId="{AC5D598F-34E0-EF8F-BD4A-1370F549F5E6}"/>
          </ac:spMkLst>
        </pc:spChg>
        <pc:spChg chg="mod">
          <ac:chgData name="Corentin HIVER" userId="36e1ca1018ad5470" providerId="LiveId" clId="{22A86881-D710-4849-8B57-1865929D39F3}" dt="2024-05-27T14:23:22.152" v="1625" actId="20577"/>
          <ac:spMkLst>
            <pc:docMk/>
            <pc:sldMk cId="23363101" sldId="433"/>
            <ac:spMk id="71" creationId="{DC716F6C-FB04-4E6B-B41B-20A999196A7B}"/>
          </ac:spMkLst>
        </pc:spChg>
        <pc:spChg chg="add mod">
          <ac:chgData name="Corentin HIVER" userId="36e1ca1018ad5470" providerId="LiveId" clId="{22A86881-D710-4849-8B57-1865929D39F3}" dt="2024-05-27T14:23:15.306" v="1623" actId="20577"/>
          <ac:spMkLst>
            <pc:docMk/>
            <pc:sldMk cId="23363101" sldId="433"/>
            <ac:spMk id="117" creationId="{89C4F72E-708A-4922-87C4-CB62D1EE2E27}"/>
          </ac:spMkLst>
        </pc:spChg>
      </pc:sldChg>
      <pc:sldChg chg="addSp modSp add del mod ord">
        <pc:chgData name="Corentin HIVER" userId="36e1ca1018ad5470" providerId="LiveId" clId="{22A86881-D710-4849-8B57-1865929D39F3}" dt="2024-05-30T10:12:08.363" v="7025" actId="47"/>
        <pc:sldMkLst>
          <pc:docMk/>
          <pc:sldMk cId="1874673256" sldId="434"/>
        </pc:sldMkLst>
        <pc:spChg chg="mod">
          <ac:chgData name="Corentin HIVER" userId="36e1ca1018ad5470" providerId="LiveId" clId="{22A86881-D710-4849-8B57-1865929D39F3}" dt="2024-05-29T14:11:31.298" v="3278"/>
          <ac:spMkLst>
            <pc:docMk/>
            <pc:sldMk cId="1874673256" sldId="434"/>
            <ac:spMk id="4" creationId="{00000000-0000-0000-0000-000000000000}"/>
          </ac:spMkLst>
        </pc:spChg>
        <pc:spChg chg="add mod">
          <ac:chgData name="Corentin HIVER" userId="36e1ca1018ad5470" providerId="LiveId" clId="{22A86881-D710-4849-8B57-1865929D39F3}" dt="2024-05-27T15:43:13.210" v="2589" actId="571"/>
          <ac:spMkLst>
            <pc:docMk/>
            <pc:sldMk cId="1874673256" sldId="434"/>
            <ac:spMk id="7" creationId="{BF875A79-F2AC-474C-9E1F-F2A2C7CFC771}"/>
          </ac:spMkLst>
        </pc:spChg>
        <pc:spChg chg="mod">
          <ac:chgData name="Corentin HIVER" userId="36e1ca1018ad5470" providerId="LiveId" clId="{22A86881-D710-4849-8B57-1865929D39F3}" dt="2024-05-29T14:11:31.298" v="3278"/>
          <ac:spMkLst>
            <pc:docMk/>
            <pc:sldMk cId="1874673256" sldId="434"/>
            <ac:spMk id="27" creationId="{8B3570CD-94CF-27AA-26F8-733490C9F36A}"/>
          </ac:spMkLst>
        </pc:spChg>
      </pc:sldChg>
      <pc:sldChg chg="addSp delSp modSp add mod">
        <pc:chgData name="Corentin HIVER" userId="36e1ca1018ad5470" providerId="LiveId" clId="{22A86881-D710-4849-8B57-1865929D39F3}" dt="2024-05-29T14:11:31.298" v="3278"/>
        <pc:sldMkLst>
          <pc:docMk/>
          <pc:sldMk cId="1804159493" sldId="435"/>
        </pc:sldMkLst>
        <pc:spChg chg="mod">
          <ac:chgData name="Corentin HIVER" userId="36e1ca1018ad5470" providerId="LiveId" clId="{22A86881-D710-4849-8B57-1865929D39F3}" dt="2024-05-29T14:11:31.298" v="3278"/>
          <ac:spMkLst>
            <pc:docMk/>
            <pc:sldMk cId="1804159493" sldId="435"/>
            <ac:spMk id="4" creationId="{00000000-0000-0000-0000-000000000000}"/>
          </ac:spMkLst>
        </pc:spChg>
        <pc:spChg chg="add del mod">
          <ac:chgData name="Corentin HIVER" userId="36e1ca1018ad5470" providerId="LiveId" clId="{22A86881-D710-4849-8B57-1865929D39F3}" dt="2024-05-27T14:49:58.654" v="1923" actId="478"/>
          <ac:spMkLst>
            <pc:docMk/>
            <pc:sldMk cId="1804159493" sldId="435"/>
            <ac:spMk id="6" creationId="{C1994F09-DE53-4A3E-B7EB-C40233522690}"/>
          </ac:spMkLst>
        </pc:spChg>
        <pc:spChg chg="add del mod">
          <ac:chgData name="Corentin HIVER" userId="36e1ca1018ad5470" providerId="LiveId" clId="{22A86881-D710-4849-8B57-1865929D39F3}" dt="2024-05-27T14:51:47.844" v="2059" actId="478"/>
          <ac:spMkLst>
            <pc:docMk/>
            <pc:sldMk cId="1804159493" sldId="435"/>
            <ac:spMk id="28" creationId="{808ABB85-19A5-4F7F-B845-80138D4874E8}"/>
          </ac:spMkLst>
        </pc:spChg>
        <pc:spChg chg="add del mod">
          <ac:chgData name="Corentin HIVER" userId="36e1ca1018ad5470" providerId="LiveId" clId="{22A86881-D710-4849-8B57-1865929D39F3}" dt="2024-05-27T14:53:57.470" v="2083" actId="478"/>
          <ac:spMkLst>
            <pc:docMk/>
            <pc:sldMk cId="1804159493" sldId="435"/>
            <ac:spMk id="29" creationId="{75B59435-A63C-4F16-A23F-24DA8098D469}"/>
          </ac:spMkLst>
        </pc:spChg>
        <pc:spChg chg="add mod">
          <ac:chgData name="Corentin HIVER" userId="36e1ca1018ad5470" providerId="LiveId" clId="{22A86881-D710-4849-8B57-1865929D39F3}" dt="2024-05-27T14:54:04.192" v="2085" actId="6549"/>
          <ac:spMkLst>
            <pc:docMk/>
            <pc:sldMk cId="1804159493" sldId="435"/>
            <ac:spMk id="30" creationId="{BAECD92C-AE68-4428-9ACA-5C440901D207}"/>
          </ac:spMkLst>
        </pc:spChg>
        <pc:spChg chg="del">
          <ac:chgData name="Corentin HIVER" userId="36e1ca1018ad5470" providerId="LiveId" clId="{22A86881-D710-4849-8B57-1865929D39F3}" dt="2024-05-27T14:48:30.568" v="1820" actId="478"/>
          <ac:spMkLst>
            <pc:docMk/>
            <pc:sldMk cId="1804159493" sldId="435"/>
            <ac:spMk id="32" creationId="{FC8746B7-8D20-4366-B352-3C0D10061589}"/>
          </ac:spMkLst>
        </pc:spChg>
        <pc:spChg chg="del">
          <ac:chgData name="Corentin HIVER" userId="36e1ca1018ad5470" providerId="LiveId" clId="{22A86881-D710-4849-8B57-1865929D39F3}" dt="2024-05-27T14:48:32.536" v="1821" actId="478"/>
          <ac:spMkLst>
            <pc:docMk/>
            <pc:sldMk cId="1804159493" sldId="435"/>
            <ac:spMk id="33" creationId="{9D8E43F1-DC8B-4468-9B3F-03AAFB318CA8}"/>
          </ac:spMkLst>
        </pc:spChg>
        <pc:cxnChg chg="del">
          <ac:chgData name="Corentin HIVER" userId="36e1ca1018ad5470" providerId="LiveId" clId="{22A86881-D710-4849-8B57-1865929D39F3}" dt="2024-05-27T14:48:28.156" v="1819" actId="478"/>
          <ac:cxnSpMkLst>
            <pc:docMk/>
            <pc:sldMk cId="1804159493" sldId="435"/>
            <ac:cxnSpMk id="35" creationId="{EE781550-604E-453E-94FC-8B5D3B974877}"/>
          </ac:cxnSpMkLst>
        </pc:cxnChg>
        <pc:cxnChg chg="del">
          <ac:chgData name="Corentin HIVER" userId="36e1ca1018ad5470" providerId="LiveId" clId="{22A86881-D710-4849-8B57-1865929D39F3}" dt="2024-05-27T14:48:34.677" v="1822" actId="478"/>
          <ac:cxnSpMkLst>
            <pc:docMk/>
            <pc:sldMk cId="1804159493" sldId="435"/>
            <ac:cxnSpMk id="36" creationId="{49E5C840-B9BA-43D7-BBA9-906CA69B6B55}"/>
          </ac:cxnSpMkLst>
        </pc:cxnChg>
      </pc:sldChg>
      <pc:sldChg chg="addSp delSp modSp add mod ord">
        <pc:chgData name="Corentin HIVER" userId="36e1ca1018ad5470" providerId="LiveId" clId="{22A86881-D710-4849-8B57-1865929D39F3}" dt="2024-05-31T06:40:08.261" v="9554" actId="6549"/>
        <pc:sldMkLst>
          <pc:docMk/>
          <pc:sldMk cId="1429775006" sldId="436"/>
        </pc:sldMkLst>
        <pc:spChg chg="mod">
          <ac:chgData name="Corentin HIVER" userId="36e1ca1018ad5470" providerId="LiveId" clId="{22A86881-D710-4849-8B57-1865929D39F3}" dt="2024-05-30T08:44:56.334" v="4987"/>
          <ac:spMkLst>
            <pc:docMk/>
            <pc:sldMk cId="1429775006" sldId="436"/>
            <ac:spMk id="2" creationId="{00000000-0000-0000-0000-000000000000}"/>
          </ac:spMkLst>
        </pc:spChg>
        <pc:spChg chg="mod">
          <ac:chgData name="Corentin HIVER" userId="36e1ca1018ad5470" providerId="LiveId" clId="{22A86881-D710-4849-8B57-1865929D39F3}" dt="2024-05-29T14:11:31.298" v="3278"/>
          <ac:spMkLst>
            <pc:docMk/>
            <pc:sldMk cId="1429775006" sldId="436"/>
            <ac:spMk id="4" creationId="{00000000-0000-0000-0000-000000000000}"/>
          </ac:spMkLst>
        </pc:spChg>
        <pc:spChg chg="add del mod">
          <ac:chgData name="Corentin HIVER" userId="36e1ca1018ad5470" providerId="LiveId" clId="{22A86881-D710-4849-8B57-1865929D39F3}" dt="2024-05-31T06:40:01.556" v="9553" actId="478"/>
          <ac:spMkLst>
            <pc:docMk/>
            <pc:sldMk cId="1429775006" sldId="436"/>
            <ac:spMk id="6" creationId="{0FF6D119-35F0-48F5-8BC1-4A051710395A}"/>
          </ac:spMkLst>
        </pc:spChg>
        <pc:spChg chg="del">
          <ac:chgData name="Corentin HIVER" userId="36e1ca1018ad5470" providerId="LiveId" clId="{22A86881-D710-4849-8B57-1865929D39F3}" dt="2024-05-27T15:00:48.606" v="2123" actId="478"/>
          <ac:spMkLst>
            <pc:docMk/>
            <pc:sldMk cId="1429775006" sldId="436"/>
            <ac:spMk id="7" creationId="{A8099CD6-DDBB-54E2-2148-8D35797FE1A2}"/>
          </ac:spMkLst>
        </pc:spChg>
        <pc:spChg chg="del">
          <ac:chgData name="Corentin HIVER" userId="36e1ca1018ad5470" providerId="LiveId" clId="{22A86881-D710-4849-8B57-1865929D39F3}" dt="2024-05-27T15:00:48.606" v="2123" actId="478"/>
          <ac:spMkLst>
            <pc:docMk/>
            <pc:sldMk cId="1429775006" sldId="436"/>
            <ac:spMk id="9" creationId="{494FE5E0-1A5D-4378-B47D-382313837ADC}"/>
          </ac:spMkLst>
        </pc:spChg>
        <pc:spChg chg="add mod topLvl">
          <ac:chgData name="Corentin HIVER" userId="36e1ca1018ad5470" providerId="LiveId" clId="{22A86881-D710-4849-8B57-1865929D39F3}" dt="2024-05-31T06:40:08.261" v="9554" actId="6549"/>
          <ac:spMkLst>
            <pc:docMk/>
            <pc:sldMk cId="1429775006" sldId="436"/>
            <ac:spMk id="12" creationId="{56F7CDFE-BCCF-45DC-B392-D20B07494D1C}"/>
          </ac:spMkLst>
        </pc:spChg>
        <pc:spChg chg="add mod topLvl">
          <ac:chgData name="Corentin HIVER" userId="36e1ca1018ad5470" providerId="LiveId" clId="{22A86881-D710-4849-8B57-1865929D39F3}" dt="2024-05-27T15:19:37.474" v="2276" actId="164"/>
          <ac:spMkLst>
            <pc:docMk/>
            <pc:sldMk cId="1429775006" sldId="436"/>
            <ac:spMk id="13" creationId="{6FBF6161-7F8E-4903-BE6D-DA21BE2A4F9B}"/>
          </ac:spMkLst>
        </pc:spChg>
        <pc:spChg chg="add mod topLvl">
          <ac:chgData name="Corentin HIVER" userId="36e1ca1018ad5470" providerId="LiveId" clId="{22A86881-D710-4849-8B57-1865929D39F3}" dt="2024-05-27T15:19:37.474" v="2276" actId="164"/>
          <ac:spMkLst>
            <pc:docMk/>
            <pc:sldMk cId="1429775006" sldId="436"/>
            <ac:spMk id="14" creationId="{0DA1917A-327A-4A58-BFD7-FD7C3A2ECF8F}"/>
          </ac:spMkLst>
        </pc:spChg>
        <pc:spChg chg="del">
          <ac:chgData name="Corentin HIVER" userId="36e1ca1018ad5470" providerId="LiveId" clId="{22A86881-D710-4849-8B57-1865929D39F3}" dt="2024-05-27T15:00:48.606" v="2123" actId="478"/>
          <ac:spMkLst>
            <pc:docMk/>
            <pc:sldMk cId="1429775006" sldId="436"/>
            <ac:spMk id="18" creationId="{33A2CB68-6794-9B20-F0EA-0A6C2E7C88AA}"/>
          </ac:spMkLst>
        </pc:spChg>
        <pc:spChg chg="del">
          <ac:chgData name="Corentin HIVER" userId="36e1ca1018ad5470" providerId="LiveId" clId="{22A86881-D710-4849-8B57-1865929D39F3}" dt="2024-05-27T15:00:48.606" v="2123" actId="478"/>
          <ac:spMkLst>
            <pc:docMk/>
            <pc:sldMk cId="1429775006" sldId="436"/>
            <ac:spMk id="20" creationId="{6B7F3103-437F-D568-DCF3-4CE7E635E3B8}"/>
          </ac:spMkLst>
        </pc:spChg>
        <pc:spChg chg="del">
          <ac:chgData name="Corentin HIVER" userId="36e1ca1018ad5470" providerId="LiveId" clId="{22A86881-D710-4849-8B57-1865929D39F3}" dt="2024-05-27T15:00:48.606" v="2123" actId="478"/>
          <ac:spMkLst>
            <pc:docMk/>
            <pc:sldMk cId="1429775006" sldId="436"/>
            <ac:spMk id="26" creationId="{C0BF4BD5-E632-37AB-9DBD-BF0E4D5CD8DF}"/>
          </ac:spMkLst>
        </pc:spChg>
        <pc:spChg chg="del">
          <ac:chgData name="Corentin HIVER" userId="36e1ca1018ad5470" providerId="LiveId" clId="{22A86881-D710-4849-8B57-1865929D39F3}" dt="2024-05-27T15:00:48.606" v="2123" actId="478"/>
          <ac:spMkLst>
            <pc:docMk/>
            <pc:sldMk cId="1429775006" sldId="436"/>
            <ac:spMk id="31" creationId="{9859B18B-B108-6D21-CCC0-D74CB8FC563A}"/>
          </ac:spMkLst>
        </pc:spChg>
        <pc:spChg chg="del">
          <ac:chgData name="Corentin HIVER" userId="36e1ca1018ad5470" providerId="LiveId" clId="{22A86881-D710-4849-8B57-1865929D39F3}" dt="2024-05-27T15:00:48.606" v="2123" actId="478"/>
          <ac:spMkLst>
            <pc:docMk/>
            <pc:sldMk cId="1429775006" sldId="436"/>
            <ac:spMk id="42" creationId="{E8CB3F86-3B94-45DB-5D00-A81C14540D09}"/>
          </ac:spMkLst>
        </pc:spChg>
        <pc:spChg chg="del">
          <ac:chgData name="Corentin HIVER" userId="36e1ca1018ad5470" providerId="LiveId" clId="{22A86881-D710-4849-8B57-1865929D39F3}" dt="2024-05-27T15:00:48.606" v="2123" actId="478"/>
          <ac:spMkLst>
            <pc:docMk/>
            <pc:sldMk cId="1429775006" sldId="436"/>
            <ac:spMk id="43" creationId="{B25A3103-2476-4F99-9EFD-F0DADD32D698}"/>
          </ac:spMkLst>
        </pc:spChg>
        <pc:spChg chg="del">
          <ac:chgData name="Corentin HIVER" userId="36e1ca1018ad5470" providerId="LiveId" clId="{22A86881-D710-4849-8B57-1865929D39F3}" dt="2024-05-27T15:00:48.606" v="2123" actId="478"/>
          <ac:spMkLst>
            <pc:docMk/>
            <pc:sldMk cId="1429775006" sldId="436"/>
            <ac:spMk id="50" creationId="{BFEE9D3A-2B3E-857A-4039-DFA5CD06BC35}"/>
          </ac:spMkLst>
        </pc:spChg>
        <pc:spChg chg="add mod">
          <ac:chgData name="Corentin HIVER" userId="36e1ca1018ad5470" providerId="LiveId" clId="{22A86881-D710-4849-8B57-1865929D39F3}" dt="2024-05-27T15:19:37.474" v="2276" actId="164"/>
          <ac:spMkLst>
            <pc:docMk/>
            <pc:sldMk cId="1429775006" sldId="436"/>
            <ac:spMk id="51" creationId="{E6C0B1F4-6672-4712-853B-7F3BF982EB5E}"/>
          </ac:spMkLst>
        </pc:spChg>
        <pc:spChg chg="add mod">
          <ac:chgData name="Corentin HIVER" userId="36e1ca1018ad5470" providerId="LiveId" clId="{22A86881-D710-4849-8B57-1865929D39F3}" dt="2024-05-27T15:19:37.474" v="2276" actId="164"/>
          <ac:spMkLst>
            <pc:docMk/>
            <pc:sldMk cId="1429775006" sldId="436"/>
            <ac:spMk id="60" creationId="{10783BAA-7162-4AAC-9C47-20DD50B39879}"/>
          </ac:spMkLst>
        </pc:spChg>
        <pc:spChg chg="add mod">
          <ac:chgData name="Corentin HIVER" userId="36e1ca1018ad5470" providerId="LiveId" clId="{22A86881-D710-4849-8B57-1865929D39F3}" dt="2024-05-27T15:21:21.305" v="2308" actId="207"/>
          <ac:spMkLst>
            <pc:docMk/>
            <pc:sldMk cId="1429775006" sldId="436"/>
            <ac:spMk id="63" creationId="{80B48AFE-4BDB-409E-ADD0-2D13117E8CC1}"/>
          </ac:spMkLst>
        </pc:spChg>
        <pc:spChg chg="add del mod">
          <ac:chgData name="Corentin HIVER" userId="36e1ca1018ad5470" providerId="LiveId" clId="{22A86881-D710-4849-8B57-1865929D39F3}" dt="2024-05-27T15:20:27.088" v="2281" actId="478"/>
          <ac:spMkLst>
            <pc:docMk/>
            <pc:sldMk cId="1429775006" sldId="436"/>
            <ac:spMk id="67" creationId="{6045ACDB-8ED4-47FD-BA81-8F1F90580D9F}"/>
          </ac:spMkLst>
        </pc:spChg>
        <pc:spChg chg="del">
          <ac:chgData name="Corentin HIVER" userId="36e1ca1018ad5470" providerId="LiveId" clId="{22A86881-D710-4849-8B57-1865929D39F3}" dt="2024-05-27T15:00:48.606" v="2123" actId="478"/>
          <ac:spMkLst>
            <pc:docMk/>
            <pc:sldMk cId="1429775006" sldId="436"/>
            <ac:spMk id="170" creationId="{1367CCB5-60F1-4722-A529-CBC4053F6BE3}"/>
          </ac:spMkLst>
        </pc:spChg>
        <pc:spChg chg="del">
          <ac:chgData name="Corentin HIVER" userId="36e1ca1018ad5470" providerId="LiveId" clId="{22A86881-D710-4849-8B57-1865929D39F3}" dt="2024-05-27T15:00:48.606" v="2123" actId="478"/>
          <ac:spMkLst>
            <pc:docMk/>
            <pc:sldMk cId="1429775006" sldId="436"/>
            <ac:spMk id="171" creationId="{B5669545-690D-4F37-9951-5D702E3D3164}"/>
          </ac:spMkLst>
        </pc:spChg>
        <pc:spChg chg="del">
          <ac:chgData name="Corentin HIVER" userId="36e1ca1018ad5470" providerId="LiveId" clId="{22A86881-D710-4849-8B57-1865929D39F3}" dt="2024-05-27T15:00:48.606" v="2123" actId="478"/>
          <ac:spMkLst>
            <pc:docMk/>
            <pc:sldMk cId="1429775006" sldId="436"/>
            <ac:spMk id="236" creationId="{4C0C404E-E9E4-400B-B321-80E5A932DB49}"/>
          </ac:spMkLst>
        </pc:spChg>
        <pc:spChg chg="add mod">
          <ac:chgData name="Corentin HIVER" userId="36e1ca1018ad5470" providerId="LiveId" clId="{22A86881-D710-4849-8B57-1865929D39F3}" dt="2024-05-27T15:21:33.444" v="2311" actId="208"/>
          <ac:spMkLst>
            <pc:docMk/>
            <pc:sldMk cId="1429775006" sldId="436"/>
            <ac:spMk id="238" creationId="{9072702A-036C-4E57-A4E1-B6ED3B39FF1D}"/>
          </ac:spMkLst>
        </pc:spChg>
        <pc:spChg chg="add mod">
          <ac:chgData name="Corentin HIVER" userId="36e1ca1018ad5470" providerId="LiveId" clId="{22A86881-D710-4849-8B57-1865929D39F3}" dt="2024-05-27T15:19:37.474" v="2276" actId="164"/>
          <ac:spMkLst>
            <pc:docMk/>
            <pc:sldMk cId="1429775006" sldId="436"/>
            <ac:spMk id="239" creationId="{C49E7214-3054-462A-8EA7-46CDA91D4378}"/>
          </ac:spMkLst>
        </pc:spChg>
        <pc:spChg chg="del">
          <ac:chgData name="Corentin HIVER" userId="36e1ca1018ad5470" providerId="LiveId" clId="{22A86881-D710-4849-8B57-1865929D39F3}" dt="2024-05-27T15:00:48.606" v="2123" actId="478"/>
          <ac:spMkLst>
            <pc:docMk/>
            <pc:sldMk cId="1429775006" sldId="436"/>
            <ac:spMk id="240" creationId="{860620D3-9857-F1D0-B0B3-8E979C825BF7}"/>
          </ac:spMkLst>
        </pc:spChg>
        <pc:spChg chg="add mod">
          <ac:chgData name="Corentin HIVER" userId="36e1ca1018ad5470" providerId="LiveId" clId="{22A86881-D710-4849-8B57-1865929D39F3}" dt="2024-05-27T15:20:59.248" v="2298" actId="208"/>
          <ac:spMkLst>
            <pc:docMk/>
            <pc:sldMk cId="1429775006" sldId="436"/>
            <ac:spMk id="241" creationId="{A797EB6F-5EEF-4282-B461-2B710925A05B}"/>
          </ac:spMkLst>
        </pc:spChg>
        <pc:spChg chg="add mod">
          <ac:chgData name="Corentin HIVER" userId="36e1ca1018ad5470" providerId="LiveId" clId="{22A86881-D710-4849-8B57-1865929D39F3}" dt="2024-05-27T15:21:07.042" v="2307" actId="20577"/>
          <ac:spMkLst>
            <pc:docMk/>
            <pc:sldMk cId="1429775006" sldId="436"/>
            <ac:spMk id="242" creationId="{300E0EAE-1B54-4664-AFE5-EC493AD39209}"/>
          </ac:spMkLst>
        </pc:spChg>
        <pc:spChg chg="del">
          <ac:chgData name="Corentin HIVER" userId="36e1ca1018ad5470" providerId="LiveId" clId="{22A86881-D710-4849-8B57-1865929D39F3}" dt="2024-05-27T15:00:48.606" v="2123" actId="478"/>
          <ac:spMkLst>
            <pc:docMk/>
            <pc:sldMk cId="1429775006" sldId="436"/>
            <ac:spMk id="248" creationId="{DD4B469E-D8CA-965D-A029-5ED85BE858A8}"/>
          </ac:spMkLst>
        </pc:spChg>
        <pc:grpChg chg="add mod">
          <ac:chgData name="Corentin HIVER" userId="36e1ca1018ad5470" providerId="LiveId" clId="{22A86881-D710-4849-8B57-1865929D39F3}" dt="2024-05-27T15:13:19.878" v="2164" actId="164"/>
          <ac:grpSpMkLst>
            <pc:docMk/>
            <pc:sldMk cId="1429775006" sldId="436"/>
            <ac:grpSpMk id="15" creationId="{FD22B2B4-14AD-4267-A5C2-77F251863F02}"/>
          </ac:grpSpMkLst>
        </pc:grpChg>
        <pc:grpChg chg="add del mod ord">
          <ac:chgData name="Corentin HIVER" userId="36e1ca1018ad5470" providerId="LiveId" clId="{22A86881-D710-4849-8B57-1865929D39F3}" dt="2024-05-27T15:15:25.631" v="2182" actId="165"/>
          <ac:grpSpMkLst>
            <pc:docMk/>
            <pc:sldMk cId="1429775006" sldId="436"/>
            <ac:grpSpMk id="17" creationId="{0E59D6BE-4D76-4259-88AC-EB979160F9C9}"/>
          </ac:grpSpMkLst>
        </pc:grpChg>
        <pc:grpChg chg="del">
          <ac:chgData name="Corentin HIVER" userId="36e1ca1018ad5470" providerId="LiveId" clId="{22A86881-D710-4849-8B57-1865929D39F3}" dt="2024-05-27T15:00:48.606" v="2123" actId="478"/>
          <ac:grpSpMkLst>
            <pc:docMk/>
            <pc:sldMk cId="1429775006" sldId="436"/>
            <ac:grpSpMk id="36" creationId="{65C8BDF6-25FF-70FD-2707-4ECCD0E87BFA}"/>
          </ac:grpSpMkLst>
        </pc:grpChg>
        <pc:grpChg chg="add mod">
          <ac:chgData name="Corentin HIVER" userId="36e1ca1018ad5470" providerId="LiveId" clId="{22A86881-D710-4849-8B57-1865929D39F3}" dt="2024-05-27T15:19:42.126" v="2278" actId="1076"/>
          <ac:grpSpMkLst>
            <pc:docMk/>
            <pc:sldMk cId="1429775006" sldId="436"/>
            <ac:grpSpMk id="65" creationId="{C3432B5F-C708-4F60-83C7-39572C6D37A0}"/>
          </ac:grpSpMkLst>
        </pc:grpChg>
        <pc:picChg chg="add del mod modCrop">
          <ac:chgData name="Corentin HIVER" userId="36e1ca1018ad5470" providerId="LiveId" clId="{22A86881-D710-4849-8B57-1865929D39F3}" dt="2024-05-27T15:14:40.258" v="2174" actId="478"/>
          <ac:picMkLst>
            <pc:docMk/>
            <pc:sldMk cId="1429775006" sldId="436"/>
            <ac:picMk id="11" creationId="{47465B0E-9CF3-449C-A0C0-C0EB1BBF6952}"/>
          </ac:picMkLst>
        </pc:picChg>
        <pc:picChg chg="add del">
          <ac:chgData name="Corentin HIVER" userId="36e1ca1018ad5470" providerId="LiveId" clId="{22A86881-D710-4849-8B57-1865929D39F3}" dt="2024-05-27T15:14:33.698" v="2171" actId="22"/>
          <ac:picMkLst>
            <pc:docMk/>
            <pc:sldMk cId="1429775006" sldId="436"/>
            <ac:picMk id="23" creationId="{FD7DA8CE-DEEE-48C8-BABD-8AAF4A4827CF}"/>
          </ac:picMkLst>
        </pc:picChg>
        <pc:picChg chg="add del mod">
          <ac:chgData name="Corentin HIVER" userId="36e1ca1018ad5470" providerId="LiveId" clId="{22A86881-D710-4849-8B57-1865929D39F3}" dt="2024-05-27T15:15:14.821" v="2178" actId="478"/>
          <ac:picMkLst>
            <pc:docMk/>
            <pc:sldMk cId="1429775006" sldId="436"/>
            <ac:picMk id="27" creationId="{FCE9BFC2-6E2D-4B19-B102-5C27342B78EB}"/>
          </ac:picMkLst>
        </pc:picChg>
        <pc:picChg chg="add mod ord modCrop">
          <ac:chgData name="Corentin HIVER" userId="36e1ca1018ad5470" providerId="LiveId" clId="{22A86881-D710-4849-8B57-1865929D39F3}" dt="2024-05-27T15:19:37.474" v="2276" actId="164"/>
          <ac:picMkLst>
            <pc:docMk/>
            <pc:sldMk cId="1429775006" sldId="436"/>
            <ac:picMk id="37" creationId="{68C63FB3-8F29-402D-AF34-2E578DDBE5AB}"/>
          </ac:picMkLst>
        </pc:picChg>
        <pc:cxnChg chg="del">
          <ac:chgData name="Corentin HIVER" userId="36e1ca1018ad5470" providerId="LiveId" clId="{22A86881-D710-4849-8B57-1865929D39F3}" dt="2024-05-27T15:00:48.606" v="2123" actId="478"/>
          <ac:cxnSpMkLst>
            <pc:docMk/>
            <pc:sldMk cId="1429775006" sldId="436"/>
            <ac:cxnSpMk id="6" creationId="{D3A9A732-E37A-93E5-CF30-DA9035894C79}"/>
          </ac:cxnSpMkLst>
        </pc:cxnChg>
        <pc:cxnChg chg="del">
          <ac:chgData name="Corentin HIVER" userId="36e1ca1018ad5470" providerId="LiveId" clId="{22A86881-D710-4849-8B57-1865929D39F3}" dt="2024-05-27T15:00:48.606" v="2123" actId="478"/>
          <ac:cxnSpMkLst>
            <pc:docMk/>
            <pc:sldMk cId="1429775006" sldId="436"/>
            <ac:cxnSpMk id="8" creationId="{BB841F7A-9D50-23EB-D253-E4AFF999835B}"/>
          </ac:cxnSpMkLst>
        </pc:cxnChg>
        <pc:cxnChg chg="del">
          <ac:chgData name="Corentin HIVER" userId="36e1ca1018ad5470" providerId="LiveId" clId="{22A86881-D710-4849-8B57-1865929D39F3}" dt="2024-05-27T15:00:48.606" v="2123" actId="478"/>
          <ac:cxnSpMkLst>
            <pc:docMk/>
            <pc:sldMk cId="1429775006" sldId="436"/>
            <ac:cxnSpMk id="16" creationId="{B1E9A6BB-D2B5-B545-394A-F7F1D11D93BD}"/>
          </ac:cxnSpMkLst>
        </pc:cxnChg>
        <pc:cxnChg chg="del">
          <ac:chgData name="Corentin HIVER" userId="36e1ca1018ad5470" providerId="LiveId" clId="{22A86881-D710-4849-8B57-1865929D39F3}" dt="2024-05-27T15:00:48.606" v="2123" actId="478"/>
          <ac:cxnSpMkLst>
            <pc:docMk/>
            <pc:sldMk cId="1429775006" sldId="436"/>
            <ac:cxnSpMk id="21" creationId="{31621100-0D76-EC1F-C2EE-9ADE5BD0B8AC}"/>
          </ac:cxnSpMkLst>
        </pc:cxnChg>
        <pc:cxnChg chg="del">
          <ac:chgData name="Corentin HIVER" userId="36e1ca1018ad5470" providerId="LiveId" clId="{22A86881-D710-4849-8B57-1865929D39F3}" dt="2024-05-27T15:00:48.606" v="2123" actId="478"/>
          <ac:cxnSpMkLst>
            <pc:docMk/>
            <pc:sldMk cId="1429775006" sldId="436"/>
            <ac:cxnSpMk id="22" creationId="{B05CB006-D1C6-673C-277B-7C74A1B4C826}"/>
          </ac:cxnSpMkLst>
        </pc:cxnChg>
        <pc:cxnChg chg="del">
          <ac:chgData name="Corentin HIVER" userId="36e1ca1018ad5470" providerId="LiveId" clId="{22A86881-D710-4849-8B57-1865929D39F3}" dt="2024-05-27T15:00:48.606" v="2123" actId="478"/>
          <ac:cxnSpMkLst>
            <pc:docMk/>
            <pc:sldMk cId="1429775006" sldId="436"/>
            <ac:cxnSpMk id="25" creationId="{EFB16FC8-9F6A-66B4-4A2E-56619E80BF5A}"/>
          </ac:cxnSpMkLst>
        </pc:cxnChg>
        <pc:cxnChg chg="del">
          <ac:chgData name="Corentin HIVER" userId="36e1ca1018ad5470" providerId="LiveId" clId="{22A86881-D710-4849-8B57-1865929D39F3}" dt="2024-05-27T15:00:48.606" v="2123" actId="478"/>
          <ac:cxnSpMkLst>
            <pc:docMk/>
            <pc:sldMk cId="1429775006" sldId="436"/>
            <ac:cxnSpMk id="28" creationId="{92C2B580-DE66-6140-3D63-823F184013C0}"/>
          </ac:cxnSpMkLst>
        </pc:cxnChg>
        <pc:cxnChg chg="del">
          <ac:chgData name="Corentin HIVER" userId="36e1ca1018ad5470" providerId="LiveId" clId="{22A86881-D710-4849-8B57-1865929D39F3}" dt="2024-05-27T15:00:48.606" v="2123" actId="478"/>
          <ac:cxnSpMkLst>
            <pc:docMk/>
            <pc:sldMk cId="1429775006" sldId="436"/>
            <ac:cxnSpMk id="29" creationId="{C3A033EF-821E-32E4-4461-73F3776516AE}"/>
          </ac:cxnSpMkLst>
        </pc:cxnChg>
        <pc:cxnChg chg="del">
          <ac:chgData name="Corentin HIVER" userId="36e1ca1018ad5470" providerId="LiveId" clId="{22A86881-D710-4849-8B57-1865929D39F3}" dt="2024-05-27T15:00:48.606" v="2123" actId="478"/>
          <ac:cxnSpMkLst>
            <pc:docMk/>
            <pc:sldMk cId="1429775006" sldId="436"/>
            <ac:cxnSpMk id="30" creationId="{5892A83F-26F8-FBA0-E21D-09A7CE6D86C3}"/>
          </ac:cxnSpMkLst>
        </pc:cxnChg>
        <pc:cxnChg chg="del">
          <ac:chgData name="Corentin HIVER" userId="36e1ca1018ad5470" providerId="LiveId" clId="{22A86881-D710-4849-8B57-1865929D39F3}" dt="2024-05-27T15:00:48.606" v="2123" actId="478"/>
          <ac:cxnSpMkLst>
            <pc:docMk/>
            <pc:sldMk cId="1429775006" sldId="436"/>
            <ac:cxnSpMk id="33" creationId="{734CC998-28BA-731F-8A8F-E38289AEEF76}"/>
          </ac:cxnSpMkLst>
        </pc:cxnChg>
        <pc:cxnChg chg="del">
          <ac:chgData name="Corentin HIVER" userId="36e1ca1018ad5470" providerId="LiveId" clId="{22A86881-D710-4849-8B57-1865929D39F3}" dt="2024-05-27T15:00:48.606" v="2123" actId="478"/>
          <ac:cxnSpMkLst>
            <pc:docMk/>
            <pc:sldMk cId="1429775006" sldId="436"/>
            <ac:cxnSpMk id="34" creationId="{C54B168E-AE11-BF0E-6955-9EB7B93411E0}"/>
          </ac:cxnSpMkLst>
        </pc:cxnChg>
        <pc:cxnChg chg="del">
          <ac:chgData name="Corentin HIVER" userId="36e1ca1018ad5470" providerId="LiveId" clId="{22A86881-D710-4849-8B57-1865929D39F3}" dt="2024-05-27T15:00:48.606" v="2123" actId="478"/>
          <ac:cxnSpMkLst>
            <pc:docMk/>
            <pc:sldMk cId="1429775006" sldId="436"/>
            <ac:cxnSpMk id="35" creationId="{D66F21C1-5B5C-6ACC-9637-154487BE41C6}"/>
          </ac:cxnSpMkLst>
        </pc:cxnChg>
        <pc:cxnChg chg="del">
          <ac:chgData name="Corentin HIVER" userId="36e1ca1018ad5470" providerId="LiveId" clId="{22A86881-D710-4849-8B57-1865929D39F3}" dt="2024-05-27T15:00:48.606" v="2123" actId="478"/>
          <ac:cxnSpMkLst>
            <pc:docMk/>
            <pc:sldMk cId="1429775006" sldId="436"/>
            <ac:cxnSpMk id="38" creationId="{1484B528-DFBB-3FE0-8B2A-CCD8623E8ADC}"/>
          </ac:cxnSpMkLst>
        </pc:cxnChg>
        <pc:cxnChg chg="del">
          <ac:chgData name="Corentin HIVER" userId="36e1ca1018ad5470" providerId="LiveId" clId="{22A86881-D710-4849-8B57-1865929D39F3}" dt="2024-05-27T15:00:48.606" v="2123" actId="478"/>
          <ac:cxnSpMkLst>
            <pc:docMk/>
            <pc:sldMk cId="1429775006" sldId="436"/>
            <ac:cxnSpMk id="44" creationId="{942C33C3-50BD-7C06-EB31-45636E73E797}"/>
          </ac:cxnSpMkLst>
        </pc:cxnChg>
        <pc:cxnChg chg="del">
          <ac:chgData name="Corentin HIVER" userId="36e1ca1018ad5470" providerId="LiveId" clId="{22A86881-D710-4849-8B57-1865929D39F3}" dt="2024-05-27T15:00:48.606" v="2123" actId="478"/>
          <ac:cxnSpMkLst>
            <pc:docMk/>
            <pc:sldMk cId="1429775006" sldId="436"/>
            <ac:cxnSpMk id="45" creationId="{B3DDFF70-DF71-1F9E-713A-A91042943C39}"/>
          </ac:cxnSpMkLst>
        </pc:cxnChg>
        <pc:cxnChg chg="del">
          <ac:chgData name="Corentin HIVER" userId="36e1ca1018ad5470" providerId="LiveId" clId="{22A86881-D710-4849-8B57-1865929D39F3}" dt="2024-05-27T15:00:48.606" v="2123" actId="478"/>
          <ac:cxnSpMkLst>
            <pc:docMk/>
            <pc:sldMk cId="1429775006" sldId="436"/>
            <ac:cxnSpMk id="46" creationId="{EE78B656-C3D6-282F-511D-74DD5E33DE59}"/>
          </ac:cxnSpMkLst>
        </pc:cxnChg>
        <pc:cxnChg chg="del">
          <ac:chgData name="Corentin HIVER" userId="36e1ca1018ad5470" providerId="LiveId" clId="{22A86881-D710-4849-8B57-1865929D39F3}" dt="2024-05-27T15:00:48.606" v="2123" actId="478"/>
          <ac:cxnSpMkLst>
            <pc:docMk/>
            <pc:sldMk cId="1429775006" sldId="436"/>
            <ac:cxnSpMk id="47" creationId="{B4A9272B-7ADD-0EAA-80B4-B2A3E2BCCD14}"/>
          </ac:cxnSpMkLst>
        </pc:cxnChg>
        <pc:cxnChg chg="del">
          <ac:chgData name="Corentin HIVER" userId="36e1ca1018ad5470" providerId="LiveId" clId="{22A86881-D710-4849-8B57-1865929D39F3}" dt="2024-05-27T15:00:48.606" v="2123" actId="478"/>
          <ac:cxnSpMkLst>
            <pc:docMk/>
            <pc:sldMk cId="1429775006" sldId="436"/>
            <ac:cxnSpMk id="48" creationId="{469CFD2C-2AD2-B6BC-54E3-B85C78A6C918}"/>
          </ac:cxnSpMkLst>
        </pc:cxnChg>
        <pc:cxnChg chg="del">
          <ac:chgData name="Corentin HIVER" userId="36e1ca1018ad5470" providerId="LiveId" clId="{22A86881-D710-4849-8B57-1865929D39F3}" dt="2024-05-27T15:00:48.606" v="2123" actId="478"/>
          <ac:cxnSpMkLst>
            <pc:docMk/>
            <pc:sldMk cId="1429775006" sldId="436"/>
            <ac:cxnSpMk id="49" creationId="{A8C4DF89-8CCB-3372-FB69-712853F97F31}"/>
          </ac:cxnSpMkLst>
        </pc:cxnChg>
        <pc:cxnChg chg="del">
          <ac:chgData name="Corentin HIVER" userId="36e1ca1018ad5470" providerId="LiveId" clId="{22A86881-D710-4849-8B57-1865929D39F3}" dt="2024-05-27T15:00:48.606" v="2123" actId="478"/>
          <ac:cxnSpMkLst>
            <pc:docMk/>
            <pc:sldMk cId="1429775006" sldId="436"/>
            <ac:cxnSpMk id="52" creationId="{C6E0092F-1299-BA20-5B3E-A8B2D41826C4}"/>
          </ac:cxnSpMkLst>
        </pc:cxnChg>
        <pc:cxnChg chg="del">
          <ac:chgData name="Corentin HIVER" userId="36e1ca1018ad5470" providerId="LiveId" clId="{22A86881-D710-4849-8B57-1865929D39F3}" dt="2024-05-27T15:00:48.606" v="2123" actId="478"/>
          <ac:cxnSpMkLst>
            <pc:docMk/>
            <pc:sldMk cId="1429775006" sldId="436"/>
            <ac:cxnSpMk id="56" creationId="{A6939AE2-98CA-6E60-08C3-675E60C2D079}"/>
          </ac:cxnSpMkLst>
        </pc:cxnChg>
        <pc:cxnChg chg="del">
          <ac:chgData name="Corentin HIVER" userId="36e1ca1018ad5470" providerId="LiveId" clId="{22A86881-D710-4849-8B57-1865929D39F3}" dt="2024-05-27T15:00:48.606" v="2123" actId="478"/>
          <ac:cxnSpMkLst>
            <pc:docMk/>
            <pc:sldMk cId="1429775006" sldId="436"/>
            <ac:cxnSpMk id="57" creationId="{ED0D1F24-459C-8EBA-2453-264C5B3940F2}"/>
          </ac:cxnSpMkLst>
        </pc:cxnChg>
        <pc:cxnChg chg="del">
          <ac:chgData name="Corentin HIVER" userId="36e1ca1018ad5470" providerId="LiveId" clId="{22A86881-D710-4849-8B57-1865929D39F3}" dt="2024-05-27T15:00:48.606" v="2123" actId="478"/>
          <ac:cxnSpMkLst>
            <pc:docMk/>
            <pc:sldMk cId="1429775006" sldId="436"/>
            <ac:cxnSpMk id="58" creationId="{964303CA-2204-0513-0A1F-FA1C32E97D9E}"/>
          </ac:cxnSpMkLst>
        </pc:cxnChg>
        <pc:cxnChg chg="del">
          <ac:chgData name="Corentin HIVER" userId="36e1ca1018ad5470" providerId="LiveId" clId="{22A86881-D710-4849-8B57-1865929D39F3}" dt="2024-05-27T15:00:48.606" v="2123" actId="478"/>
          <ac:cxnSpMkLst>
            <pc:docMk/>
            <pc:sldMk cId="1429775006" sldId="436"/>
            <ac:cxnSpMk id="59" creationId="{7079A617-8EA3-43C7-5C07-61F8FE211A30}"/>
          </ac:cxnSpMkLst>
        </pc:cxnChg>
        <pc:cxnChg chg="del">
          <ac:chgData name="Corentin HIVER" userId="36e1ca1018ad5470" providerId="LiveId" clId="{22A86881-D710-4849-8B57-1865929D39F3}" dt="2024-05-27T15:00:48.606" v="2123" actId="478"/>
          <ac:cxnSpMkLst>
            <pc:docMk/>
            <pc:sldMk cId="1429775006" sldId="436"/>
            <ac:cxnSpMk id="61" creationId="{3B0DC508-A07C-BAC5-3035-7B14C2AB657D}"/>
          </ac:cxnSpMkLst>
        </pc:cxnChg>
        <pc:cxnChg chg="del">
          <ac:chgData name="Corentin HIVER" userId="36e1ca1018ad5470" providerId="LiveId" clId="{22A86881-D710-4849-8B57-1865929D39F3}" dt="2024-05-27T15:00:48.606" v="2123" actId="478"/>
          <ac:cxnSpMkLst>
            <pc:docMk/>
            <pc:sldMk cId="1429775006" sldId="436"/>
            <ac:cxnSpMk id="62" creationId="{C926EA4E-3345-1E9C-BF5B-29651B6CEEB7}"/>
          </ac:cxnSpMkLst>
        </pc:cxnChg>
        <pc:cxnChg chg="del">
          <ac:chgData name="Corentin HIVER" userId="36e1ca1018ad5470" providerId="LiveId" clId="{22A86881-D710-4849-8B57-1865929D39F3}" dt="2024-05-27T15:00:48.606" v="2123" actId="478"/>
          <ac:cxnSpMkLst>
            <pc:docMk/>
            <pc:sldMk cId="1429775006" sldId="436"/>
            <ac:cxnSpMk id="155" creationId="{CE565549-B494-427B-8345-59DF3CED86A9}"/>
          </ac:cxnSpMkLst>
        </pc:cxnChg>
        <pc:cxnChg chg="del">
          <ac:chgData name="Corentin HIVER" userId="36e1ca1018ad5470" providerId="LiveId" clId="{22A86881-D710-4849-8B57-1865929D39F3}" dt="2024-05-27T15:00:48.606" v="2123" actId="478"/>
          <ac:cxnSpMkLst>
            <pc:docMk/>
            <pc:sldMk cId="1429775006" sldId="436"/>
            <ac:cxnSpMk id="164" creationId="{76C1637F-C0A4-4732-AC94-6EC7179CBF32}"/>
          </ac:cxnSpMkLst>
        </pc:cxnChg>
        <pc:cxnChg chg="del">
          <ac:chgData name="Corentin HIVER" userId="36e1ca1018ad5470" providerId="LiveId" clId="{22A86881-D710-4849-8B57-1865929D39F3}" dt="2024-05-27T15:00:48.606" v="2123" actId="478"/>
          <ac:cxnSpMkLst>
            <pc:docMk/>
            <pc:sldMk cId="1429775006" sldId="436"/>
            <ac:cxnSpMk id="166" creationId="{26910D88-A904-45A2-8D05-09DE5755A171}"/>
          </ac:cxnSpMkLst>
        </pc:cxnChg>
        <pc:cxnChg chg="del">
          <ac:chgData name="Corentin HIVER" userId="36e1ca1018ad5470" providerId="LiveId" clId="{22A86881-D710-4849-8B57-1865929D39F3}" dt="2024-05-27T15:00:48.606" v="2123" actId="478"/>
          <ac:cxnSpMkLst>
            <pc:docMk/>
            <pc:sldMk cId="1429775006" sldId="436"/>
            <ac:cxnSpMk id="235" creationId="{49E50594-31B5-56BE-3088-F8372013415D}"/>
          </ac:cxnSpMkLst>
        </pc:cxnChg>
        <pc:cxnChg chg="del">
          <ac:chgData name="Corentin HIVER" userId="36e1ca1018ad5470" providerId="LiveId" clId="{22A86881-D710-4849-8B57-1865929D39F3}" dt="2024-05-27T15:00:48.606" v="2123" actId="478"/>
          <ac:cxnSpMkLst>
            <pc:docMk/>
            <pc:sldMk cId="1429775006" sldId="436"/>
            <ac:cxnSpMk id="237" creationId="{7517B411-40CA-2E2C-4B5B-EA7C339873AA}"/>
          </ac:cxnSpMkLst>
        </pc:cxnChg>
      </pc:sldChg>
      <pc:sldChg chg="delSp modSp add del mod">
        <pc:chgData name="Corentin HIVER" userId="36e1ca1018ad5470" providerId="LiveId" clId="{22A86881-D710-4849-8B57-1865929D39F3}" dt="2024-05-27T14:50:14.888" v="1934" actId="47"/>
        <pc:sldMkLst>
          <pc:docMk/>
          <pc:sldMk cId="2937830741" sldId="436"/>
        </pc:sldMkLst>
        <pc:spChg chg="mod">
          <ac:chgData name="Corentin HIVER" userId="36e1ca1018ad5470" providerId="LiveId" clId="{22A86881-D710-4849-8B57-1865929D39F3}" dt="2024-05-27T14:49:45.634" v="1922" actId="1076"/>
          <ac:spMkLst>
            <pc:docMk/>
            <pc:sldMk cId="2937830741" sldId="436"/>
            <ac:spMk id="6" creationId="{C1994F09-DE53-4A3E-B7EB-C40233522690}"/>
          </ac:spMkLst>
        </pc:spChg>
        <pc:spChg chg="del">
          <ac:chgData name="Corentin HIVER" userId="36e1ca1018ad5470" providerId="LiveId" clId="{22A86881-D710-4849-8B57-1865929D39F3}" dt="2024-05-27T14:49:06.468" v="1851" actId="478"/>
          <ac:spMkLst>
            <pc:docMk/>
            <pc:sldMk cId="2937830741" sldId="436"/>
            <ac:spMk id="48" creationId="{9F9FE057-7AD6-49E0-AB0A-3D93A7CA604F}"/>
          </ac:spMkLst>
        </pc:spChg>
        <pc:grpChg chg="del">
          <ac:chgData name="Corentin HIVER" userId="36e1ca1018ad5470" providerId="LiveId" clId="{22A86881-D710-4849-8B57-1865929D39F3}" dt="2024-05-27T14:49:04.625" v="1850" actId="478"/>
          <ac:grpSpMkLst>
            <pc:docMk/>
            <pc:sldMk cId="2937830741" sldId="436"/>
            <ac:grpSpMk id="16" creationId="{C74A4EC9-29C4-C60E-3A44-559D5972EE1F}"/>
          </ac:grpSpMkLst>
        </pc:grpChg>
        <pc:cxnChg chg="del mod">
          <ac:chgData name="Corentin HIVER" userId="36e1ca1018ad5470" providerId="LiveId" clId="{22A86881-D710-4849-8B57-1865929D39F3}" dt="2024-05-27T14:49:06.468" v="1851" actId="478"/>
          <ac:cxnSpMkLst>
            <pc:docMk/>
            <pc:sldMk cId="2937830741" sldId="436"/>
            <ac:cxnSpMk id="47" creationId="{81FCD884-475A-4BA0-8F46-F009DC52E89C}"/>
          </ac:cxnSpMkLst>
        </pc:cxnChg>
      </pc:sldChg>
      <pc:sldChg chg="add del">
        <pc:chgData name="Corentin HIVER" userId="36e1ca1018ad5470" providerId="LiveId" clId="{22A86881-D710-4849-8B57-1865929D39F3}" dt="2024-05-27T14:48:57" v="1848" actId="2890"/>
        <pc:sldMkLst>
          <pc:docMk/>
          <pc:sldMk cId="3872493262" sldId="436"/>
        </pc:sldMkLst>
      </pc:sldChg>
      <pc:sldChg chg="delSp modSp add del mod ord">
        <pc:chgData name="Corentin HIVER" userId="36e1ca1018ad5470" providerId="LiveId" clId="{22A86881-D710-4849-8B57-1865929D39F3}" dt="2024-05-30T10:21:14.449" v="7142" actId="47"/>
        <pc:sldMkLst>
          <pc:docMk/>
          <pc:sldMk cId="3089337645" sldId="437"/>
        </pc:sldMkLst>
        <pc:spChg chg="mod">
          <ac:chgData name="Corentin HIVER" userId="36e1ca1018ad5470" providerId="LiveId" clId="{22A86881-D710-4849-8B57-1865929D39F3}" dt="2024-05-29T14:11:31.298" v="3278"/>
          <ac:spMkLst>
            <pc:docMk/>
            <pc:sldMk cId="3089337645" sldId="437"/>
            <ac:spMk id="4" creationId="{00000000-0000-0000-0000-000000000000}"/>
          </ac:spMkLst>
        </pc:spChg>
        <pc:spChg chg="del">
          <ac:chgData name="Corentin HIVER" userId="36e1ca1018ad5470" providerId="LiveId" clId="{22A86881-D710-4849-8B57-1865929D39F3}" dt="2024-05-30T08:46:40.420" v="5006" actId="478"/>
          <ac:spMkLst>
            <pc:docMk/>
            <pc:sldMk cId="3089337645" sldId="437"/>
            <ac:spMk id="6" creationId="{62D0B149-9F50-CA42-B40D-8FD9F1ABFCAF}"/>
          </ac:spMkLst>
        </pc:spChg>
        <pc:spChg chg="del">
          <ac:chgData name="Corentin HIVER" userId="36e1ca1018ad5470" providerId="LiveId" clId="{22A86881-D710-4849-8B57-1865929D39F3}" dt="2024-05-30T08:46:40.420" v="5006" actId="478"/>
          <ac:spMkLst>
            <pc:docMk/>
            <pc:sldMk cId="3089337645" sldId="437"/>
            <ac:spMk id="8" creationId="{4E29151E-6B01-D270-A6BC-AECB7BCE9CA6}"/>
          </ac:spMkLst>
        </pc:spChg>
        <pc:spChg chg="del">
          <ac:chgData name="Corentin HIVER" userId="36e1ca1018ad5470" providerId="LiveId" clId="{22A86881-D710-4849-8B57-1865929D39F3}" dt="2024-05-30T08:46:37.381" v="5005" actId="478"/>
          <ac:spMkLst>
            <pc:docMk/>
            <pc:sldMk cId="3089337645" sldId="437"/>
            <ac:spMk id="12" creationId="{58DC1BC6-01C2-427C-A0F1-A722BD137B31}"/>
          </ac:spMkLst>
        </pc:spChg>
        <pc:spChg chg="del">
          <ac:chgData name="Corentin HIVER" userId="36e1ca1018ad5470" providerId="LiveId" clId="{22A86881-D710-4849-8B57-1865929D39F3}" dt="2024-05-30T08:46:37.381" v="5005" actId="478"/>
          <ac:spMkLst>
            <pc:docMk/>
            <pc:sldMk cId="3089337645" sldId="437"/>
            <ac:spMk id="17" creationId="{9F2DB729-CB29-4B34-8B2E-157CEF2B7E85}"/>
          </ac:spMkLst>
        </pc:spChg>
        <pc:picChg chg="del">
          <ac:chgData name="Corentin HIVER" userId="36e1ca1018ad5470" providerId="LiveId" clId="{22A86881-D710-4849-8B57-1865929D39F3}" dt="2024-05-30T08:46:35.437" v="5004" actId="478"/>
          <ac:picMkLst>
            <pc:docMk/>
            <pc:sldMk cId="3089337645" sldId="437"/>
            <ac:picMk id="20" creationId="{45F8B46B-55AA-FA3F-0AC8-79E7BC2C8C96}"/>
          </ac:picMkLst>
        </pc:picChg>
        <pc:picChg chg="del">
          <ac:chgData name="Corentin HIVER" userId="36e1ca1018ad5470" providerId="LiveId" clId="{22A86881-D710-4849-8B57-1865929D39F3}" dt="2024-05-30T08:46:33.879" v="5003" actId="478"/>
          <ac:picMkLst>
            <pc:docMk/>
            <pc:sldMk cId="3089337645" sldId="437"/>
            <ac:picMk id="23" creationId="{C08EE6DE-5AD5-92C3-C802-2DBB68C30E3B}"/>
          </ac:picMkLst>
        </pc:picChg>
        <pc:cxnChg chg="del">
          <ac:chgData name="Corentin HIVER" userId="36e1ca1018ad5470" providerId="LiveId" clId="{22A86881-D710-4849-8B57-1865929D39F3}" dt="2024-05-30T08:46:37.381" v="5005" actId="478"/>
          <ac:cxnSpMkLst>
            <pc:docMk/>
            <pc:sldMk cId="3089337645" sldId="437"/>
            <ac:cxnSpMk id="10" creationId="{F1221EFE-0446-4F18-833E-7E9A1D3F74D8}"/>
          </ac:cxnSpMkLst>
        </pc:cxnChg>
        <pc:cxnChg chg="del">
          <ac:chgData name="Corentin HIVER" userId="36e1ca1018ad5470" providerId="LiveId" clId="{22A86881-D710-4849-8B57-1865929D39F3}" dt="2024-05-30T08:46:37.381" v="5005" actId="478"/>
          <ac:cxnSpMkLst>
            <pc:docMk/>
            <pc:sldMk cId="3089337645" sldId="437"/>
            <ac:cxnSpMk id="15" creationId="{852F7D2F-FA80-416F-AA93-EB73C39E64D7}"/>
          </ac:cxnSpMkLst>
        </pc:cxnChg>
      </pc:sldChg>
      <pc:sldChg chg="add del">
        <pc:chgData name="Corentin HIVER" userId="36e1ca1018ad5470" providerId="LiveId" clId="{22A86881-D710-4849-8B57-1865929D39F3}" dt="2024-05-27T14:50:49.588" v="1938" actId="47"/>
        <pc:sldMkLst>
          <pc:docMk/>
          <pc:sldMk cId="3412950333" sldId="437"/>
        </pc:sldMkLst>
      </pc:sldChg>
      <pc:sldChg chg="addSp delSp modSp add del mod ord">
        <pc:chgData name="Corentin HIVER" userId="36e1ca1018ad5470" providerId="LiveId" clId="{22A86881-D710-4849-8B57-1865929D39F3}" dt="2024-05-30T10:12:09.890" v="7026" actId="47"/>
        <pc:sldMkLst>
          <pc:docMk/>
          <pc:sldMk cId="2321976144" sldId="438"/>
        </pc:sldMkLst>
        <pc:spChg chg="mod">
          <ac:chgData name="Corentin HIVER" userId="36e1ca1018ad5470" providerId="LiveId" clId="{22A86881-D710-4849-8B57-1865929D39F3}" dt="2024-05-29T14:11:31.298" v="3278"/>
          <ac:spMkLst>
            <pc:docMk/>
            <pc:sldMk cId="2321976144" sldId="438"/>
            <ac:spMk id="4" creationId="{00000000-0000-0000-0000-000000000000}"/>
          </ac:spMkLst>
        </pc:spChg>
        <pc:spChg chg="add mod">
          <ac:chgData name="Corentin HIVER" userId="36e1ca1018ad5470" providerId="LiveId" clId="{22A86881-D710-4849-8B57-1865929D39F3}" dt="2024-05-27T15:44:12.992" v="2610" actId="20577"/>
          <ac:spMkLst>
            <pc:docMk/>
            <pc:sldMk cId="2321976144" sldId="438"/>
            <ac:spMk id="7" creationId="{B528BE80-8859-4DC2-A707-5DF93A61F473}"/>
          </ac:spMkLst>
        </pc:spChg>
        <pc:grpChg chg="mod">
          <ac:chgData name="Corentin HIVER" userId="36e1ca1018ad5470" providerId="LiveId" clId="{22A86881-D710-4849-8B57-1865929D39F3}" dt="2024-05-29T16:09:24.577" v="4254" actId="1076"/>
          <ac:grpSpMkLst>
            <pc:docMk/>
            <pc:sldMk cId="2321976144" sldId="438"/>
            <ac:grpSpMk id="21" creationId="{749AA1A7-B95B-9304-87CC-1D0C99D7B2AF}"/>
          </ac:grpSpMkLst>
        </pc:grpChg>
        <pc:picChg chg="del">
          <ac:chgData name="Corentin HIVER" userId="36e1ca1018ad5470" providerId="LiveId" clId="{22A86881-D710-4849-8B57-1865929D39F3}" dt="2024-05-27T15:44:00.449" v="2596" actId="478"/>
          <ac:picMkLst>
            <pc:docMk/>
            <pc:sldMk cId="2321976144" sldId="438"/>
            <ac:picMk id="10" creationId="{A72B9BED-44EE-CBCA-F50C-AFB652E83F2B}"/>
          </ac:picMkLst>
        </pc:picChg>
      </pc:sldChg>
      <pc:sldChg chg="addSp delSp modSp add mod">
        <pc:chgData name="Corentin HIVER" userId="36e1ca1018ad5470" providerId="LiveId" clId="{22A86881-D710-4849-8B57-1865929D39F3}" dt="2024-05-30T14:07:06.512" v="8685"/>
        <pc:sldMkLst>
          <pc:docMk/>
          <pc:sldMk cId="3331489936" sldId="439"/>
        </pc:sldMkLst>
        <pc:spChg chg="del mod">
          <ac:chgData name="Corentin HIVER" userId="36e1ca1018ad5470" providerId="LiveId" clId="{22A86881-D710-4849-8B57-1865929D39F3}" dt="2024-05-30T14:07:06.512" v="8685"/>
          <ac:spMkLst>
            <pc:docMk/>
            <pc:sldMk cId="3331489936" sldId="439"/>
            <ac:spMk id="2" creationId="{00000000-0000-0000-0000-000000000000}"/>
          </ac:spMkLst>
        </pc:spChg>
        <pc:spChg chg="mod">
          <ac:chgData name="Corentin HIVER" userId="36e1ca1018ad5470" providerId="LiveId" clId="{22A86881-D710-4849-8B57-1865929D39F3}" dt="2024-05-29T14:11:31.298" v="3278"/>
          <ac:spMkLst>
            <pc:docMk/>
            <pc:sldMk cId="3331489936" sldId="439"/>
            <ac:spMk id="4" creationId="{00000000-0000-0000-0000-000000000000}"/>
          </ac:spMkLst>
        </pc:spChg>
        <pc:spChg chg="add del mod">
          <ac:chgData name="Corentin HIVER" userId="36e1ca1018ad5470" providerId="LiveId" clId="{22A86881-D710-4849-8B57-1865929D39F3}" dt="2024-05-29T06:34:58.764" v="2677" actId="478"/>
          <ac:spMkLst>
            <pc:docMk/>
            <pc:sldMk cId="3331489936" sldId="439"/>
            <ac:spMk id="6" creationId="{BDA98581-33D8-453B-AD20-F574F610C374}"/>
          </ac:spMkLst>
        </pc:spChg>
        <pc:spChg chg="add del mod">
          <ac:chgData name="Corentin HIVER" userId="36e1ca1018ad5470" providerId="LiveId" clId="{22A86881-D710-4849-8B57-1865929D39F3}" dt="2024-05-30T12:08:42.458" v="7670" actId="478"/>
          <ac:spMkLst>
            <pc:docMk/>
            <pc:sldMk cId="3331489936" sldId="439"/>
            <ac:spMk id="7" creationId="{12BFB18C-CC11-4A9B-9261-BEB1302716C8}"/>
          </ac:spMkLst>
        </pc:spChg>
        <pc:spChg chg="add del mod">
          <ac:chgData name="Corentin HIVER" userId="36e1ca1018ad5470" providerId="LiveId" clId="{22A86881-D710-4849-8B57-1865929D39F3}" dt="2024-05-30T12:08:42.458" v="7670" actId="478"/>
          <ac:spMkLst>
            <pc:docMk/>
            <pc:sldMk cId="3331489936" sldId="439"/>
            <ac:spMk id="14" creationId="{D07C390B-F7E3-4E78-94C6-D917CE959C05}"/>
          </ac:spMkLst>
        </pc:spChg>
        <pc:spChg chg="add mod">
          <ac:chgData name="Corentin HIVER" userId="36e1ca1018ad5470" providerId="LiveId" clId="{22A86881-D710-4849-8B57-1865929D39F3}" dt="2024-05-30T14:07:06.512" v="8685"/>
          <ac:spMkLst>
            <pc:docMk/>
            <pc:sldMk cId="3331489936" sldId="439"/>
            <ac:spMk id="16" creationId="{235966F2-3989-48A8-ADAD-CB53FAD2D598}"/>
          </ac:spMkLst>
        </pc:spChg>
        <pc:spChg chg="add mod">
          <ac:chgData name="Corentin HIVER" userId="36e1ca1018ad5470" providerId="LiveId" clId="{22A86881-D710-4849-8B57-1865929D39F3}" dt="2024-05-30T09:23:47.239" v="5838" actId="20577"/>
          <ac:spMkLst>
            <pc:docMk/>
            <pc:sldMk cId="3331489936" sldId="439"/>
            <ac:spMk id="17" creationId="{9993A4A6-5F66-4715-B097-87B769486A3A}"/>
          </ac:spMkLst>
        </pc:spChg>
        <pc:spChg chg="del">
          <ac:chgData name="Corentin HIVER" userId="36e1ca1018ad5470" providerId="LiveId" clId="{22A86881-D710-4849-8B57-1865929D39F3}" dt="2024-05-30T12:08:42.458" v="7670" actId="478"/>
          <ac:spMkLst>
            <pc:docMk/>
            <pc:sldMk cId="3331489936" sldId="439"/>
            <ac:spMk id="26" creationId="{5052E96F-A023-17EC-411F-F30B4D64AA2C}"/>
          </ac:spMkLst>
        </pc:spChg>
        <pc:picChg chg="del">
          <ac:chgData name="Corentin HIVER" userId="36e1ca1018ad5470" providerId="LiveId" clId="{22A86881-D710-4849-8B57-1865929D39F3}" dt="2024-05-30T12:08:42.458" v="7670" actId="478"/>
          <ac:picMkLst>
            <pc:docMk/>
            <pc:sldMk cId="3331489936" sldId="439"/>
            <ac:picMk id="20" creationId="{61C46744-F4DC-C2E0-7FAB-44C15CFF7250}"/>
          </ac:picMkLst>
        </pc:picChg>
        <pc:picChg chg="mod">
          <ac:chgData name="Corentin HIVER" userId="36e1ca1018ad5470" providerId="LiveId" clId="{22A86881-D710-4849-8B57-1865929D39F3}" dt="2024-05-30T12:08:47.093" v="7671" actId="1076"/>
          <ac:picMkLst>
            <pc:docMk/>
            <pc:sldMk cId="3331489936" sldId="439"/>
            <ac:picMk id="23" creationId="{A6635098-C16A-3882-A772-26A3A453E9D7}"/>
          </ac:picMkLst>
        </pc:picChg>
        <pc:picChg chg="del">
          <ac:chgData name="Corentin HIVER" userId="36e1ca1018ad5470" providerId="LiveId" clId="{22A86881-D710-4849-8B57-1865929D39F3}" dt="2024-05-30T12:08:42.458" v="7670" actId="478"/>
          <ac:picMkLst>
            <pc:docMk/>
            <pc:sldMk cId="3331489936" sldId="439"/>
            <ac:picMk id="25" creationId="{4F339995-8E01-60A0-F944-8BF43148F5AC}"/>
          </ac:picMkLst>
        </pc:picChg>
        <pc:cxnChg chg="add del mod">
          <ac:chgData name="Corentin HIVER" userId="36e1ca1018ad5470" providerId="LiveId" clId="{22A86881-D710-4849-8B57-1865929D39F3}" dt="2024-05-30T12:08:42.458" v="7670" actId="478"/>
          <ac:cxnSpMkLst>
            <pc:docMk/>
            <pc:sldMk cId="3331489936" sldId="439"/>
            <ac:cxnSpMk id="9" creationId="{4F010181-5229-40C6-9AF3-C762E40FA84C}"/>
          </ac:cxnSpMkLst>
        </pc:cxnChg>
        <pc:cxnChg chg="add del mod">
          <ac:chgData name="Corentin HIVER" userId="36e1ca1018ad5470" providerId="LiveId" clId="{22A86881-D710-4849-8B57-1865929D39F3}" dt="2024-05-30T12:08:42.458" v="7670" actId="478"/>
          <ac:cxnSpMkLst>
            <pc:docMk/>
            <pc:sldMk cId="3331489936" sldId="439"/>
            <ac:cxnSpMk id="21" creationId="{46ADAAA3-4608-4653-A96C-9D6A7AC9B3E6}"/>
          </ac:cxnSpMkLst>
        </pc:cxnChg>
        <pc:cxnChg chg="del mod">
          <ac:chgData name="Corentin HIVER" userId="36e1ca1018ad5470" providerId="LiveId" clId="{22A86881-D710-4849-8B57-1865929D39F3}" dt="2024-05-29T06:36:43.233" v="2711" actId="478"/>
          <ac:cxnSpMkLst>
            <pc:docMk/>
            <pc:sldMk cId="3331489936" sldId="439"/>
            <ac:cxnSpMk id="28" creationId="{7A176EB3-3EE8-5C1A-435F-B0F828665951}"/>
          </ac:cxnSpMkLst>
        </pc:cxnChg>
        <pc:cxnChg chg="del mod">
          <ac:chgData name="Corentin HIVER" userId="36e1ca1018ad5470" providerId="LiveId" clId="{22A86881-D710-4849-8B57-1865929D39F3}" dt="2024-05-30T12:08:42.458" v="7670" actId="478"/>
          <ac:cxnSpMkLst>
            <pc:docMk/>
            <pc:sldMk cId="3331489936" sldId="439"/>
            <ac:cxnSpMk id="29" creationId="{73206D29-726C-8F83-8346-7DC5DDF72CF3}"/>
          </ac:cxnSpMkLst>
        </pc:cxnChg>
      </pc:sldChg>
      <pc:sldChg chg="addSp delSp modSp add mod">
        <pc:chgData name="Corentin HIVER" userId="36e1ca1018ad5470" providerId="LiveId" clId="{22A86881-D710-4849-8B57-1865929D39F3}" dt="2024-05-30T14:57:44.351" v="9377" actId="14100"/>
        <pc:sldMkLst>
          <pc:docMk/>
          <pc:sldMk cId="3542806948" sldId="440"/>
        </pc:sldMkLst>
        <pc:spChg chg="mod">
          <ac:chgData name="Corentin HIVER" userId="36e1ca1018ad5470" providerId="LiveId" clId="{22A86881-D710-4849-8B57-1865929D39F3}" dt="2024-05-29T14:11:31.298" v="3278"/>
          <ac:spMkLst>
            <pc:docMk/>
            <pc:sldMk cId="3542806948" sldId="440"/>
            <ac:spMk id="4" creationId="{00000000-0000-0000-0000-000000000000}"/>
          </ac:spMkLst>
        </pc:spChg>
        <pc:spChg chg="add del mod">
          <ac:chgData name="Corentin HIVER" userId="36e1ca1018ad5470" providerId="LiveId" clId="{22A86881-D710-4849-8B57-1865929D39F3}" dt="2024-05-30T14:57:29.653" v="9372" actId="478"/>
          <ac:spMkLst>
            <pc:docMk/>
            <pc:sldMk cId="3542806948" sldId="440"/>
            <ac:spMk id="6" creationId="{D13C3ED4-1C2B-4794-A30E-79E1435B2FEB}"/>
          </ac:spMkLst>
        </pc:spChg>
        <pc:spChg chg="add mod">
          <ac:chgData name="Corentin HIVER" userId="36e1ca1018ad5470" providerId="LiveId" clId="{22A86881-D710-4849-8B57-1865929D39F3}" dt="2024-05-30T14:57:44.351" v="9377" actId="14100"/>
          <ac:spMkLst>
            <pc:docMk/>
            <pc:sldMk cId="3542806948" sldId="440"/>
            <ac:spMk id="8" creationId="{33DC4774-AC3C-436A-9197-4E6572B620A1}"/>
          </ac:spMkLst>
        </pc:spChg>
        <pc:spChg chg="add del mod">
          <ac:chgData name="Corentin HIVER" userId="36e1ca1018ad5470" providerId="LiveId" clId="{22A86881-D710-4849-8B57-1865929D39F3}" dt="2024-05-30T14:57:20.072" v="9371" actId="478"/>
          <ac:spMkLst>
            <pc:docMk/>
            <pc:sldMk cId="3542806948" sldId="440"/>
            <ac:spMk id="59" creationId="{3EFD35B9-EC5C-49D0-A900-9B204ECE5E9E}"/>
          </ac:spMkLst>
        </pc:spChg>
        <pc:grpChg chg="mod">
          <ac:chgData name="Corentin HIVER" userId="36e1ca1018ad5470" providerId="LiveId" clId="{22A86881-D710-4849-8B57-1865929D39F3}" dt="2024-05-30T11:58:28.048" v="7620" actId="1035"/>
          <ac:grpSpMkLst>
            <pc:docMk/>
            <pc:sldMk cId="3542806948" sldId="440"/>
            <ac:grpSpMk id="58" creationId="{5522940D-3020-C810-33E2-E4B2EE68934E}"/>
          </ac:grpSpMkLst>
        </pc:grpChg>
      </pc:sldChg>
      <pc:sldChg chg="addSp delSp modSp new mod ord modNotesTx">
        <pc:chgData name="Corentin HIVER" userId="36e1ca1018ad5470" providerId="LiveId" clId="{22A86881-D710-4849-8B57-1865929D39F3}" dt="2024-05-31T06:42:12.214" v="9555" actId="478"/>
        <pc:sldMkLst>
          <pc:docMk/>
          <pc:sldMk cId="2170200404" sldId="441"/>
        </pc:sldMkLst>
        <pc:spChg chg="del mod">
          <ac:chgData name="Corentin HIVER" userId="36e1ca1018ad5470" providerId="LiveId" clId="{22A86881-D710-4849-8B57-1865929D39F3}" dt="2024-05-30T08:45:20.704" v="4990" actId="478"/>
          <ac:spMkLst>
            <pc:docMk/>
            <pc:sldMk cId="2170200404" sldId="441"/>
            <ac:spMk id="2" creationId="{EE210C89-1133-43E3-B69D-5A8DADA014F5}"/>
          </ac:spMkLst>
        </pc:spChg>
        <pc:spChg chg="del mod">
          <ac:chgData name="Corentin HIVER" userId="36e1ca1018ad5470" providerId="LiveId" clId="{22A86881-D710-4849-8B57-1865929D39F3}" dt="2024-05-30T08:58:14.498" v="5034" actId="478"/>
          <ac:spMkLst>
            <pc:docMk/>
            <pc:sldMk cId="2170200404" sldId="441"/>
            <ac:spMk id="3" creationId="{20871CDE-F254-429E-BF53-818E240673B6}"/>
          </ac:spMkLst>
        </pc:spChg>
        <pc:spChg chg="add del mod">
          <ac:chgData name="Corentin HIVER" userId="36e1ca1018ad5470" providerId="LiveId" clId="{22A86881-D710-4849-8B57-1865929D39F3}" dt="2024-05-30T08:45:23.453" v="4993" actId="478"/>
          <ac:spMkLst>
            <pc:docMk/>
            <pc:sldMk cId="2170200404" sldId="441"/>
            <ac:spMk id="5" creationId="{29116919-5952-4DF7-A6ED-0C6D7A3ED10C}"/>
          </ac:spMkLst>
        </pc:spChg>
        <pc:spChg chg="add del mod">
          <ac:chgData name="Corentin HIVER" userId="36e1ca1018ad5470" providerId="LiveId" clId="{22A86881-D710-4849-8B57-1865929D39F3}" dt="2024-05-30T08:45:21.887" v="4992"/>
          <ac:spMkLst>
            <pc:docMk/>
            <pc:sldMk cId="2170200404" sldId="441"/>
            <ac:spMk id="6" creationId="{A1BE747D-BFD6-486C-ADE9-0B4538525AAD}"/>
          </ac:spMkLst>
        </pc:spChg>
        <pc:spChg chg="add mod">
          <ac:chgData name="Corentin HIVER" userId="36e1ca1018ad5470" providerId="LiveId" clId="{22A86881-D710-4849-8B57-1865929D39F3}" dt="2024-05-30T08:45:23.674" v="4994"/>
          <ac:spMkLst>
            <pc:docMk/>
            <pc:sldMk cId="2170200404" sldId="441"/>
            <ac:spMk id="7" creationId="{F3B0EB4C-9BD9-4B85-A719-A508C566669F}"/>
          </ac:spMkLst>
        </pc:spChg>
        <pc:spChg chg="add del mod">
          <ac:chgData name="Corentin HIVER" userId="36e1ca1018ad5470" providerId="LiveId" clId="{22A86881-D710-4849-8B57-1865929D39F3}" dt="2024-05-31T06:42:12.214" v="9555" actId="478"/>
          <ac:spMkLst>
            <pc:docMk/>
            <pc:sldMk cId="2170200404" sldId="441"/>
            <ac:spMk id="12" creationId="{1D48D067-C704-4610-BA45-05F9F4A30D37}"/>
          </ac:spMkLst>
        </pc:spChg>
        <pc:spChg chg="add mod">
          <ac:chgData name="Corentin HIVER" userId="36e1ca1018ad5470" providerId="LiveId" clId="{22A86881-D710-4849-8B57-1865929D39F3}" dt="2024-05-30T09:01:25.332" v="5222" actId="1037"/>
          <ac:spMkLst>
            <pc:docMk/>
            <pc:sldMk cId="2170200404" sldId="441"/>
            <ac:spMk id="13" creationId="{7BF06B78-43E0-4C36-A7A4-954F1D8C5E6D}"/>
          </ac:spMkLst>
        </pc:spChg>
        <pc:spChg chg="add del mod">
          <ac:chgData name="Corentin HIVER" userId="36e1ca1018ad5470" providerId="LiveId" clId="{22A86881-D710-4849-8B57-1865929D39F3}" dt="2024-05-30T09:00:22.797" v="5172" actId="478"/>
          <ac:spMkLst>
            <pc:docMk/>
            <pc:sldMk cId="2170200404" sldId="441"/>
            <ac:spMk id="14" creationId="{99C5D395-8D69-421E-AD74-F8246891FCE4}"/>
          </ac:spMkLst>
        </pc:spChg>
        <pc:spChg chg="add mod">
          <ac:chgData name="Corentin HIVER" userId="36e1ca1018ad5470" providerId="LiveId" clId="{22A86881-D710-4849-8B57-1865929D39F3}" dt="2024-05-30T09:01:19.251" v="5216" actId="1036"/>
          <ac:spMkLst>
            <pc:docMk/>
            <pc:sldMk cId="2170200404" sldId="441"/>
            <ac:spMk id="15" creationId="{EE774E67-8FD7-42B4-BCA2-CC322ABBC40F}"/>
          </ac:spMkLst>
        </pc:spChg>
        <pc:spChg chg="add mod">
          <ac:chgData name="Corentin HIVER" userId="36e1ca1018ad5470" providerId="LiveId" clId="{22A86881-D710-4849-8B57-1865929D39F3}" dt="2024-05-30T09:09:53.214" v="5432" actId="207"/>
          <ac:spMkLst>
            <pc:docMk/>
            <pc:sldMk cId="2170200404" sldId="441"/>
            <ac:spMk id="16" creationId="{2869F734-577E-4177-8EDB-F007B74141ED}"/>
          </ac:spMkLst>
        </pc:spChg>
        <pc:spChg chg="add mod">
          <ac:chgData name="Corentin HIVER" userId="36e1ca1018ad5470" providerId="LiveId" clId="{22A86881-D710-4849-8B57-1865929D39F3}" dt="2024-05-30T09:09:53.214" v="5432" actId="207"/>
          <ac:spMkLst>
            <pc:docMk/>
            <pc:sldMk cId="2170200404" sldId="441"/>
            <ac:spMk id="17" creationId="{572CE52A-9736-4886-8B7C-AD563088CAD0}"/>
          </ac:spMkLst>
        </pc:spChg>
        <pc:spChg chg="add mod">
          <ac:chgData name="Corentin HIVER" userId="36e1ca1018ad5470" providerId="LiveId" clId="{22A86881-D710-4849-8B57-1865929D39F3}" dt="2024-05-30T09:09:53.214" v="5432" actId="207"/>
          <ac:spMkLst>
            <pc:docMk/>
            <pc:sldMk cId="2170200404" sldId="441"/>
            <ac:spMk id="18" creationId="{CD06BA36-CBBF-469A-B8DD-9A36FC9C0257}"/>
          </ac:spMkLst>
        </pc:spChg>
        <pc:spChg chg="add mod">
          <ac:chgData name="Corentin HIVER" userId="36e1ca1018ad5470" providerId="LiveId" clId="{22A86881-D710-4849-8B57-1865929D39F3}" dt="2024-05-30T09:13:58.085" v="5504" actId="1076"/>
          <ac:spMkLst>
            <pc:docMk/>
            <pc:sldMk cId="2170200404" sldId="441"/>
            <ac:spMk id="19" creationId="{48AA9E1C-B555-4415-B503-B213BAC7B477}"/>
          </ac:spMkLst>
        </pc:spChg>
        <pc:spChg chg="add mod">
          <ac:chgData name="Corentin HIVER" userId="36e1ca1018ad5470" providerId="LiveId" clId="{22A86881-D710-4849-8B57-1865929D39F3}" dt="2024-05-30T09:04:16.870" v="5329" actId="1076"/>
          <ac:spMkLst>
            <pc:docMk/>
            <pc:sldMk cId="2170200404" sldId="441"/>
            <ac:spMk id="20" creationId="{0EE7A3ED-6A5B-4D49-A5A0-2890DA649091}"/>
          </ac:spMkLst>
        </pc:spChg>
        <pc:spChg chg="add mod">
          <ac:chgData name="Corentin HIVER" userId="36e1ca1018ad5470" providerId="LiveId" clId="{22A86881-D710-4849-8B57-1865929D39F3}" dt="2024-05-30T09:36:52.865" v="6015" actId="20577"/>
          <ac:spMkLst>
            <pc:docMk/>
            <pc:sldMk cId="2170200404" sldId="441"/>
            <ac:spMk id="21" creationId="{C067310B-1EFF-4DC6-B65B-1A573A9B02E4}"/>
          </ac:spMkLst>
        </pc:spChg>
        <pc:spChg chg="add mod">
          <ac:chgData name="Corentin HIVER" userId="36e1ca1018ad5470" providerId="LiveId" clId="{22A86881-D710-4849-8B57-1865929D39F3}" dt="2024-05-30T09:13:54.881" v="5503" actId="1076"/>
          <ac:spMkLst>
            <pc:docMk/>
            <pc:sldMk cId="2170200404" sldId="441"/>
            <ac:spMk id="22" creationId="{016AA0FE-697B-4704-9872-572F7DB07B11}"/>
          </ac:spMkLst>
        </pc:spChg>
        <pc:spChg chg="add mod">
          <ac:chgData name="Corentin HIVER" userId="36e1ca1018ad5470" providerId="LiveId" clId="{22A86881-D710-4849-8B57-1865929D39F3}" dt="2024-05-30T09:10:01.798" v="5434" actId="207"/>
          <ac:spMkLst>
            <pc:docMk/>
            <pc:sldMk cId="2170200404" sldId="441"/>
            <ac:spMk id="24" creationId="{793F199B-56C9-40F7-87F6-06DD521C0907}"/>
          </ac:spMkLst>
        </pc:spChg>
        <pc:spChg chg="add del mod">
          <ac:chgData name="Corentin HIVER" userId="36e1ca1018ad5470" providerId="LiveId" clId="{22A86881-D710-4849-8B57-1865929D39F3}" dt="2024-05-30T09:09:08.792" v="5428"/>
          <ac:spMkLst>
            <pc:docMk/>
            <pc:sldMk cId="2170200404" sldId="441"/>
            <ac:spMk id="25" creationId="{FB0F99AA-80D3-494E-9809-91900B5F7222}"/>
          </ac:spMkLst>
        </pc:spChg>
        <pc:spChg chg="add mod">
          <ac:chgData name="Corentin HIVER" userId="36e1ca1018ad5470" providerId="LiveId" clId="{22A86881-D710-4849-8B57-1865929D39F3}" dt="2024-05-30T09:14:29.149" v="5506" actId="20577"/>
          <ac:spMkLst>
            <pc:docMk/>
            <pc:sldMk cId="2170200404" sldId="441"/>
            <ac:spMk id="26" creationId="{8421BCA4-E070-4564-A0E5-C8DE6AD65577}"/>
          </ac:spMkLst>
        </pc:spChg>
        <pc:spChg chg="add mod">
          <ac:chgData name="Corentin HIVER" userId="36e1ca1018ad5470" providerId="LiveId" clId="{22A86881-D710-4849-8B57-1865929D39F3}" dt="2024-05-30T09:11:21.315" v="5458" actId="1076"/>
          <ac:spMkLst>
            <pc:docMk/>
            <pc:sldMk cId="2170200404" sldId="441"/>
            <ac:spMk id="27" creationId="{F01B4672-F04E-488D-A097-7B418F82855F}"/>
          </ac:spMkLst>
        </pc:spChg>
        <pc:spChg chg="add mod">
          <ac:chgData name="Corentin HIVER" userId="36e1ca1018ad5470" providerId="LiveId" clId="{22A86881-D710-4849-8B57-1865929D39F3}" dt="2024-05-30T09:12:13.093" v="5483" actId="1076"/>
          <ac:spMkLst>
            <pc:docMk/>
            <pc:sldMk cId="2170200404" sldId="441"/>
            <ac:spMk id="28" creationId="{A0A1B59A-3D15-4EBA-8E77-6715A47C7739}"/>
          </ac:spMkLst>
        </pc:spChg>
        <pc:spChg chg="add mod">
          <ac:chgData name="Corentin HIVER" userId="36e1ca1018ad5470" providerId="LiveId" clId="{22A86881-D710-4849-8B57-1865929D39F3}" dt="2024-05-30T09:13:06.968" v="5496" actId="1076"/>
          <ac:spMkLst>
            <pc:docMk/>
            <pc:sldMk cId="2170200404" sldId="441"/>
            <ac:spMk id="29" creationId="{394EFBE2-F4D6-4D8A-A5BE-E96F4BDECB38}"/>
          </ac:spMkLst>
        </pc:spChg>
        <pc:spChg chg="add mod">
          <ac:chgData name="Corentin HIVER" userId="36e1ca1018ad5470" providerId="LiveId" clId="{22A86881-D710-4849-8B57-1865929D39F3}" dt="2024-05-30T09:13:46.512" v="5502" actId="20577"/>
          <ac:spMkLst>
            <pc:docMk/>
            <pc:sldMk cId="2170200404" sldId="441"/>
            <ac:spMk id="30" creationId="{C19C0FEB-9DE7-4EDC-8B30-028E74DCBA24}"/>
          </ac:spMkLst>
        </pc:spChg>
        <pc:spChg chg="add mod">
          <ac:chgData name="Corentin HIVER" userId="36e1ca1018ad5470" providerId="LiveId" clId="{22A86881-D710-4849-8B57-1865929D39F3}" dt="2024-05-30T09:16:10.411" v="5538" actId="1037"/>
          <ac:spMkLst>
            <pc:docMk/>
            <pc:sldMk cId="2170200404" sldId="441"/>
            <ac:spMk id="31" creationId="{2AF37151-F875-46F0-9B76-79D8FC298FE3}"/>
          </ac:spMkLst>
        </pc:spChg>
        <pc:spChg chg="add del mod">
          <ac:chgData name="Corentin HIVER" userId="36e1ca1018ad5470" providerId="LiveId" clId="{22A86881-D710-4849-8B57-1865929D39F3}" dt="2024-05-30T09:15:37.484" v="5522" actId="478"/>
          <ac:spMkLst>
            <pc:docMk/>
            <pc:sldMk cId="2170200404" sldId="441"/>
            <ac:spMk id="32" creationId="{685C4A25-8B5B-4DAB-97F2-FBB41BFA849F}"/>
          </ac:spMkLst>
        </pc:spChg>
        <pc:spChg chg="add mod">
          <ac:chgData name="Corentin HIVER" userId="36e1ca1018ad5470" providerId="LiveId" clId="{22A86881-D710-4849-8B57-1865929D39F3}" dt="2024-05-30T09:17:02.370" v="5573" actId="1076"/>
          <ac:spMkLst>
            <pc:docMk/>
            <pc:sldMk cId="2170200404" sldId="441"/>
            <ac:spMk id="34" creationId="{0D1FA09E-AE14-41F5-96C2-F9EC5F39AC21}"/>
          </ac:spMkLst>
        </pc:spChg>
        <pc:spChg chg="add mod">
          <ac:chgData name="Corentin HIVER" userId="36e1ca1018ad5470" providerId="LiveId" clId="{22A86881-D710-4849-8B57-1865929D39F3}" dt="2024-05-30T09:30:58.436" v="5910" actId="1076"/>
          <ac:spMkLst>
            <pc:docMk/>
            <pc:sldMk cId="2170200404" sldId="441"/>
            <ac:spMk id="35" creationId="{401A081D-BFB5-4376-B5DA-F9DB28B29B14}"/>
          </ac:spMkLst>
        </pc:spChg>
        <pc:spChg chg="add mod">
          <ac:chgData name="Corentin HIVER" userId="36e1ca1018ad5470" providerId="LiveId" clId="{22A86881-D710-4849-8B57-1865929D39F3}" dt="2024-05-30T09:35:29.515" v="5979" actId="207"/>
          <ac:spMkLst>
            <pc:docMk/>
            <pc:sldMk cId="2170200404" sldId="441"/>
            <ac:spMk id="36" creationId="{18199B49-A273-4B31-87ED-0854D612F666}"/>
          </ac:spMkLst>
        </pc:spChg>
        <pc:spChg chg="add mod">
          <ac:chgData name="Corentin HIVER" userId="36e1ca1018ad5470" providerId="LiveId" clId="{22A86881-D710-4849-8B57-1865929D39F3}" dt="2024-05-30T09:35:34.148" v="5980" actId="207"/>
          <ac:spMkLst>
            <pc:docMk/>
            <pc:sldMk cId="2170200404" sldId="441"/>
            <ac:spMk id="37" creationId="{05D80144-A49C-4CEA-910C-C20FFC65DF41}"/>
          </ac:spMkLst>
        </pc:spChg>
        <pc:spChg chg="add mod">
          <ac:chgData name="Corentin HIVER" userId="36e1ca1018ad5470" providerId="LiveId" clId="{22A86881-D710-4849-8B57-1865929D39F3}" dt="2024-05-30T09:36:05.431" v="6007" actId="1036"/>
          <ac:spMkLst>
            <pc:docMk/>
            <pc:sldMk cId="2170200404" sldId="441"/>
            <ac:spMk id="38" creationId="{080DA895-2D95-4EDF-9539-99A0D93D9153}"/>
          </ac:spMkLst>
        </pc:spChg>
        <pc:spChg chg="add mod">
          <ac:chgData name="Corentin HIVER" userId="36e1ca1018ad5470" providerId="LiveId" clId="{22A86881-D710-4849-8B57-1865929D39F3}" dt="2024-05-30T09:37:25.970" v="6040" actId="1076"/>
          <ac:spMkLst>
            <pc:docMk/>
            <pc:sldMk cId="2170200404" sldId="441"/>
            <ac:spMk id="39" creationId="{43F91FCA-EC46-43CF-9421-53A518ACA364}"/>
          </ac:spMkLst>
        </pc:spChg>
        <pc:spChg chg="add mod">
          <ac:chgData name="Corentin HIVER" userId="36e1ca1018ad5470" providerId="LiveId" clId="{22A86881-D710-4849-8B57-1865929D39F3}" dt="2024-05-30T09:39:02.804" v="6067" actId="20577"/>
          <ac:spMkLst>
            <pc:docMk/>
            <pc:sldMk cId="2170200404" sldId="441"/>
            <ac:spMk id="40" creationId="{CA113B79-2A22-4BED-BEEE-641DFA275573}"/>
          </ac:spMkLst>
        </pc:spChg>
        <pc:spChg chg="add mod">
          <ac:chgData name="Corentin HIVER" userId="36e1ca1018ad5470" providerId="LiveId" clId="{22A86881-D710-4849-8B57-1865929D39F3}" dt="2024-05-30T09:40:54.217" v="6105" actId="1037"/>
          <ac:spMkLst>
            <pc:docMk/>
            <pc:sldMk cId="2170200404" sldId="441"/>
            <ac:spMk id="41" creationId="{05C07782-FC8D-4838-AF54-23674A2BAF7D}"/>
          </ac:spMkLst>
        </pc:spChg>
        <pc:spChg chg="add mod">
          <ac:chgData name="Corentin HIVER" userId="36e1ca1018ad5470" providerId="LiveId" clId="{22A86881-D710-4849-8B57-1865929D39F3}" dt="2024-05-30T09:42:47.829" v="6130" actId="1076"/>
          <ac:spMkLst>
            <pc:docMk/>
            <pc:sldMk cId="2170200404" sldId="441"/>
            <ac:spMk id="42" creationId="{D09A2C67-8BCC-4199-9B0B-182410EF6B22}"/>
          </ac:spMkLst>
        </pc:spChg>
        <pc:spChg chg="add mod">
          <ac:chgData name="Corentin HIVER" userId="36e1ca1018ad5470" providerId="LiveId" clId="{22A86881-D710-4849-8B57-1865929D39F3}" dt="2024-05-30T09:47:07.425" v="6188" actId="1076"/>
          <ac:spMkLst>
            <pc:docMk/>
            <pc:sldMk cId="2170200404" sldId="441"/>
            <ac:spMk id="43" creationId="{6B75AAA1-4210-424E-ADA1-F5226F2B685C}"/>
          </ac:spMkLst>
        </pc:spChg>
        <pc:spChg chg="add mod">
          <ac:chgData name="Corentin HIVER" userId="36e1ca1018ad5470" providerId="LiveId" clId="{22A86881-D710-4849-8B57-1865929D39F3}" dt="2024-05-30T09:47:01.526" v="6186" actId="1076"/>
          <ac:spMkLst>
            <pc:docMk/>
            <pc:sldMk cId="2170200404" sldId="441"/>
            <ac:spMk id="44" creationId="{FE443832-A2B6-4557-978D-B93281C30FD0}"/>
          </ac:spMkLst>
        </pc:spChg>
        <pc:spChg chg="add mod">
          <ac:chgData name="Corentin HIVER" userId="36e1ca1018ad5470" providerId="LiveId" clId="{22A86881-D710-4849-8B57-1865929D39F3}" dt="2024-05-30T09:44:57.497" v="6156" actId="313"/>
          <ac:spMkLst>
            <pc:docMk/>
            <pc:sldMk cId="2170200404" sldId="441"/>
            <ac:spMk id="45" creationId="{3BE19320-7501-4C45-AA20-092ABDAEF996}"/>
          </ac:spMkLst>
        </pc:spChg>
        <pc:spChg chg="add del mod">
          <ac:chgData name="Corentin HIVER" userId="36e1ca1018ad5470" providerId="LiveId" clId="{22A86881-D710-4849-8B57-1865929D39F3}" dt="2024-05-30T09:45:13.745" v="6160"/>
          <ac:spMkLst>
            <pc:docMk/>
            <pc:sldMk cId="2170200404" sldId="441"/>
            <ac:spMk id="46" creationId="{664A4140-59F1-482F-943C-71006E5A27F2}"/>
          </ac:spMkLst>
        </pc:spChg>
        <pc:spChg chg="add mod">
          <ac:chgData name="Corentin HIVER" userId="36e1ca1018ad5470" providerId="LiveId" clId="{22A86881-D710-4849-8B57-1865929D39F3}" dt="2024-05-30T09:45:37.950" v="6167" actId="1076"/>
          <ac:spMkLst>
            <pc:docMk/>
            <pc:sldMk cId="2170200404" sldId="441"/>
            <ac:spMk id="47" creationId="{4062E3EA-0027-49BB-9244-F4A3D3308231}"/>
          </ac:spMkLst>
        </pc:spChg>
        <pc:spChg chg="add mod">
          <ac:chgData name="Corentin HIVER" userId="36e1ca1018ad5470" providerId="LiveId" clId="{22A86881-D710-4849-8B57-1865929D39F3}" dt="2024-05-30T09:46:04.869" v="6173" actId="20577"/>
          <ac:spMkLst>
            <pc:docMk/>
            <pc:sldMk cId="2170200404" sldId="441"/>
            <ac:spMk id="48" creationId="{1662EA0B-CFBC-45C5-8871-9EF5EF6E65C8}"/>
          </ac:spMkLst>
        </pc:spChg>
        <pc:spChg chg="add mod">
          <ac:chgData name="Corentin HIVER" userId="36e1ca1018ad5470" providerId="LiveId" clId="{22A86881-D710-4849-8B57-1865929D39F3}" dt="2024-05-30T09:47:17.475" v="6194" actId="20577"/>
          <ac:spMkLst>
            <pc:docMk/>
            <pc:sldMk cId="2170200404" sldId="441"/>
            <ac:spMk id="49" creationId="{3770ADBC-F06D-44F0-8959-CC3681AEE6CB}"/>
          </ac:spMkLst>
        </pc:spChg>
        <pc:spChg chg="add mod">
          <ac:chgData name="Corentin HIVER" userId="36e1ca1018ad5470" providerId="LiveId" clId="{22A86881-D710-4849-8B57-1865929D39F3}" dt="2024-05-30T09:47:50.092" v="6200" actId="20577"/>
          <ac:spMkLst>
            <pc:docMk/>
            <pc:sldMk cId="2170200404" sldId="441"/>
            <ac:spMk id="50" creationId="{74DDA2B9-B95E-4134-B9EE-9B66616C955E}"/>
          </ac:spMkLst>
        </pc:spChg>
        <pc:spChg chg="add mod">
          <ac:chgData name="Corentin HIVER" userId="36e1ca1018ad5470" providerId="LiveId" clId="{22A86881-D710-4849-8B57-1865929D39F3}" dt="2024-05-30T09:48:10.772" v="6206" actId="20577"/>
          <ac:spMkLst>
            <pc:docMk/>
            <pc:sldMk cId="2170200404" sldId="441"/>
            <ac:spMk id="51" creationId="{4CF93702-9512-484A-83FF-F5087F8E251D}"/>
          </ac:spMkLst>
        </pc:spChg>
        <pc:spChg chg="add mod">
          <ac:chgData name="Corentin HIVER" userId="36e1ca1018ad5470" providerId="LiveId" clId="{22A86881-D710-4849-8B57-1865929D39F3}" dt="2024-05-30T09:48:55.974" v="6212" actId="20577"/>
          <ac:spMkLst>
            <pc:docMk/>
            <pc:sldMk cId="2170200404" sldId="441"/>
            <ac:spMk id="52" creationId="{1A157CD9-5B70-4DFD-9D1C-623EB3F1B7F6}"/>
          </ac:spMkLst>
        </pc:spChg>
        <pc:picChg chg="add mod">
          <ac:chgData name="Corentin HIVER" userId="36e1ca1018ad5470" providerId="LiveId" clId="{22A86881-D710-4849-8B57-1865929D39F3}" dt="2024-05-30T09:05:16.298" v="5346" actId="1076"/>
          <ac:picMkLst>
            <pc:docMk/>
            <pc:sldMk cId="2170200404" sldId="441"/>
            <ac:picMk id="9" creationId="{139C54C3-AC1D-4F59-A75C-D4D2D2FA7785}"/>
          </ac:picMkLst>
        </pc:picChg>
        <pc:picChg chg="add mod">
          <ac:chgData name="Corentin HIVER" userId="36e1ca1018ad5470" providerId="LiveId" clId="{22A86881-D710-4849-8B57-1865929D39F3}" dt="2024-05-30T09:39:44.572" v="6086" actId="1076"/>
          <ac:picMkLst>
            <pc:docMk/>
            <pc:sldMk cId="2170200404" sldId="441"/>
            <ac:picMk id="11" creationId="{CFB97F68-F60C-43A6-8391-7430D061CB3B}"/>
          </ac:picMkLst>
        </pc:picChg>
        <pc:picChg chg="add mod">
          <ac:chgData name="Corentin HIVER" userId="36e1ca1018ad5470" providerId="LiveId" clId="{22A86881-D710-4849-8B57-1865929D39F3}" dt="2024-05-30T09:05:19.519" v="5348" actId="571"/>
          <ac:picMkLst>
            <pc:docMk/>
            <pc:sldMk cId="2170200404" sldId="441"/>
            <ac:picMk id="23" creationId="{C29FA155-E00A-4B12-828D-6EA77AB4C483}"/>
          </ac:picMkLst>
        </pc:picChg>
        <pc:picChg chg="add del mod">
          <ac:chgData name="Corentin HIVER" userId="36e1ca1018ad5470" providerId="LiveId" clId="{22A86881-D710-4849-8B57-1865929D39F3}" dt="2024-05-30T09:15:49.513" v="5525"/>
          <ac:picMkLst>
            <pc:docMk/>
            <pc:sldMk cId="2170200404" sldId="441"/>
            <ac:picMk id="33" creationId="{B2BE4AD0-91DA-4200-BAA7-B5F1CFE43EDD}"/>
          </ac:picMkLst>
        </pc:picChg>
      </pc:sldChg>
      <pc:sldChg chg="addSp delSp modSp add mod ord">
        <pc:chgData name="Corentin HIVER" userId="36e1ca1018ad5470" providerId="LiveId" clId="{22A86881-D710-4849-8B57-1865929D39F3}" dt="2024-05-30T14:18:17.076" v="8763" actId="1038"/>
        <pc:sldMkLst>
          <pc:docMk/>
          <pc:sldMk cId="3037031415" sldId="442"/>
        </pc:sldMkLst>
        <pc:spChg chg="mod">
          <ac:chgData name="Corentin HIVER" userId="36e1ca1018ad5470" providerId="LiveId" clId="{22A86881-D710-4849-8B57-1865929D39F3}" dt="2024-05-29T14:11:31.298" v="3278"/>
          <ac:spMkLst>
            <pc:docMk/>
            <pc:sldMk cId="3037031415" sldId="442"/>
            <ac:spMk id="4" creationId="{00000000-0000-0000-0000-000000000000}"/>
          </ac:spMkLst>
        </pc:spChg>
        <pc:spChg chg="del">
          <ac:chgData name="Corentin HIVER" userId="36e1ca1018ad5470" providerId="LiveId" clId="{22A86881-D710-4849-8B57-1865929D39F3}" dt="2024-05-29T14:07:15.052" v="3093" actId="478"/>
          <ac:spMkLst>
            <pc:docMk/>
            <pc:sldMk cId="3037031415" sldId="442"/>
            <ac:spMk id="6" creationId="{62D0B149-9F50-CA42-B40D-8FD9F1ABFCAF}"/>
          </ac:spMkLst>
        </pc:spChg>
        <pc:spChg chg="del">
          <ac:chgData name="Corentin HIVER" userId="36e1ca1018ad5470" providerId="LiveId" clId="{22A86881-D710-4849-8B57-1865929D39F3}" dt="2024-05-29T14:07:15.052" v="3093" actId="478"/>
          <ac:spMkLst>
            <pc:docMk/>
            <pc:sldMk cId="3037031415" sldId="442"/>
            <ac:spMk id="7" creationId="{B528BE80-8859-4DC2-A707-5DF93A61F473}"/>
          </ac:spMkLst>
        </pc:spChg>
        <pc:spChg chg="del">
          <ac:chgData name="Corentin HIVER" userId="36e1ca1018ad5470" providerId="LiveId" clId="{22A86881-D710-4849-8B57-1865929D39F3}" dt="2024-05-29T14:07:15.052" v="3093" actId="478"/>
          <ac:spMkLst>
            <pc:docMk/>
            <pc:sldMk cId="3037031415" sldId="442"/>
            <ac:spMk id="8" creationId="{4E29151E-6B01-D270-A6BC-AECB7BCE9CA6}"/>
          </ac:spMkLst>
        </pc:spChg>
        <pc:spChg chg="add mod">
          <ac:chgData name="Corentin HIVER" userId="36e1ca1018ad5470" providerId="LiveId" clId="{22A86881-D710-4849-8B57-1865929D39F3}" dt="2024-05-29T14:12:54.760" v="3366" actId="20577"/>
          <ac:spMkLst>
            <pc:docMk/>
            <pc:sldMk cId="3037031415" sldId="442"/>
            <ac:spMk id="13" creationId="{B3CD287C-D5E8-49F4-86E9-B984D2D9561B}"/>
          </ac:spMkLst>
        </pc:spChg>
        <pc:spChg chg="del">
          <ac:chgData name="Corentin HIVER" userId="36e1ca1018ad5470" providerId="LiveId" clId="{22A86881-D710-4849-8B57-1865929D39F3}" dt="2024-05-29T14:07:15.052" v="3093" actId="478"/>
          <ac:spMkLst>
            <pc:docMk/>
            <pc:sldMk cId="3037031415" sldId="442"/>
            <ac:spMk id="15" creationId="{91D7668B-99CC-A4E5-715F-50C6F34074FB}"/>
          </ac:spMkLst>
        </pc:spChg>
        <pc:spChg chg="add mod">
          <ac:chgData name="Corentin HIVER" userId="36e1ca1018ad5470" providerId="LiveId" clId="{22A86881-D710-4849-8B57-1865929D39F3}" dt="2024-05-29T14:16:04.095" v="3415" actId="1076"/>
          <ac:spMkLst>
            <pc:docMk/>
            <pc:sldMk cId="3037031415" sldId="442"/>
            <ac:spMk id="17" creationId="{CCA5C152-79FA-47C1-BDE1-BB5643CF7C5F}"/>
          </ac:spMkLst>
        </pc:spChg>
        <pc:spChg chg="del">
          <ac:chgData name="Corentin HIVER" userId="36e1ca1018ad5470" providerId="LiveId" clId="{22A86881-D710-4849-8B57-1865929D39F3}" dt="2024-05-29T14:07:15.052" v="3093" actId="478"/>
          <ac:spMkLst>
            <pc:docMk/>
            <pc:sldMk cId="3037031415" sldId="442"/>
            <ac:spMk id="20" creationId="{1CBF5351-B08B-4516-B150-DF6D3F4208AA}"/>
          </ac:spMkLst>
        </pc:spChg>
        <pc:spChg chg="del">
          <ac:chgData name="Corentin HIVER" userId="36e1ca1018ad5470" providerId="LiveId" clId="{22A86881-D710-4849-8B57-1865929D39F3}" dt="2024-05-29T14:07:15.052" v="3093" actId="478"/>
          <ac:spMkLst>
            <pc:docMk/>
            <pc:sldMk cId="3037031415" sldId="442"/>
            <ac:spMk id="22" creationId="{87A6276B-9576-42B7-8156-48A2B2C08E2B}"/>
          </ac:spMkLst>
        </pc:spChg>
        <pc:spChg chg="add mod">
          <ac:chgData name="Corentin HIVER" userId="36e1ca1018ad5470" providerId="LiveId" clId="{22A86881-D710-4849-8B57-1865929D39F3}" dt="2024-05-29T14:16:20.127" v="3423" actId="20577"/>
          <ac:spMkLst>
            <pc:docMk/>
            <pc:sldMk cId="3037031415" sldId="442"/>
            <ac:spMk id="35" creationId="{15880705-7458-40BB-9B15-AF49FDFBB780}"/>
          </ac:spMkLst>
        </pc:spChg>
        <pc:grpChg chg="del">
          <ac:chgData name="Corentin HIVER" userId="36e1ca1018ad5470" providerId="LiveId" clId="{22A86881-D710-4849-8B57-1865929D39F3}" dt="2024-05-29T14:07:15.052" v="3093" actId="478"/>
          <ac:grpSpMkLst>
            <pc:docMk/>
            <pc:sldMk cId="3037031415" sldId="442"/>
            <ac:grpSpMk id="21" creationId="{749AA1A7-B95B-9304-87CC-1D0C99D7B2AF}"/>
          </ac:grpSpMkLst>
        </pc:grpChg>
        <pc:picChg chg="add mod ord modCrop">
          <ac:chgData name="Corentin HIVER" userId="36e1ca1018ad5470" providerId="LiveId" clId="{22A86881-D710-4849-8B57-1865929D39F3}" dt="2024-05-30T10:20:31.390" v="7139" actId="167"/>
          <ac:picMkLst>
            <pc:docMk/>
            <pc:sldMk cId="3037031415" sldId="442"/>
            <ac:picMk id="12" creationId="{BA3E99F6-30A8-4228-92F2-A67378487254}"/>
          </ac:picMkLst>
        </pc:picChg>
        <pc:picChg chg="add mod modCrop">
          <ac:chgData name="Corentin HIVER" userId="36e1ca1018ad5470" providerId="LiveId" clId="{22A86881-D710-4849-8B57-1865929D39F3}" dt="2024-05-30T10:19:40.710" v="7135" actId="1035"/>
          <ac:picMkLst>
            <pc:docMk/>
            <pc:sldMk cId="3037031415" sldId="442"/>
            <ac:picMk id="23" creationId="{55E55070-58FF-45F4-BD3F-9B91155FCC2D}"/>
          </ac:picMkLst>
        </pc:picChg>
        <pc:picChg chg="add del">
          <ac:chgData name="Corentin HIVER" userId="36e1ca1018ad5470" providerId="LiveId" clId="{22A86881-D710-4849-8B57-1865929D39F3}" dt="2024-05-29T14:16:45.506" v="3426" actId="478"/>
          <ac:picMkLst>
            <pc:docMk/>
            <pc:sldMk cId="3037031415" sldId="442"/>
            <ac:picMk id="39" creationId="{82B96BB6-102F-45E9-B8A3-61BC40DF662F}"/>
          </ac:picMkLst>
        </pc:picChg>
        <pc:cxnChg chg="add mod">
          <ac:chgData name="Corentin HIVER" userId="36e1ca1018ad5470" providerId="LiveId" clId="{22A86881-D710-4849-8B57-1865929D39F3}" dt="2024-05-29T14:14:23.297" v="3380" actId="693"/>
          <ac:cxnSpMkLst>
            <pc:docMk/>
            <pc:sldMk cId="3037031415" sldId="442"/>
            <ac:cxnSpMk id="16" creationId="{85112BF0-70E2-484F-BC59-8E8A6F91ACF5}"/>
          </ac:cxnSpMkLst>
        </pc:cxnChg>
        <pc:cxnChg chg="del">
          <ac:chgData name="Corentin HIVER" userId="36e1ca1018ad5470" providerId="LiveId" clId="{22A86881-D710-4849-8B57-1865929D39F3}" dt="2024-05-29T14:07:15.052" v="3093" actId="478"/>
          <ac:cxnSpMkLst>
            <pc:docMk/>
            <pc:sldMk cId="3037031415" sldId="442"/>
            <ac:cxnSpMk id="18" creationId="{1C44DA9F-1018-4848-A627-42C7B195B012}"/>
          </ac:cxnSpMkLst>
        </pc:cxnChg>
        <pc:cxnChg chg="del">
          <ac:chgData name="Corentin HIVER" userId="36e1ca1018ad5470" providerId="LiveId" clId="{22A86881-D710-4849-8B57-1865929D39F3}" dt="2024-05-29T14:07:15.052" v="3093" actId="478"/>
          <ac:cxnSpMkLst>
            <pc:docMk/>
            <pc:sldMk cId="3037031415" sldId="442"/>
            <ac:cxnSpMk id="19" creationId="{88CD7EB7-6EAB-4919-AA7D-25332F55890E}"/>
          </ac:cxnSpMkLst>
        </pc:cxnChg>
        <pc:cxnChg chg="add mod">
          <ac:chgData name="Corentin HIVER" userId="36e1ca1018ad5470" providerId="LiveId" clId="{22A86881-D710-4849-8B57-1865929D39F3}" dt="2024-05-30T14:18:17.076" v="8763" actId="1038"/>
          <ac:cxnSpMkLst>
            <pc:docMk/>
            <pc:sldMk cId="3037031415" sldId="442"/>
            <ac:cxnSpMk id="24" creationId="{A68D037F-DCE5-4F16-87CB-167818ED852C}"/>
          </ac:cxnSpMkLst>
        </pc:cxnChg>
        <pc:cxnChg chg="add mod">
          <ac:chgData name="Corentin HIVER" userId="36e1ca1018ad5470" providerId="LiveId" clId="{22A86881-D710-4849-8B57-1865929D39F3}" dt="2024-05-29T14:16:01.143" v="3414" actId="14100"/>
          <ac:cxnSpMkLst>
            <pc:docMk/>
            <pc:sldMk cId="3037031415" sldId="442"/>
            <ac:cxnSpMk id="26" creationId="{B545D764-3F60-4C03-9FA0-B30798EE4DE4}"/>
          </ac:cxnSpMkLst>
        </pc:cxnChg>
        <pc:cxnChg chg="add mod">
          <ac:chgData name="Corentin HIVER" userId="36e1ca1018ad5470" providerId="LiveId" clId="{22A86881-D710-4849-8B57-1865929D39F3}" dt="2024-05-29T14:15:58.539" v="3413" actId="14100"/>
          <ac:cxnSpMkLst>
            <pc:docMk/>
            <pc:sldMk cId="3037031415" sldId="442"/>
            <ac:cxnSpMk id="27" creationId="{6582DA18-1463-425B-9AA6-02AD2C380222}"/>
          </ac:cxnSpMkLst>
        </pc:cxnChg>
        <pc:cxnChg chg="add mod">
          <ac:chgData name="Corentin HIVER" userId="36e1ca1018ad5470" providerId="LiveId" clId="{22A86881-D710-4849-8B57-1865929D39F3}" dt="2024-05-29T14:16:16.697" v="3417" actId="1076"/>
          <ac:cxnSpMkLst>
            <pc:docMk/>
            <pc:sldMk cId="3037031415" sldId="442"/>
            <ac:cxnSpMk id="36" creationId="{74D30236-03B6-4709-ADAF-E15466A3DE15}"/>
          </ac:cxnSpMkLst>
        </pc:cxnChg>
        <pc:cxnChg chg="add mod">
          <ac:chgData name="Corentin HIVER" userId="36e1ca1018ad5470" providerId="LiveId" clId="{22A86881-D710-4849-8B57-1865929D39F3}" dt="2024-05-29T14:16:16.697" v="3417" actId="1076"/>
          <ac:cxnSpMkLst>
            <pc:docMk/>
            <pc:sldMk cId="3037031415" sldId="442"/>
            <ac:cxnSpMk id="37" creationId="{F1C80D9C-D4B8-47F9-96B6-6AC72FAADE78}"/>
          </ac:cxnSpMkLst>
        </pc:cxnChg>
      </pc:sldChg>
      <pc:sldChg chg="addSp delSp modSp add mod ord">
        <pc:chgData name="Corentin HIVER" userId="36e1ca1018ad5470" providerId="LiveId" clId="{22A86881-D710-4849-8B57-1865929D39F3}" dt="2024-05-31T06:48:11.921" v="9585" actId="20577"/>
        <pc:sldMkLst>
          <pc:docMk/>
          <pc:sldMk cId="986579226" sldId="443"/>
        </pc:sldMkLst>
        <pc:spChg chg="add mod">
          <ac:chgData name="Corentin HIVER" userId="36e1ca1018ad5470" providerId="LiveId" clId="{22A86881-D710-4849-8B57-1865929D39F3}" dt="2024-05-31T06:48:11.921" v="9585" actId="20577"/>
          <ac:spMkLst>
            <pc:docMk/>
            <pc:sldMk cId="986579226" sldId="443"/>
            <ac:spMk id="6" creationId="{BC4F18AF-1AD3-40B0-8AFC-3E40470787AF}"/>
          </ac:spMkLst>
        </pc:spChg>
        <pc:picChg chg="del">
          <ac:chgData name="Corentin HIVER" userId="36e1ca1018ad5470" providerId="LiveId" clId="{22A86881-D710-4849-8B57-1865929D39F3}" dt="2024-05-30T10:19:54.536" v="7136" actId="478"/>
          <ac:picMkLst>
            <pc:docMk/>
            <pc:sldMk cId="986579226" sldId="443"/>
            <ac:picMk id="12" creationId="{BA3E99F6-30A8-4228-92F2-A67378487254}"/>
          </ac:picMkLst>
        </pc:picChg>
        <pc:picChg chg="add mod ord">
          <ac:chgData name="Corentin HIVER" userId="36e1ca1018ad5470" providerId="LiveId" clId="{22A86881-D710-4849-8B57-1865929D39F3}" dt="2024-05-30T10:19:57.550" v="7138" actId="167"/>
          <ac:picMkLst>
            <pc:docMk/>
            <pc:sldMk cId="986579226" sldId="443"/>
            <ac:picMk id="18" creationId="{FF8348CD-54A7-4370-A6D9-612709386112}"/>
          </ac:picMkLst>
        </pc:picChg>
        <pc:picChg chg="mod">
          <ac:chgData name="Corentin HIVER" userId="36e1ca1018ad5470" providerId="LiveId" clId="{22A86881-D710-4849-8B57-1865929D39F3}" dt="2024-05-30T10:12:18.864" v="7028" actId="1076"/>
          <ac:picMkLst>
            <pc:docMk/>
            <pc:sldMk cId="986579226" sldId="443"/>
            <ac:picMk id="39" creationId="{82B96BB6-102F-45E9-B8A3-61BC40DF662F}"/>
          </ac:picMkLst>
        </pc:picChg>
        <pc:cxnChg chg="add mod">
          <ac:chgData name="Corentin HIVER" userId="36e1ca1018ad5470" providerId="LiveId" clId="{22A86881-D710-4849-8B57-1865929D39F3}" dt="2024-05-30T14:18:21.436" v="8765"/>
          <ac:cxnSpMkLst>
            <pc:docMk/>
            <pc:sldMk cId="986579226" sldId="443"/>
            <ac:cxnSpMk id="19" creationId="{F8C4699D-A74F-4524-ADDB-90D68E563776}"/>
          </ac:cxnSpMkLst>
        </pc:cxnChg>
        <pc:cxnChg chg="del">
          <ac:chgData name="Corentin HIVER" userId="36e1ca1018ad5470" providerId="LiveId" clId="{22A86881-D710-4849-8B57-1865929D39F3}" dt="2024-05-30T14:18:21.307" v="8764" actId="478"/>
          <ac:cxnSpMkLst>
            <pc:docMk/>
            <pc:sldMk cId="986579226" sldId="443"/>
            <ac:cxnSpMk id="24" creationId="{A68D037F-DCE5-4F16-87CB-167818ED852C}"/>
          </ac:cxnSpMkLst>
        </pc:cxnChg>
      </pc:sldChg>
      <pc:sldChg chg="addSp delSp modSp add del mod ord">
        <pc:chgData name="Corentin HIVER" userId="36e1ca1018ad5470" providerId="LiveId" clId="{22A86881-D710-4849-8B57-1865929D39F3}" dt="2024-05-29T14:30:57.690" v="3543" actId="47"/>
        <pc:sldMkLst>
          <pc:docMk/>
          <pc:sldMk cId="1842894813" sldId="444"/>
        </pc:sldMkLst>
        <pc:spChg chg="del">
          <ac:chgData name="Corentin HIVER" userId="36e1ca1018ad5470" providerId="LiveId" clId="{22A86881-D710-4849-8B57-1865929D39F3}" dt="2024-05-29T14:18:36.057" v="3434" actId="478"/>
          <ac:spMkLst>
            <pc:docMk/>
            <pc:sldMk cId="1842894813" sldId="444"/>
            <ac:spMk id="13" creationId="{B3CD287C-D5E8-49F4-86E9-B984D2D9561B}"/>
          </ac:spMkLst>
        </pc:spChg>
        <pc:spChg chg="del">
          <ac:chgData name="Corentin HIVER" userId="36e1ca1018ad5470" providerId="LiveId" clId="{22A86881-D710-4849-8B57-1865929D39F3}" dt="2024-05-29T14:18:23.975" v="3429" actId="478"/>
          <ac:spMkLst>
            <pc:docMk/>
            <pc:sldMk cId="1842894813" sldId="444"/>
            <ac:spMk id="17" creationId="{CCA5C152-79FA-47C1-BDE1-BB5643CF7C5F}"/>
          </ac:spMkLst>
        </pc:spChg>
        <pc:spChg chg="del">
          <ac:chgData name="Corentin HIVER" userId="36e1ca1018ad5470" providerId="LiveId" clId="{22A86881-D710-4849-8B57-1865929D39F3}" dt="2024-05-29T14:18:23.975" v="3429" actId="478"/>
          <ac:spMkLst>
            <pc:docMk/>
            <pc:sldMk cId="1842894813" sldId="444"/>
            <ac:spMk id="35" creationId="{15880705-7458-40BB-9B15-AF49FDFBB780}"/>
          </ac:spMkLst>
        </pc:spChg>
        <pc:picChg chg="add mod">
          <ac:chgData name="Corentin HIVER" userId="36e1ca1018ad5470" providerId="LiveId" clId="{22A86881-D710-4849-8B57-1865929D39F3}" dt="2024-05-29T14:18:40.711" v="3437" actId="14100"/>
          <ac:picMkLst>
            <pc:docMk/>
            <pc:sldMk cId="1842894813" sldId="444"/>
            <ac:picMk id="7" creationId="{860777BA-D22C-489E-AB48-71EF17777ED6}"/>
          </ac:picMkLst>
        </pc:picChg>
        <pc:picChg chg="del">
          <ac:chgData name="Corentin HIVER" userId="36e1ca1018ad5470" providerId="LiveId" clId="{22A86881-D710-4849-8B57-1865929D39F3}" dt="2024-05-29T14:18:26.285" v="3431" actId="478"/>
          <ac:picMkLst>
            <pc:docMk/>
            <pc:sldMk cId="1842894813" sldId="444"/>
            <ac:picMk id="12" creationId="{BA3E99F6-30A8-4228-92F2-A67378487254}"/>
          </ac:picMkLst>
        </pc:picChg>
        <pc:picChg chg="del">
          <ac:chgData name="Corentin HIVER" userId="36e1ca1018ad5470" providerId="LiveId" clId="{22A86881-D710-4849-8B57-1865929D39F3}" dt="2024-05-29T14:18:25.062" v="3430" actId="478"/>
          <ac:picMkLst>
            <pc:docMk/>
            <pc:sldMk cId="1842894813" sldId="444"/>
            <ac:picMk id="23" creationId="{55E55070-58FF-45F4-BD3F-9B91155FCC2D}"/>
          </ac:picMkLst>
        </pc:picChg>
        <pc:picChg chg="del">
          <ac:chgData name="Corentin HIVER" userId="36e1ca1018ad5470" providerId="LiveId" clId="{22A86881-D710-4849-8B57-1865929D39F3}" dt="2024-05-29T14:18:23.975" v="3429" actId="478"/>
          <ac:picMkLst>
            <pc:docMk/>
            <pc:sldMk cId="1842894813" sldId="444"/>
            <ac:picMk id="39" creationId="{82B96BB6-102F-45E9-B8A3-61BC40DF662F}"/>
          </ac:picMkLst>
        </pc:picChg>
        <pc:cxnChg chg="del">
          <ac:chgData name="Corentin HIVER" userId="36e1ca1018ad5470" providerId="LiveId" clId="{22A86881-D710-4849-8B57-1865929D39F3}" dt="2024-05-29T14:18:23.975" v="3429" actId="478"/>
          <ac:cxnSpMkLst>
            <pc:docMk/>
            <pc:sldMk cId="1842894813" sldId="444"/>
            <ac:cxnSpMk id="16" creationId="{85112BF0-70E2-484F-BC59-8E8A6F91ACF5}"/>
          </ac:cxnSpMkLst>
        </pc:cxnChg>
        <pc:cxnChg chg="del">
          <ac:chgData name="Corentin HIVER" userId="36e1ca1018ad5470" providerId="LiveId" clId="{22A86881-D710-4849-8B57-1865929D39F3}" dt="2024-05-29T14:18:23.975" v="3429" actId="478"/>
          <ac:cxnSpMkLst>
            <pc:docMk/>
            <pc:sldMk cId="1842894813" sldId="444"/>
            <ac:cxnSpMk id="24" creationId="{A68D037F-DCE5-4F16-87CB-167818ED852C}"/>
          </ac:cxnSpMkLst>
        </pc:cxnChg>
        <pc:cxnChg chg="del">
          <ac:chgData name="Corentin HIVER" userId="36e1ca1018ad5470" providerId="LiveId" clId="{22A86881-D710-4849-8B57-1865929D39F3}" dt="2024-05-29T14:18:23.975" v="3429" actId="478"/>
          <ac:cxnSpMkLst>
            <pc:docMk/>
            <pc:sldMk cId="1842894813" sldId="444"/>
            <ac:cxnSpMk id="26" creationId="{B545D764-3F60-4C03-9FA0-B30798EE4DE4}"/>
          </ac:cxnSpMkLst>
        </pc:cxnChg>
        <pc:cxnChg chg="del">
          <ac:chgData name="Corentin HIVER" userId="36e1ca1018ad5470" providerId="LiveId" clId="{22A86881-D710-4849-8B57-1865929D39F3}" dt="2024-05-29T14:18:23.975" v="3429" actId="478"/>
          <ac:cxnSpMkLst>
            <pc:docMk/>
            <pc:sldMk cId="1842894813" sldId="444"/>
            <ac:cxnSpMk id="27" creationId="{6582DA18-1463-425B-9AA6-02AD2C380222}"/>
          </ac:cxnSpMkLst>
        </pc:cxnChg>
        <pc:cxnChg chg="del">
          <ac:chgData name="Corentin HIVER" userId="36e1ca1018ad5470" providerId="LiveId" clId="{22A86881-D710-4849-8B57-1865929D39F3}" dt="2024-05-29T14:18:23.975" v="3429" actId="478"/>
          <ac:cxnSpMkLst>
            <pc:docMk/>
            <pc:sldMk cId="1842894813" sldId="444"/>
            <ac:cxnSpMk id="36" creationId="{74D30236-03B6-4709-ADAF-E15466A3DE15}"/>
          </ac:cxnSpMkLst>
        </pc:cxnChg>
        <pc:cxnChg chg="del">
          <ac:chgData name="Corentin HIVER" userId="36e1ca1018ad5470" providerId="LiveId" clId="{22A86881-D710-4849-8B57-1865929D39F3}" dt="2024-05-29T14:18:23.975" v="3429" actId="478"/>
          <ac:cxnSpMkLst>
            <pc:docMk/>
            <pc:sldMk cId="1842894813" sldId="444"/>
            <ac:cxnSpMk id="37" creationId="{F1C80D9C-D4B8-47F9-96B6-6AC72FAADE78}"/>
          </ac:cxnSpMkLst>
        </pc:cxnChg>
      </pc:sldChg>
      <pc:sldChg chg="addSp delSp modSp add mod">
        <pc:chgData name="Corentin HIVER" userId="36e1ca1018ad5470" providerId="LiveId" clId="{22A86881-D710-4849-8B57-1865929D39F3}" dt="2024-05-30T14:29:18.790" v="8901" actId="14100"/>
        <pc:sldMkLst>
          <pc:docMk/>
          <pc:sldMk cId="3941376932" sldId="445"/>
        </pc:sldMkLst>
        <pc:spChg chg="add mod">
          <ac:chgData name="Corentin HIVER" userId="36e1ca1018ad5470" providerId="LiveId" clId="{22A86881-D710-4849-8B57-1865929D39F3}" dt="2024-05-30T13:47:14.709" v="8189" actId="1076"/>
          <ac:spMkLst>
            <pc:docMk/>
            <pc:sldMk cId="3941376932" sldId="445"/>
            <ac:spMk id="10" creationId="{ED6FEB2E-98C4-4A6B-8ECE-CB038076120D}"/>
          </ac:spMkLst>
        </pc:spChg>
        <pc:spChg chg="del">
          <ac:chgData name="Corentin HIVER" userId="36e1ca1018ad5470" providerId="LiveId" clId="{22A86881-D710-4849-8B57-1865929D39F3}" dt="2024-05-29T14:20:47.205" v="3441" actId="478"/>
          <ac:spMkLst>
            <pc:docMk/>
            <pc:sldMk cId="3941376932" sldId="445"/>
            <ac:spMk id="13" creationId="{B3CD287C-D5E8-49F4-86E9-B984D2D9561B}"/>
          </ac:spMkLst>
        </pc:spChg>
        <pc:spChg chg="del">
          <ac:chgData name="Corentin HIVER" userId="36e1ca1018ad5470" providerId="LiveId" clId="{22A86881-D710-4849-8B57-1865929D39F3}" dt="2024-05-29T14:20:47.205" v="3441" actId="478"/>
          <ac:spMkLst>
            <pc:docMk/>
            <pc:sldMk cId="3941376932" sldId="445"/>
            <ac:spMk id="17" creationId="{CCA5C152-79FA-47C1-BDE1-BB5643CF7C5F}"/>
          </ac:spMkLst>
        </pc:spChg>
        <pc:spChg chg="add mod">
          <ac:chgData name="Corentin HIVER" userId="36e1ca1018ad5470" providerId="LiveId" clId="{22A86881-D710-4849-8B57-1865929D39F3}" dt="2024-05-30T13:47:31.180" v="8191" actId="1076"/>
          <ac:spMkLst>
            <pc:docMk/>
            <pc:sldMk cId="3941376932" sldId="445"/>
            <ac:spMk id="22" creationId="{53164A94-E38E-401A-963F-07FCFF2AADC8}"/>
          </ac:spMkLst>
        </pc:spChg>
        <pc:spChg chg="add del mod">
          <ac:chgData name="Corentin HIVER" userId="36e1ca1018ad5470" providerId="LiveId" clId="{22A86881-D710-4849-8B57-1865929D39F3}" dt="2024-05-30T13:47:45.421" v="8193"/>
          <ac:spMkLst>
            <pc:docMk/>
            <pc:sldMk cId="3941376932" sldId="445"/>
            <ac:spMk id="23" creationId="{63910C59-E76D-4B19-B7D3-F677F60D018D}"/>
          </ac:spMkLst>
        </pc:spChg>
        <pc:spChg chg="add del mod">
          <ac:chgData name="Corentin HIVER" userId="36e1ca1018ad5470" providerId="LiveId" clId="{22A86881-D710-4849-8B57-1865929D39F3}" dt="2024-05-30T13:47:45.421" v="8193"/>
          <ac:spMkLst>
            <pc:docMk/>
            <pc:sldMk cId="3941376932" sldId="445"/>
            <ac:spMk id="24" creationId="{0D27FE7A-D9A6-4135-A34C-4B0075F8D7FB}"/>
          </ac:spMkLst>
        </pc:spChg>
        <pc:spChg chg="add del mod">
          <ac:chgData name="Corentin HIVER" userId="36e1ca1018ad5470" providerId="LiveId" clId="{22A86881-D710-4849-8B57-1865929D39F3}" dt="2024-05-30T13:47:52.817" v="8199"/>
          <ac:spMkLst>
            <pc:docMk/>
            <pc:sldMk cId="3941376932" sldId="445"/>
            <ac:spMk id="25" creationId="{3EC434A6-6BDC-4B2F-B575-C46B3E8A976E}"/>
          </ac:spMkLst>
        </pc:spChg>
        <pc:spChg chg="add del mod">
          <ac:chgData name="Corentin HIVER" userId="36e1ca1018ad5470" providerId="LiveId" clId="{22A86881-D710-4849-8B57-1865929D39F3}" dt="2024-05-30T13:47:52.817" v="8199"/>
          <ac:spMkLst>
            <pc:docMk/>
            <pc:sldMk cId="3941376932" sldId="445"/>
            <ac:spMk id="26" creationId="{64BF9672-B37F-4BE3-A026-5A663DF63379}"/>
          </ac:spMkLst>
        </pc:spChg>
        <pc:spChg chg="add del mod">
          <ac:chgData name="Corentin HIVER" userId="36e1ca1018ad5470" providerId="LiveId" clId="{22A86881-D710-4849-8B57-1865929D39F3}" dt="2024-05-30T13:48:22.204" v="8207" actId="478"/>
          <ac:spMkLst>
            <pc:docMk/>
            <pc:sldMk cId="3941376932" sldId="445"/>
            <ac:spMk id="27" creationId="{3610E0C8-91CE-4D3F-962A-B96147324420}"/>
          </ac:spMkLst>
        </pc:spChg>
        <pc:spChg chg="add mod">
          <ac:chgData name="Corentin HIVER" userId="36e1ca1018ad5470" providerId="LiveId" clId="{22A86881-D710-4849-8B57-1865929D39F3}" dt="2024-05-30T13:48:25.848" v="8208" actId="1076"/>
          <ac:spMkLst>
            <pc:docMk/>
            <pc:sldMk cId="3941376932" sldId="445"/>
            <ac:spMk id="28" creationId="{3353F53C-936B-4618-B848-D9D1DBDF2E25}"/>
          </ac:spMkLst>
        </pc:spChg>
        <pc:spChg chg="del">
          <ac:chgData name="Corentin HIVER" userId="36e1ca1018ad5470" providerId="LiveId" clId="{22A86881-D710-4849-8B57-1865929D39F3}" dt="2024-05-29T14:20:47.205" v="3441" actId="478"/>
          <ac:spMkLst>
            <pc:docMk/>
            <pc:sldMk cId="3941376932" sldId="445"/>
            <ac:spMk id="35" creationId="{15880705-7458-40BB-9B15-AF49FDFBB780}"/>
          </ac:spMkLst>
        </pc:spChg>
        <pc:grpChg chg="add mod">
          <ac:chgData name="Corentin HIVER" userId="36e1ca1018ad5470" providerId="LiveId" clId="{22A86881-D710-4849-8B57-1865929D39F3}" dt="2024-05-30T14:29:18.790" v="8901" actId="14100"/>
          <ac:grpSpMkLst>
            <pc:docMk/>
            <pc:sldMk cId="3941376932" sldId="445"/>
            <ac:grpSpMk id="20" creationId="{8F08971C-82D4-48FC-B348-A47ED84F080A}"/>
          </ac:grpSpMkLst>
        </pc:grpChg>
        <pc:picChg chg="add del mod">
          <ac:chgData name="Corentin HIVER" userId="36e1ca1018ad5470" providerId="LiveId" clId="{22A86881-D710-4849-8B57-1865929D39F3}" dt="2024-05-30T13:42:24.112" v="8129" actId="478"/>
          <ac:picMkLst>
            <pc:docMk/>
            <pc:sldMk cId="3941376932" sldId="445"/>
            <ac:picMk id="7" creationId="{42C6531A-2D6B-4946-B4B5-15493A73A55E}"/>
          </ac:picMkLst>
        </pc:picChg>
        <pc:picChg chg="add del">
          <ac:chgData name="Corentin HIVER" userId="36e1ca1018ad5470" providerId="LiveId" clId="{22A86881-D710-4849-8B57-1865929D39F3}" dt="2024-05-29T14:21:57.385" v="3450" actId="478"/>
          <ac:picMkLst>
            <pc:docMk/>
            <pc:sldMk cId="3941376932" sldId="445"/>
            <ac:picMk id="7" creationId="{921077CB-0D7B-4113-B7AD-AB9FAAB8BFBE}"/>
          </ac:picMkLst>
        </pc:picChg>
        <pc:picChg chg="add del">
          <ac:chgData name="Corentin HIVER" userId="36e1ca1018ad5470" providerId="LiveId" clId="{22A86881-D710-4849-8B57-1865929D39F3}" dt="2024-05-30T13:41:25.293" v="8120" actId="478"/>
          <ac:picMkLst>
            <pc:docMk/>
            <pc:sldMk cId="3941376932" sldId="445"/>
            <ac:picMk id="9" creationId="{92ABD67E-3C57-4119-ADC0-8FE5658DF51F}"/>
          </ac:picMkLst>
        </pc:picChg>
        <pc:picChg chg="add del mod">
          <ac:chgData name="Corentin HIVER" userId="36e1ca1018ad5470" providerId="LiveId" clId="{22A86881-D710-4849-8B57-1865929D39F3}" dt="2024-05-30T13:42:25.029" v="8130" actId="478"/>
          <ac:picMkLst>
            <pc:docMk/>
            <pc:sldMk cId="3941376932" sldId="445"/>
            <ac:picMk id="11" creationId="{3D255AA7-2A03-4AC8-9362-ACFDACE138F4}"/>
          </ac:picMkLst>
        </pc:picChg>
        <pc:picChg chg="del">
          <ac:chgData name="Corentin HIVER" userId="36e1ca1018ad5470" providerId="LiveId" clId="{22A86881-D710-4849-8B57-1865929D39F3}" dt="2024-05-29T14:20:47.205" v="3441" actId="478"/>
          <ac:picMkLst>
            <pc:docMk/>
            <pc:sldMk cId="3941376932" sldId="445"/>
            <ac:picMk id="12" creationId="{BA3E99F6-30A8-4228-92F2-A67378487254}"/>
          </ac:picMkLst>
        </pc:picChg>
        <pc:picChg chg="add mod modCrop">
          <ac:chgData name="Corentin HIVER" userId="36e1ca1018ad5470" providerId="LiveId" clId="{22A86881-D710-4849-8B57-1865929D39F3}" dt="2024-05-30T13:47:05.859" v="8185" actId="164"/>
          <ac:picMkLst>
            <pc:docMk/>
            <pc:sldMk cId="3941376932" sldId="445"/>
            <ac:picMk id="13" creationId="{B842BDD2-DD6B-4E67-820B-D60EFBA1C9E5}"/>
          </ac:picMkLst>
        </pc:picChg>
        <pc:picChg chg="add mod modCrop">
          <ac:chgData name="Corentin HIVER" userId="36e1ca1018ad5470" providerId="LiveId" clId="{22A86881-D710-4849-8B57-1865929D39F3}" dt="2024-05-30T13:47:05.859" v="8185" actId="164"/>
          <ac:picMkLst>
            <pc:docMk/>
            <pc:sldMk cId="3941376932" sldId="445"/>
            <ac:picMk id="14" creationId="{3A46F57A-CE23-4A45-A2A6-E59BE7AB660B}"/>
          </ac:picMkLst>
        </pc:picChg>
        <pc:picChg chg="del">
          <ac:chgData name="Corentin HIVER" userId="36e1ca1018ad5470" providerId="LiveId" clId="{22A86881-D710-4849-8B57-1865929D39F3}" dt="2024-05-29T14:20:42.276" v="3440" actId="478"/>
          <ac:picMkLst>
            <pc:docMk/>
            <pc:sldMk cId="3941376932" sldId="445"/>
            <ac:picMk id="23" creationId="{55E55070-58FF-45F4-BD3F-9B91155FCC2D}"/>
          </ac:picMkLst>
        </pc:picChg>
        <pc:cxnChg chg="add mod">
          <ac:chgData name="Corentin HIVER" userId="36e1ca1018ad5470" providerId="LiveId" clId="{22A86881-D710-4849-8B57-1865929D39F3}" dt="2024-05-30T13:47:05.859" v="8185" actId="164"/>
          <ac:cxnSpMkLst>
            <pc:docMk/>
            <pc:sldMk cId="3941376932" sldId="445"/>
            <ac:cxnSpMk id="15" creationId="{BEA02B62-9B4A-4C91-A377-EA17188846E0}"/>
          </ac:cxnSpMkLst>
        </pc:cxnChg>
        <pc:cxnChg chg="del">
          <ac:chgData name="Corentin HIVER" userId="36e1ca1018ad5470" providerId="LiveId" clId="{22A86881-D710-4849-8B57-1865929D39F3}" dt="2024-05-29T14:20:47.205" v="3441" actId="478"/>
          <ac:cxnSpMkLst>
            <pc:docMk/>
            <pc:sldMk cId="3941376932" sldId="445"/>
            <ac:cxnSpMk id="16" creationId="{85112BF0-70E2-484F-BC59-8E8A6F91ACF5}"/>
          </ac:cxnSpMkLst>
        </pc:cxnChg>
        <pc:cxnChg chg="add mod">
          <ac:chgData name="Corentin HIVER" userId="36e1ca1018ad5470" providerId="LiveId" clId="{22A86881-D710-4849-8B57-1865929D39F3}" dt="2024-05-30T13:47:05.859" v="8185" actId="164"/>
          <ac:cxnSpMkLst>
            <pc:docMk/>
            <pc:sldMk cId="3941376932" sldId="445"/>
            <ac:cxnSpMk id="17" creationId="{D93981DF-9397-4A85-AF2A-D9C996CCCDA1}"/>
          </ac:cxnSpMkLst>
        </pc:cxnChg>
        <pc:cxnChg chg="add mod">
          <ac:chgData name="Corentin HIVER" userId="36e1ca1018ad5470" providerId="LiveId" clId="{22A86881-D710-4849-8B57-1865929D39F3}" dt="2024-05-30T13:47:31.180" v="8191" actId="1076"/>
          <ac:cxnSpMkLst>
            <pc:docMk/>
            <pc:sldMk cId="3941376932" sldId="445"/>
            <ac:cxnSpMk id="21" creationId="{B80810B0-95D1-4015-8EF3-4B1CE55D6FB8}"/>
          </ac:cxnSpMkLst>
        </pc:cxnChg>
        <pc:cxnChg chg="del">
          <ac:chgData name="Corentin HIVER" userId="36e1ca1018ad5470" providerId="LiveId" clId="{22A86881-D710-4849-8B57-1865929D39F3}" dt="2024-05-29T14:20:47.205" v="3441" actId="478"/>
          <ac:cxnSpMkLst>
            <pc:docMk/>
            <pc:sldMk cId="3941376932" sldId="445"/>
            <ac:cxnSpMk id="24" creationId="{A68D037F-DCE5-4F16-87CB-167818ED852C}"/>
          </ac:cxnSpMkLst>
        </pc:cxnChg>
        <pc:cxnChg chg="del">
          <ac:chgData name="Corentin HIVER" userId="36e1ca1018ad5470" providerId="LiveId" clId="{22A86881-D710-4849-8B57-1865929D39F3}" dt="2024-05-29T14:20:47.205" v="3441" actId="478"/>
          <ac:cxnSpMkLst>
            <pc:docMk/>
            <pc:sldMk cId="3941376932" sldId="445"/>
            <ac:cxnSpMk id="26" creationId="{B545D764-3F60-4C03-9FA0-B30798EE4DE4}"/>
          </ac:cxnSpMkLst>
        </pc:cxnChg>
        <pc:cxnChg chg="del">
          <ac:chgData name="Corentin HIVER" userId="36e1ca1018ad5470" providerId="LiveId" clId="{22A86881-D710-4849-8B57-1865929D39F3}" dt="2024-05-29T14:20:47.205" v="3441" actId="478"/>
          <ac:cxnSpMkLst>
            <pc:docMk/>
            <pc:sldMk cId="3941376932" sldId="445"/>
            <ac:cxnSpMk id="27" creationId="{6582DA18-1463-425B-9AA6-02AD2C380222}"/>
          </ac:cxnSpMkLst>
        </pc:cxnChg>
        <pc:cxnChg chg="del">
          <ac:chgData name="Corentin HIVER" userId="36e1ca1018ad5470" providerId="LiveId" clId="{22A86881-D710-4849-8B57-1865929D39F3}" dt="2024-05-29T14:20:47.205" v="3441" actId="478"/>
          <ac:cxnSpMkLst>
            <pc:docMk/>
            <pc:sldMk cId="3941376932" sldId="445"/>
            <ac:cxnSpMk id="36" creationId="{74D30236-03B6-4709-ADAF-E15466A3DE15}"/>
          </ac:cxnSpMkLst>
        </pc:cxnChg>
        <pc:cxnChg chg="del">
          <ac:chgData name="Corentin HIVER" userId="36e1ca1018ad5470" providerId="LiveId" clId="{22A86881-D710-4849-8B57-1865929D39F3}" dt="2024-05-29T14:20:47.205" v="3441" actId="478"/>
          <ac:cxnSpMkLst>
            <pc:docMk/>
            <pc:sldMk cId="3941376932" sldId="445"/>
            <ac:cxnSpMk id="37" creationId="{F1C80D9C-D4B8-47F9-96B6-6AC72FAADE78}"/>
          </ac:cxnSpMkLst>
        </pc:cxnChg>
      </pc:sldChg>
      <pc:sldChg chg="addSp delSp modSp add del mod">
        <pc:chgData name="Corentin HIVER" userId="36e1ca1018ad5470" providerId="LiveId" clId="{22A86881-D710-4849-8B57-1865929D39F3}" dt="2024-05-29T14:21:55.834" v="3449" actId="47"/>
        <pc:sldMkLst>
          <pc:docMk/>
          <pc:sldMk cId="2379975131" sldId="446"/>
        </pc:sldMkLst>
        <pc:spChg chg="add del mod">
          <ac:chgData name="Corentin HIVER" userId="36e1ca1018ad5470" providerId="LiveId" clId="{22A86881-D710-4849-8B57-1865929D39F3}" dt="2024-05-29T14:21:08.109" v="3447" actId="478"/>
          <ac:spMkLst>
            <pc:docMk/>
            <pc:sldMk cId="2379975131" sldId="446"/>
            <ac:spMk id="6" creationId="{5D62AA75-F34E-433D-9D09-2E81D5D582DD}"/>
          </ac:spMkLst>
        </pc:spChg>
        <pc:picChg chg="del">
          <ac:chgData name="Corentin HIVER" userId="36e1ca1018ad5470" providerId="LiveId" clId="{22A86881-D710-4849-8B57-1865929D39F3}" dt="2024-05-29T14:21:53.502" v="3448" actId="478"/>
          <ac:picMkLst>
            <pc:docMk/>
            <pc:sldMk cId="2379975131" sldId="446"/>
            <ac:picMk id="7" creationId="{921077CB-0D7B-4113-B7AD-AB9FAAB8BFBE}"/>
          </ac:picMkLst>
        </pc:picChg>
      </pc:sldChg>
      <pc:sldChg chg="addSp modSp add del mod">
        <pc:chgData name="Corentin HIVER" userId="36e1ca1018ad5470" providerId="LiveId" clId="{22A86881-D710-4849-8B57-1865929D39F3}" dt="2024-05-30T13:48:34.069" v="8209" actId="47"/>
        <pc:sldMkLst>
          <pc:docMk/>
          <pc:sldMk cId="3753935848" sldId="446"/>
        </pc:sldMkLst>
        <pc:spChg chg="add mod">
          <ac:chgData name="Corentin HIVER" userId="36e1ca1018ad5470" providerId="LiveId" clId="{22A86881-D710-4849-8B57-1865929D39F3}" dt="2024-05-29T14:22:45.485" v="3469" actId="1076"/>
          <ac:spMkLst>
            <pc:docMk/>
            <pc:sldMk cId="3753935848" sldId="446"/>
            <ac:spMk id="8" creationId="{29BC4767-4DAB-4F94-BD43-A1F0191C820C}"/>
          </ac:spMkLst>
        </pc:spChg>
        <pc:spChg chg="add mod">
          <ac:chgData name="Corentin HIVER" userId="36e1ca1018ad5470" providerId="LiveId" clId="{22A86881-D710-4849-8B57-1865929D39F3}" dt="2024-05-30T10:17:20.514" v="7106"/>
          <ac:spMkLst>
            <pc:docMk/>
            <pc:sldMk cId="3753935848" sldId="446"/>
            <ac:spMk id="10" creationId="{36F8B0E7-A2C7-4405-A3B2-CF3CECADF731}"/>
          </ac:spMkLst>
        </pc:spChg>
        <pc:cxnChg chg="add mod">
          <ac:chgData name="Corentin HIVER" userId="36e1ca1018ad5470" providerId="LiveId" clId="{22A86881-D710-4849-8B57-1865929D39F3}" dt="2024-05-29T14:22:20.334" v="3455" actId="1076"/>
          <ac:cxnSpMkLst>
            <pc:docMk/>
            <pc:sldMk cId="3753935848" sldId="446"/>
            <ac:cxnSpMk id="7" creationId="{D1009024-3271-410F-800B-6085070BE7F5}"/>
          </ac:cxnSpMkLst>
        </pc:cxnChg>
      </pc:sldChg>
      <pc:sldChg chg="addSp delSp modSp add mod">
        <pc:chgData name="Corentin HIVER" userId="36e1ca1018ad5470" providerId="LiveId" clId="{22A86881-D710-4849-8B57-1865929D39F3}" dt="2024-05-30T14:37:45.297" v="9051" actId="167"/>
        <pc:sldMkLst>
          <pc:docMk/>
          <pc:sldMk cId="291079800" sldId="447"/>
        </pc:sldMkLst>
        <pc:spChg chg="del">
          <ac:chgData name="Corentin HIVER" userId="36e1ca1018ad5470" providerId="LiveId" clId="{22A86881-D710-4849-8B57-1865929D39F3}" dt="2024-05-29T14:26:38.581" v="3477" actId="478"/>
          <ac:spMkLst>
            <pc:docMk/>
            <pc:sldMk cId="291079800" sldId="447"/>
            <ac:spMk id="8" creationId="{29BC4767-4DAB-4F94-BD43-A1F0191C820C}"/>
          </ac:spMkLst>
        </pc:spChg>
        <pc:spChg chg="add del mod">
          <ac:chgData name="Corentin HIVER" userId="36e1ca1018ad5470" providerId="LiveId" clId="{22A86881-D710-4849-8B57-1865929D39F3}" dt="2024-05-29T14:29:12.837" v="3531" actId="478"/>
          <ac:spMkLst>
            <pc:docMk/>
            <pc:sldMk cId="291079800" sldId="447"/>
            <ac:spMk id="13" creationId="{612667DD-15BE-4FA1-9816-B1BECA2D88D2}"/>
          </ac:spMkLst>
        </pc:spChg>
        <pc:spChg chg="add mod">
          <ac:chgData name="Corentin HIVER" userId="36e1ca1018ad5470" providerId="LiveId" clId="{22A86881-D710-4849-8B57-1865929D39F3}" dt="2024-05-29T14:34:01.459" v="3564" actId="1076"/>
          <ac:spMkLst>
            <pc:docMk/>
            <pc:sldMk cId="291079800" sldId="447"/>
            <ac:spMk id="21" creationId="{2817536A-3211-4249-8A09-FDD6863FBCFD}"/>
          </ac:spMkLst>
        </pc:spChg>
        <pc:grpChg chg="add del mod">
          <ac:chgData name="Corentin HIVER" userId="36e1ca1018ad5470" providerId="LiveId" clId="{22A86881-D710-4849-8B57-1865929D39F3}" dt="2024-05-29T14:29:12.837" v="3531" actId="478"/>
          <ac:grpSpMkLst>
            <pc:docMk/>
            <pc:sldMk cId="291079800" sldId="447"/>
            <ac:grpSpMk id="20" creationId="{E51A1B41-010D-49AF-BA41-769DFDE2916B}"/>
          </ac:grpSpMkLst>
        </pc:grpChg>
        <pc:picChg chg="add mod ord">
          <ac:chgData name="Corentin HIVER" userId="36e1ca1018ad5470" providerId="LiveId" clId="{22A86881-D710-4849-8B57-1865929D39F3}" dt="2024-05-30T14:37:45.297" v="9051" actId="167"/>
          <ac:picMkLst>
            <pc:docMk/>
            <pc:sldMk cId="291079800" sldId="447"/>
            <ac:picMk id="8" creationId="{1B1744E8-2326-4858-AB1E-80DA7C4E3443}"/>
          </ac:picMkLst>
        </pc:picChg>
        <pc:picChg chg="del">
          <ac:chgData name="Corentin HIVER" userId="36e1ca1018ad5470" providerId="LiveId" clId="{22A86881-D710-4849-8B57-1865929D39F3}" dt="2024-05-29T14:25:15.017" v="3471" actId="478"/>
          <ac:picMkLst>
            <pc:docMk/>
            <pc:sldMk cId="291079800" sldId="447"/>
            <ac:picMk id="9" creationId="{92ABD67E-3C57-4119-ADC0-8FE5658DF51F}"/>
          </ac:picMkLst>
        </pc:picChg>
        <pc:picChg chg="add del mod">
          <ac:chgData name="Corentin HIVER" userId="36e1ca1018ad5470" providerId="LiveId" clId="{22A86881-D710-4849-8B57-1865929D39F3}" dt="2024-05-29T14:26:34.832" v="3474" actId="478"/>
          <ac:picMkLst>
            <pc:docMk/>
            <pc:sldMk cId="291079800" sldId="447"/>
            <ac:picMk id="10" creationId="{C3D33799-97D5-41D3-A24F-51EA7BA8A587}"/>
          </ac:picMkLst>
        </pc:picChg>
        <pc:picChg chg="add del mod">
          <ac:chgData name="Corentin HIVER" userId="36e1ca1018ad5470" providerId="LiveId" clId="{22A86881-D710-4849-8B57-1865929D39F3}" dt="2024-05-30T12:30:38.701" v="7842" actId="478"/>
          <ac:picMkLst>
            <pc:docMk/>
            <pc:sldMk cId="291079800" sldId="447"/>
            <ac:picMk id="12" creationId="{79922C6D-0754-4BED-8D05-474A2368A82A}"/>
          </ac:picMkLst>
        </pc:picChg>
        <pc:cxnChg chg="del">
          <ac:chgData name="Corentin HIVER" userId="36e1ca1018ad5470" providerId="LiveId" clId="{22A86881-D710-4849-8B57-1865929D39F3}" dt="2024-05-29T14:26:38.581" v="3477" actId="478"/>
          <ac:cxnSpMkLst>
            <pc:docMk/>
            <pc:sldMk cId="291079800" sldId="447"/>
            <ac:cxnSpMk id="7" creationId="{D1009024-3271-410F-800B-6085070BE7F5}"/>
          </ac:cxnSpMkLst>
        </pc:cxnChg>
        <pc:cxnChg chg="add mod">
          <ac:chgData name="Corentin HIVER" userId="36e1ca1018ad5470" providerId="LiveId" clId="{22A86881-D710-4849-8B57-1865929D39F3}" dt="2024-05-29T14:28:53.327" v="3526" actId="1582"/>
          <ac:cxnSpMkLst>
            <pc:docMk/>
            <pc:sldMk cId="291079800" sldId="447"/>
            <ac:cxnSpMk id="15" creationId="{2A6EFB54-289D-4666-9831-FB7E8D3397DD}"/>
          </ac:cxnSpMkLst>
        </pc:cxnChg>
        <pc:cxnChg chg="add mod">
          <ac:chgData name="Corentin HIVER" userId="36e1ca1018ad5470" providerId="LiveId" clId="{22A86881-D710-4849-8B57-1865929D39F3}" dt="2024-05-29T14:28:53.327" v="3526" actId="1582"/>
          <ac:cxnSpMkLst>
            <pc:docMk/>
            <pc:sldMk cId="291079800" sldId="447"/>
            <ac:cxnSpMk id="16" creationId="{5F60355D-97A1-42F0-BE74-E0A09147DFE1}"/>
          </ac:cxnSpMkLst>
        </pc:cxnChg>
        <pc:cxnChg chg="add mod">
          <ac:chgData name="Corentin HIVER" userId="36e1ca1018ad5470" providerId="LiveId" clId="{22A86881-D710-4849-8B57-1865929D39F3}" dt="2024-05-29T14:28:53.327" v="3526" actId="1582"/>
          <ac:cxnSpMkLst>
            <pc:docMk/>
            <pc:sldMk cId="291079800" sldId="447"/>
            <ac:cxnSpMk id="19" creationId="{AA32DE1C-9095-4004-BE63-0B0D1DDD75B1}"/>
          </ac:cxnSpMkLst>
        </pc:cxnChg>
      </pc:sldChg>
      <pc:sldChg chg="addSp delSp modSp add mod modAnim">
        <pc:chgData name="Corentin HIVER" userId="36e1ca1018ad5470" providerId="LiveId" clId="{22A86881-D710-4849-8B57-1865929D39F3}" dt="2024-05-30T14:37:51.172" v="9052"/>
        <pc:sldMkLst>
          <pc:docMk/>
          <pc:sldMk cId="3908865679" sldId="448"/>
        </pc:sldMkLst>
        <pc:spChg chg="add del mod">
          <ac:chgData name="Corentin HIVER" userId="36e1ca1018ad5470" providerId="LiveId" clId="{22A86881-D710-4849-8B57-1865929D39F3}" dt="2024-05-29T14:40:04.592" v="3592"/>
          <ac:spMkLst>
            <pc:docMk/>
            <pc:sldMk cId="3908865679" sldId="448"/>
            <ac:spMk id="6" creationId="{D97D3C64-6DEB-4385-9A0B-B02DB844FA4D}"/>
          </ac:spMkLst>
        </pc:spChg>
        <pc:spChg chg="add mod ord">
          <ac:chgData name="Corentin HIVER" userId="36e1ca1018ad5470" providerId="LiveId" clId="{22A86881-D710-4849-8B57-1865929D39F3}" dt="2024-05-30T12:29:40.104" v="7802" actId="1076"/>
          <ac:spMkLst>
            <pc:docMk/>
            <pc:sldMk cId="3908865679" sldId="448"/>
            <ac:spMk id="9" creationId="{8AB2C57D-B651-4E73-9F26-643A03DF9D37}"/>
          </ac:spMkLst>
        </pc:spChg>
        <pc:spChg chg="add del mod">
          <ac:chgData name="Corentin HIVER" userId="36e1ca1018ad5470" providerId="LiveId" clId="{22A86881-D710-4849-8B57-1865929D39F3}" dt="2024-05-29T14:42:09.296" v="3673" actId="478"/>
          <ac:spMkLst>
            <pc:docMk/>
            <pc:sldMk cId="3908865679" sldId="448"/>
            <ac:spMk id="10" creationId="{223B51A0-1ABB-4341-BEE3-CA81C69A442C}"/>
          </ac:spMkLst>
        </pc:spChg>
        <pc:spChg chg="mod ord">
          <ac:chgData name="Corentin HIVER" userId="36e1ca1018ad5470" providerId="LiveId" clId="{22A86881-D710-4849-8B57-1865929D39F3}" dt="2024-05-29T14:43:19.612" v="3729" actId="166"/>
          <ac:spMkLst>
            <pc:docMk/>
            <pc:sldMk cId="3908865679" sldId="448"/>
            <ac:spMk id="13" creationId="{612667DD-15BE-4FA1-9816-B1BECA2D88D2}"/>
          </ac:spMkLst>
        </pc:spChg>
        <pc:spChg chg="add del mod">
          <ac:chgData name="Corentin HIVER" userId="36e1ca1018ad5470" providerId="LiveId" clId="{22A86881-D710-4849-8B57-1865929D39F3}" dt="2024-05-29T14:30:14.432" v="3533"/>
          <ac:spMkLst>
            <pc:docMk/>
            <pc:sldMk cId="3908865679" sldId="448"/>
            <ac:spMk id="17" creationId="{7B23CEAD-3FEE-40ED-BDAD-F758CB0A5E10}"/>
          </ac:spMkLst>
        </pc:spChg>
        <pc:spChg chg="add del mod">
          <ac:chgData name="Corentin HIVER" userId="36e1ca1018ad5470" providerId="LiveId" clId="{22A86881-D710-4849-8B57-1865929D39F3}" dt="2024-05-29T14:30:14.432" v="3533"/>
          <ac:spMkLst>
            <pc:docMk/>
            <pc:sldMk cId="3908865679" sldId="448"/>
            <ac:spMk id="18" creationId="{1FB33D6C-64B2-4EB5-B31D-6D67E3C8083D}"/>
          </ac:spMkLst>
        </pc:spChg>
        <pc:spChg chg="add del mod">
          <ac:chgData name="Corentin HIVER" userId="36e1ca1018ad5470" providerId="LiveId" clId="{22A86881-D710-4849-8B57-1865929D39F3}" dt="2024-05-29T14:30:14.432" v="3533"/>
          <ac:spMkLst>
            <pc:docMk/>
            <pc:sldMk cId="3908865679" sldId="448"/>
            <ac:spMk id="22" creationId="{93A1899B-C9C4-40FE-B966-08FCE778C4B1}"/>
          </ac:spMkLst>
        </pc:spChg>
        <pc:spChg chg="add del mod">
          <ac:chgData name="Corentin HIVER" userId="36e1ca1018ad5470" providerId="LiveId" clId="{22A86881-D710-4849-8B57-1865929D39F3}" dt="2024-05-29T14:30:14.432" v="3533"/>
          <ac:spMkLst>
            <pc:docMk/>
            <pc:sldMk cId="3908865679" sldId="448"/>
            <ac:spMk id="23" creationId="{4EB27974-1D09-4347-AAAB-C0865A79DB55}"/>
          </ac:spMkLst>
        </pc:spChg>
        <pc:spChg chg="add del mod">
          <ac:chgData name="Corentin HIVER" userId="36e1ca1018ad5470" providerId="LiveId" clId="{22A86881-D710-4849-8B57-1865929D39F3}" dt="2024-05-29T14:30:14.432" v="3533"/>
          <ac:spMkLst>
            <pc:docMk/>
            <pc:sldMk cId="3908865679" sldId="448"/>
            <ac:spMk id="25" creationId="{75F04470-E59E-4E12-AF6B-8C50F5D29209}"/>
          </ac:spMkLst>
        </pc:spChg>
        <pc:spChg chg="add mod">
          <ac:chgData name="Corentin HIVER" userId="36e1ca1018ad5470" providerId="LiveId" clId="{22A86881-D710-4849-8B57-1865929D39F3}" dt="2024-05-30T12:30:05.484" v="7841" actId="1036"/>
          <ac:spMkLst>
            <pc:docMk/>
            <pc:sldMk cId="3908865679" sldId="448"/>
            <ac:spMk id="35" creationId="{9F43A53B-BF52-4C21-AAA8-466F5A9486BB}"/>
          </ac:spMkLst>
        </pc:spChg>
        <pc:spChg chg="add mod">
          <ac:chgData name="Corentin HIVER" userId="36e1ca1018ad5470" providerId="LiveId" clId="{22A86881-D710-4849-8B57-1865929D39F3}" dt="2024-05-30T12:30:02.163" v="7835" actId="1035"/>
          <ac:spMkLst>
            <pc:docMk/>
            <pc:sldMk cId="3908865679" sldId="448"/>
            <ac:spMk id="39" creationId="{69918392-11B3-40F3-87E7-B7CC2EBFAE01}"/>
          </ac:spMkLst>
        </pc:spChg>
        <pc:spChg chg="add mod">
          <ac:chgData name="Corentin HIVER" userId="36e1ca1018ad5470" providerId="LiveId" clId="{22A86881-D710-4849-8B57-1865929D39F3}" dt="2024-05-30T12:29:49.101" v="7821" actId="1076"/>
          <ac:spMkLst>
            <pc:docMk/>
            <pc:sldMk cId="3908865679" sldId="448"/>
            <ac:spMk id="44" creationId="{30D5ECD5-49FD-408E-A7E3-46E5EB75AF9C}"/>
          </ac:spMkLst>
        </pc:spChg>
        <pc:spChg chg="add mod">
          <ac:chgData name="Corentin HIVER" userId="36e1ca1018ad5470" providerId="LiveId" clId="{22A86881-D710-4849-8B57-1865929D39F3}" dt="2024-05-30T14:37:51.172" v="9052"/>
          <ac:spMkLst>
            <pc:docMk/>
            <pc:sldMk cId="3908865679" sldId="448"/>
            <ac:spMk id="45" creationId="{1190AD3B-3E33-4183-B3BE-4D1BE38FA054}"/>
          </ac:spMkLst>
        </pc:spChg>
        <pc:grpChg chg="add mod">
          <ac:chgData name="Corentin HIVER" userId="36e1ca1018ad5470" providerId="LiveId" clId="{22A86881-D710-4849-8B57-1865929D39F3}" dt="2024-05-30T12:29:44.695" v="7820" actId="1036"/>
          <ac:grpSpMkLst>
            <pc:docMk/>
            <pc:sldMk cId="3908865679" sldId="448"/>
            <ac:grpSpMk id="14" creationId="{ECEE43B2-6D72-4146-9BFC-38543E912081}"/>
          </ac:grpSpMkLst>
        </pc:grpChg>
        <pc:grpChg chg="mod">
          <ac:chgData name="Corentin HIVER" userId="36e1ca1018ad5470" providerId="LiveId" clId="{22A86881-D710-4849-8B57-1865929D39F3}" dt="2024-05-30T12:28:51.996" v="7788" actId="14100"/>
          <ac:grpSpMkLst>
            <pc:docMk/>
            <pc:sldMk cId="3908865679" sldId="448"/>
            <ac:grpSpMk id="20" creationId="{E51A1B41-010D-49AF-BA41-769DFDE2916B}"/>
          </ac:grpSpMkLst>
        </pc:grpChg>
        <pc:grpChg chg="add mod">
          <ac:chgData name="Corentin HIVER" userId="36e1ca1018ad5470" providerId="LiveId" clId="{22A86881-D710-4849-8B57-1865929D39F3}" dt="2024-05-30T12:28:26.437" v="7754" actId="164"/>
          <ac:grpSpMkLst>
            <pc:docMk/>
            <pc:sldMk cId="3908865679" sldId="448"/>
            <ac:grpSpMk id="27" creationId="{64F22FD6-AE54-4ED2-BBE1-6B0F09C1BA32}"/>
          </ac:grpSpMkLst>
        </pc:grpChg>
        <pc:grpChg chg="add mod">
          <ac:chgData name="Corentin HIVER" userId="36e1ca1018ad5470" providerId="LiveId" clId="{22A86881-D710-4849-8B57-1865929D39F3}" dt="2024-05-30T12:29:30.345" v="7801" actId="14100"/>
          <ac:grpSpMkLst>
            <pc:docMk/>
            <pc:sldMk cId="3908865679" sldId="448"/>
            <ac:grpSpMk id="31" creationId="{59C507EE-3170-4027-8385-C53F0E62AEE8}"/>
          </ac:grpSpMkLst>
        </pc:grpChg>
        <pc:grpChg chg="add del mod">
          <ac:chgData name="Corentin HIVER" userId="36e1ca1018ad5470" providerId="LiveId" clId="{22A86881-D710-4849-8B57-1865929D39F3}" dt="2024-05-29T14:40:49.399" v="3627"/>
          <ac:grpSpMkLst>
            <pc:docMk/>
            <pc:sldMk cId="3908865679" sldId="448"/>
            <ac:grpSpMk id="35" creationId="{ED496353-4C50-4D24-9DC0-BC72AD942564}"/>
          </ac:grpSpMkLst>
        </pc:grpChg>
        <pc:grpChg chg="add mod">
          <ac:chgData name="Corentin HIVER" userId="36e1ca1018ad5470" providerId="LiveId" clId="{22A86881-D710-4849-8B57-1865929D39F3}" dt="2024-05-30T12:29:58.645" v="7825" actId="1076"/>
          <ac:grpSpMkLst>
            <pc:docMk/>
            <pc:sldMk cId="3908865679" sldId="448"/>
            <ac:grpSpMk id="40" creationId="{0C23BDE6-3ACC-4A44-89DE-00238F9BD33B}"/>
          </ac:grpSpMkLst>
        </pc:grpChg>
        <pc:grpChg chg="add mod">
          <ac:chgData name="Corentin HIVER" userId="36e1ca1018ad5470" providerId="LiveId" clId="{22A86881-D710-4849-8B57-1865929D39F3}" dt="2024-05-30T10:13:30.039" v="7045" actId="1035"/>
          <ac:grpSpMkLst>
            <pc:docMk/>
            <pc:sldMk cId="3908865679" sldId="448"/>
            <ac:grpSpMk id="46" creationId="{718763D6-AA6C-41E4-8BD4-3BC3AEF40DF5}"/>
          </ac:grpSpMkLst>
        </pc:grpChg>
        <pc:picChg chg="add del mod ord">
          <ac:chgData name="Corentin HIVER" userId="36e1ca1018ad5470" providerId="LiveId" clId="{22A86881-D710-4849-8B57-1865929D39F3}" dt="2024-05-30T12:27:56.341" v="7712" actId="478"/>
          <ac:picMkLst>
            <pc:docMk/>
            <pc:sldMk cId="3908865679" sldId="448"/>
            <ac:picMk id="8" creationId="{6980A600-8D74-4898-8BAF-85C7F91566D3}"/>
          </ac:picMkLst>
        </pc:picChg>
        <pc:picChg chg="add mod ord">
          <ac:chgData name="Corentin HIVER" userId="36e1ca1018ad5470" providerId="LiveId" clId="{22A86881-D710-4849-8B57-1865929D39F3}" dt="2024-05-30T12:29:54.585" v="7824" actId="1076"/>
          <ac:picMkLst>
            <pc:docMk/>
            <pc:sldMk cId="3908865679" sldId="448"/>
            <ac:picMk id="11" creationId="{67296338-CFDE-45F3-B0F0-24F865080740}"/>
          </ac:picMkLst>
        </pc:picChg>
        <pc:picChg chg="del mod">
          <ac:chgData name="Corentin HIVER" userId="36e1ca1018ad5470" providerId="LiveId" clId="{22A86881-D710-4849-8B57-1865929D39F3}" dt="2024-05-30T12:27:14.331" v="7706" actId="478"/>
          <ac:picMkLst>
            <pc:docMk/>
            <pc:sldMk cId="3908865679" sldId="448"/>
            <ac:picMk id="12" creationId="{79922C6D-0754-4BED-8D05-474A2368A82A}"/>
          </ac:picMkLst>
        </pc:picChg>
        <pc:picChg chg="add del mod">
          <ac:chgData name="Corentin HIVER" userId="36e1ca1018ad5470" providerId="LiveId" clId="{22A86881-D710-4849-8B57-1865929D39F3}" dt="2024-05-29T14:30:14.432" v="3533"/>
          <ac:picMkLst>
            <pc:docMk/>
            <pc:sldMk cId="3908865679" sldId="448"/>
            <ac:picMk id="14" creationId="{103B7F6B-C0B3-47A7-B8A4-C74E9B393663}"/>
          </ac:picMkLst>
        </pc:picChg>
        <pc:picChg chg="add del mod">
          <ac:chgData name="Corentin HIVER" userId="36e1ca1018ad5470" providerId="LiveId" clId="{22A86881-D710-4849-8B57-1865929D39F3}" dt="2024-05-29T14:30:14.432" v="3533"/>
          <ac:picMkLst>
            <pc:docMk/>
            <pc:sldMk cId="3908865679" sldId="448"/>
            <ac:picMk id="26" creationId="{BE91DAEE-865A-4D94-8279-768E14A8D890}"/>
          </ac:picMkLst>
        </pc:picChg>
        <pc:cxnChg chg="add del">
          <ac:chgData name="Corentin HIVER" userId="36e1ca1018ad5470" providerId="LiveId" clId="{22A86881-D710-4849-8B57-1865929D39F3}" dt="2024-05-29T14:39:10.939" v="3567" actId="11529"/>
          <ac:cxnSpMkLst>
            <pc:docMk/>
            <pc:sldMk cId="3908865679" sldId="448"/>
            <ac:cxnSpMk id="8" creationId="{2708186A-6EB3-4869-9DF9-47DDCE72CDBF}"/>
          </ac:cxnSpMkLst>
        </pc:cxnChg>
        <pc:cxnChg chg="add del mod">
          <ac:chgData name="Corentin HIVER" userId="36e1ca1018ad5470" providerId="LiveId" clId="{22A86881-D710-4849-8B57-1865929D39F3}" dt="2024-05-29T14:30:14.432" v="3533"/>
          <ac:cxnSpMkLst>
            <pc:docMk/>
            <pc:sldMk cId="3908865679" sldId="448"/>
            <ac:cxnSpMk id="21" creationId="{B5491461-0CC0-43F2-9B90-1F14671F0D01}"/>
          </ac:cxnSpMkLst>
        </pc:cxnChg>
        <pc:cxnChg chg="add del mod">
          <ac:chgData name="Corentin HIVER" userId="36e1ca1018ad5470" providerId="LiveId" clId="{22A86881-D710-4849-8B57-1865929D39F3}" dt="2024-05-29T14:30:14.432" v="3533"/>
          <ac:cxnSpMkLst>
            <pc:docMk/>
            <pc:sldMk cId="3908865679" sldId="448"/>
            <ac:cxnSpMk id="24" creationId="{0E8C9FBA-F10D-41BE-A74C-C742174FB73B}"/>
          </ac:cxnSpMkLst>
        </pc:cxnChg>
        <pc:cxnChg chg="mod">
          <ac:chgData name="Corentin HIVER" userId="36e1ca1018ad5470" providerId="LiveId" clId="{22A86881-D710-4849-8B57-1865929D39F3}" dt="2024-05-29T14:39:12.072" v="3568"/>
          <ac:cxnSpMkLst>
            <pc:docMk/>
            <pc:sldMk cId="3908865679" sldId="448"/>
            <ac:cxnSpMk id="28" creationId="{A2A654E7-FD53-4BAE-B636-A84000579E31}"/>
          </ac:cxnSpMkLst>
        </pc:cxnChg>
        <pc:cxnChg chg="mod">
          <ac:chgData name="Corentin HIVER" userId="36e1ca1018ad5470" providerId="LiveId" clId="{22A86881-D710-4849-8B57-1865929D39F3}" dt="2024-05-29T14:39:12.072" v="3568"/>
          <ac:cxnSpMkLst>
            <pc:docMk/>
            <pc:sldMk cId="3908865679" sldId="448"/>
            <ac:cxnSpMk id="29" creationId="{B86D5332-BEA6-4063-8EF5-D1A18312E843}"/>
          </ac:cxnSpMkLst>
        </pc:cxnChg>
        <pc:cxnChg chg="mod">
          <ac:chgData name="Corentin HIVER" userId="36e1ca1018ad5470" providerId="LiveId" clId="{22A86881-D710-4849-8B57-1865929D39F3}" dt="2024-05-29T14:39:12.072" v="3568"/>
          <ac:cxnSpMkLst>
            <pc:docMk/>
            <pc:sldMk cId="3908865679" sldId="448"/>
            <ac:cxnSpMk id="30" creationId="{227C1C90-99B9-48E5-838D-61D65ED44B1B}"/>
          </ac:cxnSpMkLst>
        </pc:cxnChg>
        <pc:cxnChg chg="mod">
          <ac:chgData name="Corentin HIVER" userId="36e1ca1018ad5470" providerId="LiveId" clId="{22A86881-D710-4849-8B57-1865929D39F3}" dt="2024-05-29T14:40:31.241" v="3611"/>
          <ac:cxnSpMkLst>
            <pc:docMk/>
            <pc:sldMk cId="3908865679" sldId="448"/>
            <ac:cxnSpMk id="32" creationId="{6F60452C-A067-4A3F-80D3-72992CF98454}"/>
          </ac:cxnSpMkLst>
        </pc:cxnChg>
        <pc:cxnChg chg="mod">
          <ac:chgData name="Corentin HIVER" userId="36e1ca1018ad5470" providerId="LiveId" clId="{22A86881-D710-4849-8B57-1865929D39F3}" dt="2024-05-29T14:40:35.740" v="3617" actId="1038"/>
          <ac:cxnSpMkLst>
            <pc:docMk/>
            <pc:sldMk cId="3908865679" sldId="448"/>
            <ac:cxnSpMk id="33" creationId="{13450F9E-3F68-4B2F-B89F-ACE89ACE895B}"/>
          </ac:cxnSpMkLst>
        </pc:cxnChg>
        <pc:cxnChg chg="mod">
          <ac:chgData name="Corentin HIVER" userId="36e1ca1018ad5470" providerId="LiveId" clId="{22A86881-D710-4849-8B57-1865929D39F3}" dt="2024-05-29T14:40:31.241" v="3611"/>
          <ac:cxnSpMkLst>
            <pc:docMk/>
            <pc:sldMk cId="3908865679" sldId="448"/>
            <ac:cxnSpMk id="34" creationId="{BEC2755D-DA64-4D02-841F-88E0BC6F0328}"/>
          </ac:cxnSpMkLst>
        </pc:cxnChg>
        <pc:cxnChg chg="mod">
          <ac:chgData name="Corentin HIVER" userId="36e1ca1018ad5470" providerId="LiveId" clId="{22A86881-D710-4849-8B57-1865929D39F3}" dt="2024-05-29T14:40:48.433" v="3626"/>
          <ac:cxnSpMkLst>
            <pc:docMk/>
            <pc:sldMk cId="3908865679" sldId="448"/>
            <ac:cxnSpMk id="36" creationId="{8DDEAE32-513C-46A7-AA2D-707937141D47}"/>
          </ac:cxnSpMkLst>
        </pc:cxnChg>
        <pc:cxnChg chg="add mod">
          <ac:chgData name="Corentin HIVER" userId="36e1ca1018ad5470" providerId="LiveId" clId="{22A86881-D710-4849-8B57-1865929D39F3}" dt="2024-05-30T12:28:26.437" v="7754" actId="164"/>
          <ac:cxnSpMkLst>
            <pc:docMk/>
            <pc:sldMk cId="3908865679" sldId="448"/>
            <ac:cxnSpMk id="36" creationId="{C5E19C9F-2AB2-4553-9483-A5F2DA83A013}"/>
          </ac:cxnSpMkLst>
        </pc:cxnChg>
        <pc:cxnChg chg="mod">
          <ac:chgData name="Corentin HIVER" userId="36e1ca1018ad5470" providerId="LiveId" clId="{22A86881-D710-4849-8B57-1865929D39F3}" dt="2024-05-29T14:40:48.433" v="3626"/>
          <ac:cxnSpMkLst>
            <pc:docMk/>
            <pc:sldMk cId="3908865679" sldId="448"/>
            <ac:cxnSpMk id="37" creationId="{BC22560E-5AED-45D2-830E-5CEDDC09E63F}"/>
          </ac:cxnSpMkLst>
        </pc:cxnChg>
        <pc:cxnChg chg="add mod">
          <ac:chgData name="Corentin HIVER" userId="36e1ca1018ad5470" providerId="LiveId" clId="{22A86881-D710-4849-8B57-1865929D39F3}" dt="2024-05-30T12:28:26.437" v="7754" actId="164"/>
          <ac:cxnSpMkLst>
            <pc:docMk/>
            <pc:sldMk cId="3908865679" sldId="448"/>
            <ac:cxnSpMk id="37" creationId="{FDF312E4-006C-44FA-883A-7C9615F924A8}"/>
          </ac:cxnSpMkLst>
        </pc:cxnChg>
        <pc:cxnChg chg="mod">
          <ac:chgData name="Corentin HIVER" userId="36e1ca1018ad5470" providerId="LiveId" clId="{22A86881-D710-4849-8B57-1865929D39F3}" dt="2024-05-29T14:40:48.433" v="3626"/>
          <ac:cxnSpMkLst>
            <pc:docMk/>
            <pc:sldMk cId="3908865679" sldId="448"/>
            <ac:cxnSpMk id="38" creationId="{F20C3C7C-99B9-4FB3-898C-7F0D38D4AD61}"/>
          </ac:cxnSpMkLst>
        </pc:cxnChg>
        <pc:cxnChg chg="mod">
          <ac:chgData name="Corentin HIVER" userId="36e1ca1018ad5470" providerId="LiveId" clId="{22A86881-D710-4849-8B57-1865929D39F3}" dt="2024-05-29T14:41:44.776" v="3663"/>
          <ac:cxnSpMkLst>
            <pc:docMk/>
            <pc:sldMk cId="3908865679" sldId="448"/>
            <ac:cxnSpMk id="41" creationId="{BA752A4B-DEF8-4417-935B-E691F29B927E}"/>
          </ac:cxnSpMkLst>
        </pc:cxnChg>
        <pc:cxnChg chg="mod">
          <ac:chgData name="Corentin HIVER" userId="36e1ca1018ad5470" providerId="LiveId" clId="{22A86881-D710-4849-8B57-1865929D39F3}" dt="2024-05-29T14:41:44.776" v="3663"/>
          <ac:cxnSpMkLst>
            <pc:docMk/>
            <pc:sldMk cId="3908865679" sldId="448"/>
            <ac:cxnSpMk id="42" creationId="{40747FC3-C929-4ED4-B2E3-D437D9CD3C26}"/>
          </ac:cxnSpMkLst>
        </pc:cxnChg>
        <pc:cxnChg chg="mod">
          <ac:chgData name="Corentin HIVER" userId="36e1ca1018ad5470" providerId="LiveId" clId="{22A86881-D710-4849-8B57-1865929D39F3}" dt="2024-05-29T14:41:44.776" v="3663"/>
          <ac:cxnSpMkLst>
            <pc:docMk/>
            <pc:sldMk cId="3908865679" sldId="448"/>
            <ac:cxnSpMk id="43" creationId="{9888EF17-7B9E-4964-ABCA-2D82650B1B84}"/>
          </ac:cxnSpMkLst>
        </pc:cxnChg>
        <pc:cxnChg chg="add del">
          <ac:chgData name="Corentin HIVER" userId="36e1ca1018ad5470" providerId="LiveId" clId="{22A86881-D710-4849-8B57-1865929D39F3}" dt="2024-05-29T14:50:04.346" v="4049" actId="11529"/>
          <ac:cxnSpMkLst>
            <pc:docMk/>
            <pc:sldMk cId="3908865679" sldId="448"/>
            <ac:cxnSpMk id="45" creationId="{C2DE3840-FB30-43A4-9960-703A0350515A}"/>
          </ac:cxnSpMkLst>
        </pc:cxnChg>
        <pc:cxnChg chg="mod">
          <ac:chgData name="Corentin HIVER" userId="36e1ca1018ad5470" providerId="LiveId" clId="{22A86881-D710-4849-8B57-1865929D39F3}" dt="2024-05-29T14:50:05.971" v="4050"/>
          <ac:cxnSpMkLst>
            <pc:docMk/>
            <pc:sldMk cId="3908865679" sldId="448"/>
            <ac:cxnSpMk id="47" creationId="{453B498E-8D67-4536-8CA3-D3F831421315}"/>
          </ac:cxnSpMkLst>
        </pc:cxnChg>
        <pc:cxnChg chg="mod">
          <ac:chgData name="Corentin HIVER" userId="36e1ca1018ad5470" providerId="LiveId" clId="{22A86881-D710-4849-8B57-1865929D39F3}" dt="2024-05-29T14:50:05.971" v="4050"/>
          <ac:cxnSpMkLst>
            <pc:docMk/>
            <pc:sldMk cId="3908865679" sldId="448"/>
            <ac:cxnSpMk id="48" creationId="{7134717E-7D95-42EE-98DC-132CE24A9DBD}"/>
          </ac:cxnSpMkLst>
        </pc:cxnChg>
        <pc:cxnChg chg="mod">
          <ac:chgData name="Corentin HIVER" userId="36e1ca1018ad5470" providerId="LiveId" clId="{22A86881-D710-4849-8B57-1865929D39F3}" dt="2024-05-29T14:50:05.971" v="4050"/>
          <ac:cxnSpMkLst>
            <pc:docMk/>
            <pc:sldMk cId="3908865679" sldId="448"/>
            <ac:cxnSpMk id="49" creationId="{26A96A9D-303C-4A14-B090-552B8E81F51E}"/>
          </ac:cxnSpMkLst>
        </pc:cxnChg>
      </pc:sldChg>
      <pc:sldChg chg="addSp delSp modSp add mod ord modAnim">
        <pc:chgData name="Corentin HIVER" userId="36e1ca1018ad5470" providerId="LiveId" clId="{22A86881-D710-4849-8B57-1865929D39F3}" dt="2024-05-30T14:45:10.881" v="9217"/>
        <pc:sldMkLst>
          <pc:docMk/>
          <pc:sldMk cId="4276881598" sldId="449"/>
        </pc:sldMkLst>
        <pc:spChg chg="del">
          <ac:chgData name="Corentin HIVER" userId="36e1ca1018ad5470" providerId="LiveId" clId="{22A86881-D710-4849-8B57-1865929D39F3}" dt="2024-05-29T14:30:19.636" v="3536" actId="478"/>
          <ac:spMkLst>
            <pc:docMk/>
            <pc:sldMk cId="4276881598" sldId="449"/>
            <ac:spMk id="13" creationId="{612667DD-15BE-4FA1-9816-B1BECA2D88D2}"/>
          </ac:spMkLst>
        </pc:spChg>
        <pc:spChg chg="add mod">
          <ac:chgData name="Corentin HIVER" userId="36e1ca1018ad5470" providerId="LiveId" clId="{22A86881-D710-4849-8B57-1865929D39F3}" dt="2024-05-30T10:12:49.230" v="7030" actId="1076"/>
          <ac:spMkLst>
            <pc:docMk/>
            <pc:sldMk cId="4276881598" sldId="449"/>
            <ac:spMk id="17" creationId="{622AF776-DD2F-4DC8-92A6-7CBF8A1515A6}"/>
          </ac:spMkLst>
        </pc:spChg>
        <pc:spChg chg="add mod">
          <ac:chgData name="Corentin HIVER" userId="36e1ca1018ad5470" providerId="LiveId" clId="{22A86881-D710-4849-8B57-1865929D39F3}" dt="2024-05-29T14:30:21.494" v="3538" actId="1076"/>
          <ac:spMkLst>
            <pc:docMk/>
            <pc:sldMk cId="4276881598" sldId="449"/>
            <ac:spMk id="18" creationId="{D5C1A012-FDE6-4D5B-91CC-9A1331B2EE7F}"/>
          </ac:spMkLst>
        </pc:spChg>
        <pc:spChg chg="add mod">
          <ac:chgData name="Corentin HIVER" userId="36e1ca1018ad5470" providerId="LiveId" clId="{22A86881-D710-4849-8B57-1865929D39F3}" dt="2024-05-29T14:30:21.494" v="3538" actId="1076"/>
          <ac:spMkLst>
            <pc:docMk/>
            <pc:sldMk cId="4276881598" sldId="449"/>
            <ac:spMk id="22" creationId="{6BA5C32B-C488-4C76-AA75-BE20FCAF08AC}"/>
          </ac:spMkLst>
        </pc:spChg>
        <pc:spChg chg="add mod">
          <ac:chgData name="Corentin HIVER" userId="36e1ca1018ad5470" providerId="LiveId" clId="{22A86881-D710-4849-8B57-1865929D39F3}" dt="2024-05-29T14:30:21.494" v="3538" actId="1076"/>
          <ac:spMkLst>
            <pc:docMk/>
            <pc:sldMk cId="4276881598" sldId="449"/>
            <ac:spMk id="23" creationId="{B45CE8DB-4BAD-4E21-96A3-DCD5418B1B22}"/>
          </ac:spMkLst>
        </pc:spChg>
        <pc:spChg chg="add mod">
          <ac:chgData name="Corentin HIVER" userId="36e1ca1018ad5470" providerId="LiveId" clId="{22A86881-D710-4849-8B57-1865929D39F3}" dt="2024-05-29T14:30:21.494" v="3538" actId="1076"/>
          <ac:spMkLst>
            <pc:docMk/>
            <pc:sldMk cId="4276881598" sldId="449"/>
            <ac:spMk id="25" creationId="{DFAC5596-80AB-41C1-8B3E-A3920EF34EF6}"/>
          </ac:spMkLst>
        </pc:spChg>
        <pc:grpChg chg="del">
          <ac:chgData name="Corentin HIVER" userId="36e1ca1018ad5470" providerId="LiveId" clId="{22A86881-D710-4849-8B57-1865929D39F3}" dt="2024-05-29T14:30:19.636" v="3536" actId="478"/>
          <ac:grpSpMkLst>
            <pc:docMk/>
            <pc:sldMk cId="4276881598" sldId="449"/>
            <ac:grpSpMk id="20" creationId="{E51A1B41-010D-49AF-BA41-769DFDE2916B}"/>
          </ac:grpSpMkLst>
        </pc:grpChg>
        <pc:picChg chg="del">
          <ac:chgData name="Corentin HIVER" userId="36e1ca1018ad5470" providerId="LiveId" clId="{22A86881-D710-4849-8B57-1865929D39F3}" dt="2024-05-29T14:30:18.331" v="3535" actId="478"/>
          <ac:picMkLst>
            <pc:docMk/>
            <pc:sldMk cId="4276881598" sldId="449"/>
            <ac:picMk id="12" creationId="{79922C6D-0754-4BED-8D05-474A2368A82A}"/>
          </ac:picMkLst>
        </pc:picChg>
        <pc:picChg chg="add mod">
          <ac:chgData name="Corentin HIVER" userId="36e1ca1018ad5470" providerId="LiveId" clId="{22A86881-D710-4849-8B57-1865929D39F3}" dt="2024-05-29T14:30:21.494" v="3538" actId="1076"/>
          <ac:picMkLst>
            <pc:docMk/>
            <pc:sldMk cId="4276881598" sldId="449"/>
            <ac:picMk id="14" creationId="{3BD2F369-A3DD-46D6-A7BE-92DA02AF9D5B}"/>
          </ac:picMkLst>
        </pc:picChg>
        <pc:picChg chg="add mod">
          <ac:chgData name="Corentin HIVER" userId="36e1ca1018ad5470" providerId="LiveId" clId="{22A86881-D710-4849-8B57-1865929D39F3}" dt="2024-05-29T14:48:16.539" v="3993" actId="1076"/>
          <ac:picMkLst>
            <pc:docMk/>
            <pc:sldMk cId="4276881598" sldId="449"/>
            <ac:picMk id="26" creationId="{90B798D6-19F4-451A-925D-320251FFEC41}"/>
          </ac:picMkLst>
        </pc:picChg>
        <pc:cxnChg chg="add mod">
          <ac:chgData name="Corentin HIVER" userId="36e1ca1018ad5470" providerId="LiveId" clId="{22A86881-D710-4849-8B57-1865929D39F3}" dt="2024-05-29T14:30:21.494" v="3538" actId="1076"/>
          <ac:cxnSpMkLst>
            <pc:docMk/>
            <pc:sldMk cId="4276881598" sldId="449"/>
            <ac:cxnSpMk id="21" creationId="{CEEA510B-4DB0-451D-88B2-916523ED8781}"/>
          </ac:cxnSpMkLst>
        </pc:cxnChg>
        <pc:cxnChg chg="add mod">
          <ac:chgData name="Corentin HIVER" userId="36e1ca1018ad5470" providerId="LiveId" clId="{22A86881-D710-4849-8B57-1865929D39F3}" dt="2024-05-29T14:30:21.494" v="3538" actId="1076"/>
          <ac:cxnSpMkLst>
            <pc:docMk/>
            <pc:sldMk cId="4276881598" sldId="449"/>
            <ac:cxnSpMk id="24" creationId="{6E918C8B-6B96-420D-A4A2-F6E0AA21A698}"/>
          </ac:cxnSpMkLst>
        </pc:cxnChg>
      </pc:sldChg>
      <pc:sldChg chg="addSp modSp add del mod">
        <pc:chgData name="Corentin HIVER" userId="36e1ca1018ad5470" providerId="LiveId" clId="{22A86881-D710-4849-8B57-1865929D39F3}" dt="2024-05-30T13:48:35.054" v="8210" actId="47"/>
        <pc:sldMkLst>
          <pc:docMk/>
          <pc:sldMk cId="1897889180" sldId="450"/>
        </pc:sldMkLst>
        <pc:spChg chg="add mod">
          <ac:chgData name="Corentin HIVER" userId="36e1ca1018ad5470" providerId="LiveId" clId="{22A86881-D710-4849-8B57-1865929D39F3}" dt="2024-05-30T10:18:04.397" v="7118" actId="14100"/>
          <ac:spMkLst>
            <pc:docMk/>
            <pc:sldMk cId="1897889180" sldId="450"/>
            <ac:spMk id="6" creationId="{6F4B29B1-C30C-4A58-9D21-60063F3CBAFA}"/>
          </ac:spMkLst>
        </pc:spChg>
        <pc:spChg chg="mod">
          <ac:chgData name="Corentin HIVER" userId="36e1ca1018ad5470" providerId="LiveId" clId="{22A86881-D710-4849-8B57-1865929D39F3}" dt="2024-05-30T10:18:02.719" v="7116" actId="1076"/>
          <ac:spMkLst>
            <pc:docMk/>
            <pc:sldMk cId="1897889180" sldId="450"/>
            <ac:spMk id="8" creationId="{29BC4767-4DAB-4F94-BD43-A1F0191C820C}"/>
          </ac:spMkLst>
        </pc:spChg>
        <pc:spChg chg="add mod">
          <ac:chgData name="Corentin HIVER" userId="36e1ca1018ad5470" providerId="LiveId" clId="{22A86881-D710-4849-8B57-1865929D39F3}" dt="2024-05-29T14:44:51.620" v="3746" actId="1076"/>
          <ac:spMkLst>
            <pc:docMk/>
            <pc:sldMk cId="1897889180" sldId="450"/>
            <ac:spMk id="10" creationId="{F93A83E3-E12A-42B3-96B5-9E378C9F0826}"/>
          </ac:spMkLst>
        </pc:spChg>
        <pc:spChg chg="add mod">
          <ac:chgData name="Corentin HIVER" userId="36e1ca1018ad5470" providerId="LiveId" clId="{22A86881-D710-4849-8B57-1865929D39F3}" dt="2024-05-30T10:17:21.036" v="7107"/>
          <ac:spMkLst>
            <pc:docMk/>
            <pc:sldMk cId="1897889180" sldId="450"/>
            <ac:spMk id="11" creationId="{D4D3DDA2-CC80-4BD4-86FD-4CAC29923D53}"/>
          </ac:spMkLst>
        </pc:spChg>
      </pc:sldChg>
      <pc:sldChg chg="addSp delSp modSp add del mod ord">
        <pc:chgData name="Corentin HIVER" userId="36e1ca1018ad5470" providerId="LiveId" clId="{22A86881-D710-4849-8B57-1865929D39F3}" dt="2024-05-30T10:12:42.675" v="7029" actId="47"/>
        <pc:sldMkLst>
          <pc:docMk/>
          <pc:sldMk cId="3993734052" sldId="451"/>
        </pc:sldMkLst>
        <pc:spChg chg="add mod">
          <ac:chgData name="Corentin HIVER" userId="36e1ca1018ad5470" providerId="LiveId" clId="{22A86881-D710-4849-8B57-1865929D39F3}" dt="2024-05-29T14:46:00.243" v="3809" actId="403"/>
          <ac:spMkLst>
            <pc:docMk/>
            <pc:sldMk cId="3993734052" sldId="451"/>
            <ac:spMk id="6" creationId="{292464BC-8362-4D37-A5C1-85B1C19E3E82}"/>
          </ac:spMkLst>
        </pc:spChg>
        <pc:spChg chg="del">
          <ac:chgData name="Corentin HIVER" userId="36e1ca1018ad5470" providerId="LiveId" clId="{22A86881-D710-4849-8B57-1865929D39F3}" dt="2024-05-29T14:45:29.271" v="3749" actId="478"/>
          <ac:spMkLst>
            <pc:docMk/>
            <pc:sldMk cId="3993734052" sldId="451"/>
            <ac:spMk id="9" creationId="{8AB2C57D-B651-4E73-9F26-643A03DF9D37}"/>
          </ac:spMkLst>
        </pc:spChg>
        <pc:spChg chg="del">
          <ac:chgData name="Corentin HIVER" userId="36e1ca1018ad5470" providerId="LiveId" clId="{22A86881-D710-4849-8B57-1865929D39F3}" dt="2024-05-29T14:45:29.271" v="3749" actId="478"/>
          <ac:spMkLst>
            <pc:docMk/>
            <pc:sldMk cId="3993734052" sldId="451"/>
            <ac:spMk id="13" creationId="{612667DD-15BE-4FA1-9816-B1BECA2D88D2}"/>
          </ac:spMkLst>
        </pc:spChg>
        <pc:spChg chg="add mod">
          <ac:chgData name="Corentin HIVER" userId="36e1ca1018ad5470" providerId="LiveId" clId="{22A86881-D710-4849-8B57-1865929D39F3}" dt="2024-05-29T14:47:23.250" v="3922" actId="1076"/>
          <ac:spMkLst>
            <pc:docMk/>
            <pc:sldMk cId="3993734052" sldId="451"/>
            <ac:spMk id="35" creationId="{243D78E5-49B0-41B9-9BBC-2286F8F94297}"/>
          </ac:spMkLst>
        </pc:spChg>
        <pc:spChg chg="add mod">
          <ac:chgData name="Corentin HIVER" userId="36e1ca1018ad5470" providerId="LiveId" clId="{22A86881-D710-4849-8B57-1865929D39F3}" dt="2024-05-29T14:48:04.876" v="3991" actId="1076"/>
          <ac:spMkLst>
            <pc:docMk/>
            <pc:sldMk cId="3993734052" sldId="451"/>
            <ac:spMk id="36" creationId="{D63761C0-2823-4D23-B668-98D4E81A688D}"/>
          </ac:spMkLst>
        </pc:spChg>
        <pc:spChg chg="del">
          <ac:chgData name="Corentin HIVER" userId="36e1ca1018ad5470" providerId="LiveId" clId="{22A86881-D710-4849-8B57-1865929D39F3}" dt="2024-05-29T14:45:29.271" v="3749" actId="478"/>
          <ac:spMkLst>
            <pc:docMk/>
            <pc:sldMk cId="3993734052" sldId="451"/>
            <ac:spMk id="39" creationId="{69918392-11B3-40F3-87E7-B7CC2EBFAE01}"/>
          </ac:spMkLst>
        </pc:spChg>
        <pc:spChg chg="del">
          <ac:chgData name="Corentin HIVER" userId="36e1ca1018ad5470" providerId="LiveId" clId="{22A86881-D710-4849-8B57-1865929D39F3}" dt="2024-05-29T14:45:29.271" v="3749" actId="478"/>
          <ac:spMkLst>
            <pc:docMk/>
            <pc:sldMk cId="3993734052" sldId="451"/>
            <ac:spMk id="44" creationId="{30D5ECD5-49FD-408E-A7E3-46E5EB75AF9C}"/>
          </ac:spMkLst>
        </pc:spChg>
        <pc:grpChg chg="del">
          <ac:chgData name="Corentin HIVER" userId="36e1ca1018ad5470" providerId="LiveId" clId="{22A86881-D710-4849-8B57-1865929D39F3}" dt="2024-05-29T14:45:29.271" v="3749" actId="478"/>
          <ac:grpSpMkLst>
            <pc:docMk/>
            <pc:sldMk cId="3993734052" sldId="451"/>
            <ac:grpSpMk id="20" creationId="{E51A1B41-010D-49AF-BA41-769DFDE2916B}"/>
          </ac:grpSpMkLst>
        </pc:grpChg>
        <pc:grpChg chg="del">
          <ac:chgData name="Corentin HIVER" userId="36e1ca1018ad5470" providerId="LiveId" clId="{22A86881-D710-4849-8B57-1865929D39F3}" dt="2024-05-29T14:45:29.271" v="3749" actId="478"/>
          <ac:grpSpMkLst>
            <pc:docMk/>
            <pc:sldMk cId="3993734052" sldId="451"/>
            <ac:grpSpMk id="27" creationId="{64F22FD6-AE54-4ED2-BBE1-6B0F09C1BA32}"/>
          </ac:grpSpMkLst>
        </pc:grpChg>
        <pc:grpChg chg="del">
          <ac:chgData name="Corentin HIVER" userId="36e1ca1018ad5470" providerId="LiveId" clId="{22A86881-D710-4849-8B57-1865929D39F3}" dt="2024-05-29T14:45:29.271" v="3749" actId="478"/>
          <ac:grpSpMkLst>
            <pc:docMk/>
            <pc:sldMk cId="3993734052" sldId="451"/>
            <ac:grpSpMk id="31" creationId="{59C507EE-3170-4027-8385-C53F0E62AEE8}"/>
          </ac:grpSpMkLst>
        </pc:grpChg>
        <pc:grpChg chg="del">
          <ac:chgData name="Corentin HIVER" userId="36e1ca1018ad5470" providerId="LiveId" clId="{22A86881-D710-4849-8B57-1865929D39F3}" dt="2024-05-29T14:45:29.271" v="3749" actId="478"/>
          <ac:grpSpMkLst>
            <pc:docMk/>
            <pc:sldMk cId="3993734052" sldId="451"/>
            <ac:grpSpMk id="40" creationId="{0C23BDE6-3ACC-4A44-89DE-00238F9BD33B}"/>
          </ac:grpSpMkLst>
        </pc:grpChg>
        <pc:picChg chg="del">
          <ac:chgData name="Corentin HIVER" userId="36e1ca1018ad5470" providerId="LiveId" clId="{22A86881-D710-4849-8B57-1865929D39F3}" dt="2024-05-29T14:45:27.705" v="3748" actId="478"/>
          <ac:picMkLst>
            <pc:docMk/>
            <pc:sldMk cId="3993734052" sldId="451"/>
            <ac:picMk id="12" creationId="{79922C6D-0754-4BED-8D05-474A2368A82A}"/>
          </ac:picMkLst>
        </pc:picChg>
      </pc:sldChg>
      <pc:sldChg chg="addSp delSp modSp add mod modAnim">
        <pc:chgData name="Corentin HIVER" userId="36e1ca1018ad5470" providerId="LiveId" clId="{22A86881-D710-4849-8B57-1865929D39F3}" dt="2024-05-30T14:30:50.380" v="8940" actId="1076"/>
        <pc:sldMkLst>
          <pc:docMk/>
          <pc:sldMk cId="1503612882" sldId="452"/>
        </pc:sldMkLst>
        <pc:spChg chg="del">
          <ac:chgData name="Corentin HIVER" userId="36e1ca1018ad5470" providerId="LiveId" clId="{22A86881-D710-4849-8B57-1865929D39F3}" dt="2024-05-29T14:51:26.413" v="4056" actId="478"/>
          <ac:spMkLst>
            <pc:docMk/>
            <pc:sldMk cId="1503612882" sldId="452"/>
            <ac:spMk id="6" creationId="{292464BC-8362-4D37-A5C1-85B1C19E3E82}"/>
          </ac:spMkLst>
        </pc:spChg>
        <pc:spChg chg="add del mod">
          <ac:chgData name="Corentin HIVER" userId="36e1ca1018ad5470" providerId="LiveId" clId="{22A86881-D710-4849-8B57-1865929D39F3}" dt="2024-05-30T07:26:51.082" v="4298" actId="478"/>
          <ac:spMkLst>
            <pc:docMk/>
            <pc:sldMk cId="1503612882" sldId="452"/>
            <ac:spMk id="6" creationId="{6C4451BD-2F33-4AA5-B3D3-7D7988373067}"/>
          </ac:spMkLst>
        </pc:spChg>
        <pc:spChg chg="add mod">
          <ac:chgData name="Corentin HIVER" userId="36e1ca1018ad5470" providerId="LiveId" clId="{22A86881-D710-4849-8B57-1865929D39F3}" dt="2024-05-30T07:29:35.134" v="4380" actId="164"/>
          <ac:spMkLst>
            <pc:docMk/>
            <pc:sldMk cId="1503612882" sldId="452"/>
            <ac:spMk id="13" creationId="{16A974EA-6AF2-4BEB-ACC8-80B63A9B271D}"/>
          </ac:spMkLst>
        </pc:spChg>
        <pc:spChg chg="add mod">
          <ac:chgData name="Corentin HIVER" userId="36e1ca1018ad5470" providerId="LiveId" clId="{22A86881-D710-4849-8B57-1865929D39F3}" dt="2024-05-30T07:29:35.134" v="4380" actId="164"/>
          <ac:spMkLst>
            <pc:docMk/>
            <pc:sldMk cId="1503612882" sldId="452"/>
            <ac:spMk id="14" creationId="{7A8BAF3F-A575-462E-A833-4ADF434B7F14}"/>
          </ac:spMkLst>
        </pc:spChg>
        <pc:spChg chg="add mod">
          <ac:chgData name="Corentin HIVER" userId="36e1ca1018ad5470" providerId="LiveId" clId="{22A86881-D710-4849-8B57-1865929D39F3}" dt="2024-05-30T07:29:35.134" v="4380" actId="164"/>
          <ac:spMkLst>
            <pc:docMk/>
            <pc:sldMk cId="1503612882" sldId="452"/>
            <ac:spMk id="15" creationId="{E4A73246-439C-46DB-ADE0-32B8593CEF0B}"/>
          </ac:spMkLst>
        </pc:spChg>
        <pc:spChg chg="add mod">
          <ac:chgData name="Corentin HIVER" userId="36e1ca1018ad5470" providerId="LiveId" clId="{22A86881-D710-4849-8B57-1865929D39F3}" dt="2024-05-30T07:29:50.098" v="4385" actId="1076"/>
          <ac:spMkLst>
            <pc:docMk/>
            <pc:sldMk cId="1503612882" sldId="452"/>
            <ac:spMk id="16" creationId="{FE2CF62F-F88A-46A7-BA1A-8FD565594387}"/>
          </ac:spMkLst>
        </pc:spChg>
        <pc:spChg chg="add mod">
          <ac:chgData name="Corentin HIVER" userId="36e1ca1018ad5470" providerId="LiveId" clId="{22A86881-D710-4849-8B57-1865929D39F3}" dt="2024-05-30T07:29:35.134" v="4380" actId="164"/>
          <ac:spMkLst>
            <pc:docMk/>
            <pc:sldMk cId="1503612882" sldId="452"/>
            <ac:spMk id="17" creationId="{9332D08C-49C0-4DC0-A985-70C865945B9B}"/>
          </ac:spMkLst>
        </pc:spChg>
        <pc:spChg chg="add mod">
          <ac:chgData name="Corentin HIVER" userId="36e1ca1018ad5470" providerId="LiveId" clId="{22A86881-D710-4849-8B57-1865929D39F3}" dt="2024-05-30T07:29:35.134" v="4380" actId="164"/>
          <ac:spMkLst>
            <pc:docMk/>
            <pc:sldMk cId="1503612882" sldId="452"/>
            <ac:spMk id="18" creationId="{05ABBC64-7A74-4AE4-903D-68BEC2BD9238}"/>
          </ac:spMkLst>
        </pc:spChg>
        <pc:spChg chg="add mod">
          <ac:chgData name="Corentin HIVER" userId="36e1ca1018ad5470" providerId="LiveId" clId="{22A86881-D710-4849-8B57-1865929D39F3}" dt="2024-05-30T07:29:26.217" v="4378" actId="164"/>
          <ac:spMkLst>
            <pc:docMk/>
            <pc:sldMk cId="1503612882" sldId="452"/>
            <ac:spMk id="22" creationId="{9A0C7A15-C706-420C-A54F-9097F1CFF25D}"/>
          </ac:spMkLst>
        </pc:spChg>
        <pc:spChg chg="add mod">
          <ac:chgData name="Corentin HIVER" userId="36e1ca1018ad5470" providerId="LiveId" clId="{22A86881-D710-4849-8B57-1865929D39F3}" dt="2024-05-30T07:29:26.217" v="4378" actId="164"/>
          <ac:spMkLst>
            <pc:docMk/>
            <pc:sldMk cId="1503612882" sldId="452"/>
            <ac:spMk id="23" creationId="{E4D95831-FA9B-448B-A9A8-1AF720A8FB06}"/>
          </ac:spMkLst>
        </pc:spChg>
        <pc:spChg chg="add mod">
          <ac:chgData name="Corentin HIVER" userId="36e1ca1018ad5470" providerId="LiveId" clId="{22A86881-D710-4849-8B57-1865929D39F3}" dt="2024-05-30T07:29:26.217" v="4378" actId="164"/>
          <ac:spMkLst>
            <pc:docMk/>
            <pc:sldMk cId="1503612882" sldId="452"/>
            <ac:spMk id="24" creationId="{B6D5DADF-0BBB-4661-A93A-00B7950BCC2C}"/>
          </ac:spMkLst>
        </pc:spChg>
        <pc:spChg chg="add mod">
          <ac:chgData name="Corentin HIVER" userId="36e1ca1018ad5470" providerId="LiveId" clId="{22A86881-D710-4849-8B57-1865929D39F3}" dt="2024-05-30T07:29:35.134" v="4380" actId="164"/>
          <ac:spMkLst>
            <pc:docMk/>
            <pc:sldMk cId="1503612882" sldId="452"/>
            <ac:spMk id="25" creationId="{8B25BDC8-4378-40E5-9A4C-89914CA19929}"/>
          </ac:spMkLst>
        </pc:spChg>
        <pc:spChg chg="add mod">
          <ac:chgData name="Corentin HIVER" userId="36e1ca1018ad5470" providerId="LiveId" clId="{22A86881-D710-4849-8B57-1865929D39F3}" dt="2024-05-30T07:29:35.134" v="4380" actId="164"/>
          <ac:spMkLst>
            <pc:docMk/>
            <pc:sldMk cId="1503612882" sldId="452"/>
            <ac:spMk id="26" creationId="{8D5B1ED5-01CB-4B25-9FB2-14CCE13FE8F6}"/>
          </ac:spMkLst>
        </pc:spChg>
        <pc:spChg chg="add mod">
          <ac:chgData name="Corentin HIVER" userId="36e1ca1018ad5470" providerId="LiveId" clId="{22A86881-D710-4849-8B57-1865929D39F3}" dt="2024-05-30T07:29:26.217" v="4378" actId="164"/>
          <ac:spMkLst>
            <pc:docMk/>
            <pc:sldMk cId="1503612882" sldId="452"/>
            <ac:spMk id="27" creationId="{2C88C1C9-E9B8-4191-A145-F81BA7D75845}"/>
          </ac:spMkLst>
        </pc:spChg>
        <pc:spChg chg="add mod">
          <ac:chgData name="Corentin HIVER" userId="36e1ca1018ad5470" providerId="LiveId" clId="{22A86881-D710-4849-8B57-1865929D39F3}" dt="2024-05-30T07:29:26.217" v="4378" actId="164"/>
          <ac:spMkLst>
            <pc:docMk/>
            <pc:sldMk cId="1503612882" sldId="452"/>
            <ac:spMk id="28" creationId="{25B67611-F02B-4723-AC19-1AC1877FB75F}"/>
          </ac:spMkLst>
        </pc:spChg>
        <pc:spChg chg="add mod">
          <ac:chgData name="Corentin HIVER" userId="36e1ca1018ad5470" providerId="LiveId" clId="{22A86881-D710-4849-8B57-1865929D39F3}" dt="2024-05-30T07:29:19.132" v="4376" actId="164"/>
          <ac:spMkLst>
            <pc:docMk/>
            <pc:sldMk cId="1503612882" sldId="452"/>
            <ac:spMk id="30" creationId="{67FA28AE-1B26-422E-B218-31CC74F94DE7}"/>
          </ac:spMkLst>
        </pc:spChg>
        <pc:spChg chg="add mod">
          <ac:chgData name="Corentin HIVER" userId="36e1ca1018ad5470" providerId="LiveId" clId="{22A86881-D710-4849-8B57-1865929D39F3}" dt="2024-05-30T07:29:19.132" v="4376" actId="164"/>
          <ac:spMkLst>
            <pc:docMk/>
            <pc:sldMk cId="1503612882" sldId="452"/>
            <ac:spMk id="31" creationId="{62B18372-025D-4C5B-9595-0612B21C9897}"/>
          </ac:spMkLst>
        </pc:spChg>
        <pc:spChg chg="add mod">
          <ac:chgData name="Corentin HIVER" userId="36e1ca1018ad5470" providerId="LiveId" clId="{22A86881-D710-4849-8B57-1865929D39F3}" dt="2024-05-30T07:29:19.132" v="4376" actId="164"/>
          <ac:spMkLst>
            <pc:docMk/>
            <pc:sldMk cId="1503612882" sldId="452"/>
            <ac:spMk id="32" creationId="{92AE84B2-FD61-4289-9376-FA083A830710}"/>
          </ac:spMkLst>
        </pc:spChg>
        <pc:spChg chg="add mod">
          <ac:chgData name="Corentin HIVER" userId="36e1ca1018ad5470" providerId="LiveId" clId="{22A86881-D710-4849-8B57-1865929D39F3}" dt="2024-05-30T07:29:19.132" v="4376" actId="164"/>
          <ac:spMkLst>
            <pc:docMk/>
            <pc:sldMk cId="1503612882" sldId="452"/>
            <ac:spMk id="33" creationId="{9FD2E40F-70CF-4DF6-A862-0702DB21BD30}"/>
          </ac:spMkLst>
        </pc:spChg>
        <pc:spChg chg="add mod">
          <ac:chgData name="Corentin HIVER" userId="36e1ca1018ad5470" providerId="LiveId" clId="{22A86881-D710-4849-8B57-1865929D39F3}" dt="2024-05-30T14:30:40.484" v="8937" actId="14100"/>
          <ac:spMkLst>
            <pc:docMk/>
            <pc:sldMk cId="1503612882" sldId="452"/>
            <ac:spMk id="34" creationId="{47C29F0A-B995-4CEE-9781-1A410663123D}"/>
          </ac:spMkLst>
        </pc:spChg>
        <pc:spChg chg="del">
          <ac:chgData name="Corentin HIVER" userId="36e1ca1018ad5470" providerId="LiveId" clId="{22A86881-D710-4849-8B57-1865929D39F3}" dt="2024-05-29T14:51:26.413" v="4056" actId="478"/>
          <ac:spMkLst>
            <pc:docMk/>
            <pc:sldMk cId="1503612882" sldId="452"/>
            <ac:spMk id="35" creationId="{243D78E5-49B0-41B9-9BBC-2286F8F94297}"/>
          </ac:spMkLst>
        </pc:spChg>
        <pc:spChg chg="del">
          <ac:chgData name="Corentin HIVER" userId="36e1ca1018ad5470" providerId="LiveId" clId="{22A86881-D710-4849-8B57-1865929D39F3}" dt="2024-05-29T14:51:26.413" v="4056" actId="478"/>
          <ac:spMkLst>
            <pc:docMk/>
            <pc:sldMk cId="1503612882" sldId="452"/>
            <ac:spMk id="36" creationId="{D63761C0-2823-4D23-B668-98D4E81A688D}"/>
          </ac:spMkLst>
        </pc:spChg>
        <pc:spChg chg="add mod">
          <ac:chgData name="Corentin HIVER" userId="36e1ca1018ad5470" providerId="LiveId" clId="{22A86881-D710-4849-8B57-1865929D39F3}" dt="2024-05-30T07:29:19.132" v="4376" actId="164"/>
          <ac:spMkLst>
            <pc:docMk/>
            <pc:sldMk cId="1503612882" sldId="452"/>
            <ac:spMk id="37" creationId="{9A8A4F55-E8D2-4987-B244-7178AA597A2B}"/>
          </ac:spMkLst>
        </pc:spChg>
        <pc:spChg chg="add mod">
          <ac:chgData name="Corentin HIVER" userId="36e1ca1018ad5470" providerId="LiveId" clId="{22A86881-D710-4849-8B57-1865929D39F3}" dt="2024-05-30T07:29:40.458" v="4382" actId="1076"/>
          <ac:spMkLst>
            <pc:docMk/>
            <pc:sldMk cId="1503612882" sldId="452"/>
            <ac:spMk id="39" creationId="{521D1517-4C13-4468-8D9F-074996B3D950}"/>
          </ac:spMkLst>
        </pc:spChg>
        <pc:grpChg chg="add mod">
          <ac:chgData name="Corentin HIVER" userId="36e1ca1018ad5470" providerId="LiveId" clId="{22A86881-D710-4849-8B57-1865929D39F3}" dt="2024-05-30T14:30:50.380" v="8940" actId="1076"/>
          <ac:grpSpMkLst>
            <pc:docMk/>
            <pc:sldMk cId="1503612882" sldId="452"/>
            <ac:grpSpMk id="35" creationId="{7291F9EC-866D-43BD-852C-F9ECC511DC0C}"/>
          </ac:grpSpMkLst>
        </pc:grpChg>
        <pc:grpChg chg="add mod">
          <ac:chgData name="Corentin HIVER" userId="36e1ca1018ad5470" providerId="LiveId" clId="{22A86881-D710-4849-8B57-1865929D39F3}" dt="2024-05-30T07:29:27.526" v="4379" actId="1076"/>
          <ac:grpSpMkLst>
            <pc:docMk/>
            <pc:sldMk cId="1503612882" sldId="452"/>
            <ac:grpSpMk id="36" creationId="{A3FC15BA-3C27-40B0-8C95-5EF4A6B8790F}"/>
          </ac:grpSpMkLst>
        </pc:grpChg>
        <pc:grpChg chg="add mod">
          <ac:chgData name="Corentin HIVER" userId="36e1ca1018ad5470" providerId="LiveId" clId="{22A86881-D710-4849-8B57-1865929D39F3}" dt="2024-05-30T07:29:42.868" v="4383" actId="1076"/>
          <ac:grpSpMkLst>
            <pc:docMk/>
            <pc:sldMk cId="1503612882" sldId="452"/>
            <ac:grpSpMk id="40" creationId="{1A00577F-6D4B-491A-8D4A-F53E42C5D4D1}"/>
          </ac:grpSpMkLst>
        </pc:grpChg>
        <pc:picChg chg="add mod">
          <ac:chgData name="Corentin HIVER" userId="36e1ca1018ad5470" providerId="LiveId" clId="{22A86881-D710-4849-8B57-1865929D39F3}" dt="2024-05-30T07:29:19.132" v="4376" actId="164"/>
          <ac:picMkLst>
            <pc:docMk/>
            <pc:sldMk cId="1503612882" sldId="452"/>
            <ac:picMk id="29" creationId="{CC0F025C-E4B8-4866-9F74-82D666ED597C}"/>
          </ac:picMkLst>
        </pc:picChg>
        <pc:cxnChg chg="add mod">
          <ac:chgData name="Corentin HIVER" userId="36e1ca1018ad5470" providerId="LiveId" clId="{22A86881-D710-4849-8B57-1865929D39F3}" dt="2024-05-30T07:29:35.134" v="4380" actId="164"/>
          <ac:cxnSpMkLst>
            <pc:docMk/>
            <pc:sldMk cId="1503612882" sldId="452"/>
            <ac:cxnSpMk id="9" creationId="{3E809AF0-88E3-4BED-9729-2B2B415E3149}"/>
          </ac:cxnSpMkLst>
        </pc:cxnChg>
        <pc:cxnChg chg="add mod">
          <ac:chgData name="Corentin HIVER" userId="36e1ca1018ad5470" providerId="LiveId" clId="{22A86881-D710-4849-8B57-1865929D39F3}" dt="2024-05-30T07:29:35.134" v="4380" actId="164"/>
          <ac:cxnSpMkLst>
            <pc:docMk/>
            <pc:sldMk cId="1503612882" sldId="452"/>
            <ac:cxnSpMk id="10" creationId="{F9F89706-59AA-42AA-849F-C52B679CEABA}"/>
          </ac:cxnSpMkLst>
        </pc:cxnChg>
        <pc:cxnChg chg="add mod">
          <ac:chgData name="Corentin HIVER" userId="36e1ca1018ad5470" providerId="LiveId" clId="{22A86881-D710-4849-8B57-1865929D39F3}" dt="2024-05-30T07:29:35.134" v="4380" actId="164"/>
          <ac:cxnSpMkLst>
            <pc:docMk/>
            <pc:sldMk cId="1503612882" sldId="452"/>
            <ac:cxnSpMk id="11" creationId="{7082A9FE-F1D5-4BFC-B755-B6EFA82684A0}"/>
          </ac:cxnSpMkLst>
        </pc:cxnChg>
        <pc:cxnChg chg="add mod">
          <ac:chgData name="Corentin HIVER" userId="36e1ca1018ad5470" providerId="LiveId" clId="{22A86881-D710-4849-8B57-1865929D39F3}" dt="2024-05-30T07:29:35.134" v="4380" actId="164"/>
          <ac:cxnSpMkLst>
            <pc:docMk/>
            <pc:sldMk cId="1503612882" sldId="452"/>
            <ac:cxnSpMk id="12" creationId="{5CB689BF-CFFB-469C-9B19-BE2CC03ADBAA}"/>
          </ac:cxnSpMkLst>
        </pc:cxnChg>
        <pc:cxnChg chg="add mod">
          <ac:chgData name="Corentin HIVER" userId="36e1ca1018ad5470" providerId="LiveId" clId="{22A86881-D710-4849-8B57-1865929D39F3}" dt="2024-05-29T14:51:26.569" v="4057"/>
          <ac:cxnSpMkLst>
            <pc:docMk/>
            <pc:sldMk cId="1503612882" sldId="452"/>
            <ac:cxnSpMk id="19" creationId="{0B2E0DE2-BECF-48F0-9929-9728BAF5A91E}"/>
          </ac:cxnSpMkLst>
        </pc:cxnChg>
        <pc:cxnChg chg="add mod">
          <ac:chgData name="Corentin HIVER" userId="36e1ca1018ad5470" providerId="LiveId" clId="{22A86881-D710-4849-8B57-1865929D39F3}" dt="2024-05-30T07:29:26.217" v="4378" actId="164"/>
          <ac:cxnSpMkLst>
            <pc:docMk/>
            <pc:sldMk cId="1503612882" sldId="452"/>
            <ac:cxnSpMk id="20" creationId="{B6728ABD-85C7-4072-8AB4-60574A6E179D}"/>
          </ac:cxnSpMkLst>
        </pc:cxnChg>
        <pc:cxnChg chg="add mod">
          <ac:chgData name="Corentin HIVER" userId="36e1ca1018ad5470" providerId="LiveId" clId="{22A86881-D710-4849-8B57-1865929D39F3}" dt="2024-05-30T07:29:26.217" v="4378" actId="164"/>
          <ac:cxnSpMkLst>
            <pc:docMk/>
            <pc:sldMk cId="1503612882" sldId="452"/>
            <ac:cxnSpMk id="21" creationId="{5E5CF5D2-A546-43FA-A32B-601807C71593}"/>
          </ac:cxnSpMkLst>
        </pc:cxnChg>
        <pc:cxnChg chg="add mod">
          <ac:chgData name="Corentin HIVER" userId="36e1ca1018ad5470" providerId="LiveId" clId="{22A86881-D710-4849-8B57-1865929D39F3}" dt="2024-05-30T07:29:45.673" v="4384" actId="14100"/>
          <ac:cxnSpMkLst>
            <pc:docMk/>
            <pc:sldMk cId="1503612882" sldId="452"/>
            <ac:cxnSpMk id="38" creationId="{026D29AC-846B-406D-981D-7C50E01E8920}"/>
          </ac:cxnSpMkLst>
        </pc:cxnChg>
        <pc:cxnChg chg="add mod">
          <ac:chgData name="Corentin HIVER" userId="36e1ca1018ad5470" providerId="LiveId" clId="{22A86881-D710-4849-8B57-1865929D39F3}" dt="2024-05-30T07:30:09.002" v="4388" actId="208"/>
          <ac:cxnSpMkLst>
            <pc:docMk/>
            <pc:sldMk cId="1503612882" sldId="452"/>
            <ac:cxnSpMk id="43" creationId="{ED49658C-AC0F-4361-8D67-3EAF641BE448}"/>
          </ac:cxnSpMkLst>
        </pc:cxnChg>
      </pc:sldChg>
      <pc:sldChg chg="delSp modSp add del mod">
        <pc:chgData name="Corentin HIVER" userId="36e1ca1018ad5470" providerId="LiveId" clId="{22A86881-D710-4849-8B57-1865929D39F3}" dt="2024-05-30T10:12:11.887" v="7027" actId="47"/>
        <pc:sldMkLst>
          <pc:docMk/>
          <pc:sldMk cId="2236257665" sldId="453"/>
        </pc:sldMkLst>
        <pc:spChg chg="mod">
          <ac:chgData name="Corentin HIVER" userId="36e1ca1018ad5470" providerId="LiveId" clId="{22A86881-D710-4849-8B57-1865929D39F3}" dt="2024-05-29T15:06:33.983" v="4248" actId="20577"/>
          <ac:spMkLst>
            <pc:docMk/>
            <pc:sldMk cId="2236257665" sldId="453"/>
            <ac:spMk id="6" creationId="{62D0B149-9F50-CA42-B40D-8FD9F1ABFCAF}"/>
          </ac:spMkLst>
        </pc:spChg>
        <pc:spChg chg="del">
          <ac:chgData name="Corentin HIVER" userId="36e1ca1018ad5470" providerId="LiveId" clId="{22A86881-D710-4849-8B57-1865929D39F3}" dt="2024-05-29T15:06:36.314" v="4249" actId="478"/>
          <ac:spMkLst>
            <pc:docMk/>
            <pc:sldMk cId="2236257665" sldId="453"/>
            <ac:spMk id="8" creationId="{4E29151E-6B01-D270-A6BC-AECB7BCE9CA6}"/>
          </ac:spMkLst>
        </pc:spChg>
        <pc:spChg chg="del">
          <ac:chgData name="Corentin HIVER" userId="36e1ca1018ad5470" providerId="LiveId" clId="{22A86881-D710-4849-8B57-1865929D39F3}" dt="2024-05-29T15:06:38.900" v="4250" actId="478"/>
          <ac:spMkLst>
            <pc:docMk/>
            <pc:sldMk cId="2236257665" sldId="453"/>
            <ac:spMk id="15" creationId="{91D7668B-99CC-A4E5-715F-50C6F34074FB}"/>
          </ac:spMkLst>
        </pc:spChg>
        <pc:spChg chg="del">
          <ac:chgData name="Corentin HIVER" userId="36e1ca1018ad5470" providerId="LiveId" clId="{22A86881-D710-4849-8B57-1865929D39F3}" dt="2024-05-29T15:06:38.900" v="4250" actId="478"/>
          <ac:spMkLst>
            <pc:docMk/>
            <pc:sldMk cId="2236257665" sldId="453"/>
            <ac:spMk id="20" creationId="{1CBF5351-B08B-4516-B150-DF6D3F4208AA}"/>
          </ac:spMkLst>
        </pc:spChg>
        <pc:spChg chg="del">
          <ac:chgData name="Corentin HIVER" userId="36e1ca1018ad5470" providerId="LiveId" clId="{22A86881-D710-4849-8B57-1865929D39F3}" dt="2024-05-29T15:06:38.900" v="4250" actId="478"/>
          <ac:spMkLst>
            <pc:docMk/>
            <pc:sldMk cId="2236257665" sldId="453"/>
            <ac:spMk id="22" creationId="{87A6276B-9576-42B7-8156-48A2B2C08E2B}"/>
          </ac:spMkLst>
        </pc:spChg>
        <pc:grpChg chg="del">
          <ac:chgData name="Corentin HIVER" userId="36e1ca1018ad5470" providerId="LiveId" clId="{22A86881-D710-4849-8B57-1865929D39F3}" dt="2024-05-29T15:06:38.900" v="4250" actId="478"/>
          <ac:grpSpMkLst>
            <pc:docMk/>
            <pc:sldMk cId="2236257665" sldId="453"/>
            <ac:grpSpMk id="21" creationId="{749AA1A7-B95B-9304-87CC-1D0C99D7B2AF}"/>
          </ac:grpSpMkLst>
        </pc:grpChg>
        <pc:cxnChg chg="del">
          <ac:chgData name="Corentin HIVER" userId="36e1ca1018ad5470" providerId="LiveId" clId="{22A86881-D710-4849-8B57-1865929D39F3}" dt="2024-05-29T15:06:38.900" v="4250" actId="478"/>
          <ac:cxnSpMkLst>
            <pc:docMk/>
            <pc:sldMk cId="2236257665" sldId="453"/>
            <ac:cxnSpMk id="18" creationId="{1C44DA9F-1018-4848-A627-42C7B195B012}"/>
          </ac:cxnSpMkLst>
        </pc:cxnChg>
        <pc:cxnChg chg="del">
          <ac:chgData name="Corentin HIVER" userId="36e1ca1018ad5470" providerId="LiveId" clId="{22A86881-D710-4849-8B57-1865929D39F3}" dt="2024-05-29T15:06:38.900" v="4250" actId="478"/>
          <ac:cxnSpMkLst>
            <pc:docMk/>
            <pc:sldMk cId="2236257665" sldId="453"/>
            <ac:cxnSpMk id="19" creationId="{88CD7EB7-6EAB-4919-AA7D-25332F55890E}"/>
          </ac:cxnSpMkLst>
        </pc:cxnChg>
      </pc:sldChg>
      <pc:sldChg chg="addSp delSp modSp add mod">
        <pc:chgData name="Corentin HIVER" userId="36e1ca1018ad5470" providerId="LiveId" clId="{22A86881-D710-4849-8B57-1865929D39F3}" dt="2024-05-30T14:07:02.590" v="8683"/>
        <pc:sldMkLst>
          <pc:docMk/>
          <pc:sldMk cId="4282098878" sldId="454"/>
        </pc:sldMkLst>
        <pc:spChg chg="del mod">
          <ac:chgData name="Corentin HIVER" userId="36e1ca1018ad5470" providerId="LiveId" clId="{22A86881-D710-4849-8B57-1865929D39F3}" dt="2024-05-30T14:07:02.590" v="8683"/>
          <ac:spMkLst>
            <pc:docMk/>
            <pc:sldMk cId="4282098878" sldId="454"/>
            <ac:spMk id="2" creationId="{00000000-0000-0000-0000-000000000000}"/>
          </ac:spMkLst>
        </pc:spChg>
        <pc:spChg chg="add del">
          <ac:chgData name="Corentin HIVER" userId="36e1ca1018ad5470" providerId="LiveId" clId="{22A86881-D710-4849-8B57-1865929D39F3}" dt="2024-05-30T07:42:06.680" v="4670" actId="478"/>
          <ac:spMkLst>
            <pc:docMk/>
            <pc:sldMk cId="4282098878" sldId="454"/>
            <ac:spMk id="6" creationId="{7C858BAD-D4A6-4868-9D81-9C8CFA29F4C6}"/>
          </ac:spMkLst>
        </pc:spChg>
        <pc:spChg chg="add mod">
          <ac:chgData name="Corentin HIVER" userId="36e1ca1018ad5470" providerId="LiveId" clId="{22A86881-D710-4849-8B57-1865929D39F3}" dt="2024-05-30T07:49:13.767" v="4773" actId="1582"/>
          <ac:spMkLst>
            <pc:docMk/>
            <pc:sldMk cId="4282098878" sldId="454"/>
            <ac:spMk id="17" creationId="{7782861F-3BC9-4224-959A-D864A4686A35}"/>
          </ac:spMkLst>
        </pc:spChg>
        <pc:spChg chg="add mod">
          <ac:chgData name="Corentin HIVER" userId="36e1ca1018ad5470" providerId="LiveId" clId="{22A86881-D710-4849-8B57-1865929D39F3}" dt="2024-05-30T07:49:13.767" v="4773" actId="1582"/>
          <ac:spMkLst>
            <pc:docMk/>
            <pc:sldMk cId="4282098878" sldId="454"/>
            <ac:spMk id="35" creationId="{48E19D4D-4DBF-4292-953C-8AAE9B8AAE6F}"/>
          </ac:spMkLst>
        </pc:spChg>
        <pc:spChg chg="add mod">
          <ac:chgData name="Corentin HIVER" userId="36e1ca1018ad5470" providerId="LiveId" clId="{22A86881-D710-4849-8B57-1865929D39F3}" dt="2024-05-30T07:49:13.767" v="4773" actId="1582"/>
          <ac:spMkLst>
            <pc:docMk/>
            <pc:sldMk cId="4282098878" sldId="454"/>
            <ac:spMk id="36" creationId="{A6D0FE16-CF64-42FE-AB72-E4474816B4A4}"/>
          </ac:spMkLst>
        </pc:spChg>
        <pc:spChg chg="add mod">
          <ac:chgData name="Corentin HIVER" userId="36e1ca1018ad5470" providerId="LiveId" clId="{22A86881-D710-4849-8B57-1865929D39F3}" dt="2024-05-30T07:49:13.767" v="4773" actId="1582"/>
          <ac:spMkLst>
            <pc:docMk/>
            <pc:sldMk cId="4282098878" sldId="454"/>
            <ac:spMk id="37" creationId="{7AFCCC0C-D8EA-4B47-96F3-CD6F3B1B8EEE}"/>
          </ac:spMkLst>
        </pc:spChg>
        <pc:spChg chg="add mod">
          <ac:chgData name="Corentin HIVER" userId="36e1ca1018ad5470" providerId="LiveId" clId="{22A86881-D710-4849-8B57-1865929D39F3}" dt="2024-05-30T07:46:43.528" v="4754" actId="14100"/>
          <ac:spMkLst>
            <pc:docMk/>
            <pc:sldMk cId="4282098878" sldId="454"/>
            <ac:spMk id="38" creationId="{0EB00333-D04B-4C36-A237-33AB3BDD4817}"/>
          </ac:spMkLst>
        </pc:spChg>
        <pc:spChg chg="add mod">
          <ac:chgData name="Corentin HIVER" userId="36e1ca1018ad5470" providerId="LiveId" clId="{22A86881-D710-4849-8B57-1865929D39F3}" dt="2024-05-30T07:46:58.367" v="4759" actId="14100"/>
          <ac:spMkLst>
            <pc:docMk/>
            <pc:sldMk cId="4282098878" sldId="454"/>
            <ac:spMk id="39" creationId="{05CD7904-AA09-4AB7-86DB-0ACBB9FDA091}"/>
          </ac:spMkLst>
        </pc:spChg>
        <pc:spChg chg="add mod">
          <ac:chgData name="Corentin HIVER" userId="36e1ca1018ad5470" providerId="LiveId" clId="{22A86881-D710-4849-8B57-1865929D39F3}" dt="2024-05-30T07:48:50.362" v="4770" actId="164"/>
          <ac:spMkLst>
            <pc:docMk/>
            <pc:sldMk cId="4282098878" sldId="454"/>
            <ac:spMk id="42" creationId="{58A1AB87-928D-4076-B1C9-3468F27290E0}"/>
          </ac:spMkLst>
        </pc:spChg>
        <pc:spChg chg="add mod">
          <ac:chgData name="Corentin HIVER" userId="36e1ca1018ad5470" providerId="LiveId" clId="{22A86881-D710-4849-8B57-1865929D39F3}" dt="2024-05-30T07:48:50.362" v="4770" actId="164"/>
          <ac:spMkLst>
            <pc:docMk/>
            <pc:sldMk cId="4282098878" sldId="454"/>
            <ac:spMk id="44" creationId="{F80F15CB-5340-4673-AF58-274746990976}"/>
          </ac:spMkLst>
        </pc:spChg>
        <pc:spChg chg="add mod">
          <ac:chgData name="Corentin HIVER" userId="36e1ca1018ad5470" providerId="LiveId" clId="{22A86881-D710-4849-8B57-1865929D39F3}" dt="2024-05-30T07:48:50.362" v="4770" actId="164"/>
          <ac:spMkLst>
            <pc:docMk/>
            <pc:sldMk cId="4282098878" sldId="454"/>
            <ac:spMk id="46" creationId="{47B871AF-6BAC-486E-AC4E-8FEB3A72F12C}"/>
          </ac:spMkLst>
        </pc:spChg>
        <pc:spChg chg="add mod">
          <ac:chgData name="Corentin HIVER" userId="36e1ca1018ad5470" providerId="LiveId" clId="{22A86881-D710-4849-8B57-1865929D39F3}" dt="2024-05-30T07:49:49.586" v="4850"/>
          <ac:spMkLst>
            <pc:docMk/>
            <pc:sldMk cId="4282098878" sldId="454"/>
            <ac:spMk id="49" creationId="{7F7BD2E9-67E7-40A2-AC47-CC71CF141015}"/>
          </ac:spMkLst>
        </pc:spChg>
        <pc:spChg chg="add mod">
          <ac:chgData name="Corentin HIVER" userId="36e1ca1018ad5470" providerId="LiveId" clId="{22A86881-D710-4849-8B57-1865929D39F3}" dt="2024-05-30T07:50:14.086" v="4854" actId="14100"/>
          <ac:spMkLst>
            <pc:docMk/>
            <pc:sldMk cId="4282098878" sldId="454"/>
            <ac:spMk id="50" creationId="{89EC8391-2C0D-473D-ABC8-62C71673FE4C}"/>
          </ac:spMkLst>
        </pc:spChg>
        <pc:spChg chg="add mod">
          <ac:chgData name="Corentin HIVER" userId="36e1ca1018ad5470" providerId="LiveId" clId="{22A86881-D710-4849-8B57-1865929D39F3}" dt="2024-05-30T07:50:25.381" v="4856" actId="1076"/>
          <ac:spMkLst>
            <pc:docMk/>
            <pc:sldMk cId="4282098878" sldId="454"/>
            <ac:spMk id="51" creationId="{94C2A053-A0B2-494D-A3FD-27513DD611D5}"/>
          </ac:spMkLst>
        </pc:spChg>
        <pc:spChg chg="add mod">
          <ac:chgData name="Corentin HIVER" userId="36e1ca1018ad5470" providerId="LiveId" clId="{22A86881-D710-4849-8B57-1865929D39F3}" dt="2024-05-30T07:50:33.017" v="4858" actId="1076"/>
          <ac:spMkLst>
            <pc:docMk/>
            <pc:sldMk cId="4282098878" sldId="454"/>
            <ac:spMk id="52" creationId="{B530CDAC-B3EA-4BDB-A821-A1966B4E7E0F}"/>
          </ac:spMkLst>
        </pc:spChg>
        <pc:spChg chg="add mod">
          <ac:chgData name="Corentin HIVER" userId="36e1ca1018ad5470" providerId="LiveId" clId="{22A86881-D710-4849-8B57-1865929D39F3}" dt="2024-05-30T07:50:49.148" v="4861" actId="1076"/>
          <ac:spMkLst>
            <pc:docMk/>
            <pc:sldMk cId="4282098878" sldId="454"/>
            <ac:spMk id="53" creationId="{E686741E-FB46-4E09-B78D-35782BF86B3C}"/>
          </ac:spMkLst>
        </pc:spChg>
        <pc:spChg chg="add mod">
          <ac:chgData name="Corentin HIVER" userId="36e1ca1018ad5470" providerId="LiveId" clId="{22A86881-D710-4849-8B57-1865929D39F3}" dt="2024-05-30T14:07:02.590" v="8683"/>
          <ac:spMkLst>
            <pc:docMk/>
            <pc:sldMk cId="4282098878" sldId="454"/>
            <ac:spMk id="54" creationId="{8C5275BB-E193-40AA-BC58-CC71162BDAA7}"/>
          </ac:spMkLst>
        </pc:spChg>
        <pc:grpChg chg="add mod">
          <ac:chgData name="Corentin HIVER" userId="36e1ca1018ad5470" providerId="LiveId" clId="{22A86881-D710-4849-8B57-1865929D39F3}" dt="2024-05-30T07:48:50.362" v="4770" actId="164"/>
          <ac:grpSpMkLst>
            <pc:docMk/>
            <pc:sldMk cId="4282098878" sldId="454"/>
            <ac:grpSpMk id="47" creationId="{1266F3F5-E67C-4519-99FD-D3681D1C2022}"/>
          </ac:grpSpMkLst>
        </pc:grpChg>
        <pc:grpChg chg="add mod">
          <ac:chgData name="Corentin HIVER" userId="36e1ca1018ad5470" providerId="LiveId" clId="{22A86881-D710-4849-8B57-1865929D39F3}" dt="2024-05-30T07:49:07.920" v="4772" actId="164"/>
          <ac:grpSpMkLst>
            <pc:docMk/>
            <pc:sldMk cId="4282098878" sldId="454"/>
            <ac:grpSpMk id="48" creationId="{239D5DAF-E153-4931-BEA1-460FD3B08B4A}"/>
          </ac:grpSpMkLst>
        </pc:grpChg>
        <pc:cxnChg chg="add del mod">
          <ac:chgData name="Corentin HIVER" userId="36e1ca1018ad5470" providerId="LiveId" clId="{22A86881-D710-4849-8B57-1865929D39F3}" dt="2024-05-30T07:42:45.690" v="4677" actId="478"/>
          <ac:cxnSpMkLst>
            <pc:docMk/>
            <pc:sldMk cId="4282098878" sldId="454"/>
            <ac:cxnSpMk id="10" creationId="{AE900F50-7796-4546-848C-35350D4A3891}"/>
          </ac:cxnSpMkLst>
        </pc:cxnChg>
        <pc:cxnChg chg="add mod">
          <ac:chgData name="Corentin HIVER" userId="36e1ca1018ad5470" providerId="LiveId" clId="{22A86881-D710-4849-8B57-1865929D39F3}" dt="2024-05-30T07:48:50.362" v="4770" actId="164"/>
          <ac:cxnSpMkLst>
            <pc:docMk/>
            <pc:sldMk cId="4282098878" sldId="454"/>
            <ac:cxnSpMk id="41" creationId="{E246EC1A-D092-47E5-AF60-87A9C1F19D1F}"/>
          </ac:cxnSpMkLst>
        </pc:cxnChg>
        <pc:cxnChg chg="add mod">
          <ac:chgData name="Corentin HIVER" userId="36e1ca1018ad5470" providerId="LiveId" clId="{22A86881-D710-4849-8B57-1865929D39F3}" dt="2024-05-30T07:48:50.362" v="4770" actId="164"/>
          <ac:cxnSpMkLst>
            <pc:docMk/>
            <pc:sldMk cId="4282098878" sldId="454"/>
            <ac:cxnSpMk id="43" creationId="{C3D3D35B-478C-4DF7-B920-530FD75C6CAC}"/>
          </ac:cxnSpMkLst>
        </pc:cxnChg>
        <pc:cxnChg chg="add mod">
          <ac:chgData name="Corentin HIVER" userId="36e1ca1018ad5470" providerId="LiveId" clId="{22A86881-D710-4849-8B57-1865929D39F3}" dt="2024-05-30T07:48:50.362" v="4770" actId="164"/>
          <ac:cxnSpMkLst>
            <pc:docMk/>
            <pc:sldMk cId="4282098878" sldId="454"/>
            <ac:cxnSpMk id="45" creationId="{7C11A392-F8D0-445C-BD20-62280833BA86}"/>
          </ac:cxnSpMkLst>
        </pc:cxnChg>
      </pc:sldChg>
      <pc:sldChg chg="addSp delSp modSp add mod ord">
        <pc:chgData name="Corentin HIVER" userId="36e1ca1018ad5470" providerId="LiveId" clId="{22A86881-D710-4849-8B57-1865929D39F3}" dt="2024-05-30T14:24:47.752" v="8824" actId="2085"/>
        <pc:sldMkLst>
          <pc:docMk/>
          <pc:sldMk cId="1106350369" sldId="455"/>
        </pc:sldMkLst>
        <pc:spChg chg="del">
          <ac:chgData name="Corentin HIVER" userId="36e1ca1018ad5470" providerId="LiveId" clId="{22A86881-D710-4849-8B57-1865929D39F3}" dt="2024-05-30T08:45:15.781" v="4988" actId="478"/>
          <ac:spMkLst>
            <pc:docMk/>
            <pc:sldMk cId="1106350369" sldId="455"/>
            <ac:spMk id="2" creationId="{00000000-0000-0000-0000-000000000000}"/>
          </ac:spMkLst>
        </pc:spChg>
        <pc:spChg chg="add mod">
          <ac:chgData name="Corentin HIVER" userId="36e1ca1018ad5470" providerId="LiveId" clId="{22A86881-D710-4849-8B57-1865929D39F3}" dt="2024-05-30T14:24:47.752" v="8824" actId="2085"/>
          <ac:spMkLst>
            <pc:docMk/>
            <pc:sldMk cId="1106350369" sldId="455"/>
            <ac:spMk id="2" creationId="{C329DBE9-AD8B-47C9-A82F-EA400B236E35}"/>
          </ac:spMkLst>
        </pc:spChg>
        <pc:spChg chg="del">
          <ac:chgData name="Corentin HIVER" userId="36e1ca1018ad5470" providerId="LiveId" clId="{22A86881-D710-4849-8B57-1865929D39F3}" dt="2024-05-30T08:02:25.829" v="4863" actId="478"/>
          <ac:spMkLst>
            <pc:docMk/>
            <pc:sldMk cId="1106350369" sldId="455"/>
            <ac:spMk id="6" creationId="{0FF6D119-35F0-48F5-8BC1-4A051710395A}"/>
          </ac:spMkLst>
        </pc:spChg>
        <pc:spChg chg="add mod">
          <ac:chgData name="Corentin HIVER" userId="36e1ca1018ad5470" providerId="LiveId" clId="{22A86881-D710-4849-8B57-1865929D39F3}" dt="2024-05-30T08:03:33.621" v="4885" actId="164"/>
          <ac:spMkLst>
            <pc:docMk/>
            <pc:sldMk cId="1106350369" sldId="455"/>
            <ac:spMk id="9" creationId="{E1CB698D-103B-4465-A03F-2A8DB3E1CD69}"/>
          </ac:spMkLst>
        </pc:spChg>
        <pc:spChg chg="add mod">
          <ac:chgData name="Corentin HIVER" userId="36e1ca1018ad5470" providerId="LiveId" clId="{22A86881-D710-4849-8B57-1865929D39F3}" dt="2024-05-30T09:53:06.639" v="6342" actId="208"/>
          <ac:spMkLst>
            <pc:docMk/>
            <pc:sldMk cId="1106350369" sldId="455"/>
            <ac:spMk id="11" creationId="{6AE55B8C-3429-4B90-808C-6436A92D86EA}"/>
          </ac:spMkLst>
        </pc:spChg>
        <pc:spChg chg="add mod">
          <ac:chgData name="Corentin HIVER" userId="36e1ca1018ad5470" providerId="LiveId" clId="{22A86881-D710-4849-8B57-1865929D39F3}" dt="2024-05-30T14:20:33.405" v="8801" actId="1076"/>
          <ac:spMkLst>
            <pc:docMk/>
            <pc:sldMk cId="1106350369" sldId="455"/>
            <ac:spMk id="13" creationId="{9CB9D6DC-2AD5-4178-BAE9-1155AAEFA054}"/>
          </ac:spMkLst>
        </pc:spChg>
        <pc:spChg chg="add mod">
          <ac:chgData name="Corentin HIVER" userId="36e1ca1018ad5470" providerId="LiveId" clId="{22A86881-D710-4849-8B57-1865929D39F3}" dt="2024-05-30T14:24:34.010" v="8821" actId="1076"/>
          <ac:spMkLst>
            <pc:docMk/>
            <pc:sldMk cId="1106350369" sldId="455"/>
            <ac:spMk id="14" creationId="{63F4EB55-AAE1-4603-9619-15B24195EB7A}"/>
          </ac:spMkLst>
        </pc:spChg>
        <pc:spChg chg="add mod">
          <ac:chgData name="Corentin HIVER" userId="36e1ca1018ad5470" providerId="LiveId" clId="{22A86881-D710-4849-8B57-1865929D39F3}" dt="2024-05-30T14:20:25.242" v="8798" actId="13926"/>
          <ac:spMkLst>
            <pc:docMk/>
            <pc:sldMk cId="1106350369" sldId="455"/>
            <ac:spMk id="15" creationId="{0A194B8E-1AE9-4552-B1A4-BCC2138951D2}"/>
          </ac:spMkLst>
        </pc:spChg>
        <pc:spChg chg="add mod">
          <ac:chgData name="Corentin HIVER" userId="36e1ca1018ad5470" providerId="LiveId" clId="{22A86881-D710-4849-8B57-1865929D39F3}" dt="2024-05-30T14:20:49.655" v="8808" actId="13822"/>
          <ac:spMkLst>
            <pc:docMk/>
            <pc:sldMk cId="1106350369" sldId="455"/>
            <ac:spMk id="17" creationId="{99FA6F1A-C5E1-4EFF-9905-5266BDA1B5CD}"/>
          </ac:spMkLst>
        </pc:spChg>
        <pc:spChg chg="add del mod">
          <ac:chgData name="Corentin HIVER" userId="36e1ca1018ad5470" providerId="LiveId" clId="{22A86881-D710-4849-8B57-1865929D39F3}" dt="2024-05-30T14:20:31.747" v="8800" actId="478"/>
          <ac:spMkLst>
            <pc:docMk/>
            <pc:sldMk cId="1106350369" sldId="455"/>
            <ac:spMk id="19" creationId="{108689CB-62E9-4FA0-9E61-DED315B34A12}"/>
          </ac:spMkLst>
        </pc:spChg>
        <pc:spChg chg="add mod">
          <ac:chgData name="Corentin HIVER" userId="36e1ca1018ad5470" providerId="LiveId" clId="{22A86881-D710-4849-8B57-1865929D39F3}" dt="2024-05-30T14:20:47.330" v="8807" actId="13822"/>
          <ac:spMkLst>
            <pc:docMk/>
            <pc:sldMk cId="1106350369" sldId="455"/>
            <ac:spMk id="20" creationId="{458B2DA9-4549-4624-BE1F-48A768088B35}"/>
          </ac:spMkLst>
        </pc:spChg>
        <pc:spChg chg="add mod">
          <ac:chgData name="Corentin HIVER" userId="36e1ca1018ad5470" providerId="LiveId" clId="{22A86881-D710-4849-8B57-1865929D39F3}" dt="2024-05-30T08:45:16.011" v="4989"/>
          <ac:spMkLst>
            <pc:docMk/>
            <pc:sldMk cId="1106350369" sldId="455"/>
            <ac:spMk id="29" creationId="{07273DA2-F882-4BC3-81D4-4DB03331E899}"/>
          </ac:spMkLst>
        </pc:spChg>
        <pc:spChg chg="del">
          <ac:chgData name="Corentin HIVER" userId="36e1ca1018ad5470" providerId="LiveId" clId="{22A86881-D710-4849-8B57-1865929D39F3}" dt="2024-05-30T08:02:25.829" v="4863" actId="478"/>
          <ac:spMkLst>
            <pc:docMk/>
            <pc:sldMk cId="1106350369" sldId="455"/>
            <ac:spMk id="241" creationId="{A797EB6F-5EEF-4282-B461-2B710925A05B}"/>
          </ac:spMkLst>
        </pc:spChg>
        <pc:spChg chg="del">
          <ac:chgData name="Corentin HIVER" userId="36e1ca1018ad5470" providerId="LiveId" clId="{22A86881-D710-4849-8B57-1865929D39F3}" dt="2024-05-30T08:02:25.829" v="4863" actId="478"/>
          <ac:spMkLst>
            <pc:docMk/>
            <pc:sldMk cId="1106350369" sldId="455"/>
            <ac:spMk id="242" creationId="{300E0EAE-1B54-4664-AFE5-EC493AD39209}"/>
          </ac:spMkLst>
        </pc:spChg>
        <pc:grpChg chg="add mod">
          <ac:chgData name="Corentin HIVER" userId="36e1ca1018ad5470" providerId="LiveId" clId="{22A86881-D710-4849-8B57-1865929D39F3}" dt="2024-05-30T08:19:24.486" v="4942" actId="1076"/>
          <ac:grpSpMkLst>
            <pc:docMk/>
            <pc:sldMk cId="1106350369" sldId="455"/>
            <ac:grpSpMk id="10" creationId="{D619308C-9A71-48C1-A92F-D3E675648F6B}"/>
          </ac:grpSpMkLst>
        </pc:grpChg>
        <pc:grpChg chg="del">
          <ac:chgData name="Corentin HIVER" userId="36e1ca1018ad5470" providerId="LiveId" clId="{22A86881-D710-4849-8B57-1865929D39F3}" dt="2024-05-30T08:02:25.829" v="4863" actId="478"/>
          <ac:grpSpMkLst>
            <pc:docMk/>
            <pc:sldMk cId="1106350369" sldId="455"/>
            <ac:grpSpMk id="65" creationId="{C3432B5F-C708-4F60-83C7-39572C6D37A0}"/>
          </ac:grpSpMkLst>
        </pc:grpChg>
        <pc:picChg chg="add mod">
          <ac:chgData name="Corentin HIVER" userId="36e1ca1018ad5470" providerId="LiveId" clId="{22A86881-D710-4849-8B57-1865929D39F3}" dt="2024-05-30T08:03:33.621" v="4885" actId="164"/>
          <ac:picMkLst>
            <pc:docMk/>
            <pc:sldMk cId="1106350369" sldId="455"/>
            <ac:picMk id="8" creationId="{519A520B-42C8-4F4A-BFA6-1900D4138912}"/>
          </ac:picMkLst>
        </pc:picChg>
        <pc:picChg chg="add mod">
          <ac:chgData name="Corentin HIVER" userId="36e1ca1018ad5470" providerId="LiveId" clId="{22A86881-D710-4849-8B57-1865929D39F3}" dt="2024-05-30T08:20:19.628" v="4951" actId="1076"/>
          <ac:picMkLst>
            <pc:docMk/>
            <pc:sldMk cId="1106350369" sldId="455"/>
            <ac:picMk id="16" creationId="{BC41EF04-2BDF-47D4-B73F-6CC6030F8E92}"/>
          </ac:picMkLst>
        </pc:picChg>
        <pc:picChg chg="add mod">
          <ac:chgData name="Corentin HIVER" userId="36e1ca1018ad5470" providerId="LiveId" clId="{22A86881-D710-4849-8B57-1865929D39F3}" dt="2024-05-30T14:20:35.743" v="8803" actId="1076"/>
          <ac:picMkLst>
            <pc:docMk/>
            <pc:sldMk cId="1106350369" sldId="455"/>
            <ac:picMk id="18" creationId="{284303EE-7613-4AD6-AC06-DD556EFD779D}"/>
          </ac:picMkLst>
        </pc:picChg>
        <pc:cxnChg chg="add mod">
          <ac:chgData name="Corentin HIVER" userId="36e1ca1018ad5470" providerId="LiveId" clId="{22A86881-D710-4849-8B57-1865929D39F3}" dt="2024-05-30T14:20:22.034" v="8797"/>
          <ac:cxnSpMkLst>
            <pc:docMk/>
            <pc:sldMk cId="1106350369" sldId="455"/>
            <ac:cxnSpMk id="21" creationId="{0DB54F24-8141-47CF-8178-3D2593FEF646}"/>
          </ac:cxnSpMkLst>
        </pc:cxnChg>
        <pc:cxnChg chg="add mod">
          <ac:chgData name="Corentin HIVER" userId="36e1ca1018ad5470" providerId="LiveId" clId="{22A86881-D710-4849-8B57-1865929D39F3}" dt="2024-05-30T14:20:22.034" v="8797"/>
          <ac:cxnSpMkLst>
            <pc:docMk/>
            <pc:sldMk cId="1106350369" sldId="455"/>
            <ac:cxnSpMk id="22" creationId="{3A2EA27A-7A99-4509-8003-E6425B1BF531}"/>
          </ac:cxnSpMkLst>
        </pc:cxnChg>
        <pc:cxnChg chg="add mod">
          <ac:chgData name="Corentin HIVER" userId="36e1ca1018ad5470" providerId="LiveId" clId="{22A86881-D710-4849-8B57-1865929D39F3}" dt="2024-05-30T14:20:22.034" v="8797"/>
          <ac:cxnSpMkLst>
            <pc:docMk/>
            <pc:sldMk cId="1106350369" sldId="455"/>
            <ac:cxnSpMk id="23" creationId="{08B97AA6-21AE-4676-84D7-77530B9CF058}"/>
          </ac:cxnSpMkLst>
        </pc:cxnChg>
        <pc:cxnChg chg="add mod">
          <ac:chgData name="Corentin HIVER" userId="36e1ca1018ad5470" providerId="LiveId" clId="{22A86881-D710-4849-8B57-1865929D39F3}" dt="2024-05-30T14:20:22.034" v="8797"/>
          <ac:cxnSpMkLst>
            <pc:docMk/>
            <pc:sldMk cId="1106350369" sldId="455"/>
            <ac:cxnSpMk id="24" creationId="{D1F50FF3-6680-4D32-AC22-C46E867BE1CA}"/>
          </ac:cxnSpMkLst>
        </pc:cxnChg>
      </pc:sldChg>
      <pc:sldChg chg="addSp delSp modSp add mod ord">
        <pc:chgData name="Corentin HIVER" userId="36e1ca1018ad5470" providerId="LiveId" clId="{22A86881-D710-4849-8B57-1865929D39F3}" dt="2024-05-30T13:08:24.969" v="8026" actId="478"/>
        <pc:sldMkLst>
          <pc:docMk/>
          <pc:sldMk cId="1204774743" sldId="456"/>
        </pc:sldMkLst>
        <pc:spChg chg="add del mod">
          <ac:chgData name="Corentin HIVER" userId="36e1ca1018ad5470" providerId="LiveId" clId="{22A86881-D710-4849-8B57-1865929D39F3}" dt="2024-05-30T13:08:24.969" v="8026" actId="478"/>
          <ac:spMkLst>
            <pc:docMk/>
            <pc:sldMk cId="1204774743" sldId="456"/>
            <ac:spMk id="2" creationId="{107F4424-8FB7-403C-A583-1C126C859B87}"/>
          </ac:spMkLst>
        </pc:spChg>
        <pc:spChg chg="add mod">
          <ac:chgData name="Corentin HIVER" userId="36e1ca1018ad5470" providerId="LiveId" clId="{22A86881-D710-4849-8B57-1865929D39F3}" dt="2024-05-30T09:50:53.888" v="6296" actId="1036"/>
          <ac:spMkLst>
            <pc:docMk/>
            <pc:sldMk cId="1204774743" sldId="456"/>
            <ac:spMk id="4" creationId="{EDAAE05B-338C-4535-AC7E-FEEE74B3F092}"/>
          </ac:spMkLst>
        </pc:spChg>
        <pc:spChg chg="add mod">
          <ac:chgData name="Corentin HIVER" userId="36e1ca1018ad5470" providerId="LiveId" clId="{22A86881-D710-4849-8B57-1865929D39F3}" dt="2024-05-30T09:54:50.814" v="6398" actId="1076"/>
          <ac:spMkLst>
            <pc:docMk/>
            <pc:sldMk cId="1204774743" sldId="456"/>
            <ac:spMk id="8" creationId="{31774A7D-3EDE-4313-8313-63C973556AA1}"/>
          </ac:spMkLst>
        </pc:spChg>
        <pc:spChg chg="del">
          <ac:chgData name="Corentin HIVER" userId="36e1ca1018ad5470" providerId="LiveId" clId="{22A86881-D710-4849-8B57-1865929D39F3}" dt="2024-05-30T09:49:45.472" v="6217" actId="478"/>
          <ac:spMkLst>
            <pc:docMk/>
            <pc:sldMk cId="1204774743" sldId="456"/>
            <ac:spMk id="13" creationId="{7BF06B78-43E0-4C36-A7A4-954F1D8C5E6D}"/>
          </ac:spMkLst>
        </pc:spChg>
        <pc:spChg chg="del">
          <ac:chgData name="Corentin HIVER" userId="36e1ca1018ad5470" providerId="LiveId" clId="{22A86881-D710-4849-8B57-1865929D39F3}" dt="2024-05-30T09:49:43.365" v="6216" actId="478"/>
          <ac:spMkLst>
            <pc:docMk/>
            <pc:sldMk cId="1204774743" sldId="456"/>
            <ac:spMk id="15" creationId="{EE774E67-8FD7-42B4-BCA2-CC322ABBC40F}"/>
          </ac:spMkLst>
        </pc:spChg>
        <pc:spChg chg="del">
          <ac:chgData name="Corentin HIVER" userId="36e1ca1018ad5470" providerId="LiveId" clId="{22A86881-D710-4849-8B57-1865929D39F3}" dt="2024-05-30T09:49:43.365" v="6216" actId="478"/>
          <ac:spMkLst>
            <pc:docMk/>
            <pc:sldMk cId="1204774743" sldId="456"/>
            <ac:spMk id="16" creationId="{2869F734-577E-4177-8EDB-F007B74141ED}"/>
          </ac:spMkLst>
        </pc:spChg>
        <pc:spChg chg="del">
          <ac:chgData name="Corentin HIVER" userId="36e1ca1018ad5470" providerId="LiveId" clId="{22A86881-D710-4849-8B57-1865929D39F3}" dt="2024-05-30T09:49:43.365" v="6216" actId="478"/>
          <ac:spMkLst>
            <pc:docMk/>
            <pc:sldMk cId="1204774743" sldId="456"/>
            <ac:spMk id="17" creationId="{572CE52A-9736-4886-8B7C-AD563088CAD0}"/>
          </ac:spMkLst>
        </pc:spChg>
        <pc:spChg chg="del">
          <ac:chgData name="Corentin HIVER" userId="36e1ca1018ad5470" providerId="LiveId" clId="{22A86881-D710-4849-8B57-1865929D39F3}" dt="2024-05-30T09:49:43.365" v="6216" actId="478"/>
          <ac:spMkLst>
            <pc:docMk/>
            <pc:sldMk cId="1204774743" sldId="456"/>
            <ac:spMk id="18" creationId="{CD06BA36-CBBF-469A-B8DD-9A36FC9C0257}"/>
          </ac:spMkLst>
        </pc:spChg>
        <pc:spChg chg="del">
          <ac:chgData name="Corentin HIVER" userId="36e1ca1018ad5470" providerId="LiveId" clId="{22A86881-D710-4849-8B57-1865929D39F3}" dt="2024-05-30T09:49:43.365" v="6216" actId="478"/>
          <ac:spMkLst>
            <pc:docMk/>
            <pc:sldMk cId="1204774743" sldId="456"/>
            <ac:spMk id="19" creationId="{48AA9E1C-B555-4415-B503-B213BAC7B477}"/>
          </ac:spMkLst>
        </pc:spChg>
        <pc:spChg chg="del">
          <ac:chgData name="Corentin HIVER" userId="36e1ca1018ad5470" providerId="LiveId" clId="{22A86881-D710-4849-8B57-1865929D39F3}" dt="2024-05-30T09:49:43.365" v="6216" actId="478"/>
          <ac:spMkLst>
            <pc:docMk/>
            <pc:sldMk cId="1204774743" sldId="456"/>
            <ac:spMk id="20" creationId="{0EE7A3ED-6A5B-4D49-A5A0-2890DA649091}"/>
          </ac:spMkLst>
        </pc:spChg>
        <pc:spChg chg="del">
          <ac:chgData name="Corentin HIVER" userId="36e1ca1018ad5470" providerId="LiveId" clId="{22A86881-D710-4849-8B57-1865929D39F3}" dt="2024-05-30T09:49:43.365" v="6216" actId="478"/>
          <ac:spMkLst>
            <pc:docMk/>
            <pc:sldMk cId="1204774743" sldId="456"/>
            <ac:spMk id="21" creationId="{C067310B-1EFF-4DC6-B65B-1A573A9B02E4}"/>
          </ac:spMkLst>
        </pc:spChg>
        <pc:spChg chg="del">
          <ac:chgData name="Corentin HIVER" userId="36e1ca1018ad5470" providerId="LiveId" clId="{22A86881-D710-4849-8B57-1865929D39F3}" dt="2024-05-30T09:49:43.365" v="6216" actId="478"/>
          <ac:spMkLst>
            <pc:docMk/>
            <pc:sldMk cId="1204774743" sldId="456"/>
            <ac:spMk id="22" creationId="{016AA0FE-697B-4704-9872-572F7DB07B11}"/>
          </ac:spMkLst>
        </pc:spChg>
        <pc:spChg chg="del">
          <ac:chgData name="Corentin HIVER" userId="36e1ca1018ad5470" providerId="LiveId" clId="{22A86881-D710-4849-8B57-1865929D39F3}" dt="2024-05-30T09:49:43.365" v="6216" actId="478"/>
          <ac:spMkLst>
            <pc:docMk/>
            <pc:sldMk cId="1204774743" sldId="456"/>
            <ac:spMk id="24" creationId="{793F199B-56C9-40F7-87F6-06DD521C0907}"/>
          </ac:spMkLst>
        </pc:spChg>
        <pc:spChg chg="del">
          <ac:chgData name="Corentin HIVER" userId="36e1ca1018ad5470" providerId="LiveId" clId="{22A86881-D710-4849-8B57-1865929D39F3}" dt="2024-05-30T09:49:43.365" v="6216" actId="478"/>
          <ac:spMkLst>
            <pc:docMk/>
            <pc:sldMk cId="1204774743" sldId="456"/>
            <ac:spMk id="26" creationId="{8421BCA4-E070-4564-A0E5-C8DE6AD65577}"/>
          </ac:spMkLst>
        </pc:spChg>
        <pc:spChg chg="del">
          <ac:chgData name="Corentin HIVER" userId="36e1ca1018ad5470" providerId="LiveId" clId="{22A86881-D710-4849-8B57-1865929D39F3}" dt="2024-05-30T09:49:43.365" v="6216" actId="478"/>
          <ac:spMkLst>
            <pc:docMk/>
            <pc:sldMk cId="1204774743" sldId="456"/>
            <ac:spMk id="27" creationId="{F01B4672-F04E-488D-A097-7B418F82855F}"/>
          </ac:spMkLst>
        </pc:spChg>
        <pc:spChg chg="del">
          <ac:chgData name="Corentin HIVER" userId="36e1ca1018ad5470" providerId="LiveId" clId="{22A86881-D710-4849-8B57-1865929D39F3}" dt="2024-05-30T09:49:43.365" v="6216" actId="478"/>
          <ac:spMkLst>
            <pc:docMk/>
            <pc:sldMk cId="1204774743" sldId="456"/>
            <ac:spMk id="28" creationId="{A0A1B59A-3D15-4EBA-8E77-6715A47C7739}"/>
          </ac:spMkLst>
        </pc:spChg>
        <pc:spChg chg="del">
          <ac:chgData name="Corentin HIVER" userId="36e1ca1018ad5470" providerId="LiveId" clId="{22A86881-D710-4849-8B57-1865929D39F3}" dt="2024-05-30T09:49:43.365" v="6216" actId="478"/>
          <ac:spMkLst>
            <pc:docMk/>
            <pc:sldMk cId="1204774743" sldId="456"/>
            <ac:spMk id="29" creationId="{394EFBE2-F4D6-4D8A-A5BE-E96F4BDECB38}"/>
          </ac:spMkLst>
        </pc:spChg>
        <pc:spChg chg="del">
          <ac:chgData name="Corentin HIVER" userId="36e1ca1018ad5470" providerId="LiveId" clId="{22A86881-D710-4849-8B57-1865929D39F3}" dt="2024-05-30T09:49:43.365" v="6216" actId="478"/>
          <ac:spMkLst>
            <pc:docMk/>
            <pc:sldMk cId="1204774743" sldId="456"/>
            <ac:spMk id="30" creationId="{C19C0FEB-9DE7-4EDC-8B30-028E74DCBA24}"/>
          </ac:spMkLst>
        </pc:spChg>
        <pc:spChg chg="del">
          <ac:chgData name="Corentin HIVER" userId="36e1ca1018ad5470" providerId="LiveId" clId="{22A86881-D710-4849-8B57-1865929D39F3}" dt="2024-05-30T09:49:43.365" v="6216" actId="478"/>
          <ac:spMkLst>
            <pc:docMk/>
            <pc:sldMk cId="1204774743" sldId="456"/>
            <ac:spMk id="31" creationId="{2AF37151-F875-46F0-9B76-79D8FC298FE3}"/>
          </ac:spMkLst>
        </pc:spChg>
        <pc:spChg chg="del">
          <ac:chgData name="Corentin HIVER" userId="36e1ca1018ad5470" providerId="LiveId" clId="{22A86881-D710-4849-8B57-1865929D39F3}" dt="2024-05-30T09:49:43.365" v="6216" actId="478"/>
          <ac:spMkLst>
            <pc:docMk/>
            <pc:sldMk cId="1204774743" sldId="456"/>
            <ac:spMk id="34" creationId="{0D1FA09E-AE14-41F5-96C2-F9EC5F39AC21}"/>
          </ac:spMkLst>
        </pc:spChg>
        <pc:spChg chg="del">
          <ac:chgData name="Corentin HIVER" userId="36e1ca1018ad5470" providerId="LiveId" clId="{22A86881-D710-4849-8B57-1865929D39F3}" dt="2024-05-30T09:49:45.472" v="6217" actId="478"/>
          <ac:spMkLst>
            <pc:docMk/>
            <pc:sldMk cId="1204774743" sldId="456"/>
            <ac:spMk id="35" creationId="{401A081D-BFB5-4376-B5DA-F9DB28B29B14}"/>
          </ac:spMkLst>
        </pc:spChg>
        <pc:spChg chg="del">
          <ac:chgData name="Corentin HIVER" userId="36e1ca1018ad5470" providerId="LiveId" clId="{22A86881-D710-4849-8B57-1865929D39F3}" dt="2024-05-30T09:49:45.472" v="6217" actId="478"/>
          <ac:spMkLst>
            <pc:docMk/>
            <pc:sldMk cId="1204774743" sldId="456"/>
            <ac:spMk id="36" creationId="{18199B49-A273-4B31-87ED-0854D612F666}"/>
          </ac:spMkLst>
        </pc:spChg>
        <pc:spChg chg="del">
          <ac:chgData name="Corentin HIVER" userId="36e1ca1018ad5470" providerId="LiveId" clId="{22A86881-D710-4849-8B57-1865929D39F3}" dt="2024-05-30T09:49:45.472" v="6217" actId="478"/>
          <ac:spMkLst>
            <pc:docMk/>
            <pc:sldMk cId="1204774743" sldId="456"/>
            <ac:spMk id="37" creationId="{05D80144-A49C-4CEA-910C-C20FFC65DF41}"/>
          </ac:spMkLst>
        </pc:spChg>
        <pc:spChg chg="del">
          <ac:chgData name="Corentin HIVER" userId="36e1ca1018ad5470" providerId="LiveId" clId="{22A86881-D710-4849-8B57-1865929D39F3}" dt="2024-05-30T09:49:45.472" v="6217" actId="478"/>
          <ac:spMkLst>
            <pc:docMk/>
            <pc:sldMk cId="1204774743" sldId="456"/>
            <ac:spMk id="38" creationId="{080DA895-2D95-4EDF-9539-99A0D93D9153}"/>
          </ac:spMkLst>
        </pc:spChg>
        <pc:spChg chg="del">
          <ac:chgData name="Corentin HIVER" userId="36e1ca1018ad5470" providerId="LiveId" clId="{22A86881-D710-4849-8B57-1865929D39F3}" dt="2024-05-30T09:49:45.472" v="6217" actId="478"/>
          <ac:spMkLst>
            <pc:docMk/>
            <pc:sldMk cId="1204774743" sldId="456"/>
            <ac:spMk id="39" creationId="{43F91FCA-EC46-43CF-9421-53A518ACA364}"/>
          </ac:spMkLst>
        </pc:spChg>
        <pc:spChg chg="del">
          <ac:chgData name="Corentin HIVER" userId="36e1ca1018ad5470" providerId="LiveId" clId="{22A86881-D710-4849-8B57-1865929D39F3}" dt="2024-05-30T09:49:45.472" v="6217" actId="478"/>
          <ac:spMkLst>
            <pc:docMk/>
            <pc:sldMk cId="1204774743" sldId="456"/>
            <ac:spMk id="40" creationId="{CA113B79-2A22-4BED-BEEE-641DFA275573}"/>
          </ac:spMkLst>
        </pc:spChg>
        <pc:spChg chg="del">
          <ac:chgData name="Corentin HIVER" userId="36e1ca1018ad5470" providerId="LiveId" clId="{22A86881-D710-4849-8B57-1865929D39F3}" dt="2024-05-30T09:49:45.472" v="6217" actId="478"/>
          <ac:spMkLst>
            <pc:docMk/>
            <pc:sldMk cId="1204774743" sldId="456"/>
            <ac:spMk id="41" creationId="{05C07782-FC8D-4838-AF54-23674A2BAF7D}"/>
          </ac:spMkLst>
        </pc:spChg>
        <pc:spChg chg="del">
          <ac:chgData name="Corentin HIVER" userId="36e1ca1018ad5470" providerId="LiveId" clId="{22A86881-D710-4849-8B57-1865929D39F3}" dt="2024-05-30T09:49:45.472" v="6217" actId="478"/>
          <ac:spMkLst>
            <pc:docMk/>
            <pc:sldMk cId="1204774743" sldId="456"/>
            <ac:spMk id="42" creationId="{D09A2C67-8BCC-4199-9B0B-182410EF6B22}"/>
          </ac:spMkLst>
        </pc:spChg>
        <pc:spChg chg="del">
          <ac:chgData name="Corentin HIVER" userId="36e1ca1018ad5470" providerId="LiveId" clId="{22A86881-D710-4849-8B57-1865929D39F3}" dt="2024-05-30T09:49:45.472" v="6217" actId="478"/>
          <ac:spMkLst>
            <pc:docMk/>
            <pc:sldMk cId="1204774743" sldId="456"/>
            <ac:spMk id="43" creationId="{6B75AAA1-4210-424E-ADA1-F5226F2B685C}"/>
          </ac:spMkLst>
        </pc:spChg>
        <pc:spChg chg="del">
          <ac:chgData name="Corentin HIVER" userId="36e1ca1018ad5470" providerId="LiveId" clId="{22A86881-D710-4849-8B57-1865929D39F3}" dt="2024-05-30T09:49:45.472" v="6217" actId="478"/>
          <ac:spMkLst>
            <pc:docMk/>
            <pc:sldMk cId="1204774743" sldId="456"/>
            <ac:spMk id="44" creationId="{FE443832-A2B6-4557-978D-B93281C30FD0}"/>
          </ac:spMkLst>
        </pc:spChg>
        <pc:spChg chg="del">
          <ac:chgData name="Corentin HIVER" userId="36e1ca1018ad5470" providerId="LiveId" clId="{22A86881-D710-4849-8B57-1865929D39F3}" dt="2024-05-30T09:49:45.472" v="6217" actId="478"/>
          <ac:spMkLst>
            <pc:docMk/>
            <pc:sldMk cId="1204774743" sldId="456"/>
            <ac:spMk id="45" creationId="{3BE19320-7501-4C45-AA20-092ABDAEF996}"/>
          </ac:spMkLst>
        </pc:spChg>
        <pc:spChg chg="add mod">
          <ac:chgData name="Corentin HIVER" userId="36e1ca1018ad5470" providerId="LiveId" clId="{22A86881-D710-4849-8B57-1865929D39F3}" dt="2024-05-30T09:50:53.888" v="6296" actId="1036"/>
          <ac:spMkLst>
            <pc:docMk/>
            <pc:sldMk cId="1204774743" sldId="456"/>
            <ac:spMk id="46" creationId="{AFEF8F70-7F6E-4DD0-BD20-6FFEFA0B2115}"/>
          </ac:spMkLst>
        </pc:spChg>
        <pc:spChg chg="del">
          <ac:chgData name="Corentin HIVER" userId="36e1ca1018ad5470" providerId="LiveId" clId="{22A86881-D710-4849-8B57-1865929D39F3}" dt="2024-05-30T09:49:45.472" v="6217" actId="478"/>
          <ac:spMkLst>
            <pc:docMk/>
            <pc:sldMk cId="1204774743" sldId="456"/>
            <ac:spMk id="47" creationId="{4062E3EA-0027-49BB-9244-F4A3D3308231}"/>
          </ac:spMkLst>
        </pc:spChg>
        <pc:spChg chg="del">
          <ac:chgData name="Corentin HIVER" userId="36e1ca1018ad5470" providerId="LiveId" clId="{22A86881-D710-4849-8B57-1865929D39F3}" dt="2024-05-30T09:49:45.472" v="6217" actId="478"/>
          <ac:spMkLst>
            <pc:docMk/>
            <pc:sldMk cId="1204774743" sldId="456"/>
            <ac:spMk id="48" creationId="{1662EA0B-CFBC-45C5-8871-9EF5EF6E65C8}"/>
          </ac:spMkLst>
        </pc:spChg>
        <pc:spChg chg="del">
          <ac:chgData name="Corentin HIVER" userId="36e1ca1018ad5470" providerId="LiveId" clId="{22A86881-D710-4849-8B57-1865929D39F3}" dt="2024-05-30T09:49:45.472" v="6217" actId="478"/>
          <ac:spMkLst>
            <pc:docMk/>
            <pc:sldMk cId="1204774743" sldId="456"/>
            <ac:spMk id="49" creationId="{3770ADBC-F06D-44F0-8959-CC3681AEE6CB}"/>
          </ac:spMkLst>
        </pc:spChg>
        <pc:spChg chg="del">
          <ac:chgData name="Corentin HIVER" userId="36e1ca1018ad5470" providerId="LiveId" clId="{22A86881-D710-4849-8B57-1865929D39F3}" dt="2024-05-30T09:49:45.472" v="6217" actId="478"/>
          <ac:spMkLst>
            <pc:docMk/>
            <pc:sldMk cId="1204774743" sldId="456"/>
            <ac:spMk id="50" creationId="{74DDA2B9-B95E-4134-B9EE-9B66616C955E}"/>
          </ac:spMkLst>
        </pc:spChg>
        <pc:spChg chg="del">
          <ac:chgData name="Corentin HIVER" userId="36e1ca1018ad5470" providerId="LiveId" clId="{22A86881-D710-4849-8B57-1865929D39F3}" dt="2024-05-30T09:49:45.472" v="6217" actId="478"/>
          <ac:spMkLst>
            <pc:docMk/>
            <pc:sldMk cId="1204774743" sldId="456"/>
            <ac:spMk id="51" creationId="{4CF93702-9512-484A-83FF-F5087F8E251D}"/>
          </ac:spMkLst>
        </pc:spChg>
        <pc:spChg chg="del">
          <ac:chgData name="Corentin HIVER" userId="36e1ca1018ad5470" providerId="LiveId" clId="{22A86881-D710-4849-8B57-1865929D39F3}" dt="2024-05-30T09:49:45.472" v="6217" actId="478"/>
          <ac:spMkLst>
            <pc:docMk/>
            <pc:sldMk cId="1204774743" sldId="456"/>
            <ac:spMk id="52" creationId="{1A157CD9-5B70-4DFD-9D1C-623EB3F1B7F6}"/>
          </ac:spMkLst>
        </pc:spChg>
        <pc:picChg chg="add mod">
          <ac:chgData name="Corentin HIVER" userId="36e1ca1018ad5470" providerId="LiveId" clId="{22A86881-D710-4849-8B57-1865929D39F3}" dt="2024-05-30T09:50:53.888" v="6296" actId="1036"/>
          <ac:picMkLst>
            <pc:docMk/>
            <pc:sldMk cId="1204774743" sldId="456"/>
            <ac:picMk id="3" creationId="{C98180A8-2500-41E6-B44B-4D223A8A6BF6}"/>
          </ac:picMkLst>
        </pc:picChg>
        <pc:picChg chg="add mod">
          <ac:chgData name="Corentin HIVER" userId="36e1ca1018ad5470" providerId="LiveId" clId="{22A86881-D710-4849-8B57-1865929D39F3}" dt="2024-05-30T09:50:53.888" v="6296" actId="1036"/>
          <ac:picMkLst>
            <pc:docMk/>
            <pc:sldMk cId="1204774743" sldId="456"/>
            <ac:picMk id="6" creationId="{0AD7045B-0E1D-40D9-BEDD-3528F2A41BE7}"/>
          </ac:picMkLst>
        </pc:picChg>
        <pc:picChg chg="del">
          <ac:chgData name="Corentin HIVER" userId="36e1ca1018ad5470" providerId="LiveId" clId="{22A86881-D710-4849-8B57-1865929D39F3}" dt="2024-05-30T09:49:41.565" v="6215" actId="478"/>
          <ac:picMkLst>
            <pc:docMk/>
            <pc:sldMk cId="1204774743" sldId="456"/>
            <ac:picMk id="9" creationId="{139C54C3-AC1D-4F59-A75C-D4D2D2FA7785}"/>
          </ac:picMkLst>
        </pc:picChg>
        <pc:picChg chg="del">
          <ac:chgData name="Corentin HIVER" userId="36e1ca1018ad5470" providerId="LiveId" clId="{22A86881-D710-4849-8B57-1865929D39F3}" dt="2024-05-30T09:49:40.445" v="6214" actId="478"/>
          <ac:picMkLst>
            <pc:docMk/>
            <pc:sldMk cId="1204774743" sldId="456"/>
            <ac:picMk id="11" creationId="{CFB97F68-F60C-43A6-8391-7430D061CB3B}"/>
          </ac:picMkLst>
        </pc:picChg>
      </pc:sldChg>
      <pc:sldChg chg="addSp delSp modSp add mod ord">
        <pc:chgData name="Corentin HIVER" userId="36e1ca1018ad5470" providerId="LiveId" clId="{22A86881-D710-4849-8B57-1865929D39F3}" dt="2024-05-30T14:19:27.254" v="8792" actId="1036"/>
        <pc:sldMkLst>
          <pc:docMk/>
          <pc:sldMk cId="699090275" sldId="457"/>
        </pc:sldMkLst>
        <pc:spChg chg="mod">
          <ac:chgData name="Corentin HIVER" userId="36e1ca1018ad5470" providerId="LiveId" clId="{22A86881-D710-4849-8B57-1865929D39F3}" dt="2024-05-30T14:19:01.823" v="8791" actId="1036"/>
          <ac:spMkLst>
            <pc:docMk/>
            <pc:sldMk cId="699090275" sldId="457"/>
            <ac:spMk id="12" creationId="{1D48D067-C704-4610-BA45-05F9F4A30D37}"/>
          </ac:spMkLst>
        </pc:spChg>
        <pc:spChg chg="del">
          <ac:chgData name="Corentin HIVER" userId="36e1ca1018ad5470" providerId="LiveId" clId="{22A86881-D710-4849-8B57-1865929D39F3}" dt="2024-05-30T09:53:45.560" v="6346" actId="478"/>
          <ac:spMkLst>
            <pc:docMk/>
            <pc:sldMk cId="699090275" sldId="457"/>
            <ac:spMk id="13" creationId="{7BF06B78-43E0-4C36-A7A4-954F1D8C5E6D}"/>
          </ac:spMkLst>
        </pc:spChg>
        <pc:spChg chg="add del">
          <ac:chgData name="Corentin HIVER" userId="36e1ca1018ad5470" providerId="LiveId" clId="{22A86881-D710-4849-8B57-1865929D39F3}" dt="2024-05-30T09:53:50.314" v="6349" actId="478"/>
          <ac:spMkLst>
            <pc:docMk/>
            <pc:sldMk cId="699090275" sldId="457"/>
            <ac:spMk id="15" creationId="{EE774E67-8FD7-42B4-BCA2-CC322ABBC40F}"/>
          </ac:spMkLst>
        </pc:spChg>
        <pc:spChg chg="add del">
          <ac:chgData name="Corentin HIVER" userId="36e1ca1018ad5470" providerId="LiveId" clId="{22A86881-D710-4849-8B57-1865929D39F3}" dt="2024-05-30T09:53:50.314" v="6349" actId="478"/>
          <ac:spMkLst>
            <pc:docMk/>
            <pc:sldMk cId="699090275" sldId="457"/>
            <ac:spMk id="16" creationId="{2869F734-577E-4177-8EDB-F007B74141ED}"/>
          </ac:spMkLst>
        </pc:spChg>
        <pc:spChg chg="add del">
          <ac:chgData name="Corentin HIVER" userId="36e1ca1018ad5470" providerId="LiveId" clId="{22A86881-D710-4849-8B57-1865929D39F3}" dt="2024-05-30T09:53:50.314" v="6349" actId="478"/>
          <ac:spMkLst>
            <pc:docMk/>
            <pc:sldMk cId="699090275" sldId="457"/>
            <ac:spMk id="17" creationId="{572CE52A-9736-4886-8B7C-AD563088CAD0}"/>
          </ac:spMkLst>
        </pc:spChg>
        <pc:spChg chg="add del">
          <ac:chgData name="Corentin HIVER" userId="36e1ca1018ad5470" providerId="LiveId" clId="{22A86881-D710-4849-8B57-1865929D39F3}" dt="2024-05-30T09:53:50.314" v="6349" actId="478"/>
          <ac:spMkLst>
            <pc:docMk/>
            <pc:sldMk cId="699090275" sldId="457"/>
            <ac:spMk id="18" creationId="{CD06BA36-CBBF-469A-B8DD-9A36FC9C0257}"/>
          </ac:spMkLst>
        </pc:spChg>
        <pc:spChg chg="add del">
          <ac:chgData name="Corentin HIVER" userId="36e1ca1018ad5470" providerId="LiveId" clId="{22A86881-D710-4849-8B57-1865929D39F3}" dt="2024-05-30T09:53:50.314" v="6349" actId="478"/>
          <ac:spMkLst>
            <pc:docMk/>
            <pc:sldMk cId="699090275" sldId="457"/>
            <ac:spMk id="19" creationId="{48AA9E1C-B555-4415-B503-B213BAC7B477}"/>
          </ac:spMkLst>
        </pc:spChg>
        <pc:spChg chg="del">
          <ac:chgData name="Corentin HIVER" userId="36e1ca1018ad5470" providerId="LiveId" clId="{22A86881-D710-4849-8B57-1865929D39F3}" dt="2024-05-30T09:53:45.560" v="6346" actId="478"/>
          <ac:spMkLst>
            <pc:docMk/>
            <pc:sldMk cId="699090275" sldId="457"/>
            <ac:spMk id="20" creationId="{0EE7A3ED-6A5B-4D49-A5A0-2890DA649091}"/>
          </ac:spMkLst>
        </pc:spChg>
        <pc:spChg chg="add del">
          <ac:chgData name="Corentin HIVER" userId="36e1ca1018ad5470" providerId="LiveId" clId="{22A86881-D710-4849-8B57-1865929D39F3}" dt="2024-05-30T09:53:50.314" v="6349" actId="478"/>
          <ac:spMkLst>
            <pc:docMk/>
            <pc:sldMk cId="699090275" sldId="457"/>
            <ac:spMk id="21" creationId="{C067310B-1EFF-4DC6-B65B-1A573A9B02E4}"/>
          </ac:spMkLst>
        </pc:spChg>
        <pc:spChg chg="add del">
          <ac:chgData name="Corentin HIVER" userId="36e1ca1018ad5470" providerId="LiveId" clId="{22A86881-D710-4849-8B57-1865929D39F3}" dt="2024-05-30T09:53:50.314" v="6349" actId="478"/>
          <ac:spMkLst>
            <pc:docMk/>
            <pc:sldMk cId="699090275" sldId="457"/>
            <ac:spMk id="22" creationId="{016AA0FE-697B-4704-9872-572F7DB07B11}"/>
          </ac:spMkLst>
        </pc:spChg>
        <pc:spChg chg="add del">
          <ac:chgData name="Corentin HIVER" userId="36e1ca1018ad5470" providerId="LiveId" clId="{22A86881-D710-4849-8B57-1865929D39F3}" dt="2024-05-30T09:53:50.314" v="6349" actId="478"/>
          <ac:spMkLst>
            <pc:docMk/>
            <pc:sldMk cId="699090275" sldId="457"/>
            <ac:spMk id="24" creationId="{793F199B-56C9-40F7-87F6-06DD521C0907}"/>
          </ac:spMkLst>
        </pc:spChg>
        <pc:spChg chg="add del">
          <ac:chgData name="Corentin HIVER" userId="36e1ca1018ad5470" providerId="LiveId" clId="{22A86881-D710-4849-8B57-1865929D39F3}" dt="2024-05-30T09:53:50.314" v="6349" actId="478"/>
          <ac:spMkLst>
            <pc:docMk/>
            <pc:sldMk cId="699090275" sldId="457"/>
            <ac:spMk id="26" creationId="{8421BCA4-E070-4564-A0E5-C8DE6AD65577}"/>
          </ac:spMkLst>
        </pc:spChg>
        <pc:spChg chg="add del">
          <ac:chgData name="Corentin HIVER" userId="36e1ca1018ad5470" providerId="LiveId" clId="{22A86881-D710-4849-8B57-1865929D39F3}" dt="2024-05-30T09:53:50.314" v="6349" actId="478"/>
          <ac:spMkLst>
            <pc:docMk/>
            <pc:sldMk cId="699090275" sldId="457"/>
            <ac:spMk id="27" creationId="{F01B4672-F04E-488D-A097-7B418F82855F}"/>
          </ac:spMkLst>
        </pc:spChg>
        <pc:spChg chg="add del">
          <ac:chgData name="Corentin HIVER" userId="36e1ca1018ad5470" providerId="LiveId" clId="{22A86881-D710-4849-8B57-1865929D39F3}" dt="2024-05-30T09:53:50.314" v="6349" actId="478"/>
          <ac:spMkLst>
            <pc:docMk/>
            <pc:sldMk cId="699090275" sldId="457"/>
            <ac:spMk id="28" creationId="{A0A1B59A-3D15-4EBA-8E77-6715A47C7739}"/>
          </ac:spMkLst>
        </pc:spChg>
        <pc:spChg chg="del">
          <ac:chgData name="Corentin HIVER" userId="36e1ca1018ad5470" providerId="LiveId" clId="{22A86881-D710-4849-8B57-1865929D39F3}" dt="2024-05-30T09:53:45.560" v="6346" actId="478"/>
          <ac:spMkLst>
            <pc:docMk/>
            <pc:sldMk cId="699090275" sldId="457"/>
            <ac:spMk id="29" creationId="{394EFBE2-F4D6-4D8A-A5BE-E96F4BDECB38}"/>
          </ac:spMkLst>
        </pc:spChg>
        <pc:spChg chg="add del">
          <ac:chgData name="Corentin HIVER" userId="36e1ca1018ad5470" providerId="LiveId" clId="{22A86881-D710-4849-8B57-1865929D39F3}" dt="2024-05-30T09:53:50.314" v="6349" actId="478"/>
          <ac:spMkLst>
            <pc:docMk/>
            <pc:sldMk cId="699090275" sldId="457"/>
            <ac:spMk id="30" creationId="{C19C0FEB-9DE7-4EDC-8B30-028E74DCBA24}"/>
          </ac:spMkLst>
        </pc:spChg>
        <pc:spChg chg="add del">
          <ac:chgData name="Corentin HIVER" userId="36e1ca1018ad5470" providerId="LiveId" clId="{22A86881-D710-4849-8B57-1865929D39F3}" dt="2024-05-30T09:53:50.314" v="6349" actId="478"/>
          <ac:spMkLst>
            <pc:docMk/>
            <pc:sldMk cId="699090275" sldId="457"/>
            <ac:spMk id="31" creationId="{2AF37151-F875-46F0-9B76-79D8FC298FE3}"/>
          </ac:spMkLst>
        </pc:spChg>
        <pc:spChg chg="add del">
          <ac:chgData name="Corentin HIVER" userId="36e1ca1018ad5470" providerId="LiveId" clId="{22A86881-D710-4849-8B57-1865929D39F3}" dt="2024-05-30T09:53:50.314" v="6349" actId="478"/>
          <ac:spMkLst>
            <pc:docMk/>
            <pc:sldMk cId="699090275" sldId="457"/>
            <ac:spMk id="34" creationId="{0D1FA09E-AE14-41F5-96C2-F9EC5F39AC21}"/>
          </ac:spMkLst>
        </pc:spChg>
        <pc:spChg chg="del">
          <ac:chgData name="Corentin HIVER" userId="36e1ca1018ad5470" providerId="LiveId" clId="{22A86881-D710-4849-8B57-1865929D39F3}" dt="2024-05-30T09:53:45.560" v="6346" actId="478"/>
          <ac:spMkLst>
            <pc:docMk/>
            <pc:sldMk cId="699090275" sldId="457"/>
            <ac:spMk id="35" creationId="{401A081D-BFB5-4376-B5DA-F9DB28B29B14}"/>
          </ac:spMkLst>
        </pc:spChg>
        <pc:spChg chg="del">
          <ac:chgData name="Corentin HIVER" userId="36e1ca1018ad5470" providerId="LiveId" clId="{22A86881-D710-4849-8B57-1865929D39F3}" dt="2024-05-30T09:53:45.560" v="6346" actId="478"/>
          <ac:spMkLst>
            <pc:docMk/>
            <pc:sldMk cId="699090275" sldId="457"/>
            <ac:spMk id="36" creationId="{18199B49-A273-4B31-87ED-0854D612F666}"/>
          </ac:spMkLst>
        </pc:spChg>
        <pc:spChg chg="del">
          <ac:chgData name="Corentin HIVER" userId="36e1ca1018ad5470" providerId="LiveId" clId="{22A86881-D710-4849-8B57-1865929D39F3}" dt="2024-05-30T09:53:52.039" v="6350" actId="478"/>
          <ac:spMkLst>
            <pc:docMk/>
            <pc:sldMk cId="699090275" sldId="457"/>
            <ac:spMk id="37" creationId="{05D80144-A49C-4CEA-910C-C20FFC65DF41}"/>
          </ac:spMkLst>
        </pc:spChg>
        <pc:spChg chg="del">
          <ac:chgData name="Corentin HIVER" userId="36e1ca1018ad5470" providerId="LiveId" clId="{22A86881-D710-4849-8B57-1865929D39F3}" dt="2024-05-30T09:53:45.560" v="6346" actId="478"/>
          <ac:spMkLst>
            <pc:docMk/>
            <pc:sldMk cId="699090275" sldId="457"/>
            <ac:spMk id="38" creationId="{080DA895-2D95-4EDF-9539-99A0D93D9153}"/>
          </ac:spMkLst>
        </pc:spChg>
        <pc:spChg chg="del">
          <ac:chgData name="Corentin HIVER" userId="36e1ca1018ad5470" providerId="LiveId" clId="{22A86881-D710-4849-8B57-1865929D39F3}" dt="2024-05-30T09:53:52.039" v="6350" actId="478"/>
          <ac:spMkLst>
            <pc:docMk/>
            <pc:sldMk cId="699090275" sldId="457"/>
            <ac:spMk id="39" creationId="{43F91FCA-EC46-43CF-9421-53A518ACA364}"/>
          </ac:spMkLst>
        </pc:spChg>
        <pc:spChg chg="del">
          <ac:chgData name="Corentin HIVER" userId="36e1ca1018ad5470" providerId="LiveId" clId="{22A86881-D710-4849-8B57-1865929D39F3}" dt="2024-05-30T09:53:45.560" v="6346" actId="478"/>
          <ac:spMkLst>
            <pc:docMk/>
            <pc:sldMk cId="699090275" sldId="457"/>
            <ac:spMk id="40" creationId="{CA113B79-2A22-4BED-BEEE-641DFA275573}"/>
          </ac:spMkLst>
        </pc:spChg>
        <pc:spChg chg="del">
          <ac:chgData name="Corentin HIVER" userId="36e1ca1018ad5470" providerId="LiveId" clId="{22A86881-D710-4849-8B57-1865929D39F3}" dt="2024-05-30T09:53:45.560" v="6346" actId="478"/>
          <ac:spMkLst>
            <pc:docMk/>
            <pc:sldMk cId="699090275" sldId="457"/>
            <ac:spMk id="41" creationId="{05C07782-FC8D-4838-AF54-23674A2BAF7D}"/>
          </ac:spMkLst>
        </pc:spChg>
        <pc:spChg chg="del">
          <ac:chgData name="Corentin HIVER" userId="36e1ca1018ad5470" providerId="LiveId" clId="{22A86881-D710-4849-8B57-1865929D39F3}" dt="2024-05-30T09:53:45.560" v="6346" actId="478"/>
          <ac:spMkLst>
            <pc:docMk/>
            <pc:sldMk cId="699090275" sldId="457"/>
            <ac:spMk id="42" creationId="{D09A2C67-8BCC-4199-9B0B-182410EF6B22}"/>
          </ac:spMkLst>
        </pc:spChg>
        <pc:spChg chg="del">
          <ac:chgData name="Corentin HIVER" userId="36e1ca1018ad5470" providerId="LiveId" clId="{22A86881-D710-4849-8B57-1865929D39F3}" dt="2024-05-30T09:53:45.560" v="6346" actId="478"/>
          <ac:spMkLst>
            <pc:docMk/>
            <pc:sldMk cId="699090275" sldId="457"/>
            <ac:spMk id="43" creationId="{6B75AAA1-4210-424E-ADA1-F5226F2B685C}"/>
          </ac:spMkLst>
        </pc:spChg>
        <pc:spChg chg="del">
          <ac:chgData name="Corentin HIVER" userId="36e1ca1018ad5470" providerId="LiveId" clId="{22A86881-D710-4849-8B57-1865929D39F3}" dt="2024-05-30T09:53:45.560" v="6346" actId="478"/>
          <ac:spMkLst>
            <pc:docMk/>
            <pc:sldMk cId="699090275" sldId="457"/>
            <ac:spMk id="44" creationId="{FE443832-A2B6-4557-978D-B93281C30FD0}"/>
          </ac:spMkLst>
        </pc:spChg>
        <pc:spChg chg="del">
          <ac:chgData name="Corentin HIVER" userId="36e1ca1018ad5470" providerId="LiveId" clId="{22A86881-D710-4849-8B57-1865929D39F3}" dt="2024-05-30T09:53:45.560" v="6346" actId="478"/>
          <ac:spMkLst>
            <pc:docMk/>
            <pc:sldMk cId="699090275" sldId="457"/>
            <ac:spMk id="45" creationId="{3BE19320-7501-4C45-AA20-092ABDAEF996}"/>
          </ac:spMkLst>
        </pc:spChg>
        <pc:spChg chg="del">
          <ac:chgData name="Corentin HIVER" userId="36e1ca1018ad5470" providerId="LiveId" clId="{22A86881-D710-4849-8B57-1865929D39F3}" dt="2024-05-30T09:53:45.560" v="6346" actId="478"/>
          <ac:spMkLst>
            <pc:docMk/>
            <pc:sldMk cId="699090275" sldId="457"/>
            <ac:spMk id="47" creationId="{4062E3EA-0027-49BB-9244-F4A3D3308231}"/>
          </ac:spMkLst>
        </pc:spChg>
        <pc:spChg chg="del">
          <ac:chgData name="Corentin HIVER" userId="36e1ca1018ad5470" providerId="LiveId" clId="{22A86881-D710-4849-8B57-1865929D39F3}" dt="2024-05-30T09:53:45.560" v="6346" actId="478"/>
          <ac:spMkLst>
            <pc:docMk/>
            <pc:sldMk cId="699090275" sldId="457"/>
            <ac:spMk id="48" creationId="{1662EA0B-CFBC-45C5-8871-9EF5EF6E65C8}"/>
          </ac:spMkLst>
        </pc:spChg>
        <pc:spChg chg="del">
          <ac:chgData name="Corentin HIVER" userId="36e1ca1018ad5470" providerId="LiveId" clId="{22A86881-D710-4849-8B57-1865929D39F3}" dt="2024-05-30T09:53:45.560" v="6346" actId="478"/>
          <ac:spMkLst>
            <pc:docMk/>
            <pc:sldMk cId="699090275" sldId="457"/>
            <ac:spMk id="49" creationId="{3770ADBC-F06D-44F0-8959-CC3681AEE6CB}"/>
          </ac:spMkLst>
        </pc:spChg>
        <pc:spChg chg="add del">
          <ac:chgData name="Corentin HIVER" userId="36e1ca1018ad5470" providerId="LiveId" clId="{22A86881-D710-4849-8B57-1865929D39F3}" dt="2024-05-30T09:53:50.314" v="6349" actId="478"/>
          <ac:spMkLst>
            <pc:docMk/>
            <pc:sldMk cId="699090275" sldId="457"/>
            <ac:spMk id="50" creationId="{74DDA2B9-B95E-4134-B9EE-9B66616C955E}"/>
          </ac:spMkLst>
        </pc:spChg>
        <pc:spChg chg="del">
          <ac:chgData name="Corentin HIVER" userId="36e1ca1018ad5470" providerId="LiveId" clId="{22A86881-D710-4849-8B57-1865929D39F3}" dt="2024-05-30T09:53:45.560" v="6346" actId="478"/>
          <ac:spMkLst>
            <pc:docMk/>
            <pc:sldMk cId="699090275" sldId="457"/>
            <ac:spMk id="51" creationId="{4CF93702-9512-484A-83FF-F5087F8E251D}"/>
          </ac:spMkLst>
        </pc:spChg>
        <pc:spChg chg="del">
          <ac:chgData name="Corentin HIVER" userId="36e1ca1018ad5470" providerId="LiveId" clId="{22A86881-D710-4849-8B57-1865929D39F3}" dt="2024-05-30T09:53:45.560" v="6346" actId="478"/>
          <ac:spMkLst>
            <pc:docMk/>
            <pc:sldMk cId="699090275" sldId="457"/>
            <ac:spMk id="52" creationId="{1A157CD9-5B70-4DFD-9D1C-623EB3F1B7F6}"/>
          </ac:spMkLst>
        </pc:spChg>
        <pc:picChg chg="add del mod">
          <ac:chgData name="Corentin HIVER" userId="36e1ca1018ad5470" providerId="LiveId" clId="{22A86881-D710-4849-8B57-1865929D39F3}" dt="2024-05-30T14:18:57.524" v="8783" actId="1036"/>
          <ac:picMkLst>
            <pc:docMk/>
            <pc:sldMk cId="699090275" sldId="457"/>
            <ac:picMk id="9" creationId="{139C54C3-AC1D-4F59-A75C-D4D2D2FA7785}"/>
          </ac:picMkLst>
        </pc:picChg>
        <pc:picChg chg="mod">
          <ac:chgData name="Corentin HIVER" userId="36e1ca1018ad5470" providerId="LiveId" clId="{22A86881-D710-4849-8B57-1865929D39F3}" dt="2024-05-30T14:19:27.254" v="8792" actId="1036"/>
          <ac:picMkLst>
            <pc:docMk/>
            <pc:sldMk cId="699090275" sldId="457"/>
            <ac:picMk id="11" creationId="{CFB97F68-F60C-43A6-8391-7430D061CB3B}"/>
          </ac:picMkLst>
        </pc:picChg>
      </pc:sldChg>
      <pc:sldChg chg="delSp add del mod">
        <pc:chgData name="Corentin HIVER" userId="36e1ca1018ad5470" providerId="LiveId" clId="{22A86881-D710-4849-8B57-1865929D39F3}" dt="2024-05-30T10:21:35.217" v="7144" actId="47"/>
        <pc:sldMkLst>
          <pc:docMk/>
          <pc:sldMk cId="2661606378" sldId="458"/>
        </pc:sldMkLst>
        <pc:spChg chg="del">
          <ac:chgData name="Corentin HIVER" userId="36e1ca1018ad5470" providerId="LiveId" clId="{22A86881-D710-4849-8B57-1865929D39F3}" dt="2024-05-30T10:19:27.467" v="7120" actId="478"/>
          <ac:spMkLst>
            <pc:docMk/>
            <pc:sldMk cId="2661606378" sldId="458"/>
            <ac:spMk id="6" creationId="{62D0B149-9F50-CA42-B40D-8FD9F1ABFCAF}"/>
          </ac:spMkLst>
        </pc:spChg>
        <pc:spChg chg="del">
          <ac:chgData name="Corentin HIVER" userId="36e1ca1018ad5470" providerId="LiveId" clId="{22A86881-D710-4849-8B57-1865929D39F3}" dt="2024-05-30T10:19:27.467" v="7120" actId="478"/>
          <ac:spMkLst>
            <pc:docMk/>
            <pc:sldMk cId="2661606378" sldId="458"/>
            <ac:spMk id="7" creationId="{136299A7-9F06-4F0C-9EDF-8891C2EBA65A}"/>
          </ac:spMkLst>
        </pc:spChg>
        <pc:spChg chg="del">
          <ac:chgData name="Corentin HIVER" userId="36e1ca1018ad5470" providerId="LiveId" clId="{22A86881-D710-4849-8B57-1865929D39F3}" dt="2024-05-30T10:19:27.467" v="7120" actId="478"/>
          <ac:spMkLst>
            <pc:docMk/>
            <pc:sldMk cId="2661606378" sldId="458"/>
            <ac:spMk id="9" creationId="{09377C38-B721-490F-8A26-2AB992F8E3CE}"/>
          </ac:spMkLst>
        </pc:spChg>
        <pc:grpChg chg="del">
          <ac:chgData name="Corentin HIVER" userId="36e1ca1018ad5470" providerId="LiveId" clId="{22A86881-D710-4849-8B57-1865929D39F3}" dt="2024-05-30T10:19:29.726" v="7121" actId="478"/>
          <ac:grpSpMkLst>
            <pc:docMk/>
            <pc:sldMk cId="2661606378" sldId="458"/>
            <ac:grpSpMk id="20" creationId="{3CAECF1C-F0BF-4C7B-98E7-9DCE6A75FF30}"/>
          </ac:grpSpMkLst>
        </pc:grpChg>
      </pc:sldChg>
      <pc:sldChg chg="addSp delSp modSp add mod">
        <pc:chgData name="Corentin HIVER" userId="36e1ca1018ad5470" providerId="LiveId" clId="{22A86881-D710-4849-8B57-1865929D39F3}" dt="2024-05-30T14:54:42.990" v="9302"/>
        <pc:sldMkLst>
          <pc:docMk/>
          <pc:sldMk cId="4125640164" sldId="458"/>
        </pc:sldMkLst>
        <pc:spChg chg="del">
          <ac:chgData name="Corentin HIVER" userId="36e1ca1018ad5470" providerId="LiveId" clId="{22A86881-D710-4849-8B57-1865929D39F3}" dt="2024-05-30T11:54:15.390" v="7386" actId="478"/>
          <ac:spMkLst>
            <pc:docMk/>
            <pc:sldMk cId="4125640164" sldId="458"/>
            <ac:spMk id="7" creationId="{664B5C9E-CECD-495D-AC10-8B8A58196AF6}"/>
          </ac:spMkLst>
        </pc:spChg>
        <pc:spChg chg="add mod">
          <ac:chgData name="Corentin HIVER" userId="36e1ca1018ad5470" providerId="LiveId" clId="{22A86881-D710-4849-8B57-1865929D39F3}" dt="2024-05-30T11:55:44.015" v="7513" actId="20577"/>
          <ac:spMkLst>
            <pc:docMk/>
            <pc:sldMk cId="4125640164" sldId="458"/>
            <ac:spMk id="8" creationId="{14076C05-F607-40E3-96F7-4589D67BA593}"/>
          </ac:spMkLst>
        </pc:spChg>
        <pc:spChg chg="add mod">
          <ac:chgData name="Corentin HIVER" userId="36e1ca1018ad5470" providerId="LiveId" clId="{22A86881-D710-4849-8B57-1865929D39F3}" dt="2024-05-30T11:56:36.180" v="7619" actId="1076"/>
          <ac:spMkLst>
            <pc:docMk/>
            <pc:sldMk cId="4125640164" sldId="458"/>
            <ac:spMk id="169" creationId="{456420B4-1675-496B-ABA2-2C9B06192F50}"/>
          </ac:spMkLst>
        </pc:spChg>
        <pc:spChg chg="add mod">
          <ac:chgData name="Corentin HIVER" userId="36e1ca1018ad5470" providerId="LiveId" clId="{22A86881-D710-4849-8B57-1865929D39F3}" dt="2024-05-30T11:56:32.684" v="7618" actId="14100"/>
          <ac:spMkLst>
            <pc:docMk/>
            <pc:sldMk cId="4125640164" sldId="458"/>
            <ac:spMk id="172" creationId="{681BC23A-E1E5-4ADA-A968-8C9FA171666D}"/>
          </ac:spMkLst>
        </pc:spChg>
        <pc:grpChg chg="add mod">
          <ac:chgData name="Corentin HIVER" userId="36e1ca1018ad5470" providerId="LiveId" clId="{22A86881-D710-4849-8B57-1865929D39F3}" dt="2024-05-30T14:54:42.990" v="9302"/>
          <ac:grpSpMkLst>
            <pc:docMk/>
            <pc:sldMk cId="4125640164" sldId="458"/>
            <ac:grpSpMk id="173" creationId="{2DDACACC-7C68-42E7-B7FE-E3B8106320C5}"/>
          </ac:grpSpMkLst>
        </pc:grpChg>
        <pc:cxnChg chg="mod">
          <ac:chgData name="Corentin HIVER" userId="36e1ca1018ad5470" providerId="LiveId" clId="{22A86881-D710-4849-8B57-1865929D39F3}" dt="2024-05-30T14:54:42.990" v="9302"/>
          <ac:cxnSpMkLst>
            <pc:docMk/>
            <pc:sldMk cId="4125640164" sldId="458"/>
            <ac:cxnSpMk id="174" creationId="{F4711C00-1F17-4CDE-B3EF-1487EA9A8E37}"/>
          </ac:cxnSpMkLst>
        </pc:cxnChg>
        <pc:cxnChg chg="mod">
          <ac:chgData name="Corentin HIVER" userId="36e1ca1018ad5470" providerId="LiveId" clId="{22A86881-D710-4849-8B57-1865929D39F3}" dt="2024-05-30T14:54:42.990" v="9302"/>
          <ac:cxnSpMkLst>
            <pc:docMk/>
            <pc:sldMk cId="4125640164" sldId="458"/>
            <ac:cxnSpMk id="175" creationId="{31F79700-B299-4C16-819C-3180E5725826}"/>
          </ac:cxnSpMkLst>
        </pc:cxnChg>
        <pc:cxnChg chg="mod">
          <ac:chgData name="Corentin HIVER" userId="36e1ca1018ad5470" providerId="LiveId" clId="{22A86881-D710-4849-8B57-1865929D39F3}" dt="2024-05-30T14:54:42.990" v="9302"/>
          <ac:cxnSpMkLst>
            <pc:docMk/>
            <pc:sldMk cId="4125640164" sldId="458"/>
            <ac:cxnSpMk id="176" creationId="{A25E7B6B-9CBB-4C2B-8357-1CAC9671DA75}"/>
          </ac:cxnSpMkLst>
        </pc:cxnChg>
        <pc:cxnChg chg="mod">
          <ac:chgData name="Corentin HIVER" userId="36e1ca1018ad5470" providerId="LiveId" clId="{22A86881-D710-4849-8B57-1865929D39F3}" dt="2024-05-30T14:54:42.990" v="9302"/>
          <ac:cxnSpMkLst>
            <pc:docMk/>
            <pc:sldMk cId="4125640164" sldId="458"/>
            <ac:cxnSpMk id="177" creationId="{F6DD5B65-B244-4522-A5C9-463BDB5A6468}"/>
          </ac:cxnSpMkLst>
        </pc:cxnChg>
        <pc:cxnChg chg="mod">
          <ac:chgData name="Corentin HIVER" userId="36e1ca1018ad5470" providerId="LiveId" clId="{22A86881-D710-4849-8B57-1865929D39F3}" dt="2024-05-30T14:54:42.990" v="9302"/>
          <ac:cxnSpMkLst>
            <pc:docMk/>
            <pc:sldMk cId="4125640164" sldId="458"/>
            <ac:cxnSpMk id="178" creationId="{D3474BDC-CE23-4F92-8275-60BCEB89FF9A}"/>
          </ac:cxnSpMkLst>
        </pc:cxnChg>
        <pc:cxnChg chg="mod">
          <ac:chgData name="Corentin HIVER" userId="36e1ca1018ad5470" providerId="LiveId" clId="{22A86881-D710-4849-8B57-1865929D39F3}" dt="2024-05-30T14:54:42.990" v="9302"/>
          <ac:cxnSpMkLst>
            <pc:docMk/>
            <pc:sldMk cId="4125640164" sldId="458"/>
            <ac:cxnSpMk id="179" creationId="{DF47E04C-9FA6-4579-94F3-25A5FF4F0E52}"/>
          </ac:cxnSpMkLst>
        </pc:cxnChg>
        <pc:cxnChg chg="mod">
          <ac:chgData name="Corentin HIVER" userId="36e1ca1018ad5470" providerId="LiveId" clId="{22A86881-D710-4849-8B57-1865929D39F3}" dt="2024-05-30T14:54:42.990" v="9302"/>
          <ac:cxnSpMkLst>
            <pc:docMk/>
            <pc:sldMk cId="4125640164" sldId="458"/>
            <ac:cxnSpMk id="180" creationId="{50B5539A-0B65-4F0F-870C-BED484153660}"/>
          </ac:cxnSpMkLst>
        </pc:cxnChg>
        <pc:cxnChg chg="mod">
          <ac:chgData name="Corentin HIVER" userId="36e1ca1018ad5470" providerId="LiveId" clId="{22A86881-D710-4849-8B57-1865929D39F3}" dt="2024-05-30T14:54:42.990" v="9302"/>
          <ac:cxnSpMkLst>
            <pc:docMk/>
            <pc:sldMk cId="4125640164" sldId="458"/>
            <ac:cxnSpMk id="181" creationId="{AD964730-C661-46DC-A611-3C50789956D6}"/>
          </ac:cxnSpMkLst>
        </pc:cxnChg>
        <pc:cxnChg chg="mod">
          <ac:chgData name="Corentin HIVER" userId="36e1ca1018ad5470" providerId="LiveId" clId="{22A86881-D710-4849-8B57-1865929D39F3}" dt="2024-05-30T14:54:42.990" v="9302"/>
          <ac:cxnSpMkLst>
            <pc:docMk/>
            <pc:sldMk cId="4125640164" sldId="458"/>
            <ac:cxnSpMk id="182" creationId="{A1A330DF-96D5-4A43-8209-3068F67F01E0}"/>
          </ac:cxnSpMkLst>
        </pc:cxnChg>
      </pc:sldChg>
      <pc:sldChg chg="addSp delSp modSp add mod">
        <pc:chgData name="Corentin HIVER" userId="36e1ca1018ad5470" providerId="LiveId" clId="{22A86881-D710-4849-8B57-1865929D39F3}" dt="2024-05-30T14:06:55.268" v="8679"/>
        <pc:sldMkLst>
          <pc:docMk/>
          <pc:sldMk cId="573997897" sldId="459"/>
        </pc:sldMkLst>
        <pc:spChg chg="del mod">
          <ac:chgData name="Corentin HIVER" userId="36e1ca1018ad5470" providerId="LiveId" clId="{22A86881-D710-4849-8B57-1865929D39F3}" dt="2024-05-30T14:06:55.268" v="8679"/>
          <ac:spMkLst>
            <pc:docMk/>
            <pc:sldMk cId="573997897" sldId="459"/>
            <ac:spMk id="2" creationId="{00000000-0000-0000-0000-000000000000}"/>
          </ac:spMkLst>
        </pc:spChg>
        <pc:spChg chg="add del mod">
          <ac:chgData name="Corentin HIVER" userId="36e1ca1018ad5470" providerId="LiveId" clId="{22A86881-D710-4849-8B57-1865929D39F3}" dt="2024-05-30T14:06:54.445" v="8677"/>
          <ac:spMkLst>
            <pc:docMk/>
            <pc:sldMk cId="573997897" sldId="459"/>
            <ac:spMk id="241" creationId="{C45C7673-021E-4168-B293-2288B6C08184}"/>
          </ac:spMkLst>
        </pc:spChg>
        <pc:spChg chg="add mod">
          <ac:chgData name="Corentin HIVER" userId="36e1ca1018ad5470" providerId="LiveId" clId="{22A86881-D710-4849-8B57-1865929D39F3}" dt="2024-05-30T14:06:55.268" v="8679"/>
          <ac:spMkLst>
            <pc:docMk/>
            <pc:sldMk cId="573997897" sldId="459"/>
            <ac:spMk id="242" creationId="{FA7980E4-CBDB-47A2-B739-B0F7469D1A72}"/>
          </ac:spMkLst>
        </pc:spChg>
        <pc:grpChg chg="add mod">
          <ac:chgData name="Corentin HIVER" userId="36e1ca1018ad5470" providerId="LiveId" clId="{22A86881-D710-4849-8B57-1865929D39F3}" dt="2024-05-30T12:07:24.748" v="7668"/>
          <ac:grpSpMkLst>
            <pc:docMk/>
            <pc:sldMk cId="573997897" sldId="459"/>
            <ac:grpSpMk id="159" creationId="{B3BD12C8-6B23-446B-92E0-ACEEAD366972}"/>
          </ac:grpSpMkLst>
        </pc:grpChg>
        <pc:cxnChg chg="mod">
          <ac:chgData name="Corentin HIVER" userId="36e1ca1018ad5470" providerId="LiveId" clId="{22A86881-D710-4849-8B57-1865929D39F3}" dt="2024-05-30T12:07:24.748" v="7668"/>
          <ac:cxnSpMkLst>
            <pc:docMk/>
            <pc:sldMk cId="573997897" sldId="459"/>
            <ac:cxnSpMk id="160" creationId="{36DCEFD3-82C2-4558-BB57-593A4A39D820}"/>
          </ac:cxnSpMkLst>
        </pc:cxnChg>
        <pc:cxnChg chg="mod">
          <ac:chgData name="Corentin HIVER" userId="36e1ca1018ad5470" providerId="LiveId" clId="{22A86881-D710-4849-8B57-1865929D39F3}" dt="2024-05-30T12:07:24.748" v="7668"/>
          <ac:cxnSpMkLst>
            <pc:docMk/>
            <pc:sldMk cId="573997897" sldId="459"/>
            <ac:cxnSpMk id="161" creationId="{05374107-B7B6-48ED-8A43-83E80BDBDAFA}"/>
          </ac:cxnSpMkLst>
        </pc:cxnChg>
        <pc:cxnChg chg="mod">
          <ac:chgData name="Corentin HIVER" userId="36e1ca1018ad5470" providerId="LiveId" clId="{22A86881-D710-4849-8B57-1865929D39F3}" dt="2024-05-30T12:07:24.748" v="7668"/>
          <ac:cxnSpMkLst>
            <pc:docMk/>
            <pc:sldMk cId="573997897" sldId="459"/>
            <ac:cxnSpMk id="162" creationId="{D991CC4D-E835-46D6-B1E7-51CCC6331E8B}"/>
          </ac:cxnSpMkLst>
        </pc:cxnChg>
        <pc:cxnChg chg="mod">
          <ac:chgData name="Corentin HIVER" userId="36e1ca1018ad5470" providerId="LiveId" clId="{22A86881-D710-4849-8B57-1865929D39F3}" dt="2024-05-30T12:07:24.748" v="7668"/>
          <ac:cxnSpMkLst>
            <pc:docMk/>
            <pc:sldMk cId="573997897" sldId="459"/>
            <ac:cxnSpMk id="163" creationId="{55F4235F-0544-474E-99A1-303672788429}"/>
          </ac:cxnSpMkLst>
        </pc:cxnChg>
        <pc:cxnChg chg="mod">
          <ac:chgData name="Corentin HIVER" userId="36e1ca1018ad5470" providerId="LiveId" clId="{22A86881-D710-4849-8B57-1865929D39F3}" dt="2024-05-30T12:07:24.748" v="7668"/>
          <ac:cxnSpMkLst>
            <pc:docMk/>
            <pc:sldMk cId="573997897" sldId="459"/>
            <ac:cxnSpMk id="165" creationId="{FB5D7725-D07B-4EFA-A4A9-2D518491CD21}"/>
          </ac:cxnSpMkLst>
        </pc:cxnChg>
        <pc:cxnChg chg="mod">
          <ac:chgData name="Corentin HIVER" userId="36e1ca1018ad5470" providerId="LiveId" clId="{22A86881-D710-4849-8B57-1865929D39F3}" dt="2024-05-30T12:07:24.748" v="7668"/>
          <ac:cxnSpMkLst>
            <pc:docMk/>
            <pc:sldMk cId="573997897" sldId="459"/>
            <ac:cxnSpMk id="167" creationId="{6A8BF4F3-7640-4796-82D0-25DAFB28E493}"/>
          </ac:cxnSpMkLst>
        </pc:cxnChg>
        <pc:cxnChg chg="mod">
          <ac:chgData name="Corentin HIVER" userId="36e1ca1018ad5470" providerId="LiveId" clId="{22A86881-D710-4849-8B57-1865929D39F3}" dt="2024-05-30T12:07:24.748" v="7668"/>
          <ac:cxnSpMkLst>
            <pc:docMk/>
            <pc:sldMk cId="573997897" sldId="459"/>
            <ac:cxnSpMk id="168" creationId="{F9441D4C-2D1C-4D2A-B65D-98B9CE17D6F6}"/>
          </ac:cxnSpMkLst>
        </pc:cxnChg>
        <pc:cxnChg chg="mod">
          <ac:chgData name="Corentin HIVER" userId="36e1ca1018ad5470" providerId="LiveId" clId="{22A86881-D710-4849-8B57-1865929D39F3}" dt="2024-05-30T12:07:24.748" v="7668"/>
          <ac:cxnSpMkLst>
            <pc:docMk/>
            <pc:sldMk cId="573997897" sldId="459"/>
            <ac:cxnSpMk id="238" creationId="{D8EAD762-A12E-48D9-B879-79FBD3B9EBEA}"/>
          </ac:cxnSpMkLst>
        </pc:cxnChg>
        <pc:cxnChg chg="mod">
          <ac:chgData name="Corentin HIVER" userId="36e1ca1018ad5470" providerId="LiveId" clId="{22A86881-D710-4849-8B57-1865929D39F3}" dt="2024-05-30T12:07:24.748" v="7668"/>
          <ac:cxnSpMkLst>
            <pc:docMk/>
            <pc:sldMk cId="573997897" sldId="459"/>
            <ac:cxnSpMk id="239" creationId="{4E0D6156-76EE-498D-BB07-A3AA6A1062B4}"/>
          </ac:cxnSpMkLst>
        </pc:cxnChg>
      </pc:sldChg>
      <pc:sldChg chg="addSp delSp modSp add mod">
        <pc:chgData name="Corentin HIVER" userId="36e1ca1018ad5470" providerId="LiveId" clId="{22A86881-D710-4849-8B57-1865929D39F3}" dt="2024-05-30T14:07:10.928" v="8687"/>
        <pc:sldMkLst>
          <pc:docMk/>
          <pc:sldMk cId="3862654923" sldId="460"/>
        </pc:sldMkLst>
        <pc:spChg chg="del mod">
          <ac:chgData name="Corentin HIVER" userId="36e1ca1018ad5470" providerId="LiveId" clId="{22A86881-D710-4849-8B57-1865929D39F3}" dt="2024-05-30T14:07:10.928" v="8687"/>
          <ac:spMkLst>
            <pc:docMk/>
            <pc:sldMk cId="3862654923" sldId="460"/>
            <ac:spMk id="2" creationId="{00000000-0000-0000-0000-000000000000}"/>
          </ac:spMkLst>
        </pc:spChg>
        <pc:spChg chg="add mod">
          <ac:chgData name="Corentin HIVER" userId="36e1ca1018ad5470" providerId="LiveId" clId="{22A86881-D710-4849-8B57-1865929D39F3}" dt="2024-05-30T14:07:10.928" v="8687"/>
          <ac:spMkLst>
            <pc:docMk/>
            <pc:sldMk cId="3862654923" sldId="460"/>
            <ac:spMk id="16" creationId="{E36AAE28-E9FA-4AFA-AC40-E894D7EEF701}"/>
          </ac:spMkLst>
        </pc:spChg>
        <pc:spChg chg="mod">
          <ac:chgData name="Corentin HIVER" userId="36e1ca1018ad5470" providerId="LiveId" clId="{22A86881-D710-4849-8B57-1865929D39F3}" dt="2024-05-30T12:09:19.032" v="7675" actId="20577"/>
          <ac:spMkLst>
            <pc:docMk/>
            <pc:sldMk cId="3862654923" sldId="460"/>
            <ac:spMk id="17" creationId="{9993A4A6-5F66-4715-B097-87B769486A3A}"/>
          </ac:spMkLst>
        </pc:spChg>
      </pc:sldChg>
      <pc:sldChg chg="addSp delSp modSp add del mod ord">
        <pc:chgData name="Corentin HIVER" userId="36e1ca1018ad5470" providerId="LiveId" clId="{22A86881-D710-4849-8B57-1865929D39F3}" dt="2024-05-31T06:50:07.407" v="9595"/>
        <pc:sldMkLst>
          <pc:docMk/>
          <pc:sldMk cId="1074046302" sldId="461"/>
        </pc:sldMkLst>
        <pc:spChg chg="mod">
          <ac:chgData name="Corentin HIVER" userId="36e1ca1018ad5470" providerId="LiveId" clId="{22A86881-D710-4849-8B57-1865929D39F3}" dt="2024-05-31T06:49:33.288" v="9591"/>
          <ac:spMkLst>
            <pc:docMk/>
            <pc:sldMk cId="1074046302" sldId="461"/>
            <ac:spMk id="2" creationId="{00000000-0000-0000-0000-000000000000}"/>
          </ac:spMkLst>
        </pc:spChg>
        <pc:spChg chg="del">
          <ac:chgData name="Corentin HIVER" userId="36e1ca1018ad5470" providerId="LiveId" clId="{22A86881-D710-4849-8B57-1865929D39F3}" dt="2024-05-31T06:49:14.692" v="9588" actId="478"/>
          <ac:spMkLst>
            <pc:docMk/>
            <pc:sldMk cId="1074046302" sldId="461"/>
            <ac:spMk id="7" creationId="{12BFB18C-CC11-4A9B-9261-BEB1302716C8}"/>
          </ac:spMkLst>
        </pc:spChg>
        <pc:spChg chg="del">
          <ac:chgData name="Corentin HIVER" userId="36e1ca1018ad5470" providerId="LiveId" clId="{22A86881-D710-4849-8B57-1865929D39F3}" dt="2024-05-31T06:49:14.692" v="9588" actId="478"/>
          <ac:spMkLst>
            <pc:docMk/>
            <pc:sldMk cId="1074046302" sldId="461"/>
            <ac:spMk id="14" creationId="{D07C390B-F7E3-4E78-94C6-D917CE959C05}"/>
          </ac:spMkLst>
        </pc:spChg>
        <pc:spChg chg="del">
          <ac:chgData name="Corentin HIVER" userId="36e1ca1018ad5470" providerId="LiveId" clId="{22A86881-D710-4849-8B57-1865929D39F3}" dt="2024-05-31T06:49:14.692" v="9588" actId="478"/>
          <ac:spMkLst>
            <pc:docMk/>
            <pc:sldMk cId="1074046302" sldId="461"/>
            <ac:spMk id="17" creationId="{9993A4A6-5F66-4715-B097-87B769486A3A}"/>
          </ac:spMkLst>
        </pc:spChg>
        <pc:spChg chg="add mod">
          <ac:chgData name="Corentin HIVER" userId="36e1ca1018ad5470" providerId="LiveId" clId="{22A86881-D710-4849-8B57-1865929D39F3}" dt="2024-05-31T06:50:01.099" v="9593" actId="1076"/>
          <ac:spMkLst>
            <pc:docMk/>
            <pc:sldMk cId="1074046302" sldId="461"/>
            <ac:spMk id="18" creationId="{0862AE23-505B-45F9-B85C-7F70CD47B46B}"/>
          </ac:spMkLst>
        </pc:spChg>
        <pc:spChg chg="del">
          <ac:chgData name="Corentin HIVER" userId="36e1ca1018ad5470" providerId="LiveId" clId="{22A86881-D710-4849-8B57-1865929D39F3}" dt="2024-05-31T06:49:17.160" v="9589" actId="478"/>
          <ac:spMkLst>
            <pc:docMk/>
            <pc:sldMk cId="1074046302" sldId="461"/>
            <ac:spMk id="26" creationId="{5052E96F-A023-17EC-411F-F30B4D64AA2C}"/>
          </ac:spMkLst>
        </pc:spChg>
        <pc:picChg chg="del">
          <ac:chgData name="Corentin HIVER" userId="36e1ca1018ad5470" providerId="LiveId" clId="{22A86881-D710-4849-8B57-1865929D39F3}" dt="2024-05-31T06:49:14.692" v="9588" actId="478"/>
          <ac:picMkLst>
            <pc:docMk/>
            <pc:sldMk cId="1074046302" sldId="461"/>
            <ac:picMk id="20" creationId="{61C46744-F4DC-C2E0-7FAB-44C15CFF7250}"/>
          </ac:picMkLst>
        </pc:picChg>
        <pc:picChg chg="mod">
          <ac:chgData name="Corentin HIVER" userId="36e1ca1018ad5470" providerId="LiveId" clId="{22A86881-D710-4849-8B57-1865929D39F3}" dt="2024-05-31T06:49:20.091" v="9590" actId="1076"/>
          <ac:picMkLst>
            <pc:docMk/>
            <pc:sldMk cId="1074046302" sldId="461"/>
            <ac:picMk id="23" creationId="{A6635098-C16A-3882-A772-26A3A453E9D7}"/>
          </ac:picMkLst>
        </pc:picChg>
        <pc:picChg chg="del">
          <ac:chgData name="Corentin HIVER" userId="36e1ca1018ad5470" providerId="LiveId" clId="{22A86881-D710-4849-8B57-1865929D39F3}" dt="2024-05-31T06:49:14.692" v="9588" actId="478"/>
          <ac:picMkLst>
            <pc:docMk/>
            <pc:sldMk cId="1074046302" sldId="461"/>
            <ac:picMk id="25" creationId="{4F339995-8E01-60A0-F944-8BF43148F5AC}"/>
          </ac:picMkLst>
        </pc:picChg>
        <pc:cxnChg chg="del mod">
          <ac:chgData name="Corentin HIVER" userId="36e1ca1018ad5470" providerId="LiveId" clId="{22A86881-D710-4849-8B57-1865929D39F3}" dt="2024-05-31T06:49:14.692" v="9588" actId="478"/>
          <ac:cxnSpMkLst>
            <pc:docMk/>
            <pc:sldMk cId="1074046302" sldId="461"/>
            <ac:cxnSpMk id="9" creationId="{4F010181-5229-40C6-9AF3-C762E40FA84C}"/>
          </ac:cxnSpMkLst>
        </pc:cxnChg>
        <pc:cxnChg chg="del mod">
          <ac:chgData name="Corentin HIVER" userId="36e1ca1018ad5470" providerId="LiveId" clId="{22A86881-D710-4849-8B57-1865929D39F3}" dt="2024-05-31T06:49:14.692" v="9588" actId="478"/>
          <ac:cxnSpMkLst>
            <pc:docMk/>
            <pc:sldMk cId="1074046302" sldId="461"/>
            <ac:cxnSpMk id="21" creationId="{46ADAAA3-4608-4653-A96C-9D6A7AC9B3E6}"/>
          </ac:cxnSpMkLst>
        </pc:cxnChg>
        <pc:cxnChg chg="del">
          <ac:chgData name="Corentin HIVER" userId="36e1ca1018ad5470" providerId="LiveId" clId="{22A86881-D710-4849-8B57-1865929D39F3}" dt="2024-05-31T06:49:14.692" v="9588" actId="478"/>
          <ac:cxnSpMkLst>
            <pc:docMk/>
            <pc:sldMk cId="1074046302" sldId="461"/>
            <ac:cxnSpMk id="29" creationId="{73206D29-726C-8F83-8346-7DC5DDF72CF3}"/>
          </ac:cxnSpMkLst>
        </pc:cxnChg>
      </pc:sldChg>
      <pc:sldChg chg="addSp delSp modSp add mod ord">
        <pc:chgData name="Corentin HIVER" userId="36e1ca1018ad5470" providerId="LiveId" clId="{22A86881-D710-4849-8B57-1865929D39F3}" dt="2024-05-30T12:42:10.894" v="8019"/>
        <pc:sldMkLst>
          <pc:docMk/>
          <pc:sldMk cId="989900816" sldId="462"/>
        </pc:sldMkLst>
        <pc:spChg chg="del">
          <ac:chgData name="Corentin HIVER" userId="36e1ca1018ad5470" providerId="LiveId" clId="{22A86881-D710-4849-8B57-1865929D39F3}" dt="2024-05-30T12:34:57.793" v="7845" actId="478"/>
          <ac:spMkLst>
            <pc:docMk/>
            <pc:sldMk cId="989900816" sldId="462"/>
            <ac:spMk id="16" creationId="{FE2CF62F-F88A-46A7-BA1A-8FD565594387}"/>
          </ac:spMkLst>
        </pc:spChg>
        <pc:spChg chg="del">
          <ac:chgData name="Corentin HIVER" userId="36e1ca1018ad5470" providerId="LiveId" clId="{22A86881-D710-4849-8B57-1865929D39F3}" dt="2024-05-30T12:34:57.793" v="7845" actId="478"/>
          <ac:spMkLst>
            <pc:docMk/>
            <pc:sldMk cId="989900816" sldId="462"/>
            <ac:spMk id="39" creationId="{521D1517-4C13-4468-8D9F-074996B3D950}"/>
          </ac:spMkLst>
        </pc:spChg>
        <pc:spChg chg="add mod ord">
          <ac:chgData name="Corentin HIVER" userId="36e1ca1018ad5470" providerId="LiveId" clId="{22A86881-D710-4849-8B57-1865929D39F3}" dt="2024-05-30T12:41:49.051" v="8015" actId="166"/>
          <ac:spMkLst>
            <pc:docMk/>
            <pc:sldMk cId="989900816" sldId="462"/>
            <ac:spMk id="42" creationId="{0D64E177-1F52-4AE7-A2FE-22A0F4BECB5F}"/>
          </ac:spMkLst>
        </pc:spChg>
        <pc:spChg chg="add mod">
          <ac:chgData name="Corentin HIVER" userId="36e1ca1018ad5470" providerId="LiveId" clId="{22A86881-D710-4849-8B57-1865929D39F3}" dt="2024-05-30T12:41:32.749" v="8012" actId="20577"/>
          <ac:spMkLst>
            <pc:docMk/>
            <pc:sldMk cId="989900816" sldId="462"/>
            <ac:spMk id="44" creationId="{397B11E6-202D-4A91-BE8B-27F2A5858945}"/>
          </ac:spMkLst>
        </pc:spChg>
        <pc:spChg chg="add mod">
          <ac:chgData name="Corentin HIVER" userId="36e1ca1018ad5470" providerId="LiveId" clId="{22A86881-D710-4849-8B57-1865929D39F3}" dt="2024-05-30T12:37:30.814" v="7925" actId="1076"/>
          <ac:spMkLst>
            <pc:docMk/>
            <pc:sldMk cId="989900816" sldId="462"/>
            <ac:spMk id="45" creationId="{D8EADFD1-B47E-452F-AF52-5FB6F9C4D90A}"/>
          </ac:spMkLst>
        </pc:spChg>
        <pc:spChg chg="add mod">
          <ac:chgData name="Corentin HIVER" userId="36e1ca1018ad5470" providerId="LiveId" clId="{22A86881-D710-4849-8B57-1865929D39F3}" dt="2024-05-30T12:40:59.629" v="7999" actId="1076"/>
          <ac:spMkLst>
            <pc:docMk/>
            <pc:sldMk cId="989900816" sldId="462"/>
            <ac:spMk id="48" creationId="{7A16CFB3-CD29-45A4-8302-C13D1576AB99}"/>
          </ac:spMkLst>
        </pc:spChg>
        <pc:spChg chg="add mod">
          <ac:chgData name="Corentin HIVER" userId="36e1ca1018ad5470" providerId="LiveId" clId="{22A86881-D710-4849-8B57-1865929D39F3}" dt="2024-05-30T12:41:27.160" v="8010"/>
          <ac:spMkLst>
            <pc:docMk/>
            <pc:sldMk cId="989900816" sldId="462"/>
            <ac:spMk id="52" creationId="{1A4843D0-50AB-4E12-816B-8FAD3AA5BEC5}"/>
          </ac:spMkLst>
        </pc:spChg>
        <pc:spChg chg="add mod">
          <ac:chgData name="Corentin HIVER" userId="36e1ca1018ad5470" providerId="LiveId" clId="{22A86881-D710-4849-8B57-1865929D39F3}" dt="2024-05-30T12:41:13.138" v="8005" actId="1076"/>
          <ac:spMkLst>
            <pc:docMk/>
            <pc:sldMk cId="989900816" sldId="462"/>
            <ac:spMk id="56" creationId="{DF219B79-C03C-4CE2-BB51-BF126A9A0496}"/>
          </ac:spMkLst>
        </pc:spChg>
        <pc:spChg chg="add mod">
          <ac:chgData name="Corentin HIVER" userId="36e1ca1018ad5470" providerId="LiveId" clId="{22A86881-D710-4849-8B57-1865929D39F3}" dt="2024-05-30T12:41:25.531" v="8009"/>
          <ac:spMkLst>
            <pc:docMk/>
            <pc:sldMk cId="989900816" sldId="462"/>
            <ac:spMk id="57" creationId="{E285D9A1-2A2B-4C13-A45B-CFC64B1240BA}"/>
          </ac:spMkLst>
        </pc:spChg>
        <pc:grpChg chg="del">
          <ac:chgData name="Corentin HIVER" userId="36e1ca1018ad5470" providerId="LiveId" clId="{22A86881-D710-4849-8B57-1865929D39F3}" dt="2024-05-30T12:34:57.793" v="7845" actId="478"/>
          <ac:grpSpMkLst>
            <pc:docMk/>
            <pc:sldMk cId="989900816" sldId="462"/>
            <ac:grpSpMk id="35" creationId="{7291F9EC-866D-43BD-852C-F9ECC511DC0C}"/>
          </ac:grpSpMkLst>
        </pc:grpChg>
        <pc:grpChg chg="del">
          <ac:chgData name="Corentin HIVER" userId="36e1ca1018ad5470" providerId="LiveId" clId="{22A86881-D710-4849-8B57-1865929D39F3}" dt="2024-05-30T12:34:57.793" v="7845" actId="478"/>
          <ac:grpSpMkLst>
            <pc:docMk/>
            <pc:sldMk cId="989900816" sldId="462"/>
            <ac:grpSpMk id="36" creationId="{A3FC15BA-3C27-40B0-8C95-5EF4A6B8790F}"/>
          </ac:grpSpMkLst>
        </pc:grpChg>
        <pc:grpChg chg="del">
          <ac:chgData name="Corentin HIVER" userId="36e1ca1018ad5470" providerId="LiveId" clId="{22A86881-D710-4849-8B57-1865929D39F3}" dt="2024-05-30T12:34:57.793" v="7845" actId="478"/>
          <ac:grpSpMkLst>
            <pc:docMk/>
            <pc:sldMk cId="989900816" sldId="462"/>
            <ac:grpSpMk id="40" creationId="{1A00577F-6D4B-491A-8D4A-F53E42C5D4D1}"/>
          </ac:grpSpMkLst>
        </pc:grpChg>
        <pc:grpChg chg="add mod">
          <ac:chgData name="Corentin HIVER" userId="36e1ca1018ad5470" providerId="LiveId" clId="{22A86881-D710-4849-8B57-1865929D39F3}" dt="2024-05-30T12:40:43.899" v="7991" actId="1035"/>
          <ac:grpSpMkLst>
            <pc:docMk/>
            <pc:sldMk cId="989900816" sldId="462"/>
            <ac:grpSpMk id="55" creationId="{CFE5A64E-02C9-4F49-A74D-3894BDFC50F8}"/>
          </ac:grpSpMkLst>
        </pc:grpChg>
        <pc:picChg chg="add del mod">
          <ac:chgData name="Corentin HIVER" userId="36e1ca1018ad5470" providerId="LiveId" clId="{22A86881-D710-4849-8B57-1865929D39F3}" dt="2024-05-30T12:35:09.303" v="7850" actId="478"/>
          <ac:picMkLst>
            <pc:docMk/>
            <pc:sldMk cId="989900816" sldId="462"/>
            <ac:picMk id="7" creationId="{7EC81856-C906-4ECF-B7CF-8A611AB2A2BB}"/>
          </ac:picMkLst>
        </pc:picChg>
        <pc:picChg chg="add mod modCrop">
          <ac:chgData name="Corentin HIVER" userId="36e1ca1018ad5470" providerId="LiveId" clId="{22A86881-D710-4849-8B57-1865929D39F3}" dt="2024-05-30T12:36:24.062" v="7899" actId="1036"/>
          <ac:picMkLst>
            <pc:docMk/>
            <pc:sldMk cId="989900816" sldId="462"/>
            <ac:picMk id="41" creationId="{44E47BD0-4647-40C9-9EC3-474A4D08873C}"/>
          </ac:picMkLst>
        </pc:picChg>
        <pc:picChg chg="add mod">
          <ac:chgData name="Corentin HIVER" userId="36e1ca1018ad5470" providerId="LiveId" clId="{22A86881-D710-4849-8B57-1865929D39F3}" dt="2024-05-30T12:40:41.667" v="7983" actId="164"/>
          <ac:picMkLst>
            <pc:docMk/>
            <pc:sldMk cId="989900816" sldId="462"/>
            <ac:picMk id="47" creationId="{87C797AE-F838-4970-9DF7-5BC47729A1C6}"/>
          </ac:picMkLst>
        </pc:picChg>
        <pc:picChg chg="add mod">
          <ac:chgData name="Corentin HIVER" userId="36e1ca1018ad5470" providerId="LiveId" clId="{22A86881-D710-4849-8B57-1865929D39F3}" dt="2024-05-30T12:40:47.817" v="7994" actId="1035"/>
          <ac:picMkLst>
            <pc:docMk/>
            <pc:sldMk cId="989900816" sldId="462"/>
            <ac:picMk id="54" creationId="{E3493741-6388-4A85-846F-39317CC4A06E}"/>
          </ac:picMkLst>
        </pc:picChg>
        <pc:cxnChg chg="del">
          <ac:chgData name="Corentin HIVER" userId="36e1ca1018ad5470" providerId="LiveId" clId="{22A86881-D710-4849-8B57-1865929D39F3}" dt="2024-05-30T12:34:57.793" v="7845" actId="478"/>
          <ac:cxnSpMkLst>
            <pc:docMk/>
            <pc:sldMk cId="989900816" sldId="462"/>
            <ac:cxnSpMk id="19" creationId="{0B2E0DE2-BECF-48F0-9929-9728BAF5A91E}"/>
          </ac:cxnSpMkLst>
        </pc:cxnChg>
        <pc:cxnChg chg="del mod">
          <ac:chgData name="Corentin HIVER" userId="36e1ca1018ad5470" providerId="LiveId" clId="{22A86881-D710-4849-8B57-1865929D39F3}" dt="2024-05-30T12:34:57.793" v="7845" actId="478"/>
          <ac:cxnSpMkLst>
            <pc:docMk/>
            <pc:sldMk cId="989900816" sldId="462"/>
            <ac:cxnSpMk id="38" creationId="{026D29AC-846B-406D-981D-7C50E01E8920}"/>
          </ac:cxnSpMkLst>
        </pc:cxnChg>
        <pc:cxnChg chg="del">
          <ac:chgData name="Corentin HIVER" userId="36e1ca1018ad5470" providerId="LiveId" clId="{22A86881-D710-4849-8B57-1865929D39F3}" dt="2024-05-30T12:34:57.793" v="7845" actId="478"/>
          <ac:cxnSpMkLst>
            <pc:docMk/>
            <pc:sldMk cId="989900816" sldId="462"/>
            <ac:cxnSpMk id="43" creationId="{ED49658C-AC0F-4361-8D67-3EAF641BE448}"/>
          </ac:cxnSpMkLst>
        </pc:cxnChg>
        <pc:cxnChg chg="add mod">
          <ac:chgData name="Corentin HIVER" userId="36e1ca1018ad5470" providerId="LiveId" clId="{22A86881-D710-4849-8B57-1865929D39F3}" dt="2024-05-30T12:40:41.667" v="7983" actId="164"/>
          <ac:cxnSpMkLst>
            <pc:docMk/>
            <pc:sldMk cId="989900816" sldId="462"/>
            <ac:cxnSpMk id="50" creationId="{D67DA650-DD24-433D-A22D-5772819152F6}"/>
          </ac:cxnSpMkLst>
        </pc:cxnChg>
      </pc:sldChg>
      <pc:sldChg chg="add del">
        <pc:chgData name="Corentin HIVER" userId="36e1ca1018ad5470" providerId="LiveId" clId="{22A86881-D710-4849-8B57-1865929D39F3}" dt="2024-05-30T12:42:06.477" v="8017" actId="47"/>
        <pc:sldMkLst>
          <pc:docMk/>
          <pc:sldMk cId="356389805" sldId="463"/>
        </pc:sldMkLst>
      </pc:sldChg>
      <pc:sldChg chg="add modNotesTx">
        <pc:chgData name="Corentin HIVER" userId="36e1ca1018ad5470" providerId="LiveId" clId="{22A86881-D710-4849-8B57-1865929D39F3}" dt="2024-05-30T14:17:10.328" v="8761" actId="20577"/>
        <pc:sldMkLst>
          <pc:docMk/>
          <pc:sldMk cId="2180421581" sldId="463"/>
        </pc:sldMkLst>
      </pc:sldChg>
      <pc:sldChg chg="addSp delSp modSp add mod addCm delCm">
        <pc:chgData name="Corentin HIVER" userId="36e1ca1018ad5470" providerId="LiveId" clId="{22A86881-D710-4849-8B57-1865929D39F3}" dt="2024-05-30T14:36:05.070" v="9040" actId="1076"/>
        <pc:sldMkLst>
          <pc:docMk/>
          <pc:sldMk cId="3688261866" sldId="464"/>
        </pc:sldMkLst>
        <pc:spChg chg="add mod">
          <ac:chgData name="Corentin HIVER" userId="36e1ca1018ad5470" providerId="LiveId" clId="{22A86881-D710-4849-8B57-1865929D39F3}" dt="2024-05-30T14:32:45.942" v="9027" actId="1076"/>
          <ac:spMkLst>
            <pc:docMk/>
            <pc:sldMk cId="3688261866" sldId="464"/>
            <ac:spMk id="8" creationId="{C45EEF80-695A-4E18-9440-62C54C523E85}"/>
          </ac:spMkLst>
        </pc:spChg>
        <pc:spChg chg="del">
          <ac:chgData name="Corentin HIVER" userId="36e1ca1018ad5470" providerId="LiveId" clId="{22A86881-D710-4849-8B57-1865929D39F3}" dt="2024-05-30T13:10:36.653" v="8030" actId="478"/>
          <ac:spMkLst>
            <pc:docMk/>
            <pc:sldMk cId="3688261866" sldId="464"/>
            <ac:spMk id="16" creationId="{FE2CF62F-F88A-46A7-BA1A-8FD565594387}"/>
          </ac:spMkLst>
        </pc:spChg>
        <pc:spChg chg="del">
          <ac:chgData name="Corentin HIVER" userId="36e1ca1018ad5470" providerId="LiveId" clId="{22A86881-D710-4849-8B57-1865929D39F3}" dt="2024-05-30T13:10:36.653" v="8030" actId="478"/>
          <ac:spMkLst>
            <pc:docMk/>
            <pc:sldMk cId="3688261866" sldId="464"/>
            <ac:spMk id="39" creationId="{521D1517-4C13-4468-8D9F-074996B3D950}"/>
          </ac:spMkLst>
        </pc:spChg>
        <pc:spChg chg="add del mod">
          <ac:chgData name="Corentin HIVER" userId="36e1ca1018ad5470" providerId="LiveId" clId="{22A86881-D710-4849-8B57-1865929D39F3}" dt="2024-05-30T14:35:14.048" v="9028" actId="478"/>
          <ac:spMkLst>
            <pc:docMk/>
            <pc:sldMk cId="3688261866" sldId="464"/>
            <ac:spMk id="42" creationId="{D95A9022-3DD7-400F-A3A0-8CFB1EF61AB8}"/>
          </ac:spMkLst>
        </pc:spChg>
        <pc:spChg chg="add del mod">
          <ac:chgData name="Corentin HIVER" userId="36e1ca1018ad5470" providerId="LiveId" clId="{22A86881-D710-4849-8B57-1865929D39F3}" dt="2024-05-30T14:29:17.963" v="8898" actId="207"/>
          <ac:spMkLst>
            <pc:docMk/>
            <pc:sldMk cId="3688261866" sldId="464"/>
            <ac:spMk id="45" creationId="{385AB9C1-5688-47A1-98DB-18F12E4A5BF0}"/>
          </ac:spMkLst>
        </pc:spChg>
        <pc:spChg chg="add del mod">
          <ac:chgData name="Corentin HIVER" userId="36e1ca1018ad5470" providerId="LiveId" clId="{22A86881-D710-4849-8B57-1865929D39F3}" dt="2024-05-30T14:30:12.422" v="8930"/>
          <ac:spMkLst>
            <pc:docMk/>
            <pc:sldMk cId="3688261866" sldId="464"/>
            <ac:spMk id="50" creationId="{2D82F9AD-2DCC-4580-BE14-3B7002445197}"/>
          </ac:spMkLst>
        </pc:spChg>
        <pc:spChg chg="add mod">
          <ac:chgData name="Corentin HIVER" userId="36e1ca1018ad5470" providerId="LiveId" clId="{22A86881-D710-4849-8B57-1865929D39F3}" dt="2024-05-30T14:30:06.251" v="8927" actId="13822"/>
          <ac:spMkLst>
            <pc:docMk/>
            <pc:sldMk cId="3688261866" sldId="464"/>
            <ac:spMk id="51" creationId="{57CD0139-9CD7-47B0-9196-10BC5EBC93F0}"/>
          </ac:spMkLst>
        </pc:spChg>
        <pc:spChg chg="add mod">
          <ac:chgData name="Corentin HIVER" userId="36e1ca1018ad5470" providerId="LiveId" clId="{22A86881-D710-4849-8B57-1865929D39F3}" dt="2024-05-30T14:36:05.070" v="9040" actId="1076"/>
          <ac:spMkLst>
            <pc:docMk/>
            <pc:sldMk cId="3688261866" sldId="464"/>
            <ac:spMk id="53" creationId="{A99F6AC7-4AD8-4905-B026-3D5E88354A01}"/>
          </ac:spMkLst>
        </pc:spChg>
        <pc:grpChg chg="del">
          <ac:chgData name="Corentin HIVER" userId="36e1ca1018ad5470" providerId="LiveId" clId="{22A86881-D710-4849-8B57-1865929D39F3}" dt="2024-05-30T13:10:36.653" v="8030" actId="478"/>
          <ac:grpSpMkLst>
            <pc:docMk/>
            <pc:sldMk cId="3688261866" sldId="464"/>
            <ac:grpSpMk id="35" creationId="{7291F9EC-866D-43BD-852C-F9ECC511DC0C}"/>
          </ac:grpSpMkLst>
        </pc:grpChg>
        <pc:grpChg chg="del">
          <ac:chgData name="Corentin HIVER" userId="36e1ca1018ad5470" providerId="LiveId" clId="{22A86881-D710-4849-8B57-1865929D39F3}" dt="2024-05-30T13:10:36.653" v="8030" actId="478"/>
          <ac:grpSpMkLst>
            <pc:docMk/>
            <pc:sldMk cId="3688261866" sldId="464"/>
            <ac:grpSpMk id="36" creationId="{A3FC15BA-3C27-40B0-8C95-5EF4A6B8790F}"/>
          </ac:grpSpMkLst>
        </pc:grpChg>
        <pc:grpChg chg="del">
          <ac:chgData name="Corentin HIVER" userId="36e1ca1018ad5470" providerId="LiveId" clId="{22A86881-D710-4849-8B57-1865929D39F3}" dt="2024-05-30T13:10:36.653" v="8030" actId="478"/>
          <ac:grpSpMkLst>
            <pc:docMk/>
            <pc:sldMk cId="3688261866" sldId="464"/>
            <ac:grpSpMk id="40" creationId="{1A00577F-6D4B-491A-8D4A-F53E42C5D4D1}"/>
          </ac:grpSpMkLst>
        </pc:grpChg>
        <pc:grpChg chg="add del mod">
          <ac:chgData name="Corentin HIVER" userId="36e1ca1018ad5470" providerId="LiveId" clId="{22A86881-D710-4849-8B57-1865929D39F3}" dt="2024-05-30T14:29:18.357" v="8900"/>
          <ac:grpSpMkLst>
            <pc:docMk/>
            <pc:sldMk cId="3688261866" sldId="464"/>
            <ac:grpSpMk id="44" creationId="{08F25A39-6DF6-451F-9C66-521AA4A5D762}"/>
          </ac:grpSpMkLst>
        </pc:grpChg>
        <pc:picChg chg="add mod modCrop">
          <ac:chgData name="Corentin HIVER" userId="36e1ca1018ad5470" providerId="LiveId" clId="{22A86881-D710-4849-8B57-1865929D39F3}" dt="2024-05-30T14:35:35.678" v="9035" actId="1076"/>
          <ac:picMkLst>
            <pc:docMk/>
            <pc:sldMk cId="3688261866" sldId="464"/>
            <ac:picMk id="7" creationId="{70C29720-C349-4B77-851A-5175BAA89556}"/>
          </ac:picMkLst>
        </pc:picChg>
        <pc:picChg chg="add del mod">
          <ac:chgData name="Corentin HIVER" userId="36e1ca1018ad5470" providerId="LiveId" clId="{22A86881-D710-4849-8B57-1865929D39F3}" dt="2024-05-30T14:27:35.293" v="8858" actId="478"/>
          <ac:picMkLst>
            <pc:docMk/>
            <pc:sldMk cId="3688261866" sldId="464"/>
            <ac:picMk id="41" creationId="{44950710-C55E-40A5-AF28-685ABA69C0C6}"/>
          </ac:picMkLst>
        </pc:picChg>
        <pc:picChg chg="mod">
          <ac:chgData name="Corentin HIVER" userId="36e1ca1018ad5470" providerId="LiveId" clId="{22A86881-D710-4849-8B57-1865929D39F3}" dt="2024-05-30T14:29:17.963" v="8898" actId="207"/>
          <ac:picMkLst>
            <pc:docMk/>
            <pc:sldMk cId="3688261866" sldId="464"/>
            <ac:picMk id="46" creationId="{4AF5991A-3954-49C4-9DE4-9B69419E4350}"/>
          </ac:picMkLst>
        </pc:picChg>
        <pc:picChg chg="mod">
          <ac:chgData name="Corentin HIVER" userId="36e1ca1018ad5470" providerId="LiveId" clId="{22A86881-D710-4849-8B57-1865929D39F3}" dt="2024-05-30T14:29:17.963" v="8898" actId="207"/>
          <ac:picMkLst>
            <pc:docMk/>
            <pc:sldMk cId="3688261866" sldId="464"/>
            <ac:picMk id="47" creationId="{387BBD8A-ADD9-4691-B8DC-C20C4C506B6C}"/>
          </ac:picMkLst>
        </pc:picChg>
        <pc:cxnChg chg="del">
          <ac:chgData name="Corentin HIVER" userId="36e1ca1018ad5470" providerId="LiveId" clId="{22A86881-D710-4849-8B57-1865929D39F3}" dt="2024-05-30T13:10:36.653" v="8030" actId="478"/>
          <ac:cxnSpMkLst>
            <pc:docMk/>
            <pc:sldMk cId="3688261866" sldId="464"/>
            <ac:cxnSpMk id="19" creationId="{0B2E0DE2-BECF-48F0-9929-9728BAF5A91E}"/>
          </ac:cxnSpMkLst>
        </pc:cxnChg>
        <pc:cxnChg chg="del mod">
          <ac:chgData name="Corentin HIVER" userId="36e1ca1018ad5470" providerId="LiveId" clId="{22A86881-D710-4849-8B57-1865929D39F3}" dt="2024-05-30T13:10:36.653" v="8030" actId="478"/>
          <ac:cxnSpMkLst>
            <pc:docMk/>
            <pc:sldMk cId="3688261866" sldId="464"/>
            <ac:cxnSpMk id="38" creationId="{026D29AC-846B-406D-981D-7C50E01E8920}"/>
          </ac:cxnSpMkLst>
        </pc:cxnChg>
        <pc:cxnChg chg="del">
          <ac:chgData name="Corentin HIVER" userId="36e1ca1018ad5470" providerId="LiveId" clId="{22A86881-D710-4849-8B57-1865929D39F3}" dt="2024-05-30T13:10:36.653" v="8030" actId="478"/>
          <ac:cxnSpMkLst>
            <pc:docMk/>
            <pc:sldMk cId="3688261866" sldId="464"/>
            <ac:cxnSpMk id="43" creationId="{ED49658C-AC0F-4361-8D67-3EAF641BE448}"/>
          </ac:cxnSpMkLst>
        </pc:cxnChg>
        <pc:cxnChg chg="mod">
          <ac:chgData name="Corentin HIVER" userId="36e1ca1018ad5470" providerId="LiveId" clId="{22A86881-D710-4849-8B57-1865929D39F3}" dt="2024-05-30T14:29:17.963" v="8898" actId="207"/>
          <ac:cxnSpMkLst>
            <pc:docMk/>
            <pc:sldMk cId="3688261866" sldId="464"/>
            <ac:cxnSpMk id="48" creationId="{68A7E18C-CF4D-4FA5-A000-63CD9BD38B7F}"/>
          </ac:cxnSpMkLst>
        </pc:cxnChg>
        <pc:cxnChg chg="mod">
          <ac:chgData name="Corentin HIVER" userId="36e1ca1018ad5470" providerId="LiveId" clId="{22A86881-D710-4849-8B57-1865929D39F3}" dt="2024-05-30T14:29:17.963" v="8898" actId="207"/>
          <ac:cxnSpMkLst>
            <pc:docMk/>
            <pc:sldMk cId="3688261866" sldId="464"/>
            <ac:cxnSpMk id="49" creationId="{ACEEEC20-A54E-4DA8-B8C6-3BC46C658D73}"/>
          </ac:cxnSpMkLst>
        </pc:cxnChg>
      </pc:sldChg>
      <pc:sldChg chg="addSp delSp modSp add mod modAnim">
        <pc:chgData name="Corentin HIVER" userId="36e1ca1018ad5470" providerId="LiveId" clId="{22A86881-D710-4849-8B57-1865929D39F3}" dt="2024-05-30T15:09:40.643" v="9494"/>
        <pc:sldMkLst>
          <pc:docMk/>
          <pc:sldMk cId="1446945677" sldId="465"/>
        </pc:sldMkLst>
        <pc:picChg chg="add del mod">
          <ac:chgData name="Corentin HIVER" userId="36e1ca1018ad5470" providerId="LiveId" clId="{22A86881-D710-4849-8B57-1865929D39F3}" dt="2024-05-30T15:09:40.643" v="9494"/>
          <ac:picMkLst>
            <pc:docMk/>
            <pc:sldMk cId="1446945677" sldId="465"/>
            <ac:picMk id="29" creationId="{B60673B1-F5D0-4661-A250-AFEC05702069}"/>
          </ac:picMkLst>
        </pc:picChg>
      </pc:sldChg>
      <pc:sldChg chg="add del">
        <pc:chgData name="Corentin HIVER" userId="36e1ca1018ad5470" providerId="LiveId" clId="{22A86881-D710-4849-8B57-1865929D39F3}" dt="2024-05-30T13:47:48.759" v="8195" actId="2890"/>
        <pc:sldMkLst>
          <pc:docMk/>
          <pc:sldMk cId="2689487719" sldId="465"/>
        </pc:sldMkLst>
      </pc:sldChg>
      <pc:sldChg chg="addSp delSp modSp add mod modAnim">
        <pc:chgData name="Corentin HIVER" userId="36e1ca1018ad5470" providerId="LiveId" clId="{22A86881-D710-4849-8B57-1865929D39F3}" dt="2024-05-30T15:09:49.207" v="9500" actId="1076"/>
        <pc:sldMkLst>
          <pc:docMk/>
          <pc:sldMk cId="416240506" sldId="466"/>
        </pc:sldMkLst>
        <pc:spChg chg="del">
          <ac:chgData name="Corentin HIVER" userId="36e1ca1018ad5470" providerId="LiveId" clId="{22A86881-D710-4849-8B57-1865929D39F3}" dt="2024-05-30T13:55:04.125" v="8214" actId="478"/>
          <ac:spMkLst>
            <pc:docMk/>
            <pc:sldMk cId="416240506" sldId="466"/>
            <ac:spMk id="12" creationId="{13210970-D1AD-43A5-88F8-536585FC5CF3}"/>
          </ac:spMkLst>
        </pc:spChg>
        <pc:spChg chg="add mod">
          <ac:chgData name="Corentin HIVER" userId="36e1ca1018ad5470" providerId="LiveId" clId="{22A86881-D710-4849-8B57-1865929D39F3}" dt="2024-05-30T13:55:04.274" v="8215"/>
          <ac:spMkLst>
            <pc:docMk/>
            <pc:sldMk cId="416240506" sldId="466"/>
            <ac:spMk id="33" creationId="{65268502-40A8-4C0C-AD73-83DBBDA21BC3}"/>
          </ac:spMkLst>
        </pc:spChg>
        <pc:picChg chg="add mod">
          <ac:chgData name="Corentin HIVER" userId="36e1ca1018ad5470" providerId="LiveId" clId="{22A86881-D710-4849-8B57-1865929D39F3}" dt="2024-05-30T15:09:49.207" v="9500" actId="1076"/>
          <ac:picMkLst>
            <pc:docMk/>
            <pc:sldMk cId="416240506" sldId="466"/>
            <ac:picMk id="34" creationId="{74BF116C-3579-40DC-95D3-3FF44F3F1D19}"/>
          </ac:picMkLst>
        </pc:picChg>
      </pc:sldChg>
      <pc:sldChg chg="addSp delSp modSp add del mod modAnim">
        <pc:chgData name="Corentin HIVER" userId="36e1ca1018ad5470" providerId="LiveId" clId="{22A86881-D710-4849-8B57-1865929D39F3}" dt="2024-05-30T14:52:28.055" v="9268" actId="47"/>
        <pc:sldMkLst>
          <pc:docMk/>
          <pc:sldMk cId="4084518607" sldId="467"/>
        </pc:sldMkLst>
        <pc:spChg chg="mod">
          <ac:chgData name="Corentin HIVER" userId="36e1ca1018ad5470" providerId="LiveId" clId="{22A86881-D710-4849-8B57-1865929D39F3}" dt="2024-05-30T13:55:28.336" v="8218"/>
          <ac:spMkLst>
            <pc:docMk/>
            <pc:sldMk cId="4084518607" sldId="467"/>
            <ac:spMk id="11" creationId="{9BD4478F-92F6-443C-8A9B-AF78019444A9}"/>
          </ac:spMkLst>
        </pc:spChg>
        <pc:grpChg chg="add del mod">
          <ac:chgData name="Corentin HIVER" userId="36e1ca1018ad5470" providerId="LiveId" clId="{22A86881-D710-4849-8B57-1865929D39F3}" dt="2024-05-30T14:52:24.078" v="9266" actId="21"/>
          <ac:grpSpMkLst>
            <pc:docMk/>
            <pc:sldMk cId="4084518607" sldId="467"/>
            <ac:grpSpMk id="8" creationId="{651598F1-F8BC-49E3-A1C6-3FFD45F2D053}"/>
          </ac:grpSpMkLst>
        </pc:grpChg>
        <pc:picChg chg="mod">
          <ac:chgData name="Corentin HIVER" userId="36e1ca1018ad5470" providerId="LiveId" clId="{22A86881-D710-4849-8B57-1865929D39F3}" dt="2024-05-30T13:55:28.336" v="8218"/>
          <ac:picMkLst>
            <pc:docMk/>
            <pc:sldMk cId="4084518607" sldId="467"/>
            <ac:picMk id="10" creationId="{7DB5DB7D-DE5C-4EB2-AD9A-C0B9CE0250FB}"/>
          </ac:picMkLst>
        </pc:picChg>
      </pc:sldChg>
      <pc:sldChg chg="addSp delSp modSp add mod">
        <pc:chgData name="Corentin HIVER" userId="36e1ca1018ad5470" providerId="LiveId" clId="{22A86881-D710-4849-8B57-1865929D39F3}" dt="2024-05-30T15:17:12.438" v="9545"/>
        <pc:sldMkLst>
          <pc:docMk/>
          <pc:sldMk cId="3594421068" sldId="468"/>
        </pc:sldMkLst>
        <pc:spChg chg="mod">
          <ac:chgData name="Corentin HIVER" userId="36e1ca1018ad5470" providerId="LiveId" clId="{22A86881-D710-4849-8B57-1865929D39F3}" dt="2024-05-30T13:57:55.112" v="8224" actId="1076"/>
          <ac:spMkLst>
            <pc:docMk/>
            <pc:sldMk cId="3594421068" sldId="468"/>
            <ac:spMk id="2" creationId="{00000000-0000-0000-0000-000000000000}"/>
          </ac:spMkLst>
        </pc:spChg>
        <pc:spChg chg="del">
          <ac:chgData name="Corentin HIVER" userId="36e1ca1018ad5470" providerId="LiveId" clId="{22A86881-D710-4849-8B57-1865929D39F3}" dt="2024-05-30T13:57:51.265" v="8222" actId="478"/>
          <ac:spMkLst>
            <pc:docMk/>
            <pc:sldMk cId="3594421068" sldId="468"/>
            <ac:spMk id="6" creationId="{D13C3ED4-1C2B-4794-A30E-79E1435B2FEB}"/>
          </ac:spMkLst>
        </pc:spChg>
        <pc:spChg chg="add mod">
          <ac:chgData name="Corentin HIVER" userId="36e1ca1018ad5470" providerId="LiveId" clId="{22A86881-D710-4849-8B57-1865929D39F3}" dt="2024-05-30T15:17:12.438" v="9545"/>
          <ac:spMkLst>
            <pc:docMk/>
            <pc:sldMk cId="3594421068" sldId="468"/>
            <ac:spMk id="7" creationId="{3A571001-8DBD-4561-BAD9-0FAF1F98B323}"/>
          </ac:spMkLst>
        </pc:spChg>
        <pc:spChg chg="del">
          <ac:chgData name="Corentin HIVER" userId="36e1ca1018ad5470" providerId="LiveId" clId="{22A86881-D710-4849-8B57-1865929D39F3}" dt="2024-05-30T13:58:07.681" v="8228" actId="478"/>
          <ac:spMkLst>
            <pc:docMk/>
            <pc:sldMk cId="3594421068" sldId="468"/>
            <ac:spMk id="120" creationId="{85E69430-010E-1045-42D6-C275AB338A0B}"/>
          </ac:spMkLst>
        </pc:spChg>
        <pc:spChg chg="del">
          <ac:chgData name="Corentin HIVER" userId="36e1ca1018ad5470" providerId="LiveId" clId="{22A86881-D710-4849-8B57-1865929D39F3}" dt="2024-05-30T13:58:05.330" v="8227" actId="478"/>
          <ac:spMkLst>
            <pc:docMk/>
            <pc:sldMk cId="3594421068" sldId="468"/>
            <ac:spMk id="123" creationId="{75B3839A-8294-E97B-F147-F78C50C9C69F}"/>
          </ac:spMkLst>
        </pc:spChg>
        <pc:grpChg chg="del">
          <ac:chgData name="Corentin HIVER" userId="36e1ca1018ad5470" providerId="LiveId" clId="{22A86881-D710-4849-8B57-1865929D39F3}" dt="2024-05-30T13:57:49.091" v="8221" actId="478"/>
          <ac:grpSpMkLst>
            <pc:docMk/>
            <pc:sldMk cId="3594421068" sldId="468"/>
            <ac:grpSpMk id="58" creationId="{5522940D-3020-C810-33E2-E4B2EE68934E}"/>
          </ac:grpSpMkLst>
        </pc:grpChg>
        <pc:grpChg chg="del">
          <ac:chgData name="Corentin HIVER" userId="36e1ca1018ad5470" providerId="LiveId" clId="{22A86881-D710-4849-8B57-1865929D39F3}" dt="2024-05-30T13:57:57.508" v="8225" actId="478"/>
          <ac:grpSpMkLst>
            <pc:docMk/>
            <pc:sldMk cId="3594421068" sldId="468"/>
            <ac:grpSpMk id="78" creationId="{CD75E5D5-1952-9877-84EC-919C80F1181F}"/>
          </ac:grpSpMkLst>
        </pc:grpChg>
        <pc:grpChg chg="del">
          <ac:chgData name="Corentin HIVER" userId="36e1ca1018ad5470" providerId="LiveId" clId="{22A86881-D710-4849-8B57-1865929D39F3}" dt="2024-05-30T13:57:59.822" v="8226" actId="478"/>
          <ac:grpSpMkLst>
            <pc:docMk/>
            <pc:sldMk cId="3594421068" sldId="468"/>
            <ac:grpSpMk id="118" creationId="{B8DD85C0-13F7-BCF1-73AF-4C448EFFA366}"/>
          </ac:grpSpMkLst>
        </pc:grpChg>
        <pc:grpChg chg="del">
          <ac:chgData name="Corentin HIVER" userId="36e1ca1018ad5470" providerId="LiveId" clId="{22A86881-D710-4849-8B57-1865929D39F3}" dt="2024-05-30T13:57:57.508" v="8225" actId="478"/>
          <ac:grpSpMkLst>
            <pc:docMk/>
            <pc:sldMk cId="3594421068" sldId="468"/>
            <ac:grpSpMk id="119" creationId="{658E24F6-F878-FD67-07B1-DA99DDEDFE06}"/>
          </ac:grpSpMkLst>
        </pc:grpChg>
      </pc:sldChg>
      <pc:sldChg chg="addSp delSp modSp add mod">
        <pc:chgData name="Corentin HIVER" userId="36e1ca1018ad5470" providerId="LiveId" clId="{22A86881-D710-4849-8B57-1865929D39F3}" dt="2024-05-30T14:44:02.310" v="9214" actId="478"/>
        <pc:sldMkLst>
          <pc:docMk/>
          <pc:sldMk cId="534350658" sldId="469"/>
        </pc:sldMkLst>
        <pc:spChg chg="add mod">
          <ac:chgData name="Corentin HIVER" userId="36e1ca1018ad5470" providerId="LiveId" clId="{22A86881-D710-4849-8B57-1865929D39F3}" dt="2024-05-30T14:37:53.494" v="9053"/>
          <ac:spMkLst>
            <pc:docMk/>
            <pc:sldMk cId="534350658" sldId="469"/>
            <ac:spMk id="20" creationId="{AB2AC9CF-BD6C-4CFA-954F-9D78665759B7}"/>
          </ac:spMkLst>
        </pc:spChg>
        <pc:spChg chg="add mod">
          <ac:chgData name="Corentin HIVER" userId="36e1ca1018ad5470" providerId="LiveId" clId="{22A86881-D710-4849-8B57-1865929D39F3}" dt="2024-05-30T14:40:46.154" v="9122" actId="1037"/>
          <ac:spMkLst>
            <pc:docMk/>
            <pc:sldMk cId="534350658" sldId="469"/>
            <ac:spMk id="25" creationId="{1027AABA-0E36-4877-837B-5BF3D3A4A42A}"/>
          </ac:spMkLst>
        </pc:spChg>
        <pc:spChg chg="add mod">
          <ac:chgData name="Corentin HIVER" userId="36e1ca1018ad5470" providerId="LiveId" clId="{22A86881-D710-4849-8B57-1865929D39F3}" dt="2024-05-30T14:42:31.451" v="9183" actId="1038"/>
          <ac:spMkLst>
            <pc:docMk/>
            <pc:sldMk cId="534350658" sldId="469"/>
            <ac:spMk id="33" creationId="{C6687C65-794A-4DB7-AEA5-07AC176C7202}"/>
          </ac:spMkLst>
        </pc:spChg>
        <pc:spChg chg="mod">
          <ac:chgData name="Corentin HIVER" userId="36e1ca1018ad5470" providerId="LiveId" clId="{22A86881-D710-4849-8B57-1865929D39F3}" dt="2024-05-30T14:39:30.636" v="9083" actId="1076"/>
          <ac:spMkLst>
            <pc:docMk/>
            <pc:sldMk cId="534350658" sldId="469"/>
            <ac:spMk id="42" creationId="{0D64E177-1F52-4AE7-A2FE-22A0F4BECB5F}"/>
          </ac:spMkLst>
        </pc:spChg>
        <pc:spChg chg="del">
          <ac:chgData name="Corentin HIVER" userId="36e1ca1018ad5470" providerId="LiveId" clId="{22A86881-D710-4849-8B57-1865929D39F3}" dt="2024-05-30T14:37:30.497" v="9045" actId="478"/>
          <ac:spMkLst>
            <pc:docMk/>
            <pc:sldMk cId="534350658" sldId="469"/>
            <ac:spMk id="44" creationId="{397B11E6-202D-4A91-BE8B-27F2A5858945}"/>
          </ac:spMkLst>
        </pc:spChg>
        <pc:spChg chg="del">
          <ac:chgData name="Corentin HIVER" userId="36e1ca1018ad5470" providerId="LiveId" clId="{22A86881-D710-4849-8B57-1865929D39F3}" dt="2024-05-30T14:37:30.497" v="9045" actId="478"/>
          <ac:spMkLst>
            <pc:docMk/>
            <pc:sldMk cId="534350658" sldId="469"/>
            <ac:spMk id="45" creationId="{D8EADFD1-B47E-452F-AF52-5FB6F9C4D90A}"/>
          </ac:spMkLst>
        </pc:spChg>
        <pc:spChg chg="del">
          <ac:chgData name="Corentin HIVER" userId="36e1ca1018ad5470" providerId="LiveId" clId="{22A86881-D710-4849-8B57-1865929D39F3}" dt="2024-05-30T14:37:30.497" v="9045" actId="478"/>
          <ac:spMkLst>
            <pc:docMk/>
            <pc:sldMk cId="534350658" sldId="469"/>
            <ac:spMk id="48" creationId="{7A16CFB3-CD29-45A4-8302-C13D1576AB99}"/>
          </ac:spMkLst>
        </pc:spChg>
        <pc:spChg chg="del">
          <ac:chgData name="Corentin HIVER" userId="36e1ca1018ad5470" providerId="LiveId" clId="{22A86881-D710-4849-8B57-1865929D39F3}" dt="2024-05-30T14:37:30.497" v="9045" actId="478"/>
          <ac:spMkLst>
            <pc:docMk/>
            <pc:sldMk cId="534350658" sldId="469"/>
            <ac:spMk id="56" creationId="{DF219B79-C03C-4CE2-BB51-BF126A9A0496}"/>
          </ac:spMkLst>
        </pc:spChg>
        <pc:spChg chg="del">
          <ac:chgData name="Corentin HIVER" userId="36e1ca1018ad5470" providerId="LiveId" clId="{22A86881-D710-4849-8B57-1865929D39F3}" dt="2024-05-30T14:37:30.497" v="9045" actId="478"/>
          <ac:spMkLst>
            <pc:docMk/>
            <pc:sldMk cId="534350658" sldId="469"/>
            <ac:spMk id="57" creationId="{E285D9A1-2A2B-4C13-A45B-CFC64B1240BA}"/>
          </ac:spMkLst>
        </pc:spChg>
        <pc:spChg chg="add del mod">
          <ac:chgData name="Corentin HIVER" userId="36e1ca1018ad5470" providerId="LiveId" clId="{22A86881-D710-4849-8B57-1865929D39F3}" dt="2024-05-30T14:41:03.800" v="9128"/>
          <ac:spMkLst>
            <pc:docMk/>
            <pc:sldMk cId="534350658" sldId="469"/>
            <ac:spMk id="60" creationId="{C627047E-45EA-4CC0-B1C9-CBC1D344E4CD}"/>
          </ac:spMkLst>
        </pc:spChg>
        <pc:spChg chg="add mod ord">
          <ac:chgData name="Corentin HIVER" userId="36e1ca1018ad5470" providerId="LiveId" clId="{22A86881-D710-4849-8B57-1865929D39F3}" dt="2024-05-30T14:43:53.491" v="9213" actId="20577"/>
          <ac:spMkLst>
            <pc:docMk/>
            <pc:sldMk cId="534350658" sldId="469"/>
            <ac:spMk id="61" creationId="{4F60C1EE-78C1-4BB1-844E-933953C75597}"/>
          </ac:spMkLst>
        </pc:spChg>
        <pc:grpChg chg="add del mod">
          <ac:chgData name="Corentin HIVER" userId="36e1ca1018ad5470" providerId="LiveId" clId="{22A86881-D710-4849-8B57-1865929D39F3}" dt="2024-05-30T14:38:25.732" v="9061" actId="165"/>
          <ac:grpSpMkLst>
            <pc:docMk/>
            <pc:sldMk cId="534350658" sldId="469"/>
            <ac:grpSpMk id="21" creationId="{7C4D16AF-BF6A-4A8D-9911-0CEA0A8A116C}"/>
          </ac:grpSpMkLst>
        </pc:grpChg>
        <pc:grpChg chg="add mod">
          <ac:chgData name="Corentin HIVER" userId="36e1ca1018ad5470" providerId="LiveId" clId="{22A86881-D710-4849-8B57-1865929D39F3}" dt="2024-05-30T14:40:46.154" v="9122" actId="1037"/>
          <ac:grpSpMkLst>
            <pc:docMk/>
            <pc:sldMk cId="534350658" sldId="469"/>
            <ac:grpSpMk id="26" creationId="{3B5DA859-3762-4B6C-B09F-A8075A2444D8}"/>
          </ac:grpSpMkLst>
        </pc:grpChg>
        <pc:grpChg chg="mod">
          <ac:chgData name="Corentin HIVER" userId="36e1ca1018ad5470" providerId="LiveId" clId="{22A86881-D710-4849-8B57-1865929D39F3}" dt="2024-05-30T14:38:41.488" v="9064"/>
          <ac:grpSpMkLst>
            <pc:docMk/>
            <pc:sldMk cId="534350658" sldId="469"/>
            <ac:grpSpMk id="27" creationId="{6CBDA084-C5E1-48D4-969E-12881ACC9B86}"/>
          </ac:grpSpMkLst>
        </pc:grpChg>
        <pc:grpChg chg="add del mod">
          <ac:chgData name="Corentin HIVER" userId="36e1ca1018ad5470" providerId="LiveId" clId="{22A86881-D710-4849-8B57-1865929D39F3}" dt="2024-05-30T14:41:03.800" v="9128"/>
          <ac:grpSpMkLst>
            <pc:docMk/>
            <pc:sldMk cId="534350658" sldId="469"/>
            <ac:grpSpMk id="43" creationId="{40B59F97-97BA-4723-B773-8727645678A5}"/>
          </ac:grpSpMkLst>
        </pc:grpChg>
        <pc:grpChg chg="add del mod topLvl">
          <ac:chgData name="Corentin HIVER" userId="36e1ca1018ad5470" providerId="LiveId" clId="{22A86881-D710-4849-8B57-1865929D39F3}" dt="2024-05-30T14:41:03.446" v="9127" actId="165"/>
          <ac:grpSpMkLst>
            <pc:docMk/>
            <pc:sldMk cId="534350658" sldId="469"/>
            <ac:grpSpMk id="46" creationId="{84C22F8C-C164-4BBB-B183-2003E991F561}"/>
          </ac:grpSpMkLst>
        </pc:grpChg>
        <pc:grpChg chg="del">
          <ac:chgData name="Corentin HIVER" userId="36e1ca1018ad5470" providerId="LiveId" clId="{22A86881-D710-4849-8B57-1865929D39F3}" dt="2024-05-30T14:37:26.235" v="9043" actId="478"/>
          <ac:grpSpMkLst>
            <pc:docMk/>
            <pc:sldMk cId="534350658" sldId="469"/>
            <ac:grpSpMk id="55" creationId="{CFE5A64E-02C9-4F49-A74D-3894BDFC50F8}"/>
          </ac:grpSpMkLst>
        </pc:grpChg>
        <pc:picChg chg="add mod">
          <ac:chgData name="Corentin HIVER" userId="36e1ca1018ad5470" providerId="LiveId" clId="{22A86881-D710-4849-8B57-1865929D39F3}" dt="2024-05-30T14:40:46.154" v="9122" actId="1037"/>
          <ac:picMkLst>
            <pc:docMk/>
            <pc:sldMk cId="534350658" sldId="469"/>
            <ac:picMk id="7" creationId="{C65F9717-2021-4D0E-BE2E-1CA21B72EC06}"/>
          </ac:picMkLst>
        </pc:picChg>
        <pc:picChg chg="add mod modCrop">
          <ac:chgData name="Corentin HIVER" userId="36e1ca1018ad5470" providerId="LiveId" clId="{22A86881-D710-4849-8B57-1865929D39F3}" dt="2024-05-30T14:42:05.779" v="9154" actId="1076"/>
          <ac:picMkLst>
            <pc:docMk/>
            <pc:sldMk cId="534350658" sldId="469"/>
            <ac:picMk id="15" creationId="{60ABFFFB-66E8-4D56-BE1C-E5C3E38D96E8}"/>
          </ac:picMkLst>
        </pc:picChg>
        <pc:picChg chg="del">
          <ac:chgData name="Corentin HIVER" userId="36e1ca1018ad5470" providerId="LiveId" clId="{22A86881-D710-4849-8B57-1865929D39F3}" dt="2024-05-30T14:37:25.129" v="9042" actId="478"/>
          <ac:picMkLst>
            <pc:docMk/>
            <pc:sldMk cId="534350658" sldId="469"/>
            <ac:picMk id="41" creationId="{44E47BD0-4647-40C9-9EC3-474A4D08873C}"/>
          </ac:picMkLst>
        </pc:picChg>
        <pc:picChg chg="del">
          <ac:chgData name="Corentin HIVER" userId="36e1ca1018ad5470" providerId="LiveId" clId="{22A86881-D710-4849-8B57-1865929D39F3}" dt="2024-05-30T14:37:27.166" v="9044" actId="478"/>
          <ac:picMkLst>
            <pc:docMk/>
            <pc:sldMk cId="534350658" sldId="469"/>
            <ac:picMk id="54" creationId="{E3493741-6388-4A85-846F-39317CC4A06E}"/>
          </ac:picMkLst>
        </pc:picChg>
        <pc:cxnChg chg="mod topLvl">
          <ac:chgData name="Corentin HIVER" userId="36e1ca1018ad5470" providerId="LiveId" clId="{22A86881-D710-4849-8B57-1865929D39F3}" dt="2024-05-30T14:40:46.154" v="9122" actId="1037"/>
          <ac:cxnSpMkLst>
            <pc:docMk/>
            <pc:sldMk cId="534350658" sldId="469"/>
            <ac:cxnSpMk id="22" creationId="{625692BD-9C20-4876-8BE1-13C8F78A2DC6}"/>
          </ac:cxnSpMkLst>
        </pc:cxnChg>
        <pc:cxnChg chg="mod topLvl">
          <ac:chgData name="Corentin HIVER" userId="36e1ca1018ad5470" providerId="LiveId" clId="{22A86881-D710-4849-8B57-1865929D39F3}" dt="2024-05-30T14:40:46.154" v="9122" actId="1037"/>
          <ac:cxnSpMkLst>
            <pc:docMk/>
            <pc:sldMk cId="534350658" sldId="469"/>
            <ac:cxnSpMk id="23" creationId="{96B56988-F3E5-43A1-891E-A798466ABC1D}"/>
          </ac:cxnSpMkLst>
        </pc:cxnChg>
        <pc:cxnChg chg="del mod topLvl">
          <ac:chgData name="Corentin HIVER" userId="36e1ca1018ad5470" providerId="LiveId" clId="{22A86881-D710-4849-8B57-1865929D39F3}" dt="2024-05-30T14:39:23.685" v="9081" actId="478"/>
          <ac:cxnSpMkLst>
            <pc:docMk/>
            <pc:sldMk cId="534350658" sldId="469"/>
            <ac:cxnSpMk id="24" creationId="{8D6C7D35-9531-4210-985F-59CA954E8EEC}"/>
          </ac:cxnSpMkLst>
        </pc:cxnChg>
        <pc:cxnChg chg="mod">
          <ac:chgData name="Corentin HIVER" userId="36e1ca1018ad5470" providerId="LiveId" clId="{22A86881-D710-4849-8B57-1865929D39F3}" dt="2024-05-30T14:38:41.488" v="9064"/>
          <ac:cxnSpMkLst>
            <pc:docMk/>
            <pc:sldMk cId="534350658" sldId="469"/>
            <ac:cxnSpMk id="28" creationId="{2669F8CA-E807-46FD-9926-77801EA1F8D2}"/>
          </ac:cxnSpMkLst>
        </pc:cxnChg>
        <pc:cxnChg chg="mod">
          <ac:chgData name="Corentin HIVER" userId="36e1ca1018ad5470" providerId="LiveId" clId="{22A86881-D710-4849-8B57-1865929D39F3}" dt="2024-05-30T14:38:41.488" v="9064"/>
          <ac:cxnSpMkLst>
            <pc:docMk/>
            <pc:sldMk cId="534350658" sldId="469"/>
            <ac:cxnSpMk id="29" creationId="{D7209404-1D92-4CCA-8257-217C197FA150}"/>
          </ac:cxnSpMkLst>
        </pc:cxnChg>
        <pc:cxnChg chg="mod">
          <ac:chgData name="Corentin HIVER" userId="36e1ca1018ad5470" providerId="LiveId" clId="{22A86881-D710-4849-8B57-1865929D39F3}" dt="2024-05-30T14:38:41.488" v="9064"/>
          <ac:cxnSpMkLst>
            <pc:docMk/>
            <pc:sldMk cId="534350658" sldId="469"/>
            <ac:cxnSpMk id="30" creationId="{A0685F2F-A5D6-4076-A373-C6DF83E5EC0D}"/>
          </ac:cxnSpMkLst>
        </pc:cxnChg>
        <pc:cxnChg chg="mod">
          <ac:chgData name="Corentin HIVER" userId="36e1ca1018ad5470" providerId="LiveId" clId="{22A86881-D710-4849-8B57-1865929D39F3}" dt="2024-05-30T14:38:41.488" v="9064"/>
          <ac:cxnSpMkLst>
            <pc:docMk/>
            <pc:sldMk cId="534350658" sldId="469"/>
            <ac:cxnSpMk id="31" creationId="{AB93098E-F723-4710-AB9B-7CD5D860E2A7}"/>
          </ac:cxnSpMkLst>
        </pc:cxnChg>
        <pc:cxnChg chg="mod">
          <ac:chgData name="Corentin HIVER" userId="36e1ca1018ad5470" providerId="LiveId" clId="{22A86881-D710-4849-8B57-1865929D39F3}" dt="2024-05-30T14:38:41.488" v="9064"/>
          <ac:cxnSpMkLst>
            <pc:docMk/>
            <pc:sldMk cId="534350658" sldId="469"/>
            <ac:cxnSpMk id="32" creationId="{D51439CA-FB37-4489-8624-B61137C8C328}"/>
          </ac:cxnSpMkLst>
        </pc:cxnChg>
        <pc:cxnChg chg="add mod">
          <ac:chgData name="Corentin HIVER" userId="36e1ca1018ad5470" providerId="LiveId" clId="{22A86881-D710-4849-8B57-1865929D39F3}" dt="2024-05-30T14:40:46.154" v="9122" actId="1037"/>
          <ac:cxnSpMkLst>
            <pc:docMk/>
            <pc:sldMk cId="534350658" sldId="469"/>
            <ac:cxnSpMk id="35" creationId="{B7729400-6922-47AB-9FCD-074D6E05B4CC}"/>
          </ac:cxnSpMkLst>
        </pc:cxnChg>
        <pc:cxnChg chg="add del mod topLvl">
          <ac:chgData name="Corentin HIVER" userId="36e1ca1018ad5470" providerId="LiveId" clId="{22A86881-D710-4849-8B57-1865929D39F3}" dt="2024-05-30T14:41:03.446" v="9127" actId="165"/>
          <ac:cxnSpMkLst>
            <pc:docMk/>
            <pc:sldMk cId="534350658" sldId="469"/>
            <ac:cxnSpMk id="49" creationId="{ADEE4613-5EBD-40CC-84E2-F34CB25ED2D5}"/>
          </ac:cxnSpMkLst>
        </pc:cxnChg>
        <pc:cxnChg chg="add del mod topLvl">
          <ac:chgData name="Corentin HIVER" userId="36e1ca1018ad5470" providerId="LiveId" clId="{22A86881-D710-4849-8B57-1865929D39F3}" dt="2024-05-30T14:41:03.446" v="9127" actId="165"/>
          <ac:cxnSpMkLst>
            <pc:docMk/>
            <pc:sldMk cId="534350658" sldId="469"/>
            <ac:cxnSpMk id="51" creationId="{9F377AE4-0909-4BAD-B643-DAE447B463D6}"/>
          </ac:cxnSpMkLst>
        </pc:cxnChg>
        <pc:cxnChg chg="mod">
          <ac:chgData name="Corentin HIVER" userId="36e1ca1018ad5470" providerId="LiveId" clId="{22A86881-D710-4849-8B57-1865929D39F3}" dt="2024-05-30T14:41:03.446" v="9127" actId="165"/>
          <ac:cxnSpMkLst>
            <pc:docMk/>
            <pc:sldMk cId="534350658" sldId="469"/>
            <ac:cxnSpMk id="53" creationId="{FFF2869B-0839-464E-94B6-A911DE6BF88E}"/>
          </ac:cxnSpMkLst>
        </pc:cxnChg>
        <pc:cxnChg chg="mod">
          <ac:chgData name="Corentin HIVER" userId="36e1ca1018ad5470" providerId="LiveId" clId="{22A86881-D710-4849-8B57-1865929D39F3}" dt="2024-05-30T14:41:03.446" v="9127" actId="165"/>
          <ac:cxnSpMkLst>
            <pc:docMk/>
            <pc:sldMk cId="534350658" sldId="469"/>
            <ac:cxnSpMk id="58" creationId="{DAAC272D-80F4-495D-B0AE-3EF73EAA3B64}"/>
          </ac:cxnSpMkLst>
        </pc:cxnChg>
        <pc:cxnChg chg="mod">
          <ac:chgData name="Corentin HIVER" userId="36e1ca1018ad5470" providerId="LiveId" clId="{22A86881-D710-4849-8B57-1865929D39F3}" dt="2024-05-30T14:41:03.446" v="9127" actId="165"/>
          <ac:cxnSpMkLst>
            <pc:docMk/>
            <pc:sldMk cId="534350658" sldId="469"/>
            <ac:cxnSpMk id="59" creationId="{4AF67B8E-3D1D-4ED8-BD96-AB09BDCFD582}"/>
          </ac:cxnSpMkLst>
        </pc:cxnChg>
        <pc:cxnChg chg="add del mod">
          <ac:chgData name="Corentin HIVER" userId="36e1ca1018ad5470" providerId="LiveId" clId="{22A86881-D710-4849-8B57-1865929D39F3}" dt="2024-05-30T14:44:02.310" v="9214" actId="478"/>
          <ac:cxnSpMkLst>
            <pc:docMk/>
            <pc:sldMk cId="534350658" sldId="469"/>
            <ac:cxnSpMk id="62" creationId="{F67E80F4-9372-433B-9816-7CEE8492529F}"/>
          </ac:cxnSpMkLst>
        </pc:cxnChg>
        <pc:cxnChg chg="add mod">
          <ac:chgData name="Corentin HIVER" userId="36e1ca1018ad5470" providerId="LiveId" clId="{22A86881-D710-4849-8B57-1865929D39F3}" dt="2024-05-30T14:43:38.456" v="9208" actId="14100"/>
          <ac:cxnSpMkLst>
            <pc:docMk/>
            <pc:sldMk cId="534350658" sldId="469"/>
            <ac:cxnSpMk id="63" creationId="{5D4590DB-AF30-4984-BE88-EB15B2389622}"/>
          </ac:cxnSpMkLst>
        </pc:cxnChg>
        <pc:cxnChg chg="add mod">
          <ac:chgData name="Corentin HIVER" userId="36e1ca1018ad5470" providerId="LiveId" clId="{22A86881-D710-4849-8B57-1865929D39F3}" dt="2024-05-30T14:43:28.424" v="9200" actId="1038"/>
          <ac:cxnSpMkLst>
            <pc:docMk/>
            <pc:sldMk cId="534350658" sldId="469"/>
            <ac:cxnSpMk id="64" creationId="{8832FBF6-8472-40FD-B95E-07429F205622}"/>
          </ac:cxnSpMkLst>
        </pc:cxnChg>
        <pc:cxnChg chg="add mod">
          <ac:chgData name="Corentin HIVER" userId="36e1ca1018ad5470" providerId="LiveId" clId="{22A86881-D710-4849-8B57-1865929D39F3}" dt="2024-05-30T14:43:32.482" v="9206" actId="1037"/>
          <ac:cxnSpMkLst>
            <pc:docMk/>
            <pc:sldMk cId="534350658" sldId="469"/>
            <ac:cxnSpMk id="68" creationId="{B978A899-91C7-4C3A-83C2-6209E87654A1}"/>
          </ac:cxnSpMkLst>
        </pc:cxnChg>
      </pc:sldChg>
      <pc:sldChg chg="addSp delSp modSp add mod">
        <pc:chgData name="Corentin HIVER" userId="36e1ca1018ad5470" providerId="LiveId" clId="{22A86881-D710-4849-8B57-1865929D39F3}" dt="2024-05-30T14:46:56.750" v="9263" actId="20577"/>
        <pc:sldMkLst>
          <pc:docMk/>
          <pc:sldMk cId="2837441122" sldId="470"/>
        </pc:sldMkLst>
        <pc:spChg chg="mod">
          <ac:chgData name="Corentin HIVER" userId="36e1ca1018ad5470" providerId="LiveId" clId="{22A86881-D710-4849-8B57-1865929D39F3}" dt="2024-05-30T14:45:43.017" v="9228" actId="20577"/>
          <ac:spMkLst>
            <pc:docMk/>
            <pc:sldMk cId="2837441122" sldId="470"/>
            <ac:spMk id="2" creationId="{00000000-0000-0000-0000-000000000000}"/>
          </ac:spMkLst>
        </pc:spChg>
        <pc:spChg chg="del">
          <ac:chgData name="Corentin HIVER" userId="36e1ca1018ad5470" providerId="LiveId" clId="{22A86881-D710-4849-8B57-1865929D39F3}" dt="2024-05-30T14:45:56.316" v="9230" actId="478"/>
          <ac:spMkLst>
            <pc:docMk/>
            <pc:sldMk cId="2837441122" sldId="470"/>
            <ac:spMk id="8" creationId="{C45EEF80-695A-4E18-9440-62C54C523E85}"/>
          </ac:spMkLst>
        </pc:spChg>
        <pc:spChg chg="add mod">
          <ac:chgData name="Corentin HIVER" userId="36e1ca1018ad5470" providerId="LiveId" clId="{22A86881-D710-4849-8B57-1865929D39F3}" dt="2024-05-30T14:46:56.750" v="9263" actId="20577"/>
          <ac:spMkLst>
            <pc:docMk/>
            <pc:sldMk cId="2837441122" sldId="470"/>
            <ac:spMk id="10" creationId="{D21F75B8-63AE-4B23-8852-43A4B361270B}"/>
          </ac:spMkLst>
        </pc:spChg>
        <pc:spChg chg="del">
          <ac:chgData name="Corentin HIVER" userId="36e1ca1018ad5470" providerId="LiveId" clId="{22A86881-D710-4849-8B57-1865929D39F3}" dt="2024-05-30T14:45:56.316" v="9230" actId="478"/>
          <ac:spMkLst>
            <pc:docMk/>
            <pc:sldMk cId="2837441122" sldId="470"/>
            <ac:spMk id="51" creationId="{57CD0139-9CD7-47B0-9196-10BC5EBC93F0}"/>
          </ac:spMkLst>
        </pc:spChg>
        <pc:spChg chg="del">
          <ac:chgData name="Corentin HIVER" userId="36e1ca1018ad5470" providerId="LiveId" clId="{22A86881-D710-4849-8B57-1865929D39F3}" dt="2024-05-30T14:46:39.986" v="9246" actId="478"/>
          <ac:spMkLst>
            <pc:docMk/>
            <pc:sldMk cId="2837441122" sldId="470"/>
            <ac:spMk id="53" creationId="{A99F6AC7-4AD8-4905-B026-3D5E88354A01}"/>
          </ac:spMkLst>
        </pc:spChg>
        <pc:picChg chg="del">
          <ac:chgData name="Corentin HIVER" userId="36e1ca1018ad5470" providerId="LiveId" clId="{22A86881-D710-4849-8B57-1865929D39F3}" dt="2024-05-30T14:45:52.528" v="9229" actId="478"/>
          <ac:picMkLst>
            <pc:docMk/>
            <pc:sldMk cId="2837441122" sldId="470"/>
            <ac:picMk id="7" creationId="{70C29720-C349-4B77-851A-5175BAA89556}"/>
          </ac:picMkLst>
        </pc:picChg>
      </pc:sldChg>
      <pc:sldChg chg="modSp add mod">
        <pc:chgData name="Corentin HIVER" userId="36e1ca1018ad5470" providerId="LiveId" clId="{22A86881-D710-4849-8B57-1865929D39F3}" dt="2024-05-30T14:57:56.581" v="9389" actId="1035"/>
        <pc:sldMkLst>
          <pc:docMk/>
          <pc:sldMk cId="3857265753" sldId="471"/>
        </pc:sldMkLst>
        <pc:spChg chg="mod">
          <ac:chgData name="Corentin HIVER" userId="36e1ca1018ad5470" providerId="LiveId" clId="{22A86881-D710-4849-8B57-1865929D39F3}" dt="2024-05-30T14:57:56.581" v="9389" actId="1035"/>
          <ac:spMkLst>
            <pc:docMk/>
            <pc:sldMk cId="3857265753" sldId="471"/>
            <ac:spMk id="59" creationId="{3EFD35B9-EC5C-49D0-A900-9B204ECE5E9E}"/>
          </ac:spMkLst>
        </pc:spChg>
      </pc:sldChg>
      <pc:sldChg chg="add del">
        <pc:chgData name="Corentin HIVER" userId="36e1ca1018ad5470" providerId="LiveId" clId="{22A86881-D710-4849-8B57-1865929D39F3}" dt="2024-05-30T14:56:22.722" v="9304" actId="2890"/>
        <pc:sldMkLst>
          <pc:docMk/>
          <pc:sldMk cId="4032292830" sldId="471"/>
        </pc:sldMkLst>
      </pc:sldChg>
      <pc:sldChg chg="addSp delSp modSp add mod ord">
        <pc:chgData name="Corentin HIVER" userId="36e1ca1018ad5470" providerId="LiveId" clId="{22A86881-D710-4849-8B57-1865929D39F3}" dt="2024-05-30T15:08:11.850" v="9487"/>
        <pc:sldMkLst>
          <pc:docMk/>
          <pc:sldMk cId="1000309931" sldId="472"/>
        </pc:sldMkLst>
        <pc:spChg chg="mod">
          <ac:chgData name="Corentin HIVER" userId="36e1ca1018ad5470" providerId="LiveId" clId="{22A86881-D710-4849-8B57-1865929D39F3}" dt="2024-05-30T15:07:47.474" v="9470" actId="20577"/>
          <ac:spMkLst>
            <pc:docMk/>
            <pc:sldMk cId="1000309931" sldId="472"/>
            <ac:spMk id="2" creationId="{00000000-0000-0000-0000-000000000000}"/>
          </ac:spMkLst>
        </pc:spChg>
        <pc:spChg chg="add mod">
          <ac:chgData name="Corentin HIVER" userId="36e1ca1018ad5470" providerId="LiveId" clId="{22A86881-D710-4849-8B57-1865929D39F3}" dt="2024-05-30T15:07:59.876" v="9481" actId="1076"/>
          <ac:spMkLst>
            <pc:docMk/>
            <pc:sldMk cId="1000309931" sldId="472"/>
            <ac:spMk id="6" creationId="{4B728B1F-7884-43BF-9312-1313D57218E3}"/>
          </ac:spMkLst>
        </pc:spChg>
        <pc:spChg chg="del">
          <ac:chgData name="Corentin HIVER" userId="36e1ca1018ad5470" providerId="LiveId" clId="{22A86881-D710-4849-8B57-1865929D39F3}" dt="2024-05-30T15:07:40.314" v="9456" actId="478"/>
          <ac:spMkLst>
            <pc:docMk/>
            <pc:sldMk cId="1000309931" sldId="472"/>
            <ac:spMk id="42" creationId="{0D64E177-1F52-4AE7-A2FE-22A0F4BECB5F}"/>
          </ac:spMkLst>
        </pc:spChg>
        <pc:spChg chg="del">
          <ac:chgData name="Corentin HIVER" userId="36e1ca1018ad5470" providerId="LiveId" clId="{22A86881-D710-4849-8B57-1865929D39F3}" dt="2024-05-30T15:07:40.314" v="9456" actId="478"/>
          <ac:spMkLst>
            <pc:docMk/>
            <pc:sldMk cId="1000309931" sldId="472"/>
            <ac:spMk id="44" creationId="{397B11E6-202D-4A91-BE8B-27F2A5858945}"/>
          </ac:spMkLst>
        </pc:spChg>
        <pc:spChg chg="del">
          <ac:chgData name="Corentin HIVER" userId="36e1ca1018ad5470" providerId="LiveId" clId="{22A86881-D710-4849-8B57-1865929D39F3}" dt="2024-05-30T15:07:40.314" v="9456" actId="478"/>
          <ac:spMkLst>
            <pc:docMk/>
            <pc:sldMk cId="1000309931" sldId="472"/>
            <ac:spMk id="45" creationId="{D8EADFD1-B47E-452F-AF52-5FB6F9C4D90A}"/>
          </ac:spMkLst>
        </pc:spChg>
        <pc:spChg chg="del">
          <ac:chgData name="Corentin HIVER" userId="36e1ca1018ad5470" providerId="LiveId" clId="{22A86881-D710-4849-8B57-1865929D39F3}" dt="2024-05-30T15:07:40.314" v="9456" actId="478"/>
          <ac:spMkLst>
            <pc:docMk/>
            <pc:sldMk cId="1000309931" sldId="472"/>
            <ac:spMk id="48" creationId="{7A16CFB3-CD29-45A4-8302-C13D1576AB99}"/>
          </ac:spMkLst>
        </pc:spChg>
        <pc:spChg chg="del">
          <ac:chgData name="Corentin HIVER" userId="36e1ca1018ad5470" providerId="LiveId" clId="{22A86881-D710-4849-8B57-1865929D39F3}" dt="2024-05-30T15:07:40.314" v="9456" actId="478"/>
          <ac:spMkLst>
            <pc:docMk/>
            <pc:sldMk cId="1000309931" sldId="472"/>
            <ac:spMk id="56" creationId="{DF219B79-C03C-4CE2-BB51-BF126A9A0496}"/>
          </ac:spMkLst>
        </pc:spChg>
        <pc:spChg chg="del">
          <ac:chgData name="Corentin HIVER" userId="36e1ca1018ad5470" providerId="LiveId" clId="{22A86881-D710-4849-8B57-1865929D39F3}" dt="2024-05-30T15:07:40.314" v="9456" actId="478"/>
          <ac:spMkLst>
            <pc:docMk/>
            <pc:sldMk cId="1000309931" sldId="472"/>
            <ac:spMk id="57" creationId="{E285D9A1-2A2B-4C13-A45B-CFC64B1240BA}"/>
          </ac:spMkLst>
        </pc:spChg>
        <pc:grpChg chg="del">
          <ac:chgData name="Corentin HIVER" userId="36e1ca1018ad5470" providerId="LiveId" clId="{22A86881-D710-4849-8B57-1865929D39F3}" dt="2024-05-30T15:07:40.314" v="9456" actId="478"/>
          <ac:grpSpMkLst>
            <pc:docMk/>
            <pc:sldMk cId="1000309931" sldId="472"/>
            <ac:grpSpMk id="55" creationId="{CFE5A64E-02C9-4F49-A74D-3894BDFC50F8}"/>
          </ac:grpSpMkLst>
        </pc:grpChg>
        <pc:picChg chg="del">
          <ac:chgData name="Corentin HIVER" userId="36e1ca1018ad5470" providerId="LiveId" clId="{22A86881-D710-4849-8B57-1865929D39F3}" dt="2024-05-30T15:07:40.314" v="9456" actId="478"/>
          <ac:picMkLst>
            <pc:docMk/>
            <pc:sldMk cId="1000309931" sldId="472"/>
            <ac:picMk id="41" creationId="{44E47BD0-4647-40C9-9EC3-474A4D08873C}"/>
          </ac:picMkLst>
        </pc:picChg>
        <pc:picChg chg="del">
          <ac:chgData name="Corentin HIVER" userId="36e1ca1018ad5470" providerId="LiveId" clId="{22A86881-D710-4849-8B57-1865929D39F3}" dt="2024-05-30T15:07:40.314" v="9456" actId="478"/>
          <ac:picMkLst>
            <pc:docMk/>
            <pc:sldMk cId="1000309931" sldId="472"/>
            <ac:picMk id="54" creationId="{E3493741-6388-4A85-846F-39317CC4A06E}"/>
          </ac:picMkLst>
        </pc:picChg>
      </pc:sldChg>
      <pc:sldChg chg="delSp add mod">
        <pc:chgData name="Corentin HIVER" userId="36e1ca1018ad5470" providerId="LiveId" clId="{22A86881-D710-4849-8B57-1865929D39F3}" dt="2024-05-30T15:08:09.333" v="9485" actId="478"/>
        <pc:sldMkLst>
          <pc:docMk/>
          <pc:sldMk cId="2314927113" sldId="473"/>
        </pc:sldMkLst>
        <pc:spChg chg="del">
          <ac:chgData name="Corentin HIVER" userId="36e1ca1018ad5470" providerId="LiveId" clId="{22A86881-D710-4849-8B57-1865929D39F3}" dt="2024-05-30T15:08:09.333" v="9485" actId="478"/>
          <ac:spMkLst>
            <pc:docMk/>
            <pc:sldMk cId="2314927113" sldId="473"/>
            <ac:spMk id="6" creationId="{4B728B1F-7884-43BF-9312-1313D57218E3}"/>
          </ac:spMkLst>
        </pc:spChg>
      </pc:sldChg>
      <pc:sldChg chg="addSp modSp add mod">
        <pc:chgData name="Corentin HIVER" userId="36e1ca1018ad5470" providerId="LiveId" clId="{22A86881-D710-4849-8B57-1865929D39F3}" dt="2024-05-31T06:51:18.530" v="9605" actId="1035"/>
        <pc:sldMkLst>
          <pc:docMk/>
          <pc:sldMk cId="1874107448" sldId="474"/>
        </pc:sldMkLst>
        <pc:spChg chg="add mod">
          <ac:chgData name="Corentin HIVER" userId="36e1ca1018ad5470" providerId="LiveId" clId="{22A86881-D710-4849-8B57-1865929D39F3}" dt="2024-05-31T06:51:18.530" v="9605" actId="1035"/>
          <ac:spMkLst>
            <pc:docMk/>
            <pc:sldMk cId="1874107448" sldId="474"/>
            <ac:spMk id="6" creationId="{74A970F1-ADC7-4D66-A1FC-25140EF4E6F8}"/>
          </ac:spMkLst>
        </pc:spChg>
        <pc:picChg chg="mod">
          <ac:chgData name="Corentin HIVER" userId="36e1ca1018ad5470" providerId="LiveId" clId="{22A86881-D710-4849-8B57-1865929D39F3}" dt="2024-05-31T06:51:16.617" v="9601" actId="1076"/>
          <ac:picMkLst>
            <pc:docMk/>
            <pc:sldMk cId="1874107448" sldId="474"/>
            <ac:picMk id="23" creationId="{A6635098-C16A-3882-A772-26A3A453E9D7}"/>
          </ac:picMkLst>
        </pc:picChg>
      </pc:sldChg>
    </pc:docChg>
  </pc:docChgLst>
  <pc:docChgLst>
    <pc:chgData name="Corentin" userId="36e1ca1018ad5470" providerId="LiveId" clId="{22A86881-D710-4849-8B57-1865929D39F3}"/>
    <pc:docChg chg="undo custSel addSld delSld modSld">
      <pc:chgData name="Corentin" userId="36e1ca1018ad5470" providerId="LiveId" clId="{22A86881-D710-4849-8B57-1865929D39F3}" dt="2024-05-24T13:29:08.235" v="62" actId="20577"/>
      <pc:docMkLst>
        <pc:docMk/>
      </pc:docMkLst>
      <pc:sldChg chg="addSp delSp new del mod">
        <pc:chgData name="Corentin" userId="36e1ca1018ad5470" providerId="LiveId" clId="{22A86881-D710-4849-8B57-1865929D39F3}" dt="2024-05-24T13:18:45.872" v="4" actId="47"/>
        <pc:sldMkLst>
          <pc:docMk/>
          <pc:sldMk cId="3627271911" sldId="256"/>
        </pc:sldMkLst>
        <pc:spChg chg="add del">
          <ac:chgData name="Corentin" userId="36e1ca1018ad5470" providerId="LiveId" clId="{22A86881-D710-4849-8B57-1865929D39F3}" dt="2024-05-24T13:18:38.488" v="2" actId="22"/>
          <ac:spMkLst>
            <pc:docMk/>
            <pc:sldMk cId="3627271911" sldId="256"/>
            <ac:spMk id="5" creationId="{CF6C782E-CFF0-44F3-A88B-9448D22CD581}"/>
          </ac:spMkLst>
        </pc:spChg>
      </pc:sldChg>
      <pc:sldChg chg="delSp modSp add mod modNotesTx">
        <pc:chgData name="Corentin" userId="36e1ca1018ad5470" providerId="LiveId" clId="{22A86881-D710-4849-8B57-1865929D39F3}" dt="2024-05-24T13:29:08.235" v="62" actId="20577"/>
        <pc:sldMkLst>
          <pc:docMk/>
          <pc:sldMk cId="1372083801" sldId="274"/>
        </pc:sldMkLst>
        <pc:spChg chg="mod">
          <ac:chgData name="Corentin" userId="36e1ca1018ad5470" providerId="LiveId" clId="{22A86881-D710-4849-8B57-1865929D39F3}" dt="2024-05-24T13:29:08.235" v="62" actId="20577"/>
          <ac:spMkLst>
            <pc:docMk/>
            <pc:sldMk cId="1372083801" sldId="274"/>
            <ac:spMk id="3" creationId="{00000000-0000-0000-0000-000000000000}"/>
          </ac:spMkLst>
        </pc:spChg>
        <pc:spChg chg="mod">
          <ac:chgData name="Corentin" userId="36e1ca1018ad5470" providerId="LiveId" clId="{22A86881-D710-4849-8B57-1865929D39F3}" dt="2024-05-24T13:28:59.127" v="52" actId="20577"/>
          <ac:spMkLst>
            <pc:docMk/>
            <pc:sldMk cId="1372083801" sldId="274"/>
            <ac:spMk id="4" creationId="{00000000-0000-0000-0000-000000000000}"/>
          </ac:spMkLst>
        </pc:spChg>
        <pc:spChg chg="mod">
          <ac:chgData name="Corentin" userId="36e1ca1018ad5470" providerId="LiveId" clId="{22A86881-D710-4849-8B57-1865929D39F3}" dt="2024-05-24T13:19:12.426" v="40" actId="20577"/>
          <ac:spMkLst>
            <pc:docMk/>
            <pc:sldMk cId="1372083801" sldId="274"/>
            <ac:spMk id="6" creationId="{00000000-0000-0000-0000-000000000000}"/>
          </ac:spMkLst>
        </pc:spChg>
        <pc:spChg chg="del">
          <ac:chgData name="Corentin" userId="36e1ca1018ad5470" providerId="LiveId" clId="{22A86881-D710-4849-8B57-1865929D39F3}" dt="2024-05-24T13:20:06.103" v="42" actId="478"/>
          <ac:spMkLst>
            <pc:docMk/>
            <pc:sldMk cId="1372083801" sldId="274"/>
            <ac:spMk id="1042" creationId="{833C1222-6EDC-41A2-9ED3-92BE8BB538C9}"/>
          </ac:spMkLst>
        </pc:spChg>
        <pc:picChg chg="mod">
          <ac:chgData name="Corentin" userId="36e1ca1018ad5470" providerId="LiveId" clId="{22A86881-D710-4849-8B57-1865929D39F3}" dt="2024-05-24T13:20:09.314" v="43" actId="1076"/>
          <ac:picMkLst>
            <pc:docMk/>
            <pc:sldMk cId="1372083801" sldId="274"/>
            <ac:picMk id="82" creationId="{37979386-45BE-4D40-BE98-66858BA92208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E0294B4-0042-44A5-87CF-0EA66798302A}" type="datetimeFigureOut">
              <a:rPr lang="fr-FR" smtClean="0"/>
              <a:t>31/05/2024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D4F42E1-6843-4635-92A2-41685668B25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5942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047CAEE-819E-4BD8-ABCF-537D0DE9B819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5100313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3874730-B88A-415C-A95E-0FBFDAE2061B}" type="slidenum">
              <a:rPr lang="fr-FR" smtClean="0"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3382642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3874730-B88A-415C-A95E-0FBFDAE2061B}" type="slidenum">
              <a:rPr lang="fr-FR" smtClean="0"/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4260771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3874730-B88A-415C-A95E-0FBFDAE2061B}" type="slidenum">
              <a:rPr lang="fr-FR" smtClean="0"/>
              <a:t>12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1033156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3874730-B88A-415C-A95E-0FBFDAE2061B}" type="slidenum">
              <a:rPr lang="fr-FR" smtClean="0"/>
              <a:t>13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5312036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3874730-B88A-415C-A95E-0FBFDAE2061B}" type="slidenum">
              <a:rPr lang="fr-FR" smtClean="0"/>
              <a:t>14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9073532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3874730-B88A-415C-A95E-0FBFDAE2061B}" type="slidenum">
              <a:rPr lang="fr-FR" smtClean="0"/>
              <a:t>15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0048202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3874730-B88A-415C-A95E-0FBFDAE2061B}" type="slidenum">
              <a:rPr lang="fr-FR" smtClean="0"/>
              <a:t>16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8265283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3874730-B88A-415C-A95E-0FBFDAE2061B}" type="slidenum">
              <a:rPr lang="fr-FR" smtClean="0"/>
              <a:t>17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2832842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3874730-B88A-415C-A95E-0FBFDAE2061B}" type="slidenum">
              <a:rPr lang="fr-FR" smtClean="0"/>
              <a:t>18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9302602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3874730-B88A-415C-A95E-0FBFDAE2061B}" type="slidenum">
              <a:rPr lang="fr-FR" smtClean="0"/>
              <a:t>19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5296942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3874730-B88A-415C-A95E-0FBFDAE2061B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4131872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3874730-B88A-415C-A95E-0FBFDAE2061B}" type="slidenum">
              <a:rPr lang="fr-FR" smtClean="0"/>
              <a:t>20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4842135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3874730-B88A-415C-A95E-0FBFDAE2061B}" type="slidenum">
              <a:rPr lang="fr-FR" smtClean="0"/>
              <a:t>21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908022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3874730-B88A-415C-A95E-0FBFDAE2061B}" type="slidenum">
              <a:rPr lang="fr-FR" smtClean="0"/>
              <a:t>22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03899576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3874730-B88A-415C-A95E-0FBFDAE2061B}" type="slidenum">
              <a:rPr lang="fr-FR" smtClean="0"/>
              <a:t>23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41026800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3874730-B88A-415C-A95E-0FBFDAE2061B}" type="slidenum">
              <a:rPr lang="fr-FR" smtClean="0"/>
              <a:t>24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21652249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3874730-B88A-415C-A95E-0FBFDAE2061B}" type="slidenum">
              <a:rPr lang="fr-FR" smtClean="0"/>
              <a:t>25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1310393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3874730-B88A-415C-A95E-0FBFDAE2061B}" type="slidenum">
              <a:rPr lang="fr-FR" smtClean="0"/>
              <a:t>26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85806081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3874730-B88A-415C-A95E-0FBFDAE2061B}" type="slidenum">
              <a:rPr lang="fr-FR" smtClean="0"/>
              <a:t>27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87246033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3874730-B88A-415C-A95E-0FBFDAE2061B}" type="slidenum">
              <a:rPr lang="fr-FR" smtClean="0"/>
              <a:t>28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44670208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3874730-B88A-415C-A95E-0FBFDAE2061B}" type="slidenum">
              <a:rPr lang="fr-FR" smtClean="0"/>
              <a:t>29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0720694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3874730-B88A-415C-A95E-0FBFDAE2061B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5689355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3874730-B88A-415C-A95E-0FBFDAE2061B}" type="slidenum">
              <a:rPr lang="fr-FR" smtClean="0"/>
              <a:t>30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43058928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3874730-B88A-415C-A95E-0FBFDAE2061B}" type="slidenum">
              <a:rPr lang="fr-FR" smtClean="0"/>
              <a:t>31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99065883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3874730-B88A-415C-A95E-0FBFDAE2061B}" type="slidenum">
              <a:rPr lang="fr-FR" smtClean="0"/>
              <a:t>32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72148825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3874730-B88A-415C-A95E-0FBFDAE2061B}" type="slidenum">
              <a:rPr lang="fr-FR" smtClean="0"/>
              <a:t>33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66433800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3874730-B88A-415C-A95E-0FBFDAE2061B}" type="slidenum">
              <a:rPr lang="fr-FR" smtClean="0"/>
              <a:t>34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01605093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3874730-B88A-415C-A95E-0FBFDAE2061B}" type="slidenum">
              <a:rPr lang="fr-FR" smtClean="0"/>
              <a:t>35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17477630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3874730-B88A-415C-A95E-0FBFDAE2061B}" type="slidenum">
              <a:rPr lang="fr-FR" smtClean="0"/>
              <a:t>36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32451338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dirty="0"/>
              <a:t>Spectres hyper complexes : types de réactions parasites. Réactions que l’on cherche ° fission + (</a:t>
            </a:r>
            <a:r>
              <a:rPr lang="fr-FR" dirty="0" err="1"/>
              <a:t>d,p</a:t>
            </a:r>
            <a:r>
              <a:rPr lang="fr-FR" dirty="0"/>
              <a:t>) sur contaminants + neutrons sur </a:t>
            </a:r>
            <a:r>
              <a:rPr lang="fr-FR" dirty="0" err="1"/>
              <a:t>détecteurs+structure</a:t>
            </a:r>
            <a:endParaRPr lang="fr-FR" dirty="0"/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D4F42E1-6843-4635-92A2-41685668B256}" type="slidenum">
              <a:rPr lang="fr-FR" smtClean="0"/>
              <a:t>37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2524535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dirty="0"/>
              <a:t>Spectres hyper complexes : types de réactions parasites. Réactions que l’on cherche ° fission + (</a:t>
            </a:r>
            <a:r>
              <a:rPr lang="fr-FR" dirty="0" err="1"/>
              <a:t>d,p</a:t>
            </a:r>
            <a:r>
              <a:rPr lang="fr-FR" dirty="0"/>
              <a:t>) sur contaminants + neutrons sur </a:t>
            </a:r>
            <a:r>
              <a:rPr lang="fr-FR" dirty="0" err="1"/>
              <a:t>détecteurs+structure</a:t>
            </a:r>
            <a:endParaRPr lang="fr-FR" dirty="0"/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D4F42E1-6843-4635-92A2-41685668B256}" type="slidenum">
              <a:rPr lang="fr-FR" smtClean="0"/>
              <a:t>38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06178989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dirty="0"/>
              <a:t>Spectres hyper complexes : types de réactions parasites. Réactions que l’on cherche ° fission + (</a:t>
            </a:r>
            <a:r>
              <a:rPr lang="fr-FR" dirty="0" err="1"/>
              <a:t>d,p</a:t>
            </a:r>
            <a:r>
              <a:rPr lang="fr-FR" dirty="0"/>
              <a:t>) sur contaminants + neutrons sur </a:t>
            </a:r>
            <a:r>
              <a:rPr lang="fr-FR" dirty="0" err="1"/>
              <a:t>détecteurs+structure</a:t>
            </a:r>
            <a:endParaRPr lang="fr-FR" dirty="0"/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D4F42E1-6843-4635-92A2-41685668B256}" type="slidenum">
              <a:rPr lang="fr-FR" smtClean="0"/>
              <a:t>39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2548308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3874730-B88A-415C-A95E-0FBFDAE2061B}" type="slidenum">
              <a:rPr lang="fr-FR" smtClean="0"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92077332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D4F42E1-6843-4635-92A2-41685668B256}" type="slidenum">
              <a:rPr lang="fr-FR" smtClean="0"/>
              <a:t>40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67596210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3874730-B88A-415C-A95E-0FBFDAE2061B}" type="slidenum">
              <a:rPr lang="fr-FR" smtClean="0"/>
              <a:t>41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99234752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3874730-B88A-415C-A95E-0FBFDAE2061B}" type="slidenum">
              <a:rPr lang="fr-FR" smtClean="0"/>
              <a:t>42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73127495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3874730-B88A-415C-A95E-0FBFDAE2061B}" type="slidenum">
              <a:rPr lang="fr-FR" smtClean="0"/>
              <a:t>43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7299491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3874730-B88A-415C-A95E-0FBFDAE2061B}" type="slidenum">
              <a:rPr lang="fr-FR" smtClean="0"/>
              <a:t>44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77366145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3874730-B88A-415C-A95E-0FBFDAE2061B}" type="slidenum">
              <a:rPr lang="fr-FR" smtClean="0"/>
              <a:t>45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87703579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3874730-B88A-415C-A95E-0FBFDAE2061B}" type="slidenum">
              <a:rPr lang="fr-FR" smtClean="0"/>
              <a:t>46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88107027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3874730-B88A-415C-A95E-0FBFDAE2061B}" type="slidenum">
              <a:rPr lang="fr-FR" smtClean="0"/>
              <a:t>47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99192966"/>
      </p:ext>
    </p:extLst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3874730-B88A-415C-A95E-0FBFDAE2061B}" type="slidenum">
              <a:rPr lang="fr-FR" smtClean="0"/>
              <a:t>48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07957480"/>
      </p:ext>
    </p:extLst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3874730-B88A-415C-A95E-0FBFDAE2061B}" type="slidenum">
              <a:rPr lang="fr-FR" smtClean="0"/>
              <a:t>49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0188369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3874730-B88A-415C-A95E-0FBFDAE2061B}" type="slidenum">
              <a:rPr lang="fr-FR" smtClean="0"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41367826"/>
      </p:ext>
    </p:extLst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3874730-B88A-415C-A95E-0FBFDAE2061B}" type="slidenum">
              <a:rPr lang="fr-FR" smtClean="0"/>
              <a:t>50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84410807"/>
      </p:ext>
    </p:extLst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3874730-B88A-415C-A95E-0FBFDAE2061B}" type="slidenum">
              <a:rPr lang="fr-FR" smtClean="0"/>
              <a:t>51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95553642"/>
      </p:ext>
    </p:extLst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3874730-B88A-415C-A95E-0FBFDAE2061B}" type="slidenum">
              <a:rPr lang="fr-FR" smtClean="0"/>
              <a:t>52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91261234"/>
      </p:ext>
    </p:extLst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3874730-B88A-415C-A95E-0FBFDAE2061B}" type="slidenum">
              <a:rPr lang="fr-FR" smtClean="0"/>
              <a:t>53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39850221"/>
      </p:ext>
    </p:extLst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3874730-B88A-415C-A95E-0FBFDAE2061B}" type="slidenum">
              <a:rPr lang="fr-FR" smtClean="0"/>
              <a:t>54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83776314"/>
      </p:ext>
    </p:extLst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3874730-B88A-415C-A95E-0FBFDAE2061B}" type="slidenum">
              <a:rPr lang="fr-FR" smtClean="0"/>
              <a:t>55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3532025"/>
      </p:ext>
    </p:extLst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3874730-B88A-415C-A95E-0FBFDAE2061B}" type="slidenum">
              <a:rPr lang="fr-FR" smtClean="0"/>
              <a:t>56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8496133"/>
      </p:ext>
    </p:extLst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3874730-B88A-415C-A95E-0FBFDAE2061B}" type="slidenum">
              <a:rPr lang="fr-FR" smtClean="0"/>
              <a:t>57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91462080"/>
      </p:ext>
    </p:extLst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3874730-B88A-415C-A95E-0FBFDAE2061B}" type="slidenum">
              <a:rPr lang="fr-FR" smtClean="0"/>
              <a:t>58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00023869"/>
      </p:ext>
    </p:extLst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3874730-B88A-415C-A95E-0FBFDAE2061B}" type="slidenum">
              <a:rPr lang="fr-FR" smtClean="0"/>
              <a:t>59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6412937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3874730-B88A-415C-A95E-0FBFDAE2061B}" type="slidenum">
              <a:rPr lang="fr-FR" smtClean="0"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57689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3874730-B88A-415C-A95E-0FBFDAE2061B}" type="slidenum">
              <a:rPr lang="fr-FR" smtClean="0"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2441027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3874730-B88A-415C-A95E-0FBFDAE2061B}" type="slidenum">
              <a:rPr lang="fr-FR" smtClean="0"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757783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3874730-B88A-415C-A95E-0FBFDAE2061B}" type="slidenum">
              <a:rPr lang="fr-FR" smtClean="0"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383519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3ED6ED8-38A8-4601-8C61-94649228AF1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CFD4949E-702E-4719-9FF1-1C115002B4A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B633ADAE-F98E-49B8-A631-C37993934B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3557AB-7051-4F71-A6A7-326977C89CBA}" type="datetimeFigureOut">
              <a:rPr lang="fr-FR" smtClean="0"/>
              <a:t>31/05/2024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8DD48733-B828-4789-8644-3D4019CBEF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ACE271D8-65AE-4311-9CA1-FE9DF2B753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9A91A6-AA28-4517-BA84-88ECDA8DB0A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733213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11063BB-3AC8-4D22-9798-F4DFE3C8A2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DAA035BB-3222-4265-8986-ECD344748BE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4F74B0E-4DEA-4B1D-9F89-701AAB935D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3557AB-7051-4F71-A6A7-326977C89CBA}" type="datetimeFigureOut">
              <a:rPr lang="fr-FR" smtClean="0"/>
              <a:t>31/05/2024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3C8904B-3D72-4545-84B1-63F6B5FC3F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5B562F19-1F60-4758-8980-8724EF8C83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9A91A6-AA28-4517-BA84-88ECDA8DB0A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952434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336A445D-1F40-463A-A26D-76B16332A9B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CB6BF80-F730-42EE-8701-3319BC423A0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01B828A-F0A2-489B-BF82-43E8D30265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3557AB-7051-4F71-A6A7-326977C89CBA}" type="datetimeFigureOut">
              <a:rPr lang="fr-FR" smtClean="0"/>
              <a:t>31/05/2024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F25FCD7E-DC4D-403B-8D5E-123ED49D0B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B805AA7-1B4E-41CA-94BC-DD95034DEC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9A91A6-AA28-4517-BA84-88ECDA8DB0A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4060664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 introduction : titre+contenu+filigra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9" y="0"/>
            <a:ext cx="12191598" cy="6857998"/>
          </a:xfrm>
          <a:prstGeom prst="rect">
            <a:avLst/>
          </a:prstGeom>
        </p:spPr>
      </p:pic>
      <p:sp>
        <p:nvSpPr>
          <p:cNvPr id="8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309894" y="1636064"/>
            <a:ext cx="11666121" cy="4553565"/>
          </a:xfrm>
          <a:prstGeom prst="rect">
            <a:avLst/>
          </a:prstGeom>
        </p:spPr>
        <p:txBody>
          <a:bodyPr/>
          <a:lstStyle>
            <a:lvl1pPr>
              <a:defRPr sz="2263">
                <a:solidFill>
                  <a:srgbClr val="FF6700"/>
                </a:solidFill>
              </a:defRPr>
            </a:lvl1pPr>
            <a:lvl2pPr>
              <a:defRPr sz="2037">
                <a:solidFill>
                  <a:srgbClr val="00294B"/>
                </a:solidFill>
              </a:defRPr>
            </a:lvl2pPr>
            <a:lvl3pPr>
              <a:defRPr sz="1811">
                <a:solidFill>
                  <a:srgbClr val="456487"/>
                </a:solidFill>
              </a:defRPr>
            </a:lvl3pPr>
            <a:lvl4pPr>
              <a:defRPr sz="1584">
                <a:solidFill>
                  <a:srgbClr val="456487"/>
                </a:solidFill>
              </a:defRPr>
            </a:lvl4pPr>
            <a:lvl5pPr>
              <a:defRPr sz="1584">
                <a:solidFill>
                  <a:srgbClr val="456487"/>
                </a:solidFill>
              </a:defRPr>
            </a:lvl5pPr>
          </a:lstStyle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9" name="Espace réservé de la date 6"/>
          <p:cNvSpPr>
            <a:spLocks noGrp="1"/>
          </p:cNvSpPr>
          <p:nvPr>
            <p:ph type="dt" sz="half" idx="10"/>
          </p:nvPr>
        </p:nvSpPr>
        <p:spPr>
          <a:xfrm>
            <a:off x="228399" y="6467913"/>
            <a:ext cx="2729259" cy="36473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14/03/2023</a:t>
            </a:r>
            <a:endParaRPr lang="fr-FR" dirty="0"/>
          </a:p>
        </p:txBody>
      </p:sp>
      <p:sp>
        <p:nvSpPr>
          <p:cNvPr id="10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3325189" y="6467913"/>
            <a:ext cx="5541624" cy="36473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Corentin Hiver | Pheniics Fest 2023</a:t>
            </a:r>
            <a:endParaRPr lang="fr-FR" dirty="0"/>
          </a:p>
        </p:txBody>
      </p:sp>
      <p:sp>
        <p:nvSpPr>
          <p:cNvPr id="11" name="Espace réservé du numéro de diapositive 8"/>
          <p:cNvSpPr>
            <a:spLocks noGrp="1"/>
          </p:cNvSpPr>
          <p:nvPr>
            <p:ph type="sldNum" sz="quarter" idx="12"/>
          </p:nvPr>
        </p:nvSpPr>
        <p:spPr>
          <a:xfrm>
            <a:off x="9234343" y="6467913"/>
            <a:ext cx="2741673" cy="36473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7E71596-5F9D-49C5-9701-16B3CA54319D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2" name="Titre 1"/>
          <p:cNvSpPr>
            <a:spLocks noGrp="1"/>
          </p:cNvSpPr>
          <p:nvPr>
            <p:ph type="title"/>
          </p:nvPr>
        </p:nvSpPr>
        <p:spPr>
          <a:xfrm>
            <a:off x="2591738" y="169116"/>
            <a:ext cx="6438063" cy="488983"/>
          </a:xfrm>
        </p:spPr>
        <p:txBody>
          <a:bodyPr>
            <a:normAutofit/>
          </a:bodyPr>
          <a:lstStyle>
            <a:lvl1pPr>
              <a:defRPr lang="fr-FR" sz="2490" b="1" kern="1200" dirty="0" smtClean="0">
                <a:solidFill>
                  <a:srgbClr val="00294B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</p:spTree>
    <p:extLst>
      <p:ext uri="{BB962C8B-B14F-4D97-AF65-F5344CB8AC3E}">
        <p14:creationId xmlns:p14="http://schemas.microsoft.com/office/powerpoint/2010/main" val="271546326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 simple : titre+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" y="0"/>
            <a:ext cx="12191593" cy="6857995"/>
          </a:xfrm>
          <a:prstGeom prst="rect">
            <a:avLst/>
          </a:prstGeom>
        </p:spPr>
      </p:pic>
      <p:sp>
        <p:nvSpPr>
          <p:cNvPr id="8" name="Titre 1"/>
          <p:cNvSpPr>
            <a:spLocks noGrp="1"/>
          </p:cNvSpPr>
          <p:nvPr>
            <p:ph type="title"/>
          </p:nvPr>
        </p:nvSpPr>
        <p:spPr>
          <a:xfrm>
            <a:off x="2591738" y="169116"/>
            <a:ext cx="6438063" cy="488983"/>
          </a:xfrm>
        </p:spPr>
        <p:txBody>
          <a:bodyPr>
            <a:normAutofit/>
          </a:bodyPr>
          <a:lstStyle>
            <a:lvl1pPr>
              <a:defRPr sz="2490" b="1">
                <a:solidFill>
                  <a:srgbClr val="00294B"/>
                </a:solidFill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9" name="Espace réservé de la date 6"/>
          <p:cNvSpPr>
            <a:spLocks noGrp="1"/>
          </p:cNvSpPr>
          <p:nvPr>
            <p:ph type="dt" sz="half" idx="10"/>
          </p:nvPr>
        </p:nvSpPr>
        <p:spPr>
          <a:xfrm>
            <a:off x="228399" y="6467913"/>
            <a:ext cx="2729259" cy="36473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2A7F0F3-D582-402A-B5FC-0362F90F69E0}" type="datetime1">
              <a:rPr lang="fr-FR" smtClean="0"/>
              <a:t>31/05/2024</a:t>
            </a:fld>
            <a:endParaRPr lang="fr-FR" dirty="0"/>
          </a:p>
        </p:txBody>
      </p:sp>
      <p:sp>
        <p:nvSpPr>
          <p:cNvPr id="10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3325189" y="6467913"/>
            <a:ext cx="5541624" cy="36473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fr-FR" dirty="0"/>
          </a:p>
        </p:txBody>
      </p:sp>
      <p:sp>
        <p:nvSpPr>
          <p:cNvPr id="11" name="Espace réservé du numéro de diapositive 8"/>
          <p:cNvSpPr>
            <a:spLocks noGrp="1"/>
          </p:cNvSpPr>
          <p:nvPr>
            <p:ph type="sldNum" sz="quarter" idx="12"/>
          </p:nvPr>
        </p:nvSpPr>
        <p:spPr>
          <a:xfrm>
            <a:off x="9234343" y="6467913"/>
            <a:ext cx="2741673" cy="36473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7E71596-5F9D-49C5-9701-16B3CA54319D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2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309894" y="902590"/>
            <a:ext cx="11666121" cy="5287040"/>
          </a:xfrm>
          <a:prstGeom prst="rect">
            <a:avLst/>
          </a:prstGeom>
        </p:spPr>
        <p:txBody>
          <a:bodyPr/>
          <a:lstStyle>
            <a:lvl1pPr>
              <a:defRPr sz="2263">
                <a:solidFill>
                  <a:srgbClr val="FF6700"/>
                </a:solidFill>
              </a:defRPr>
            </a:lvl1pPr>
            <a:lvl2pPr>
              <a:defRPr sz="2037">
                <a:solidFill>
                  <a:srgbClr val="00294B"/>
                </a:solidFill>
              </a:defRPr>
            </a:lvl2pPr>
            <a:lvl3pPr>
              <a:defRPr sz="1811">
                <a:solidFill>
                  <a:srgbClr val="456487"/>
                </a:solidFill>
              </a:defRPr>
            </a:lvl3pPr>
            <a:lvl4pPr>
              <a:defRPr sz="1584">
                <a:solidFill>
                  <a:srgbClr val="456487"/>
                </a:solidFill>
              </a:defRPr>
            </a:lvl4pPr>
            <a:lvl5pPr>
              <a:defRPr sz="1584">
                <a:solidFill>
                  <a:srgbClr val="456487"/>
                </a:solidFill>
              </a:defRPr>
            </a:lvl5pPr>
          </a:lstStyle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14169781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E8CFFA4-C4A9-4E00-9F2C-46EA25CDB3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86BE8654-C7F9-48E7-B02E-D31AE5981B0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229F00CB-8D2B-4690-8545-E550BC49D3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3557AB-7051-4F71-A6A7-326977C89CBA}" type="datetimeFigureOut">
              <a:rPr lang="fr-FR" smtClean="0"/>
              <a:t>31/05/2024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CD61FA6-9910-4705-8348-E12C77AA30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E989DB28-8D48-4EBA-9C05-039ED409CC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9A91A6-AA28-4517-BA84-88ECDA8DB0A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84055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D02DC96-7525-4B02-9F58-AE7A9F42D4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79CAEE2-1998-47FE-912A-D3454FE3E73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7431BAE-8C66-4104-826D-A453A03E1F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3557AB-7051-4F71-A6A7-326977C89CBA}" type="datetimeFigureOut">
              <a:rPr lang="fr-FR" smtClean="0"/>
              <a:t>31/05/2024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7FA5D7C9-D254-4910-BA23-C15ED8EF28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89770A-3430-4CB7-8FD0-AAE6951429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9A91A6-AA28-4517-BA84-88ECDA8DB0A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494265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31F7C93-BDF8-42B8-83D8-D2347EF731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EF0A7D6-A912-45D3-893A-B2CAAC92356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DB0A060C-052F-458D-82CC-CE1B850A28E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2951AACD-890C-43CC-ADE8-F33620BCFF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3557AB-7051-4F71-A6A7-326977C89CBA}" type="datetimeFigureOut">
              <a:rPr lang="fr-FR" smtClean="0"/>
              <a:t>31/05/2024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2C3D3BCD-1B93-4D1C-A142-0CE7FCDE89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164B972F-20AF-45B0-A8F9-6AF28ECC6D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9A91A6-AA28-4517-BA84-88ECDA8DB0A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715497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31DF87E-6C17-4EE6-9E29-3287769F36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A3ADE130-83B3-4215-BF9A-5BAC53EE3BA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1B1418C2-A15F-45E4-B378-DDD35B9F5AF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3E8914A7-E5F1-439D-815B-582D6D22DB5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38C778BD-EBA6-4279-8335-2E1874DC725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6AD8F874-418C-49E7-ADC5-79EA6C92E4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3557AB-7051-4F71-A6A7-326977C89CBA}" type="datetimeFigureOut">
              <a:rPr lang="fr-FR" smtClean="0"/>
              <a:t>31/05/2024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B28B870F-0471-412E-950D-824010953D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6AE39690-D499-4377-8B13-9F6A1C0DBC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9A91A6-AA28-4517-BA84-88ECDA8DB0A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615712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073C2EF-8C20-4674-966F-EE2835A256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C9EC74A4-EFCB-48F3-B7C3-AF2A99C9BB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3557AB-7051-4F71-A6A7-326977C89CBA}" type="datetimeFigureOut">
              <a:rPr lang="fr-FR" smtClean="0"/>
              <a:t>31/05/2024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350D631B-5060-4F45-802D-9F93F2FA3D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D0227709-D4EB-466F-A8FC-4010911D8C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9A91A6-AA28-4517-BA84-88ECDA8DB0A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761036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54C427BD-CB48-4AE4-B491-DA5394D677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3557AB-7051-4F71-A6A7-326977C89CBA}" type="datetimeFigureOut">
              <a:rPr lang="fr-FR" smtClean="0"/>
              <a:t>31/05/2024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E506EF8B-AE31-419E-94FF-325C59896C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D06D96D3-6633-4B6A-97FD-DED558BC41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9A91A6-AA28-4517-BA84-88ECDA8DB0A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561595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9818BB2-183B-489E-A776-9FAD13A4CB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7F072B67-2CE6-46C2-967C-20092B885FA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0238FED9-CCE0-48F2-BDD0-BBFEDECBE6D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65E5B987-FC6A-4A5B-AD54-58A7B77556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3557AB-7051-4F71-A6A7-326977C89CBA}" type="datetimeFigureOut">
              <a:rPr lang="fr-FR" smtClean="0"/>
              <a:t>31/05/2024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A52FCA74-0C05-449E-9FCD-19ACC00C38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A61330FC-9E48-44DE-9857-EA82CD6D04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9A91A6-AA28-4517-BA84-88ECDA8DB0A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678243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0FB1F52-41BF-47B9-90D7-05B1331FBA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FDD9A53A-D870-4B19-A0B9-75D0396630D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53031337-2EA7-4DAC-81BD-D64A2003CBF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9D7566CD-E12E-42B9-B1D3-86CD31C2BA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3557AB-7051-4F71-A6A7-326977C89CBA}" type="datetimeFigureOut">
              <a:rPr lang="fr-FR" smtClean="0"/>
              <a:t>31/05/2024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1B3EF11-97C6-4EE5-94B9-30FAA5AA3A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24689F34-0A91-444B-B9F8-2637E15D09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9A91A6-AA28-4517-BA84-88ECDA8DB0A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177637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FBCD4437-0617-409A-B22B-A94457C7F1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317F600-D8B2-45B5-B6B9-689BC2738AA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AC3666F-0A60-4CD9-98EC-BD9D53FAEF3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3557AB-7051-4F71-A6A7-326977C89CBA}" type="datetimeFigureOut">
              <a:rPr lang="fr-FR" smtClean="0"/>
              <a:t>31/05/2024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B8FCC2BD-5C59-4593-9367-4B3DB4E2961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B6F59EF-9CF7-4D86-A63C-CC65C5CD462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9A91A6-AA28-4517-BA84-88ECDA8DB0A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353776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6.jpe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8.png"/><Relationship Id="rId5" Type="http://schemas.openxmlformats.org/officeDocument/2006/relationships/image" Target="../media/image10.png"/><Relationship Id="rId4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7.png"/><Relationship Id="rId7" Type="http://schemas.openxmlformats.org/officeDocument/2006/relationships/image" Target="../media/image1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7.png"/><Relationship Id="rId7" Type="http://schemas.openxmlformats.org/officeDocument/2006/relationships/image" Target="../media/image19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10.png"/><Relationship Id="rId9" Type="http://schemas.openxmlformats.org/officeDocument/2006/relationships/image" Target="../media/image17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7.png"/><Relationship Id="rId7" Type="http://schemas.openxmlformats.org/officeDocument/2006/relationships/image" Target="../media/image20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10.png"/><Relationship Id="rId9" Type="http://schemas.openxmlformats.org/officeDocument/2006/relationships/image" Target="../media/image2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7.e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7.e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7.emf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3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10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26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10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10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10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10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10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25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10.pn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0.png"/><Relationship Id="rId3" Type="http://schemas.openxmlformats.org/officeDocument/2006/relationships/image" Target="../media/image7.png"/><Relationship Id="rId7" Type="http://schemas.openxmlformats.org/officeDocument/2006/relationships/image" Target="../media/image200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10" Type="http://schemas.openxmlformats.org/officeDocument/2006/relationships/image" Target="../media/image25.png"/><Relationship Id="rId4" Type="http://schemas.openxmlformats.org/officeDocument/2006/relationships/image" Target="../media/image10.png"/><Relationship Id="rId9" Type="http://schemas.openxmlformats.org/officeDocument/2006/relationships/image" Target="../media/image201.png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0.png"/><Relationship Id="rId13" Type="http://schemas.openxmlformats.org/officeDocument/2006/relationships/image" Target="../media/image29.png"/><Relationship Id="rId3" Type="http://schemas.openxmlformats.org/officeDocument/2006/relationships/image" Target="../media/image7.png"/><Relationship Id="rId7" Type="http://schemas.openxmlformats.org/officeDocument/2006/relationships/image" Target="../media/image211.png"/><Relationship Id="rId12" Type="http://schemas.openxmlformats.org/officeDocument/2006/relationships/image" Target="../media/image28.png"/><Relationship Id="rId2" Type="http://schemas.openxmlformats.org/officeDocument/2006/relationships/notesSlide" Target="../notesSlides/notesSlide27.xml"/><Relationship Id="rId16" Type="http://schemas.openxmlformats.org/officeDocument/2006/relationships/image" Target="../media/image32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9.png"/><Relationship Id="rId11" Type="http://schemas.openxmlformats.org/officeDocument/2006/relationships/image" Target="../media/image27.png"/><Relationship Id="rId5" Type="http://schemas.openxmlformats.org/officeDocument/2006/relationships/image" Target="../media/image8.png"/><Relationship Id="rId10" Type="http://schemas.openxmlformats.org/officeDocument/2006/relationships/image" Target="../media/image260.png"/><Relationship Id="rId4" Type="http://schemas.openxmlformats.org/officeDocument/2006/relationships/image" Target="../media/image10.png"/><Relationship Id="rId9" Type="http://schemas.openxmlformats.org/officeDocument/2006/relationships/image" Target="../media/image24.png"/><Relationship Id="rId14" Type="http://schemas.openxmlformats.org/officeDocument/2006/relationships/image" Target="../media/image30.png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13" Type="http://schemas.openxmlformats.org/officeDocument/2006/relationships/image" Target="../media/image38.png"/><Relationship Id="rId3" Type="http://schemas.openxmlformats.org/officeDocument/2006/relationships/image" Target="../media/image7.png"/><Relationship Id="rId7" Type="http://schemas.openxmlformats.org/officeDocument/2006/relationships/image" Target="../media/image31.png"/><Relationship Id="rId12" Type="http://schemas.openxmlformats.org/officeDocument/2006/relationships/image" Target="../media/image37.png"/><Relationship Id="rId2" Type="http://schemas.openxmlformats.org/officeDocument/2006/relationships/notesSlide" Target="../notesSlides/notesSlide28.xml"/><Relationship Id="rId16" Type="http://schemas.openxmlformats.org/officeDocument/2006/relationships/image" Target="../media/image41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9.png"/><Relationship Id="rId11" Type="http://schemas.openxmlformats.org/officeDocument/2006/relationships/image" Target="../media/image36.png"/><Relationship Id="rId5" Type="http://schemas.openxmlformats.org/officeDocument/2006/relationships/image" Target="../media/image8.png"/><Relationship Id="rId15" Type="http://schemas.openxmlformats.org/officeDocument/2006/relationships/image" Target="../media/image40.png"/><Relationship Id="rId10" Type="http://schemas.openxmlformats.org/officeDocument/2006/relationships/image" Target="../media/image35.png"/><Relationship Id="rId4" Type="http://schemas.openxmlformats.org/officeDocument/2006/relationships/image" Target="../media/image10.png"/><Relationship Id="rId9" Type="http://schemas.openxmlformats.org/officeDocument/2006/relationships/image" Target="../media/image34.png"/><Relationship Id="rId14" Type="http://schemas.openxmlformats.org/officeDocument/2006/relationships/image" Target="../media/image39.pn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slideLayout" Target="../slideLayouts/slideLayout13.xml"/><Relationship Id="rId7" Type="http://schemas.openxmlformats.org/officeDocument/2006/relationships/image" Target="../media/image10.png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notesSlide" Target="../notesSlides/notesSlide3.xml"/><Relationship Id="rId9" Type="http://schemas.openxmlformats.org/officeDocument/2006/relationships/image" Target="../media/image11.pn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3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3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45.png"/><Relationship Id="rId5" Type="http://schemas.openxmlformats.org/officeDocument/2006/relationships/image" Target="../media/image44.png"/><Relationship Id="rId4" Type="http://schemas.openxmlformats.org/officeDocument/2006/relationships/image" Target="../media/image42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3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4.PNG"/><Relationship Id="rId4" Type="http://schemas.openxmlformats.org/officeDocument/2006/relationships/image" Target="../media/image280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3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51.png"/><Relationship Id="rId4" Type="http://schemas.openxmlformats.org/officeDocument/2006/relationships/image" Target="../media/image50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53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53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5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video" Target="../media/media2.mp4"/><Relationship Id="rId1" Type="http://schemas.microsoft.com/office/2007/relationships/media" Target="../media/media2.mp4"/><Relationship Id="rId5" Type="http://schemas.openxmlformats.org/officeDocument/2006/relationships/image" Target="../media/image12.png"/><Relationship Id="rId4" Type="http://schemas.openxmlformats.org/officeDocument/2006/relationships/notesSlide" Target="../notesSlides/notesSlide4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55.png"/></Relationships>
</file>

<file path=ppt/slides/_rels/slide4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56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0.png"/><Relationship Id="rId5" Type="http://schemas.openxmlformats.org/officeDocument/2006/relationships/image" Target="../media/image7.png"/><Relationship Id="rId4" Type="http://schemas.openxmlformats.org/officeDocument/2006/relationships/image" Target="../media/image57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470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13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59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13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61.pn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61.pn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13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video" Target="../media/media3.mp4"/><Relationship Id="rId1" Type="http://schemas.microsoft.com/office/2007/relationships/media" Target="../media/media3.mp4"/><Relationship Id="rId5" Type="http://schemas.openxmlformats.org/officeDocument/2006/relationships/image" Target="../media/image13.png"/><Relationship Id="rId4" Type="http://schemas.openxmlformats.org/officeDocument/2006/relationships/notesSlide" Target="../notesSlides/notesSlide5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jpg"/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13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65.jpg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13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13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13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13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69.png"/><Relationship Id="rId4" Type="http://schemas.openxmlformats.org/officeDocument/2006/relationships/image" Target="../media/image68.png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72.png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notesSlide" Target="../notesSlides/notesSlide58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74.png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2" Type="http://schemas.openxmlformats.org/officeDocument/2006/relationships/notesSlide" Target="../notesSlides/notesSlide59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7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video" Target="../media/media2.mp4"/><Relationship Id="rId1" Type="http://schemas.microsoft.com/office/2007/relationships/media" Target="../media/media2.mp4"/><Relationship Id="rId5" Type="http://schemas.openxmlformats.org/officeDocument/2006/relationships/image" Target="../media/image12.png"/><Relationship Id="rId4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dirty="0"/>
              <a:t>29/06/2024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Corentin Hiver | Oslo </a:t>
            </a:r>
            <a:r>
              <a:rPr lang="en-US" dirty="0"/>
              <a:t>IX Workshop on Level Density , Gamma Strength</a:t>
            </a:r>
            <a:r>
              <a:rPr lang="fr-FR" dirty="0"/>
              <a:t> 2024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1596-5F9D-49C5-9701-16B3CA54319D}" type="slidenum">
              <a:rPr lang="fr-FR" smtClean="0"/>
              <a:pPr/>
              <a:t>1</a:t>
            </a:fld>
            <a:endParaRPr lang="fr-FR" dirty="0"/>
          </a:p>
        </p:txBody>
      </p:sp>
      <p:sp>
        <p:nvSpPr>
          <p:cNvPr id="6" name="Titre 5"/>
          <p:cNvSpPr>
            <a:spLocks noGrp="1"/>
          </p:cNvSpPr>
          <p:nvPr>
            <p:ph type="title"/>
          </p:nvPr>
        </p:nvSpPr>
        <p:spPr>
          <a:xfrm>
            <a:off x="1211173" y="130524"/>
            <a:ext cx="9510615" cy="488983"/>
          </a:xfrm>
        </p:spPr>
        <p:txBody>
          <a:bodyPr>
            <a:normAutofit fontScale="90000"/>
          </a:bodyPr>
          <a:lstStyle/>
          <a:p>
            <a:r>
              <a:rPr lang="fr-FR" dirty="0"/>
              <a:t>Oslo </a:t>
            </a:r>
            <a:r>
              <a:rPr lang="en-US" dirty="0"/>
              <a:t>IX Workshop on Level Density , Gamma Strength</a:t>
            </a:r>
            <a:r>
              <a:rPr lang="fr-FR" dirty="0"/>
              <a:t> 29.06.2024 Corentin Hiver</a:t>
            </a:r>
          </a:p>
        </p:txBody>
      </p:sp>
      <p:pic>
        <p:nvPicPr>
          <p:cNvPr id="7" name="Picture 8" descr="nu-Ball2 logo">
            <a:extLst>
              <a:ext uri="{FF2B5EF4-FFF2-40B4-BE49-F238E27FC236}">
                <a16:creationId xmlns:a16="http://schemas.microsoft.com/office/drawing/2014/main" id="{CBDE7F34-BBF8-406E-B975-FA4A340CCA0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42989" y="1447160"/>
            <a:ext cx="697832" cy="6978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Image 16">
            <a:extLst>
              <a:ext uri="{FF2B5EF4-FFF2-40B4-BE49-F238E27FC236}">
                <a16:creationId xmlns:a16="http://schemas.microsoft.com/office/drawing/2014/main" id="{46751DFA-72C7-4BA6-A5DB-6A75A478AAB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02350" y="2372930"/>
            <a:ext cx="2616568" cy="2389936"/>
          </a:xfrm>
          <a:prstGeom prst="rect">
            <a:avLst/>
          </a:prstGeom>
        </p:spPr>
      </p:pic>
      <p:pic>
        <p:nvPicPr>
          <p:cNvPr id="82" name="Image 81">
            <a:extLst>
              <a:ext uri="{FF2B5EF4-FFF2-40B4-BE49-F238E27FC236}">
                <a16:creationId xmlns:a16="http://schemas.microsoft.com/office/drawing/2014/main" id="{37979386-45BE-4D40-BE98-66858BA9220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48322" y="1489246"/>
            <a:ext cx="9692223" cy="4343047"/>
          </a:xfrm>
          <a:prstGeom prst="rect">
            <a:avLst/>
          </a:prstGeom>
        </p:spPr>
      </p:pic>
      <p:sp>
        <p:nvSpPr>
          <p:cNvPr id="85" name="ZoneTexte 84">
            <a:extLst>
              <a:ext uri="{FF2B5EF4-FFF2-40B4-BE49-F238E27FC236}">
                <a16:creationId xmlns:a16="http://schemas.microsoft.com/office/drawing/2014/main" id="{9C519C20-7777-4443-81F0-FF13D1570FD2}"/>
              </a:ext>
            </a:extLst>
          </p:cNvPr>
          <p:cNvSpPr txBox="1"/>
          <p:nvPr/>
        </p:nvSpPr>
        <p:spPr>
          <a:xfrm>
            <a:off x="1957963" y="944664"/>
            <a:ext cx="887973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600" dirty="0" err="1"/>
              <a:t>Study</a:t>
            </a:r>
            <a:r>
              <a:rPr lang="fr-FR" sz="3600" dirty="0"/>
              <a:t> of </a:t>
            </a:r>
            <a:r>
              <a:rPr lang="fr-FR" sz="3600" dirty="0" err="1"/>
              <a:t>shape</a:t>
            </a:r>
            <a:r>
              <a:rPr lang="fr-FR" sz="3600" dirty="0"/>
              <a:t> </a:t>
            </a:r>
            <a:r>
              <a:rPr lang="fr-FR" sz="3600" dirty="0" err="1"/>
              <a:t>isomer</a:t>
            </a:r>
            <a:r>
              <a:rPr lang="fr-FR" sz="3600" dirty="0"/>
              <a:t> back-</a:t>
            </a:r>
            <a:r>
              <a:rPr lang="fr-FR" sz="3600" dirty="0" err="1"/>
              <a:t>decay</a:t>
            </a:r>
            <a:r>
              <a:rPr lang="fr-FR" sz="3600" dirty="0"/>
              <a:t> in actinides </a:t>
            </a:r>
          </a:p>
          <a:p>
            <a:pPr algn="ctr"/>
            <a:r>
              <a:rPr lang="fr-FR" sz="3600" dirty="0" err="1"/>
              <a:t>using</a:t>
            </a:r>
            <a:r>
              <a:rPr lang="fr-FR" sz="3600" dirty="0"/>
              <a:t> Nuball2 </a:t>
            </a:r>
            <a:r>
              <a:rPr lang="fr-FR" sz="3600" dirty="0" err="1"/>
              <a:t>spectrometer</a:t>
            </a:r>
            <a:endParaRPr lang="fr-FR" sz="3600" dirty="0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3477D36C-68D0-4DEC-A10F-4AFA61364CD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01888" y="5363393"/>
            <a:ext cx="1938933" cy="876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208380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591738" y="169116"/>
            <a:ext cx="7917766" cy="488983"/>
          </a:xfrm>
        </p:spPr>
        <p:txBody>
          <a:bodyPr>
            <a:normAutofit/>
          </a:bodyPr>
          <a:lstStyle/>
          <a:p>
            <a:r>
              <a:rPr lang="fr-FR" dirty="0"/>
              <a:t>1. Introduction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A7F0F3-D582-402A-B5FC-0362F90F69E0}" type="datetime1">
              <a:rPr lang="fr-FR" smtClean="0"/>
              <a:t>31/05/2024</a:t>
            </a:fld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Corentin Hiver | Oslo </a:t>
            </a:r>
            <a:r>
              <a:rPr lang="en-US" dirty="0"/>
              <a:t>8th Workshop on Level Density , Gamma Strength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1596-5F9D-49C5-9701-16B3CA54319D}" type="slidenum">
              <a:rPr lang="fr-FR" smtClean="0"/>
              <a:pPr/>
              <a:t>10</a:t>
            </a:fld>
            <a:endParaRPr lang="fr-FR" dirty="0"/>
          </a:p>
        </p:txBody>
      </p:sp>
      <p:cxnSp>
        <p:nvCxnSpPr>
          <p:cNvPr id="47" name="Connecteur droit 46">
            <a:extLst>
              <a:ext uri="{FF2B5EF4-FFF2-40B4-BE49-F238E27FC236}">
                <a16:creationId xmlns:a16="http://schemas.microsoft.com/office/drawing/2014/main" id="{81FCD884-475A-4BA0-8F46-F009DC52E89C}"/>
              </a:ext>
            </a:extLst>
          </p:cNvPr>
          <p:cNvCxnSpPr>
            <a:cxnSpLocks/>
          </p:cNvCxnSpPr>
          <p:nvPr/>
        </p:nvCxnSpPr>
        <p:spPr>
          <a:xfrm flipH="1" flipV="1">
            <a:off x="977513" y="2525675"/>
            <a:ext cx="4995462" cy="1907"/>
          </a:xfrm>
          <a:prstGeom prst="line">
            <a:avLst/>
          </a:prstGeom>
          <a:ln w="28575">
            <a:solidFill>
              <a:schemeClr val="accent2">
                <a:lumMod val="20000"/>
                <a:lumOff val="8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ZoneTexte 47">
            <a:extLst>
              <a:ext uri="{FF2B5EF4-FFF2-40B4-BE49-F238E27FC236}">
                <a16:creationId xmlns:a16="http://schemas.microsoft.com/office/drawing/2014/main" id="{9F9FE057-7AD6-49E0-AB0A-3D93A7CA604F}"/>
              </a:ext>
            </a:extLst>
          </p:cNvPr>
          <p:cNvSpPr txBox="1"/>
          <p:nvPr/>
        </p:nvSpPr>
        <p:spPr>
          <a:xfrm>
            <a:off x="455401" y="2230979"/>
            <a:ext cx="48442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800" dirty="0" err="1">
                <a:solidFill>
                  <a:schemeClr val="accent3">
                    <a:lumMod val="20000"/>
                    <a:lumOff val="80000"/>
                  </a:schemeClr>
                </a:solidFill>
              </a:rPr>
              <a:t>E</a:t>
            </a:r>
            <a:r>
              <a:rPr lang="fr-FR" sz="2800" baseline="-25000" dirty="0" err="1">
                <a:solidFill>
                  <a:schemeClr val="accent3">
                    <a:lumMod val="20000"/>
                    <a:lumOff val="80000"/>
                  </a:schemeClr>
                </a:solidFill>
              </a:rPr>
              <a:t>b</a:t>
            </a:r>
            <a:endParaRPr lang="fr-FR" sz="2800" baseline="-25000" dirty="0">
              <a:solidFill>
                <a:schemeClr val="accent3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76" name="ZoneTexte 75">
            <a:extLst>
              <a:ext uri="{FF2B5EF4-FFF2-40B4-BE49-F238E27FC236}">
                <a16:creationId xmlns:a16="http://schemas.microsoft.com/office/drawing/2014/main" id="{C096B404-3E2D-458D-8199-B9D44EE64D03}"/>
              </a:ext>
            </a:extLst>
          </p:cNvPr>
          <p:cNvSpPr txBox="1"/>
          <p:nvPr/>
        </p:nvSpPr>
        <p:spPr>
          <a:xfrm>
            <a:off x="6820200" y="1945118"/>
            <a:ext cx="48923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800" dirty="0">
                <a:solidFill>
                  <a:schemeClr val="accent2">
                    <a:lumMod val="75000"/>
                  </a:schemeClr>
                </a:solidFill>
              </a:rPr>
              <a:t>E</a:t>
            </a:r>
            <a:r>
              <a:rPr lang="fr-FR" sz="2800" baseline="-25000" dirty="0">
                <a:solidFill>
                  <a:schemeClr val="accent2">
                    <a:lumMod val="75000"/>
                  </a:schemeClr>
                </a:solidFill>
              </a:rPr>
              <a:t>B</a:t>
            </a:r>
          </a:p>
        </p:txBody>
      </p:sp>
      <p:sp>
        <p:nvSpPr>
          <p:cNvPr id="77" name="ZoneTexte 76">
            <a:extLst>
              <a:ext uri="{FF2B5EF4-FFF2-40B4-BE49-F238E27FC236}">
                <a16:creationId xmlns:a16="http://schemas.microsoft.com/office/drawing/2014/main" id="{1D307818-A0D1-4398-8F7D-051171AAFC05}"/>
              </a:ext>
            </a:extLst>
          </p:cNvPr>
          <p:cNvSpPr txBox="1"/>
          <p:nvPr/>
        </p:nvSpPr>
        <p:spPr>
          <a:xfrm>
            <a:off x="4467039" y="2350814"/>
            <a:ext cx="49340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800" dirty="0">
                <a:solidFill>
                  <a:schemeClr val="accent2">
                    <a:lumMod val="75000"/>
                  </a:schemeClr>
                </a:solidFill>
              </a:rPr>
              <a:t>E</a:t>
            </a:r>
            <a:r>
              <a:rPr lang="fr-FR" sz="2800" baseline="-25000" dirty="0">
                <a:solidFill>
                  <a:schemeClr val="accent2">
                    <a:lumMod val="75000"/>
                  </a:schemeClr>
                </a:solidFill>
              </a:rPr>
              <a:t>A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664B5C9E-CECD-495D-AC10-8B8A58196AF6}"/>
              </a:ext>
            </a:extLst>
          </p:cNvPr>
          <p:cNvSpPr txBox="1"/>
          <p:nvPr/>
        </p:nvSpPr>
        <p:spPr>
          <a:xfrm>
            <a:off x="2937726" y="1035878"/>
            <a:ext cx="460946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800" dirty="0"/>
              <a:t>Super-</a:t>
            </a:r>
            <a:r>
              <a:rPr lang="fr-FR" sz="2800" dirty="0" err="1"/>
              <a:t>deformed</a:t>
            </a:r>
            <a:r>
              <a:rPr lang="fr-FR" sz="2800" dirty="0"/>
              <a:t> </a:t>
            </a:r>
            <a:r>
              <a:rPr lang="fr-FR" sz="2800" dirty="0" err="1"/>
              <a:t>shape</a:t>
            </a:r>
            <a:r>
              <a:rPr lang="fr-FR" sz="2800" dirty="0"/>
              <a:t> </a:t>
            </a:r>
            <a:r>
              <a:rPr lang="fr-FR" sz="2800" dirty="0" err="1"/>
              <a:t>isomer</a:t>
            </a:r>
            <a:endParaRPr lang="fr-FR" sz="2800" dirty="0"/>
          </a:p>
        </p:txBody>
      </p:sp>
      <p:grpSp>
        <p:nvGrpSpPr>
          <p:cNvPr id="16" name="Groupe 15">
            <a:extLst>
              <a:ext uri="{FF2B5EF4-FFF2-40B4-BE49-F238E27FC236}">
                <a16:creationId xmlns:a16="http://schemas.microsoft.com/office/drawing/2014/main" id="{573CBF25-386E-4F2F-9426-6949525869C8}"/>
              </a:ext>
            </a:extLst>
          </p:cNvPr>
          <p:cNvGrpSpPr/>
          <p:nvPr/>
        </p:nvGrpSpPr>
        <p:grpSpPr>
          <a:xfrm>
            <a:off x="5198044" y="2635122"/>
            <a:ext cx="511629" cy="369333"/>
            <a:chOff x="5198044" y="2656226"/>
            <a:chExt cx="511629" cy="478860"/>
          </a:xfrm>
        </p:grpSpPr>
        <p:cxnSp>
          <p:nvCxnSpPr>
            <p:cNvPr id="43" name="Connecteur droit 42">
              <a:extLst>
                <a:ext uri="{FF2B5EF4-FFF2-40B4-BE49-F238E27FC236}">
                  <a16:creationId xmlns:a16="http://schemas.microsoft.com/office/drawing/2014/main" id="{8CB45170-44B2-47F1-9FDD-C4609E9FA669}"/>
                </a:ext>
              </a:extLst>
            </p:cNvPr>
            <p:cNvCxnSpPr>
              <a:cxnSpLocks/>
            </p:cNvCxnSpPr>
            <p:nvPr/>
          </p:nvCxnSpPr>
          <p:spPr>
            <a:xfrm>
              <a:off x="5198044" y="3135086"/>
              <a:ext cx="511629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Connecteur droit 43">
              <a:extLst>
                <a:ext uri="{FF2B5EF4-FFF2-40B4-BE49-F238E27FC236}">
                  <a16:creationId xmlns:a16="http://schemas.microsoft.com/office/drawing/2014/main" id="{E04EDF7A-174C-4305-9CBA-AC7769CF8C24}"/>
                </a:ext>
              </a:extLst>
            </p:cNvPr>
            <p:cNvCxnSpPr>
              <a:cxnSpLocks/>
            </p:cNvCxnSpPr>
            <p:nvPr/>
          </p:nvCxnSpPr>
          <p:spPr>
            <a:xfrm>
              <a:off x="5198044" y="3026229"/>
              <a:ext cx="511629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Connecteur droit 44">
              <a:extLst>
                <a:ext uri="{FF2B5EF4-FFF2-40B4-BE49-F238E27FC236}">
                  <a16:creationId xmlns:a16="http://schemas.microsoft.com/office/drawing/2014/main" id="{BD3D192D-13DB-4497-A73E-0A5B6D4F86DE}"/>
                </a:ext>
              </a:extLst>
            </p:cNvPr>
            <p:cNvCxnSpPr>
              <a:cxnSpLocks/>
            </p:cNvCxnSpPr>
            <p:nvPr/>
          </p:nvCxnSpPr>
          <p:spPr>
            <a:xfrm>
              <a:off x="5198044" y="2852263"/>
              <a:ext cx="511629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Connecteur droit 45">
              <a:extLst>
                <a:ext uri="{FF2B5EF4-FFF2-40B4-BE49-F238E27FC236}">
                  <a16:creationId xmlns:a16="http://schemas.microsoft.com/office/drawing/2014/main" id="{E24501B6-C3E8-4ACF-9DFB-F7FEE92CC2F6}"/>
                </a:ext>
              </a:extLst>
            </p:cNvPr>
            <p:cNvCxnSpPr>
              <a:cxnSpLocks/>
            </p:cNvCxnSpPr>
            <p:nvPr/>
          </p:nvCxnSpPr>
          <p:spPr>
            <a:xfrm>
              <a:off x="5198044" y="2656226"/>
              <a:ext cx="511629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" name="Groupe 14">
            <a:extLst>
              <a:ext uri="{FF2B5EF4-FFF2-40B4-BE49-F238E27FC236}">
                <a16:creationId xmlns:a16="http://schemas.microsoft.com/office/drawing/2014/main" id="{565AB568-A30C-4419-82AC-DCC077376A68}"/>
              </a:ext>
            </a:extLst>
          </p:cNvPr>
          <p:cNvGrpSpPr/>
          <p:nvPr/>
        </p:nvGrpSpPr>
        <p:grpSpPr>
          <a:xfrm>
            <a:off x="5861957" y="2504700"/>
            <a:ext cx="511629" cy="369333"/>
            <a:chOff x="5840185" y="2395174"/>
            <a:chExt cx="511629" cy="478860"/>
          </a:xfrm>
        </p:grpSpPr>
        <p:cxnSp>
          <p:nvCxnSpPr>
            <p:cNvPr id="49" name="Connecteur droit 48">
              <a:extLst>
                <a:ext uri="{FF2B5EF4-FFF2-40B4-BE49-F238E27FC236}">
                  <a16:creationId xmlns:a16="http://schemas.microsoft.com/office/drawing/2014/main" id="{DA25359C-4844-4DCF-AD56-3BD3470F69E2}"/>
                </a:ext>
              </a:extLst>
            </p:cNvPr>
            <p:cNvCxnSpPr>
              <a:cxnSpLocks/>
            </p:cNvCxnSpPr>
            <p:nvPr/>
          </p:nvCxnSpPr>
          <p:spPr>
            <a:xfrm>
              <a:off x="5840185" y="2874034"/>
              <a:ext cx="511629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Connecteur droit 49">
              <a:extLst>
                <a:ext uri="{FF2B5EF4-FFF2-40B4-BE49-F238E27FC236}">
                  <a16:creationId xmlns:a16="http://schemas.microsoft.com/office/drawing/2014/main" id="{6319DF66-45D1-47A3-B2C9-D42CE5378495}"/>
                </a:ext>
              </a:extLst>
            </p:cNvPr>
            <p:cNvCxnSpPr>
              <a:cxnSpLocks/>
            </p:cNvCxnSpPr>
            <p:nvPr/>
          </p:nvCxnSpPr>
          <p:spPr>
            <a:xfrm>
              <a:off x="5840185" y="2765177"/>
              <a:ext cx="511629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Connecteur droit 50">
              <a:extLst>
                <a:ext uri="{FF2B5EF4-FFF2-40B4-BE49-F238E27FC236}">
                  <a16:creationId xmlns:a16="http://schemas.microsoft.com/office/drawing/2014/main" id="{0C513D0C-9033-4AE8-97CE-397BF72FF509}"/>
                </a:ext>
              </a:extLst>
            </p:cNvPr>
            <p:cNvCxnSpPr>
              <a:cxnSpLocks/>
            </p:cNvCxnSpPr>
            <p:nvPr/>
          </p:nvCxnSpPr>
          <p:spPr>
            <a:xfrm>
              <a:off x="5840185" y="2591211"/>
              <a:ext cx="511629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Connecteur droit 51">
              <a:extLst>
                <a:ext uri="{FF2B5EF4-FFF2-40B4-BE49-F238E27FC236}">
                  <a16:creationId xmlns:a16="http://schemas.microsoft.com/office/drawing/2014/main" id="{A751E899-E67A-4112-B8E8-CB3D9F792F7F}"/>
                </a:ext>
              </a:extLst>
            </p:cNvPr>
            <p:cNvCxnSpPr>
              <a:cxnSpLocks/>
            </p:cNvCxnSpPr>
            <p:nvPr/>
          </p:nvCxnSpPr>
          <p:spPr>
            <a:xfrm>
              <a:off x="5840185" y="2395174"/>
              <a:ext cx="511629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4" name="Groupe 83">
            <a:extLst>
              <a:ext uri="{FF2B5EF4-FFF2-40B4-BE49-F238E27FC236}">
                <a16:creationId xmlns:a16="http://schemas.microsoft.com/office/drawing/2014/main" id="{A66709CF-3568-45A8-B17B-1F7B15BF093B}"/>
              </a:ext>
            </a:extLst>
          </p:cNvPr>
          <p:cNvGrpSpPr/>
          <p:nvPr/>
        </p:nvGrpSpPr>
        <p:grpSpPr>
          <a:xfrm>
            <a:off x="5554953" y="3264172"/>
            <a:ext cx="511629" cy="369333"/>
            <a:chOff x="5198044" y="2656226"/>
            <a:chExt cx="511629" cy="478860"/>
          </a:xfrm>
        </p:grpSpPr>
        <p:cxnSp>
          <p:nvCxnSpPr>
            <p:cNvPr id="85" name="Connecteur droit 84">
              <a:extLst>
                <a:ext uri="{FF2B5EF4-FFF2-40B4-BE49-F238E27FC236}">
                  <a16:creationId xmlns:a16="http://schemas.microsoft.com/office/drawing/2014/main" id="{22534ED7-DB35-4F94-B1B8-BD44A29A0CE1}"/>
                </a:ext>
              </a:extLst>
            </p:cNvPr>
            <p:cNvCxnSpPr>
              <a:cxnSpLocks/>
            </p:cNvCxnSpPr>
            <p:nvPr/>
          </p:nvCxnSpPr>
          <p:spPr>
            <a:xfrm>
              <a:off x="5198044" y="3135086"/>
              <a:ext cx="511629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Connecteur droit 85">
              <a:extLst>
                <a:ext uri="{FF2B5EF4-FFF2-40B4-BE49-F238E27FC236}">
                  <a16:creationId xmlns:a16="http://schemas.microsoft.com/office/drawing/2014/main" id="{8F4D6ADF-E774-459A-9DFE-2F7422EB6C08}"/>
                </a:ext>
              </a:extLst>
            </p:cNvPr>
            <p:cNvCxnSpPr>
              <a:cxnSpLocks/>
            </p:cNvCxnSpPr>
            <p:nvPr/>
          </p:nvCxnSpPr>
          <p:spPr>
            <a:xfrm>
              <a:off x="5198044" y="3026229"/>
              <a:ext cx="511629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Connecteur droit 86">
              <a:extLst>
                <a:ext uri="{FF2B5EF4-FFF2-40B4-BE49-F238E27FC236}">
                  <a16:creationId xmlns:a16="http://schemas.microsoft.com/office/drawing/2014/main" id="{37490D47-9E12-4A69-83D5-8A6848CE94F2}"/>
                </a:ext>
              </a:extLst>
            </p:cNvPr>
            <p:cNvCxnSpPr>
              <a:cxnSpLocks/>
            </p:cNvCxnSpPr>
            <p:nvPr/>
          </p:nvCxnSpPr>
          <p:spPr>
            <a:xfrm>
              <a:off x="5198044" y="2852263"/>
              <a:ext cx="511629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Connecteur droit 87">
              <a:extLst>
                <a:ext uri="{FF2B5EF4-FFF2-40B4-BE49-F238E27FC236}">
                  <a16:creationId xmlns:a16="http://schemas.microsoft.com/office/drawing/2014/main" id="{AB632681-C23E-487C-B83E-C3C1FABF5579}"/>
                </a:ext>
              </a:extLst>
            </p:cNvPr>
            <p:cNvCxnSpPr>
              <a:cxnSpLocks/>
            </p:cNvCxnSpPr>
            <p:nvPr/>
          </p:nvCxnSpPr>
          <p:spPr>
            <a:xfrm>
              <a:off x="5198044" y="2656226"/>
              <a:ext cx="511629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8" name="Connecteur droit avec flèche 7">
            <a:extLst>
              <a:ext uri="{FF2B5EF4-FFF2-40B4-BE49-F238E27FC236}">
                <a16:creationId xmlns:a16="http://schemas.microsoft.com/office/drawing/2014/main" id="{EA0E79B2-643A-4070-8C33-6E0A3103E21E}"/>
              </a:ext>
            </a:extLst>
          </p:cNvPr>
          <p:cNvCxnSpPr>
            <a:cxnSpLocks/>
          </p:cNvCxnSpPr>
          <p:nvPr/>
        </p:nvCxnSpPr>
        <p:spPr>
          <a:xfrm>
            <a:off x="4483483" y="3633506"/>
            <a:ext cx="0" cy="1428351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necteur droit 9">
            <a:extLst>
              <a:ext uri="{FF2B5EF4-FFF2-40B4-BE49-F238E27FC236}">
                <a16:creationId xmlns:a16="http://schemas.microsoft.com/office/drawing/2014/main" id="{2DCC2821-643F-4989-B30C-28A4EFF999F7}"/>
              </a:ext>
            </a:extLst>
          </p:cNvPr>
          <p:cNvCxnSpPr>
            <a:cxnSpLocks/>
          </p:cNvCxnSpPr>
          <p:nvPr/>
        </p:nvCxnSpPr>
        <p:spPr>
          <a:xfrm>
            <a:off x="4483483" y="3633506"/>
            <a:ext cx="107147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4" name="Connecteur droit 113">
            <a:extLst>
              <a:ext uri="{FF2B5EF4-FFF2-40B4-BE49-F238E27FC236}">
                <a16:creationId xmlns:a16="http://schemas.microsoft.com/office/drawing/2014/main" id="{59CA9530-B4C3-449E-83AC-9BFECD8FE383}"/>
              </a:ext>
            </a:extLst>
          </p:cNvPr>
          <p:cNvCxnSpPr>
            <a:cxnSpLocks/>
          </p:cNvCxnSpPr>
          <p:nvPr/>
        </p:nvCxnSpPr>
        <p:spPr>
          <a:xfrm>
            <a:off x="2669525" y="5061857"/>
            <a:ext cx="179751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ZoneTexte 20">
                <a:extLst>
                  <a:ext uri="{FF2B5EF4-FFF2-40B4-BE49-F238E27FC236}">
                    <a16:creationId xmlns:a16="http://schemas.microsoft.com/office/drawing/2014/main" id="{65446E8F-E2E0-4656-A05B-89B68CF93C42}"/>
                  </a:ext>
                </a:extLst>
              </p:cNvPr>
              <p:cNvSpPr txBox="1"/>
              <p:nvPr/>
            </p:nvSpPr>
            <p:spPr>
              <a:xfrm>
                <a:off x="4626429" y="4256137"/>
                <a:ext cx="192424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l-GR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Δ</m:t>
                      </m:r>
                      <m:r>
                        <a:rPr lang="fr-FR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𝐸</m:t>
                      </m:r>
                      <m:r>
                        <a:rPr lang="fr-FR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≈2−4 </m:t>
                      </m:r>
                      <m:r>
                        <a:rPr lang="fr-FR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𝑀𝑒𝑉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21" name="ZoneTexte 20">
                <a:extLst>
                  <a:ext uri="{FF2B5EF4-FFF2-40B4-BE49-F238E27FC236}">
                    <a16:creationId xmlns:a16="http://schemas.microsoft.com/office/drawing/2014/main" id="{65446E8F-E2E0-4656-A05B-89B68CF93C4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26429" y="4256137"/>
                <a:ext cx="1924245" cy="369332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2" name="Groupe 21">
            <a:extLst>
              <a:ext uri="{FF2B5EF4-FFF2-40B4-BE49-F238E27FC236}">
                <a16:creationId xmlns:a16="http://schemas.microsoft.com/office/drawing/2014/main" id="{5205B8EA-5FE5-4BF6-86A9-9ED534BBD060}"/>
              </a:ext>
            </a:extLst>
          </p:cNvPr>
          <p:cNvGrpSpPr/>
          <p:nvPr/>
        </p:nvGrpSpPr>
        <p:grpSpPr>
          <a:xfrm>
            <a:off x="2141008" y="2058170"/>
            <a:ext cx="528517" cy="3003686"/>
            <a:chOff x="2141008" y="2058170"/>
            <a:chExt cx="528517" cy="3003686"/>
          </a:xfrm>
        </p:grpSpPr>
        <p:grpSp>
          <p:nvGrpSpPr>
            <p:cNvPr id="14" name="Groupe 13">
              <a:extLst>
                <a:ext uri="{FF2B5EF4-FFF2-40B4-BE49-F238E27FC236}">
                  <a16:creationId xmlns:a16="http://schemas.microsoft.com/office/drawing/2014/main" id="{B4C6F128-280A-4B5C-AF30-448FFEB7B619}"/>
                </a:ext>
              </a:extLst>
            </p:cNvPr>
            <p:cNvGrpSpPr/>
            <p:nvPr/>
          </p:nvGrpSpPr>
          <p:grpSpPr>
            <a:xfrm>
              <a:off x="2157896" y="4865820"/>
              <a:ext cx="511629" cy="196036"/>
              <a:chOff x="2157896" y="4582997"/>
              <a:chExt cx="511629" cy="478860"/>
            </a:xfrm>
          </p:grpSpPr>
          <p:cxnSp>
            <p:nvCxnSpPr>
              <p:cNvPr id="56" name="Connecteur droit 55">
                <a:extLst>
                  <a:ext uri="{FF2B5EF4-FFF2-40B4-BE49-F238E27FC236}">
                    <a16:creationId xmlns:a16="http://schemas.microsoft.com/office/drawing/2014/main" id="{9C1BE2B3-128A-441C-A32C-FCC25417AA1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157896" y="5061857"/>
                <a:ext cx="511629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Connecteur droit 56">
                <a:extLst>
                  <a:ext uri="{FF2B5EF4-FFF2-40B4-BE49-F238E27FC236}">
                    <a16:creationId xmlns:a16="http://schemas.microsoft.com/office/drawing/2014/main" id="{4746801F-48B4-4F75-8DB3-94A798DFF44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157896" y="4953000"/>
                <a:ext cx="511629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Connecteur droit 57">
                <a:extLst>
                  <a:ext uri="{FF2B5EF4-FFF2-40B4-BE49-F238E27FC236}">
                    <a16:creationId xmlns:a16="http://schemas.microsoft.com/office/drawing/2014/main" id="{0BED3CA5-E4C0-413B-91E8-87DDB92FF0C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157896" y="4779034"/>
                <a:ext cx="511629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" name="Connecteur droit 58">
                <a:extLst>
                  <a:ext uri="{FF2B5EF4-FFF2-40B4-BE49-F238E27FC236}">
                    <a16:creationId xmlns:a16="http://schemas.microsoft.com/office/drawing/2014/main" id="{6DE4BCAA-CCA5-4EEB-A3D2-1F98B8F7C8C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157896" y="4582997"/>
                <a:ext cx="511629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2" name="Groupe 11">
              <a:extLst>
                <a:ext uri="{FF2B5EF4-FFF2-40B4-BE49-F238E27FC236}">
                  <a16:creationId xmlns:a16="http://schemas.microsoft.com/office/drawing/2014/main" id="{35640511-B5F9-4968-AB1F-A8EF22B12F42}"/>
                </a:ext>
              </a:extLst>
            </p:cNvPr>
            <p:cNvGrpSpPr/>
            <p:nvPr/>
          </p:nvGrpSpPr>
          <p:grpSpPr>
            <a:xfrm>
              <a:off x="2157896" y="3777277"/>
              <a:ext cx="511629" cy="478860"/>
              <a:chOff x="2413710" y="3733911"/>
              <a:chExt cx="511629" cy="478860"/>
            </a:xfrm>
          </p:grpSpPr>
          <p:cxnSp>
            <p:nvCxnSpPr>
              <p:cNvPr id="60" name="Connecteur droit 59">
                <a:extLst>
                  <a:ext uri="{FF2B5EF4-FFF2-40B4-BE49-F238E27FC236}">
                    <a16:creationId xmlns:a16="http://schemas.microsoft.com/office/drawing/2014/main" id="{F4E214FD-A5C4-4569-9594-A22932EB9FF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413710" y="4212771"/>
                <a:ext cx="511629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1" name="Connecteur droit 60">
                <a:extLst>
                  <a:ext uri="{FF2B5EF4-FFF2-40B4-BE49-F238E27FC236}">
                    <a16:creationId xmlns:a16="http://schemas.microsoft.com/office/drawing/2014/main" id="{26BD4F95-F081-4C6B-BDB9-A94DEE189B5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413710" y="4103914"/>
                <a:ext cx="511629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" name="Connecteur droit 61">
                <a:extLst>
                  <a:ext uri="{FF2B5EF4-FFF2-40B4-BE49-F238E27FC236}">
                    <a16:creationId xmlns:a16="http://schemas.microsoft.com/office/drawing/2014/main" id="{5F400CD5-70EF-4B70-80E7-FF32FD98416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413710" y="3929948"/>
                <a:ext cx="511629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" name="Connecteur droit 62">
                <a:extLst>
                  <a:ext uri="{FF2B5EF4-FFF2-40B4-BE49-F238E27FC236}">
                    <a16:creationId xmlns:a16="http://schemas.microsoft.com/office/drawing/2014/main" id="{29F2B1C2-F927-43C7-B350-4ABBB1AB7DF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413710" y="3733911"/>
                <a:ext cx="511629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19" name="Groupe 118">
              <a:extLst>
                <a:ext uri="{FF2B5EF4-FFF2-40B4-BE49-F238E27FC236}">
                  <a16:creationId xmlns:a16="http://schemas.microsoft.com/office/drawing/2014/main" id="{C7D2D3A5-2F5F-4155-892B-88937BB3CD2D}"/>
                </a:ext>
              </a:extLst>
            </p:cNvPr>
            <p:cNvGrpSpPr/>
            <p:nvPr/>
          </p:nvGrpSpPr>
          <p:grpSpPr>
            <a:xfrm>
              <a:off x="2150151" y="3633506"/>
              <a:ext cx="511629" cy="593965"/>
              <a:chOff x="2413710" y="3733911"/>
              <a:chExt cx="511629" cy="478860"/>
            </a:xfrm>
          </p:grpSpPr>
          <p:cxnSp>
            <p:nvCxnSpPr>
              <p:cNvPr id="120" name="Connecteur droit 119">
                <a:extLst>
                  <a:ext uri="{FF2B5EF4-FFF2-40B4-BE49-F238E27FC236}">
                    <a16:creationId xmlns:a16="http://schemas.microsoft.com/office/drawing/2014/main" id="{FA01DF6E-CFAB-417D-B22E-4E2614C3D1B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413710" y="4212771"/>
                <a:ext cx="511629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1" name="Connecteur droit 120">
                <a:extLst>
                  <a:ext uri="{FF2B5EF4-FFF2-40B4-BE49-F238E27FC236}">
                    <a16:creationId xmlns:a16="http://schemas.microsoft.com/office/drawing/2014/main" id="{A5717951-450E-416F-9529-5EA6112384D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413710" y="4103914"/>
                <a:ext cx="511629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2" name="Connecteur droit 121">
                <a:extLst>
                  <a:ext uri="{FF2B5EF4-FFF2-40B4-BE49-F238E27FC236}">
                    <a16:creationId xmlns:a16="http://schemas.microsoft.com/office/drawing/2014/main" id="{B3EF09AA-A4D6-43ED-A766-9343EBE77AF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413710" y="3929948"/>
                <a:ext cx="511629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3" name="Connecteur droit 122">
                <a:extLst>
                  <a:ext uri="{FF2B5EF4-FFF2-40B4-BE49-F238E27FC236}">
                    <a16:creationId xmlns:a16="http://schemas.microsoft.com/office/drawing/2014/main" id="{0D66B2E0-9816-4825-8FE7-F886F9868F1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413710" y="3733911"/>
                <a:ext cx="511629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24" name="Groupe 123">
              <a:extLst>
                <a:ext uri="{FF2B5EF4-FFF2-40B4-BE49-F238E27FC236}">
                  <a16:creationId xmlns:a16="http://schemas.microsoft.com/office/drawing/2014/main" id="{F1AAD8BD-14D1-48EF-8813-612533B55AE7}"/>
                </a:ext>
              </a:extLst>
            </p:cNvPr>
            <p:cNvGrpSpPr/>
            <p:nvPr/>
          </p:nvGrpSpPr>
          <p:grpSpPr>
            <a:xfrm>
              <a:off x="2150150" y="3014174"/>
              <a:ext cx="511629" cy="665282"/>
              <a:chOff x="2413710" y="3733911"/>
              <a:chExt cx="511629" cy="478860"/>
            </a:xfrm>
          </p:grpSpPr>
          <p:cxnSp>
            <p:nvCxnSpPr>
              <p:cNvPr id="125" name="Connecteur droit 124">
                <a:extLst>
                  <a:ext uri="{FF2B5EF4-FFF2-40B4-BE49-F238E27FC236}">
                    <a16:creationId xmlns:a16="http://schemas.microsoft.com/office/drawing/2014/main" id="{6CDA3A30-361F-4A46-8D71-B5682118E7C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413710" y="4212771"/>
                <a:ext cx="511629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6" name="Connecteur droit 125">
                <a:extLst>
                  <a:ext uri="{FF2B5EF4-FFF2-40B4-BE49-F238E27FC236}">
                    <a16:creationId xmlns:a16="http://schemas.microsoft.com/office/drawing/2014/main" id="{465C8505-8109-44FA-8266-49ED9E86580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413710" y="4103914"/>
                <a:ext cx="511629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7" name="Connecteur droit 126">
                <a:extLst>
                  <a:ext uri="{FF2B5EF4-FFF2-40B4-BE49-F238E27FC236}">
                    <a16:creationId xmlns:a16="http://schemas.microsoft.com/office/drawing/2014/main" id="{7C013C63-51CB-492A-8C42-B77CA71A434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413710" y="3929948"/>
                <a:ext cx="511629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8" name="Connecteur droit 127">
                <a:extLst>
                  <a:ext uri="{FF2B5EF4-FFF2-40B4-BE49-F238E27FC236}">
                    <a16:creationId xmlns:a16="http://schemas.microsoft.com/office/drawing/2014/main" id="{5C02C722-2E17-461E-B447-19E1C94E997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413710" y="3733911"/>
                <a:ext cx="511629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29" name="Groupe 128">
              <a:extLst>
                <a:ext uri="{FF2B5EF4-FFF2-40B4-BE49-F238E27FC236}">
                  <a16:creationId xmlns:a16="http://schemas.microsoft.com/office/drawing/2014/main" id="{64C106A1-C282-4370-B43D-850DF40BA235}"/>
                </a:ext>
              </a:extLst>
            </p:cNvPr>
            <p:cNvGrpSpPr/>
            <p:nvPr/>
          </p:nvGrpSpPr>
          <p:grpSpPr>
            <a:xfrm>
              <a:off x="2150149" y="2854441"/>
              <a:ext cx="511629" cy="478860"/>
              <a:chOff x="2413710" y="3733911"/>
              <a:chExt cx="511629" cy="478860"/>
            </a:xfrm>
          </p:grpSpPr>
          <p:cxnSp>
            <p:nvCxnSpPr>
              <p:cNvPr id="130" name="Connecteur droit 129">
                <a:extLst>
                  <a:ext uri="{FF2B5EF4-FFF2-40B4-BE49-F238E27FC236}">
                    <a16:creationId xmlns:a16="http://schemas.microsoft.com/office/drawing/2014/main" id="{AE3EC542-E5EF-4DBE-A960-D5D77B5AADD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413710" y="4212771"/>
                <a:ext cx="511629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1" name="Connecteur droit 130">
                <a:extLst>
                  <a:ext uri="{FF2B5EF4-FFF2-40B4-BE49-F238E27FC236}">
                    <a16:creationId xmlns:a16="http://schemas.microsoft.com/office/drawing/2014/main" id="{5398E866-7E39-4FE6-AB44-3EB1C55B461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413710" y="4103914"/>
                <a:ext cx="511629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2" name="Connecteur droit 131">
                <a:extLst>
                  <a:ext uri="{FF2B5EF4-FFF2-40B4-BE49-F238E27FC236}">
                    <a16:creationId xmlns:a16="http://schemas.microsoft.com/office/drawing/2014/main" id="{CBBF2862-A7D4-4BC6-92E7-C7A1B144472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413710" y="3929948"/>
                <a:ext cx="511629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3" name="Connecteur droit 132">
                <a:extLst>
                  <a:ext uri="{FF2B5EF4-FFF2-40B4-BE49-F238E27FC236}">
                    <a16:creationId xmlns:a16="http://schemas.microsoft.com/office/drawing/2014/main" id="{8873D35F-A2A4-481A-991A-DA70A580F33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413710" y="3733911"/>
                <a:ext cx="511629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34" name="Groupe 133">
              <a:extLst>
                <a:ext uri="{FF2B5EF4-FFF2-40B4-BE49-F238E27FC236}">
                  <a16:creationId xmlns:a16="http://schemas.microsoft.com/office/drawing/2014/main" id="{FEC0439E-2272-4AF4-A252-475B420A73DB}"/>
                </a:ext>
              </a:extLst>
            </p:cNvPr>
            <p:cNvGrpSpPr/>
            <p:nvPr/>
          </p:nvGrpSpPr>
          <p:grpSpPr>
            <a:xfrm>
              <a:off x="2157896" y="2730472"/>
              <a:ext cx="511629" cy="478860"/>
              <a:chOff x="2413710" y="3733911"/>
              <a:chExt cx="511629" cy="478860"/>
            </a:xfrm>
          </p:grpSpPr>
          <p:cxnSp>
            <p:nvCxnSpPr>
              <p:cNvPr id="135" name="Connecteur droit 134">
                <a:extLst>
                  <a:ext uri="{FF2B5EF4-FFF2-40B4-BE49-F238E27FC236}">
                    <a16:creationId xmlns:a16="http://schemas.microsoft.com/office/drawing/2014/main" id="{9B65E526-6ED9-44BB-AF90-95F9743EB93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413710" y="4212771"/>
                <a:ext cx="511629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6" name="Connecteur droit 135">
                <a:extLst>
                  <a:ext uri="{FF2B5EF4-FFF2-40B4-BE49-F238E27FC236}">
                    <a16:creationId xmlns:a16="http://schemas.microsoft.com/office/drawing/2014/main" id="{C9715BA8-75AA-4B86-9302-01E48FD1134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413710" y="4103914"/>
                <a:ext cx="511629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7" name="Connecteur droit 136">
                <a:extLst>
                  <a:ext uri="{FF2B5EF4-FFF2-40B4-BE49-F238E27FC236}">
                    <a16:creationId xmlns:a16="http://schemas.microsoft.com/office/drawing/2014/main" id="{48BD21C4-3350-4207-AA95-F861A4A620F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413710" y="3929948"/>
                <a:ext cx="511629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8" name="Connecteur droit 137">
                <a:extLst>
                  <a:ext uri="{FF2B5EF4-FFF2-40B4-BE49-F238E27FC236}">
                    <a16:creationId xmlns:a16="http://schemas.microsoft.com/office/drawing/2014/main" id="{51FA73E7-12FB-46A7-933D-EDB628270EE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413710" y="3733911"/>
                <a:ext cx="511629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39" name="Groupe 138">
              <a:extLst>
                <a:ext uri="{FF2B5EF4-FFF2-40B4-BE49-F238E27FC236}">
                  <a16:creationId xmlns:a16="http://schemas.microsoft.com/office/drawing/2014/main" id="{B73D0411-CF40-4630-8FDF-4AA43657470E}"/>
                </a:ext>
              </a:extLst>
            </p:cNvPr>
            <p:cNvGrpSpPr/>
            <p:nvPr/>
          </p:nvGrpSpPr>
          <p:grpSpPr>
            <a:xfrm>
              <a:off x="2144147" y="2623776"/>
              <a:ext cx="522515" cy="478860"/>
              <a:chOff x="2413710" y="3733911"/>
              <a:chExt cx="522515" cy="478860"/>
            </a:xfrm>
          </p:grpSpPr>
          <p:cxnSp>
            <p:nvCxnSpPr>
              <p:cNvPr id="140" name="Connecteur droit 139">
                <a:extLst>
                  <a:ext uri="{FF2B5EF4-FFF2-40B4-BE49-F238E27FC236}">
                    <a16:creationId xmlns:a16="http://schemas.microsoft.com/office/drawing/2014/main" id="{5A13A4A4-6882-41FA-ABFA-76C3542D04A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413710" y="4212771"/>
                <a:ext cx="511629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1" name="Connecteur droit 140">
                <a:extLst>
                  <a:ext uri="{FF2B5EF4-FFF2-40B4-BE49-F238E27FC236}">
                    <a16:creationId xmlns:a16="http://schemas.microsoft.com/office/drawing/2014/main" id="{1A815CA6-5CB0-48B5-8BAC-319C7ECAA39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424596" y="4103914"/>
                <a:ext cx="511629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2" name="Connecteur droit 141">
                <a:extLst>
                  <a:ext uri="{FF2B5EF4-FFF2-40B4-BE49-F238E27FC236}">
                    <a16:creationId xmlns:a16="http://schemas.microsoft.com/office/drawing/2014/main" id="{9D95253D-28F6-4008-AA03-CAAC77BFE93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413710" y="3929948"/>
                <a:ext cx="511629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3" name="Connecteur droit 142">
                <a:extLst>
                  <a:ext uri="{FF2B5EF4-FFF2-40B4-BE49-F238E27FC236}">
                    <a16:creationId xmlns:a16="http://schemas.microsoft.com/office/drawing/2014/main" id="{E326417F-FCBC-41B9-B108-C04C3E7FA7C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413710" y="3733911"/>
                <a:ext cx="511629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44" name="Groupe 143">
              <a:extLst>
                <a:ext uri="{FF2B5EF4-FFF2-40B4-BE49-F238E27FC236}">
                  <a16:creationId xmlns:a16="http://schemas.microsoft.com/office/drawing/2014/main" id="{9C56094A-598B-458C-B02F-63CE5B9160B7}"/>
                </a:ext>
              </a:extLst>
            </p:cNvPr>
            <p:cNvGrpSpPr/>
            <p:nvPr/>
          </p:nvGrpSpPr>
          <p:grpSpPr>
            <a:xfrm>
              <a:off x="2144147" y="2318029"/>
              <a:ext cx="522515" cy="478860"/>
              <a:chOff x="2413710" y="3733911"/>
              <a:chExt cx="522515" cy="478860"/>
            </a:xfrm>
          </p:grpSpPr>
          <p:cxnSp>
            <p:nvCxnSpPr>
              <p:cNvPr id="145" name="Connecteur droit 144">
                <a:extLst>
                  <a:ext uri="{FF2B5EF4-FFF2-40B4-BE49-F238E27FC236}">
                    <a16:creationId xmlns:a16="http://schemas.microsoft.com/office/drawing/2014/main" id="{0DE19794-5E76-49E8-8281-01A11C969B1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424596" y="4212771"/>
                <a:ext cx="511629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6" name="Connecteur droit 145">
                <a:extLst>
                  <a:ext uri="{FF2B5EF4-FFF2-40B4-BE49-F238E27FC236}">
                    <a16:creationId xmlns:a16="http://schemas.microsoft.com/office/drawing/2014/main" id="{3F08F559-ED30-46FA-A541-A9383FE13DF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413710" y="4103914"/>
                <a:ext cx="511629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7" name="Connecteur droit 146">
                <a:extLst>
                  <a:ext uri="{FF2B5EF4-FFF2-40B4-BE49-F238E27FC236}">
                    <a16:creationId xmlns:a16="http://schemas.microsoft.com/office/drawing/2014/main" id="{27A2F740-5784-483D-B053-BB947D7DD65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413710" y="3929948"/>
                <a:ext cx="511629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8" name="Connecteur droit 147">
                <a:extLst>
                  <a:ext uri="{FF2B5EF4-FFF2-40B4-BE49-F238E27FC236}">
                    <a16:creationId xmlns:a16="http://schemas.microsoft.com/office/drawing/2014/main" id="{4DD5BA5A-0ACF-446E-9BFD-041CBC7E30B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413710" y="3733911"/>
                <a:ext cx="511629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49" name="Groupe 148">
              <a:extLst>
                <a:ext uri="{FF2B5EF4-FFF2-40B4-BE49-F238E27FC236}">
                  <a16:creationId xmlns:a16="http://schemas.microsoft.com/office/drawing/2014/main" id="{151E6FFF-8F7F-4C31-A859-0AA72D9C4C90}"/>
                </a:ext>
              </a:extLst>
            </p:cNvPr>
            <p:cNvGrpSpPr/>
            <p:nvPr/>
          </p:nvGrpSpPr>
          <p:grpSpPr>
            <a:xfrm>
              <a:off x="2144147" y="2242993"/>
              <a:ext cx="511629" cy="206369"/>
              <a:chOff x="2413710" y="3733911"/>
              <a:chExt cx="511629" cy="478860"/>
            </a:xfrm>
          </p:grpSpPr>
          <p:cxnSp>
            <p:nvCxnSpPr>
              <p:cNvPr id="150" name="Connecteur droit 149">
                <a:extLst>
                  <a:ext uri="{FF2B5EF4-FFF2-40B4-BE49-F238E27FC236}">
                    <a16:creationId xmlns:a16="http://schemas.microsoft.com/office/drawing/2014/main" id="{5B860BFC-E0C6-4F64-9BDF-A8FE0258EE1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413710" y="4212771"/>
                <a:ext cx="511629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1" name="Connecteur droit 150">
                <a:extLst>
                  <a:ext uri="{FF2B5EF4-FFF2-40B4-BE49-F238E27FC236}">
                    <a16:creationId xmlns:a16="http://schemas.microsoft.com/office/drawing/2014/main" id="{633FF14A-9106-4E67-8DE6-AAF61A05385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413710" y="4103914"/>
                <a:ext cx="511629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2" name="Connecteur droit 151">
                <a:extLst>
                  <a:ext uri="{FF2B5EF4-FFF2-40B4-BE49-F238E27FC236}">
                    <a16:creationId xmlns:a16="http://schemas.microsoft.com/office/drawing/2014/main" id="{D603CFDA-A91A-48D1-A8E1-BA458C4D975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413710" y="3929948"/>
                <a:ext cx="511629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3" name="Connecteur droit 152">
                <a:extLst>
                  <a:ext uri="{FF2B5EF4-FFF2-40B4-BE49-F238E27FC236}">
                    <a16:creationId xmlns:a16="http://schemas.microsoft.com/office/drawing/2014/main" id="{A93579F5-4999-4E07-8364-81169F46BCE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413710" y="3733911"/>
                <a:ext cx="511629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54" name="Groupe 153">
              <a:extLst>
                <a:ext uri="{FF2B5EF4-FFF2-40B4-BE49-F238E27FC236}">
                  <a16:creationId xmlns:a16="http://schemas.microsoft.com/office/drawing/2014/main" id="{632D38C5-CFDF-4B9E-A102-F728D051BC8E}"/>
                </a:ext>
              </a:extLst>
            </p:cNvPr>
            <p:cNvGrpSpPr/>
            <p:nvPr/>
          </p:nvGrpSpPr>
          <p:grpSpPr>
            <a:xfrm>
              <a:off x="2142781" y="2110664"/>
              <a:ext cx="511629" cy="444534"/>
              <a:chOff x="2413710" y="3733911"/>
              <a:chExt cx="511629" cy="478860"/>
            </a:xfrm>
          </p:grpSpPr>
          <p:cxnSp>
            <p:nvCxnSpPr>
              <p:cNvPr id="155" name="Connecteur droit 154">
                <a:extLst>
                  <a:ext uri="{FF2B5EF4-FFF2-40B4-BE49-F238E27FC236}">
                    <a16:creationId xmlns:a16="http://schemas.microsoft.com/office/drawing/2014/main" id="{D394C876-944E-41F5-BEBB-5EF556B9514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413710" y="4212771"/>
                <a:ext cx="511629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6" name="Connecteur droit 155">
                <a:extLst>
                  <a:ext uri="{FF2B5EF4-FFF2-40B4-BE49-F238E27FC236}">
                    <a16:creationId xmlns:a16="http://schemas.microsoft.com/office/drawing/2014/main" id="{55DE4486-3A47-4414-A8A7-559A319AF23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413710" y="4103914"/>
                <a:ext cx="511629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7" name="Connecteur droit 156">
                <a:extLst>
                  <a:ext uri="{FF2B5EF4-FFF2-40B4-BE49-F238E27FC236}">
                    <a16:creationId xmlns:a16="http://schemas.microsoft.com/office/drawing/2014/main" id="{D3458E92-8CA7-4608-87B5-8B661B1CECB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413710" y="3929948"/>
                <a:ext cx="511629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8" name="Connecteur droit 157">
                <a:extLst>
                  <a:ext uri="{FF2B5EF4-FFF2-40B4-BE49-F238E27FC236}">
                    <a16:creationId xmlns:a16="http://schemas.microsoft.com/office/drawing/2014/main" id="{A3CFCDC3-A611-49FE-868F-B60FBE313C0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413710" y="3733911"/>
                <a:ext cx="511629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64" name="Groupe 163">
              <a:extLst>
                <a:ext uri="{FF2B5EF4-FFF2-40B4-BE49-F238E27FC236}">
                  <a16:creationId xmlns:a16="http://schemas.microsoft.com/office/drawing/2014/main" id="{BA0C5B08-5FD8-4319-8361-A792891C1808}"/>
                </a:ext>
              </a:extLst>
            </p:cNvPr>
            <p:cNvGrpSpPr/>
            <p:nvPr/>
          </p:nvGrpSpPr>
          <p:grpSpPr>
            <a:xfrm>
              <a:off x="2157896" y="2058170"/>
              <a:ext cx="511629" cy="118672"/>
              <a:chOff x="2413710" y="3733911"/>
              <a:chExt cx="511629" cy="478860"/>
            </a:xfrm>
          </p:grpSpPr>
          <p:cxnSp>
            <p:nvCxnSpPr>
              <p:cNvPr id="165" name="Connecteur droit 164">
                <a:extLst>
                  <a:ext uri="{FF2B5EF4-FFF2-40B4-BE49-F238E27FC236}">
                    <a16:creationId xmlns:a16="http://schemas.microsoft.com/office/drawing/2014/main" id="{14DF310E-3F30-4DC9-BA54-0042A913FD5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413710" y="4212771"/>
                <a:ext cx="511629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6" name="Connecteur droit 165">
                <a:extLst>
                  <a:ext uri="{FF2B5EF4-FFF2-40B4-BE49-F238E27FC236}">
                    <a16:creationId xmlns:a16="http://schemas.microsoft.com/office/drawing/2014/main" id="{2C64AB21-89C4-41E2-B119-DD3FA92EAF4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413710" y="4103914"/>
                <a:ext cx="511629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7" name="Connecteur droit 166">
                <a:extLst>
                  <a:ext uri="{FF2B5EF4-FFF2-40B4-BE49-F238E27FC236}">
                    <a16:creationId xmlns:a16="http://schemas.microsoft.com/office/drawing/2014/main" id="{CD5A1642-CC25-4E9C-8681-F03093066DB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413710" y="3929948"/>
                <a:ext cx="511629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8" name="Connecteur droit 167">
                <a:extLst>
                  <a:ext uri="{FF2B5EF4-FFF2-40B4-BE49-F238E27FC236}">
                    <a16:creationId xmlns:a16="http://schemas.microsoft.com/office/drawing/2014/main" id="{9E1A2D49-E121-48D4-8D77-53259130B43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413710" y="3733911"/>
                <a:ext cx="511629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59" name="Groupe 158">
              <a:extLst>
                <a:ext uri="{FF2B5EF4-FFF2-40B4-BE49-F238E27FC236}">
                  <a16:creationId xmlns:a16="http://schemas.microsoft.com/office/drawing/2014/main" id="{E70CF85E-71A2-4905-8F9D-D78AD64E56F5}"/>
                </a:ext>
              </a:extLst>
            </p:cNvPr>
            <p:cNvGrpSpPr/>
            <p:nvPr/>
          </p:nvGrpSpPr>
          <p:grpSpPr>
            <a:xfrm>
              <a:off x="2141008" y="4038103"/>
              <a:ext cx="511629" cy="593965"/>
              <a:chOff x="2413710" y="3733911"/>
              <a:chExt cx="511629" cy="478860"/>
            </a:xfrm>
          </p:grpSpPr>
          <p:cxnSp>
            <p:nvCxnSpPr>
              <p:cNvPr id="160" name="Connecteur droit 159">
                <a:extLst>
                  <a:ext uri="{FF2B5EF4-FFF2-40B4-BE49-F238E27FC236}">
                    <a16:creationId xmlns:a16="http://schemas.microsoft.com/office/drawing/2014/main" id="{471833A9-249C-4728-854A-C0D49C3044C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413710" y="4212771"/>
                <a:ext cx="511629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1" name="Connecteur droit 160">
                <a:extLst>
                  <a:ext uri="{FF2B5EF4-FFF2-40B4-BE49-F238E27FC236}">
                    <a16:creationId xmlns:a16="http://schemas.microsoft.com/office/drawing/2014/main" id="{1AF2319B-093E-4DCB-9C0E-69493D4746D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413710" y="4103914"/>
                <a:ext cx="511629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2" name="Connecteur droit 161">
                <a:extLst>
                  <a:ext uri="{FF2B5EF4-FFF2-40B4-BE49-F238E27FC236}">
                    <a16:creationId xmlns:a16="http://schemas.microsoft.com/office/drawing/2014/main" id="{6A7D3482-0F63-4FB1-B79D-D77011B6EE1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413710" y="3929948"/>
                <a:ext cx="511629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3" name="Connecteur droit 162">
                <a:extLst>
                  <a:ext uri="{FF2B5EF4-FFF2-40B4-BE49-F238E27FC236}">
                    <a16:creationId xmlns:a16="http://schemas.microsoft.com/office/drawing/2014/main" id="{D1AA91B2-CD48-4992-92AE-11DC55FCDBB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413710" y="3733911"/>
                <a:ext cx="511629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cxnSp>
        <p:nvCxnSpPr>
          <p:cNvPr id="170" name="Connecteur droit 169">
            <a:extLst>
              <a:ext uri="{FF2B5EF4-FFF2-40B4-BE49-F238E27FC236}">
                <a16:creationId xmlns:a16="http://schemas.microsoft.com/office/drawing/2014/main" id="{335D983A-271B-4439-A6F1-F36C25914EF3}"/>
              </a:ext>
            </a:extLst>
          </p:cNvPr>
          <p:cNvCxnSpPr>
            <a:cxnSpLocks/>
          </p:cNvCxnSpPr>
          <p:nvPr/>
        </p:nvCxnSpPr>
        <p:spPr>
          <a:xfrm>
            <a:off x="2141008" y="2493814"/>
            <a:ext cx="511629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1" name="Connecteur droit 170">
            <a:extLst>
              <a:ext uri="{FF2B5EF4-FFF2-40B4-BE49-F238E27FC236}">
                <a16:creationId xmlns:a16="http://schemas.microsoft.com/office/drawing/2014/main" id="{3CF115F9-1476-419D-A56B-DBDB7348DD25}"/>
              </a:ext>
            </a:extLst>
          </p:cNvPr>
          <p:cNvCxnSpPr>
            <a:cxnSpLocks/>
          </p:cNvCxnSpPr>
          <p:nvPr/>
        </p:nvCxnSpPr>
        <p:spPr>
          <a:xfrm>
            <a:off x="2161032" y="2102193"/>
            <a:ext cx="511629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8" name="Groupe 17">
            <a:extLst>
              <a:ext uri="{FF2B5EF4-FFF2-40B4-BE49-F238E27FC236}">
                <a16:creationId xmlns:a16="http://schemas.microsoft.com/office/drawing/2014/main" id="{7CA39DE2-C79A-D5EC-6D3B-99B36812FEB9}"/>
              </a:ext>
            </a:extLst>
          </p:cNvPr>
          <p:cNvGrpSpPr/>
          <p:nvPr/>
        </p:nvGrpSpPr>
        <p:grpSpPr>
          <a:xfrm>
            <a:off x="386314" y="1033038"/>
            <a:ext cx="11580542" cy="5302036"/>
            <a:chOff x="386314" y="1033038"/>
            <a:chExt cx="11580542" cy="5302036"/>
          </a:xfrm>
        </p:grpSpPr>
        <p:grpSp>
          <p:nvGrpSpPr>
            <p:cNvPr id="28" name="Groupe 27">
              <a:extLst>
                <a:ext uri="{FF2B5EF4-FFF2-40B4-BE49-F238E27FC236}">
                  <a16:creationId xmlns:a16="http://schemas.microsoft.com/office/drawing/2014/main" id="{25F22854-25D2-4AD6-B191-B19CCC5BFE83}"/>
                </a:ext>
              </a:extLst>
            </p:cNvPr>
            <p:cNvGrpSpPr/>
            <p:nvPr/>
          </p:nvGrpSpPr>
          <p:grpSpPr>
            <a:xfrm>
              <a:off x="386314" y="1033038"/>
              <a:ext cx="11580542" cy="5156454"/>
              <a:chOff x="386314" y="1033038"/>
              <a:chExt cx="11580542" cy="5156454"/>
            </a:xfrm>
          </p:grpSpPr>
          <p:grpSp>
            <p:nvGrpSpPr>
              <p:cNvPr id="29" name="Groupe 28">
                <a:extLst>
                  <a:ext uri="{FF2B5EF4-FFF2-40B4-BE49-F238E27FC236}">
                    <a16:creationId xmlns:a16="http://schemas.microsoft.com/office/drawing/2014/main" id="{A32458D2-F609-47AF-BDCA-670BC530EC63}"/>
                  </a:ext>
                </a:extLst>
              </p:cNvPr>
              <p:cNvGrpSpPr/>
              <p:nvPr/>
            </p:nvGrpSpPr>
            <p:grpSpPr>
              <a:xfrm>
                <a:off x="386314" y="1033038"/>
                <a:ext cx="11580542" cy="4958404"/>
                <a:chOff x="4844727" y="1446205"/>
                <a:chExt cx="9636807" cy="5141188"/>
              </a:xfrm>
            </p:grpSpPr>
            <p:sp>
              <p:nvSpPr>
                <p:cNvPr id="69" name="ZoneTexte 68">
                  <a:extLst>
                    <a:ext uri="{FF2B5EF4-FFF2-40B4-BE49-F238E27FC236}">
                      <a16:creationId xmlns:a16="http://schemas.microsoft.com/office/drawing/2014/main" id="{65B591D3-639A-4544-8439-FCF3EEA2CF54}"/>
                    </a:ext>
                  </a:extLst>
                </p:cNvPr>
                <p:cNvSpPr txBox="1"/>
                <p:nvPr/>
              </p:nvSpPr>
              <p:spPr>
                <a:xfrm>
                  <a:off x="4902218" y="1446205"/>
                  <a:ext cx="413791" cy="47868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fr-FR" sz="2400" dirty="0"/>
                    <a:t>Ep</a:t>
                  </a:r>
                </a:p>
              </p:txBody>
            </p:sp>
            <p:grpSp>
              <p:nvGrpSpPr>
                <p:cNvPr id="70" name="Groupe 69">
                  <a:extLst>
                    <a:ext uri="{FF2B5EF4-FFF2-40B4-BE49-F238E27FC236}">
                      <a16:creationId xmlns:a16="http://schemas.microsoft.com/office/drawing/2014/main" id="{602EEE76-1DCE-46F2-9043-7DB069C68029}"/>
                    </a:ext>
                  </a:extLst>
                </p:cNvPr>
                <p:cNvGrpSpPr/>
                <p:nvPr/>
              </p:nvGrpSpPr>
              <p:grpSpPr>
                <a:xfrm>
                  <a:off x="4844727" y="1464343"/>
                  <a:ext cx="9636807" cy="5123050"/>
                  <a:chOff x="4844727" y="1464343"/>
                  <a:chExt cx="9636807" cy="5123050"/>
                </a:xfrm>
              </p:grpSpPr>
              <p:sp>
                <p:nvSpPr>
                  <p:cNvPr id="71" name="ZoneTexte 70">
                    <a:extLst>
                      <a:ext uri="{FF2B5EF4-FFF2-40B4-BE49-F238E27FC236}">
                        <a16:creationId xmlns:a16="http://schemas.microsoft.com/office/drawing/2014/main" id="{DC716F6C-FB04-4E6B-B41B-20A999196A7B}"/>
                      </a:ext>
                    </a:extLst>
                  </p:cNvPr>
                  <p:cNvSpPr txBox="1"/>
                  <p:nvPr/>
                </p:nvSpPr>
                <p:spPr>
                  <a:xfrm>
                    <a:off x="12815861" y="6108709"/>
                    <a:ext cx="1665673" cy="47868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 algn="ctr"/>
                    <a:r>
                      <a:rPr lang="fr-FR" sz="2400" dirty="0" err="1"/>
                      <a:t>Deformation</a:t>
                    </a:r>
                    <a:r>
                      <a:rPr lang="fr-FR" sz="2400" dirty="0"/>
                      <a:t> </a:t>
                    </a:r>
                    <a:r>
                      <a:rPr lang="el-GR" sz="2400" dirty="0"/>
                      <a:t>β</a:t>
                    </a:r>
                    <a:endParaRPr lang="fr-FR" sz="2400" dirty="0"/>
                  </a:p>
                </p:txBody>
              </p:sp>
              <p:grpSp>
                <p:nvGrpSpPr>
                  <p:cNvPr id="72" name="Groupe 71">
                    <a:extLst>
                      <a:ext uri="{FF2B5EF4-FFF2-40B4-BE49-F238E27FC236}">
                        <a16:creationId xmlns:a16="http://schemas.microsoft.com/office/drawing/2014/main" id="{5681451A-16D7-4C96-B7FE-44A19AAE3EF2}"/>
                      </a:ext>
                    </a:extLst>
                  </p:cNvPr>
                  <p:cNvGrpSpPr/>
                  <p:nvPr/>
                </p:nvGrpSpPr>
                <p:grpSpPr>
                  <a:xfrm>
                    <a:off x="4844727" y="1464343"/>
                    <a:ext cx="8110771" cy="4733186"/>
                    <a:chOff x="4844727" y="1464343"/>
                    <a:chExt cx="8110771" cy="4733186"/>
                  </a:xfrm>
                </p:grpSpPr>
                <p:cxnSp>
                  <p:nvCxnSpPr>
                    <p:cNvPr id="73" name="Connecteur droit avec flèche 72">
                      <a:extLst>
                        <a:ext uri="{FF2B5EF4-FFF2-40B4-BE49-F238E27FC236}">
                          <a16:creationId xmlns:a16="http://schemas.microsoft.com/office/drawing/2014/main" id="{25896BE0-D7BC-4515-ACF3-E9D1BB12DFE3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4844727" y="6187142"/>
                      <a:ext cx="8110771" cy="0"/>
                    </a:xfrm>
                    <a:prstGeom prst="straightConnector1">
                      <a:avLst/>
                    </a:prstGeom>
                    <a:ln w="28575">
                      <a:tailEnd type="triangle"/>
                    </a:ln>
                  </p:spPr>
                  <p:style>
                    <a:lnRef idx="1">
                      <a:schemeClr val="dk1"/>
                    </a:lnRef>
                    <a:fillRef idx="0">
                      <a:schemeClr val="dk1"/>
                    </a:fillRef>
                    <a:effectRef idx="0">
                      <a:schemeClr val="dk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74" name="Connecteur droit avec flèche 73">
                      <a:extLst>
                        <a:ext uri="{FF2B5EF4-FFF2-40B4-BE49-F238E27FC236}">
                          <a16:creationId xmlns:a16="http://schemas.microsoft.com/office/drawing/2014/main" id="{17532388-FBBC-4AD0-B0FA-819C090C0B9A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V="1">
                      <a:off x="5326764" y="1464343"/>
                      <a:ext cx="24327" cy="4733186"/>
                    </a:xfrm>
                    <a:prstGeom prst="straightConnector1">
                      <a:avLst/>
                    </a:prstGeom>
                    <a:ln w="28575">
                      <a:tailEnd type="triangle"/>
                    </a:ln>
                  </p:spPr>
                  <p:style>
                    <a:lnRef idx="1">
                      <a:schemeClr val="dk1"/>
                    </a:lnRef>
                    <a:fillRef idx="0">
                      <a:schemeClr val="dk1"/>
                    </a:fillRef>
                    <a:effectRef idx="0">
                      <a:schemeClr val="dk1"/>
                    </a:effectRef>
                    <a:fontRef idx="minor">
                      <a:schemeClr val="tx1"/>
                    </a:fontRef>
                  </p:style>
                </p:cxnSp>
              </p:grpSp>
            </p:grpSp>
          </p:grpSp>
          <p:sp>
            <p:nvSpPr>
              <p:cNvPr id="34" name="Forme libre : forme 33">
                <a:extLst>
                  <a:ext uri="{FF2B5EF4-FFF2-40B4-BE49-F238E27FC236}">
                    <a16:creationId xmlns:a16="http://schemas.microsoft.com/office/drawing/2014/main" id="{A257EDD1-9607-4D75-83CB-CF190A2D4FDF}"/>
                  </a:ext>
                </a:extLst>
              </p:cNvPr>
              <p:cNvSpPr/>
              <p:nvPr/>
            </p:nvSpPr>
            <p:spPr>
              <a:xfrm>
                <a:off x="1008805" y="1363752"/>
                <a:ext cx="7405705" cy="4651769"/>
              </a:xfrm>
              <a:custGeom>
                <a:avLst/>
                <a:gdLst>
                  <a:gd name="connsiteX0" fmla="*/ 0 w 5184843"/>
                  <a:gd name="connsiteY0" fmla="*/ 0 h 4278196"/>
                  <a:gd name="connsiteX1" fmla="*/ 875490 w 5184843"/>
                  <a:gd name="connsiteY1" fmla="*/ 4260714 h 4278196"/>
                  <a:gd name="connsiteX2" fmla="*/ 3025302 w 5184843"/>
                  <a:gd name="connsiteY2" fmla="*/ 1556425 h 4278196"/>
                  <a:gd name="connsiteX3" fmla="*/ 3988341 w 5184843"/>
                  <a:gd name="connsiteY3" fmla="*/ 2733472 h 4278196"/>
                  <a:gd name="connsiteX4" fmla="*/ 4805464 w 5184843"/>
                  <a:gd name="connsiteY4" fmla="*/ 1498059 h 4278196"/>
                  <a:gd name="connsiteX5" fmla="*/ 5184843 w 5184843"/>
                  <a:gd name="connsiteY5" fmla="*/ 1313234 h 4278196"/>
                  <a:gd name="connsiteX0" fmla="*/ 0 w 5184843"/>
                  <a:gd name="connsiteY0" fmla="*/ 0 h 4323991"/>
                  <a:gd name="connsiteX1" fmla="*/ 875490 w 5184843"/>
                  <a:gd name="connsiteY1" fmla="*/ 4260714 h 4323991"/>
                  <a:gd name="connsiteX2" fmla="*/ 2282188 w 5184843"/>
                  <a:gd name="connsiteY2" fmla="*/ 2485724 h 4323991"/>
                  <a:gd name="connsiteX3" fmla="*/ 3025302 w 5184843"/>
                  <a:gd name="connsiteY3" fmla="*/ 1556425 h 4323991"/>
                  <a:gd name="connsiteX4" fmla="*/ 3988341 w 5184843"/>
                  <a:gd name="connsiteY4" fmla="*/ 2733472 h 4323991"/>
                  <a:gd name="connsiteX5" fmla="*/ 4805464 w 5184843"/>
                  <a:gd name="connsiteY5" fmla="*/ 1498059 h 4323991"/>
                  <a:gd name="connsiteX6" fmla="*/ 5184843 w 5184843"/>
                  <a:gd name="connsiteY6" fmla="*/ 1313234 h 4323991"/>
                  <a:gd name="connsiteX0" fmla="*/ 0 w 5184843"/>
                  <a:gd name="connsiteY0" fmla="*/ 0 h 4361108"/>
                  <a:gd name="connsiteX1" fmla="*/ 875490 w 5184843"/>
                  <a:gd name="connsiteY1" fmla="*/ 4260714 h 4361108"/>
                  <a:gd name="connsiteX2" fmla="*/ 2192977 w 5184843"/>
                  <a:gd name="connsiteY2" fmla="*/ 2899261 h 4361108"/>
                  <a:gd name="connsiteX3" fmla="*/ 3025302 w 5184843"/>
                  <a:gd name="connsiteY3" fmla="*/ 1556425 h 4361108"/>
                  <a:gd name="connsiteX4" fmla="*/ 3988341 w 5184843"/>
                  <a:gd name="connsiteY4" fmla="*/ 2733472 h 4361108"/>
                  <a:gd name="connsiteX5" fmla="*/ 4805464 w 5184843"/>
                  <a:gd name="connsiteY5" fmla="*/ 1498059 h 4361108"/>
                  <a:gd name="connsiteX6" fmla="*/ 5184843 w 5184843"/>
                  <a:gd name="connsiteY6" fmla="*/ 1313234 h 4361108"/>
                  <a:gd name="connsiteX0" fmla="*/ 0 w 5184843"/>
                  <a:gd name="connsiteY0" fmla="*/ 0 h 4260859"/>
                  <a:gd name="connsiteX1" fmla="*/ 875490 w 5184843"/>
                  <a:gd name="connsiteY1" fmla="*/ 4260714 h 4260859"/>
                  <a:gd name="connsiteX2" fmla="*/ 2192977 w 5184843"/>
                  <a:gd name="connsiteY2" fmla="*/ 2899261 h 4260859"/>
                  <a:gd name="connsiteX3" fmla="*/ 3025302 w 5184843"/>
                  <a:gd name="connsiteY3" fmla="*/ 1556425 h 4260859"/>
                  <a:gd name="connsiteX4" fmla="*/ 3988341 w 5184843"/>
                  <a:gd name="connsiteY4" fmla="*/ 2733472 h 4260859"/>
                  <a:gd name="connsiteX5" fmla="*/ 4805464 w 5184843"/>
                  <a:gd name="connsiteY5" fmla="*/ 1498059 h 4260859"/>
                  <a:gd name="connsiteX6" fmla="*/ 5184843 w 5184843"/>
                  <a:gd name="connsiteY6" fmla="*/ 1313234 h 4260859"/>
                  <a:gd name="connsiteX0" fmla="*/ 0 w 5184843"/>
                  <a:gd name="connsiteY0" fmla="*/ 0 h 4260859"/>
                  <a:gd name="connsiteX1" fmla="*/ 875490 w 5184843"/>
                  <a:gd name="connsiteY1" fmla="*/ 4260714 h 4260859"/>
                  <a:gd name="connsiteX2" fmla="*/ 2192977 w 5184843"/>
                  <a:gd name="connsiteY2" fmla="*/ 2899261 h 4260859"/>
                  <a:gd name="connsiteX3" fmla="*/ 3025302 w 5184843"/>
                  <a:gd name="connsiteY3" fmla="*/ 1556425 h 4260859"/>
                  <a:gd name="connsiteX4" fmla="*/ 3988341 w 5184843"/>
                  <a:gd name="connsiteY4" fmla="*/ 2733472 h 4260859"/>
                  <a:gd name="connsiteX5" fmla="*/ 4805464 w 5184843"/>
                  <a:gd name="connsiteY5" fmla="*/ 1498059 h 4260859"/>
                  <a:gd name="connsiteX6" fmla="*/ 5184843 w 5184843"/>
                  <a:gd name="connsiteY6" fmla="*/ 1313234 h 4260859"/>
                  <a:gd name="connsiteX0" fmla="*/ 0 w 6174281"/>
                  <a:gd name="connsiteY0" fmla="*/ 0 h 4823252"/>
                  <a:gd name="connsiteX1" fmla="*/ 875490 w 6174281"/>
                  <a:gd name="connsiteY1" fmla="*/ 4260714 h 4823252"/>
                  <a:gd name="connsiteX2" fmla="*/ 2192977 w 6174281"/>
                  <a:gd name="connsiteY2" fmla="*/ 2899261 h 4823252"/>
                  <a:gd name="connsiteX3" fmla="*/ 3025302 w 6174281"/>
                  <a:gd name="connsiteY3" fmla="*/ 1556425 h 4823252"/>
                  <a:gd name="connsiteX4" fmla="*/ 3988341 w 6174281"/>
                  <a:gd name="connsiteY4" fmla="*/ 2733472 h 4823252"/>
                  <a:gd name="connsiteX5" fmla="*/ 4805464 w 6174281"/>
                  <a:gd name="connsiteY5" fmla="*/ 1498059 h 4823252"/>
                  <a:gd name="connsiteX6" fmla="*/ 6174281 w 6174281"/>
                  <a:gd name="connsiteY6" fmla="*/ 4823252 h 4823252"/>
                  <a:gd name="connsiteX0" fmla="*/ 0 w 6174281"/>
                  <a:gd name="connsiteY0" fmla="*/ 0 h 4823252"/>
                  <a:gd name="connsiteX1" fmla="*/ 875490 w 6174281"/>
                  <a:gd name="connsiteY1" fmla="*/ 4260714 h 4823252"/>
                  <a:gd name="connsiteX2" fmla="*/ 2192977 w 6174281"/>
                  <a:gd name="connsiteY2" fmla="*/ 2899261 h 4823252"/>
                  <a:gd name="connsiteX3" fmla="*/ 3025302 w 6174281"/>
                  <a:gd name="connsiteY3" fmla="*/ 1556425 h 4823252"/>
                  <a:gd name="connsiteX4" fmla="*/ 3988341 w 6174281"/>
                  <a:gd name="connsiteY4" fmla="*/ 2733472 h 4823252"/>
                  <a:gd name="connsiteX5" fmla="*/ 4805464 w 6174281"/>
                  <a:gd name="connsiteY5" fmla="*/ 1498059 h 4823252"/>
                  <a:gd name="connsiteX6" fmla="*/ 6174281 w 6174281"/>
                  <a:gd name="connsiteY6" fmla="*/ 4823252 h 4823252"/>
                  <a:gd name="connsiteX0" fmla="*/ 0 w 6174281"/>
                  <a:gd name="connsiteY0" fmla="*/ 0 h 4823252"/>
                  <a:gd name="connsiteX1" fmla="*/ 875490 w 6174281"/>
                  <a:gd name="connsiteY1" fmla="*/ 4260714 h 4823252"/>
                  <a:gd name="connsiteX2" fmla="*/ 2192977 w 6174281"/>
                  <a:gd name="connsiteY2" fmla="*/ 2899261 h 4823252"/>
                  <a:gd name="connsiteX3" fmla="*/ 3025302 w 6174281"/>
                  <a:gd name="connsiteY3" fmla="*/ 1556425 h 4823252"/>
                  <a:gd name="connsiteX4" fmla="*/ 3988341 w 6174281"/>
                  <a:gd name="connsiteY4" fmla="*/ 2733472 h 4823252"/>
                  <a:gd name="connsiteX5" fmla="*/ 4805464 w 6174281"/>
                  <a:gd name="connsiteY5" fmla="*/ 1498059 h 4823252"/>
                  <a:gd name="connsiteX6" fmla="*/ 6174281 w 6174281"/>
                  <a:gd name="connsiteY6" fmla="*/ 4823252 h 4823252"/>
                  <a:gd name="connsiteX0" fmla="*/ 0 w 6174281"/>
                  <a:gd name="connsiteY0" fmla="*/ 0 h 4823252"/>
                  <a:gd name="connsiteX1" fmla="*/ 875490 w 6174281"/>
                  <a:gd name="connsiteY1" fmla="*/ 4260714 h 4823252"/>
                  <a:gd name="connsiteX2" fmla="*/ 2192977 w 6174281"/>
                  <a:gd name="connsiteY2" fmla="*/ 2899261 h 4823252"/>
                  <a:gd name="connsiteX3" fmla="*/ 3025302 w 6174281"/>
                  <a:gd name="connsiteY3" fmla="*/ 1556425 h 4823252"/>
                  <a:gd name="connsiteX4" fmla="*/ 3988341 w 6174281"/>
                  <a:gd name="connsiteY4" fmla="*/ 2733472 h 4823252"/>
                  <a:gd name="connsiteX5" fmla="*/ 5008218 w 6174281"/>
                  <a:gd name="connsiteY5" fmla="*/ 1498059 h 4823252"/>
                  <a:gd name="connsiteX6" fmla="*/ 6174281 w 6174281"/>
                  <a:gd name="connsiteY6" fmla="*/ 4823252 h 4823252"/>
                  <a:gd name="connsiteX0" fmla="*/ 0 w 6174281"/>
                  <a:gd name="connsiteY0" fmla="*/ 0 h 4823252"/>
                  <a:gd name="connsiteX1" fmla="*/ 875490 w 6174281"/>
                  <a:gd name="connsiteY1" fmla="*/ 4260714 h 4823252"/>
                  <a:gd name="connsiteX2" fmla="*/ 2192977 w 6174281"/>
                  <a:gd name="connsiteY2" fmla="*/ 2899261 h 4823252"/>
                  <a:gd name="connsiteX3" fmla="*/ 3179394 w 6174281"/>
                  <a:gd name="connsiteY3" fmla="*/ 1445477 h 4823252"/>
                  <a:gd name="connsiteX4" fmla="*/ 3988341 w 6174281"/>
                  <a:gd name="connsiteY4" fmla="*/ 2733472 h 4823252"/>
                  <a:gd name="connsiteX5" fmla="*/ 5008218 w 6174281"/>
                  <a:gd name="connsiteY5" fmla="*/ 1498059 h 4823252"/>
                  <a:gd name="connsiteX6" fmla="*/ 6174281 w 6174281"/>
                  <a:gd name="connsiteY6" fmla="*/ 4823252 h 4823252"/>
                  <a:gd name="connsiteX0" fmla="*/ 0 w 6174281"/>
                  <a:gd name="connsiteY0" fmla="*/ 0 h 4823252"/>
                  <a:gd name="connsiteX1" fmla="*/ 875490 w 6174281"/>
                  <a:gd name="connsiteY1" fmla="*/ 4260714 h 4823252"/>
                  <a:gd name="connsiteX2" fmla="*/ 2192977 w 6174281"/>
                  <a:gd name="connsiteY2" fmla="*/ 2899261 h 4823252"/>
                  <a:gd name="connsiteX3" fmla="*/ 3179394 w 6174281"/>
                  <a:gd name="connsiteY3" fmla="*/ 1445477 h 4823252"/>
                  <a:gd name="connsiteX4" fmla="*/ 3988341 w 6174281"/>
                  <a:gd name="connsiteY4" fmla="*/ 2733472 h 4823252"/>
                  <a:gd name="connsiteX5" fmla="*/ 5008218 w 6174281"/>
                  <a:gd name="connsiteY5" fmla="*/ 1498059 h 4823252"/>
                  <a:gd name="connsiteX6" fmla="*/ 6174281 w 6174281"/>
                  <a:gd name="connsiteY6" fmla="*/ 4823252 h 4823252"/>
                  <a:gd name="connsiteX0" fmla="*/ 0 w 6174281"/>
                  <a:gd name="connsiteY0" fmla="*/ 0 h 4823252"/>
                  <a:gd name="connsiteX1" fmla="*/ 875490 w 6174281"/>
                  <a:gd name="connsiteY1" fmla="*/ 4260714 h 4823252"/>
                  <a:gd name="connsiteX2" fmla="*/ 2192977 w 6174281"/>
                  <a:gd name="connsiteY2" fmla="*/ 2899261 h 4823252"/>
                  <a:gd name="connsiteX3" fmla="*/ 3179394 w 6174281"/>
                  <a:gd name="connsiteY3" fmla="*/ 1445477 h 4823252"/>
                  <a:gd name="connsiteX4" fmla="*/ 3988341 w 6174281"/>
                  <a:gd name="connsiteY4" fmla="*/ 2733472 h 4823252"/>
                  <a:gd name="connsiteX5" fmla="*/ 5008218 w 6174281"/>
                  <a:gd name="connsiteY5" fmla="*/ 1498059 h 4823252"/>
                  <a:gd name="connsiteX6" fmla="*/ 6174281 w 6174281"/>
                  <a:gd name="connsiteY6" fmla="*/ 4823252 h 4823252"/>
                  <a:gd name="connsiteX0" fmla="*/ 0 w 6174281"/>
                  <a:gd name="connsiteY0" fmla="*/ 0 h 4823252"/>
                  <a:gd name="connsiteX1" fmla="*/ 875490 w 6174281"/>
                  <a:gd name="connsiteY1" fmla="*/ 4260714 h 4823252"/>
                  <a:gd name="connsiteX2" fmla="*/ 2192977 w 6174281"/>
                  <a:gd name="connsiteY2" fmla="*/ 2899261 h 4823252"/>
                  <a:gd name="connsiteX3" fmla="*/ 3179394 w 6174281"/>
                  <a:gd name="connsiteY3" fmla="*/ 1445477 h 4823252"/>
                  <a:gd name="connsiteX4" fmla="*/ 3988341 w 6174281"/>
                  <a:gd name="connsiteY4" fmla="*/ 2733472 h 4823252"/>
                  <a:gd name="connsiteX5" fmla="*/ 5008218 w 6174281"/>
                  <a:gd name="connsiteY5" fmla="*/ 1498059 h 4823252"/>
                  <a:gd name="connsiteX6" fmla="*/ 6174281 w 6174281"/>
                  <a:gd name="connsiteY6" fmla="*/ 4823252 h 4823252"/>
                  <a:gd name="connsiteX0" fmla="*/ 0 w 6174281"/>
                  <a:gd name="connsiteY0" fmla="*/ 0 h 4823252"/>
                  <a:gd name="connsiteX1" fmla="*/ 875490 w 6174281"/>
                  <a:gd name="connsiteY1" fmla="*/ 4260714 h 4823252"/>
                  <a:gd name="connsiteX2" fmla="*/ 2192977 w 6174281"/>
                  <a:gd name="connsiteY2" fmla="*/ 2893994 h 4823252"/>
                  <a:gd name="connsiteX3" fmla="*/ 3179394 w 6174281"/>
                  <a:gd name="connsiteY3" fmla="*/ 1445477 h 4823252"/>
                  <a:gd name="connsiteX4" fmla="*/ 3988341 w 6174281"/>
                  <a:gd name="connsiteY4" fmla="*/ 2733472 h 4823252"/>
                  <a:gd name="connsiteX5" fmla="*/ 5008218 w 6174281"/>
                  <a:gd name="connsiteY5" fmla="*/ 1498059 h 4823252"/>
                  <a:gd name="connsiteX6" fmla="*/ 6174281 w 6174281"/>
                  <a:gd name="connsiteY6" fmla="*/ 4823252 h 4823252"/>
                  <a:gd name="connsiteX0" fmla="*/ 0 w 6174281"/>
                  <a:gd name="connsiteY0" fmla="*/ 0 h 4823252"/>
                  <a:gd name="connsiteX1" fmla="*/ 773843 w 6174281"/>
                  <a:gd name="connsiteY1" fmla="*/ 4171170 h 4823252"/>
                  <a:gd name="connsiteX2" fmla="*/ 2192977 w 6174281"/>
                  <a:gd name="connsiteY2" fmla="*/ 2893994 h 4823252"/>
                  <a:gd name="connsiteX3" fmla="*/ 3179394 w 6174281"/>
                  <a:gd name="connsiteY3" fmla="*/ 1445477 h 4823252"/>
                  <a:gd name="connsiteX4" fmla="*/ 3988341 w 6174281"/>
                  <a:gd name="connsiteY4" fmla="*/ 2733472 h 4823252"/>
                  <a:gd name="connsiteX5" fmla="*/ 5008218 w 6174281"/>
                  <a:gd name="connsiteY5" fmla="*/ 1498059 h 4823252"/>
                  <a:gd name="connsiteX6" fmla="*/ 6174281 w 6174281"/>
                  <a:gd name="connsiteY6" fmla="*/ 4823252 h 4823252"/>
                  <a:gd name="connsiteX0" fmla="*/ 0 w 6174281"/>
                  <a:gd name="connsiteY0" fmla="*/ 0 h 4823252"/>
                  <a:gd name="connsiteX1" fmla="*/ 773843 w 6174281"/>
                  <a:gd name="connsiteY1" fmla="*/ 4171170 h 4823252"/>
                  <a:gd name="connsiteX2" fmla="*/ 2192977 w 6174281"/>
                  <a:gd name="connsiteY2" fmla="*/ 2893994 h 4823252"/>
                  <a:gd name="connsiteX3" fmla="*/ 3179394 w 6174281"/>
                  <a:gd name="connsiteY3" fmla="*/ 1445477 h 4823252"/>
                  <a:gd name="connsiteX4" fmla="*/ 3988341 w 6174281"/>
                  <a:gd name="connsiteY4" fmla="*/ 2733472 h 4823252"/>
                  <a:gd name="connsiteX5" fmla="*/ 5008218 w 6174281"/>
                  <a:gd name="connsiteY5" fmla="*/ 1498059 h 4823252"/>
                  <a:gd name="connsiteX6" fmla="*/ 6174281 w 6174281"/>
                  <a:gd name="connsiteY6" fmla="*/ 4823252 h 4823252"/>
                  <a:gd name="connsiteX0" fmla="*/ 0 w 6174281"/>
                  <a:gd name="connsiteY0" fmla="*/ 0 h 4823252"/>
                  <a:gd name="connsiteX1" fmla="*/ 939019 w 6174281"/>
                  <a:gd name="connsiteY1" fmla="*/ 4271248 h 4823252"/>
                  <a:gd name="connsiteX2" fmla="*/ 2192977 w 6174281"/>
                  <a:gd name="connsiteY2" fmla="*/ 2893994 h 4823252"/>
                  <a:gd name="connsiteX3" fmla="*/ 3179394 w 6174281"/>
                  <a:gd name="connsiteY3" fmla="*/ 1445477 h 4823252"/>
                  <a:gd name="connsiteX4" fmla="*/ 3988341 w 6174281"/>
                  <a:gd name="connsiteY4" fmla="*/ 2733472 h 4823252"/>
                  <a:gd name="connsiteX5" fmla="*/ 5008218 w 6174281"/>
                  <a:gd name="connsiteY5" fmla="*/ 1498059 h 4823252"/>
                  <a:gd name="connsiteX6" fmla="*/ 6174281 w 6174281"/>
                  <a:gd name="connsiteY6" fmla="*/ 4823252 h 4823252"/>
                  <a:gd name="connsiteX0" fmla="*/ 0 w 6174281"/>
                  <a:gd name="connsiteY0" fmla="*/ 0 h 4823252"/>
                  <a:gd name="connsiteX1" fmla="*/ 939019 w 6174281"/>
                  <a:gd name="connsiteY1" fmla="*/ 4271248 h 4823252"/>
                  <a:gd name="connsiteX2" fmla="*/ 2192977 w 6174281"/>
                  <a:gd name="connsiteY2" fmla="*/ 2893994 h 4823252"/>
                  <a:gd name="connsiteX3" fmla="*/ 3179394 w 6174281"/>
                  <a:gd name="connsiteY3" fmla="*/ 1445477 h 4823252"/>
                  <a:gd name="connsiteX4" fmla="*/ 3988341 w 6174281"/>
                  <a:gd name="connsiteY4" fmla="*/ 2733472 h 4823252"/>
                  <a:gd name="connsiteX5" fmla="*/ 5008218 w 6174281"/>
                  <a:gd name="connsiteY5" fmla="*/ 1498059 h 4823252"/>
                  <a:gd name="connsiteX6" fmla="*/ 6174281 w 6174281"/>
                  <a:gd name="connsiteY6" fmla="*/ 4823252 h 4823252"/>
                  <a:gd name="connsiteX0" fmla="*/ 0 w 6174281"/>
                  <a:gd name="connsiteY0" fmla="*/ 0 h 4823252"/>
                  <a:gd name="connsiteX1" fmla="*/ 922078 w 6174281"/>
                  <a:gd name="connsiteY1" fmla="*/ 4155368 h 4823252"/>
                  <a:gd name="connsiteX2" fmla="*/ 2192977 w 6174281"/>
                  <a:gd name="connsiteY2" fmla="*/ 2893994 h 4823252"/>
                  <a:gd name="connsiteX3" fmla="*/ 3179394 w 6174281"/>
                  <a:gd name="connsiteY3" fmla="*/ 1445477 h 4823252"/>
                  <a:gd name="connsiteX4" fmla="*/ 3988341 w 6174281"/>
                  <a:gd name="connsiteY4" fmla="*/ 2733472 h 4823252"/>
                  <a:gd name="connsiteX5" fmla="*/ 5008218 w 6174281"/>
                  <a:gd name="connsiteY5" fmla="*/ 1498059 h 4823252"/>
                  <a:gd name="connsiteX6" fmla="*/ 6174281 w 6174281"/>
                  <a:gd name="connsiteY6" fmla="*/ 4823252 h 4823252"/>
                  <a:gd name="connsiteX0" fmla="*/ 0 w 6174281"/>
                  <a:gd name="connsiteY0" fmla="*/ 0 h 4823252"/>
                  <a:gd name="connsiteX1" fmla="*/ 922078 w 6174281"/>
                  <a:gd name="connsiteY1" fmla="*/ 4155368 h 4823252"/>
                  <a:gd name="connsiteX2" fmla="*/ 2192977 w 6174281"/>
                  <a:gd name="connsiteY2" fmla="*/ 2893994 h 4823252"/>
                  <a:gd name="connsiteX3" fmla="*/ 3179394 w 6174281"/>
                  <a:gd name="connsiteY3" fmla="*/ 1445477 h 4823252"/>
                  <a:gd name="connsiteX4" fmla="*/ 3988341 w 6174281"/>
                  <a:gd name="connsiteY4" fmla="*/ 2733472 h 4823252"/>
                  <a:gd name="connsiteX5" fmla="*/ 5008218 w 6174281"/>
                  <a:gd name="connsiteY5" fmla="*/ 1498059 h 4823252"/>
                  <a:gd name="connsiteX6" fmla="*/ 6174281 w 6174281"/>
                  <a:gd name="connsiteY6" fmla="*/ 4823252 h 4823252"/>
                  <a:gd name="connsiteX0" fmla="*/ 0 w 6174281"/>
                  <a:gd name="connsiteY0" fmla="*/ 0 h 4823252"/>
                  <a:gd name="connsiteX1" fmla="*/ 922078 w 6174281"/>
                  <a:gd name="connsiteY1" fmla="*/ 4155368 h 4823252"/>
                  <a:gd name="connsiteX2" fmla="*/ 2192977 w 6174281"/>
                  <a:gd name="connsiteY2" fmla="*/ 2893994 h 4823252"/>
                  <a:gd name="connsiteX3" fmla="*/ 3103159 w 6174281"/>
                  <a:gd name="connsiteY3" fmla="*/ 1398071 h 4823252"/>
                  <a:gd name="connsiteX4" fmla="*/ 3988341 w 6174281"/>
                  <a:gd name="connsiteY4" fmla="*/ 2733472 h 4823252"/>
                  <a:gd name="connsiteX5" fmla="*/ 5008218 w 6174281"/>
                  <a:gd name="connsiteY5" fmla="*/ 1498059 h 4823252"/>
                  <a:gd name="connsiteX6" fmla="*/ 6174281 w 6174281"/>
                  <a:gd name="connsiteY6" fmla="*/ 4823252 h 4823252"/>
                  <a:gd name="connsiteX0" fmla="*/ 0 w 6174281"/>
                  <a:gd name="connsiteY0" fmla="*/ 0 h 4823252"/>
                  <a:gd name="connsiteX1" fmla="*/ 922078 w 6174281"/>
                  <a:gd name="connsiteY1" fmla="*/ 4155368 h 4823252"/>
                  <a:gd name="connsiteX2" fmla="*/ 2192977 w 6174281"/>
                  <a:gd name="connsiteY2" fmla="*/ 2893994 h 4823252"/>
                  <a:gd name="connsiteX3" fmla="*/ 3103159 w 6174281"/>
                  <a:gd name="connsiteY3" fmla="*/ 1398071 h 4823252"/>
                  <a:gd name="connsiteX4" fmla="*/ 3988341 w 6174281"/>
                  <a:gd name="connsiteY4" fmla="*/ 2733472 h 4823252"/>
                  <a:gd name="connsiteX5" fmla="*/ 5008218 w 6174281"/>
                  <a:gd name="connsiteY5" fmla="*/ 1498059 h 4823252"/>
                  <a:gd name="connsiteX6" fmla="*/ 6174281 w 6174281"/>
                  <a:gd name="connsiteY6" fmla="*/ 4823252 h 4823252"/>
                  <a:gd name="connsiteX0" fmla="*/ 0 w 6174281"/>
                  <a:gd name="connsiteY0" fmla="*/ 0 h 4823252"/>
                  <a:gd name="connsiteX1" fmla="*/ 922078 w 6174281"/>
                  <a:gd name="connsiteY1" fmla="*/ 4155368 h 4823252"/>
                  <a:gd name="connsiteX2" fmla="*/ 2192977 w 6174281"/>
                  <a:gd name="connsiteY2" fmla="*/ 2893994 h 4823252"/>
                  <a:gd name="connsiteX3" fmla="*/ 3103159 w 6174281"/>
                  <a:gd name="connsiteY3" fmla="*/ 1398071 h 4823252"/>
                  <a:gd name="connsiteX4" fmla="*/ 3988341 w 6174281"/>
                  <a:gd name="connsiteY4" fmla="*/ 2733472 h 4823252"/>
                  <a:gd name="connsiteX5" fmla="*/ 5008218 w 6174281"/>
                  <a:gd name="connsiteY5" fmla="*/ 1498059 h 4823252"/>
                  <a:gd name="connsiteX6" fmla="*/ 6174281 w 6174281"/>
                  <a:gd name="connsiteY6" fmla="*/ 4823252 h 4823252"/>
                  <a:gd name="connsiteX0" fmla="*/ 0 w 6174281"/>
                  <a:gd name="connsiteY0" fmla="*/ 0 h 4823252"/>
                  <a:gd name="connsiteX1" fmla="*/ 922078 w 6174281"/>
                  <a:gd name="connsiteY1" fmla="*/ 4155368 h 4823252"/>
                  <a:gd name="connsiteX2" fmla="*/ 2303094 w 6174281"/>
                  <a:gd name="connsiteY2" fmla="*/ 2909796 h 4823252"/>
                  <a:gd name="connsiteX3" fmla="*/ 3103159 w 6174281"/>
                  <a:gd name="connsiteY3" fmla="*/ 1398071 h 4823252"/>
                  <a:gd name="connsiteX4" fmla="*/ 3988341 w 6174281"/>
                  <a:gd name="connsiteY4" fmla="*/ 2733472 h 4823252"/>
                  <a:gd name="connsiteX5" fmla="*/ 5008218 w 6174281"/>
                  <a:gd name="connsiteY5" fmla="*/ 1498059 h 4823252"/>
                  <a:gd name="connsiteX6" fmla="*/ 6174281 w 6174281"/>
                  <a:gd name="connsiteY6" fmla="*/ 4823252 h 4823252"/>
                  <a:gd name="connsiteX0" fmla="*/ 0 w 6174281"/>
                  <a:gd name="connsiteY0" fmla="*/ 0 h 4823252"/>
                  <a:gd name="connsiteX1" fmla="*/ 913607 w 6174281"/>
                  <a:gd name="connsiteY1" fmla="*/ 4139567 h 4823252"/>
                  <a:gd name="connsiteX2" fmla="*/ 2303094 w 6174281"/>
                  <a:gd name="connsiteY2" fmla="*/ 2909796 h 4823252"/>
                  <a:gd name="connsiteX3" fmla="*/ 3103159 w 6174281"/>
                  <a:gd name="connsiteY3" fmla="*/ 1398071 h 4823252"/>
                  <a:gd name="connsiteX4" fmla="*/ 3988341 w 6174281"/>
                  <a:gd name="connsiteY4" fmla="*/ 2733472 h 4823252"/>
                  <a:gd name="connsiteX5" fmla="*/ 5008218 w 6174281"/>
                  <a:gd name="connsiteY5" fmla="*/ 1498059 h 4823252"/>
                  <a:gd name="connsiteX6" fmla="*/ 6174281 w 6174281"/>
                  <a:gd name="connsiteY6" fmla="*/ 4823252 h 4823252"/>
                  <a:gd name="connsiteX0" fmla="*/ 0 w 6174281"/>
                  <a:gd name="connsiteY0" fmla="*/ 0 h 4823252"/>
                  <a:gd name="connsiteX1" fmla="*/ 900901 w 6174281"/>
                  <a:gd name="connsiteY1" fmla="*/ 4118498 h 4823252"/>
                  <a:gd name="connsiteX2" fmla="*/ 2303094 w 6174281"/>
                  <a:gd name="connsiteY2" fmla="*/ 2909796 h 4823252"/>
                  <a:gd name="connsiteX3" fmla="*/ 3103159 w 6174281"/>
                  <a:gd name="connsiteY3" fmla="*/ 1398071 h 4823252"/>
                  <a:gd name="connsiteX4" fmla="*/ 3988341 w 6174281"/>
                  <a:gd name="connsiteY4" fmla="*/ 2733472 h 4823252"/>
                  <a:gd name="connsiteX5" fmla="*/ 5008218 w 6174281"/>
                  <a:gd name="connsiteY5" fmla="*/ 1498059 h 4823252"/>
                  <a:gd name="connsiteX6" fmla="*/ 6174281 w 6174281"/>
                  <a:gd name="connsiteY6" fmla="*/ 4823252 h 4823252"/>
                  <a:gd name="connsiteX0" fmla="*/ 0 w 6174281"/>
                  <a:gd name="connsiteY0" fmla="*/ 0 h 4823252"/>
                  <a:gd name="connsiteX1" fmla="*/ 900901 w 6174281"/>
                  <a:gd name="connsiteY1" fmla="*/ 4118498 h 4823252"/>
                  <a:gd name="connsiteX2" fmla="*/ 2303094 w 6174281"/>
                  <a:gd name="connsiteY2" fmla="*/ 2909796 h 4823252"/>
                  <a:gd name="connsiteX3" fmla="*/ 3103159 w 6174281"/>
                  <a:gd name="connsiteY3" fmla="*/ 1398071 h 4823252"/>
                  <a:gd name="connsiteX4" fmla="*/ 3988341 w 6174281"/>
                  <a:gd name="connsiteY4" fmla="*/ 2733472 h 4823252"/>
                  <a:gd name="connsiteX5" fmla="*/ 5008218 w 6174281"/>
                  <a:gd name="connsiteY5" fmla="*/ 1498059 h 4823252"/>
                  <a:gd name="connsiteX6" fmla="*/ 6174281 w 6174281"/>
                  <a:gd name="connsiteY6" fmla="*/ 4823252 h 4823252"/>
                  <a:gd name="connsiteX0" fmla="*/ 0 w 6174281"/>
                  <a:gd name="connsiteY0" fmla="*/ 0 h 4823252"/>
                  <a:gd name="connsiteX1" fmla="*/ 900901 w 6174281"/>
                  <a:gd name="connsiteY1" fmla="*/ 4118498 h 4823252"/>
                  <a:gd name="connsiteX2" fmla="*/ 2303094 w 6174281"/>
                  <a:gd name="connsiteY2" fmla="*/ 2909796 h 4823252"/>
                  <a:gd name="connsiteX3" fmla="*/ 3103159 w 6174281"/>
                  <a:gd name="connsiteY3" fmla="*/ 1398071 h 4823252"/>
                  <a:gd name="connsiteX4" fmla="*/ 3988341 w 6174281"/>
                  <a:gd name="connsiteY4" fmla="*/ 2733472 h 4823252"/>
                  <a:gd name="connsiteX5" fmla="*/ 5008218 w 6174281"/>
                  <a:gd name="connsiteY5" fmla="*/ 1498059 h 4823252"/>
                  <a:gd name="connsiteX6" fmla="*/ 6174281 w 6174281"/>
                  <a:gd name="connsiteY6" fmla="*/ 4823252 h 4823252"/>
                  <a:gd name="connsiteX0" fmla="*/ 0 w 6174281"/>
                  <a:gd name="connsiteY0" fmla="*/ 0 h 4823252"/>
                  <a:gd name="connsiteX1" fmla="*/ 900901 w 6174281"/>
                  <a:gd name="connsiteY1" fmla="*/ 4118498 h 4823252"/>
                  <a:gd name="connsiteX2" fmla="*/ 2303094 w 6174281"/>
                  <a:gd name="connsiteY2" fmla="*/ 2909796 h 4823252"/>
                  <a:gd name="connsiteX3" fmla="*/ 3103159 w 6174281"/>
                  <a:gd name="connsiteY3" fmla="*/ 1398071 h 4823252"/>
                  <a:gd name="connsiteX4" fmla="*/ 3988341 w 6174281"/>
                  <a:gd name="connsiteY4" fmla="*/ 2733472 h 4823252"/>
                  <a:gd name="connsiteX5" fmla="*/ 5008218 w 6174281"/>
                  <a:gd name="connsiteY5" fmla="*/ 1498059 h 4823252"/>
                  <a:gd name="connsiteX6" fmla="*/ 6174281 w 6174281"/>
                  <a:gd name="connsiteY6" fmla="*/ 4823252 h 4823252"/>
                  <a:gd name="connsiteX0" fmla="*/ 0 w 6174281"/>
                  <a:gd name="connsiteY0" fmla="*/ 0 h 4823252"/>
                  <a:gd name="connsiteX1" fmla="*/ 900901 w 6174281"/>
                  <a:gd name="connsiteY1" fmla="*/ 4118498 h 4823252"/>
                  <a:gd name="connsiteX2" fmla="*/ 2260741 w 6174281"/>
                  <a:gd name="connsiteY2" fmla="*/ 2888727 h 4823252"/>
                  <a:gd name="connsiteX3" fmla="*/ 3103159 w 6174281"/>
                  <a:gd name="connsiteY3" fmla="*/ 1398071 h 4823252"/>
                  <a:gd name="connsiteX4" fmla="*/ 3988341 w 6174281"/>
                  <a:gd name="connsiteY4" fmla="*/ 2733472 h 4823252"/>
                  <a:gd name="connsiteX5" fmla="*/ 5008218 w 6174281"/>
                  <a:gd name="connsiteY5" fmla="*/ 1498059 h 4823252"/>
                  <a:gd name="connsiteX6" fmla="*/ 6174281 w 6174281"/>
                  <a:gd name="connsiteY6" fmla="*/ 4823252 h 4823252"/>
                  <a:gd name="connsiteX0" fmla="*/ 0 w 6174281"/>
                  <a:gd name="connsiteY0" fmla="*/ 0 h 4823252"/>
                  <a:gd name="connsiteX1" fmla="*/ 900901 w 6174281"/>
                  <a:gd name="connsiteY1" fmla="*/ 4118498 h 4823252"/>
                  <a:gd name="connsiteX2" fmla="*/ 2260741 w 6174281"/>
                  <a:gd name="connsiteY2" fmla="*/ 2888727 h 4823252"/>
                  <a:gd name="connsiteX3" fmla="*/ 3103159 w 6174281"/>
                  <a:gd name="connsiteY3" fmla="*/ 1398071 h 4823252"/>
                  <a:gd name="connsiteX4" fmla="*/ 3988341 w 6174281"/>
                  <a:gd name="connsiteY4" fmla="*/ 2733472 h 4823252"/>
                  <a:gd name="connsiteX5" fmla="*/ 5008218 w 6174281"/>
                  <a:gd name="connsiteY5" fmla="*/ 1498059 h 4823252"/>
                  <a:gd name="connsiteX6" fmla="*/ 6174281 w 6174281"/>
                  <a:gd name="connsiteY6" fmla="*/ 4823252 h 4823252"/>
                  <a:gd name="connsiteX0" fmla="*/ 0 w 6174281"/>
                  <a:gd name="connsiteY0" fmla="*/ 0 h 4823252"/>
                  <a:gd name="connsiteX1" fmla="*/ 900901 w 6174281"/>
                  <a:gd name="connsiteY1" fmla="*/ 4118498 h 4823252"/>
                  <a:gd name="connsiteX2" fmla="*/ 2260741 w 6174281"/>
                  <a:gd name="connsiteY2" fmla="*/ 2888727 h 4823252"/>
                  <a:gd name="connsiteX3" fmla="*/ 3103159 w 6174281"/>
                  <a:gd name="connsiteY3" fmla="*/ 1398071 h 4823252"/>
                  <a:gd name="connsiteX4" fmla="*/ 3988341 w 6174281"/>
                  <a:gd name="connsiteY4" fmla="*/ 2733472 h 4823252"/>
                  <a:gd name="connsiteX5" fmla="*/ 5008218 w 6174281"/>
                  <a:gd name="connsiteY5" fmla="*/ 1498059 h 4823252"/>
                  <a:gd name="connsiteX6" fmla="*/ 6174281 w 6174281"/>
                  <a:gd name="connsiteY6" fmla="*/ 4823252 h 4823252"/>
                  <a:gd name="connsiteX0" fmla="*/ 0 w 6174281"/>
                  <a:gd name="connsiteY0" fmla="*/ 0 h 4823252"/>
                  <a:gd name="connsiteX1" fmla="*/ 900901 w 6174281"/>
                  <a:gd name="connsiteY1" fmla="*/ 4118498 h 4823252"/>
                  <a:gd name="connsiteX2" fmla="*/ 2260741 w 6174281"/>
                  <a:gd name="connsiteY2" fmla="*/ 2888727 h 4823252"/>
                  <a:gd name="connsiteX3" fmla="*/ 3103159 w 6174281"/>
                  <a:gd name="connsiteY3" fmla="*/ 1398071 h 4823252"/>
                  <a:gd name="connsiteX4" fmla="*/ 3988341 w 6174281"/>
                  <a:gd name="connsiteY4" fmla="*/ 2733472 h 4823252"/>
                  <a:gd name="connsiteX5" fmla="*/ 5008218 w 6174281"/>
                  <a:gd name="connsiteY5" fmla="*/ 1498059 h 4823252"/>
                  <a:gd name="connsiteX6" fmla="*/ 6174281 w 6174281"/>
                  <a:gd name="connsiteY6" fmla="*/ 4823252 h 4823252"/>
                  <a:gd name="connsiteX0" fmla="*/ 0 w 6174281"/>
                  <a:gd name="connsiteY0" fmla="*/ 0 h 4823252"/>
                  <a:gd name="connsiteX1" fmla="*/ 900901 w 6174281"/>
                  <a:gd name="connsiteY1" fmla="*/ 4118498 h 4823252"/>
                  <a:gd name="connsiteX2" fmla="*/ 2260741 w 6174281"/>
                  <a:gd name="connsiteY2" fmla="*/ 2888727 h 4823252"/>
                  <a:gd name="connsiteX3" fmla="*/ 3103159 w 6174281"/>
                  <a:gd name="connsiteY3" fmla="*/ 1398071 h 4823252"/>
                  <a:gd name="connsiteX4" fmla="*/ 3988341 w 6174281"/>
                  <a:gd name="connsiteY4" fmla="*/ 2733472 h 4823252"/>
                  <a:gd name="connsiteX5" fmla="*/ 5008218 w 6174281"/>
                  <a:gd name="connsiteY5" fmla="*/ 1498059 h 4823252"/>
                  <a:gd name="connsiteX6" fmla="*/ 6174281 w 6174281"/>
                  <a:gd name="connsiteY6" fmla="*/ 4823252 h 4823252"/>
                  <a:gd name="connsiteX0" fmla="*/ 0 w 6174281"/>
                  <a:gd name="connsiteY0" fmla="*/ 0 h 4823252"/>
                  <a:gd name="connsiteX1" fmla="*/ 900901 w 6174281"/>
                  <a:gd name="connsiteY1" fmla="*/ 4118498 h 4823252"/>
                  <a:gd name="connsiteX2" fmla="*/ 2260741 w 6174281"/>
                  <a:gd name="connsiteY2" fmla="*/ 2888727 h 4823252"/>
                  <a:gd name="connsiteX3" fmla="*/ 3103159 w 6174281"/>
                  <a:gd name="connsiteY3" fmla="*/ 1398071 h 4823252"/>
                  <a:gd name="connsiteX4" fmla="*/ 3988341 w 6174281"/>
                  <a:gd name="connsiteY4" fmla="*/ 2733472 h 4823252"/>
                  <a:gd name="connsiteX5" fmla="*/ 5008218 w 6174281"/>
                  <a:gd name="connsiteY5" fmla="*/ 1116957 h 4823252"/>
                  <a:gd name="connsiteX6" fmla="*/ 6174281 w 6174281"/>
                  <a:gd name="connsiteY6" fmla="*/ 4823252 h 4823252"/>
                  <a:gd name="connsiteX0" fmla="*/ 0 w 6174281"/>
                  <a:gd name="connsiteY0" fmla="*/ 0 h 4823252"/>
                  <a:gd name="connsiteX1" fmla="*/ 900901 w 6174281"/>
                  <a:gd name="connsiteY1" fmla="*/ 4118498 h 4823252"/>
                  <a:gd name="connsiteX2" fmla="*/ 2260741 w 6174281"/>
                  <a:gd name="connsiteY2" fmla="*/ 2888727 h 4823252"/>
                  <a:gd name="connsiteX3" fmla="*/ 3103159 w 6174281"/>
                  <a:gd name="connsiteY3" fmla="*/ 1537498 h 4823252"/>
                  <a:gd name="connsiteX4" fmla="*/ 3988341 w 6174281"/>
                  <a:gd name="connsiteY4" fmla="*/ 2733472 h 4823252"/>
                  <a:gd name="connsiteX5" fmla="*/ 5008218 w 6174281"/>
                  <a:gd name="connsiteY5" fmla="*/ 1116957 h 4823252"/>
                  <a:gd name="connsiteX6" fmla="*/ 6174281 w 6174281"/>
                  <a:gd name="connsiteY6" fmla="*/ 4823252 h 4823252"/>
                  <a:gd name="connsiteX0" fmla="*/ 0 w 6174281"/>
                  <a:gd name="connsiteY0" fmla="*/ 0 h 4823252"/>
                  <a:gd name="connsiteX1" fmla="*/ 900901 w 6174281"/>
                  <a:gd name="connsiteY1" fmla="*/ 4118498 h 4823252"/>
                  <a:gd name="connsiteX2" fmla="*/ 2230845 w 6174281"/>
                  <a:gd name="connsiteY2" fmla="*/ 2823661 h 4823252"/>
                  <a:gd name="connsiteX3" fmla="*/ 3103159 w 6174281"/>
                  <a:gd name="connsiteY3" fmla="*/ 1537498 h 4823252"/>
                  <a:gd name="connsiteX4" fmla="*/ 3988341 w 6174281"/>
                  <a:gd name="connsiteY4" fmla="*/ 2733472 h 4823252"/>
                  <a:gd name="connsiteX5" fmla="*/ 5008218 w 6174281"/>
                  <a:gd name="connsiteY5" fmla="*/ 1116957 h 4823252"/>
                  <a:gd name="connsiteX6" fmla="*/ 6174281 w 6174281"/>
                  <a:gd name="connsiteY6" fmla="*/ 4823252 h 4823252"/>
                  <a:gd name="connsiteX0" fmla="*/ 0 w 6174281"/>
                  <a:gd name="connsiteY0" fmla="*/ 0 h 4823252"/>
                  <a:gd name="connsiteX1" fmla="*/ 900901 w 6174281"/>
                  <a:gd name="connsiteY1" fmla="*/ 4118498 h 4823252"/>
                  <a:gd name="connsiteX2" fmla="*/ 2230845 w 6174281"/>
                  <a:gd name="connsiteY2" fmla="*/ 2823661 h 4823252"/>
                  <a:gd name="connsiteX3" fmla="*/ 3103159 w 6174281"/>
                  <a:gd name="connsiteY3" fmla="*/ 1537498 h 4823252"/>
                  <a:gd name="connsiteX4" fmla="*/ 3988341 w 6174281"/>
                  <a:gd name="connsiteY4" fmla="*/ 2733472 h 4823252"/>
                  <a:gd name="connsiteX5" fmla="*/ 5008218 w 6174281"/>
                  <a:gd name="connsiteY5" fmla="*/ 1116957 h 4823252"/>
                  <a:gd name="connsiteX6" fmla="*/ 6174281 w 6174281"/>
                  <a:gd name="connsiteY6" fmla="*/ 4823252 h 4823252"/>
                  <a:gd name="connsiteX0" fmla="*/ 0 w 6174281"/>
                  <a:gd name="connsiteY0" fmla="*/ 0 h 4823252"/>
                  <a:gd name="connsiteX1" fmla="*/ 1155018 w 6174281"/>
                  <a:gd name="connsiteY1" fmla="*/ 4118499 h 4823252"/>
                  <a:gd name="connsiteX2" fmla="*/ 2230845 w 6174281"/>
                  <a:gd name="connsiteY2" fmla="*/ 2823661 h 4823252"/>
                  <a:gd name="connsiteX3" fmla="*/ 3103159 w 6174281"/>
                  <a:gd name="connsiteY3" fmla="*/ 1537498 h 4823252"/>
                  <a:gd name="connsiteX4" fmla="*/ 3988341 w 6174281"/>
                  <a:gd name="connsiteY4" fmla="*/ 2733472 h 4823252"/>
                  <a:gd name="connsiteX5" fmla="*/ 5008218 w 6174281"/>
                  <a:gd name="connsiteY5" fmla="*/ 1116957 h 4823252"/>
                  <a:gd name="connsiteX6" fmla="*/ 6174281 w 6174281"/>
                  <a:gd name="connsiteY6" fmla="*/ 4823252 h 4823252"/>
                  <a:gd name="connsiteX0" fmla="*/ 0 w 6174281"/>
                  <a:gd name="connsiteY0" fmla="*/ 0 h 4823252"/>
                  <a:gd name="connsiteX1" fmla="*/ 1155018 w 6174281"/>
                  <a:gd name="connsiteY1" fmla="*/ 4118499 h 4823252"/>
                  <a:gd name="connsiteX2" fmla="*/ 2230845 w 6174281"/>
                  <a:gd name="connsiteY2" fmla="*/ 2823661 h 4823252"/>
                  <a:gd name="connsiteX3" fmla="*/ 3103159 w 6174281"/>
                  <a:gd name="connsiteY3" fmla="*/ 1537498 h 4823252"/>
                  <a:gd name="connsiteX4" fmla="*/ 3988341 w 6174281"/>
                  <a:gd name="connsiteY4" fmla="*/ 2733472 h 4823252"/>
                  <a:gd name="connsiteX5" fmla="*/ 5008218 w 6174281"/>
                  <a:gd name="connsiteY5" fmla="*/ 1116957 h 4823252"/>
                  <a:gd name="connsiteX6" fmla="*/ 6174281 w 6174281"/>
                  <a:gd name="connsiteY6" fmla="*/ 4823252 h 4823252"/>
                  <a:gd name="connsiteX0" fmla="*/ 0 w 6174281"/>
                  <a:gd name="connsiteY0" fmla="*/ 0 h 4823252"/>
                  <a:gd name="connsiteX1" fmla="*/ 1155018 w 6174281"/>
                  <a:gd name="connsiteY1" fmla="*/ 4118499 h 4823252"/>
                  <a:gd name="connsiteX2" fmla="*/ 2230845 w 6174281"/>
                  <a:gd name="connsiteY2" fmla="*/ 2823661 h 4823252"/>
                  <a:gd name="connsiteX3" fmla="*/ 3103159 w 6174281"/>
                  <a:gd name="connsiteY3" fmla="*/ 1537498 h 4823252"/>
                  <a:gd name="connsiteX4" fmla="*/ 3988341 w 6174281"/>
                  <a:gd name="connsiteY4" fmla="*/ 2733472 h 4823252"/>
                  <a:gd name="connsiteX5" fmla="*/ 5008218 w 6174281"/>
                  <a:gd name="connsiteY5" fmla="*/ 1116957 h 4823252"/>
                  <a:gd name="connsiteX6" fmla="*/ 6174281 w 6174281"/>
                  <a:gd name="connsiteY6" fmla="*/ 4823252 h 4823252"/>
                  <a:gd name="connsiteX0" fmla="*/ 0 w 6174281"/>
                  <a:gd name="connsiteY0" fmla="*/ 0 h 4823252"/>
                  <a:gd name="connsiteX1" fmla="*/ 1155018 w 6174281"/>
                  <a:gd name="connsiteY1" fmla="*/ 4118499 h 4823252"/>
                  <a:gd name="connsiteX2" fmla="*/ 2163579 w 6174281"/>
                  <a:gd name="connsiteY2" fmla="*/ 2767890 h 4823252"/>
                  <a:gd name="connsiteX3" fmla="*/ 3103159 w 6174281"/>
                  <a:gd name="connsiteY3" fmla="*/ 1537498 h 4823252"/>
                  <a:gd name="connsiteX4" fmla="*/ 3988341 w 6174281"/>
                  <a:gd name="connsiteY4" fmla="*/ 2733472 h 4823252"/>
                  <a:gd name="connsiteX5" fmla="*/ 5008218 w 6174281"/>
                  <a:gd name="connsiteY5" fmla="*/ 1116957 h 4823252"/>
                  <a:gd name="connsiteX6" fmla="*/ 6174281 w 6174281"/>
                  <a:gd name="connsiteY6" fmla="*/ 4823252 h 4823252"/>
                  <a:gd name="connsiteX0" fmla="*/ 0 w 6174281"/>
                  <a:gd name="connsiteY0" fmla="*/ 0 h 4823252"/>
                  <a:gd name="connsiteX1" fmla="*/ 1155018 w 6174281"/>
                  <a:gd name="connsiteY1" fmla="*/ 4118499 h 4823252"/>
                  <a:gd name="connsiteX2" fmla="*/ 2163579 w 6174281"/>
                  <a:gd name="connsiteY2" fmla="*/ 2767890 h 4823252"/>
                  <a:gd name="connsiteX3" fmla="*/ 3103159 w 6174281"/>
                  <a:gd name="connsiteY3" fmla="*/ 1537498 h 4823252"/>
                  <a:gd name="connsiteX4" fmla="*/ 3988341 w 6174281"/>
                  <a:gd name="connsiteY4" fmla="*/ 2733472 h 4823252"/>
                  <a:gd name="connsiteX5" fmla="*/ 5008218 w 6174281"/>
                  <a:gd name="connsiteY5" fmla="*/ 1116957 h 4823252"/>
                  <a:gd name="connsiteX6" fmla="*/ 6174281 w 6174281"/>
                  <a:gd name="connsiteY6" fmla="*/ 4823252 h 4823252"/>
                  <a:gd name="connsiteX0" fmla="*/ 0 w 6174281"/>
                  <a:gd name="connsiteY0" fmla="*/ 0 h 4823252"/>
                  <a:gd name="connsiteX1" fmla="*/ 1155018 w 6174281"/>
                  <a:gd name="connsiteY1" fmla="*/ 4118499 h 4823252"/>
                  <a:gd name="connsiteX2" fmla="*/ 2163579 w 6174281"/>
                  <a:gd name="connsiteY2" fmla="*/ 2767890 h 4823252"/>
                  <a:gd name="connsiteX3" fmla="*/ 3103159 w 6174281"/>
                  <a:gd name="connsiteY3" fmla="*/ 1537498 h 4823252"/>
                  <a:gd name="connsiteX4" fmla="*/ 3988341 w 6174281"/>
                  <a:gd name="connsiteY4" fmla="*/ 2733472 h 4823252"/>
                  <a:gd name="connsiteX5" fmla="*/ 5008218 w 6174281"/>
                  <a:gd name="connsiteY5" fmla="*/ 1116957 h 4823252"/>
                  <a:gd name="connsiteX6" fmla="*/ 6174281 w 6174281"/>
                  <a:gd name="connsiteY6" fmla="*/ 4823252 h 4823252"/>
                  <a:gd name="connsiteX0" fmla="*/ 0 w 6174281"/>
                  <a:gd name="connsiteY0" fmla="*/ 0 h 4823252"/>
                  <a:gd name="connsiteX1" fmla="*/ 1155018 w 6174281"/>
                  <a:gd name="connsiteY1" fmla="*/ 4118499 h 4823252"/>
                  <a:gd name="connsiteX2" fmla="*/ 2163579 w 6174281"/>
                  <a:gd name="connsiteY2" fmla="*/ 2767890 h 4823252"/>
                  <a:gd name="connsiteX3" fmla="*/ 3103159 w 6174281"/>
                  <a:gd name="connsiteY3" fmla="*/ 1537498 h 4823252"/>
                  <a:gd name="connsiteX4" fmla="*/ 3988341 w 6174281"/>
                  <a:gd name="connsiteY4" fmla="*/ 2733472 h 4823252"/>
                  <a:gd name="connsiteX5" fmla="*/ 5008218 w 6174281"/>
                  <a:gd name="connsiteY5" fmla="*/ 1116957 h 4823252"/>
                  <a:gd name="connsiteX6" fmla="*/ 6174281 w 6174281"/>
                  <a:gd name="connsiteY6" fmla="*/ 4823252 h 4823252"/>
                  <a:gd name="connsiteX0" fmla="*/ 0 w 6174281"/>
                  <a:gd name="connsiteY0" fmla="*/ 0 h 4823252"/>
                  <a:gd name="connsiteX1" fmla="*/ 1155018 w 6174281"/>
                  <a:gd name="connsiteY1" fmla="*/ 4118499 h 4823252"/>
                  <a:gd name="connsiteX2" fmla="*/ 2163579 w 6174281"/>
                  <a:gd name="connsiteY2" fmla="*/ 2767890 h 4823252"/>
                  <a:gd name="connsiteX3" fmla="*/ 3103159 w 6174281"/>
                  <a:gd name="connsiteY3" fmla="*/ 1537498 h 4823252"/>
                  <a:gd name="connsiteX4" fmla="*/ 3988341 w 6174281"/>
                  <a:gd name="connsiteY4" fmla="*/ 2733472 h 4823252"/>
                  <a:gd name="connsiteX5" fmla="*/ 5008218 w 6174281"/>
                  <a:gd name="connsiteY5" fmla="*/ 1116957 h 4823252"/>
                  <a:gd name="connsiteX6" fmla="*/ 6174281 w 6174281"/>
                  <a:gd name="connsiteY6" fmla="*/ 4823252 h 4823252"/>
                  <a:gd name="connsiteX0" fmla="*/ 0 w 6174281"/>
                  <a:gd name="connsiteY0" fmla="*/ 0 h 4823252"/>
                  <a:gd name="connsiteX1" fmla="*/ 1155018 w 6174281"/>
                  <a:gd name="connsiteY1" fmla="*/ 4118499 h 4823252"/>
                  <a:gd name="connsiteX2" fmla="*/ 3103159 w 6174281"/>
                  <a:gd name="connsiteY2" fmla="*/ 1537498 h 4823252"/>
                  <a:gd name="connsiteX3" fmla="*/ 3988341 w 6174281"/>
                  <a:gd name="connsiteY3" fmla="*/ 2733472 h 4823252"/>
                  <a:gd name="connsiteX4" fmla="*/ 5008218 w 6174281"/>
                  <a:gd name="connsiteY4" fmla="*/ 1116957 h 4823252"/>
                  <a:gd name="connsiteX5" fmla="*/ 6174281 w 6174281"/>
                  <a:gd name="connsiteY5" fmla="*/ 4823252 h 4823252"/>
                  <a:gd name="connsiteX0" fmla="*/ 0 w 6174281"/>
                  <a:gd name="connsiteY0" fmla="*/ 0 h 4823252"/>
                  <a:gd name="connsiteX1" fmla="*/ 1155018 w 6174281"/>
                  <a:gd name="connsiteY1" fmla="*/ 4118499 h 4823252"/>
                  <a:gd name="connsiteX2" fmla="*/ 3103159 w 6174281"/>
                  <a:gd name="connsiteY2" fmla="*/ 1537498 h 4823252"/>
                  <a:gd name="connsiteX3" fmla="*/ 3988341 w 6174281"/>
                  <a:gd name="connsiteY3" fmla="*/ 2733472 h 4823252"/>
                  <a:gd name="connsiteX4" fmla="*/ 5008218 w 6174281"/>
                  <a:gd name="connsiteY4" fmla="*/ 1116957 h 4823252"/>
                  <a:gd name="connsiteX5" fmla="*/ 6174281 w 6174281"/>
                  <a:gd name="connsiteY5" fmla="*/ 4823252 h 4823252"/>
                  <a:gd name="connsiteX0" fmla="*/ 0 w 6174281"/>
                  <a:gd name="connsiteY0" fmla="*/ 0 h 4823252"/>
                  <a:gd name="connsiteX1" fmla="*/ 1155018 w 6174281"/>
                  <a:gd name="connsiteY1" fmla="*/ 4118499 h 4823252"/>
                  <a:gd name="connsiteX2" fmla="*/ 3103159 w 6174281"/>
                  <a:gd name="connsiteY2" fmla="*/ 1537498 h 4823252"/>
                  <a:gd name="connsiteX3" fmla="*/ 3988341 w 6174281"/>
                  <a:gd name="connsiteY3" fmla="*/ 2733472 h 4823252"/>
                  <a:gd name="connsiteX4" fmla="*/ 5008218 w 6174281"/>
                  <a:gd name="connsiteY4" fmla="*/ 1116957 h 4823252"/>
                  <a:gd name="connsiteX5" fmla="*/ 6174281 w 6174281"/>
                  <a:gd name="connsiteY5" fmla="*/ 4823252 h 4823252"/>
                  <a:gd name="connsiteX0" fmla="*/ 0 w 6174281"/>
                  <a:gd name="connsiteY0" fmla="*/ 0 h 4823252"/>
                  <a:gd name="connsiteX1" fmla="*/ 1155018 w 6174281"/>
                  <a:gd name="connsiteY1" fmla="*/ 4118499 h 4823252"/>
                  <a:gd name="connsiteX2" fmla="*/ 3103159 w 6174281"/>
                  <a:gd name="connsiteY2" fmla="*/ 1537498 h 4823252"/>
                  <a:gd name="connsiteX3" fmla="*/ 3988341 w 6174281"/>
                  <a:gd name="connsiteY3" fmla="*/ 2733472 h 4823252"/>
                  <a:gd name="connsiteX4" fmla="*/ 5008218 w 6174281"/>
                  <a:gd name="connsiteY4" fmla="*/ 1116957 h 4823252"/>
                  <a:gd name="connsiteX5" fmla="*/ 6174281 w 6174281"/>
                  <a:gd name="connsiteY5" fmla="*/ 4823252 h 4823252"/>
                  <a:gd name="connsiteX0" fmla="*/ 0 w 6174281"/>
                  <a:gd name="connsiteY0" fmla="*/ 0 h 4823252"/>
                  <a:gd name="connsiteX1" fmla="*/ 1155018 w 6174281"/>
                  <a:gd name="connsiteY1" fmla="*/ 4118499 h 4823252"/>
                  <a:gd name="connsiteX2" fmla="*/ 3103159 w 6174281"/>
                  <a:gd name="connsiteY2" fmla="*/ 1537498 h 4823252"/>
                  <a:gd name="connsiteX3" fmla="*/ 3988341 w 6174281"/>
                  <a:gd name="connsiteY3" fmla="*/ 2733472 h 4823252"/>
                  <a:gd name="connsiteX4" fmla="*/ 5008218 w 6174281"/>
                  <a:gd name="connsiteY4" fmla="*/ 1116957 h 4823252"/>
                  <a:gd name="connsiteX5" fmla="*/ 6174281 w 6174281"/>
                  <a:gd name="connsiteY5" fmla="*/ 4823252 h 4823252"/>
                  <a:gd name="connsiteX0" fmla="*/ 0 w 6174281"/>
                  <a:gd name="connsiteY0" fmla="*/ 0 h 4823252"/>
                  <a:gd name="connsiteX1" fmla="*/ 1155018 w 6174281"/>
                  <a:gd name="connsiteY1" fmla="*/ 4118499 h 4823252"/>
                  <a:gd name="connsiteX2" fmla="*/ 3103159 w 6174281"/>
                  <a:gd name="connsiteY2" fmla="*/ 1537498 h 4823252"/>
                  <a:gd name="connsiteX3" fmla="*/ 3988341 w 6174281"/>
                  <a:gd name="connsiteY3" fmla="*/ 2733472 h 4823252"/>
                  <a:gd name="connsiteX4" fmla="*/ 5008218 w 6174281"/>
                  <a:gd name="connsiteY4" fmla="*/ 1116957 h 4823252"/>
                  <a:gd name="connsiteX5" fmla="*/ 6174281 w 6174281"/>
                  <a:gd name="connsiteY5" fmla="*/ 4823252 h 4823252"/>
                  <a:gd name="connsiteX0" fmla="*/ 0 w 6174281"/>
                  <a:gd name="connsiteY0" fmla="*/ 0 h 4823252"/>
                  <a:gd name="connsiteX1" fmla="*/ 1155018 w 6174281"/>
                  <a:gd name="connsiteY1" fmla="*/ 4118499 h 4823252"/>
                  <a:gd name="connsiteX2" fmla="*/ 3103159 w 6174281"/>
                  <a:gd name="connsiteY2" fmla="*/ 1537498 h 4823252"/>
                  <a:gd name="connsiteX3" fmla="*/ 3988341 w 6174281"/>
                  <a:gd name="connsiteY3" fmla="*/ 2733472 h 4823252"/>
                  <a:gd name="connsiteX4" fmla="*/ 5008218 w 6174281"/>
                  <a:gd name="connsiteY4" fmla="*/ 1116957 h 4823252"/>
                  <a:gd name="connsiteX5" fmla="*/ 6174281 w 6174281"/>
                  <a:gd name="connsiteY5" fmla="*/ 4823252 h 4823252"/>
                  <a:gd name="connsiteX0" fmla="*/ 0 w 6174281"/>
                  <a:gd name="connsiteY0" fmla="*/ 0 h 4823252"/>
                  <a:gd name="connsiteX1" fmla="*/ 1155018 w 6174281"/>
                  <a:gd name="connsiteY1" fmla="*/ 4118499 h 4823252"/>
                  <a:gd name="connsiteX2" fmla="*/ 3103159 w 6174281"/>
                  <a:gd name="connsiteY2" fmla="*/ 1537498 h 4823252"/>
                  <a:gd name="connsiteX3" fmla="*/ 3988341 w 6174281"/>
                  <a:gd name="connsiteY3" fmla="*/ 2733472 h 4823252"/>
                  <a:gd name="connsiteX4" fmla="*/ 5008218 w 6174281"/>
                  <a:gd name="connsiteY4" fmla="*/ 1116957 h 4823252"/>
                  <a:gd name="connsiteX5" fmla="*/ 6174281 w 6174281"/>
                  <a:gd name="connsiteY5" fmla="*/ 4823252 h 48232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174281" h="4823252">
                    <a:moveTo>
                      <a:pt x="0" y="0"/>
                    </a:moveTo>
                    <a:cubicBezTo>
                      <a:pt x="402383" y="271751"/>
                      <a:pt x="600453" y="4206169"/>
                      <a:pt x="1155018" y="4118499"/>
                    </a:cubicBezTo>
                    <a:cubicBezTo>
                      <a:pt x="1709583" y="4030829"/>
                      <a:pt x="2757997" y="1535958"/>
                      <a:pt x="3103159" y="1537498"/>
                    </a:cubicBezTo>
                    <a:cubicBezTo>
                      <a:pt x="3448321" y="1539038"/>
                      <a:pt x="3723149" y="2738495"/>
                      <a:pt x="3988341" y="2733472"/>
                    </a:cubicBezTo>
                    <a:cubicBezTo>
                      <a:pt x="4253533" y="2728449"/>
                      <a:pt x="4670929" y="1040989"/>
                      <a:pt x="5008218" y="1116957"/>
                    </a:cubicBezTo>
                    <a:cubicBezTo>
                      <a:pt x="5678023" y="1192925"/>
                      <a:pt x="6007100" y="3909212"/>
                      <a:pt x="6174281" y="4823252"/>
                    </a:cubicBezTo>
                  </a:path>
                </a:pathLst>
              </a:custGeom>
              <a:noFill/>
              <a:ln w="25400"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2000" dirty="0"/>
              </a:p>
            </p:txBody>
          </p:sp>
          <p:sp>
            <p:nvSpPr>
              <p:cNvPr id="35" name="Forme libre : forme 34">
                <a:extLst>
                  <a:ext uri="{FF2B5EF4-FFF2-40B4-BE49-F238E27FC236}">
                    <a16:creationId xmlns:a16="http://schemas.microsoft.com/office/drawing/2014/main" id="{17B0FAF9-7CBD-465A-917D-C154E3835C23}"/>
                  </a:ext>
                </a:extLst>
              </p:cNvPr>
              <p:cNvSpPr/>
              <p:nvPr/>
            </p:nvSpPr>
            <p:spPr>
              <a:xfrm>
                <a:off x="977513" y="2525675"/>
                <a:ext cx="7723762" cy="3663817"/>
              </a:xfrm>
              <a:custGeom>
                <a:avLst/>
                <a:gdLst>
                  <a:gd name="connsiteX0" fmla="*/ 0 w 7704306"/>
                  <a:gd name="connsiteY0" fmla="*/ 3496898 h 4051375"/>
                  <a:gd name="connsiteX1" fmla="*/ 1167319 w 7704306"/>
                  <a:gd name="connsiteY1" fmla="*/ 3389894 h 4051375"/>
                  <a:gd name="connsiteX2" fmla="*/ 3346315 w 7704306"/>
                  <a:gd name="connsiteY2" fmla="*/ 1045528 h 4051375"/>
                  <a:gd name="connsiteX3" fmla="*/ 4980562 w 7704306"/>
                  <a:gd name="connsiteY3" fmla="*/ 82490 h 4051375"/>
                  <a:gd name="connsiteX4" fmla="*/ 6605081 w 7704306"/>
                  <a:gd name="connsiteY4" fmla="*/ 500779 h 4051375"/>
                  <a:gd name="connsiteX5" fmla="*/ 7704306 w 7704306"/>
                  <a:gd name="connsiteY5" fmla="*/ 4051375 h 4051375"/>
                  <a:gd name="connsiteX6" fmla="*/ 7704306 w 7704306"/>
                  <a:gd name="connsiteY6" fmla="*/ 4051375 h 4051375"/>
                  <a:gd name="connsiteX7" fmla="*/ 7704306 w 7704306"/>
                  <a:gd name="connsiteY7" fmla="*/ 4051375 h 4051375"/>
                  <a:gd name="connsiteX8" fmla="*/ 7704306 w 7704306"/>
                  <a:gd name="connsiteY8" fmla="*/ 4051375 h 4051375"/>
                  <a:gd name="connsiteX0" fmla="*/ 0 w 7743217"/>
                  <a:gd name="connsiteY0" fmla="*/ 3496898 h 4051375"/>
                  <a:gd name="connsiteX1" fmla="*/ 1206230 w 7743217"/>
                  <a:gd name="connsiteY1" fmla="*/ 3389894 h 4051375"/>
                  <a:gd name="connsiteX2" fmla="*/ 3385226 w 7743217"/>
                  <a:gd name="connsiteY2" fmla="*/ 1045528 h 4051375"/>
                  <a:gd name="connsiteX3" fmla="*/ 5019473 w 7743217"/>
                  <a:gd name="connsiteY3" fmla="*/ 82490 h 4051375"/>
                  <a:gd name="connsiteX4" fmla="*/ 6643992 w 7743217"/>
                  <a:gd name="connsiteY4" fmla="*/ 500779 h 4051375"/>
                  <a:gd name="connsiteX5" fmla="*/ 7743217 w 7743217"/>
                  <a:gd name="connsiteY5" fmla="*/ 4051375 h 4051375"/>
                  <a:gd name="connsiteX6" fmla="*/ 7743217 w 7743217"/>
                  <a:gd name="connsiteY6" fmla="*/ 4051375 h 4051375"/>
                  <a:gd name="connsiteX7" fmla="*/ 7743217 w 7743217"/>
                  <a:gd name="connsiteY7" fmla="*/ 4051375 h 4051375"/>
                  <a:gd name="connsiteX8" fmla="*/ 7743217 w 7743217"/>
                  <a:gd name="connsiteY8" fmla="*/ 4051375 h 4051375"/>
                  <a:gd name="connsiteX0" fmla="*/ 0 w 7743217"/>
                  <a:gd name="connsiteY0" fmla="*/ 3496898 h 4051375"/>
                  <a:gd name="connsiteX1" fmla="*/ 1206230 w 7743217"/>
                  <a:gd name="connsiteY1" fmla="*/ 3389894 h 4051375"/>
                  <a:gd name="connsiteX2" fmla="*/ 3385226 w 7743217"/>
                  <a:gd name="connsiteY2" fmla="*/ 1045528 h 4051375"/>
                  <a:gd name="connsiteX3" fmla="*/ 5019473 w 7743217"/>
                  <a:gd name="connsiteY3" fmla="*/ 82490 h 4051375"/>
                  <a:gd name="connsiteX4" fmla="*/ 6643992 w 7743217"/>
                  <a:gd name="connsiteY4" fmla="*/ 500779 h 4051375"/>
                  <a:gd name="connsiteX5" fmla="*/ 7743217 w 7743217"/>
                  <a:gd name="connsiteY5" fmla="*/ 4051375 h 4051375"/>
                  <a:gd name="connsiteX6" fmla="*/ 7743217 w 7743217"/>
                  <a:gd name="connsiteY6" fmla="*/ 4051375 h 4051375"/>
                  <a:gd name="connsiteX7" fmla="*/ 7743217 w 7743217"/>
                  <a:gd name="connsiteY7" fmla="*/ 4051375 h 4051375"/>
                  <a:gd name="connsiteX8" fmla="*/ 7743217 w 7743217"/>
                  <a:gd name="connsiteY8" fmla="*/ 4051375 h 4051375"/>
                  <a:gd name="connsiteX0" fmla="*/ 0 w 7743217"/>
                  <a:gd name="connsiteY0" fmla="*/ 3496898 h 4051375"/>
                  <a:gd name="connsiteX1" fmla="*/ 1206230 w 7743217"/>
                  <a:gd name="connsiteY1" fmla="*/ 3389894 h 4051375"/>
                  <a:gd name="connsiteX2" fmla="*/ 3385226 w 7743217"/>
                  <a:gd name="connsiteY2" fmla="*/ 1045528 h 4051375"/>
                  <a:gd name="connsiteX3" fmla="*/ 5019473 w 7743217"/>
                  <a:gd name="connsiteY3" fmla="*/ 82490 h 4051375"/>
                  <a:gd name="connsiteX4" fmla="*/ 6643992 w 7743217"/>
                  <a:gd name="connsiteY4" fmla="*/ 500779 h 4051375"/>
                  <a:gd name="connsiteX5" fmla="*/ 7743217 w 7743217"/>
                  <a:gd name="connsiteY5" fmla="*/ 4051375 h 4051375"/>
                  <a:gd name="connsiteX6" fmla="*/ 7743217 w 7743217"/>
                  <a:gd name="connsiteY6" fmla="*/ 4051375 h 4051375"/>
                  <a:gd name="connsiteX7" fmla="*/ 7743217 w 7743217"/>
                  <a:gd name="connsiteY7" fmla="*/ 4051375 h 4051375"/>
                  <a:gd name="connsiteX8" fmla="*/ 7743217 w 7743217"/>
                  <a:gd name="connsiteY8" fmla="*/ 4051375 h 4051375"/>
                  <a:gd name="connsiteX0" fmla="*/ 0 w 7743217"/>
                  <a:gd name="connsiteY0" fmla="*/ 3496898 h 4051375"/>
                  <a:gd name="connsiteX1" fmla="*/ 1206230 w 7743217"/>
                  <a:gd name="connsiteY1" fmla="*/ 3389894 h 4051375"/>
                  <a:gd name="connsiteX2" fmla="*/ 3385226 w 7743217"/>
                  <a:gd name="connsiteY2" fmla="*/ 1045528 h 4051375"/>
                  <a:gd name="connsiteX3" fmla="*/ 5019473 w 7743217"/>
                  <a:gd name="connsiteY3" fmla="*/ 82490 h 4051375"/>
                  <a:gd name="connsiteX4" fmla="*/ 6643992 w 7743217"/>
                  <a:gd name="connsiteY4" fmla="*/ 500779 h 4051375"/>
                  <a:gd name="connsiteX5" fmla="*/ 7743217 w 7743217"/>
                  <a:gd name="connsiteY5" fmla="*/ 4051375 h 4051375"/>
                  <a:gd name="connsiteX6" fmla="*/ 7743217 w 7743217"/>
                  <a:gd name="connsiteY6" fmla="*/ 4051375 h 4051375"/>
                  <a:gd name="connsiteX7" fmla="*/ 7743217 w 7743217"/>
                  <a:gd name="connsiteY7" fmla="*/ 4051375 h 4051375"/>
                  <a:gd name="connsiteX8" fmla="*/ 7743217 w 7743217"/>
                  <a:gd name="connsiteY8" fmla="*/ 4051375 h 4051375"/>
                  <a:gd name="connsiteX0" fmla="*/ 0 w 7743217"/>
                  <a:gd name="connsiteY0" fmla="*/ 3470452 h 4024929"/>
                  <a:gd name="connsiteX1" fmla="*/ 1206230 w 7743217"/>
                  <a:gd name="connsiteY1" fmla="*/ 3363448 h 4024929"/>
                  <a:gd name="connsiteX2" fmla="*/ 3560324 w 7743217"/>
                  <a:gd name="connsiteY2" fmla="*/ 649431 h 4024929"/>
                  <a:gd name="connsiteX3" fmla="*/ 5019473 w 7743217"/>
                  <a:gd name="connsiteY3" fmla="*/ 56044 h 4024929"/>
                  <a:gd name="connsiteX4" fmla="*/ 6643992 w 7743217"/>
                  <a:gd name="connsiteY4" fmla="*/ 474333 h 4024929"/>
                  <a:gd name="connsiteX5" fmla="*/ 7743217 w 7743217"/>
                  <a:gd name="connsiteY5" fmla="*/ 4024929 h 4024929"/>
                  <a:gd name="connsiteX6" fmla="*/ 7743217 w 7743217"/>
                  <a:gd name="connsiteY6" fmla="*/ 4024929 h 4024929"/>
                  <a:gd name="connsiteX7" fmla="*/ 7743217 w 7743217"/>
                  <a:gd name="connsiteY7" fmla="*/ 4024929 h 4024929"/>
                  <a:gd name="connsiteX8" fmla="*/ 7743217 w 7743217"/>
                  <a:gd name="connsiteY8" fmla="*/ 4024929 h 4024929"/>
                  <a:gd name="connsiteX0" fmla="*/ 0 w 7743217"/>
                  <a:gd name="connsiteY0" fmla="*/ 3466313 h 4020790"/>
                  <a:gd name="connsiteX1" fmla="*/ 1206230 w 7743217"/>
                  <a:gd name="connsiteY1" fmla="*/ 3359309 h 4020790"/>
                  <a:gd name="connsiteX2" fmla="*/ 3560324 w 7743217"/>
                  <a:gd name="connsiteY2" fmla="*/ 645292 h 4020790"/>
                  <a:gd name="connsiteX3" fmla="*/ 5019473 w 7743217"/>
                  <a:gd name="connsiteY3" fmla="*/ 51905 h 4020790"/>
                  <a:gd name="connsiteX4" fmla="*/ 6643992 w 7743217"/>
                  <a:gd name="connsiteY4" fmla="*/ 470194 h 4020790"/>
                  <a:gd name="connsiteX5" fmla="*/ 7743217 w 7743217"/>
                  <a:gd name="connsiteY5" fmla="*/ 4020790 h 4020790"/>
                  <a:gd name="connsiteX6" fmla="*/ 7743217 w 7743217"/>
                  <a:gd name="connsiteY6" fmla="*/ 4020790 h 4020790"/>
                  <a:gd name="connsiteX7" fmla="*/ 7743217 w 7743217"/>
                  <a:gd name="connsiteY7" fmla="*/ 4020790 h 4020790"/>
                  <a:gd name="connsiteX8" fmla="*/ 7743217 w 7743217"/>
                  <a:gd name="connsiteY8" fmla="*/ 4020790 h 4020790"/>
                  <a:gd name="connsiteX0" fmla="*/ 0 w 7743217"/>
                  <a:gd name="connsiteY0" fmla="*/ 3757777 h 4312254"/>
                  <a:gd name="connsiteX1" fmla="*/ 1206230 w 7743217"/>
                  <a:gd name="connsiteY1" fmla="*/ 3650773 h 4312254"/>
                  <a:gd name="connsiteX2" fmla="*/ 3560324 w 7743217"/>
                  <a:gd name="connsiteY2" fmla="*/ 936756 h 4312254"/>
                  <a:gd name="connsiteX3" fmla="*/ 4990290 w 7743217"/>
                  <a:gd name="connsiteY3" fmla="*/ 2901 h 4312254"/>
                  <a:gd name="connsiteX4" fmla="*/ 6643992 w 7743217"/>
                  <a:gd name="connsiteY4" fmla="*/ 761658 h 4312254"/>
                  <a:gd name="connsiteX5" fmla="*/ 7743217 w 7743217"/>
                  <a:gd name="connsiteY5" fmla="*/ 4312254 h 4312254"/>
                  <a:gd name="connsiteX6" fmla="*/ 7743217 w 7743217"/>
                  <a:gd name="connsiteY6" fmla="*/ 4312254 h 4312254"/>
                  <a:gd name="connsiteX7" fmla="*/ 7743217 w 7743217"/>
                  <a:gd name="connsiteY7" fmla="*/ 4312254 h 4312254"/>
                  <a:gd name="connsiteX8" fmla="*/ 7743217 w 7743217"/>
                  <a:gd name="connsiteY8" fmla="*/ 4312254 h 4312254"/>
                  <a:gd name="connsiteX0" fmla="*/ 0 w 7743217"/>
                  <a:gd name="connsiteY0" fmla="*/ 3755142 h 4309619"/>
                  <a:gd name="connsiteX1" fmla="*/ 1206230 w 7743217"/>
                  <a:gd name="connsiteY1" fmla="*/ 3648138 h 4309619"/>
                  <a:gd name="connsiteX2" fmla="*/ 3560324 w 7743217"/>
                  <a:gd name="connsiteY2" fmla="*/ 934121 h 4309619"/>
                  <a:gd name="connsiteX3" fmla="*/ 4990290 w 7743217"/>
                  <a:gd name="connsiteY3" fmla="*/ 266 h 4309619"/>
                  <a:gd name="connsiteX4" fmla="*/ 6439711 w 7743217"/>
                  <a:gd name="connsiteY4" fmla="*/ 885483 h 4309619"/>
                  <a:gd name="connsiteX5" fmla="*/ 7743217 w 7743217"/>
                  <a:gd name="connsiteY5" fmla="*/ 4309619 h 4309619"/>
                  <a:gd name="connsiteX6" fmla="*/ 7743217 w 7743217"/>
                  <a:gd name="connsiteY6" fmla="*/ 4309619 h 4309619"/>
                  <a:gd name="connsiteX7" fmla="*/ 7743217 w 7743217"/>
                  <a:gd name="connsiteY7" fmla="*/ 4309619 h 4309619"/>
                  <a:gd name="connsiteX8" fmla="*/ 7743217 w 7743217"/>
                  <a:gd name="connsiteY8" fmla="*/ 4309619 h 4309619"/>
                  <a:gd name="connsiteX0" fmla="*/ 0 w 7519481"/>
                  <a:gd name="connsiteY0" fmla="*/ 4017789 h 4309619"/>
                  <a:gd name="connsiteX1" fmla="*/ 982494 w 7519481"/>
                  <a:gd name="connsiteY1" fmla="*/ 3648138 h 4309619"/>
                  <a:gd name="connsiteX2" fmla="*/ 3336588 w 7519481"/>
                  <a:gd name="connsiteY2" fmla="*/ 934121 h 4309619"/>
                  <a:gd name="connsiteX3" fmla="*/ 4766554 w 7519481"/>
                  <a:gd name="connsiteY3" fmla="*/ 266 h 4309619"/>
                  <a:gd name="connsiteX4" fmla="*/ 6215975 w 7519481"/>
                  <a:gd name="connsiteY4" fmla="*/ 885483 h 4309619"/>
                  <a:gd name="connsiteX5" fmla="*/ 7519481 w 7519481"/>
                  <a:gd name="connsiteY5" fmla="*/ 4309619 h 4309619"/>
                  <a:gd name="connsiteX6" fmla="*/ 7519481 w 7519481"/>
                  <a:gd name="connsiteY6" fmla="*/ 4309619 h 4309619"/>
                  <a:gd name="connsiteX7" fmla="*/ 7519481 w 7519481"/>
                  <a:gd name="connsiteY7" fmla="*/ 4309619 h 4309619"/>
                  <a:gd name="connsiteX8" fmla="*/ 7519481 w 7519481"/>
                  <a:gd name="connsiteY8" fmla="*/ 4309619 h 4309619"/>
                  <a:gd name="connsiteX0" fmla="*/ 0 w 7519481"/>
                  <a:gd name="connsiteY0" fmla="*/ 4017789 h 4309619"/>
                  <a:gd name="connsiteX1" fmla="*/ 982494 w 7519481"/>
                  <a:gd name="connsiteY1" fmla="*/ 3648138 h 4309619"/>
                  <a:gd name="connsiteX2" fmla="*/ 3336588 w 7519481"/>
                  <a:gd name="connsiteY2" fmla="*/ 934121 h 4309619"/>
                  <a:gd name="connsiteX3" fmla="*/ 4766554 w 7519481"/>
                  <a:gd name="connsiteY3" fmla="*/ 266 h 4309619"/>
                  <a:gd name="connsiteX4" fmla="*/ 6215975 w 7519481"/>
                  <a:gd name="connsiteY4" fmla="*/ 885483 h 4309619"/>
                  <a:gd name="connsiteX5" fmla="*/ 7519481 w 7519481"/>
                  <a:gd name="connsiteY5" fmla="*/ 4309619 h 4309619"/>
                  <a:gd name="connsiteX6" fmla="*/ 7519481 w 7519481"/>
                  <a:gd name="connsiteY6" fmla="*/ 4309619 h 4309619"/>
                  <a:gd name="connsiteX7" fmla="*/ 7519481 w 7519481"/>
                  <a:gd name="connsiteY7" fmla="*/ 4309619 h 4309619"/>
                  <a:gd name="connsiteX8" fmla="*/ 7519481 w 7519481"/>
                  <a:gd name="connsiteY8" fmla="*/ 4309619 h 4309619"/>
                  <a:gd name="connsiteX0" fmla="*/ 0 w 7519481"/>
                  <a:gd name="connsiteY0" fmla="*/ 4017789 h 4309619"/>
                  <a:gd name="connsiteX1" fmla="*/ 1391056 w 7519481"/>
                  <a:gd name="connsiteY1" fmla="*/ 3171482 h 4309619"/>
                  <a:gd name="connsiteX2" fmla="*/ 3336588 w 7519481"/>
                  <a:gd name="connsiteY2" fmla="*/ 934121 h 4309619"/>
                  <a:gd name="connsiteX3" fmla="*/ 4766554 w 7519481"/>
                  <a:gd name="connsiteY3" fmla="*/ 266 h 4309619"/>
                  <a:gd name="connsiteX4" fmla="*/ 6215975 w 7519481"/>
                  <a:gd name="connsiteY4" fmla="*/ 885483 h 4309619"/>
                  <a:gd name="connsiteX5" fmla="*/ 7519481 w 7519481"/>
                  <a:gd name="connsiteY5" fmla="*/ 4309619 h 4309619"/>
                  <a:gd name="connsiteX6" fmla="*/ 7519481 w 7519481"/>
                  <a:gd name="connsiteY6" fmla="*/ 4309619 h 4309619"/>
                  <a:gd name="connsiteX7" fmla="*/ 7519481 w 7519481"/>
                  <a:gd name="connsiteY7" fmla="*/ 4309619 h 4309619"/>
                  <a:gd name="connsiteX8" fmla="*/ 7519481 w 7519481"/>
                  <a:gd name="connsiteY8" fmla="*/ 4309619 h 4309619"/>
                  <a:gd name="connsiteX0" fmla="*/ 0 w 7519481"/>
                  <a:gd name="connsiteY0" fmla="*/ 4017789 h 4309619"/>
                  <a:gd name="connsiteX1" fmla="*/ 1391056 w 7519481"/>
                  <a:gd name="connsiteY1" fmla="*/ 3171482 h 4309619"/>
                  <a:gd name="connsiteX2" fmla="*/ 3336588 w 7519481"/>
                  <a:gd name="connsiteY2" fmla="*/ 934121 h 4309619"/>
                  <a:gd name="connsiteX3" fmla="*/ 4766554 w 7519481"/>
                  <a:gd name="connsiteY3" fmla="*/ 266 h 4309619"/>
                  <a:gd name="connsiteX4" fmla="*/ 6215975 w 7519481"/>
                  <a:gd name="connsiteY4" fmla="*/ 885483 h 4309619"/>
                  <a:gd name="connsiteX5" fmla="*/ 7519481 w 7519481"/>
                  <a:gd name="connsiteY5" fmla="*/ 4309619 h 4309619"/>
                  <a:gd name="connsiteX6" fmla="*/ 7519481 w 7519481"/>
                  <a:gd name="connsiteY6" fmla="*/ 4309619 h 4309619"/>
                  <a:gd name="connsiteX7" fmla="*/ 7519481 w 7519481"/>
                  <a:gd name="connsiteY7" fmla="*/ 4309619 h 4309619"/>
                  <a:gd name="connsiteX8" fmla="*/ 7519481 w 7519481"/>
                  <a:gd name="connsiteY8" fmla="*/ 4309619 h 4309619"/>
                  <a:gd name="connsiteX0" fmla="*/ 0 w 7519481"/>
                  <a:gd name="connsiteY0" fmla="*/ 4017789 h 4309619"/>
                  <a:gd name="connsiteX1" fmla="*/ 1653703 w 7519481"/>
                  <a:gd name="connsiteY1" fmla="*/ 3190937 h 4309619"/>
                  <a:gd name="connsiteX2" fmla="*/ 3336588 w 7519481"/>
                  <a:gd name="connsiteY2" fmla="*/ 934121 h 4309619"/>
                  <a:gd name="connsiteX3" fmla="*/ 4766554 w 7519481"/>
                  <a:gd name="connsiteY3" fmla="*/ 266 h 4309619"/>
                  <a:gd name="connsiteX4" fmla="*/ 6215975 w 7519481"/>
                  <a:gd name="connsiteY4" fmla="*/ 885483 h 4309619"/>
                  <a:gd name="connsiteX5" fmla="*/ 7519481 w 7519481"/>
                  <a:gd name="connsiteY5" fmla="*/ 4309619 h 4309619"/>
                  <a:gd name="connsiteX6" fmla="*/ 7519481 w 7519481"/>
                  <a:gd name="connsiteY6" fmla="*/ 4309619 h 4309619"/>
                  <a:gd name="connsiteX7" fmla="*/ 7519481 w 7519481"/>
                  <a:gd name="connsiteY7" fmla="*/ 4309619 h 4309619"/>
                  <a:gd name="connsiteX8" fmla="*/ 7519481 w 7519481"/>
                  <a:gd name="connsiteY8" fmla="*/ 4309619 h 4309619"/>
                  <a:gd name="connsiteX0" fmla="*/ 0 w 7519481"/>
                  <a:gd name="connsiteY0" fmla="*/ 4017789 h 4309619"/>
                  <a:gd name="connsiteX1" fmla="*/ 1653703 w 7519481"/>
                  <a:gd name="connsiteY1" fmla="*/ 3190937 h 4309619"/>
                  <a:gd name="connsiteX2" fmla="*/ 3900792 w 7519481"/>
                  <a:gd name="connsiteY2" fmla="*/ 934121 h 4309619"/>
                  <a:gd name="connsiteX3" fmla="*/ 4766554 w 7519481"/>
                  <a:gd name="connsiteY3" fmla="*/ 266 h 4309619"/>
                  <a:gd name="connsiteX4" fmla="*/ 6215975 w 7519481"/>
                  <a:gd name="connsiteY4" fmla="*/ 885483 h 4309619"/>
                  <a:gd name="connsiteX5" fmla="*/ 7519481 w 7519481"/>
                  <a:gd name="connsiteY5" fmla="*/ 4309619 h 4309619"/>
                  <a:gd name="connsiteX6" fmla="*/ 7519481 w 7519481"/>
                  <a:gd name="connsiteY6" fmla="*/ 4309619 h 4309619"/>
                  <a:gd name="connsiteX7" fmla="*/ 7519481 w 7519481"/>
                  <a:gd name="connsiteY7" fmla="*/ 4309619 h 4309619"/>
                  <a:gd name="connsiteX8" fmla="*/ 7519481 w 7519481"/>
                  <a:gd name="connsiteY8" fmla="*/ 4309619 h 4309619"/>
                  <a:gd name="connsiteX0" fmla="*/ 0 w 7519481"/>
                  <a:gd name="connsiteY0" fmla="*/ 4017523 h 4309353"/>
                  <a:gd name="connsiteX1" fmla="*/ 1653703 w 7519481"/>
                  <a:gd name="connsiteY1" fmla="*/ 3190671 h 4309353"/>
                  <a:gd name="connsiteX2" fmla="*/ 3560324 w 7519481"/>
                  <a:gd name="connsiteY2" fmla="*/ 885217 h 4309353"/>
                  <a:gd name="connsiteX3" fmla="*/ 4766554 w 7519481"/>
                  <a:gd name="connsiteY3" fmla="*/ 0 h 4309353"/>
                  <a:gd name="connsiteX4" fmla="*/ 6215975 w 7519481"/>
                  <a:gd name="connsiteY4" fmla="*/ 885217 h 4309353"/>
                  <a:gd name="connsiteX5" fmla="*/ 7519481 w 7519481"/>
                  <a:gd name="connsiteY5" fmla="*/ 4309353 h 4309353"/>
                  <a:gd name="connsiteX6" fmla="*/ 7519481 w 7519481"/>
                  <a:gd name="connsiteY6" fmla="*/ 4309353 h 4309353"/>
                  <a:gd name="connsiteX7" fmla="*/ 7519481 w 7519481"/>
                  <a:gd name="connsiteY7" fmla="*/ 4309353 h 4309353"/>
                  <a:gd name="connsiteX8" fmla="*/ 7519481 w 7519481"/>
                  <a:gd name="connsiteY8" fmla="*/ 4309353 h 4309353"/>
                  <a:gd name="connsiteX0" fmla="*/ 0 w 7519481"/>
                  <a:gd name="connsiteY0" fmla="*/ 3510658 h 3802488"/>
                  <a:gd name="connsiteX1" fmla="*/ 1653703 w 7519481"/>
                  <a:gd name="connsiteY1" fmla="*/ 2683806 h 3802488"/>
                  <a:gd name="connsiteX2" fmla="*/ 3560324 w 7519481"/>
                  <a:gd name="connsiteY2" fmla="*/ 378352 h 3802488"/>
                  <a:gd name="connsiteX3" fmla="*/ 4970835 w 7519481"/>
                  <a:gd name="connsiteY3" fmla="*/ 86522 h 3802488"/>
                  <a:gd name="connsiteX4" fmla="*/ 6215975 w 7519481"/>
                  <a:gd name="connsiteY4" fmla="*/ 378352 h 3802488"/>
                  <a:gd name="connsiteX5" fmla="*/ 7519481 w 7519481"/>
                  <a:gd name="connsiteY5" fmla="*/ 3802488 h 3802488"/>
                  <a:gd name="connsiteX6" fmla="*/ 7519481 w 7519481"/>
                  <a:gd name="connsiteY6" fmla="*/ 3802488 h 3802488"/>
                  <a:gd name="connsiteX7" fmla="*/ 7519481 w 7519481"/>
                  <a:gd name="connsiteY7" fmla="*/ 3802488 h 3802488"/>
                  <a:gd name="connsiteX8" fmla="*/ 7519481 w 7519481"/>
                  <a:gd name="connsiteY8" fmla="*/ 3802488 h 3802488"/>
                  <a:gd name="connsiteX0" fmla="*/ 0 w 7519481"/>
                  <a:gd name="connsiteY0" fmla="*/ 3534285 h 3826115"/>
                  <a:gd name="connsiteX1" fmla="*/ 1653703 w 7519481"/>
                  <a:gd name="connsiteY1" fmla="*/ 2707433 h 3826115"/>
                  <a:gd name="connsiteX2" fmla="*/ 3715966 w 7519481"/>
                  <a:gd name="connsiteY2" fmla="*/ 781358 h 3826115"/>
                  <a:gd name="connsiteX3" fmla="*/ 4970835 w 7519481"/>
                  <a:gd name="connsiteY3" fmla="*/ 110149 h 3826115"/>
                  <a:gd name="connsiteX4" fmla="*/ 6215975 w 7519481"/>
                  <a:gd name="connsiteY4" fmla="*/ 401979 h 3826115"/>
                  <a:gd name="connsiteX5" fmla="*/ 7519481 w 7519481"/>
                  <a:gd name="connsiteY5" fmla="*/ 3826115 h 3826115"/>
                  <a:gd name="connsiteX6" fmla="*/ 7519481 w 7519481"/>
                  <a:gd name="connsiteY6" fmla="*/ 3826115 h 3826115"/>
                  <a:gd name="connsiteX7" fmla="*/ 7519481 w 7519481"/>
                  <a:gd name="connsiteY7" fmla="*/ 3826115 h 3826115"/>
                  <a:gd name="connsiteX8" fmla="*/ 7519481 w 7519481"/>
                  <a:gd name="connsiteY8" fmla="*/ 3826115 h 3826115"/>
                  <a:gd name="connsiteX0" fmla="*/ 0 w 7519481"/>
                  <a:gd name="connsiteY0" fmla="*/ 3534285 h 3826115"/>
                  <a:gd name="connsiteX1" fmla="*/ 1887167 w 7519481"/>
                  <a:gd name="connsiteY1" fmla="*/ 2950624 h 3826115"/>
                  <a:gd name="connsiteX2" fmla="*/ 3715966 w 7519481"/>
                  <a:gd name="connsiteY2" fmla="*/ 781358 h 3826115"/>
                  <a:gd name="connsiteX3" fmla="*/ 4970835 w 7519481"/>
                  <a:gd name="connsiteY3" fmla="*/ 110149 h 3826115"/>
                  <a:gd name="connsiteX4" fmla="*/ 6215975 w 7519481"/>
                  <a:gd name="connsiteY4" fmla="*/ 401979 h 3826115"/>
                  <a:gd name="connsiteX5" fmla="*/ 7519481 w 7519481"/>
                  <a:gd name="connsiteY5" fmla="*/ 3826115 h 3826115"/>
                  <a:gd name="connsiteX6" fmla="*/ 7519481 w 7519481"/>
                  <a:gd name="connsiteY6" fmla="*/ 3826115 h 3826115"/>
                  <a:gd name="connsiteX7" fmla="*/ 7519481 w 7519481"/>
                  <a:gd name="connsiteY7" fmla="*/ 3826115 h 3826115"/>
                  <a:gd name="connsiteX8" fmla="*/ 7519481 w 7519481"/>
                  <a:gd name="connsiteY8" fmla="*/ 3826115 h 3826115"/>
                  <a:gd name="connsiteX0" fmla="*/ 0 w 7519481"/>
                  <a:gd name="connsiteY0" fmla="*/ 3431237 h 3723067"/>
                  <a:gd name="connsiteX1" fmla="*/ 1887167 w 7519481"/>
                  <a:gd name="connsiteY1" fmla="*/ 2847576 h 3723067"/>
                  <a:gd name="connsiteX2" fmla="*/ 3715966 w 7519481"/>
                  <a:gd name="connsiteY2" fmla="*/ 678310 h 3723067"/>
                  <a:gd name="connsiteX3" fmla="*/ 4970835 w 7519481"/>
                  <a:gd name="connsiteY3" fmla="*/ 7101 h 3723067"/>
                  <a:gd name="connsiteX4" fmla="*/ 6673175 w 7519481"/>
                  <a:gd name="connsiteY4" fmla="*/ 999322 h 3723067"/>
                  <a:gd name="connsiteX5" fmla="*/ 7519481 w 7519481"/>
                  <a:gd name="connsiteY5" fmla="*/ 3723067 h 3723067"/>
                  <a:gd name="connsiteX6" fmla="*/ 7519481 w 7519481"/>
                  <a:gd name="connsiteY6" fmla="*/ 3723067 h 3723067"/>
                  <a:gd name="connsiteX7" fmla="*/ 7519481 w 7519481"/>
                  <a:gd name="connsiteY7" fmla="*/ 3723067 h 3723067"/>
                  <a:gd name="connsiteX8" fmla="*/ 7519481 w 7519481"/>
                  <a:gd name="connsiteY8" fmla="*/ 3723067 h 3723067"/>
                  <a:gd name="connsiteX0" fmla="*/ 0 w 7519481"/>
                  <a:gd name="connsiteY0" fmla="*/ 3198541 h 3490371"/>
                  <a:gd name="connsiteX1" fmla="*/ 1887167 w 7519481"/>
                  <a:gd name="connsiteY1" fmla="*/ 2614880 h 3490371"/>
                  <a:gd name="connsiteX2" fmla="*/ 3715966 w 7519481"/>
                  <a:gd name="connsiteY2" fmla="*/ 445614 h 3490371"/>
                  <a:gd name="connsiteX3" fmla="*/ 5116750 w 7519481"/>
                  <a:gd name="connsiteY3" fmla="*/ 17597 h 3490371"/>
                  <a:gd name="connsiteX4" fmla="*/ 6673175 w 7519481"/>
                  <a:gd name="connsiteY4" fmla="*/ 766626 h 3490371"/>
                  <a:gd name="connsiteX5" fmla="*/ 7519481 w 7519481"/>
                  <a:gd name="connsiteY5" fmla="*/ 3490371 h 3490371"/>
                  <a:gd name="connsiteX6" fmla="*/ 7519481 w 7519481"/>
                  <a:gd name="connsiteY6" fmla="*/ 3490371 h 3490371"/>
                  <a:gd name="connsiteX7" fmla="*/ 7519481 w 7519481"/>
                  <a:gd name="connsiteY7" fmla="*/ 3490371 h 3490371"/>
                  <a:gd name="connsiteX8" fmla="*/ 7519481 w 7519481"/>
                  <a:gd name="connsiteY8" fmla="*/ 3490371 h 3490371"/>
                  <a:gd name="connsiteX0" fmla="*/ 0 w 7607030"/>
                  <a:gd name="connsiteY0" fmla="*/ 3198541 h 3490371"/>
                  <a:gd name="connsiteX1" fmla="*/ 1887167 w 7607030"/>
                  <a:gd name="connsiteY1" fmla="*/ 2614880 h 3490371"/>
                  <a:gd name="connsiteX2" fmla="*/ 3715966 w 7607030"/>
                  <a:gd name="connsiteY2" fmla="*/ 445614 h 3490371"/>
                  <a:gd name="connsiteX3" fmla="*/ 5116750 w 7607030"/>
                  <a:gd name="connsiteY3" fmla="*/ 17597 h 3490371"/>
                  <a:gd name="connsiteX4" fmla="*/ 6673175 w 7607030"/>
                  <a:gd name="connsiteY4" fmla="*/ 766626 h 3490371"/>
                  <a:gd name="connsiteX5" fmla="*/ 7519481 w 7607030"/>
                  <a:gd name="connsiteY5" fmla="*/ 3490371 h 3490371"/>
                  <a:gd name="connsiteX6" fmla="*/ 7519481 w 7607030"/>
                  <a:gd name="connsiteY6" fmla="*/ 3490371 h 3490371"/>
                  <a:gd name="connsiteX7" fmla="*/ 7519481 w 7607030"/>
                  <a:gd name="connsiteY7" fmla="*/ 3490371 h 3490371"/>
                  <a:gd name="connsiteX8" fmla="*/ 7607030 w 7607030"/>
                  <a:gd name="connsiteY8" fmla="*/ 3480643 h 3490371"/>
                  <a:gd name="connsiteX0" fmla="*/ 0 w 7538937"/>
                  <a:gd name="connsiteY0" fmla="*/ 3198541 h 3490371"/>
                  <a:gd name="connsiteX1" fmla="*/ 1887167 w 7538937"/>
                  <a:gd name="connsiteY1" fmla="*/ 2614880 h 3490371"/>
                  <a:gd name="connsiteX2" fmla="*/ 3715966 w 7538937"/>
                  <a:gd name="connsiteY2" fmla="*/ 445614 h 3490371"/>
                  <a:gd name="connsiteX3" fmla="*/ 5116750 w 7538937"/>
                  <a:gd name="connsiteY3" fmla="*/ 17597 h 3490371"/>
                  <a:gd name="connsiteX4" fmla="*/ 6673175 w 7538937"/>
                  <a:gd name="connsiteY4" fmla="*/ 766626 h 3490371"/>
                  <a:gd name="connsiteX5" fmla="*/ 7519481 w 7538937"/>
                  <a:gd name="connsiteY5" fmla="*/ 3490371 h 3490371"/>
                  <a:gd name="connsiteX6" fmla="*/ 7519481 w 7538937"/>
                  <a:gd name="connsiteY6" fmla="*/ 3490371 h 3490371"/>
                  <a:gd name="connsiteX7" fmla="*/ 7519481 w 7538937"/>
                  <a:gd name="connsiteY7" fmla="*/ 3490371 h 3490371"/>
                  <a:gd name="connsiteX8" fmla="*/ 7538937 w 7538937"/>
                  <a:gd name="connsiteY8" fmla="*/ 2653792 h 3490371"/>
                  <a:gd name="connsiteX0" fmla="*/ 0 w 7636213"/>
                  <a:gd name="connsiteY0" fmla="*/ 3198541 h 3490371"/>
                  <a:gd name="connsiteX1" fmla="*/ 1887167 w 7636213"/>
                  <a:gd name="connsiteY1" fmla="*/ 2614880 h 3490371"/>
                  <a:gd name="connsiteX2" fmla="*/ 3715966 w 7636213"/>
                  <a:gd name="connsiteY2" fmla="*/ 445614 h 3490371"/>
                  <a:gd name="connsiteX3" fmla="*/ 5116750 w 7636213"/>
                  <a:gd name="connsiteY3" fmla="*/ 17597 h 3490371"/>
                  <a:gd name="connsiteX4" fmla="*/ 6673175 w 7636213"/>
                  <a:gd name="connsiteY4" fmla="*/ 766626 h 3490371"/>
                  <a:gd name="connsiteX5" fmla="*/ 7519481 w 7636213"/>
                  <a:gd name="connsiteY5" fmla="*/ 3490371 h 3490371"/>
                  <a:gd name="connsiteX6" fmla="*/ 7519481 w 7636213"/>
                  <a:gd name="connsiteY6" fmla="*/ 3490371 h 3490371"/>
                  <a:gd name="connsiteX7" fmla="*/ 7636213 w 7636213"/>
                  <a:gd name="connsiteY7" fmla="*/ 3490371 h 3490371"/>
                  <a:gd name="connsiteX8" fmla="*/ 7538937 w 7636213"/>
                  <a:gd name="connsiteY8" fmla="*/ 2653792 h 3490371"/>
                  <a:gd name="connsiteX0" fmla="*/ 0 w 8540886"/>
                  <a:gd name="connsiteY0" fmla="*/ 3198541 h 3517031"/>
                  <a:gd name="connsiteX1" fmla="*/ 1887167 w 8540886"/>
                  <a:gd name="connsiteY1" fmla="*/ 2614880 h 3517031"/>
                  <a:gd name="connsiteX2" fmla="*/ 3715966 w 8540886"/>
                  <a:gd name="connsiteY2" fmla="*/ 445614 h 3517031"/>
                  <a:gd name="connsiteX3" fmla="*/ 5116750 w 8540886"/>
                  <a:gd name="connsiteY3" fmla="*/ 17597 h 3517031"/>
                  <a:gd name="connsiteX4" fmla="*/ 6673175 w 8540886"/>
                  <a:gd name="connsiteY4" fmla="*/ 766626 h 3517031"/>
                  <a:gd name="connsiteX5" fmla="*/ 7519481 w 8540886"/>
                  <a:gd name="connsiteY5" fmla="*/ 3490371 h 3517031"/>
                  <a:gd name="connsiteX6" fmla="*/ 7519481 w 8540886"/>
                  <a:gd name="connsiteY6" fmla="*/ 3490371 h 3517031"/>
                  <a:gd name="connsiteX7" fmla="*/ 7636213 w 8540886"/>
                  <a:gd name="connsiteY7" fmla="*/ 3490371 h 3517031"/>
                  <a:gd name="connsiteX8" fmla="*/ 8540886 w 8540886"/>
                  <a:gd name="connsiteY8" fmla="*/ 3130447 h 3517031"/>
                  <a:gd name="connsiteX0" fmla="*/ 0 w 7636213"/>
                  <a:gd name="connsiteY0" fmla="*/ 3198541 h 3517031"/>
                  <a:gd name="connsiteX1" fmla="*/ 1887167 w 7636213"/>
                  <a:gd name="connsiteY1" fmla="*/ 2614880 h 3517031"/>
                  <a:gd name="connsiteX2" fmla="*/ 3715966 w 7636213"/>
                  <a:gd name="connsiteY2" fmla="*/ 445614 h 3517031"/>
                  <a:gd name="connsiteX3" fmla="*/ 5116750 w 7636213"/>
                  <a:gd name="connsiteY3" fmla="*/ 17597 h 3517031"/>
                  <a:gd name="connsiteX4" fmla="*/ 6673175 w 7636213"/>
                  <a:gd name="connsiteY4" fmla="*/ 766626 h 3517031"/>
                  <a:gd name="connsiteX5" fmla="*/ 7519481 w 7636213"/>
                  <a:gd name="connsiteY5" fmla="*/ 3490371 h 3517031"/>
                  <a:gd name="connsiteX6" fmla="*/ 7519481 w 7636213"/>
                  <a:gd name="connsiteY6" fmla="*/ 3490371 h 3517031"/>
                  <a:gd name="connsiteX7" fmla="*/ 7636213 w 7636213"/>
                  <a:gd name="connsiteY7" fmla="*/ 3490371 h 3517031"/>
                  <a:gd name="connsiteX0" fmla="*/ 0 w 7519481"/>
                  <a:gd name="connsiteY0" fmla="*/ 3198541 h 3490371"/>
                  <a:gd name="connsiteX1" fmla="*/ 1887167 w 7519481"/>
                  <a:gd name="connsiteY1" fmla="*/ 2614880 h 3490371"/>
                  <a:gd name="connsiteX2" fmla="*/ 3715966 w 7519481"/>
                  <a:gd name="connsiteY2" fmla="*/ 445614 h 3490371"/>
                  <a:gd name="connsiteX3" fmla="*/ 5116750 w 7519481"/>
                  <a:gd name="connsiteY3" fmla="*/ 17597 h 3490371"/>
                  <a:gd name="connsiteX4" fmla="*/ 6673175 w 7519481"/>
                  <a:gd name="connsiteY4" fmla="*/ 766626 h 3490371"/>
                  <a:gd name="connsiteX5" fmla="*/ 7519481 w 7519481"/>
                  <a:gd name="connsiteY5" fmla="*/ 3490371 h 3490371"/>
                  <a:gd name="connsiteX6" fmla="*/ 7519481 w 7519481"/>
                  <a:gd name="connsiteY6" fmla="*/ 3490371 h 3490371"/>
                  <a:gd name="connsiteX0" fmla="*/ 0 w 7599659"/>
                  <a:gd name="connsiteY0" fmla="*/ 3198541 h 3692130"/>
                  <a:gd name="connsiteX1" fmla="*/ 1887167 w 7599659"/>
                  <a:gd name="connsiteY1" fmla="*/ 2614880 h 3692130"/>
                  <a:gd name="connsiteX2" fmla="*/ 3715966 w 7599659"/>
                  <a:gd name="connsiteY2" fmla="*/ 445614 h 3692130"/>
                  <a:gd name="connsiteX3" fmla="*/ 5116750 w 7599659"/>
                  <a:gd name="connsiteY3" fmla="*/ 17597 h 3692130"/>
                  <a:gd name="connsiteX4" fmla="*/ 6673175 w 7599659"/>
                  <a:gd name="connsiteY4" fmla="*/ 766626 h 3692130"/>
                  <a:gd name="connsiteX5" fmla="*/ 7519481 w 7599659"/>
                  <a:gd name="connsiteY5" fmla="*/ 3490371 h 3692130"/>
                  <a:gd name="connsiteX6" fmla="*/ 7577847 w 7599659"/>
                  <a:gd name="connsiteY6" fmla="*/ 3490371 h 3692130"/>
                  <a:gd name="connsiteX0" fmla="*/ 0 w 7519481"/>
                  <a:gd name="connsiteY0" fmla="*/ 3198541 h 3490371"/>
                  <a:gd name="connsiteX1" fmla="*/ 1887167 w 7519481"/>
                  <a:gd name="connsiteY1" fmla="*/ 2614880 h 3490371"/>
                  <a:gd name="connsiteX2" fmla="*/ 3715966 w 7519481"/>
                  <a:gd name="connsiteY2" fmla="*/ 445614 h 3490371"/>
                  <a:gd name="connsiteX3" fmla="*/ 5116750 w 7519481"/>
                  <a:gd name="connsiteY3" fmla="*/ 17597 h 3490371"/>
                  <a:gd name="connsiteX4" fmla="*/ 6673175 w 7519481"/>
                  <a:gd name="connsiteY4" fmla="*/ 766626 h 3490371"/>
                  <a:gd name="connsiteX5" fmla="*/ 7519481 w 7519481"/>
                  <a:gd name="connsiteY5" fmla="*/ 3490371 h 3490371"/>
                  <a:gd name="connsiteX0" fmla="*/ 0 w 7723762"/>
                  <a:gd name="connsiteY0" fmla="*/ 3198541 h 3801656"/>
                  <a:gd name="connsiteX1" fmla="*/ 1887167 w 7723762"/>
                  <a:gd name="connsiteY1" fmla="*/ 2614880 h 3801656"/>
                  <a:gd name="connsiteX2" fmla="*/ 3715966 w 7723762"/>
                  <a:gd name="connsiteY2" fmla="*/ 445614 h 3801656"/>
                  <a:gd name="connsiteX3" fmla="*/ 5116750 w 7723762"/>
                  <a:gd name="connsiteY3" fmla="*/ 17597 h 3801656"/>
                  <a:gd name="connsiteX4" fmla="*/ 6673175 w 7723762"/>
                  <a:gd name="connsiteY4" fmla="*/ 766626 h 3801656"/>
                  <a:gd name="connsiteX5" fmla="*/ 7723762 w 7723762"/>
                  <a:gd name="connsiteY5" fmla="*/ 3801656 h 3801656"/>
                  <a:gd name="connsiteX0" fmla="*/ 0 w 7723762"/>
                  <a:gd name="connsiteY0" fmla="*/ 3345773 h 3948888"/>
                  <a:gd name="connsiteX1" fmla="*/ 1887167 w 7723762"/>
                  <a:gd name="connsiteY1" fmla="*/ 2762112 h 3948888"/>
                  <a:gd name="connsiteX2" fmla="*/ 3715966 w 7723762"/>
                  <a:gd name="connsiteY2" fmla="*/ 592846 h 3948888"/>
                  <a:gd name="connsiteX3" fmla="*/ 5145933 w 7723762"/>
                  <a:gd name="connsiteY3" fmla="*/ 9186 h 3948888"/>
                  <a:gd name="connsiteX4" fmla="*/ 6673175 w 7723762"/>
                  <a:gd name="connsiteY4" fmla="*/ 913858 h 3948888"/>
                  <a:gd name="connsiteX5" fmla="*/ 7723762 w 7723762"/>
                  <a:gd name="connsiteY5" fmla="*/ 3948888 h 3948888"/>
                  <a:gd name="connsiteX0" fmla="*/ 0 w 7723762"/>
                  <a:gd name="connsiteY0" fmla="*/ 3348457 h 3951572"/>
                  <a:gd name="connsiteX1" fmla="*/ 1887167 w 7723762"/>
                  <a:gd name="connsiteY1" fmla="*/ 2764796 h 3951572"/>
                  <a:gd name="connsiteX2" fmla="*/ 3715966 w 7723762"/>
                  <a:gd name="connsiteY2" fmla="*/ 595530 h 3951572"/>
                  <a:gd name="connsiteX3" fmla="*/ 5145933 w 7723762"/>
                  <a:gd name="connsiteY3" fmla="*/ 11870 h 3951572"/>
                  <a:gd name="connsiteX4" fmla="*/ 6557428 w 7723762"/>
                  <a:gd name="connsiteY4" fmla="*/ 974416 h 3951572"/>
                  <a:gd name="connsiteX5" fmla="*/ 7723762 w 7723762"/>
                  <a:gd name="connsiteY5" fmla="*/ 3951572 h 3951572"/>
                  <a:gd name="connsiteX0" fmla="*/ 0 w 7723762"/>
                  <a:gd name="connsiteY0" fmla="*/ 3336591 h 3939706"/>
                  <a:gd name="connsiteX1" fmla="*/ 1887167 w 7723762"/>
                  <a:gd name="connsiteY1" fmla="*/ 2752930 h 3939706"/>
                  <a:gd name="connsiteX2" fmla="*/ 3588644 w 7723762"/>
                  <a:gd name="connsiteY2" fmla="*/ 954054 h 3939706"/>
                  <a:gd name="connsiteX3" fmla="*/ 5145933 w 7723762"/>
                  <a:gd name="connsiteY3" fmla="*/ 4 h 3939706"/>
                  <a:gd name="connsiteX4" fmla="*/ 6557428 w 7723762"/>
                  <a:gd name="connsiteY4" fmla="*/ 962550 h 3939706"/>
                  <a:gd name="connsiteX5" fmla="*/ 7723762 w 7723762"/>
                  <a:gd name="connsiteY5" fmla="*/ 3939706 h 3939706"/>
                  <a:gd name="connsiteX0" fmla="*/ 0 w 7723762"/>
                  <a:gd name="connsiteY0" fmla="*/ 3058801 h 3661916"/>
                  <a:gd name="connsiteX1" fmla="*/ 1887167 w 7723762"/>
                  <a:gd name="connsiteY1" fmla="*/ 2475140 h 3661916"/>
                  <a:gd name="connsiteX2" fmla="*/ 3588644 w 7723762"/>
                  <a:gd name="connsiteY2" fmla="*/ 676264 h 3661916"/>
                  <a:gd name="connsiteX3" fmla="*/ 4995462 w 7723762"/>
                  <a:gd name="connsiteY3" fmla="*/ 6 h 3661916"/>
                  <a:gd name="connsiteX4" fmla="*/ 6557428 w 7723762"/>
                  <a:gd name="connsiteY4" fmla="*/ 684760 h 3661916"/>
                  <a:gd name="connsiteX5" fmla="*/ 7723762 w 7723762"/>
                  <a:gd name="connsiteY5" fmla="*/ 3661916 h 3661916"/>
                  <a:gd name="connsiteX0" fmla="*/ 0 w 7723762"/>
                  <a:gd name="connsiteY0" fmla="*/ 3060702 h 3663817"/>
                  <a:gd name="connsiteX1" fmla="*/ 1887167 w 7723762"/>
                  <a:gd name="connsiteY1" fmla="*/ 2477041 h 3663817"/>
                  <a:gd name="connsiteX2" fmla="*/ 3588644 w 7723762"/>
                  <a:gd name="connsiteY2" fmla="*/ 678165 h 3663817"/>
                  <a:gd name="connsiteX3" fmla="*/ 4995462 w 7723762"/>
                  <a:gd name="connsiteY3" fmla="*/ 1907 h 3663817"/>
                  <a:gd name="connsiteX4" fmla="*/ 6476406 w 7723762"/>
                  <a:gd name="connsiteY4" fmla="*/ 848707 h 3663817"/>
                  <a:gd name="connsiteX5" fmla="*/ 7723762 w 7723762"/>
                  <a:gd name="connsiteY5" fmla="*/ 3663817 h 36638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7723762" h="3663817">
                    <a:moveTo>
                      <a:pt x="0" y="3060702"/>
                    </a:moveTo>
                    <a:cubicBezTo>
                      <a:pt x="421532" y="2919650"/>
                      <a:pt x="1289060" y="2874130"/>
                      <a:pt x="1887167" y="2477041"/>
                    </a:cubicBezTo>
                    <a:cubicBezTo>
                      <a:pt x="2485274" y="2079952"/>
                      <a:pt x="3070595" y="1090687"/>
                      <a:pt x="3588644" y="678165"/>
                    </a:cubicBezTo>
                    <a:cubicBezTo>
                      <a:pt x="4106693" y="265643"/>
                      <a:pt x="4514168" y="-26517"/>
                      <a:pt x="4995462" y="1907"/>
                    </a:cubicBezTo>
                    <a:cubicBezTo>
                      <a:pt x="5476756" y="30331"/>
                      <a:pt x="6021689" y="238389"/>
                      <a:pt x="6476406" y="848707"/>
                    </a:cubicBezTo>
                    <a:cubicBezTo>
                      <a:pt x="6931123" y="1459025"/>
                      <a:pt x="7572983" y="3209860"/>
                      <a:pt x="7723762" y="3663817"/>
                    </a:cubicBezTo>
                  </a:path>
                </a:pathLst>
              </a:custGeom>
              <a:noFill/>
              <a:ln>
                <a:solidFill>
                  <a:schemeClr val="accent1">
                    <a:shade val="50000"/>
                    <a:alpha val="25000"/>
                  </a:schemeClr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dirty="0"/>
              </a:p>
            </p:txBody>
          </p:sp>
          <p:sp>
            <p:nvSpPr>
              <p:cNvPr id="37" name="Rectangle 36">
                <a:extLst>
                  <a:ext uri="{FF2B5EF4-FFF2-40B4-BE49-F238E27FC236}">
                    <a16:creationId xmlns:a16="http://schemas.microsoft.com/office/drawing/2014/main" id="{F76AF122-DBC7-4BCD-8428-EBACB03A311F}"/>
                  </a:ext>
                </a:extLst>
              </p:cNvPr>
              <p:cNvSpPr/>
              <p:nvPr/>
            </p:nvSpPr>
            <p:spPr>
              <a:xfrm>
                <a:off x="1266990" y="5758720"/>
                <a:ext cx="184731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endParaRPr lang="fr-FR" dirty="0"/>
              </a:p>
            </p:txBody>
          </p:sp>
          <p:sp>
            <p:nvSpPr>
              <p:cNvPr id="38" name="Rectangle 37">
                <a:extLst>
                  <a:ext uri="{FF2B5EF4-FFF2-40B4-BE49-F238E27FC236}">
                    <a16:creationId xmlns:a16="http://schemas.microsoft.com/office/drawing/2014/main" id="{69C09DF6-70F2-48DC-8F6E-B9720C9893AA}"/>
                  </a:ext>
                </a:extLst>
              </p:cNvPr>
              <p:cNvSpPr/>
              <p:nvPr/>
            </p:nvSpPr>
            <p:spPr>
              <a:xfrm>
                <a:off x="6247955" y="5723759"/>
                <a:ext cx="184731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endParaRPr lang="fr-FR" dirty="0"/>
              </a:p>
            </p:txBody>
          </p:sp>
        </p:grpSp>
        <p:pic>
          <p:nvPicPr>
            <p:cNvPr id="6" name="Image 5" descr="Une image contenant cercle, Graphique, rouge&#10;&#10;Description générée automatiquement">
              <a:extLst>
                <a:ext uri="{FF2B5EF4-FFF2-40B4-BE49-F238E27FC236}">
                  <a16:creationId xmlns:a16="http://schemas.microsoft.com/office/drawing/2014/main" id="{935224B6-8F71-BBBA-2EA7-0873CC74CA9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60246" y="5623873"/>
              <a:ext cx="634534" cy="623237"/>
            </a:xfrm>
            <a:prstGeom prst="rect">
              <a:avLst/>
            </a:prstGeom>
          </p:spPr>
        </p:pic>
        <p:pic>
          <p:nvPicPr>
            <p:cNvPr id="9" name="Image 8" descr="Une image contenant cercle, rouge, Graphique&#10;&#10;Description générée automatiquement">
              <a:extLst>
                <a:ext uri="{FF2B5EF4-FFF2-40B4-BE49-F238E27FC236}">
                  <a16:creationId xmlns:a16="http://schemas.microsoft.com/office/drawing/2014/main" id="{7B4680EA-FDA0-6735-7282-DDE5C73F771C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060824" y="5623873"/>
              <a:ext cx="671996" cy="604118"/>
            </a:xfrm>
            <a:prstGeom prst="rect">
              <a:avLst/>
            </a:prstGeom>
          </p:spPr>
        </p:pic>
        <p:pic>
          <p:nvPicPr>
            <p:cNvPr id="11" name="Image 10" descr="Une image contenant cercle, rouge, Graphique&#10;&#10;Description générée automatiquement">
              <a:extLst>
                <a:ext uri="{FF2B5EF4-FFF2-40B4-BE49-F238E27FC236}">
                  <a16:creationId xmlns:a16="http://schemas.microsoft.com/office/drawing/2014/main" id="{6C4664C1-3D1D-B2AC-7F60-672BB75630A4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88489" y="5677875"/>
              <a:ext cx="968971" cy="496113"/>
            </a:xfrm>
            <a:prstGeom prst="rect">
              <a:avLst/>
            </a:prstGeom>
          </p:spPr>
        </p:pic>
        <p:pic>
          <p:nvPicPr>
            <p:cNvPr id="13" name="Image 12" descr="Une image contenant créativité&#10;&#10;Description générée automatiquement avec une confiance faible">
              <a:extLst>
                <a:ext uri="{FF2B5EF4-FFF2-40B4-BE49-F238E27FC236}">
                  <a16:creationId xmlns:a16="http://schemas.microsoft.com/office/drawing/2014/main" id="{EDCB1412-249B-4D12-974D-C8E8B7C89512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430078" y="5664893"/>
              <a:ext cx="1473806" cy="670181"/>
            </a:xfrm>
            <a:prstGeom prst="rect">
              <a:avLst/>
            </a:prstGeom>
          </p:spPr>
        </p:pic>
      </p:grpSp>
      <p:sp>
        <p:nvSpPr>
          <p:cNvPr id="20" name="Rectangle 19">
            <a:extLst>
              <a:ext uri="{FF2B5EF4-FFF2-40B4-BE49-F238E27FC236}">
                <a16:creationId xmlns:a16="http://schemas.microsoft.com/office/drawing/2014/main" id="{2CFC172F-68D3-475F-EAEF-04FFBD570D47}"/>
              </a:ext>
            </a:extLst>
          </p:cNvPr>
          <p:cNvSpPr/>
          <p:nvPr/>
        </p:nvSpPr>
        <p:spPr>
          <a:xfrm>
            <a:off x="1352417" y="5731369"/>
            <a:ext cx="48122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dirty="0"/>
              <a:t>1:1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DFA66020-724E-CBB3-1315-036F4919FBF1}"/>
              </a:ext>
            </a:extLst>
          </p:cNvPr>
          <p:cNvSpPr/>
          <p:nvPr/>
        </p:nvSpPr>
        <p:spPr>
          <a:xfrm>
            <a:off x="2738563" y="5777788"/>
            <a:ext cx="65594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dirty="0"/>
              <a:t>1,3:1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0555ED0C-A6B7-A215-2DF6-D96F259F0B88}"/>
              </a:ext>
            </a:extLst>
          </p:cNvPr>
          <p:cNvSpPr/>
          <p:nvPr/>
        </p:nvSpPr>
        <p:spPr>
          <a:xfrm>
            <a:off x="6457460" y="5725423"/>
            <a:ext cx="48122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dirty="0"/>
              <a:t>2:1</a:t>
            </a:r>
          </a:p>
        </p:txBody>
      </p:sp>
      <p:cxnSp>
        <p:nvCxnSpPr>
          <p:cNvPr id="25" name="Connecteur droit avec flèche 24">
            <a:extLst>
              <a:ext uri="{FF2B5EF4-FFF2-40B4-BE49-F238E27FC236}">
                <a16:creationId xmlns:a16="http://schemas.microsoft.com/office/drawing/2014/main" id="{6B685A24-98CA-4573-861B-DEDB478FFFBC}"/>
              </a:ext>
            </a:extLst>
          </p:cNvPr>
          <p:cNvCxnSpPr>
            <a:stCxn id="7" idx="2"/>
          </p:cNvCxnSpPr>
          <p:nvPr/>
        </p:nvCxnSpPr>
        <p:spPr>
          <a:xfrm>
            <a:off x="5242460" y="1559098"/>
            <a:ext cx="312493" cy="768379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7" name="ZoneTexte 116">
            <a:extLst>
              <a:ext uri="{FF2B5EF4-FFF2-40B4-BE49-F238E27FC236}">
                <a16:creationId xmlns:a16="http://schemas.microsoft.com/office/drawing/2014/main" id="{506C954C-E6E7-4D7A-8D17-EEEE607741A9}"/>
              </a:ext>
            </a:extLst>
          </p:cNvPr>
          <p:cNvSpPr txBox="1"/>
          <p:nvPr/>
        </p:nvSpPr>
        <p:spPr>
          <a:xfrm>
            <a:off x="6213028" y="3395782"/>
            <a:ext cx="7264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0</a:t>
            </a:r>
            <a:r>
              <a:rPr lang="fr-FR" baseline="30000" dirty="0"/>
              <a:t>+</a:t>
            </a:r>
            <a:r>
              <a:rPr lang="fr-FR" baseline="-25000" dirty="0"/>
              <a:t>g.s. </a:t>
            </a:r>
            <a:r>
              <a:rPr lang="fr-FR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II</a:t>
            </a:r>
            <a:endParaRPr lang="fr-FR" baseline="30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2" name="ZoneTexte 171">
            <a:extLst>
              <a:ext uri="{FF2B5EF4-FFF2-40B4-BE49-F238E27FC236}">
                <a16:creationId xmlns:a16="http://schemas.microsoft.com/office/drawing/2014/main" id="{E93CC83E-5995-4110-B1C7-4B7D4B387E14}"/>
              </a:ext>
            </a:extLst>
          </p:cNvPr>
          <p:cNvSpPr txBox="1"/>
          <p:nvPr/>
        </p:nvSpPr>
        <p:spPr>
          <a:xfrm>
            <a:off x="2732820" y="4996167"/>
            <a:ext cx="6751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0</a:t>
            </a:r>
            <a:r>
              <a:rPr lang="fr-FR" baseline="30000" dirty="0"/>
              <a:t>+</a:t>
            </a:r>
            <a:r>
              <a:rPr lang="fr-FR" baseline="-25000" dirty="0"/>
              <a:t>g.s. </a:t>
            </a:r>
            <a:r>
              <a:rPr lang="fr-FR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endParaRPr lang="fr-FR" baseline="30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7511520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591738" y="169116"/>
            <a:ext cx="7917766" cy="488983"/>
          </a:xfrm>
        </p:spPr>
        <p:txBody>
          <a:bodyPr>
            <a:normAutofit/>
          </a:bodyPr>
          <a:lstStyle/>
          <a:p>
            <a:r>
              <a:rPr lang="fr-FR" dirty="0"/>
              <a:t>1. Introduction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A7F0F3-D582-402A-B5FC-0362F90F69E0}" type="datetime1">
              <a:rPr lang="fr-FR" smtClean="0"/>
              <a:t>31/05/2024</a:t>
            </a:fld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Corentin Hiver | Oslo </a:t>
            </a:r>
            <a:r>
              <a:rPr lang="en-US" dirty="0"/>
              <a:t>8th Workshop on Level Density , Gamma Strength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1596-5F9D-49C5-9701-16B3CA54319D}" type="slidenum">
              <a:rPr lang="fr-FR" smtClean="0"/>
              <a:pPr/>
              <a:t>11</a:t>
            </a:fld>
            <a:endParaRPr lang="fr-FR" dirty="0"/>
          </a:p>
        </p:txBody>
      </p:sp>
      <p:cxnSp>
        <p:nvCxnSpPr>
          <p:cNvPr id="47" name="Connecteur droit 46">
            <a:extLst>
              <a:ext uri="{FF2B5EF4-FFF2-40B4-BE49-F238E27FC236}">
                <a16:creationId xmlns:a16="http://schemas.microsoft.com/office/drawing/2014/main" id="{81FCD884-475A-4BA0-8F46-F009DC52E89C}"/>
              </a:ext>
            </a:extLst>
          </p:cNvPr>
          <p:cNvCxnSpPr>
            <a:cxnSpLocks/>
          </p:cNvCxnSpPr>
          <p:nvPr/>
        </p:nvCxnSpPr>
        <p:spPr>
          <a:xfrm flipH="1" flipV="1">
            <a:off x="977513" y="2525675"/>
            <a:ext cx="4995462" cy="1907"/>
          </a:xfrm>
          <a:prstGeom prst="line">
            <a:avLst/>
          </a:prstGeom>
          <a:ln w="28575">
            <a:solidFill>
              <a:schemeClr val="accent2">
                <a:lumMod val="20000"/>
                <a:lumOff val="8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ZoneTexte 47">
            <a:extLst>
              <a:ext uri="{FF2B5EF4-FFF2-40B4-BE49-F238E27FC236}">
                <a16:creationId xmlns:a16="http://schemas.microsoft.com/office/drawing/2014/main" id="{9F9FE057-7AD6-49E0-AB0A-3D93A7CA604F}"/>
              </a:ext>
            </a:extLst>
          </p:cNvPr>
          <p:cNvSpPr txBox="1"/>
          <p:nvPr/>
        </p:nvSpPr>
        <p:spPr>
          <a:xfrm>
            <a:off x="455401" y="2230979"/>
            <a:ext cx="48442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800" dirty="0" err="1">
                <a:solidFill>
                  <a:schemeClr val="accent3">
                    <a:lumMod val="20000"/>
                    <a:lumOff val="80000"/>
                  </a:schemeClr>
                </a:solidFill>
              </a:rPr>
              <a:t>E</a:t>
            </a:r>
            <a:r>
              <a:rPr lang="fr-FR" sz="2800" baseline="-25000" dirty="0" err="1">
                <a:solidFill>
                  <a:schemeClr val="accent3">
                    <a:lumMod val="20000"/>
                    <a:lumOff val="80000"/>
                  </a:schemeClr>
                </a:solidFill>
              </a:rPr>
              <a:t>b</a:t>
            </a:r>
            <a:endParaRPr lang="fr-FR" sz="2800" baseline="-25000" dirty="0">
              <a:solidFill>
                <a:schemeClr val="accent3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76" name="ZoneTexte 75">
            <a:extLst>
              <a:ext uri="{FF2B5EF4-FFF2-40B4-BE49-F238E27FC236}">
                <a16:creationId xmlns:a16="http://schemas.microsoft.com/office/drawing/2014/main" id="{C096B404-3E2D-458D-8199-B9D44EE64D03}"/>
              </a:ext>
            </a:extLst>
          </p:cNvPr>
          <p:cNvSpPr txBox="1"/>
          <p:nvPr/>
        </p:nvSpPr>
        <p:spPr>
          <a:xfrm>
            <a:off x="6820200" y="1945118"/>
            <a:ext cx="48923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800" dirty="0">
                <a:solidFill>
                  <a:schemeClr val="accent2">
                    <a:lumMod val="75000"/>
                  </a:schemeClr>
                </a:solidFill>
              </a:rPr>
              <a:t>E</a:t>
            </a:r>
            <a:r>
              <a:rPr lang="fr-FR" sz="2800" baseline="-25000" dirty="0">
                <a:solidFill>
                  <a:schemeClr val="accent2">
                    <a:lumMod val="75000"/>
                  </a:schemeClr>
                </a:solidFill>
              </a:rPr>
              <a:t>B</a:t>
            </a:r>
          </a:p>
        </p:txBody>
      </p:sp>
      <p:sp>
        <p:nvSpPr>
          <p:cNvPr id="77" name="ZoneTexte 76">
            <a:extLst>
              <a:ext uri="{FF2B5EF4-FFF2-40B4-BE49-F238E27FC236}">
                <a16:creationId xmlns:a16="http://schemas.microsoft.com/office/drawing/2014/main" id="{1D307818-A0D1-4398-8F7D-051171AAFC05}"/>
              </a:ext>
            </a:extLst>
          </p:cNvPr>
          <p:cNvSpPr txBox="1"/>
          <p:nvPr/>
        </p:nvSpPr>
        <p:spPr>
          <a:xfrm>
            <a:off x="4467039" y="2350814"/>
            <a:ext cx="49340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800" dirty="0">
                <a:solidFill>
                  <a:schemeClr val="accent2">
                    <a:lumMod val="75000"/>
                  </a:schemeClr>
                </a:solidFill>
              </a:rPr>
              <a:t>E</a:t>
            </a:r>
            <a:r>
              <a:rPr lang="fr-FR" sz="2800" baseline="-25000" dirty="0">
                <a:solidFill>
                  <a:schemeClr val="accent2">
                    <a:lumMod val="75000"/>
                  </a:schemeClr>
                </a:solidFill>
              </a:rPr>
              <a:t>A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664B5C9E-CECD-495D-AC10-8B8A58196AF6}"/>
              </a:ext>
            </a:extLst>
          </p:cNvPr>
          <p:cNvSpPr txBox="1"/>
          <p:nvPr/>
        </p:nvSpPr>
        <p:spPr>
          <a:xfrm>
            <a:off x="2937726" y="1035878"/>
            <a:ext cx="460946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800" dirty="0"/>
              <a:t>Super-</a:t>
            </a:r>
            <a:r>
              <a:rPr lang="fr-FR" sz="2800" dirty="0" err="1"/>
              <a:t>deformed</a:t>
            </a:r>
            <a:r>
              <a:rPr lang="fr-FR" sz="2800" dirty="0"/>
              <a:t> </a:t>
            </a:r>
            <a:r>
              <a:rPr lang="fr-FR" sz="2800" dirty="0" err="1"/>
              <a:t>shape</a:t>
            </a:r>
            <a:r>
              <a:rPr lang="fr-FR" sz="2800" dirty="0"/>
              <a:t> </a:t>
            </a:r>
            <a:r>
              <a:rPr lang="fr-FR" sz="2800" dirty="0" err="1"/>
              <a:t>isomer</a:t>
            </a:r>
            <a:endParaRPr lang="fr-FR" sz="2800" dirty="0"/>
          </a:p>
        </p:txBody>
      </p:sp>
      <p:grpSp>
        <p:nvGrpSpPr>
          <p:cNvPr id="16" name="Groupe 15">
            <a:extLst>
              <a:ext uri="{FF2B5EF4-FFF2-40B4-BE49-F238E27FC236}">
                <a16:creationId xmlns:a16="http://schemas.microsoft.com/office/drawing/2014/main" id="{573CBF25-386E-4F2F-9426-6949525869C8}"/>
              </a:ext>
            </a:extLst>
          </p:cNvPr>
          <p:cNvGrpSpPr/>
          <p:nvPr/>
        </p:nvGrpSpPr>
        <p:grpSpPr>
          <a:xfrm>
            <a:off x="5198044" y="2635122"/>
            <a:ext cx="511629" cy="369333"/>
            <a:chOff x="5198044" y="2656226"/>
            <a:chExt cx="511629" cy="478860"/>
          </a:xfrm>
        </p:grpSpPr>
        <p:cxnSp>
          <p:nvCxnSpPr>
            <p:cNvPr id="43" name="Connecteur droit 42">
              <a:extLst>
                <a:ext uri="{FF2B5EF4-FFF2-40B4-BE49-F238E27FC236}">
                  <a16:creationId xmlns:a16="http://schemas.microsoft.com/office/drawing/2014/main" id="{8CB45170-44B2-47F1-9FDD-C4609E9FA669}"/>
                </a:ext>
              </a:extLst>
            </p:cNvPr>
            <p:cNvCxnSpPr>
              <a:cxnSpLocks/>
            </p:cNvCxnSpPr>
            <p:nvPr/>
          </p:nvCxnSpPr>
          <p:spPr>
            <a:xfrm>
              <a:off x="5198044" y="3135086"/>
              <a:ext cx="511629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Connecteur droit 43">
              <a:extLst>
                <a:ext uri="{FF2B5EF4-FFF2-40B4-BE49-F238E27FC236}">
                  <a16:creationId xmlns:a16="http://schemas.microsoft.com/office/drawing/2014/main" id="{E04EDF7A-174C-4305-9CBA-AC7769CF8C24}"/>
                </a:ext>
              </a:extLst>
            </p:cNvPr>
            <p:cNvCxnSpPr>
              <a:cxnSpLocks/>
            </p:cNvCxnSpPr>
            <p:nvPr/>
          </p:nvCxnSpPr>
          <p:spPr>
            <a:xfrm>
              <a:off x="5198044" y="3026229"/>
              <a:ext cx="511629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Connecteur droit 44">
              <a:extLst>
                <a:ext uri="{FF2B5EF4-FFF2-40B4-BE49-F238E27FC236}">
                  <a16:creationId xmlns:a16="http://schemas.microsoft.com/office/drawing/2014/main" id="{BD3D192D-13DB-4497-A73E-0A5B6D4F86DE}"/>
                </a:ext>
              </a:extLst>
            </p:cNvPr>
            <p:cNvCxnSpPr>
              <a:cxnSpLocks/>
            </p:cNvCxnSpPr>
            <p:nvPr/>
          </p:nvCxnSpPr>
          <p:spPr>
            <a:xfrm>
              <a:off x="5198044" y="2852263"/>
              <a:ext cx="511629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Connecteur droit 45">
              <a:extLst>
                <a:ext uri="{FF2B5EF4-FFF2-40B4-BE49-F238E27FC236}">
                  <a16:creationId xmlns:a16="http://schemas.microsoft.com/office/drawing/2014/main" id="{E24501B6-C3E8-4ACF-9DFB-F7FEE92CC2F6}"/>
                </a:ext>
              </a:extLst>
            </p:cNvPr>
            <p:cNvCxnSpPr>
              <a:cxnSpLocks/>
            </p:cNvCxnSpPr>
            <p:nvPr/>
          </p:nvCxnSpPr>
          <p:spPr>
            <a:xfrm>
              <a:off x="5198044" y="2656226"/>
              <a:ext cx="511629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" name="Groupe 14">
            <a:extLst>
              <a:ext uri="{FF2B5EF4-FFF2-40B4-BE49-F238E27FC236}">
                <a16:creationId xmlns:a16="http://schemas.microsoft.com/office/drawing/2014/main" id="{565AB568-A30C-4419-82AC-DCC077376A68}"/>
              </a:ext>
            </a:extLst>
          </p:cNvPr>
          <p:cNvGrpSpPr/>
          <p:nvPr/>
        </p:nvGrpSpPr>
        <p:grpSpPr>
          <a:xfrm>
            <a:off x="5861957" y="2504700"/>
            <a:ext cx="511629" cy="369333"/>
            <a:chOff x="5840185" y="2395174"/>
            <a:chExt cx="511629" cy="478860"/>
          </a:xfrm>
        </p:grpSpPr>
        <p:cxnSp>
          <p:nvCxnSpPr>
            <p:cNvPr id="49" name="Connecteur droit 48">
              <a:extLst>
                <a:ext uri="{FF2B5EF4-FFF2-40B4-BE49-F238E27FC236}">
                  <a16:creationId xmlns:a16="http://schemas.microsoft.com/office/drawing/2014/main" id="{DA25359C-4844-4DCF-AD56-3BD3470F69E2}"/>
                </a:ext>
              </a:extLst>
            </p:cNvPr>
            <p:cNvCxnSpPr>
              <a:cxnSpLocks/>
            </p:cNvCxnSpPr>
            <p:nvPr/>
          </p:nvCxnSpPr>
          <p:spPr>
            <a:xfrm>
              <a:off x="5840185" y="2874034"/>
              <a:ext cx="511629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Connecteur droit 49">
              <a:extLst>
                <a:ext uri="{FF2B5EF4-FFF2-40B4-BE49-F238E27FC236}">
                  <a16:creationId xmlns:a16="http://schemas.microsoft.com/office/drawing/2014/main" id="{6319DF66-45D1-47A3-B2C9-D42CE5378495}"/>
                </a:ext>
              </a:extLst>
            </p:cNvPr>
            <p:cNvCxnSpPr>
              <a:cxnSpLocks/>
            </p:cNvCxnSpPr>
            <p:nvPr/>
          </p:nvCxnSpPr>
          <p:spPr>
            <a:xfrm>
              <a:off x="5840185" y="2765177"/>
              <a:ext cx="511629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Connecteur droit 50">
              <a:extLst>
                <a:ext uri="{FF2B5EF4-FFF2-40B4-BE49-F238E27FC236}">
                  <a16:creationId xmlns:a16="http://schemas.microsoft.com/office/drawing/2014/main" id="{0C513D0C-9033-4AE8-97CE-397BF72FF509}"/>
                </a:ext>
              </a:extLst>
            </p:cNvPr>
            <p:cNvCxnSpPr>
              <a:cxnSpLocks/>
            </p:cNvCxnSpPr>
            <p:nvPr/>
          </p:nvCxnSpPr>
          <p:spPr>
            <a:xfrm>
              <a:off x="5840185" y="2591211"/>
              <a:ext cx="511629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Connecteur droit 51">
              <a:extLst>
                <a:ext uri="{FF2B5EF4-FFF2-40B4-BE49-F238E27FC236}">
                  <a16:creationId xmlns:a16="http://schemas.microsoft.com/office/drawing/2014/main" id="{A751E899-E67A-4112-B8E8-CB3D9F792F7F}"/>
                </a:ext>
              </a:extLst>
            </p:cNvPr>
            <p:cNvCxnSpPr>
              <a:cxnSpLocks/>
            </p:cNvCxnSpPr>
            <p:nvPr/>
          </p:nvCxnSpPr>
          <p:spPr>
            <a:xfrm>
              <a:off x="5840185" y="2395174"/>
              <a:ext cx="511629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4" name="Groupe 83">
            <a:extLst>
              <a:ext uri="{FF2B5EF4-FFF2-40B4-BE49-F238E27FC236}">
                <a16:creationId xmlns:a16="http://schemas.microsoft.com/office/drawing/2014/main" id="{A66709CF-3568-45A8-B17B-1F7B15BF093B}"/>
              </a:ext>
            </a:extLst>
          </p:cNvPr>
          <p:cNvGrpSpPr/>
          <p:nvPr/>
        </p:nvGrpSpPr>
        <p:grpSpPr>
          <a:xfrm>
            <a:off x="5554953" y="3264172"/>
            <a:ext cx="511629" cy="369333"/>
            <a:chOff x="5198044" y="2656226"/>
            <a:chExt cx="511629" cy="478860"/>
          </a:xfrm>
        </p:grpSpPr>
        <p:cxnSp>
          <p:nvCxnSpPr>
            <p:cNvPr id="85" name="Connecteur droit 84">
              <a:extLst>
                <a:ext uri="{FF2B5EF4-FFF2-40B4-BE49-F238E27FC236}">
                  <a16:creationId xmlns:a16="http://schemas.microsoft.com/office/drawing/2014/main" id="{22534ED7-DB35-4F94-B1B8-BD44A29A0CE1}"/>
                </a:ext>
              </a:extLst>
            </p:cNvPr>
            <p:cNvCxnSpPr>
              <a:cxnSpLocks/>
            </p:cNvCxnSpPr>
            <p:nvPr/>
          </p:nvCxnSpPr>
          <p:spPr>
            <a:xfrm>
              <a:off x="5198044" y="3135086"/>
              <a:ext cx="511629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Connecteur droit 85">
              <a:extLst>
                <a:ext uri="{FF2B5EF4-FFF2-40B4-BE49-F238E27FC236}">
                  <a16:creationId xmlns:a16="http://schemas.microsoft.com/office/drawing/2014/main" id="{8F4D6ADF-E774-459A-9DFE-2F7422EB6C08}"/>
                </a:ext>
              </a:extLst>
            </p:cNvPr>
            <p:cNvCxnSpPr>
              <a:cxnSpLocks/>
            </p:cNvCxnSpPr>
            <p:nvPr/>
          </p:nvCxnSpPr>
          <p:spPr>
            <a:xfrm>
              <a:off x="5198044" y="3026229"/>
              <a:ext cx="511629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Connecteur droit 86">
              <a:extLst>
                <a:ext uri="{FF2B5EF4-FFF2-40B4-BE49-F238E27FC236}">
                  <a16:creationId xmlns:a16="http://schemas.microsoft.com/office/drawing/2014/main" id="{37490D47-9E12-4A69-83D5-8A6848CE94F2}"/>
                </a:ext>
              </a:extLst>
            </p:cNvPr>
            <p:cNvCxnSpPr>
              <a:cxnSpLocks/>
            </p:cNvCxnSpPr>
            <p:nvPr/>
          </p:nvCxnSpPr>
          <p:spPr>
            <a:xfrm>
              <a:off x="5198044" y="2852263"/>
              <a:ext cx="511629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Connecteur droit 87">
              <a:extLst>
                <a:ext uri="{FF2B5EF4-FFF2-40B4-BE49-F238E27FC236}">
                  <a16:creationId xmlns:a16="http://schemas.microsoft.com/office/drawing/2014/main" id="{AB632681-C23E-487C-B83E-C3C1FABF5579}"/>
                </a:ext>
              </a:extLst>
            </p:cNvPr>
            <p:cNvCxnSpPr>
              <a:cxnSpLocks/>
            </p:cNvCxnSpPr>
            <p:nvPr/>
          </p:nvCxnSpPr>
          <p:spPr>
            <a:xfrm>
              <a:off x="5198044" y="2656226"/>
              <a:ext cx="511629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2" name="Groupe 21">
            <a:extLst>
              <a:ext uri="{FF2B5EF4-FFF2-40B4-BE49-F238E27FC236}">
                <a16:creationId xmlns:a16="http://schemas.microsoft.com/office/drawing/2014/main" id="{5205B8EA-5FE5-4BF6-86A9-9ED534BBD060}"/>
              </a:ext>
            </a:extLst>
          </p:cNvPr>
          <p:cNvGrpSpPr/>
          <p:nvPr/>
        </p:nvGrpSpPr>
        <p:grpSpPr>
          <a:xfrm>
            <a:off x="2141008" y="2058170"/>
            <a:ext cx="528517" cy="3003686"/>
            <a:chOff x="2141008" y="2058170"/>
            <a:chExt cx="528517" cy="3003686"/>
          </a:xfrm>
        </p:grpSpPr>
        <p:grpSp>
          <p:nvGrpSpPr>
            <p:cNvPr id="14" name="Groupe 13">
              <a:extLst>
                <a:ext uri="{FF2B5EF4-FFF2-40B4-BE49-F238E27FC236}">
                  <a16:creationId xmlns:a16="http://schemas.microsoft.com/office/drawing/2014/main" id="{B4C6F128-280A-4B5C-AF30-448FFEB7B619}"/>
                </a:ext>
              </a:extLst>
            </p:cNvPr>
            <p:cNvGrpSpPr/>
            <p:nvPr/>
          </p:nvGrpSpPr>
          <p:grpSpPr>
            <a:xfrm>
              <a:off x="2157896" y="4865820"/>
              <a:ext cx="511629" cy="196036"/>
              <a:chOff x="2157896" y="4582997"/>
              <a:chExt cx="511629" cy="478860"/>
            </a:xfrm>
          </p:grpSpPr>
          <p:cxnSp>
            <p:nvCxnSpPr>
              <p:cNvPr id="56" name="Connecteur droit 55">
                <a:extLst>
                  <a:ext uri="{FF2B5EF4-FFF2-40B4-BE49-F238E27FC236}">
                    <a16:creationId xmlns:a16="http://schemas.microsoft.com/office/drawing/2014/main" id="{9C1BE2B3-128A-441C-A32C-FCC25417AA1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157896" y="5061857"/>
                <a:ext cx="511629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Connecteur droit 56">
                <a:extLst>
                  <a:ext uri="{FF2B5EF4-FFF2-40B4-BE49-F238E27FC236}">
                    <a16:creationId xmlns:a16="http://schemas.microsoft.com/office/drawing/2014/main" id="{4746801F-48B4-4F75-8DB3-94A798DFF44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157896" y="4953000"/>
                <a:ext cx="511629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Connecteur droit 57">
                <a:extLst>
                  <a:ext uri="{FF2B5EF4-FFF2-40B4-BE49-F238E27FC236}">
                    <a16:creationId xmlns:a16="http://schemas.microsoft.com/office/drawing/2014/main" id="{0BED3CA5-E4C0-413B-91E8-87DDB92FF0C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157896" y="4779034"/>
                <a:ext cx="511629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" name="Connecteur droit 58">
                <a:extLst>
                  <a:ext uri="{FF2B5EF4-FFF2-40B4-BE49-F238E27FC236}">
                    <a16:creationId xmlns:a16="http://schemas.microsoft.com/office/drawing/2014/main" id="{6DE4BCAA-CCA5-4EEB-A3D2-1F98B8F7C8C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157896" y="4582997"/>
                <a:ext cx="511629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2" name="Groupe 11">
              <a:extLst>
                <a:ext uri="{FF2B5EF4-FFF2-40B4-BE49-F238E27FC236}">
                  <a16:creationId xmlns:a16="http://schemas.microsoft.com/office/drawing/2014/main" id="{35640511-B5F9-4968-AB1F-A8EF22B12F42}"/>
                </a:ext>
              </a:extLst>
            </p:cNvPr>
            <p:cNvGrpSpPr/>
            <p:nvPr/>
          </p:nvGrpSpPr>
          <p:grpSpPr>
            <a:xfrm>
              <a:off x="2157896" y="3777277"/>
              <a:ext cx="511629" cy="478860"/>
              <a:chOff x="2413710" y="3733911"/>
              <a:chExt cx="511629" cy="478860"/>
            </a:xfrm>
          </p:grpSpPr>
          <p:cxnSp>
            <p:nvCxnSpPr>
              <p:cNvPr id="60" name="Connecteur droit 59">
                <a:extLst>
                  <a:ext uri="{FF2B5EF4-FFF2-40B4-BE49-F238E27FC236}">
                    <a16:creationId xmlns:a16="http://schemas.microsoft.com/office/drawing/2014/main" id="{F4E214FD-A5C4-4569-9594-A22932EB9FF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413710" y="4212771"/>
                <a:ext cx="511629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1" name="Connecteur droit 60">
                <a:extLst>
                  <a:ext uri="{FF2B5EF4-FFF2-40B4-BE49-F238E27FC236}">
                    <a16:creationId xmlns:a16="http://schemas.microsoft.com/office/drawing/2014/main" id="{26BD4F95-F081-4C6B-BDB9-A94DEE189B5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413710" y="4103914"/>
                <a:ext cx="511629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" name="Connecteur droit 61">
                <a:extLst>
                  <a:ext uri="{FF2B5EF4-FFF2-40B4-BE49-F238E27FC236}">
                    <a16:creationId xmlns:a16="http://schemas.microsoft.com/office/drawing/2014/main" id="{5F400CD5-70EF-4B70-80E7-FF32FD98416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413710" y="3929948"/>
                <a:ext cx="511629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" name="Connecteur droit 62">
                <a:extLst>
                  <a:ext uri="{FF2B5EF4-FFF2-40B4-BE49-F238E27FC236}">
                    <a16:creationId xmlns:a16="http://schemas.microsoft.com/office/drawing/2014/main" id="{29F2B1C2-F927-43C7-B350-4ABBB1AB7DF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413710" y="3733911"/>
                <a:ext cx="511629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19" name="Groupe 118">
              <a:extLst>
                <a:ext uri="{FF2B5EF4-FFF2-40B4-BE49-F238E27FC236}">
                  <a16:creationId xmlns:a16="http://schemas.microsoft.com/office/drawing/2014/main" id="{C7D2D3A5-2F5F-4155-892B-88937BB3CD2D}"/>
                </a:ext>
              </a:extLst>
            </p:cNvPr>
            <p:cNvGrpSpPr/>
            <p:nvPr/>
          </p:nvGrpSpPr>
          <p:grpSpPr>
            <a:xfrm>
              <a:off x="2150151" y="3633506"/>
              <a:ext cx="511629" cy="593965"/>
              <a:chOff x="2413710" y="3733911"/>
              <a:chExt cx="511629" cy="478860"/>
            </a:xfrm>
          </p:grpSpPr>
          <p:cxnSp>
            <p:nvCxnSpPr>
              <p:cNvPr id="120" name="Connecteur droit 119">
                <a:extLst>
                  <a:ext uri="{FF2B5EF4-FFF2-40B4-BE49-F238E27FC236}">
                    <a16:creationId xmlns:a16="http://schemas.microsoft.com/office/drawing/2014/main" id="{FA01DF6E-CFAB-417D-B22E-4E2614C3D1B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413710" y="4212771"/>
                <a:ext cx="511629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1" name="Connecteur droit 120">
                <a:extLst>
                  <a:ext uri="{FF2B5EF4-FFF2-40B4-BE49-F238E27FC236}">
                    <a16:creationId xmlns:a16="http://schemas.microsoft.com/office/drawing/2014/main" id="{A5717951-450E-416F-9529-5EA6112384D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413710" y="4103914"/>
                <a:ext cx="511629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2" name="Connecteur droit 121">
                <a:extLst>
                  <a:ext uri="{FF2B5EF4-FFF2-40B4-BE49-F238E27FC236}">
                    <a16:creationId xmlns:a16="http://schemas.microsoft.com/office/drawing/2014/main" id="{B3EF09AA-A4D6-43ED-A766-9343EBE77AF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413710" y="3929948"/>
                <a:ext cx="511629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3" name="Connecteur droit 122">
                <a:extLst>
                  <a:ext uri="{FF2B5EF4-FFF2-40B4-BE49-F238E27FC236}">
                    <a16:creationId xmlns:a16="http://schemas.microsoft.com/office/drawing/2014/main" id="{0D66B2E0-9816-4825-8FE7-F886F9868F1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413710" y="3733911"/>
                <a:ext cx="511629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24" name="Groupe 123">
              <a:extLst>
                <a:ext uri="{FF2B5EF4-FFF2-40B4-BE49-F238E27FC236}">
                  <a16:creationId xmlns:a16="http://schemas.microsoft.com/office/drawing/2014/main" id="{F1AAD8BD-14D1-48EF-8813-612533B55AE7}"/>
                </a:ext>
              </a:extLst>
            </p:cNvPr>
            <p:cNvGrpSpPr/>
            <p:nvPr/>
          </p:nvGrpSpPr>
          <p:grpSpPr>
            <a:xfrm>
              <a:off x="2150150" y="3014174"/>
              <a:ext cx="511629" cy="665282"/>
              <a:chOff x="2413710" y="3733911"/>
              <a:chExt cx="511629" cy="478860"/>
            </a:xfrm>
          </p:grpSpPr>
          <p:cxnSp>
            <p:nvCxnSpPr>
              <p:cNvPr id="125" name="Connecteur droit 124">
                <a:extLst>
                  <a:ext uri="{FF2B5EF4-FFF2-40B4-BE49-F238E27FC236}">
                    <a16:creationId xmlns:a16="http://schemas.microsoft.com/office/drawing/2014/main" id="{6CDA3A30-361F-4A46-8D71-B5682118E7C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413710" y="4212771"/>
                <a:ext cx="511629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6" name="Connecteur droit 125">
                <a:extLst>
                  <a:ext uri="{FF2B5EF4-FFF2-40B4-BE49-F238E27FC236}">
                    <a16:creationId xmlns:a16="http://schemas.microsoft.com/office/drawing/2014/main" id="{465C8505-8109-44FA-8266-49ED9E86580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413710" y="4103914"/>
                <a:ext cx="511629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7" name="Connecteur droit 126">
                <a:extLst>
                  <a:ext uri="{FF2B5EF4-FFF2-40B4-BE49-F238E27FC236}">
                    <a16:creationId xmlns:a16="http://schemas.microsoft.com/office/drawing/2014/main" id="{7C013C63-51CB-492A-8C42-B77CA71A434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413710" y="3929948"/>
                <a:ext cx="511629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8" name="Connecteur droit 127">
                <a:extLst>
                  <a:ext uri="{FF2B5EF4-FFF2-40B4-BE49-F238E27FC236}">
                    <a16:creationId xmlns:a16="http://schemas.microsoft.com/office/drawing/2014/main" id="{5C02C722-2E17-461E-B447-19E1C94E997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413710" y="3733911"/>
                <a:ext cx="511629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29" name="Groupe 128">
              <a:extLst>
                <a:ext uri="{FF2B5EF4-FFF2-40B4-BE49-F238E27FC236}">
                  <a16:creationId xmlns:a16="http://schemas.microsoft.com/office/drawing/2014/main" id="{64C106A1-C282-4370-B43D-850DF40BA235}"/>
                </a:ext>
              </a:extLst>
            </p:cNvPr>
            <p:cNvGrpSpPr/>
            <p:nvPr/>
          </p:nvGrpSpPr>
          <p:grpSpPr>
            <a:xfrm>
              <a:off x="2150149" y="2854441"/>
              <a:ext cx="511629" cy="478860"/>
              <a:chOff x="2413710" y="3733911"/>
              <a:chExt cx="511629" cy="478860"/>
            </a:xfrm>
          </p:grpSpPr>
          <p:cxnSp>
            <p:nvCxnSpPr>
              <p:cNvPr id="130" name="Connecteur droit 129">
                <a:extLst>
                  <a:ext uri="{FF2B5EF4-FFF2-40B4-BE49-F238E27FC236}">
                    <a16:creationId xmlns:a16="http://schemas.microsoft.com/office/drawing/2014/main" id="{AE3EC542-E5EF-4DBE-A960-D5D77B5AADD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413710" y="4212771"/>
                <a:ext cx="511629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1" name="Connecteur droit 130">
                <a:extLst>
                  <a:ext uri="{FF2B5EF4-FFF2-40B4-BE49-F238E27FC236}">
                    <a16:creationId xmlns:a16="http://schemas.microsoft.com/office/drawing/2014/main" id="{5398E866-7E39-4FE6-AB44-3EB1C55B461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413710" y="4103914"/>
                <a:ext cx="511629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2" name="Connecteur droit 131">
                <a:extLst>
                  <a:ext uri="{FF2B5EF4-FFF2-40B4-BE49-F238E27FC236}">
                    <a16:creationId xmlns:a16="http://schemas.microsoft.com/office/drawing/2014/main" id="{CBBF2862-A7D4-4BC6-92E7-C7A1B144472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413710" y="3929948"/>
                <a:ext cx="511629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3" name="Connecteur droit 132">
                <a:extLst>
                  <a:ext uri="{FF2B5EF4-FFF2-40B4-BE49-F238E27FC236}">
                    <a16:creationId xmlns:a16="http://schemas.microsoft.com/office/drawing/2014/main" id="{8873D35F-A2A4-481A-991A-DA70A580F33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413710" y="3733911"/>
                <a:ext cx="511629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34" name="Groupe 133">
              <a:extLst>
                <a:ext uri="{FF2B5EF4-FFF2-40B4-BE49-F238E27FC236}">
                  <a16:creationId xmlns:a16="http://schemas.microsoft.com/office/drawing/2014/main" id="{FEC0439E-2272-4AF4-A252-475B420A73DB}"/>
                </a:ext>
              </a:extLst>
            </p:cNvPr>
            <p:cNvGrpSpPr/>
            <p:nvPr/>
          </p:nvGrpSpPr>
          <p:grpSpPr>
            <a:xfrm>
              <a:off x="2157896" y="2730472"/>
              <a:ext cx="511629" cy="478860"/>
              <a:chOff x="2413710" y="3733911"/>
              <a:chExt cx="511629" cy="478860"/>
            </a:xfrm>
          </p:grpSpPr>
          <p:cxnSp>
            <p:nvCxnSpPr>
              <p:cNvPr id="135" name="Connecteur droit 134">
                <a:extLst>
                  <a:ext uri="{FF2B5EF4-FFF2-40B4-BE49-F238E27FC236}">
                    <a16:creationId xmlns:a16="http://schemas.microsoft.com/office/drawing/2014/main" id="{9B65E526-6ED9-44BB-AF90-95F9743EB93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413710" y="4212771"/>
                <a:ext cx="511629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6" name="Connecteur droit 135">
                <a:extLst>
                  <a:ext uri="{FF2B5EF4-FFF2-40B4-BE49-F238E27FC236}">
                    <a16:creationId xmlns:a16="http://schemas.microsoft.com/office/drawing/2014/main" id="{C9715BA8-75AA-4B86-9302-01E48FD1134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413710" y="4103914"/>
                <a:ext cx="511629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7" name="Connecteur droit 136">
                <a:extLst>
                  <a:ext uri="{FF2B5EF4-FFF2-40B4-BE49-F238E27FC236}">
                    <a16:creationId xmlns:a16="http://schemas.microsoft.com/office/drawing/2014/main" id="{48BD21C4-3350-4207-AA95-F861A4A620F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413710" y="3929948"/>
                <a:ext cx="511629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8" name="Connecteur droit 137">
                <a:extLst>
                  <a:ext uri="{FF2B5EF4-FFF2-40B4-BE49-F238E27FC236}">
                    <a16:creationId xmlns:a16="http://schemas.microsoft.com/office/drawing/2014/main" id="{51FA73E7-12FB-46A7-933D-EDB628270EE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413710" y="3733911"/>
                <a:ext cx="511629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39" name="Groupe 138">
              <a:extLst>
                <a:ext uri="{FF2B5EF4-FFF2-40B4-BE49-F238E27FC236}">
                  <a16:creationId xmlns:a16="http://schemas.microsoft.com/office/drawing/2014/main" id="{B73D0411-CF40-4630-8FDF-4AA43657470E}"/>
                </a:ext>
              </a:extLst>
            </p:cNvPr>
            <p:cNvGrpSpPr/>
            <p:nvPr/>
          </p:nvGrpSpPr>
          <p:grpSpPr>
            <a:xfrm>
              <a:off x="2144147" y="2623776"/>
              <a:ext cx="522515" cy="478860"/>
              <a:chOff x="2413710" y="3733911"/>
              <a:chExt cx="522515" cy="478860"/>
            </a:xfrm>
          </p:grpSpPr>
          <p:cxnSp>
            <p:nvCxnSpPr>
              <p:cNvPr id="140" name="Connecteur droit 139">
                <a:extLst>
                  <a:ext uri="{FF2B5EF4-FFF2-40B4-BE49-F238E27FC236}">
                    <a16:creationId xmlns:a16="http://schemas.microsoft.com/office/drawing/2014/main" id="{5A13A4A4-6882-41FA-ABFA-76C3542D04A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413710" y="4212771"/>
                <a:ext cx="511629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1" name="Connecteur droit 140">
                <a:extLst>
                  <a:ext uri="{FF2B5EF4-FFF2-40B4-BE49-F238E27FC236}">
                    <a16:creationId xmlns:a16="http://schemas.microsoft.com/office/drawing/2014/main" id="{1A815CA6-5CB0-48B5-8BAC-319C7ECAA39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424596" y="4103914"/>
                <a:ext cx="511629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2" name="Connecteur droit 141">
                <a:extLst>
                  <a:ext uri="{FF2B5EF4-FFF2-40B4-BE49-F238E27FC236}">
                    <a16:creationId xmlns:a16="http://schemas.microsoft.com/office/drawing/2014/main" id="{9D95253D-28F6-4008-AA03-CAAC77BFE93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413710" y="3929948"/>
                <a:ext cx="511629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3" name="Connecteur droit 142">
                <a:extLst>
                  <a:ext uri="{FF2B5EF4-FFF2-40B4-BE49-F238E27FC236}">
                    <a16:creationId xmlns:a16="http://schemas.microsoft.com/office/drawing/2014/main" id="{E326417F-FCBC-41B9-B108-C04C3E7FA7C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413710" y="3733911"/>
                <a:ext cx="511629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44" name="Groupe 143">
              <a:extLst>
                <a:ext uri="{FF2B5EF4-FFF2-40B4-BE49-F238E27FC236}">
                  <a16:creationId xmlns:a16="http://schemas.microsoft.com/office/drawing/2014/main" id="{9C56094A-598B-458C-B02F-63CE5B9160B7}"/>
                </a:ext>
              </a:extLst>
            </p:cNvPr>
            <p:cNvGrpSpPr/>
            <p:nvPr/>
          </p:nvGrpSpPr>
          <p:grpSpPr>
            <a:xfrm>
              <a:off x="2144147" y="2318029"/>
              <a:ext cx="522515" cy="478860"/>
              <a:chOff x="2413710" y="3733911"/>
              <a:chExt cx="522515" cy="478860"/>
            </a:xfrm>
          </p:grpSpPr>
          <p:cxnSp>
            <p:nvCxnSpPr>
              <p:cNvPr id="145" name="Connecteur droit 144">
                <a:extLst>
                  <a:ext uri="{FF2B5EF4-FFF2-40B4-BE49-F238E27FC236}">
                    <a16:creationId xmlns:a16="http://schemas.microsoft.com/office/drawing/2014/main" id="{0DE19794-5E76-49E8-8281-01A11C969B1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424596" y="4212771"/>
                <a:ext cx="511629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6" name="Connecteur droit 145">
                <a:extLst>
                  <a:ext uri="{FF2B5EF4-FFF2-40B4-BE49-F238E27FC236}">
                    <a16:creationId xmlns:a16="http://schemas.microsoft.com/office/drawing/2014/main" id="{3F08F559-ED30-46FA-A541-A9383FE13DF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413710" y="4103914"/>
                <a:ext cx="511629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7" name="Connecteur droit 146">
                <a:extLst>
                  <a:ext uri="{FF2B5EF4-FFF2-40B4-BE49-F238E27FC236}">
                    <a16:creationId xmlns:a16="http://schemas.microsoft.com/office/drawing/2014/main" id="{27A2F740-5784-483D-B053-BB947D7DD65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413710" y="3929948"/>
                <a:ext cx="511629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8" name="Connecteur droit 147">
                <a:extLst>
                  <a:ext uri="{FF2B5EF4-FFF2-40B4-BE49-F238E27FC236}">
                    <a16:creationId xmlns:a16="http://schemas.microsoft.com/office/drawing/2014/main" id="{4DD5BA5A-0ACF-446E-9BFD-041CBC7E30B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413710" y="3733911"/>
                <a:ext cx="511629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49" name="Groupe 148">
              <a:extLst>
                <a:ext uri="{FF2B5EF4-FFF2-40B4-BE49-F238E27FC236}">
                  <a16:creationId xmlns:a16="http://schemas.microsoft.com/office/drawing/2014/main" id="{151E6FFF-8F7F-4C31-A859-0AA72D9C4C90}"/>
                </a:ext>
              </a:extLst>
            </p:cNvPr>
            <p:cNvGrpSpPr/>
            <p:nvPr/>
          </p:nvGrpSpPr>
          <p:grpSpPr>
            <a:xfrm>
              <a:off x="2144147" y="2242993"/>
              <a:ext cx="511629" cy="206369"/>
              <a:chOff x="2413710" y="3733911"/>
              <a:chExt cx="511629" cy="478860"/>
            </a:xfrm>
          </p:grpSpPr>
          <p:cxnSp>
            <p:nvCxnSpPr>
              <p:cNvPr id="150" name="Connecteur droit 149">
                <a:extLst>
                  <a:ext uri="{FF2B5EF4-FFF2-40B4-BE49-F238E27FC236}">
                    <a16:creationId xmlns:a16="http://schemas.microsoft.com/office/drawing/2014/main" id="{5B860BFC-E0C6-4F64-9BDF-A8FE0258EE1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413710" y="4212771"/>
                <a:ext cx="511629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1" name="Connecteur droit 150">
                <a:extLst>
                  <a:ext uri="{FF2B5EF4-FFF2-40B4-BE49-F238E27FC236}">
                    <a16:creationId xmlns:a16="http://schemas.microsoft.com/office/drawing/2014/main" id="{633FF14A-9106-4E67-8DE6-AAF61A05385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413710" y="4103914"/>
                <a:ext cx="511629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2" name="Connecteur droit 151">
                <a:extLst>
                  <a:ext uri="{FF2B5EF4-FFF2-40B4-BE49-F238E27FC236}">
                    <a16:creationId xmlns:a16="http://schemas.microsoft.com/office/drawing/2014/main" id="{D603CFDA-A91A-48D1-A8E1-BA458C4D975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413710" y="3929948"/>
                <a:ext cx="511629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3" name="Connecteur droit 152">
                <a:extLst>
                  <a:ext uri="{FF2B5EF4-FFF2-40B4-BE49-F238E27FC236}">
                    <a16:creationId xmlns:a16="http://schemas.microsoft.com/office/drawing/2014/main" id="{A93579F5-4999-4E07-8364-81169F46BCE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413710" y="3733911"/>
                <a:ext cx="511629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54" name="Groupe 153">
              <a:extLst>
                <a:ext uri="{FF2B5EF4-FFF2-40B4-BE49-F238E27FC236}">
                  <a16:creationId xmlns:a16="http://schemas.microsoft.com/office/drawing/2014/main" id="{632D38C5-CFDF-4B9E-A102-F728D051BC8E}"/>
                </a:ext>
              </a:extLst>
            </p:cNvPr>
            <p:cNvGrpSpPr/>
            <p:nvPr/>
          </p:nvGrpSpPr>
          <p:grpSpPr>
            <a:xfrm>
              <a:off x="2142781" y="2110664"/>
              <a:ext cx="511629" cy="444534"/>
              <a:chOff x="2413710" y="3733911"/>
              <a:chExt cx="511629" cy="478860"/>
            </a:xfrm>
          </p:grpSpPr>
          <p:cxnSp>
            <p:nvCxnSpPr>
              <p:cNvPr id="155" name="Connecteur droit 154">
                <a:extLst>
                  <a:ext uri="{FF2B5EF4-FFF2-40B4-BE49-F238E27FC236}">
                    <a16:creationId xmlns:a16="http://schemas.microsoft.com/office/drawing/2014/main" id="{D394C876-944E-41F5-BEBB-5EF556B9514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413710" y="4212771"/>
                <a:ext cx="511629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6" name="Connecteur droit 155">
                <a:extLst>
                  <a:ext uri="{FF2B5EF4-FFF2-40B4-BE49-F238E27FC236}">
                    <a16:creationId xmlns:a16="http://schemas.microsoft.com/office/drawing/2014/main" id="{55DE4486-3A47-4414-A8A7-559A319AF23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413710" y="4103914"/>
                <a:ext cx="511629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7" name="Connecteur droit 156">
                <a:extLst>
                  <a:ext uri="{FF2B5EF4-FFF2-40B4-BE49-F238E27FC236}">
                    <a16:creationId xmlns:a16="http://schemas.microsoft.com/office/drawing/2014/main" id="{D3458E92-8CA7-4608-87B5-8B661B1CECB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413710" y="3929948"/>
                <a:ext cx="511629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8" name="Connecteur droit 157">
                <a:extLst>
                  <a:ext uri="{FF2B5EF4-FFF2-40B4-BE49-F238E27FC236}">
                    <a16:creationId xmlns:a16="http://schemas.microsoft.com/office/drawing/2014/main" id="{A3CFCDC3-A611-49FE-868F-B60FBE313C0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413710" y="3733911"/>
                <a:ext cx="511629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64" name="Groupe 163">
              <a:extLst>
                <a:ext uri="{FF2B5EF4-FFF2-40B4-BE49-F238E27FC236}">
                  <a16:creationId xmlns:a16="http://schemas.microsoft.com/office/drawing/2014/main" id="{BA0C5B08-5FD8-4319-8361-A792891C1808}"/>
                </a:ext>
              </a:extLst>
            </p:cNvPr>
            <p:cNvGrpSpPr/>
            <p:nvPr/>
          </p:nvGrpSpPr>
          <p:grpSpPr>
            <a:xfrm>
              <a:off x="2157896" y="2058170"/>
              <a:ext cx="511629" cy="118672"/>
              <a:chOff x="2413710" y="3733911"/>
              <a:chExt cx="511629" cy="478860"/>
            </a:xfrm>
          </p:grpSpPr>
          <p:cxnSp>
            <p:nvCxnSpPr>
              <p:cNvPr id="165" name="Connecteur droit 164">
                <a:extLst>
                  <a:ext uri="{FF2B5EF4-FFF2-40B4-BE49-F238E27FC236}">
                    <a16:creationId xmlns:a16="http://schemas.microsoft.com/office/drawing/2014/main" id="{14DF310E-3F30-4DC9-BA54-0042A913FD5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413710" y="4212771"/>
                <a:ext cx="511629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6" name="Connecteur droit 165">
                <a:extLst>
                  <a:ext uri="{FF2B5EF4-FFF2-40B4-BE49-F238E27FC236}">
                    <a16:creationId xmlns:a16="http://schemas.microsoft.com/office/drawing/2014/main" id="{2C64AB21-89C4-41E2-B119-DD3FA92EAF4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413710" y="4103914"/>
                <a:ext cx="511629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7" name="Connecteur droit 166">
                <a:extLst>
                  <a:ext uri="{FF2B5EF4-FFF2-40B4-BE49-F238E27FC236}">
                    <a16:creationId xmlns:a16="http://schemas.microsoft.com/office/drawing/2014/main" id="{CD5A1642-CC25-4E9C-8681-F03093066DB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413710" y="3929948"/>
                <a:ext cx="511629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8" name="Connecteur droit 167">
                <a:extLst>
                  <a:ext uri="{FF2B5EF4-FFF2-40B4-BE49-F238E27FC236}">
                    <a16:creationId xmlns:a16="http://schemas.microsoft.com/office/drawing/2014/main" id="{9E1A2D49-E121-48D4-8D77-53259130B43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413710" y="3733911"/>
                <a:ext cx="511629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59" name="Groupe 158">
              <a:extLst>
                <a:ext uri="{FF2B5EF4-FFF2-40B4-BE49-F238E27FC236}">
                  <a16:creationId xmlns:a16="http://schemas.microsoft.com/office/drawing/2014/main" id="{E70CF85E-71A2-4905-8F9D-D78AD64E56F5}"/>
                </a:ext>
              </a:extLst>
            </p:cNvPr>
            <p:cNvGrpSpPr/>
            <p:nvPr/>
          </p:nvGrpSpPr>
          <p:grpSpPr>
            <a:xfrm>
              <a:off x="2141008" y="4038103"/>
              <a:ext cx="511629" cy="593965"/>
              <a:chOff x="2413710" y="3733911"/>
              <a:chExt cx="511629" cy="478860"/>
            </a:xfrm>
          </p:grpSpPr>
          <p:cxnSp>
            <p:nvCxnSpPr>
              <p:cNvPr id="160" name="Connecteur droit 159">
                <a:extLst>
                  <a:ext uri="{FF2B5EF4-FFF2-40B4-BE49-F238E27FC236}">
                    <a16:creationId xmlns:a16="http://schemas.microsoft.com/office/drawing/2014/main" id="{471833A9-249C-4728-854A-C0D49C3044C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413710" y="4212771"/>
                <a:ext cx="511629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1" name="Connecteur droit 160">
                <a:extLst>
                  <a:ext uri="{FF2B5EF4-FFF2-40B4-BE49-F238E27FC236}">
                    <a16:creationId xmlns:a16="http://schemas.microsoft.com/office/drawing/2014/main" id="{1AF2319B-093E-4DCB-9C0E-69493D4746D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413710" y="4103914"/>
                <a:ext cx="511629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2" name="Connecteur droit 161">
                <a:extLst>
                  <a:ext uri="{FF2B5EF4-FFF2-40B4-BE49-F238E27FC236}">
                    <a16:creationId xmlns:a16="http://schemas.microsoft.com/office/drawing/2014/main" id="{6A7D3482-0F63-4FB1-B79D-D77011B6EE1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413710" y="3929948"/>
                <a:ext cx="511629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3" name="Connecteur droit 162">
                <a:extLst>
                  <a:ext uri="{FF2B5EF4-FFF2-40B4-BE49-F238E27FC236}">
                    <a16:creationId xmlns:a16="http://schemas.microsoft.com/office/drawing/2014/main" id="{D1AA91B2-CD48-4992-92AE-11DC55FCDBB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413710" y="3733911"/>
                <a:ext cx="511629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cxnSp>
        <p:nvCxnSpPr>
          <p:cNvPr id="170" name="Connecteur droit 169">
            <a:extLst>
              <a:ext uri="{FF2B5EF4-FFF2-40B4-BE49-F238E27FC236}">
                <a16:creationId xmlns:a16="http://schemas.microsoft.com/office/drawing/2014/main" id="{335D983A-271B-4439-A6F1-F36C25914EF3}"/>
              </a:ext>
            </a:extLst>
          </p:cNvPr>
          <p:cNvCxnSpPr>
            <a:cxnSpLocks/>
          </p:cNvCxnSpPr>
          <p:nvPr/>
        </p:nvCxnSpPr>
        <p:spPr>
          <a:xfrm>
            <a:off x="2141008" y="2493814"/>
            <a:ext cx="511629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1" name="Connecteur droit 170">
            <a:extLst>
              <a:ext uri="{FF2B5EF4-FFF2-40B4-BE49-F238E27FC236}">
                <a16:creationId xmlns:a16="http://schemas.microsoft.com/office/drawing/2014/main" id="{3CF115F9-1476-419D-A56B-DBDB7348DD25}"/>
              </a:ext>
            </a:extLst>
          </p:cNvPr>
          <p:cNvCxnSpPr>
            <a:cxnSpLocks/>
          </p:cNvCxnSpPr>
          <p:nvPr/>
        </p:nvCxnSpPr>
        <p:spPr>
          <a:xfrm>
            <a:off x="2161032" y="2102193"/>
            <a:ext cx="511629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8" name="Groupe 17">
            <a:extLst>
              <a:ext uri="{FF2B5EF4-FFF2-40B4-BE49-F238E27FC236}">
                <a16:creationId xmlns:a16="http://schemas.microsoft.com/office/drawing/2014/main" id="{7CA39DE2-C79A-D5EC-6D3B-99B36812FEB9}"/>
              </a:ext>
            </a:extLst>
          </p:cNvPr>
          <p:cNvGrpSpPr/>
          <p:nvPr/>
        </p:nvGrpSpPr>
        <p:grpSpPr>
          <a:xfrm>
            <a:off x="386314" y="1033038"/>
            <a:ext cx="11580542" cy="5302036"/>
            <a:chOff x="386314" y="1033038"/>
            <a:chExt cx="11580542" cy="5302036"/>
          </a:xfrm>
        </p:grpSpPr>
        <p:grpSp>
          <p:nvGrpSpPr>
            <p:cNvPr id="28" name="Groupe 27">
              <a:extLst>
                <a:ext uri="{FF2B5EF4-FFF2-40B4-BE49-F238E27FC236}">
                  <a16:creationId xmlns:a16="http://schemas.microsoft.com/office/drawing/2014/main" id="{25F22854-25D2-4AD6-B191-B19CCC5BFE83}"/>
                </a:ext>
              </a:extLst>
            </p:cNvPr>
            <p:cNvGrpSpPr/>
            <p:nvPr/>
          </p:nvGrpSpPr>
          <p:grpSpPr>
            <a:xfrm>
              <a:off x="386314" y="1033038"/>
              <a:ext cx="11580542" cy="5156454"/>
              <a:chOff x="386314" y="1033038"/>
              <a:chExt cx="11580542" cy="5156454"/>
            </a:xfrm>
          </p:grpSpPr>
          <p:grpSp>
            <p:nvGrpSpPr>
              <p:cNvPr id="29" name="Groupe 28">
                <a:extLst>
                  <a:ext uri="{FF2B5EF4-FFF2-40B4-BE49-F238E27FC236}">
                    <a16:creationId xmlns:a16="http://schemas.microsoft.com/office/drawing/2014/main" id="{A32458D2-F609-47AF-BDCA-670BC530EC63}"/>
                  </a:ext>
                </a:extLst>
              </p:cNvPr>
              <p:cNvGrpSpPr/>
              <p:nvPr/>
            </p:nvGrpSpPr>
            <p:grpSpPr>
              <a:xfrm>
                <a:off x="386314" y="1033038"/>
                <a:ext cx="11580542" cy="4958404"/>
                <a:chOff x="4844727" y="1446205"/>
                <a:chExt cx="9636807" cy="5141188"/>
              </a:xfrm>
            </p:grpSpPr>
            <p:sp>
              <p:nvSpPr>
                <p:cNvPr id="69" name="ZoneTexte 68">
                  <a:extLst>
                    <a:ext uri="{FF2B5EF4-FFF2-40B4-BE49-F238E27FC236}">
                      <a16:creationId xmlns:a16="http://schemas.microsoft.com/office/drawing/2014/main" id="{65B591D3-639A-4544-8439-FCF3EEA2CF54}"/>
                    </a:ext>
                  </a:extLst>
                </p:cNvPr>
                <p:cNvSpPr txBox="1"/>
                <p:nvPr/>
              </p:nvSpPr>
              <p:spPr>
                <a:xfrm>
                  <a:off x="4902218" y="1446205"/>
                  <a:ext cx="413791" cy="47868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fr-FR" sz="2400" dirty="0"/>
                    <a:t>Ep</a:t>
                  </a:r>
                </a:p>
              </p:txBody>
            </p:sp>
            <p:grpSp>
              <p:nvGrpSpPr>
                <p:cNvPr id="70" name="Groupe 69">
                  <a:extLst>
                    <a:ext uri="{FF2B5EF4-FFF2-40B4-BE49-F238E27FC236}">
                      <a16:creationId xmlns:a16="http://schemas.microsoft.com/office/drawing/2014/main" id="{602EEE76-1DCE-46F2-9043-7DB069C68029}"/>
                    </a:ext>
                  </a:extLst>
                </p:cNvPr>
                <p:cNvGrpSpPr/>
                <p:nvPr/>
              </p:nvGrpSpPr>
              <p:grpSpPr>
                <a:xfrm>
                  <a:off x="4844727" y="1464343"/>
                  <a:ext cx="9636807" cy="5123050"/>
                  <a:chOff x="4844727" y="1464343"/>
                  <a:chExt cx="9636807" cy="5123050"/>
                </a:xfrm>
              </p:grpSpPr>
              <p:sp>
                <p:nvSpPr>
                  <p:cNvPr id="71" name="ZoneTexte 70">
                    <a:extLst>
                      <a:ext uri="{FF2B5EF4-FFF2-40B4-BE49-F238E27FC236}">
                        <a16:creationId xmlns:a16="http://schemas.microsoft.com/office/drawing/2014/main" id="{DC716F6C-FB04-4E6B-B41B-20A999196A7B}"/>
                      </a:ext>
                    </a:extLst>
                  </p:cNvPr>
                  <p:cNvSpPr txBox="1"/>
                  <p:nvPr/>
                </p:nvSpPr>
                <p:spPr>
                  <a:xfrm>
                    <a:off x="12815861" y="6108709"/>
                    <a:ext cx="1665673" cy="47868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 algn="ctr"/>
                    <a:r>
                      <a:rPr lang="fr-FR" sz="2400" dirty="0" err="1"/>
                      <a:t>Deformation</a:t>
                    </a:r>
                    <a:r>
                      <a:rPr lang="fr-FR" sz="2400" dirty="0"/>
                      <a:t> </a:t>
                    </a:r>
                    <a:r>
                      <a:rPr lang="el-GR" sz="2400" dirty="0"/>
                      <a:t>β</a:t>
                    </a:r>
                    <a:endParaRPr lang="fr-FR" sz="2400" dirty="0"/>
                  </a:p>
                </p:txBody>
              </p:sp>
              <p:grpSp>
                <p:nvGrpSpPr>
                  <p:cNvPr id="72" name="Groupe 71">
                    <a:extLst>
                      <a:ext uri="{FF2B5EF4-FFF2-40B4-BE49-F238E27FC236}">
                        <a16:creationId xmlns:a16="http://schemas.microsoft.com/office/drawing/2014/main" id="{5681451A-16D7-4C96-B7FE-44A19AAE3EF2}"/>
                      </a:ext>
                    </a:extLst>
                  </p:cNvPr>
                  <p:cNvGrpSpPr/>
                  <p:nvPr/>
                </p:nvGrpSpPr>
                <p:grpSpPr>
                  <a:xfrm>
                    <a:off x="4844727" y="1464343"/>
                    <a:ext cx="8110771" cy="4733186"/>
                    <a:chOff x="4844727" y="1464343"/>
                    <a:chExt cx="8110771" cy="4733186"/>
                  </a:xfrm>
                </p:grpSpPr>
                <p:cxnSp>
                  <p:nvCxnSpPr>
                    <p:cNvPr id="73" name="Connecteur droit avec flèche 72">
                      <a:extLst>
                        <a:ext uri="{FF2B5EF4-FFF2-40B4-BE49-F238E27FC236}">
                          <a16:creationId xmlns:a16="http://schemas.microsoft.com/office/drawing/2014/main" id="{25896BE0-D7BC-4515-ACF3-E9D1BB12DFE3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4844727" y="6187142"/>
                      <a:ext cx="8110771" cy="0"/>
                    </a:xfrm>
                    <a:prstGeom prst="straightConnector1">
                      <a:avLst/>
                    </a:prstGeom>
                    <a:ln w="28575">
                      <a:tailEnd type="triangle"/>
                    </a:ln>
                  </p:spPr>
                  <p:style>
                    <a:lnRef idx="1">
                      <a:schemeClr val="dk1"/>
                    </a:lnRef>
                    <a:fillRef idx="0">
                      <a:schemeClr val="dk1"/>
                    </a:fillRef>
                    <a:effectRef idx="0">
                      <a:schemeClr val="dk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74" name="Connecteur droit avec flèche 73">
                      <a:extLst>
                        <a:ext uri="{FF2B5EF4-FFF2-40B4-BE49-F238E27FC236}">
                          <a16:creationId xmlns:a16="http://schemas.microsoft.com/office/drawing/2014/main" id="{17532388-FBBC-4AD0-B0FA-819C090C0B9A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V="1">
                      <a:off x="5326764" y="1464343"/>
                      <a:ext cx="24327" cy="4733186"/>
                    </a:xfrm>
                    <a:prstGeom prst="straightConnector1">
                      <a:avLst/>
                    </a:prstGeom>
                    <a:ln w="28575">
                      <a:tailEnd type="triangle"/>
                    </a:ln>
                  </p:spPr>
                  <p:style>
                    <a:lnRef idx="1">
                      <a:schemeClr val="dk1"/>
                    </a:lnRef>
                    <a:fillRef idx="0">
                      <a:schemeClr val="dk1"/>
                    </a:fillRef>
                    <a:effectRef idx="0">
                      <a:schemeClr val="dk1"/>
                    </a:effectRef>
                    <a:fontRef idx="minor">
                      <a:schemeClr val="tx1"/>
                    </a:fontRef>
                  </p:style>
                </p:cxnSp>
              </p:grpSp>
            </p:grpSp>
          </p:grpSp>
          <p:sp>
            <p:nvSpPr>
              <p:cNvPr id="34" name="Forme libre : forme 33">
                <a:extLst>
                  <a:ext uri="{FF2B5EF4-FFF2-40B4-BE49-F238E27FC236}">
                    <a16:creationId xmlns:a16="http://schemas.microsoft.com/office/drawing/2014/main" id="{A257EDD1-9607-4D75-83CB-CF190A2D4FDF}"/>
                  </a:ext>
                </a:extLst>
              </p:cNvPr>
              <p:cNvSpPr/>
              <p:nvPr/>
            </p:nvSpPr>
            <p:spPr>
              <a:xfrm>
                <a:off x="1008805" y="1363752"/>
                <a:ext cx="7405705" cy="4651769"/>
              </a:xfrm>
              <a:custGeom>
                <a:avLst/>
                <a:gdLst>
                  <a:gd name="connsiteX0" fmla="*/ 0 w 5184843"/>
                  <a:gd name="connsiteY0" fmla="*/ 0 h 4278196"/>
                  <a:gd name="connsiteX1" fmla="*/ 875490 w 5184843"/>
                  <a:gd name="connsiteY1" fmla="*/ 4260714 h 4278196"/>
                  <a:gd name="connsiteX2" fmla="*/ 3025302 w 5184843"/>
                  <a:gd name="connsiteY2" fmla="*/ 1556425 h 4278196"/>
                  <a:gd name="connsiteX3" fmla="*/ 3988341 w 5184843"/>
                  <a:gd name="connsiteY3" fmla="*/ 2733472 h 4278196"/>
                  <a:gd name="connsiteX4" fmla="*/ 4805464 w 5184843"/>
                  <a:gd name="connsiteY4" fmla="*/ 1498059 h 4278196"/>
                  <a:gd name="connsiteX5" fmla="*/ 5184843 w 5184843"/>
                  <a:gd name="connsiteY5" fmla="*/ 1313234 h 4278196"/>
                  <a:gd name="connsiteX0" fmla="*/ 0 w 5184843"/>
                  <a:gd name="connsiteY0" fmla="*/ 0 h 4323991"/>
                  <a:gd name="connsiteX1" fmla="*/ 875490 w 5184843"/>
                  <a:gd name="connsiteY1" fmla="*/ 4260714 h 4323991"/>
                  <a:gd name="connsiteX2" fmla="*/ 2282188 w 5184843"/>
                  <a:gd name="connsiteY2" fmla="*/ 2485724 h 4323991"/>
                  <a:gd name="connsiteX3" fmla="*/ 3025302 w 5184843"/>
                  <a:gd name="connsiteY3" fmla="*/ 1556425 h 4323991"/>
                  <a:gd name="connsiteX4" fmla="*/ 3988341 w 5184843"/>
                  <a:gd name="connsiteY4" fmla="*/ 2733472 h 4323991"/>
                  <a:gd name="connsiteX5" fmla="*/ 4805464 w 5184843"/>
                  <a:gd name="connsiteY5" fmla="*/ 1498059 h 4323991"/>
                  <a:gd name="connsiteX6" fmla="*/ 5184843 w 5184843"/>
                  <a:gd name="connsiteY6" fmla="*/ 1313234 h 4323991"/>
                  <a:gd name="connsiteX0" fmla="*/ 0 w 5184843"/>
                  <a:gd name="connsiteY0" fmla="*/ 0 h 4361108"/>
                  <a:gd name="connsiteX1" fmla="*/ 875490 w 5184843"/>
                  <a:gd name="connsiteY1" fmla="*/ 4260714 h 4361108"/>
                  <a:gd name="connsiteX2" fmla="*/ 2192977 w 5184843"/>
                  <a:gd name="connsiteY2" fmla="*/ 2899261 h 4361108"/>
                  <a:gd name="connsiteX3" fmla="*/ 3025302 w 5184843"/>
                  <a:gd name="connsiteY3" fmla="*/ 1556425 h 4361108"/>
                  <a:gd name="connsiteX4" fmla="*/ 3988341 w 5184843"/>
                  <a:gd name="connsiteY4" fmla="*/ 2733472 h 4361108"/>
                  <a:gd name="connsiteX5" fmla="*/ 4805464 w 5184843"/>
                  <a:gd name="connsiteY5" fmla="*/ 1498059 h 4361108"/>
                  <a:gd name="connsiteX6" fmla="*/ 5184843 w 5184843"/>
                  <a:gd name="connsiteY6" fmla="*/ 1313234 h 4361108"/>
                  <a:gd name="connsiteX0" fmla="*/ 0 w 5184843"/>
                  <a:gd name="connsiteY0" fmla="*/ 0 h 4260859"/>
                  <a:gd name="connsiteX1" fmla="*/ 875490 w 5184843"/>
                  <a:gd name="connsiteY1" fmla="*/ 4260714 h 4260859"/>
                  <a:gd name="connsiteX2" fmla="*/ 2192977 w 5184843"/>
                  <a:gd name="connsiteY2" fmla="*/ 2899261 h 4260859"/>
                  <a:gd name="connsiteX3" fmla="*/ 3025302 w 5184843"/>
                  <a:gd name="connsiteY3" fmla="*/ 1556425 h 4260859"/>
                  <a:gd name="connsiteX4" fmla="*/ 3988341 w 5184843"/>
                  <a:gd name="connsiteY4" fmla="*/ 2733472 h 4260859"/>
                  <a:gd name="connsiteX5" fmla="*/ 4805464 w 5184843"/>
                  <a:gd name="connsiteY5" fmla="*/ 1498059 h 4260859"/>
                  <a:gd name="connsiteX6" fmla="*/ 5184843 w 5184843"/>
                  <a:gd name="connsiteY6" fmla="*/ 1313234 h 4260859"/>
                  <a:gd name="connsiteX0" fmla="*/ 0 w 5184843"/>
                  <a:gd name="connsiteY0" fmla="*/ 0 h 4260859"/>
                  <a:gd name="connsiteX1" fmla="*/ 875490 w 5184843"/>
                  <a:gd name="connsiteY1" fmla="*/ 4260714 h 4260859"/>
                  <a:gd name="connsiteX2" fmla="*/ 2192977 w 5184843"/>
                  <a:gd name="connsiteY2" fmla="*/ 2899261 h 4260859"/>
                  <a:gd name="connsiteX3" fmla="*/ 3025302 w 5184843"/>
                  <a:gd name="connsiteY3" fmla="*/ 1556425 h 4260859"/>
                  <a:gd name="connsiteX4" fmla="*/ 3988341 w 5184843"/>
                  <a:gd name="connsiteY4" fmla="*/ 2733472 h 4260859"/>
                  <a:gd name="connsiteX5" fmla="*/ 4805464 w 5184843"/>
                  <a:gd name="connsiteY5" fmla="*/ 1498059 h 4260859"/>
                  <a:gd name="connsiteX6" fmla="*/ 5184843 w 5184843"/>
                  <a:gd name="connsiteY6" fmla="*/ 1313234 h 4260859"/>
                  <a:gd name="connsiteX0" fmla="*/ 0 w 6174281"/>
                  <a:gd name="connsiteY0" fmla="*/ 0 h 4823252"/>
                  <a:gd name="connsiteX1" fmla="*/ 875490 w 6174281"/>
                  <a:gd name="connsiteY1" fmla="*/ 4260714 h 4823252"/>
                  <a:gd name="connsiteX2" fmla="*/ 2192977 w 6174281"/>
                  <a:gd name="connsiteY2" fmla="*/ 2899261 h 4823252"/>
                  <a:gd name="connsiteX3" fmla="*/ 3025302 w 6174281"/>
                  <a:gd name="connsiteY3" fmla="*/ 1556425 h 4823252"/>
                  <a:gd name="connsiteX4" fmla="*/ 3988341 w 6174281"/>
                  <a:gd name="connsiteY4" fmla="*/ 2733472 h 4823252"/>
                  <a:gd name="connsiteX5" fmla="*/ 4805464 w 6174281"/>
                  <a:gd name="connsiteY5" fmla="*/ 1498059 h 4823252"/>
                  <a:gd name="connsiteX6" fmla="*/ 6174281 w 6174281"/>
                  <a:gd name="connsiteY6" fmla="*/ 4823252 h 4823252"/>
                  <a:gd name="connsiteX0" fmla="*/ 0 w 6174281"/>
                  <a:gd name="connsiteY0" fmla="*/ 0 h 4823252"/>
                  <a:gd name="connsiteX1" fmla="*/ 875490 w 6174281"/>
                  <a:gd name="connsiteY1" fmla="*/ 4260714 h 4823252"/>
                  <a:gd name="connsiteX2" fmla="*/ 2192977 w 6174281"/>
                  <a:gd name="connsiteY2" fmla="*/ 2899261 h 4823252"/>
                  <a:gd name="connsiteX3" fmla="*/ 3025302 w 6174281"/>
                  <a:gd name="connsiteY3" fmla="*/ 1556425 h 4823252"/>
                  <a:gd name="connsiteX4" fmla="*/ 3988341 w 6174281"/>
                  <a:gd name="connsiteY4" fmla="*/ 2733472 h 4823252"/>
                  <a:gd name="connsiteX5" fmla="*/ 4805464 w 6174281"/>
                  <a:gd name="connsiteY5" fmla="*/ 1498059 h 4823252"/>
                  <a:gd name="connsiteX6" fmla="*/ 6174281 w 6174281"/>
                  <a:gd name="connsiteY6" fmla="*/ 4823252 h 4823252"/>
                  <a:gd name="connsiteX0" fmla="*/ 0 w 6174281"/>
                  <a:gd name="connsiteY0" fmla="*/ 0 h 4823252"/>
                  <a:gd name="connsiteX1" fmla="*/ 875490 w 6174281"/>
                  <a:gd name="connsiteY1" fmla="*/ 4260714 h 4823252"/>
                  <a:gd name="connsiteX2" fmla="*/ 2192977 w 6174281"/>
                  <a:gd name="connsiteY2" fmla="*/ 2899261 h 4823252"/>
                  <a:gd name="connsiteX3" fmla="*/ 3025302 w 6174281"/>
                  <a:gd name="connsiteY3" fmla="*/ 1556425 h 4823252"/>
                  <a:gd name="connsiteX4" fmla="*/ 3988341 w 6174281"/>
                  <a:gd name="connsiteY4" fmla="*/ 2733472 h 4823252"/>
                  <a:gd name="connsiteX5" fmla="*/ 4805464 w 6174281"/>
                  <a:gd name="connsiteY5" fmla="*/ 1498059 h 4823252"/>
                  <a:gd name="connsiteX6" fmla="*/ 6174281 w 6174281"/>
                  <a:gd name="connsiteY6" fmla="*/ 4823252 h 4823252"/>
                  <a:gd name="connsiteX0" fmla="*/ 0 w 6174281"/>
                  <a:gd name="connsiteY0" fmla="*/ 0 h 4823252"/>
                  <a:gd name="connsiteX1" fmla="*/ 875490 w 6174281"/>
                  <a:gd name="connsiteY1" fmla="*/ 4260714 h 4823252"/>
                  <a:gd name="connsiteX2" fmla="*/ 2192977 w 6174281"/>
                  <a:gd name="connsiteY2" fmla="*/ 2899261 h 4823252"/>
                  <a:gd name="connsiteX3" fmla="*/ 3025302 w 6174281"/>
                  <a:gd name="connsiteY3" fmla="*/ 1556425 h 4823252"/>
                  <a:gd name="connsiteX4" fmla="*/ 3988341 w 6174281"/>
                  <a:gd name="connsiteY4" fmla="*/ 2733472 h 4823252"/>
                  <a:gd name="connsiteX5" fmla="*/ 5008218 w 6174281"/>
                  <a:gd name="connsiteY5" fmla="*/ 1498059 h 4823252"/>
                  <a:gd name="connsiteX6" fmla="*/ 6174281 w 6174281"/>
                  <a:gd name="connsiteY6" fmla="*/ 4823252 h 4823252"/>
                  <a:gd name="connsiteX0" fmla="*/ 0 w 6174281"/>
                  <a:gd name="connsiteY0" fmla="*/ 0 h 4823252"/>
                  <a:gd name="connsiteX1" fmla="*/ 875490 w 6174281"/>
                  <a:gd name="connsiteY1" fmla="*/ 4260714 h 4823252"/>
                  <a:gd name="connsiteX2" fmla="*/ 2192977 w 6174281"/>
                  <a:gd name="connsiteY2" fmla="*/ 2899261 h 4823252"/>
                  <a:gd name="connsiteX3" fmla="*/ 3179394 w 6174281"/>
                  <a:gd name="connsiteY3" fmla="*/ 1445477 h 4823252"/>
                  <a:gd name="connsiteX4" fmla="*/ 3988341 w 6174281"/>
                  <a:gd name="connsiteY4" fmla="*/ 2733472 h 4823252"/>
                  <a:gd name="connsiteX5" fmla="*/ 5008218 w 6174281"/>
                  <a:gd name="connsiteY5" fmla="*/ 1498059 h 4823252"/>
                  <a:gd name="connsiteX6" fmla="*/ 6174281 w 6174281"/>
                  <a:gd name="connsiteY6" fmla="*/ 4823252 h 4823252"/>
                  <a:gd name="connsiteX0" fmla="*/ 0 w 6174281"/>
                  <a:gd name="connsiteY0" fmla="*/ 0 h 4823252"/>
                  <a:gd name="connsiteX1" fmla="*/ 875490 w 6174281"/>
                  <a:gd name="connsiteY1" fmla="*/ 4260714 h 4823252"/>
                  <a:gd name="connsiteX2" fmla="*/ 2192977 w 6174281"/>
                  <a:gd name="connsiteY2" fmla="*/ 2899261 h 4823252"/>
                  <a:gd name="connsiteX3" fmla="*/ 3179394 w 6174281"/>
                  <a:gd name="connsiteY3" fmla="*/ 1445477 h 4823252"/>
                  <a:gd name="connsiteX4" fmla="*/ 3988341 w 6174281"/>
                  <a:gd name="connsiteY4" fmla="*/ 2733472 h 4823252"/>
                  <a:gd name="connsiteX5" fmla="*/ 5008218 w 6174281"/>
                  <a:gd name="connsiteY5" fmla="*/ 1498059 h 4823252"/>
                  <a:gd name="connsiteX6" fmla="*/ 6174281 w 6174281"/>
                  <a:gd name="connsiteY6" fmla="*/ 4823252 h 4823252"/>
                  <a:gd name="connsiteX0" fmla="*/ 0 w 6174281"/>
                  <a:gd name="connsiteY0" fmla="*/ 0 h 4823252"/>
                  <a:gd name="connsiteX1" fmla="*/ 875490 w 6174281"/>
                  <a:gd name="connsiteY1" fmla="*/ 4260714 h 4823252"/>
                  <a:gd name="connsiteX2" fmla="*/ 2192977 w 6174281"/>
                  <a:gd name="connsiteY2" fmla="*/ 2899261 h 4823252"/>
                  <a:gd name="connsiteX3" fmla="*/ 3179394 w 6174281"/>
                  <a:gd name="connsiteY3" fmla="*/ 1445477 h 4823252"/>
                  <a:gd name="connsiteX4" fmla="*/ 3988341 w 6174281"/>
                  <a:gd name="connsiteY4" fmla="*/ 2733472 h 4823252"/>
                  <a:gd name="connsiteX5" fmla="*/ 5008218 w 6174281"/>
                  <a:gd name="connsiteY5" fmla="*/ 1498059 h 4823252"/>
                  <a:gd name="connsiteX6" fmla="*/ 6174281 w 6174281"/>
                  <a:gd name="connsiteY6" fmla="*/ 4823252 h 4823252"/>
                  <a:gd name="connsiteX0" fmla="*/ 0 w 6174281"/>
                  <a:gd name="connsiteY0" fmla="*/ 0 h 4823252"/>
                  <a:gd name="connsiteX1" fmla="*/ 875490 w 6174281"/>
                  <a:gd name="connsiteY1" fmla="*/ 4260714 h 4823252"/>
                  <a:gd name="connsiteX2" fmla="*/ 2192977 w 6174281"/>
                  <a:gd name="connsiteY2" fmla="*/ 2899261 h 4823252"/>
                  <a:gd name="connsiteX3" fmla="*/ 3179394 w 6174281"/>
                  <a:gd name="connsiteY3" fmla="*/ 1445477 h 4823252"/>
                  <a:gd name="connsiteX4" fmla="*/ 3988341 w 6174281"/>
                  <a:gd name="connsiteY4" fmla="*/ 2733472 h 4823252"/>
                  <a:gd name="connsiteX5" fmla="*/ 5008218 w 6174281"/>
                  <a:gd name="connsiteY5" fmla="*/ 1498059 h 4823252"/>
                  <a:gd name="connsiteX6" fmla="*/ 6174281 w 6174281"/>
                  <a:gd name="connsiteY6" fmla="*/ 4823252 h 4823252"/>
                  <a:gd name="connsiteX0" fmla="*/ 0 w 6174281"/>
                  <a:gd name="connsiteY0" fmla="*/ 0 h 4823252"/>
                  <a:gd name="connsiteX1" fmla="*/ 875490 w 6174281"/>
                  <a:gd name="connsiteY1" fmla="*/ 4260714 h 4823252"/>
                  <a:gd name="connsiteX2" fmla="*/ 2192977 w 6174281"/>
                  <a:gd name="connsiteY2" fmla="*/ 2893994 h 4823252"/>
                  <a:gd name="connsiteX3" fmla="*/ 3179394 w 6174281"/>
                  <a:gd name="connsiteY3" fmla="*/ 1445477 h 4823252"/>
                  <a:gd name="connsiteX4" fmla="*/ 3988341 w 6174281"/>
                  <a:gd name="connsiteY4" fmla="*/ 2733472 h 4823252"/>
                  <a:gd name="connsiteX5" fmla="*/ 5008218 w 6174281"/>
                  <a:gd name="connsiteY5" fmla="*/ 1498059 h 4823252"/>
                  <a:gd name="connsiteX6" fmla="*/ 6174281 w 6174281"/>
                  <a:gd name="connsiteY6" fmla="*/ 4823252 h 4823252"/>
                  <a:gd name="connsiteX0" fmla="*/ 0 w 6174281"/>
                  <a:gd name="connsiteY0" fmla="*/ 0 h 4823252"/>
                  <a:gd name="connsiteX1" fmla="*/ 773843 w 6174281"/>
                  <a:gd name="connsiteY1" fmla="*/ 4171170 h 4823252"/>
                  <a:gd name="connsiteX2" fmla="*/ 2192977 w 6174281"/>
                  <a:gd name="connsiteY2" fmla="*/ 2893994 h 4823252"/>
                  <a:gd name="connsiteX3" fmla="*/ 3179394 w 6174281"/>
                  <a:gd name="connsiteY3" fmla="*/ 1445477 h 4823252"/>
                  <a:gd name="connsiteX4" fmla="*/ 3988341 w 6174281"/>
                  <a:gd name="connsiteY4" fmla="*/ 2733472 h 4823252"/>
                  <a:gd name="connsiteX5" fmla="*/ 5008218 w 6174281"/>
                  <a:gd name="connsiteY5" fmla="*/ 1498059 h 4823252"/>
                  <a:gd name="connsiteX6" fmla="*/ 6174281 w 6174281"/>
                  <a:gd name="connsiteY6" fmla="*/ 4823252 h 4823252"/>
                  <a:gd name="connsiteX0" fmla="*/ 0 w 6174281"/>
                  <a:gd name="connsiteY0" fmla="*/ 0 h 4823252"/>
                  <a:gd name="connsiteX1" fmla="*/ 773843 w 6174281"/>
                  <a:gd name="connsiteY1" fmla="*/ 4171170 h 4823252"/>
                  <a:gd name="connsiteX2" fmla="*/ 2192977 w 6174281"/>
                  <a:gd name="connsiteY2" fmla="*/ 2893994 h 4823252"/>
                  <a:gd name="connsiteX3" fmla="*/ 3179394 w 6174281"/>
                  <a:gd name="connsiteY3" fmla="*/ 1445477 h 4823252"/>
                  <a:gd name="connsiteX4" fmla="*/ 3988341 w 6174281"/>
                  <a:gd name="connsiteY4" fmla="*/ 2733472 h 4823252"/>
                  <a:gd name="connsiteX5" fmla="*/ 5008218 w 6174281"/>
                  <a:gd name="connsiteY5" fmla="*/ 1498059 h 4823252"/>
                  <a:gd name="connsiteX6" fmla="*/ 6174281 w 6174281"/>
                  <a:gd name="connsiteY6" fmla="*/ 4823252 h 4823252"/>
                  <a:gd name="connsiteX0" fmla="*/ 0 w 6174281"/>
                  <a:gd name="connsiteY0" fmla="*/ 0 h 4823252"/>
                  <a:gd name="connsiteX1" fmla="*/ 939019 w 6174281"/>
                  <a:gd name="connsiteY1" fmla="*/ 4271248 h 4823252"/>
                  <a:gd name="connsiteX2" fmla="*/ 2192977 w 6174281"/>
                  <a:gd name="connsiteY2" fmla="*/ 2893994 h 4823252"/>
                  <a:gd name="connsiteX3" fmla="*/ 3179394 w 6174281"/>
                  <a:gd name="connsiteY3" fmla="*/ 1445477 h 4823252"/>
                  <a:gd name="connsiteX4" fmla="*/ 3988341 w 6174281"/>
                  <a:gd name="connsiteY4" fmla="*/ 2733472 h 4823252"/>
                  <a:gd name="connsiteX5" fmla="*/ 5008218 w 6174281"/>
                  <a:gd name="connsiteY5" fmla="*/ 1498059 h 4823252"/>
                  <a:gd name="connsiteX6" fmla="*/ 6174281 w 6174281"/>
                  <a:gd name="connsiteY6" fmla="*/ 4823252 h 4823252"/>
                  <a:gd name="connsiteX0" fmla="*/ 0 w 6174281"/>
                  <a:gd name="connsiteY0" fmla="*/ 0 h 4823252"/>
                  <a:gd name="connsiteX1" fmla="*/ 939019 w 6174281"/>
                  <a:gd name="connsiteY1" fmla="*/ 4271248 h 4823252"/>
                  <a:gd name="connsiteX2" fmla="*/ 2192977 w 6174281"/>
                  <a:gd name="connsiteY2" fmla="*/ 2893994 h 4823252"/>
                  <a:gd name="connsiteX3" fmla="*/ 3179394 w 6174281"/>
                  <a:gd name="connsiteY3" fmla="*/ 1445477 h 4823252"/>
                  <a:gd name="connsiteX4" fmla="*/ 3988341 w 6174281"/>
                  <a:gd name="connsiteY4" fmla="*/ 2733472 h 4823252"/>
                  <a:gd name="connsiteX5" fmla="*/ 5008218 w 6174281"/>
                  <a:gd name="connsiteY5" fmla="*/ 1498059 h 4823252"/>
                  <a:gd name="connsiteX6" fmla="*/ 6174281 w 6174281"/>
                  <a:gd name="connsiteY6" fmla="*/ 4823252 h 4823252"/>
                  <a:gd name="connsiteX0" fmla="*/ 0 w 6174281"/>
                  <a:gd name="connsiteY0" fmla="*/ 0 h 4823252"/>
                  <a:gd name="connsiteX1" fmla="*/ 922078 w 6174281"/>
                  <a:gd name="connsiteY1" fmla="*/ 4155368 h 4823252"/>
                  <a:gd name="connsiteX2" fmla="*/ 2192977 w 6174281"/>
                  <a:gd name="connsiteY2" fmla="*/ 2893994 h 4823252"/>
                  <a:gd name="connsiteX3" fmla="*/ 3179394 w 6174281"/>
                  <a:gd name="connsiteY3" fmla="*/ 1445477 h 4823252"/>
                  <a:gd name="connsiteX4" fmla="*/ 3988341 w 6174281"/>
                  <a:gd name="connsiteY4" fmla="*/ 2733472 h 4823252"/>
                  <a:gd name="connsiteX5" fmla="*/ 5008218 w 6174281"/>
                  <a:gd name="connsiteY5" fmla="*/ 1498059 h 4823252"/>
                  <a:gd name="connsiteX6" fmla="*/ 6174281 w 6174281"/>
                  <a:gd name="connsiteY6" fmla="*/ 4823252 h 4823252"/>
                  <a:gd name="connsiteX0" fmla="*/ 0 w 6174281"/>
                  <a:gd name="connsiteY0" fmla="*/ 0 h 4823252"/>
                  <a:gd name="connsiteX1" fmla="*/ 922078 w 6174281"/>
                  <a:gd name="connsiteY1" fmla="*/ 4155368 h 4823252"/>
                  <a:gd name="connsiteX2" fmla="*/ 2192977 w 6174281"/>
                  <a:gd name="connsiteY2" fmla="*/ 2893994 h 4823252"/>
                  <a:gd name="connsiteX3" fmla="*/ 3179394 w 6174281"/>
                  <a:gd name="connsiteY3" fmla="*/ 1445477 h 4823252"/>
                  <a:gd name="connsiteX4" fmla="*/ 3988341 w 6174281"/>
                  <a:gd name="connsiteY4" fmla="*/ 2733472 h 4823252"/>
                  <a:gd name="connsiteX5" fmla="*/ 5008218 w 6174281"/>
                  <a:gd name="connsiteY5" fmla="*/ 1498059 h 4823252"/>
                  <a:gd name="connsiteX6" fmla="*/ 6174281 w 6174281"/>
                  <a:gd name="connsiteY6" fmla="*/ 4823252 h 4823252"/>
                  <a:gd name="connsiteX0" fmla="*/ 0 w 6174281"/>
                  <a:gd name="connsiteY0" fmla="*/ 0 h 4823252"/>
                  <a:gd name="connsiteX1" fmla="*/ 922078 w 6174281"/>
                  <a:gd name="connsiteY1" fmla="*/ 4155368 h 4823252"/>
                  <a:gd name="connsiteX2" fmla="*/ 2192977 w 6174281"/>
                  <a:gd name="connsiteY2" fmla="*/ 2893994 h 4823252"/>
                  <a:gd name="connsiteX3" fmla="*/ 3103159 w 6174281"/>
                  <a:gd name="connsiteY3" fmla="*/ 1398071 h 4823252"/>
                  <a:gd name="connsiteX4" fmla="*/ 3988341 w 6174281"/>
                  <a:gd name="connsiteY4" fmla="*/ 2733472 h 4823252"/>
                  <a:gd name="connsiteX5" fmla="*/ 5008218 w 6174281"/>
                  <a:gd name="connsiteY5" fmla="*/ 1498059 h 4823252"/>
                  <a:gd name="connsiteX6" fmla="*/ 6174281 w 6174281"/>
                  <a:gd name="connsiteY6" fmla="*/ 4823252 h 4823252"/>
                  <a:gd name="connsiteX0" fmla="*/ 0 w 6174281"/>
                  <a:gd name="connsiteY0" fmla="*/ 0 h 4823252"/>
                  <a:gd name="connsiteX1" fmla="*/ 922078 w 6174281"/>
                  <a:gd name="connsiteY1" fmla="*/ 4155368 h 4823252"/>
                  <a:gd name="connsiteX2" fmla="*/ 2192977 w 6174281"/>
                  <a:gd name="connsiteY2" fmla="*/ 2893994 h 4823252"/>
                  <a:gd name="connsiteX3" fmla="*/ 3103159 w 6174281"/>
                  <a:gd name="connsiteY3" fmla="*/ 1398071 h 4823252"/>
                  <a:gd name="connsiteX4" fmla="*/ 3988341 w 6174281"/>
                  <a:gd name="connsiteY4" fmla="*/ 2733472 h 4823252"/>
                  <a:gd name="connsiteX5" fmla="*/ 5008218 w 6174281"/>
                  <a:gd name="connsiteY5" fmla="*/ 1498059 h 4823252"/>
                  <a:gd name="connsiteX6" fmla="*/ 6174281 w 6174281"/>
                  <a:gd name="connsiteY6" fmla="*/ 4823252 h 4823252"/>
                  <a:gd name="connsiteX0" fmla="*/ 0 w 6174281"/>
                  <a:gd name="connsiteY0" fmla="*/ 0 h 4823252"/>
                  <a:gd name="connsiteX1" fmla="*/ 922078 w 6174281"/>
                  <a:gd name="connsiteY1" fmla="*/ 4155368 h 4823252"/>
                  <a:gd name="connsiteX2" fmla="*/ 2192977 w 6174281"/>
                  <a:gd name="connsiteY2" fmla="*/ 2893994 h 4823252"/>
                  <a:gd name="connsiteX3" fmla="*/ 3103159 w 6174281"/>
                  <a:gd name="connsiteY3" fmla="*/ 1398071 h 4823252"/>
                  <a:gd name="connsiteX4" fmla="*/ 3988341 w 6174281"/>
                  <a:gd name="connsiteY4" fmla="*/ 2733472 h 4823252"/>
                  <a:gd name="connsiteX5" fmla="*/ 5008218 w 6174281"/>
                  <a:gd name="connsiteY5" fmla="*/ 1498059 h 4823252"/>
                  <a:gd name="connsiteX6" fmla="*/ 6174281 w 6174281"/>
                  <a:gd name="connsiteY6" fmla="*/ 4823252 h 4823252"/>
                  <a:gd name="connsiteX0" fmla="*/ 0 w 6174281"/>
                  <a:gd name="connsiteY0" fmla="*/ 0 h 4823252"/>
                  <a:gd name="connsiteX1" fmla="*/ 922078 w 6174281"/>
                  <a:gd name="connsiteY1" fmla="*/ 4155368 h 4823252"/>
                  <a:gd name="connsiteX2" fmla="*/ 2303094 w 6174281"/>
                  <a:gd name="connsiteY2" fmla="*/ 2909796 h 4823252"/>
                  <a:gd name="connsiteX3" fmla="*/ 3103159 w 6174281"/>
                  <a:gd name="connsiteY3" fmla="*/ 1398071 h 4823252"/>
                  <a:gd name="connsiteX4" fmla="*/ 3988341 w 6174281"/>
                  <a:gd name="connsiteY4" fmla="*/ 2733472 h 4823252"/>
                  <a:gd name="connsiteX5" fmla="*/ 5008218 w 6174281"/>
                  <a:gd name="connsiteY5" fmla="*/ 1498059 h 4823252"/>
                  <a:gd name="connsiteX6" fmla="*/ 6174281 w 6174281"/>
                  <a:gd name="connsiteY6" fmla="*/ 4823252 h 4823252"/>
                  <a:gd name="connsiteX0" fmla="*/ 0 w 6174281"/>
                  <a:gd name="connsiteY0" fmla="*/ 0 h 4823252"/>
                  <a:gd name="connsiteX1" fmla="*/ 913607 w 6174281"/>
                  <a:gd name="connsiteY1" fmla="*/ 4139567 h 4823252"/>
                  <a:gd name="connsiteX2" fmla="*/ 2303094 w 6174281"/>
                  <a:gd name="connsiteY2" fmla="*/ 2909796 h 4823252"/>
                  <a:gd name="connsiteX3" fmla="*/ 3103159 w 6174281"/>
                  <a:gd name="connsiteY3" fmla="*/ 1398071 h 4823252"/>
                  <a:gd name="connsiteX4" fmla="*/ 3988341 w 6174281"/>
                  <a:gd name="connsiteY4" fmla="*/ 2733472 h 4823252"/>
                  <a:gd name="connsiteX5" fmla="*/ 5008218 w 6174281"/>
                  <a:gd name="connsiteY5" fmla="*/ 1498059 h 4823252"/>
                  <a:gd name="connsiteX6" fmla="*/ 6174281 w 6174281"/>
                  <a:gd name="connsiteY6" fmla="*/ 4823252 h 4823252"/>
                  <a:gd name="connsiteX0" fmla="*/ 0 w 6174281"/>
                  <a:gd name="connsiteY0" fmla="*/ 0 h 4823252"/>
                  <a:gd name="connsiteX1" fmla="*/ 900901 w 6174281"/>
                  <a:gd name="connsiteY1" fmla="*/ 4118498 h 4823252"/>
                  <a:gd name="connsiteX2" fmla="*/ 2303094 w 6174281"/>
                  <a:gd name="connsiteY2" fmla="*/ 2909796 h 4823252"/>
                  <a:gd name="connsiteX3" fmla="*/ 3103159 w 6174281"/>
                  <a:gd name="connsiteY3" fmla="*/ 1398071 h 4823252"/>
                  <a:gd name="connsiteX4" fmla="*/ 3988341 w 6174281"/>
                  <a:gd name="connsiteY4" fmla="*/ 2733472 h 4823252"/>
                  <a:gd name="connsiteX5" fmla="*/ 5008218 w 6174281"/>
                  <a:gd name="connsiteY5" fmla="*/ 1498059 h 4823252"/>
                  <a:gd name="connsiteX6" fmla="*/ 6174281 w 6174281"/>
                  <a:gd name="connsiteY6" fmla="*/ 4823252 h 4823252"/>
                  <a:gd name="connsiteX0" fmla="*/ 0 w 6174281"/>
                  <a:gd name="connsiteY0" fmla="*/ 0 h 4823252"/>
                  <a:gd name="connsiteX1" fmla="*/ 900901 w 6174281"/>
                  <a:gd name="connsiteY1" fmla="*/ 4118498 h 4823252"/>
                  <a:gd name="connsiteX2" fmla="*/ 2303094 w 6174281"/>
                  <a:gd name="connsiteY2" fmla="*/ 2909796 h 4823252"/>
                  <a:gd name="connsiteX3" fmla="*/ 3103159 w 6174281"/>
                  <a:gd name="connsiteY3" fmla="*/ 1398071 h 4823252"/>
                  <a:gd name="connsiteX4" fmla="*/ 3988341 w 6174281"/>
                  <a:gd name="connsiteY4" fmla="*/ 2733472 h 4823252"/>
                  <a:gd name="connsiteX5" fmla="*/ 5008218 w 6174281"/>
                  <a:gd name="connsiteY5" fmla="*/ 1498059 h 4823252"/>
                  <a:gd name="connsiteX6" fmla="*/ 6174281 w 6174281"/>
                  <a:gd name="connsiteY6" fmla="*/ 4823252 h 4823252"/>
                  <a:gd name="connsiteX0" fmla="*/ 0 w 6174281"/>
                  <a:gd name="connsiteY0" fmla="*/ 0 h 4823252"/>
                  <a:gd name="connsiteX1" fmla="*/ 900901 w 6174281"/>
                  <a:gd name="connsiteY1" fmla="*/ 4118498 h 4823252"/>
                  <a:gd name="connsiteX2" fmla="*/ 2303094 w 6174281"/>
                  <a:gd name="connsiteY2" fmla="*/ 2909796 h 4823252"/>
                  <a:gd name="connsiteX3" fmla="*/ 3103159 w 6174281"/>
                  <a:gd name="connsiteY3" fmla="*/ 1398071 h 4823252"/>
                  <a:gd name="connsiteX4" fmla="*/ 3988341 w 6174281"/>
                  <a:gd name="connsiteY4" fmla="*/ 2733472 h 4823252"/>
                  <a:gd name="connsiteX5" fmla="*/ 5008218 w 6174281"/>
                  <a:gd name="connsiteY5" fmla="*/ 1498059 h 4823252"/>
                  <a:gd name="connsiteX6" fmla="*/ 6174281 w 6174281"/>
                  <a:gd name="connsiteY6" fmla="*/ 4823252 h 4823252"/>
                  <a:gd name="connsiteX0" fmla="*/ 0 w 6174281"/>
                  <a:gd name="connsiteY0" fmla="*/ 0 h 4823252"/>
                  <a:gd name="connsiteX1" fmla="*/ 900901 w 6174281"/>
                  <a:gd name="connsiteY1" fmla="*/ 4118498 h 4823252"/>
                  <a:gd name="connsiteX2" fmla="*/ 2303094 w 6174281"/>
                  <a:gd name="connsiteY2" fmla="*/ 2909796 h 4823252"/>
                  <a:gd name="connsiteX3" fmla="*/ 3103159 w 6174281"/>
                  <a:gd name="connsiteY3" fmla="*/ 1398071 h 4823252"/>
                  <a:gd name="connsiteX4" fmla="*/ 3988341 w 6174281"/>
                  <a:gd name="connsiteY4" fmla="*/ 2733472 h 4823252"/>
                  <a:gd name="connsiteX5" fmla="*/ 5008218 w 6174281"/>
                  <a:gd name="connsiteY5" fmla="*/ 1498059 h 4823252"/>
                  <a:gd name="connsiteX6" fmla="*/ 6174281 w 6174281"/>
                  <a:gd name="connsiteY6" fmla="*/ 4823252 h 4823252"/>
                  <a:gd name="connsiteX0" fmla="*/ 0 w 6174281"/>
                  <a:gd name="connsiteY0" fmla="*/ 0 h 4823252"/>
                  <a:gd name="connsiteX1" fmla="*/ 900901 w 6174281"/>
                  <a:gd name="connsiteY1" fmla="*/ 4118498 h 4823252"/>
                  <a:gd name="connsiteX2" fmla="*/ 2260741 w 6174281"/>
                  <a:gd name="connsiteY2" fmla="*/ 2888727 h 4823252"/>
                  <a:gd name="connsiteX3" fmla="*/ 3103159 w 6174281"/>
                  <a:gd name="connsiteY3" fmla="*/ 1398071 h 4823252"/>
                  <a:gd name="connsiteX4" fmla="*/ 3988341 w 6174281"/>
                  <a:gd name="connsiteY4" fmla="*/ 2733472 h 4823252"/>
                  <a:gd name="connsiteX5" fmla="*/ 5008218 w 6174281"/>
                  <a:gd name="connsiteY5" fmla="*/ 1498059 h 4823252"/>
                  <a:gd name="connsiteX6" fmla="*/ 6174281 w 6174281"/>
                  <a:gd name="connsiteY6" fmla="*/ 4823252 h 4823252"/>
                  <a:gd name="connsiteX0" fmla="*/ 0 w 6174281"/>
                  <a:gd name="connsiteY0" fmla="*/ 0 h 4823252"/>
                  <a:gd name="connsiteX1" fmla="*/ 900901 w 6174281"/>
                  <a:gd name="connsiteY1" fmla="*/ 4118498 h 4823252"/>
                  <a:gd name="connsiteX2" fmla="*/ 2260741 w 6174281"/>
                  <a:gd name="connsiteY2" fmla="*/ 2888727 h 4823252"/>
                  <a:gd name="connsiteX3" fmla="*/ 3103159 w 6174281"/>
                  <a:gd name="connsiteY3" fmla="*/ 1398071 h 4823252"/>
                  <a:gd name="connsiteX4" fmla="*/ 3988341 w 6174281"/>
                  <a:gd name="connsiteY4" fmla="*/ 2733472 h 4823252"/>
                  <a:gd name="connsiteX5" fmla="*/ 5008218 w 6174281"/>
                  <a:gd name="connsiteY5" fmla="*/ 1498059 h 4823252"/>
                  <a:gd name="connsiteX6" fmla="*/ 6174281 w 6174281"/>
                  <a:gd name="connsiteY6" fmla="*/ 4823252 h 4823252"/>
                  <a:gd name="connsiteX0" fmla="*/ 0 w 6174281"/>
                  <a:gd name="connsiteY0" fmla="*/ 0 h 4823252"/>
                  <a:gd name="connsiteX1" fmla="*/ 900901 w 6174281"/>
                  <a:gd name="connsiteY1" fmla="*/ 4118498 h 4823252"/>
                  <a:gd name="connsiteX2" fmla="*/ 2260741 w 6174281"/>
                  <a:gd name="connsiteY2" fmla="*/ 2888727 h 4823252"/>
                  <a:gd name="connsiteX3" fmla="*/ 3103159 w 6174281"/>
                  <a:gd name="connsiteY3" fmla="*/ 1398071 h 4823252"/>
                  <a:gd name="connsiteX4" fmla="*/ 3988341 w 6174281"/>
                  <a:gd name="connsiteY4" fmla="*/ 2733472 h 4823252"/>
                  <a:gd name="connsiteX5" fmla="*/ 5008218 w 6174281"/>
                  <a:gd name="connsiteY5" fmla="*/ 1498059 h 4823252"/>
                  <a:gd name="connsiteX6" fmla="*/ 6174281 w 6174281"/>
                  <a:gd name="connsiteY6" fmla="*/ 4823252 h 4823252"/>
                  <a:gd name="connsiteX0" fmla="*/ 0 w 6174281"/>
                  <a:gd name="connsiteY0" fmla="*/ 0 h 4823252"/>
                  <a:gd name="connsiteX1" fmla="*/ 900901 w 6174281"/>
                  <a:gd name="connsiteY1" fmla="*/ 4118498 h 4823252"/>
                  <a:gd name="connsiteX2" fmla="*/ 2260741 w 6174281"/>
                  <a:gd name="connsiteY2" fmla="*/ 2888727 h 4823252"/>
                  <a:gd name="connsiteX3" fmla="*/ 3103159 w 6174281"/>
                  <a:gd name="connsiteY3" fmla="*/ 1398071 h 4823252"/>
                  <a:gd name="connsiteX4" fmla="*/ 3988341 w 6174281"/>
                  <a:gd name="connsiteY4" fmla="*/ 2733472 h 4823252"/>
                  <a:gd name="connsiteX5" fmla="*/ 5008218 w 6174281"/>
                  <a:gd name="connsiteY5" fmla="*/ 1498059 h 4823252"/>
                  <a:gd name="connsiteX6" fmla="*/ 6174281 w 6174281"/>
                  <a:gd name="connsiteY6" fmla="*/ 4823252 h 4823252"/>
                  <a:gd name="connsiteX0" fmla="*/ 0 w 6174281"/>
                  <a:gd name="connsiteY0" fmla="*/ 0 h 4823252"/>
                  <a:gd name="connsiteX1" fmla="*/ 900901 w 6174281"/>
                  <a:gd name="connsiteY1" fmla="*/ 4118498 h 4823252"/>
                  <a:gd name="connsiteX2" fmla="*/ 2260741 w 6174281"/>
                  <a:gd name="connsiteY2" fmla="*/ 2888727 h 4823252"/>
                  <a:gd name="connsiteX3" fmla="*/ 3103159 w 6174281"/>
                  <a:gd name="connsiteY3" fmla="*/ 1398071 h 4823252"/>
                  <a:gd name="connsiteX4" fmla="*/ 3988341 w 6174281"/>
                  <a:gd name="connsiteY4" fmla="*/ 2733472 h 4823252"/>
                  <a:gd name="connsiteX5" fmla="*/ 5008218 w 6174281"/>
                  <a:gd name="connsiteY5" fmla="*/ 1498059 h 4823252"/>
                  <a:gd name="connsiteX6" fmla="*/ 6174281 w 6174281"/>
                  <a:gd name="connsiteY6" fmla="*/ 4823252 h 4823252"/>
                  <a:gd name="connsiteX0" fmla="*/ 0 w 6174281"/>
                  <a:gd name="connsiteY0" fmla="*/ 0 h 4823252"/>
                  <a:gd name="connsiteX1" fmla="*/ 900901 w 6174281"/>
                  <a:gd name="connsiteY1" fmla="*/ 4118498 h 4823252"/>
                  <a:gd name="connsiteX2" fmla="*/ 2260741 w 6174281"/>
                  <a:gd name="connsiteY2" fmla="*/ 2888727 h 4823252"/>
                  <a:gd name="connsiteX3" fmla="*/ 3103159 w 6174281"/>
                  <a:gd name="connsiteY3" fmla="*/ 1398071 h 4823252"/>
                  <a:gd name="connsiteX4" fmla="*/ 3988341 w 6174281"/>
                  <a:gd name="connsiteY4" fmla="*/ 2733472 h 4823252"/>
                  <a:gd name="connsiteX5" fmla="*/ 5008218 w 6174281"/>
                  <a:gd name="connsiteY5" fmla="*/ 1116957 h 4823252"/>
                  <a:gd name="connsiteX6" fmla="*/ 6174281 w 6174281"/>
                  <a:gd name="connsiteY6" fmla="*/ 4823252 h 4823252"/>
                  <a:gd name="connsiteX0" fmla="*/ 0 w 6174281"/>
                  <a:gd name="connsiteY0" fmla="*/ 0 h 4823252"/>
                  <a:gd name="connsiteX1" fmla="*/ 900901 w 6174281"/>
                  <a:gd name="connsiteY1" fmla="*/ 4118498 h 4823252"/>
                  <a:gd name="connsiteX2" fmla="*/ 2260741 w 6174281"/>
                  <a:gd name="connsiteY2" fmla="*/ 2888727 h 4823252"/>
                  <a:gd name="connsiteX3" fmla="*/ 3103159 w 6174281"/>
                  <a:gd name="connsiteY3" fmla="*/ 1537498 h 4823252"/>
                  <a:gd name="connsiteX4" fmla="*/ 3988341 w 6174281"/>
                  <a:gd name="connsiteY4" fmla="*/ 2733472 h 4823252"/>
                  <a:gd name="connsiteX5" fmla="*/ 5008218 w 6174281"/>
                  <a:gd name="connsiteY5" fmla="*/ 1116957 h 4823252"/>
                  <a:gd name="connsiteX6" fmla="*/ 6174281 w 6174281"/>
                  <a:gd name="connsiteY6" fmla="*/ 4823252 h 4823252"/>
                  <a:gd name="connsiteX0" fmla="*/ 0 w 6174281"/>
                  <a:gd name="connsiteY0" fmla="*/ 0 h 4823252"/>
                  <a:gd name="connsiteX1" fmla="*/ 900901 w 6174281"/>
                  <a:gd name="connsiteY1" fmla="*/ 4118498 h 4823252"/>
                  <a:gd name="connsiteX2" fmla="*/ 2230845 w 6174281"/>
                  <a:gd name="connsiteY2" fmla="*/ 2823661 h 4823252"/>
                  <a:gd name="connsiteX3" fmla="*/ 3103159 w 6174281"/>
                  <a:gd name="connsiteY3" fmla="*/ 1537498 h 4823252"/>
                  <a:gd name="connsiteX4" fmla="*/ 3988341 w 6174281"/>
                  <a:gd name="connsiteY4" fmla="*/ 2733472 h 4823252"/>
                  <a:gd name="connsiteX5" fmla="*/ 5008218 w 6174281"/>
                  <a:gd name="connsiteY5" fmla="*/ 1116957 h 4823252"/>
                  <a:gd name="connsiteX6" fmla="*/ 6174281 w 6174281"/>
                  <a:gd name="connsiteY6" fmla="*/ 4823252 h 4823252"/>
                  <a:gd name="connsiteX0" fmla="*/ 0 w 6174281"/>
                  <a:gd name="connsiteY0" fmla="*/ 0 h 4823252"/>
                  <a:gd name="connsiteX1" fmla="*/ 900901 w 6174281"/>
                  <a:gd name="connsiteY1" fmla="*/ 4118498 h 4823252"/>
                  <a:gd name="connsiteX2" fmla="*/ 2230845 w 6174281"/>
                  <a:gd name="connsiteY2" fmla="*/ 2823661 h 4823252"/>
                  <a:gd name="connsiteX3" fmla="*/ 3103159 w 6174281"/>
                  <a:gd name="connsiteY3" fmla="*/ 1537498 h 4823252"/>
                  <a:gd name="connsiteX4" fmla="*/ 3988341 w 6174281"/>
                  <a:gd name="connsiteY4" fmla="*/ 2733472 h 4823252"/>
                  <a:gd name="connsiteX5" fmla="*/ 5008218 w 6174281"/>
                  <a:gd name="connsiteY5" fmla="*/ 1116957 h 4823252"/>
                  <a:gd name="connsiteX6" fmla="*/ 6174281 w 6174281"/>
                  <a:gd name="connsiteY6" fmla="*/ 4823252 h 4823252"/>
                  <a:gd name="connsiteX0" fmla="*/ 0 w 6174281"/>
                  <a:gd name="connsiteY0" fmla="*/ 0 h 4823252"/>
                  <a:gd name="connsiteX1" fmla="*/ 1155018 w 6174281"/>
                  <a:gd name="connsiteY1" fmla="*/ 4118499 h 4823252"/>
                  <a:gd name="connsiteX2" fmla="*/ 2230845 w 6174281"/>
                  <a:gd name="connsiteY2" fmla="*/ 2823661 h 4823252"/>
                  <a:gd name="connsiteX3" fmla="*/ 3103159 w 6174281"/>
                  <a:gd name="connsiteY3" fmla="*/ 1537498 h 4823252"/>
                  <a:gd name="connsiteX4" fmla="*/ 3988341 w 6174281"/>
                  <a:gd name="connsiteY4" fmla="*/ 2733472 h 4823252"/>
                  <a:gd name="connsiteX5" fmla="*/ 5008218 w 6174281"/>
                  <a:gd name="connsiteY5" fmla="*/ 1116957 h 4823252"/>
                  <a:gd name="connsiteX6" fmla="*/ 6174281 w 6174281"/>
                  <a:gd name="connsiteY6" fmla="*/ 4823252 h 4823252"/>
                  <a:gd name="connsiteX0" fmla="*/ 0 w 6174281"/>
                  <a:gd name="connsiteY0" fmla="*/ 0 h 4823252"/>
                  <a:gd name="connsiteX1" fmla="*/ 1155018 w 6174281"/>
                  <a:gd name="connsiteY1" fmla="*/ 4118499 h 4823252"/>
                  <a:gd name="connsiteX2" fmla="*/ 2230845 w 6174281"/>
                  <a:gd name="connsiteY2" fmla="*/ 2823661 h 4823252"/>
                  <a:gd name="connsiteX3" fmla="*/ 3103159 w 6174281"/>
                  <a:gd name="connsiteY3" fmla="*/ 1537498 h 4823252"/>
                  <a:gd name="connsiteX4" fmla="*/ 3988341 w 6174281"/>
                  <a:gd name="connsiteY4" fmla="*/ 2733472 h 4823252"/>
                  <a:gd name="connsiteX5" fmla="*/ 5008218 w 6174281"/>
                  <a:gd name="connsiteY5" fmla="*/ 1116957 h 4823252"/>
                  <a:gd name="connsiteX6" fmla="*/ 6174281 w 6174281"/>
                  <a:gd name="connsiteY6" fmla="*/ 4823252 h 4823252"/>
                  <a:gd name="connsiteX0" fmla="*/ 0 w 6174281"/>
                  <a:gd name="connsiteY0" fmla="*/ 0 h 4823252"/>
                  <a:gd name="connsiteX1" fmla="*/ 1155018 w 6174281"/>
                  <a:gd name="connsiteY1" fmla="*/ 4118499 h 4823252"/>
                  <a:gd name="connsiteX2" fmla="*/ 2230845 w 6174281"/>
                  <a:gd name="connsiteY2" fmla="*/ 2823661 h 4823252"/>
                  <a:gd name="connsiteX3" fmla="*/ 3103159 w 6174281"/>
                  <a:gd name="connsiteY3" fmla="*/ 1537498 h 4823252"/>
                  <a:gd name="connsiteX4" fmla="*/ 3988341 w 6174281"/>
                  <a:gd name="connsiteY4" fmla="*/ 2733472 h 4823252"/>
                  <a:gd name="connsiteX5" fmla="*/ 5008218 w 6174281"/>
                  <a:gd name="connsiteY5" fmla="*/ 1116957 h 4823252"/>
                  <a:gd name="connsiteX6" fmla="*/ 6174281 w 6174281"/>
                  <a:gd name="connsiteY6" fmla="*/ 4823252 h 4823252"/>
                  <a:gd name="connsiteX0" fmla="*/ 0 w 6174281"/>
                  <a:gd name="connsiteY0" fmla="*/ 0 h 4823252"/>
                  <a:gd name="connsiteX1" fmla="*/ 1155018 w 6174281"/>
                  <a:gd name="connsiteY1" fmla="*/ 4118499 h 4823252"/>
                  <a:gd name="connsiteX2" fmla="*/ 2163579 w 6174281"/>
                  <a:gd name="connsiteY2" fmla="*/ 2767890 h 4823252"/>
                  <a:gd name="connsiteX3" fmla="*/ 3103159 w 6174281"/>
                  <a:gd name="connsiteY3" fmla="*/ 1537498 h 4823252"/>
                  <a:gd name="connsiteX4" fmla="*/ 3988341 w 6174281"/>
                  <a:gd name="connsiteY4" fmla="*/ 2733472 h 4823252"/>
                  <a:gd name="connsiteX5" fmla="*/ 5008218 w 6174281"/>
                  <a:gd name="connsiteY5" fmla="*/ 1116957 h 4823252"/>
                  <a:gd name="connsiteX6" fmla="*/ 6174281 w 6174281"/>
                  <a:gd name="connsiteY6" fmla="*/ 4823252 h 4823252"/>
                  <a:gd name="connsiteX0" fmla="*/ 0 w 6174281"/>
                  <a:gd name="connsiteY0" fmla="*/ 0 h 4823252"/>
                  <a:gd name="connsiteX1" fmla="*/ 1155018 w 6174281"/>
                  <a:gd name="connsiteY1" fmla="*/ 4118499 h 4823252"/>
                  <a:gd name="connsiteX2" fmla="*/ 2163579 w 6174281"/>
                  <a:gd name="connsiteY2" fmla="*/ 2767890 h 4823252"/>
                  <a:gd name="connsiteX3" fmla="*/ 3103159 w 6174281"/>
                  <a:gd name="connsiteY3" fmla="*/ 1537498 h 4823252"/>
                  <a:gd name="connsiteX4" fmla="*/ 3988341 w 6174281"/>
                  <a:gd name="connsiteY4" fmla="*/ 2733472 h 4823252"/>
                  <a:gd name="connsiteX5" fmla="*/ 5008218 w 6174281"/>
                  <a:gd name="connsiteY5" fmla="*/ 1116957 h 4823252"/>
                  <a:gd name="connsiteX6" fmla="*/ 6174281 w 6174281"/>
                  <a:gd name="connsiteY6" fmla="*/ 4823252 h 4823252"/>
                  <a:gd name="connsiteX0" fmla="*/ 0 w 6174281"/>
                  <a:gd name="connsiteY0" fmla="*/ 0 h 4823252"/>
                  <a:gd name="connsiteX1" fmla="*/ 1155018 w 6174281"/>
                  <a:gd name="connsiteY1" fmla="*/ 4118499 h 4823252"/>
                  <a:gd name="connsiteX2" fmla="*/ 2163579 w 6174281"/>
                  <a:gd name="connsiteY2" fmla="*/ 2767890 h 4823252"/>
                  <a:gd name="connsiteX3" fmla="*/ 3103159 w 6174281"/>
                  <a:gd name="connsiteY3" fmla="*/ 1537498 h 4823252"/>
                  <a:gd name="connsiteX4" fmla="*/ 3988341 w 6174281"/>
                  <a:gd name="connsiteY4" fmla="*/ 2733472 h 4823252"/>
                  <a:gd name="connsiteX5" fmla="*/ 5008218 w 6174281"/>
                  <a:gd name="connsiteY5" fmla="*/ 1116957 h 4823252"/>
                  <a:gd name="connsiteX6" fmla="*/ 6174281 w 6174281"/>
                  <a:gd name="connsiteY6" fmla="*/ 4823252 h 4823252"/>
                  <a:gd name="connsiteX0" fmla="*/ 0 w 6174281"/>
                  <a:gd name="connsiteY0" fmla="*/ 0 h 4823252"/>
                  <a:gd name="connsiteX1" fmla="*/ 1155018 w 6174281"/>
                  <a:gd name="connsiteY1" fmla="*/ 4118499 h 4823252"/>
                  <a:gd name="connsiteX2" fmla="*/ 2163579 w 6174281"/>
                  <a:gd name="connsiteY2" fmla="*/ 2767890 h 4823252"/>
                  <a:gd name="connsiteX3" fmla="*/ 3103159 w 6174281"/>
                  <a:gd name="connsiteY3" fmla="*/ 1537498 h 4823252"/>
                  <a:gd name="connsiteX4" fmla="*/ 3988341 w 6174281"/>
                  <a:gd name="connsiteY4" fmla="*/ 2733472 h 4823252"/>
                  <a:gd name="connsiteX5" fmla="*/ 5008218 w 6174281"/>
                  <a:gd name="connsiteY5" fmla="*/ 1116957 h 4823252"/>
                  <a:gd name="connsiteX6" fmla="*/ 6174281 w 6174281"/>
                  <a:gd name="connsiteY6" fmla="*/ 4823252 h 4823252"/>
                  <a:gd name="connsiteX0" fmla="*/ 0 w 6174281"/>
                  <a:gd name="connsiteY0" fmla="*/ 0 h 4823252"/>
                  <a:gd name="connsiteX1" fmla="*/ 1155018 w 6174281"/>
                  <a:gd name="connsiteY1" fmla="*/ 4118499 h 4823252"/>
                  <a:gd name="connsiteX2" fmla="*/ 2163579 w 6174281"/>
                  <a:gd name="connsiteY2" fmla="*/ 2767890 h 4823252"/>
                  <a:gd name="connsiteX3" fmla="*/ 3103159 w 6174281"/>
                  <a:gd name="connsiteY3" fmla="*/ 1537498 h 4823252"/>
                  <a:gd name="connsiteX4" fmla="*/ 3988341 w 6174281"/>
                  <a:gd name="connsiteY4" fmla="*/ 2733472 h 4823252"/>
                  <a:gd name="connsiteX5" fmla="*/ 5008218 w 6174281"/>
                  <a:gd name="connsiteY5" fmla="*/ 1116957 h 4823252"/>
                  <a:gd name="connsiteX6" fmla="*/ 6174281 w 6174281"/>
                  <a:gd name="connsiteY6" fmla="*/ 4823252 h 4823252"/>
                  <a:gd name="connsiteX0" fmla="*/ 0 w 6174281"/>
                  <a:gd name="connsiteY0" fmla="*/ 0 h 4823252"/>
                  <a:gd name="connsiteX1" fmla="*/ 1155018 w 6174281"/>
                  <a:gd name="connsiteY1" fmla="*/ 4118499 h 4823252"/>
                  <a:gd name="connsiteX2" fmla="*/ 3103159 w 6174281"/>
                  <a:gd name="connsiteY2" fmla="*/ 1537498 h 4823252"/>
                  <a:gd name="connsiteX3" fmla="*/ 3988341 w 6174281"/>
                  <a:gd name="connsiteY3" fmla="*/ 2733472 h 4823252"/>
                  <a:gd name="connsiteX4" fmla="*/ 5008218 w 6174281"/>
                  <a:gd name="connsiteY4" fmla="*/ 1116957 h 4823252"/>
                  <a:gd name="connsiteX5" fmla="*/ 6174281 w 6174281"/>
                  <a:gd name="connsiteY5" fmla="*/ 4823252 h 4823252"/>
                  <a:gd name="connsiteX0" fmla="*/ 0 w 6174281"/>
                  <a:gd name="connsiteY0" fmla="*/ 0 h 4823252"/>
                  <a:gd name="connsiteX1" fmla="*/ 1155018 w 6174281"/>
                  <a:gd name="connsiteY1" fmla="*/ 4118499 h 4823252"/>
                  <a:gd name="connsiteX2" fmla="*/ 3103159 w 6174281"/>
                  <a:gd name="connsiteY2" fmla="*/ 1537498 h 4823252"/>
                  <a:gd name="connsiteX3" fmla="*/ 3988341 w 6174281"/>
                  <a:gd name="connsiteY3" fmla="*/ 2733472 h 4823252"/>
                  <a:gd name="connsiteX4" fmla="*/ 5008218 w 6174281"/>
                  <a:gd name="connsiteY4" fmla="*/ 1116957 h 4823252"/>
                  <a:gd name="connsiteX5" fmla="*/ 6174281 w 6174281"/>
                  <a:gd name="connsiteY5" fmla="*/ 4823252 h 4823252"/>
                  <a:gd name="connsiteX0" fmla="*/ 0 w 6174281"/>
                  <a:gd name="connsiteY0" fmla="*/ 0 h 4823252"/>
                  <a:gd name="connsiteX1" fmla="*/ 1155018 w 6174281"/>
                  <a:gd name="connsiteY1" fmla="*/ 4118499 h 4823252"/>
                  <a:gd name="connsiteX2" fmla="*/ 3103159 w 6174281"/>
                  <a:gd name="connsiteY2" fmla="*/ 1537498 h 4823252"/>
                  <a:gd name="connsiteX3" fmla="*/ 3988341 w 6174281"/>
                  <a:gd name="connsiteY3" fmla="*/ 2733472 h 4823252"/>
                  <a:gd name="connsiteX4" fmla="*/ 5008218 w 6174281"/>
                  <a:gd name="connsiteY4" fmla="*/ 1116957 h 4823252"/>
                  <a:gd name="connsiteX5" fmla="*/ 6174281 w 6174281"/>
                  <a:gd name="connsiteY5" fmla="*/ 4823252 h 4823252"/>
                  <a:gd name="connsiteX0" fmla="*/ 0 w 6174281"/>
                  <a:gd name="connsiteY0" fmla="*/ 0 h 4823252"/>
                  <a:gd name="connsiteX1" fmla="*/ 1155018 w 6174281"/>
                  <a:gd name="connsiteY1" fmla="*/ 4118499 h 4823252"/>
                  <a:gd name="connsiteX2" fmla="*/ 3103159 w 6174281"/>
                  <a:gd name="connsiteY2" fmla="*/ 1537498 h 4823252"/>
                  <a:gd name="connsiteX3" fmla="*/ 3988341 w 6174281"/>
                  <a:gd name="connsiteY3" fmla="*/ 2733472 h 4823252"/>
                  <a:gd name="connsiteX4" fmla="*/ 5008218 w 6174281"/>
                  <a:gd name="connsiteY4" fmla="*/ 1116957 h 4823252"/>
                  <a:gd name="connsiteX5" fmla="*/ 6174281 w 6174281"/>
                  <a:gd name="connsiteY5" fmla="*/ 4823252 h 4823252"/>
                  <a:gd name="connsiteX0" fmla="*/ 0 w 6174281"/>
                  <a:gd name="connsiteY0" fmla="*/ 0 h 4823252"/>
                  <a:gd name="connsiteX1" fmla="*/ 1155018 w 6174281"/>
                  <a:gd name="connsiteY1" fmla="*/ 4118499 h 4823252"/>
                  <a:gd name="connsiteX2" fmla="*/ 3103159 w 6174281"/>
                  <a:gd name="connsiteY2" fmla="*/ 1537498 h 4823252"/>
                  <a:gd name="connsiteX3" fmla="*/ 3988341 w 6174281"/>
                  <a:gd name="connsiteY3" fmla="*/ 2733472 h 4823252"/>
                  <a:gd name="connsiteX4" fmla="*/ 5008218 w 6174281"/>
                  <a:gd name="connsiteY4" fmla="*/ 1116957 h 4823252"/>
                  <a:gd name="connsiteX5" fmla="*/ 6174281 w 6174281"/>
                  <a:gd name="connsiteY5" fmla="*/ 4823252 h 4823252"/>
                  <a:gd name="connsiteX0" fmla="*/ 0 w 6174281"/>
                  <a:gd name="connsiteY0" fmla="*/ 0 h 4823252"/>
                  <a:gd name="connsiteX1" fmla="*/ 1155018 w 6174281"/>
                  <a:gd name="connsiteY1" fmla="*/ 4118499 h 4823252"/>
                  <a:gd name="connsiteX2" fmla="*/ 3103159 w 6174281"/>
                  <a:gd name="connsiteY2" fmla="*/ 1537498 h 4823252"/>
                  <a:gd name="connsiteX3" fmla="*/ 3988341 w 6174281"/>
                  <a:gd name="connsiteY3" fmla="*/ 2733472 h 4823252"/>
                  <a:gd name="connsiteX4" fmla="*/ 5008218 w 6174281"/>
                  <a:gd name="connsiteY4" fmla="*/ 1116957 h 4823252"/>
                  <a:gd name="connsiteX5" fmla="*/ 6174281 w 6174281"/>
                  <a:gd name="connsiteY5" fmla="*/ 4823252 h 4823252"/>
                  <a:gd name="connsiteX0" fmla="*/ 0 w 6174281"/>
                  <a:gd name="connsiteY0" fmla="*/ 0 h 4823252"/>
                  <a:gd name="connsiteX1" fmla="*/ 1155018 w 6174281"/>
                  <a:gd name="connsiteY1" fmla="*/ 4118499 h 4823252"/>
                  <a:gd name="connsiteX2" fmla="*/ 3103159 w 6174281"/>
                  <a:gd name="connsiteY2" fmla="*/ 1537498 h 4823252"/>
                  <a:gd name="connsiteX3" fmla="*/ 3988341 w 6174281"/>
                  <a:gd name="connsiteY3" fmla="*/ 2733472 h 4823252"/>
                  <a:gd name="connsiteX4" fmla="*/ 5008218 w 6174281"/>
                  <a:gd name="connsiteY4" fmla="*/ 1116957 h 4823252"/>
                  <a:gd name="connsiteX5" fmla="*/ 6174281 w 6174281"/>
                  <a:gd name="connsiteY5" fmla="*/ 4823252 h 4823252"/>
                  <a:gd name="connsiteX0" fmla="*/ 0 w 6174281"/>
                  <a:gd name="connsiteY0" fmla="*/ 0 h 4823252"/>
                  <a:gd name="connsiteX1" fmla="*/ 1155018 w 6174281"/>
                  <a:gd name="connsiteY1" fmla="*/ 4118499 h 4823252"/>
                  <a:gd name="connsiteX2" fmla="*/ 3103159 w 6174281"/>
                  <a:gd name="connsiteY2" fmla="*/ 1537498 h 4823252"/>
                  <a:gd name="connsiteX3" fmla="*/ 3988341 w 6174281"/>
                  <a:gd name="connsiteY3" fmla="*/ 2733472 h 4823252"/>
                  <a:gd name="connsiteX4" fmla="*/ 5008218 w 6174281"/>
                  <a:gd name="connsiteY4" fmla="*/ 1116957 h 4823252"/>
                  <a:gd name="connsiteX5" fmla="*/ 6174281 w 6174281"/>
                  <a:gd name="connsiteY5" fmla="*/ 4823252 h 48232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174281" h="4823252">
                    <a:moveTo>
                      <a:pt x="0" y="0"/>
                    </a:moveTo>
                    <a:cubicBezTo>
                      <a:pt x="402383" y="271751"/>
                      <a:pt x="600453" y="4206169"/>
                      <a:pt x="1155018" y="4118499"/>
                    </a:cubicBezTo>
                    <a:cubicBezTo>
                      <a:pt x="1709583" y="4030829"/>
                      <a:pt x="2757997" y="1535958"/>
                      <a:pt x="3103159" y="1537498"/>
                    </a:cubicBezTo>
                    <a:cubicBezTo>
                      <a:pt x="3448321" y="1539038"/>
                      <a:pt x="3723149" y="2738495"/>
                      <a:pt x="3988341" y="2733472"/>
                    </a:cubicBezTo>
                    <a:cubicBezTo>
                      <a:pt x="4253533" y="2728449"/>
                      <a:pt x="4670929" y="1040989"/>
                      <a:pt x="5008218" y="1116957"/>
                    </a:cubicBezTo>
                    <a:cubicBezTo>
                      <a:pt x="5678023" y="1192925"/>
                      <a:pt x="6007100" y="3909212"/>
                      <a:pt x="6174281" y="4823252"/>
                    </a:cubicBezTo>
                  </a:path>
                </a:pathLst>
              </a:custGeom>
              <a:noFill/>
              <a:ln w="25400"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2000" dirty="0"/>
              </a:p>
            </p:txBody>
          </p:sp>
          <p:sp>
            <p:nvSpPr>
              <p:cNvPr id="35" name="Forme libre : forme 34">
                <a:extLst>
                  <a:ext uri="{FF2B5EF4-FFF2-40B4-BE49-F238E27FC236}">
                    <a16:creationId xmlns:a16="http://schemas.microsoft.com/office/drawing/2014/main" id="{17B0FAF9-7CBD-465A-917D-C154E3835C23}"/>
                  </a:ext>
                </a:extLst>
              </p:cNvPr>
              <p:cNvSpPr/>
              <p:nvPr/>
            </p:nvSpPr>
            <p:spPr>
              <a:xfrm>
                <a:off x="977513" y="2525675"/>
                <a:ext cx="7723762" cy="3663817"/>
              </a:xfrm>
              <a:custGeom>
                <a:avLst/>
                <a:gdLst>
                  <a:gd name="connsiteX0" fmla="*/ 0 w 7704306"/>
                  <a:gd name="connsiteY0" fmla="*/ 3496898 h 4051375"/>
                  <a:gd name="connsiteX1" fmla="*/ 1167319 w 7704306"/>
                  <a:gd name="connsiteY1" fmla="*/ 3389894 h 4051375"/>
                  <a:gd name="connsiteX2" fmla="*/ 3346315 w 7704306"/>
                  <a:gd name="connsiteY2" fmla="*/ 1045528 h 4051375"/>
                  <a:gd name="connsiteX3" fmla="*/ 4980562 w 7704306"/>
                  <a:gd name="connsiteY3" fmla="*/ 82490 h 4051375"/>
                  <a:gd name="connsiteX4" fmla="*/ 6605081 w 7704306"/>
                  <a:gd name="connsiteY4" fmla="*/ 500779 h 4051375"/>
                  <a:gd name="connsiteX5" fmla="*/ 7704306 w 7704306"/>
                  <a:gd name="connsiteY5" fmla="*/ 4051375 h 4051375"/>
                  <a:gd name="connsiteX6" fmla="*/ 7704306 w 7704306"/>
                  <a:gd name="connsiteY6" fmla="*/ 4051375 h 4051375"/>
                  <a:gd name="connsiteX7" fmla="*/ 7704306 w 7704306"/>
                  <a:gd name="connsiteY7" fmla="*/ 4051375 h 4051375"/>
                  <a:gd name="connsiteX8" fmla="*/ 7704306 w 7704306"/>
                  <a:gd name="connsiteY8" fmla="*/ 4051375 h 4051375"/>
                  <a:gd name="connsiteX0" fmla="*/ 0 w 7743217"/>
                  <a:gd name="connsiteY0" fmla="*/ 3496898 h 4051375"/>
                  <a:gd name="connsiteX1" fmla="*/ 1206230 w 7743217"/>
                  <a:gd name="connsiteY1" fmla="*/ 3389894 h 4051375"/>
                  <a:gd name="connsiteX2" fmla="*/ 3385226 w 7743217"/>
                  <a:gd name="connsiteY2" fmla="*/ 1045528 h 4051375"/>
                  <a:gd name="connsiteX3" fmla="*/ 5019473 w 7743217"/>
                  <a:gd name="connsiteY3" fmla="*/ 82490 h 4051375"/>
                  <a:gd name="connsiteX4" fmla="*/ 6643992 w 7743217"/>
                  <a:gd name="connsiteY4" fmla="*/ 500779 h 4051375"/>
                  <a:gd name="connsiteX5" fmla="*/ 7743217 w 7743217"/>
                  <a:gd name="connsiteY5" fmla="*/ 4051375 h 4051375"/>
                  <a:gd name="connsiteX6" fmla="*/ 7743217 w 7743217"/>
                  <a:gd name="connsiteY6" fmla="*/ 4051375 h 4051375"/>
                  <a:gd name="connsiteX7" fmla="*/ 7743217 w 7743217"/>
                  <a:gd name="connsiteY7" fmla="*/ 4051375 h 4051375"/>
                  <a:gd name="connsiteX8" fmla="*/ 7743217 w 7743217"/>
                  <a:gd name="connsiteY8" fmla="*/ 4051375 h 4051375"/>
                  <a:gd name="connsiteX0" fmla="*/ 0 w 7743217"/>
                  <a:gd name="connsiteY0" fmla="*/ 3496898 h 4051375"/>
                  <a:gd name="connsiteX1" fmla="*/ 1206230 w 7743217"/>
                  <a:gd name="connsiteY1" fmla="*/ 3389894 h 4051375"/>
                  <a:gd name="connsiteX2" fmla="*/ 3385226 w 7743217"/>
                  <a:gd name="connsiteY2" fmla="*/ 1045528 h 4051375"/>
                  <a:gd name="connsiteX3" fmla="*/ 5019473 w 7743217"/>
                  <a:gd name="connsiteY3" fmla="*/ 82490 h 4051375"/>
                  <a:gd name="connsiteX4" fmla="*/ 6643992 w 7743217"/>
                  <a:gd name="connsiteY4" fmla="*/ 500779 h 4051375"/>
                  <a:gd name="connsiteX5" fmla="*/ 7743217 w 7743217"/>
                  <a:gd name="connsiteY5" fmla="*/ 4051375 h 4051375"/>
                  <a:gd name="connsiteX6" fmla="*/ 7743217 w 7743217"/>
                  <a:gd name="connsiteY6" fmla="*/ 4051375 h 4051375"/>
                  <a:gd name="connsiteX7" fmla="*/ 7743217 w 7743217"/>
                  <a:gd name="connsiteY7" fmla="*/ 4051375 h 4051375"/>
                  <a:gd name="connsiteX8" fmla="*/ 7743217 w 7743217"/>
                  <a:gd name="connsiteY8" fmla="*/ 4051375 h 4051375"/>
                  <a:gd name="connsiteX0" fmla="*/ 0 w 7743217"/>
                  <a:gd name="connsiteY0" fmla="*/ 3496898 h 4051375"/>
                  <a:gd name="connsiteX1" fmla="*/ 1206230 w 7743217"/>
                  <a:gd name="connsiteY1" fmla="*/ 3389894 h 4051375"/>
                  <a:gd name="connsiteX2" fmla="*/ 3385226 w 7743217"/>
                  <a:gd name="connsiteY2" fmla="*/ 1045528 h 4051375"/>
                  <a:gd name="connsiteX3" fmla="*/ 5019473 w 7743217"/>
                  <a:gd name="connsiteY3" fmla="*/ 82490 h 4051375"/>
                  <a:gd name="connsiteX4" fmla="*/ 6643992 w 7743217"/>
                  <a:gd name="connsiteY4" fmla="*/ 500779 h 4051375"/>
                  <a:gd name="connsiteX5" fmla="*/ 7743217 w 7743217"/>
                  <a:gd name="connsiteY5" fmla="*/ 4051375 h 4051375"/>
                  <a:gd name="connsiteX6" fmla="*/ 7743217 w 7743217"/>
                  <a:gd name="connsiteY6" fmla="*/ 4051375 h 4051375"/>
                  <a:gd name="connsiteX7" fmla="*/ 7743217 w 7743217"/>
                  <a:gd name="connsiteY7" fmla="*/ 4051375 h 4051375"/>
                  <a:gd name="connsiteX8" fmla="*/ 7743217 w 7743217"/>
                  <a:gd name="connsiteY8" fmla="*/ 4051375 h 4051375"/>
                  <a:gd name="connsiteX0" fmla="*/ 0 w 7743217"/>
                  <a:gd name="connsiteY0" fmla="*/ 3496898 h 4051375"/>
                  <a:gd name="connsiteX1" fmla="*/ 1206230 w 7743217"/>
                  <a:gd name="connsiteY1" fmla="*/ 3389894 h 4051375"/>
                  <a:gd name="connsiteX2" fmla="*/ 3385226 w 7743217"/>
                  <a:gd name="connsiteY2" fmla="*/ 1045528 h 4051375"/>
                  <a:gd name="connsiteX3" fmla="*/ 5019473 w 7743217"/>
                  <a:gd name="connsiteY3" fmla="*/ 82490 h 4051375"/>
                  <a:gd name="connsiteX4" fmla="*/ 6643992 w 7743217"/>
                  <a:gd name="connsiteY4" fmla="*/ 500779 h 4051375"/>
                  <a:gd name="connsiteX5" fmla="*/ 7743217 w 7743217"/>
                  <a:gd name="connsiteY5" fmla="*/ 4051375 h 4051375"/>
                  <a:gd name="connsiteX6" fmla="*/ 7743217 w 7743217"/>
                  <a:gd name="connsiteY6" fmla="*/ 4051375 h 4051375"/>
                  <a:gd name="connsiteX7" fmla="*/ 7743217 w 7743217"/>
                  <a:gd name="connsiteY7" fmla="*/ 4051375 h 4051375"/>
                  <a:gd name="connsiteX8" fmla="*/ 7743217 w 7743217"/>
                  <a:gd name="connsiteY8" fmla="*/ 4051375 h 4051375"/>
                  <a:gd name="connsiteX0" fmla="*/ 0 w 7743217"/>
                  <a:gd name="connsiteY0" fmla="*/ 3470452 h 4024929"/>
                  <a:gd name="connsiteX1" fmla="*/ 1206230 w 7743217"/>
                  <a:gd name="connsiteY1" fmla="*/ 3363448 h 4024929"/>
                  <a:gd name="connsiteX2" fmla="*/ 3560324 w 7743217"/>
                  <a:gd name="connsiteY2" fmla="*/ 649431 h 4024929"/>
                  <a:gd name="connsiteX3" fmla="*/ 5019473 w 7743217"/>
                  <a:gd name="connsiteY3" fmla="*/ 56044 h 4024929"/>
                  <a:gd name="connsiteX4" fmla="*/ 6643992 w 7743217"/>
                  <a:gd name="connsiteY4" fmla="*/ 474333 h 4024929"/>
                  <a:gd name="connsiteX5" fmla="*/ 7743217 w 7743217"/>
                  <a:gd name="connsiteY5" fmla="*/ 4024929 h 4024929"/>
                  <a:gd name="connsiteX6" fmla="*/ 7743217 w 7743217"/>
                  <a:gd name="connsiteY6" fmla="*/ 4024929 h 4024929"/>
                  <a:gd name="connsiteX7" fmla="*/ 7743217 w 7743217"/>
                  <a:gd name="connsiteY7" fmla="*/ 4024929 h 4024929"/>
                  <a:gd name="connsiteX8" fmla="*/ 7743217 w 7743217"/>
                  <a:gd name="connsiteY8" fmla="*/ 4024929 h 4024929"/>
                  <a:gd name="connsiteX0" fmla="*/ 0 w 7743217"/>
                  <a:gd name="connsiteY0" fmla="*/ 3466313 h 4020790"/>
                  <a:gd name="connsiteX1" fmla="*/ 1206230 w 7743217"/>
                  <a:gd name="connsiteY1" fmla="*/ 3359309 h 4020790"/>
                  <a:gd name="connsiteX2" fmla="*/ 3560324 w 7743217"/>
                  <a:gd name="connsiteY2" fmla="*/ 645292 h 4020790"/>
                  <a:gd name="connsiteX3" fmla="*/ 5019473 w 7743217"/>
                  <a:gd name="connsiteY3" fmla="*/ 51905 h 4020790"/>
                  <a:gd name="connsiteX4" fmla="*/ 6643992 w 7743217"/>
                  <a:gd name="connsiteY4" fmla="*/ 470194 h 4020790"/>
                  <a:gd name="connsiteX5" fmla="*/ 7743217 w 7743217"/>
                  <a:gd name="connsiteY5" fmla="*/ 4020790 h 4020790"/>
                  <a:gd name="connsiteX6" fmla="*/ 7743217 w 7743217"/>
                  <a:gd name="connsiteY6" fmla="*/ 4020790 h 4020790"/>
                  <a:gd name="connsiteX7" fmla="*/ 7743217 w 7743217"/>
                  <a:gd name="connsiteY7" fmla="*/ 4020790 h 4020790"/>
                  <a:gd name="connsiteX8" fmla="*/ 7743217 w 7743217"/>
                  <a:gd name="connsiteY8" fmla="*/ 4020790 h 4020790"/>
                  <a:gd name="connsiteX0" fmla="*/ 0 w 7743217"/>
                  <a:gd name="connsiteY0" fmla="*/ 3757777 h 4312254"/>
                  <a:gd name="connsiteX1" fmla="*/ 1206230 w 7743217"/>
                  <a:gd name="connsiteY1" fmla="*/ 3650773 h 4312254"/>
                  <a:gd name="connsiteX2" fmla="*/ 3560324 w 7743217"/>
                  <a:gd name="connsiteY2" fmla="*/ 936756 h 4312254"/>
                  <a:gd name="connsiteX3" fmla="*/ 4990290 w 7743217"/>
                  <a:gd name="connsiteY3" fmla="*/ 2901 h 4312254"/>
                  <a:gd name="connsiteX4" fmla="*/ 6643992 w 7743217"/>
                  <a:gd name="connsiteY4" fmla="*/ 761658 h 4312254"/>
                  <a:gd name="connsiteX5" fmla="*/ 7743217 w 7743217"/>
                  <a:gd name="connsiteY5" fmla="*/ 4312254 h 4312254"/>
                  <a:gd name="connsiteX6" fmla="*/ 7743217 w 7743217"/>
                  <a:gd name="connsiteY6" fmla="*/ 4312254 h 4312254"/>
                  <a:gd name="connsiteX7" fmla="*/ 7743217 w 7743217"/>
                  <a:gd name="connsiteY7" fmla="*/ 4312254 h 4312254"/>
                  <a:gd name="connsiteX8" fmla="*/ 7743217 w 7743217"/>
                  <a:gd name="connsiteY8" fmla="*/ 4312254 h 4312254"/>
                  <a:gd name="connsiteX0" fmla="*/ 0 w 7743217"/>
                  <a:gd name="connsiteY0" fmla="*/ 3755142 h 4309619"/>
                  <a:gd name="connsiteX1" fmla="*/ 1206230 w 7743217"/>
                  <a:gd name="connsiteY1" fmla="*/ 3648138 h 4309619"/>
                  <a:gd name="connsiteX2" fmla="*/ 3560324 w 7743217"/>
                  <a:gd name="connsiteY2" fmla="*/ 934121 h 4309619"/>
                  <a:gd name="connsiteX3" fmla="*/ 4990290 w 7743217"/>
                  <a:gd name="connsiteY3" fmla="*/ 266 h 4309619"/>
                  <a:gd name="connsiteX4" fmla="*/ 6439711 w 7743217"/>
                  <a:gd name="connsiteY4" fmla="*/ 885483 h 4309619"/>
                  <a:gd name="connsiteX5" fmla="*/ 7743217 w 7743217"/>
                  <a:gd name="connsiteY5" fmla="*/ 4309619 h 4309619"/>
                  <a:gd name="connsiteX6" fmla="*/ 7743217 w 7743217"/>
                  <a:gd name="connsiteY6" fmla="*/ 4309619 h 4309619"/>
                  <a:gd name="connsiteX7" fmla="*/ 7743217 w 7743217"/>
                  <a:gd name="connsiteY7" fmla="*/ 4309619 h 4309619"/>
                  <a:gd name="connsiteX8" fmla="*/ 7743217 w 7743217"/>
                  <a:gd name="connsiteY8" fmla="*/ 4309619 h 4309619"/>
                  <a:gd name="connsiteX0" fmla="*/ 0 w 7519481"/>
                  <a:gd name="connsiteY0" fmla="*/ 4017789 h 4309619"/>
                  <a:gd name="connsiteX1" fmla="*/ 982494 w 7519481"/>
                  <a:gd name="connsiteY1" fmla="*/ 3648138 h 4309619"/>
                  <a:gd name="connsiteX2" fmla="*/ 3336588 w 7519481"/>
                  <a:gd name="connsiteY2" fmla="*/ 934121 h 4309619"/>
                  <a:gd name="connsiteX3" fmla="*/ 4766554 w 7519481"/>
                  <a:gd name="connsiteY3" fmla="*/ 266 h 4309619"/>
                  <a:gd name="connsiteX4" fmla="*/ 6215975 w 7519481"/>
                  <a:gd name="connsiteY4" fmla="*/ 885483 h 4309619"/>
                  <a:gd name="connsiteX5" fmla="*/ 7519481 w 7519481"/>
                  <a:gd name="connsiteY5" fmla="*/ 4309619 h 4309619"/>
                  <a:gd name="connsiteX6" fmla="*/ 7519481 w 7519481"/>
                  <a:gd name="connsiteY6" fmla="*/ 4309619 h 4309619"/>
                  <a:gd name="connsiteX7" fmla="*/ 7519481 w 7519481"/>
                  <a:gd name="connsiteY7" fmla="*/ 4309619 h 4309619"/>
                  <a:gd name="connsiteX8" fmla="*/ 7519481 w 7519481"/>
                  <a:gd name="connsiteY8" fmla="*/ 4309619 h 4309619"/>
                  <a:gd name="connsiteX0" fmla="*/ 0 w 7519481"/>
                  <a:gd name="connsiteY0" fmla="*/ 4017789 h 4309619"/>
                  <a:gd name="connsiteX1" fmla="*/ 982494 w 7519481"/>
                  <a:gd name="connsiteY1" fmla="*/ 3648138 h 4309619"/>
                  <a:gd name="connsiteX2" fmla="*/ 3336588 w 7519481"/>
                  <a:gd name="connsiteY2" fmla="*/ 934121 h 4309619"/>
                  <a:gd name="connsiteX3" fmla="*/ 4766554 w 7519481"/>
                  <a:gd name="connsiteY3" fmla="*/ 266 h 4309619"/>
                  <a:gd name="connsiteX4" fmla="*/ 6215975 w 7519481"/>
                  <a:gd name="connsiteY4" fmla="*/ 885483 h 4309619"/>
                  <a:gd name="connsiteX5" fmla="*/ 7519481 w 7519481"/>
                  <a:gd name="connsiteY5" fmla="*/ 4309619 h 4309619"/>
                  <a:gd name="connsiteX6" fmla="*/ 7519481 w 7519481"/>
                  <a:gd name="connsiteY6" fmla="*/ 4309619 h 4309619"/>
                  <a:gd name="connsiteX7" fmla="*/ 7519481 w 7519481"/>
                  <a:gd name="connsiteY7" fmla="*/ 4309619 h 4309619"/>
                  <a:gd name="connsiteX8" fmla="*/ 7519481 w 7519481"/>
                  <a:gd name="connsiteY8" fmla="*/ 4309619 h 4309619"/>
                  <a:gd name="connsiteX0" fmla="*/ 0 w 7519481"/>
                  <a:gd name="connsiteY0" fmla="*/ 4017789 h 4309619"/>
                  <a:gd name="connsiteX1" fmla="*/ 1391056 w 7519481"/>
                  <a:gd name="connsiteY1" fmla="*/ 3171482 h 4309619"/>
                  <a:gd name="connsiteX2" fmla="*/ 3336588 w 7519481"/>
                  <a:gd name="connsiteY2" fmla="*/ 934121 h 4309619"/>
                  <a:gd name="connsiteX3" fmla="*/ 4766554 w 7519481"/>
                  <a:gd name="connsiteY3" fmla="*/ 266 h 4309619"/>
                  <a:gd name="connsiteX4" fmla="*/ 6215975 w 7519481"/>
                  <a:gd name="connsiteY4" fmla="*/ 885483 h 4309619"/>
                  <a:gd name="connsiteX5" fmla="*/ 7519481 w 7519481"/>
                  <a:gd name="connsiteY5" fmla="*/ 4309619 h 4309619"/>
                  <a:gd name="connsiteX6" fmla="*/ 7519481 w 7519481"/>
                  <a:gd name="connsiteY6" fmla="*/ 4309619 h 4309619"/>
                  <a:gd name="connsiteX7" fmla="*/ 7519481 w 7519481"/>
                  <a:gd name="connsiteY7" fmla="*/ 4309619 h 4309619"/>
                  <a:gd name="connsiteX8" fmla="*/ 7519481 w 7519481"/>
                  <a:gd name="connsiteY8" fmla="*/ 4309619 h 4309619"/>
                  <a:gd name="connsiteX0" fmla="*/ 0 w 7519481"/>
                  <a:gd name="connsiteY0" fmla="*/ 4017789 h 4309619"/>
                  <a:gd name="connsiteX1" fmla="*/ 1391056 w 7519481"/>
                  <a:gd name="connsiteY1" fmla="*/ 3171482 h 4309619"/>
                  <a:gd name="connsiteX2" fmla="*/ 3336588 w 7519481"/>
                  <a:gd name="connsiteY2" fmla="*/ 934121 h 4309619"/>
                  <a:gd name="connsiteX3" fmla="*/ 4766554 w 7519481"/>
                  <a:gd name="connsiteY3" fmla="*/ 266 h 4309619"/>
                  <a:gd name="connsiteX4" fmla="*/ 6215975 w 7519481"/>
                  <a:gd name="connsiteY4" fmla="*/ 885483 h 4309619"/>
                  <a:gd name="connsiteX5" fmla="*/ 7519481 w 7519481"/>
                  <a:gd name="connsiteY5" fmla="*/ 4309619 h 4309619"/>
                  <a:gd name="connsiteX6" fmla="*/ 7519481 w 7519481"/>
                  <a:gd name="connsiteY6" fmla="*/ 4309619 h 4309619"/>
                  <a:gd name="connsiteX7" fmla="*/ 7519481 w 7519481"/>
                  <a:gd name="connsiteY7" fmla="*/ 4309619 h 4309619"/>
                  <a:gd name="connsiteX8" fmla="*/ 7519481 w 7519481"/>
                  <a:gd name="connsiteY8" fmla="*/ 4309619 h 4309619"/>
                  <a:gd name="connsiteX0" fmla="*/ 0 w 7519481"/>
                  <a:gd name="connsiteY0" fmla="*/ 4017789 h 4309619"/>
                  <a:gd name="connsiteX1" fmla="*/ 1653703 w 7519481"/>
                  <a:gd name="connsiteY1" fmla="*/ 3190937 h 4309619"/>
                  <a:gd name="connsiteX2" fmla="*/ 3336588 w 7519481"/>
                  <a:gd name="connsiteY2" fmla="*/ 934121 h 4309619"/>
                  <a:gd name="connsiteX3" fmla="*/ 4766554 w 7519481"/>
                  <a:gd name="connsiteY3" fmla="*/ 266 h 4309619"/>
                  <a:gd name="connsiteX4" fmla="*/ 6215975 w 7519481"/>
                  <a:gd name="connsiteY4" fmla="*/ 885483 h 4309619"/>
                  <a:gd name="connsiteX5" fmla="*/ 7519481 w 7519481"/>
                  <a:gd name="connsiteY5" fmla="*/ 4309619 h 4309619"/>
                  <a:gd name="connsiteX6" fmla="*/ 7519481 w 7519481"/>
                  <a:gd name="connsiteY6" fmla="*/ 4309619 h 4309619"/>
                  <a:gd name="connsiteX7" fmla="*/ 7519481 w 7519481"/>
                  <a:gd name="connsiteY7" fmla="*/ 4309619 h 4309619"/>
                  <a:gd name="connsiteX8" fmla="*/ 7519481 w 7519481"/>
                  <a:gd name="connsiteY8" fmla="*/ 4309619 h 4309619"/>
                  <a:gd name="connsiteX0" fmla="*/ 0 w 7519481"/>
                  <a:gd name="connsiteY0" fmla="*/ 4017789 h 4309619"/>
                  <a:gd name="connsiteX1" fmla="*/ 1653703 w 7519481"/>
                  <a:gd name="connsiteY1" fmla="*/ 3190937 h 4309619"/>
                  <a:gd name="connsiteX2" fmla="*/ 3900792 w 7519481"/>
                  <a:gd name="connsiteY2" fmla="*/ 934121 h 4309619"/>
                  <a:gd name="connsiteX3" fmla="*/ 4766554 w 7519481"/>
                  <a:gd name="connsiteY3" fmla="*/ 266 h 4309619"/>
                  <a:gd name="connsiteX4" fmla="*/ 6215975 w 7519481"/>
                  <a:gd name="connsiteY4" fmla="*/ 885483 h 4309619"/>
                  <a:gd name="connsiteX5" fmla="*/ 7519481 w 7519481"/>
                  <a:gd name="connsiteY5" fmla="*/ 4309619 h 4309619"/>
                  <a:gd name="connsiteX6" fmla="*/ 7519481 w 7519481"/>
                  <a:gd name="connsiteY6" fmla="*/ 4309619 h 4309619"/>
                  <a:gd name="connsiteX7" fmla="*/ 7519481 w 7519481"/>
                  <a:gd name="connsiteY7" fmla="*/ 4309619 h 4309619"/>
                  <a:gd name="connsiteX8" fmla="*/ 7519481 w 7519481"/>
                  <a:gd name="connsiteY8" fmla="*/ 4309619 h 4309619"/>
                  <a:gd name="connsiteX0" fmla="*/ 0 w 7519481"/>
                  <a:gd name="connsiteY0" fmla="*/ 4017523 h 4309353"/>
                  <a:gd name="connsiteX1" fmla="*/ 1653703 w 7519481"/>
                  <a:gd name="connsiteY1" fmla="*/ 3190671 h 4309353"/>
                  <a:gd name="connsiteX2" fmla="*/ 3560324 w 7519481"/>
                  <a:gd name="connsiteY2" fmla="*/ 885217 h 4309353"/>
                  <a:gd name="connsiteX3" fmla="*/ 4766554 w 7519481"/>
                  <a:gd name="connsiteY3" fmla="*/ 0 h 4309353"/>
                  <a:gd name="connsiteX4" fmla="*/ 6215975 w 7519481"/>
                  <a:gd name="connsiteY4" fmla="*/ 885217 h 4309353"/>
                  <a:gd name="connsiteX5" fmla="*/ 7519481 w 7519481"/>
                  <a:gd name="connsiteY5" fmla="*/ 4309353 h 4309353"/>
                  <a:gd name="connsiteX6" fmla="*/ 7519481 w 7519481"/>
                  <a:gd name="connsiteY6" fmla="*/ 4309353 h 4309353"/>
                  <a:gd name="connsiteX7" fmla="*/ 7519481 w 7519481"/>
                  <a:gd name="connsiteY7" fmla="*/ 4309353 h 4309353"/>
                  <a:gd name="connsiteX8" fmla="*/ 7519481 w 7519481"/>
                  <a:gd name="connsiteY8" fmla="*/ 4309353 h 4309353"/>
                  <a:gd name="connsiteX0" fmla="*/ 0 w 7519481"/>
                  <a:gd name="connsiteY0" fmla="*/ 3510658 h 3802488"/>
                  <a:gd name="connsiteX1" fmla="*/ 1653703 w 7519481"/>
                  <a:gd name="connsiteY1" fmla="*/ 2683806 h 3802488"/>
                  <a:gd name="connsiteX2" fmla="*/ 3560324 w 7519481"/>
                  <a:gd name="connsiteY2" fmla="*/ 378352 h 3802488"/>
                  <a:gd name="connsiteX3" fmla="*/ 4970835 w 7519481"/>
                  <a:gd name="connsiteY3" fmla="*/ 86522 h 3802488"/>
                  <a:gd name="connsiteX4" fmla="*/ 6215975 w 7519481"/>
                  <a:gd name="connsiteY4" fmla="*/ 378352 h 3802488"/>
                  <a:gd name="connsiteX5" fmla="*/ 7519481 w 7519481"/>
                  <a:gd name="connsiteY5" fmla="*/ 3802488 h 3802488"/>
                  <a:gd name="connsiteX6" fmla="*/ 7519481 w 7519481"/>
                  <a:gd name="connsiteY6" fmla="*/ 3802488 h 3802488"/>
                  <a:gd name="connsiteX7" fmla="*/ 7519481 w 7519481"/>
                  <a:gd name="connsiteY7" fmla="*/ 3802488 h 3802488"/>
                  <a:gd name="connsiteX8" fmla="*/ 7519481 w 7519481"/>
                  <a:gd name="connsiteY8" fmla="*/ 3802488 h 3802488"/>
                  <a:gd name="connsiteX0" fmla="*/ 0 w 7519481"/>
                  <a:gd name="connsiteY0" fmla="*/ 3534285 h 3826115"/>
                  <a:gd name="connsiteX1" fmla="*/ 1653703 w 7519481"/>
                  <a:gd name="connsiteY1" fmla="*/ 2707433 h 3826115"/>
                  <a:gd name="connsiteX2" fmla="*/ 3715966 w 7519481"/>
                  <a:gd name="connsiteY2" fmla="*/ 781358 h 3826115"/>
                  <a:gd name="connsiteX3" fmla="*/ 4970835 w 7519481"/>
                  <a:gd name="connsiteY3" fmla="*/ 110149 h 3826115"/>
                  <a:gd name="connsiteX4" fmla="*/ 6215975 w 7519481"/>
                  <a:gd name="connsiteY4" fmla="*/ 401979 h 3826115"/>
                  <a:gd name="connsiteX5" fmla="*/ 7519481 w 7519481"/>
                  <a:gd name="connsiteY5" fmla="*/ 3826115 h 3826115"/>
                  <a:gd name="connsiteX6" fmla="*/ 7519481 w 7519481"/>
                  <a:gd name="connsiteY6" fmla="*/ 3826115 h 3826115"/>
                  <a:gd name="connsiteX7" fmla="*/ 7519481 w 7519481"/>
                  <a:gd name="connsiteY7" fmla="*/ 3826115 h 3826115"/>
                  <a:gd name="connsiteX8" fmla="*/ 7519481 w 7519481"/>
                  <a:gd name="connsiteY8" fmla="*/ 3826115 h 3826115"/>
                  <a:gd name="connsiteX0" fmla="*/ 0 w 7519481"/>
                  <a:gd name="connsiteY0" fmla="*/ 3534285 h 3826115"/>
                  <a:gd name="connsiteX1" fmla="*/ 1887167 w 7519481"/>
                  <a:gd name="connsiteY1" fmla="*/ 2950624 h 3826115"/>
                  <a:gd name="connsiteX2" fmla="*/ 3715966 w 7519481"/>
                  <a:gd name="connsiteY2" fmla="*/ 781358 h 3826115"/>
                  <a:gd name="connsiteX3" fmla="*/ 4970835 w 7519481"/>
                  <a:gd name="connsiteY3" fmla="*/ 110149 h 3826115"/>
                  <a:gd name="connsiteX4" fmla="*/ 6215975 w 7519481"/>
                  <a:gd name="connsiteY4" fmla="*/ 401979 h 3826115"/>
                  <a:gd name="connsiteX5" fmla="*/ 7519481 w 7519481"/>
                  <a:gd name="connsiteY5" fmla="*/ 3826115 h 3826115"/>
                  <a:gd name="connsiteX6" fmla="*/ 7519481 w 7519481"/>
                  <a:gd name="connsiteY6" fmla="*/ 3826115 h 3826115"/>
                  <a:gd name="connsiteX7" fmla="*/ 7519481 w 7519481"/>
                  <a:gd name="connsiteY7" fmla="*/ 3826115 h 3826115"/>
                  <a:gd name="connsiteX8" fmla="*/ 7519481 w 7519481"/>
                  <a:gd name="connsiteY8" fmla="*/ 3826115 h 3826115"/>
                  <a:gd name="connsiteX0" fmla="*/ 0 w 7519481"/>
                  <a:gd name="connsiteY0" fmla="*/ 3431237 h 3723067"/>
                  <a:gd name="connsiteX1" fmla="*/ 1887167 w 7519481"/>
                  <a:gd name="connsiteY1" fmla="*/ 2847576 h 3723067"/>
                  <a:gd name="connsiteX2" fmla="*/ 3715966 w 7519481"/>
                  <a:gd name="connsiteY2" fmla="*/ 678310 h 3723067"/>
                  <a:gd name="connsiteX3" fmla="*/ 4970835 w 7519481"/>
                  <a:gd name="connsiteY3" fmla="*/ 7101 h 3723067"/>
                  <a:gd name="connsiteX4" fmla="*/ 6673175 w 7519481"/>
                  <a:gd name="connsiteY4" fmla="*/ 999322 h 3723067"/>
                  <a:gd name="connsiteX5" fmla="*/ 7519481 w 7519481"/>
                  <a:gd name="connsiteY5" fmla="*/ 3723067 h 3723067"/>
                  <a:gd name="connsiteX6" fmla="*/ 7519481 w 7519481"/>
                  <a:gd name="connsiteY6" fmla="*/ 3723067 h 3723067"/>
                  <a:gd name="connsiteX7" fmla="*/ 7519481 w 7519481"/>
                  <a:gd name="connsiteY7" fmla="*/ 3723067 h 3723067"/>
                  <a:gd name="connsiteX8" fmla="*/ 7519481 w 7519481"/>
                  <a:gd name="connsiteY8" fmla="*/ 3723067 h 3723067"/>
                  <a:gd name="connsiteX0" fmla="*/ 0 w 7519481"/>
                  <a:gd name="connsiteY0" fmla="*/ 3198541 h 3490371"/>
                  <a:gd name="connsiteX1" fmla="*/ 1887167 w 7519481"/>
                  <a:gd name="connsiteY1" fmla="*/ 2614880 h 3490371"/>
                  <a:gd name="connsiteX2" fmla="*/ 3715966 w 7519481"/>
                  <a:gd name="connsiteY2" fmla="*/ 445614 h 3490371"/>
                  <a:gd name="connsiteX3" fmla="*/ 5116750 w 7519481"/>
                  <a:gd name="connsiteY3" fmla="*/ 17597 h 3490371"/>
                  <a:gd name="connsiteX4" fmla="*/ 6673175 w 7519481"/>
                  <a:gd name="connsiteY4" fmla="*/ 766626 h 3490371"/>
                  <a:gd name="connsiteX5" fmla="*/ 7519481 w 7519481"/>
                  <a:gd name="connsiteY5" fmla="*/ 3490371 h 3490371"/>
                  <a:gd name="connsiteX6" fmla="*/ 7519481 w 7519481"/>
                  <a:gd name="connsiteY6" fmla="*/ 3490371 h 3490371"/>
                  <a:gd name="connsiteX7" fmla="*/ 7519481 w 7519481"/>
                  <a:gd name="connsiteY7" fmla="*/ 3490371 h 3490371"/>
                  <a:gd name="connsiteX8" fmla="*/ 7519481 w 7519481"/>
                  <a:gd name="connsiteY8" fmla="*/ 3490371 h 3490371"/>
                  <a:gd name="connsiteX0" fmla="*/ 0 w 7607030"/>
                  <a:gd name="connsiteY0" fmla="*/ 3198541 h 3490371"/>
                  <a:gd name="connsiteX1" fmla="*/ 1887167 w 7607030"/>
                  <a:gd name="connsiteY1" fmla="*/ 2614880 h 3490371"/>
                  <a:gd name="connsiteX2" fmla="*/ 3715966 w 7607030"/>
                  <a:gd name="connsiteY2" fmla="*/ 445614 h 3490371"/>
                  <a:gd name="connsiteX3" fmla="*/ 5116750 w 7607030"/>
                  <a:gd name="connsiteY3" fmla="*/ 17597 h 3490371"/>
                  <a:gd name="connsiteX4" fmla="*/ 6673175 w 7607030"/>
                  <a:gd name="connsiteY4" fmla="*/ 766626 h 3490371"/>
                  <a:gd name="connsiteX5" fmla="*/ 7519481 w 7607030"/>
                  <a:gd name="connsiteY5" fmla="*/ 3490371 h 3490371"/>
                  <a:gd name="connsiteX6" fmla="*/ 7519481 w 7607030"/>
                  <a:gd name="connsiteY6" fmla="*/ 3490371 h 3490371"/>
                  <a:gd name="connsiteX7" fmla="*/ 7519481 w 7607030"/>
                  <a:gd name="connsiteY7" fmla="*/ 3490371 h 3490371"/>
                  <a:gd name="connsiteX8" fmla="*/ 7607030 w 7607030"/>
                  <a:gd name="connsiteY8" fmla="*/ 3480643 h 3490371"/>
                  <a:gd name="connsiteX0" fmla="*/ 0 w 7538937"/>
                  <a:gd name="connsiteY0" fmla="*/ 3198541 h 3490371"/>
                  <a:gd name="connsiteX1" fmla="*/ 1887167 w 7538937"/>
                  <a:gd name="connsiteY1" fmla="*/ 2614880 h 3490371"/>
                  <a:gd name="connsiteX2" fmla="*/ 3715966 w 7538937"/>
                  <a:gd name="connsiteY2" fmla="*/ 445614 h 3490371"/>
                  <a:gd name="connsiteX3" fmla="*/ 5116750 w 7538937"/>
                  <a:gd name="connsiteY3" fmla="*/ 17597 h 3490371"/>
                  <a:gd name="connsiteX4" fmla="*/ 6673175 w 7538937"/>
                  <a:gd name="connsiteY4" fmla="*/ 766626 h 3490371"/>
                  <a:gd name="connsiteX5" fmla="*/ 7519481 w 7538937"/>
                  <a:gd name="connsiteY5" fmla="*/ 3490371 h 3490371"/>
                  <a:gd name="connsiteX6" fmla="*/ 7519481 w 7538937"/>
                  <a:gd name="connsiteY6" fmla="*/ 3490371 h 3490371"/>
                  <a:gd name="connsiteX7" fmla="*/ 7519481 w 7538937"/>
                  <a:gd name="connsiteY7" fmla="*/ 3490371 h 3490371"/>
                  <a:gd name="connsiteX8" fmla="*/ 7538937 w 7538937"/>
                  <a:gd name="connsiteY8" fmla="*/ 2653792 h 3490371"/>
                  <a:gd name="connsiteX0" fmla="*/ 0 w 7636213"/>
                  <a:gd name="connsiteY0" fmla="*/ 3198541 h 3490371"/>
                  <a:gd name="connsiteX1" fmla="*/ 1887167 w 7636213"/>
                  <a:gd name="connsiteY1" fmla="*/ 2614880 h 3490371"/>
                  <a:gd name="connsiteX2" fmla="*/ 3715966 w 7636213"/>
                  <a:gd name="connsiteY2" fmla="*/ 445614 h 3490371"/>
                  <a:gd name="connsiteX3" fmla="*/ 5116750 w 7636213"/>
                  <a:gd name="connsiteY3" fmla="*/ 17597 h 3490371"/>
                  <a:gd name="connsiteX4" fmla="*/ 6673175 w 7636213"/>
                  <a:gd name="connsiteY4" fmla="*/ 766626 h 3490371"/>
                  <a:gd name="connsiteX5" fmla="*/ 7519481 w 7636213"/>
                  <a:gd name="connsiteY5" fmla="*/ 3490371 h 3490371"/>
                  <a:gd name="connsiteX6" fmla="*/ 7519481 w 7636213"/>
                  <a:gd name="connsiteY6" fmla="*/ 3490371 h 3490371"/>
                  <a:gd name="connsiteX7" fmla="*/ 7636213 w 7636213"/>
                  <a:gd name="connsiteY7" fmla="*/ 3490371 h 3490371"/>
                  <a:gd name="connsiteX8" fmla="*/ 7538937 w 7636213"/>
                  <a:gd name="connsiteY8" fmla="*/ 2653792 h 3490371"/>
                  <a:gd name="connsiteX0" fmla="*/ 0 w 8540886"/>
                  <a:gd name="connsiteY0" fmla="*/ 3198541 h 3517031"/>
                  <a:gd name="connsiteX1" fmla="*/ 1887167 w 8540886"/>
                  <a:gd name="connsiteY1" fmla="*/ 2614880 h 3517031"/>
                  <a:gd name="connsiteX2" fmla="*/ 3715966 w 8540886"/>
                  <a:gd name="connsiteY2" fmla="*/ 445614 h 3517031"/>
                  <a:gd name="connsiteX3" fmla="*/ 5116750 w 8540886"/>
                  <a:gd name="connsiteY3" fmla="*/ 17597 h 3517031"/>
                  <a:gd name="connsiteX4" fmla="*/ 6673175 w 8540886"/>
                  <a:gd name="connsiteY4" fmla="*/ 766626 h 3517031"/>
                  <a:gd name="connsiteX5" fmla="*/ 7519481 w 8540886"/>
                  <a:gd name="connsiteY5" fmla="*/ 3490371 h 3517031"/>
                  <a:gd name="connsiteX6" fmla="*/ 7519481 w 8540886"/>
                  <a:gd name="connsiteY6" fmla="*/ 3490371 h 3517031"/>
                  <a:gd name="connsiteX7" fmla="*/ 7636213 w 8540886"/>
                  <a:gd name="connsiteY7" fmla="*/ 3490371 h 3517031"/>
                  <a:gd name="connsiteX8" fmla="*/ 8540886 w 8540886"/>
                  <a:gd name="connsiteY8" fmla="*/ 3130447 h 3517031"/>
                  <a:gd name="connsiteX0" fmla="*/ 0 w 7636213"/>
                  <a:gd name="connsiteY0" fmla="*/ 3198541 h 3517031"/>
                  <a:gd name="connsiteX1" fmla="*/ 1887167 w 7636213"/>
                  <a:gd name="connsiteY1" fmla="*/ 2614880 h 3517031"/>
                  <a:gd name="connsiteX2" fmla="*/ 3715966 w 7636213"/>
                  <a:gd name="connsiteY2" fmla="*/ 445614 h 3517031"/>
                  <a:gd name="connsiteX3" fmla="*/ 5116750 w 7636213"/>
                  <a:gd name="connsiteY3" fmla="*/ 17597 h 3517031"/>
                  <a:gd name="connsiteX4" fmla="*/ 6673175 w 7636213"/>
                  <a:gd name="connsiteY4" fmla="*/ 766626 h 3517031"/>
                  <a:gd name="connsiteX5" fmla="*/ 7519481 w 7636213"/>
                  <a:gd name="connsiteY5" fmla="*/ 3490371 h 3517031"/>
                  <a:gd name="connsiteX6" fmla="*/ 7519481 w 7636213"/>
                  <a:gd name="connsiteY6" fmla="*/ 3490371 h 3517031"/>
                  <a:gd name="connsiteX7" fmla="*/ 7636213 w 7636213"/>
                  <a:gd name="connsiteY7" fmla="*/ 3490371 h 3517031"/>
                  <a:gd name="connsiteX0" fmla="*/ 0 w 7519481"/>
                  <a:gd name="connsiteY0" fmla="*/ 3198541 h 3490371"/>
                  <a:gd name="connsiteX1" fmla="*/ 1887167 w 7519481"/>
                  <a:gd name="connsiteY1" fmla="*/ 2614880 h 3490371"/>
                  <a:gd name="connsiteX2" fmla="*/ 3715966 w 7519481"/>
                  <a:gd name="connsiteY2" fmla="*/ 445614 h 3490371"/>
                  <a:gd name="connsiteX3" fmla="*/ 5116750 w 7519481"/>
                  <a:gd name="connsiteY3" fmla="*/ 17597 h 3490371"/>
                  <a:gd name="connsiteX4" fmla="*/ 6673175 w 7519481"/>
                  <a:gd name="connsiteY4" fmla="*/ 766626 h 3490371"/>
                  <a:gd name="connsiteX5" fmla="*/ 7519481 w 7519481"/>
                  <a:gd name="connsiteY5" fmla="*/ 3490371 h 3490371"/>
                  <a:gd name="connsiteX6" fmla="*/ 7519481 w 7519481"/>
                  <a:gd name="connsiteY6" fmla="*/ 3490371 h 3490371"/>
                  <a:gd name="connsiteX0" fmla="*/ 0 w 7599659"/>
                  <a:gd name="connsiteY0" fmla="*/ 3198541 h 3692130"/>
                  <a:gd name="connsiteX1" fmla="*/ 1887167 w 7599659"/>
                  <a:gd name="connsiteY1" fmla="*/ 2614880 h 3692130"/>
                  <a:gd name="connsiteX2" fmla="*/ 3715966 w 7599659"/>
                  <a:gd name="connsiteY2" fmla="*/ 445614 h 3692130"/>
                  <a:gd name="connsiteX3" fmla="*/ 5116750 w 7599659"/>
                  <a:gd name="connsiteY3" fmla="*/ 17597 h 3692130"/>
                  <a:gd name="connsiteX4" fmla="*/ 6673175 w 7599659"/>
                  <a:gd name="connsiteY4" fmla="*/ 766626 h 3692130"/>
                  <a:gd name="connsiteX5" fmla="*/ 7519481 w 7599659"/>
                  <a:gd name="connsiteY5" fmla="*/ 3490371 h 3692130"/>
                  <a:gd name="connsiteX6" fmla="*/ 7577847 w 7599659"/>
                  <a:gd name="connsiteY6" fmla="*/ 3490371 h 3692130"/>
                  <a:gd name="connsiteX0" fmla="*/ 0 w 7519481"/>
                  <a:gd name="connsiteY0" fmla="*/ 3198541 h 3490371"/>
                  <a:gd name="connsiteX1" fmla="*/ 1887167 w 7519481"/>
                  <a:gd name="connsiteY1" fmla="*/ 2614880 h 3490371"/>
                  <a:gd name="connsiteX2" fmla="*/ 3715966 w 7519481"/>
                  <a:gd name="connsiteY2" fmla="*/ 445614 h 3490371"/>
                  <a:gd name="connsiteX3" fmla="*/ 5116750 w 7519481"/>
                  <a:gd name="connsiteY3" fmla="*/ 17597 h 3490371"/>
                  <a:gd name="connsiteX4" fmla="*/ 6673175 w 7519481"/>
                  <a:gd name="connsiteY4" fmla="*/ 766626 h 3490371"/>
                  <a:gd name="connsiteX5" fmla="*/ 7519481 w 7519481"/>
                  <a:gd name="connsiteY5" fmla="*/ 3490371 h 3490371"/>
                  <a:gd name="connsiteX0" fmla="*/ 0 w 7723762"/>
                  <a:gd name="connsiteY0" fmla="*/ 3198541 h 3801656"/>
                  <a:gd name="connsiteX1" fmla="*/ 1887167 w 7723762"/>
                  <a:gd name="connsiteY1" fmla="*/ 2614880 h 3801656"/>
                  <a:gd name="connsiteX2" fmla="*/ 3715966 w 7723762"/>
                  <a:gd name="connsiteY2" fmla="*/ 445614 h 3801656"/>
                  <a:gd name="connsiteX3" fmla="*/ 5116750 w 7723762"/>
                  <a:gd name="connsiteY3" fmla="*/ 17597 h 3801656"/>
                  <a:gd name="connsiteX4" fmla="*/ 6673175 w 7723762"/>
                  <a:gd name="connsiteY4" fmla="*/ 766626 h 3801656"/>
                  <a:gd name="connsiteX5" fmla="*/ 7723762 w 7723762"/>
                  <a:gd name="connsiteY5" fmla="*/ 3801656 h 3801656"/>
                  <a:gd name="connsiteX0" fmla="*/ 0 w 7723762"/>
                  <a:gd name="connsiteY0" fmla="*/ 3345773 h 3948888"/>
                  <a:gd name="connsiteX1" fmla="*/ 1887167 w 7723762"/>
                  <a:gd name="connsiteY1" fmla="*/ 2762112 h 3948888"/>
                  <a:gd name="connsiteX2" fmla="*/ 3715966 w 7723762"/>
                  <a:gd name="connsiteY2" fmla="*/ 592846 h 3948888"/>
                  <a:gd name="connsiteX3" fmla="*/ 5145933 w 7723762"/>
                  <a:gd name="connsiteY3" fmla="*/ 9186 h 3948888"/>
                  <a:gd name="connsiteX4" fmla="*/ 6673175 w 7723762"/>
                  <a:gd name="connsiteY4" fmla="*/ 913858 h 3948888"/>
                  <a:gd name="connsiteX5" fmla="*/ 7723762 w 7723762"/>
                  <a:gd name="connsiteY5" fmla="*/ 3948888 h 3948888"/>
                  <a:gd name="connsiteX0" fmla="*/ 0 w 7723762"/>
                  <a:gd name="connsiteY0" fmla="*/ 3348457 h 3951572"/>
                  <a:gd name="connsiteX1" fmla="*/ 1887167 w 7723762"/>
                  <a:gd name="connsiteY1" fmla="*/ 2764796 h 3951572"/>
                  <a:gd name="connsiteX2" fmla="*/ 3715966 w 7723762"/>
                  <a:gd name="connsiteY2" fmla="*/ 595530 h 3951572"/>
                  <a:gd name="connsiteX3" fmla="*/ 5145933 w 7723762"/>
                  <a:gd name="connsiteY3" fmla="*/ 11870 h 3951572"/>
                  <a:gd name="connsiteX4" fmla="*/ 6557428 w 7723762"/>
                  <a:gd name="connsiteY4" fmla="*/ 974416 h 3951572"/>
                  <a:gd name="connsiteX5" fmla="*/ 7723762 w 7723762"/>
                  <a:gd name="connsiteY5" fmla="*/ 3951572 h 3951572"/>
                  <a:gd name="connsiteX0" fmla="*/ 0 w 7723762"/>
                  <a:gd name="connsiteY0" fmla="*/ 3336591 h 3939706"/>
                  <a:gd name="connsiteX1" fmla="*/ 1887167 w 7723762"/>
                  <a:gd name="connsiteY1" fmla="*/ 2752930 h 3939706"/>
                  <a:gd name="connsiteX2" fmla="*/ 3588644 w 7723762"/>
                  <a:gd name="connsiteY2" fmla="*/ 954054 h 3939706"/>
                  <a:gd name="connsiteX3" fmla="*/ 5145933 w 7723762"/>
                  <a:gd name="connsiteY3" fmla="*/ 4 h 3939706"/>
                  <a:gd name="connsiteX4" fmla="*/ 6557428 w 7723762"/>
                  <a:gd name="connsiteY4" fmla="*/ 962550 h 3939706"/>
                  <a:gd name="connsiteX5" fmla="*/ 7723762 w 7723762"/>
                  <a:gd name="connsiteY5" fmla="*/ 3939706 h 3939706"/>
                  <a:gd name="connsiteX0" fmla="*/ 0 w 7723762"/>
                  <a:gd name="connsiteY0" fmla="*/ 3058801 h 3661916"/>
                  <a:gd name="connsiteX1" fmla="*/ 1887167 w 7723762"/>
                  <a:gd name="connsiteY1" fmla="*/ 2475140 h 3661916"/>
                  <a:gd name="connsiteX2" fmla="*/ 3588644 w 7723762"/>
                  <a:gd name="connsiteY2" fmla="*/ 676264 h 3661916"/>
                  <a:gd name="connsiteX3" fmla="*/ 4995462 w 7723762"/>
                  <a:gd name="connsiteY3" fmla="*/ 6 h 3661916"/>
                  <a:gd name="connsiteX4" fmla="*/ 6557428 w 7723762"/>
                  <a:gd name="connsiteY4" fmla="*/ 684760 h 3661916"/>
                  <a:gd name="connsiteX5" fmla="*/ 7723762 w 7723762"/>
                  <a:gd name="connsiteY5" fmla="*/ 3661916 h 3661916"/>
                  <a:gd name="connsiteX0" fmla="*/ 0 w 7723762"/>
                  <a:gd name="connsiteY0" fmla="*/ 3060702 h 3663817"/>
                  <a:gd name="connsiteX1" fmla="*/ 1887167 w 7723762"/>
                  <a:gd name="connsiteY1" fmla="*/ 2477041 h 3663817"/>
                  <a:gd name="connsiteX2" fmla="*/ 3588644 w 7723762"/>
                  <a:gd name="connsiteY2" fmla="*/ 678165 h 3663817"/>
                  <a:gd name="connsiteX3" fmla="*/ 4995462 w 7723762"/>
                  <a:gd name="connsiteY3" fmla="*/ 1907 h 3663817"/>
                  <a:gd name="connsiteX4" fmla="*/ 6476406 w 7723762"/>
                  <a:gd name="connsiteY4" fmla="*/ 848707 h 3663817"/>
                  <a:gd name="connsiteX5" fmla="*/ 7723762 w 7723762"/>
                  <a:gd name="connsiteY5" fmla="*/ 3663817 h 36638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7723762" h="3663817">
                    <a:moveTo>
                      <a:pt x="0" y="3060702"/>
                    </a:moveTo>
                    <a:cubicBezTo>
                      <a:pt x="421532" y="2919650"/>
                      <a:pt x="1289060" y="2874130"/>
                      <a:pt x="1887167" y="2477041"/>
                    </a:cubicBezTo>
                    <a:cubicBezTo>
                      <a:pt x="2485274" y="2079952"/>
                      <a:pt x="3070595" y="1090687"/>
                      <a:pt x="3588644" y="678165"/>
                    </a:cubicBezTo>
                    <a:cubicBezTo>
                      <a:pt x="4106693" y="265643"/>
                      <a:pt x="4514168" y="-26517"/>
                      <a:pt x="4995462" y="1907"/>
                    </a:cubicBezTo>
                    <a:cubicBezTo>
                      <a:pt x="5476756" y="30331"/>
                      <a:pt x="6021689" y="238389"/>
                      <a:pt x="6476406" y="848707"/>
                    </a:cubicBezTo>
                    <a:cubicBezTo>
                      <a:pt x="6931123" y="1459025"/>
                      <a:pt x="7572983" y="3209860"/>
                      <a:pt x="7723762" y="3663817"/>
                    </a:cubicBezTo>
                  </a:path>
                </a:pathLst>
              </a:custGeom>
              <a:noFill/>
              <a:ln>
                <a:solidFill>
                  <a:schemeClr val="accent1">
                    <a:shade val="50000"/>
                    <a:alpha val="25000"/>
                  </a:schemeClr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dirty="0"/>
              </a:p>
            </p:txBody>
          </p:sp>
          <p:sp>
            <p:nvSpPr>
              <p:cNvPr id="37" name="Rectangle 36">
                <a:extLst>
                  <a:ext uri="{FF2B5EF4-FFF2-40B4-BE49-F238E27FC236}">
                    <a16:creationId xmlns:a16="http://schemas.microsoft.com/office/drawing/2014/main" id="{F76AF122-DBC7-4BCD-8428-EBACB03A311F}"/>
                  </a:ext>
                </a:extLst>
              </p:cNvPr>
              <p:cNvSpPr/>
              <p:nvPr/>
            </p:nvSpPr>
            <p:spPr>
              <a:xfrm>
                <a:off x="1266990" y="5758720"/>
                <a:ext cx="184731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endParaRPr lang="fr-FR" dirty="0"/>
              </a:p>
            </p:txBody>
          </p:sp>
          <p:sp>
            <p:nvSpPr>
              <p:cNvPr id="38" name="Rectangle 37">
                <a:extLst>
                  <a:ext uri="{FF2B5EF4-FFF2-40B4-BE49-F238E27FC236}">
                    <a16:creationId xmlns:a16="http://schemas.microsoft.com/office/drawing/2014/main" id="{69C09DF6-70F2-48DC-8F6E-B9720C9893AA}"/>
                  </a:ext>
                </a:extLst>
              </p:cNvPr>
              <p:cNvSpPr/>
              <p:nvPr/>
            </p:nvSpPr>
            <p:spPr>
              <a:xfrm>
                <a:off x="6247955" y="5723759"/>
                <a:ext cx="184731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endParaRPr lang="fr-FR" dirty="0"/>
              </a:p>
            </p:txBody>
          </p:sp>
        </p:grpSp>
        <p:pic>
          <p:nvPicPr>
            <p:cNvPr id="6" name="Image 5" descr="Une image contenant cercle, Graphique, rouge&#10;&#10;Description générée automatiquement">
              <a:extLst>
                <a:ext uri="{FF2B5EF4-FFF2-40B4-BE49-F238E27FC236}">
                  <a16:creationId xmlns:a16="http://schemas.microsoft.com/office/drawing/2014/main" id="{935224B6-8F71-BBBA-2EA7-0873CC74CA9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60246" y="5623873"/>
              <a:ext cx="634534" cy="623237"/>
            </a:xfrm>
            <a:prstGeom prst="rect">
              <a:avLst/>
            </a:prstGeom>
          </p:spPr>
        </p:pic>
        <p:pic>
          <p:nvPicPr>
            <p:cNvPr id="9" name="Image 8" descr="Une image contenant cercle, rouge, Graphique&#10;&#10;Description générée automatiquement">
              <a:extLst>
                <a:ext uri="{FF2B5EF4-FFF2-40B4-BE49-F238E27FC236}">
                  <a16:creationId xmlns:a16="http://schemas.microsoft.com/office/drawing/2014/main" id="{7B4680EA-FDA0-6735-7282-DDE5C73F771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060824" y="5623873"/>
              <a:ext cx="671996" cy="604118"/>
            </a:xfrm>
            <a:prstGeom prst="rect">
              <a:avLst/>
            </a:prstGeom>
          </p:spPr>
        </p:pic>
        <p:pic>
          <p:nvPicPr>
            <p:cNvPr id="11" name="Image 10" descr="Une image contenant cercle, rouge, Graphique&#10;&#10;Description générée automatiquement">
              <a:extLst>
                <a:ext uri="{FF2B5EF4-FFF2-40B4-BE49-F238E27FC236}">
                  <a16:creationId xmlns:a16="http://schemas.microsoft.com/office/drawing/2014/main" id="{6C4664C1-3D1D-B2AC-7F60-672BB75630A4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88489" y="5677875"/>
              <a:ext cx="968971" cy="496113"/>
            </a:xfrm>
            <a:prstGeom prst="rect">
              <a:avLst/>
            </a:prstGeom>
          </p:spPr>
        </p:pic>
        <p:pic>
          <p:nvPicPr>
            <p:cNvPr id="13" name="Image 12" descr="Une image contenant créativité&#10;&#10;Description générée automatiquement avec une confiance faible">
              <a:extLst>
                <a:ext uri="{FF2B5EF4-FFF2-40B4-BE49-F238E27FC236}">
                  <a16:creationId xmlns:a16="http://schemas.microsoft.com/office/drawing/2014/main" id="{EDCB1412-249B-4D12-974D-C8E8B7C89512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430078" y="5664893"/>
              <a:ext cx="1473806" cy="670181"/>
            </a:xfrm>
            <a:prstGeom prst="rect">
              <a:avLst/>
            </a:prstGeom>
          </p:spPr>
        </p:pic>
      </p:grpSp>
      <p:sp>
        <p:nvSpPr>
          <p:cNvPr id="20" name="Rectangle 19">
            <a:extLst>
              <a:ext uri="{FF2B5EF4-FFF2-40B4-BE49-F238E27FC236}">
                <a16:creationId xmlns:a16="http://schemas.microsoft.com/office/drawing/2014/main" id="{2CFC172F-68D3-475F-EAEF-04FFBD570D47}"/>
              </a:ext>
            </a:extLst>
          </p:cNvPr>
          <p:cNvSpPr/>
          <p:nvPr/>
        </p:nvSpPr>
        <p:spPr>
          <a:xfrm>
            <a:off x="1352417" y="5731369"/>
            <a:ext cx="48122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dirty="0"/>
              <a:t>1:1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DFA66020-724E-CBB3-1315-036F4919FBF1}"/>
              </a:ext>
            </a:extLst>
          </p:cNvPr>
          <p:cNvSpPr/>
          <p:nvPr/>
        </p:nvSpPr>
        <p:spPr>
          <a:xfrm>
            <a:off x="2738563" y="5777788"/>
            <a:ext cx="65594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dirty="0"/>
              <a:t>1,3:1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0555ED0C-A6B7-A215-2DF6-D96F259F0B88}"/>
              </a:ext>
            </a:extLst>
          </p:cNvPr>
          <p:cNvSpPr/>
          <p:nvPr/>
        </p:nvSpPr>
        <p:spPr>
          <a:xfrm>
            <a:off x="6457460" y="5725423"/>
            <a:ext cx="48122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dirty="0"/>
              <a:t>2:1</a:t>
            </a:r>
          </a:p>
        </p:txBody>
      </p:sp>
      <p:cxnSp>
        <p:nvCxnSpPr>
          <p:cNvPr id="25" name="Connecteur droit avec flèche 24">
            <a:extLst>
              <a:ext uri="{FF2B5EF4-FFF2-40B4-BE49-F238E27FC236}">
                <a16:creationId xmlns:a16="http://schemas.microsoft.com/office/drawing/2014/main" id="{C6AEE1C0-510C-5BFD-5C79-52525ED5FC64}"/>
              </a:ext>
            </a:extLst>
          </p:cNvPr>
          <p:cNvCxnSpPr>
            <a:cxnSpLocks/>
          </p:cNvCxnSpPr>
          <p:nvPr/>
        </p:nvCxnSpPr>
        <p:spPr>
          <a:xfrm>
            <a:off x="6066582" y="3633505"/>
            <a:ext cx="3417953" cy="1506054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7" name="ZoneTexte 26">
                <a:extLst>
                  <a:ext uri="{FF2B5EF4-FFF2-40B4-BE49-F238E27FC236}">
                    <a16:creationId xmlns:a16="http://schemas.microsoft.com/office/drawing/2014/main" id="{DCC14CDC-BA02-0D70-2C81-71BDEE16F5F1}"/>
                  </a:ext>
                </a:extLst>
              </p:cNvPr>
              <p:cNvSpPr txBox="1"/>
              <p:nvPr/>
            </p:nvSpPr>
            <p:spPr>
              <a:xfrm>
                <a:off x="4735978" y="4002726"/>
                <a:ext cx="219162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𝜏</m:t>
                      </m:r>
                      <m:r>
                        <a:rPr lang="fr-FR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≈ 10</m:t>
                      </m:r>
                      <m:r>
                        <a:rPr lang="fr-FR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𝑛𝑠</m:t>
                      </m:r>
                      <m:r>
                        <a:rPr lang="fr-FR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− 10</m:t>
                      </m:r>
                      <m:r>
                        <a:rPr lang="fr-FR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𝑚𝑠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27" name="ZoneTexte 26">
                <a:extLst>
                  <a:ext uri="{FF2B5EF4-FFF2-40B4-BE49-F238E27FC236}">
                    <a16:creationId xmlns:a16="http://schemas.microsoft.com/office/drawing/2014/main" id="{DCC14CDC-BA02-0D70-2C81-71BDEE16F5F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35978" y="4002726"/>
                <a:ext cx="2191626" cy="369332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1" name="ZoneTexte 30">
                <a:extLst>
                  <a:ext uri="{FF2B5EF4-FFF2-40B4-BE49-F238E27FC236}">
                    <a16:creationId xmlns:a16="http://schemas.microsoft.com/office/drawing/2014/main" id="{099E2BC3-D0FA-A479-AFF1-141BDA533FC9}"/>
                  </a:ext>
                </a:extLst>
              </p:cNvPr>
              <p:cNvSpPr txBox="1"/>
              <p:nvPr/>
            </p:nvSpPr>
            <p:spPr>
              <a:xfrm>
                <a:off x="5730458" y="4429453"/>
                <a:ext cx="1712072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𝐷𝑒𝑙𝑎𝑦𝑒𝑑</m:t>
                      </m:r>
                      <m:r>
                        <a:rPr lang="fr-FR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fr-FR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𝑓𝑖𝑠𝑠𝑖𝑜𝑛</m:t>
                      </m:r>
                    </m:oMath>
                  </m:oMathPara>
                </a14:m>
                <a:endParaRPr lang="fr-FR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31" name="ZoneTexte 30">
                <a:extLst>
                  <a:ext uri="{FF2B5EF4-FFF2-40B4-BE49-F238E27FC236}">
                    <a16:creationId xmlns:a16="http://schemas.microsoft.com/office/drawing/2014/main" id="{099E2BC3-D0FA-A479-AFF1-141BDA533FC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30458" y="4429453"/>
                <a:ext cx="1712072" cy="276999"/>
              </a:xfrm>
              <a:prstGeom prst="rect">
                <a:avLst/>
              </a:prstGeom>
              <a:blipFill>
                <a:blip r:embed="rId8"/>
                <a:stretch>
                  <a:fillRect l="-4270" t="-4444" r="-4270" b="-35556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3" name="ZoneTexte 112">
            <a:extLst>
              <a:ext uri="{FF2B5EF4-FFF2-40B4-BE49-F238E27FC236}">
                <a16:creationId xmlns:a16="http://schemas.microsoft.com/office/drawing/2014/main" id="{B42A9AB9-ED29-4C7D-87C7-F2A0FDCA7BF0}"/>
              </a:ext>
            </a:extLst>
          </p:cNvPr>
          <p:cNvSpPr txBox="1"/>
          <p:nvPr/>
        </p:nvSpPr>
        <p:spPr>
          <a:xfrm>
            <a:off x="6213028" y="3395782"/>
            <a:ext cx="7264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0</a:t>
            </a:r>
            <a:r>
              <a:rPr lang="fr-FR" baseline="30000" dirty="0"/>
              <a:t>+</a:t>
            </a:r>
            <a:r>
              <a:rPr lang="fr-FR" baseline="-25000" dirty="0"/>
              <a:t>g.s. </a:t>
            </a:r>
            <a:r>
              <a:rPr lang="fr-FR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II</a:t>
            </a:r>
            <a:endParaRPr lang="fr-FR" baseline="30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4" name="ZoneTexte 113">
            <a:extLst>
              <a:ext uri="{FF2B5EF4-FFF2-40B4-BE49-F238E27FC236}">
                <a16:creationId xmlns:a16="http://schemas.microsoft.com/office/drawing/2014/main" id="{6029E849-10C3-4E1A-85C5-C555C98D9596}"/>
              </a:ext>
            </a:extLst>
          </p:cNvPr>
          <p:cNvSpPr txBox="1"/>
          <p:nvPr/>
        </p:nvSpPr>
        <p:spPr>
          <a:xfrm>
            <a:off x="2732820" y="4996167"/>
            <a:ext cx="6751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0</a:t>
            </a:r>
            <a:r>
              <a:rPr lang="fr-FR" baseline="30000" dirty="0"/>
              <a:t>+</a:t>
            </a:r>
            <a:r>
              <a:rPr lang="fr-FR" baseline="-25000" dirty="0"/>
              <a:t>g.s. </a:t>
            </a:r>
            <a:r>
              <a:rPr lang="fr-FR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endParaRPr lang="fr-FR" baseline="30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0516189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591738" y="169116"/>
            <a:ext cx="7917766" cy="488983"/>
          </a:xfrm>
        </p:spPr>
        <p:txBody>
          <a:bodyPr>
            <a:normAutofit/>
          </a:bodyPr>
          <a:lstStyle/>
          <a:p>
            <a:r>
              <a:rPr lang="fr-FR" dirty="0"/>
              <a:t>1. Introduction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A7F0F3-D582-402A-B5FC-0362F90F69E0}" type="datetime1">
              <a:rPr lang="fr-FR" smtClean="0"/>
              <a:t>31/05/2024</a:t>
            </a:fld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Corentin Hiver | Oslo </a:t>
            </a:r>
            <a:r>
              <a:rPr lang="en-US" dirty="0"/>
              <a:t>8th Workshop on Level Density , Gamma Strength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1596-5F9D-49C5-9701-16B3CA54319D}" type="slidenum">
              <a:rPr lang="fr-FR" smtClean="0"/>
              <a:pPr/>
              <a:t>12</a:t>
            </a:fld>
            <a:endParaRPr lang="fr-FR" dirty="0"/>
          </a:p>
        </p:txBody>
      </p:sp>
      <p:cxnSp>
        <p:nvCxnSpPr>
          <p:cNvPr id="47" name="Connecteur droit 46">
            <a:extLst>
              <a:ext uri="{FF2B5EF4-FFF2-40B4-BE49-F238E27FC236}">
                <a16:creationId xmlns:a16="http://schemas.microsoft.com/office/drawing/2014/main" id="{81FCD884-475A-4BA0-8F46-F009DC52E89C}"/>
              </a:ext>
            </a:extLst>
          </p:cNvPr>
          <p:cNvCxnSpPr>
            <a:cxnSpLocks/>
          </p:cNvCxnSpPr>
          <p:nvPr/>
        </p:nvCxnSpPr>
        <p:spPr>
          <a:xfrm flipH="1" flipV="1">
            <a:off x="977513" y="2525675"/>
            <a:ext cx="4995462" cy="1907"/>
          </a:xfrm>
          <a:prstGeom prst="line">
            <a:avLst/>
          </a:prstGeom>
          <a:ln w="28575">
            <a:solidFill>
              <a:schemeClr val="accent2">
                <a:lumMod val="20000"/>
                <a:lumOff val="8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ZoneTexte 47">
            <a:extLst>
              <a:ext uri="{FF2B5EF4-FFF2-40B4-BE49-F238E27FC236}">
                <a16:creationId xmlns:a16="http://schemas.microsoft.com/office/drawing/2014/main" id="{9F9FE057-7AD6-49E0-AB0A-3D93A7CA604F}"/>
              </a:ext>
            </a:extLst>
          </p:cNvPr>
          <p:cNvSpPr txBox="1"/>
          <p:nvPr/>
        </p:nvSpPr>
        <p:spPr>
          <a:xfrm>
            <a:off x="455401" y="2230979"/>
            <a:ext cx="48442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800" dirty="0" err="1">
                <a:solidFill>
                  <a:schemeClr val="accent3">
                    <a:lumMod val="20000"/>
                    <a:lumOff val="80000"/>
                  </a:schemeClr>
                </a:solidFill>
              </a:rPr>
              <a:t>E</a:t>
            </a:r>
            <a:r>
              <a:rPr lang="fr-FR" sz="2800" baseline="-25000" dirty="0" err="1">
                <a:solidFill>
                  <a:schemeClr val="accent3">
                    <a:lumMod val="20000"/>
                    <a:lumOff val="80000"/>
                  </a:schemeClr>
                </a:solidFill>
              </a:rPr>
              <a:t>b</a:t>
            </a:r>
            <a:endParaRPr lang="fr-FR" sz="2800" baseline="-25000" dirty="0">
              <a:solidFill>
                <a:schemeClr val="accent3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76" name="ZoneTexte 75">
            <a:extLst>
              <a:ext uri="{FF2B5EF4-FFF2-40B4-BE49-F238E27FC236}">
                <a16:creationId xmlns:a16="http://schemas.microsoft.com/office/drawing/2014/main" id="{C096B404-3E2D-458D-8199-B9D44EE64D03}"/>
              </a:ext>
            </a:extLst>
          </p:cNvPr>
          <p:cNvSpPr txBox="1"/>
          <p:nvPr/>
        </p:nvSpPr>
        <p:spPr>
          <a:xfrm>
            <a:off x="6820200" y="1945118"/>
            <a:ext cx="48923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800" dirty="0">
                <a:solidFill>
                  <a:schemeClr val="accent2">
                    <a:lumMod val="75000"/>
                  </a:schemeClr>
                </a:solidFill>
              </a:rPr>
              <a:t>E</a:t>
            </a:r>
            <a:r>
              <a:rPr lang="fr-FR" sz="2800" baseline="-25000" dirty="0">
                <a:solidFill>
                  <a:schemeClr val="accent2">
                    <a:lumMod val="75000"/>
                  </a:schemeClr>
                </a:solidFill>
              </a:rPr>
              <a:t>B</a:t>
            </a:r>
          </a:p>
        </p:txBody>
      </p:sp>
      <p:sp>
        <p:nvSpPr>
          <p:cNvPr id="77" name="ZoneTexte 76">
            <a:extLst>
              <a:ext uri="{FF2B5EF4-FFF2-40B4-BE49-F238E27FC236}">
                <a16:creationId xmlns:a16="http://schemas.microsoft.com/office/drawing/2014/main" id="{1D307818-A0D1-4398-8F7D-051171AAFC05}"/>
              </a:ext>
            </a:extLst>
          </p:cNvPr>
          <p:cNvSpPr txBox="1"/>
          <p:nvPr/>
        </p:nvSpPr>
        <p:spPr>
          <a:xfrm>
            <a:off x="4467039" y="2350814"/>
            <a:ext cx="49340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800" dirty="0">
                <a:solidFill>
                  <a:schemeClr val="accent2">
                    <a:lumMod val="75000"/>
                  </a:schemeClr>
                </a:solidFill>
              </a:rPr>
              <a:t>E</a:t>
            </a:r>
            <a:r>
              <a:rPr lang="fr-FR" sz="2800" baseline="-25000" dirty="0">
                <a:solidFill>
                  <a:schemeClr val="accent2">
                    <a:lumMod val="75000"/>
                  </a:schemeClr>
                </a:solidFill>
              </a:rPr>
              <a:t>A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664B5C9E-CECD-495D-AC10-8B8A58196AF6}"/>
              </a:ext>
            </a:extLst>
          </p:cNvPr>
          <p:cNvSpPr txBox="1"/>
          <p:nvPr/>
        </p:nvSpPr>
        <p:spPr>
          <a:xfrm>
            <a:off x="2937726" y="1035878"/>
            <a:ext cx="460946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800" dirty="0"/>
              <a:t>Super-</a:t>
            </a:r>
            <a:r>
              <a:rPr lang="fr-FR" sz="2800" dirty="0" err="1"/>
              <a:t>deformed</a:t>
            </a:r>
            <a:r>
              <a:rPr lang="fr-FR" sz="2800" dirty="0"/>
              <a:t> </a:t>
            </a:r>
            <a:r>
              <a:rPr lang="fr-FR" sz="2800" dirty="0" err="1"/>
              <a:t>shape</a:t>
            </a:r>
            <a:r>
              <a:rPr lang="fr-FR" sz="2800" dirty="0"/>
              <a:t> </a:t>
            </a:r>
            <a:r>
              <a:rPr lang="fr-FR" sz="2800" dirty="0" err="1"/>
              <a:t>isomer</a:t>
            </a:r>
            <a:endParaRPr lang="fr-FR" sz="2800" dirty="0"/>
          </a:p>
        </p:txBody>
      </p:sp>
      <p:grpSp>
        <p:nvGrpSpPr>
          <p:cNvPr id="16" name="Groupe 15">
            <a:extLst>
              <a:ext uri="{FF2B5EF4-FFF2-40B4-BE49-F238E27FC236}">
                <a16:creationId xmlns:a16="http://schemas.microsoft.com/office/drawing/2014/main" id="{573CBF25-386E-4F2F-9426-6949525869C8}"/>
              </a:ext>
            </a:extLst>
          </p:cNvPr>
          <p:cNvGrpSpPr/>
          <p:nvPr/>
        </p:nvGrpSpPr>
        <p:grpSpPr>
          <a:xfrm>
            <a:off x="5198044" y="2635122"/>
            <a:ext cx="511629" cy="369333"/>
            <a:chOff x="5198044" y="2656226"/>
            <a:chExt cx="511629" cy="478860"/>
          </a:xfrm>
        </p:grpSpPr>
        <p:cxnSp>
          <p:nvCxnSpPr>
            <p:cNvPr id="43" name="Connecteur droit 42">
              <a:extLst>
                <a:ext uri="{FF2B5EF4-FFF2-40B4-BE49-F238E27FC236}">
                  <a16:creationId xmlns:a16="http://schemas.microsoft.com/office/drawing/2014/main" id="{8CB45170-44B2-47F1-9FDD-C4609E9FA669}"/>
                </a:ext>
              </a:extLst>
            </p:cNvPr>
            <p:cNvCxnSpPr>
              <a:cxnSpLocks/>
            </p:cNvCxnSpPr>
            <p:nvPr/>
          </p:nvCxnSpPr>
          <p:spPr>
            <a:xfrm>
              <a:off x="5198044" y="3135086"/>
              <a:ext cx="511629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Connecteur droit 43">
              <a:extLst>
                <a:ext uri="{FF2B5EF4-FFF2-40B4-BE49-F238E27FC236}">
                  <a16:creationId xmlns:a16="http://schemas.microsoft.com/office/drawing/2014/main" id="{E04EDF7A-174C-4305-9CBA-AC7769CF8C24}"/>
                </a:ext>
              </a:extLst>
            </p:cNvPr>
            <p:cNvCxnSpPr>
              <a:cxnSpLocks/>
            </p:cNvCxnSpPr>
            <p:nvPr/>
          </p:nvCxnSpPr>
          <p:spPr>
            <a:xfrm>
              <a:off x="5198044" y="3026229"/>
              <a:ext cx="511629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Connecteur droit 44">
              <a:extLst>
                <a:ext uri="{FF2B5EF4-FFF2-40B4-BE49-F238E27FC236}">
                  <a16:creationId xmlns:a16="http://schemas.microsoft.com/office/drawing/2014/main" id="{BD3D192D-13DB-4497-A73E-0A5B6D4F86DE}"/>
                </a:ext>
              </a:extLst>
            </p:cNvPr>
            <p:cNvCxnSpPr>
              <a:cxnSpLocks/>
            </p:cNvCxnSpPr>
            <p:nvPr/>
          </p:nvCxnSpPr>
          <p:spPr>
            <a:xfrm>
              <a:off x="5198044" y="2852263"/>
              <a:ext cx="511629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Connecteur droit 45">
              <a:extLst>
                <a:ext uri="{FF2B5EF4-FFF2-40B4-BE49-F238E27FC236}">
                  <a16:creationId xmlns:a16="http://schemas.microsoft.com/office/drawing/2014/main" id="{E24501B6-C3E8-4ACF-9DFB-F7FEE92CC2F6}"/>
                </a:ext>
              </a:extLst>
            </p:cNvPr>
            <p:cNvCxnSpPr>
              <a:cxnSpLocks/>
            </p:cNvCxnSpPr>
            <p:nvPr/>
          </p:nvCxnSpPr>
          <p:spPr>
            <a:xfrm>
              <a:off x="5198044" y="2656226"/>
              <a:ext cx="511629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" name="Groupe 14">
            <a:extLst>
              <a:ext uri="{FF2B5EF4-FFF2-40B4-BE49-F238E27FC236}">
                <a16:creationId xmlns:a16="http://schemas.microsoft.com/office/drawing/2014/main" id="{565AB568-A30C-4419-82AC-DCC077376A68}"/>
              </a:ext>
            </a:extLst>
          </p:cNvPr>
          <p:cNvGrpSpPr/>
          <p:nvPr/>
        </p:nvGrpSpPr>
        <p:grpSpPr>
          <a:xfrm>
            <a:off x="5861957" y="2504700"/>
            <a:ext cx="511629" cy="369333"/>
            <a:chOff x="5840185" y="2395174"/>
            <a:chExt cx="511629" cy="478860"/>
          </a:xfrm>
        </p:grpSpPr>
        <p:cxnSp>
          <p:nvCxnSpPr>
            <p:cNvPr id="49" name="Connecteur droit 48">
              <a:extLst>
                <a:ext uri="{FF2B5EF4-FFF2-40B4-BE49-F238E27FC236}">
                  <a16:creationId xmlns:a16="http://schemas.microsoft.com/office/drawing/2014/main" id="{DA25359C-4844-4DCF-AD56-3BD3470F69E2}"/>
                </a:ext>
              </a:extLst>
            </p:cNvPr>
            <p:cNvCxnSpPr>
              <a:cxnSpLocks/>
            </p:cNvCxnSpPr>
            <p:nvPr/>
          </p:nvCxnSpPr>
          <p:spPr>
            <a:xfrm>
              <a:off x="5840185" y="2874034"/>
              <a:ext cx="511629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Connecteur droit 49">
              <a:extLst>
                <a:ext uri="{FF2B5EF4-FFF2-40B4-BE49-F238E27FC236}">
                  <a16:creationId xmlns:a16="http://schemas.microsoft.com/office/drawing/2014/main" id="{6319DF66-45D1-47A3-B2C9-D42CE5378495}"/>
                </a:ext>
              </a:extLst>
            </p:cNvPr>
            <p:cNvCxnSpPr>
              <a:cxnSpLocks/>
            </p:cNvCxnSpPr>
            <p:nvPr/>
          </p:nvCxnSpPr>
          <p:spPr>
            <a:xfrm>
              <a:off x="5840185" y="2765177"/>
              <a:ext cx="511629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Connecteur droit 50">
              <a:extLst>
                <a:ext uri="{FF2B5EF4-FFF2-40B4-BE49-F238E27FC236}">
                  <a16:creationId xmlns:a16="http://schemas.microsoft.com/office/drawing/2014/main" id="{0C513D0C-9033-4AE8-97CE-397BF72FF509}"/>
                </a:ext>
              </a:extLst>
            </p:cNvPr>
            <p:cNvCxnSpPr>
              <a:cxnSpLocks/>
            </p:cNvCxnSpPr>
            <p:nvPr/>
          </p:nvCxnSpPr>
          <p:spPr>
            <a:xfrm>
              <a:off x="5840185" y="2591211"/>
              <a:ext cx="511629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Connecteur droit 51">
              <a:extLst>
                <a:ext uri="{FF2B5EF4-FFF2-40B4-BE49-F238E27FC236}">
                  <a16:creationId xmlns:a16="http://schemas.microsoft.com/office/drawing/2014/main" id="{A751E899-E67A-4112-B8E8-CB3D9F792F7F}"/>
                </a:ext>
              </a:extLst>
            </p:cNvPr>
            <p:cNvCxnSpPr>
              <a:cxnSpLocks/>
            </p:cNvCxnSpPr>
            <p:nvPr/>
          </p:nvCxnSpPr>
          <p:spPr>
            <a:xfrm>
              <a:off x="5840185" y="2395174"/>
              <a:ext cx="511629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4" name="Groupe 83">
            <a:extLst>
              <a:ext uri="{FF2B5EF4-FFF2-40B4-BE49-F238E27FC236}">
                <a16:creationId xmlns:a16="http://schemas.microsoft.com/office/drawing/2014/main" id="{A66709CF-3568-45A8-B17B-1F7B15BF093B}"/>
              </a:ext>
            </a:extLst>
          </p:cNvPr>
          <p:cNvGrpSpPr/>
          <p:nvPr/>
        </p:nvGrpSpPr>
        <p:grpSpPr>
          <a:xfrm>
            <a:off x="5554953" y="3264172"/>
            <a:ext cx="511629" cy="369333"/>
            <a:chOff x="5198044" y="2656226"/>
            <a:chExt cx="511629" cy="478860"/>
          </a:xfrm>
        </p:grpSpPr>
        <p:cxnSp>
          <p:nvCxnSpPr>
            <p:cNvPr id="85" name="Connecteur droit 84">
              <a:extLst>
                <a:ext uri="{FF2B5EF4-FFF2-40B4-BE49-F238E27FC236}">
                  <a16:creationId xmlns:a16="http://schemas.microsoft.com/office/drawing/2014/main" id="{22534ED7-DB35-4F94-B1B8-BD44A29A0CE1}"/>
                </a:ext>
              </a:extLst>
            </p:cNvPr>
            <p:cNvCxnSpPr>
              <a:cxnSpLocks/>
            </p:cNvCxnSpPr>
            <p:nvPr/>
          </p:nvCxnSpPr>
          <p:spPr>
            <a:xfrm>
              <a:off x="5198044" y="3135086"/>
              <a:ext cx="511629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Connecteur droit 85">
              <a:extLst>
                <a:ext uri="{FF2B5EF4-FFF2-40B4-BE49-F238E27FC236}">
                  <a16:creationId xmlns:a16="http://schemas.microsoft.com/office/drawing/2014/main" id="{8F4D6ADF-E774-459A-9DFE-2F7422EB6C08}"/>
                </a:ext>
              </a:extLst>
            </p:cNvPr>
            <p:cNvCxnSpPr>
              <a:cxnSpLocks/>
            </p:cNvCxnSpPr>
            <p:nvPr/>
          </p:nvCxnSpPr>
          <p:spPr>
            <a:xfrm>
              <a:off x="5198044" y="3026229"/>
              <a:ext cx="511629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Connecteur droit 86">
              <a:extLst>
                <a:ext uri="{FF2B5EF4-FFF2-40B4-BE49-F238E27FC236}">
                  <a16:creationId xmlns:a16="http://schemas.microsoft.com/office/drawing/2014/main" id="{37490D47-9E12-4A69-83D5-8A6848CE94F2}"/>
                </a:ext>
              </a:extLst>
            </p:cNvPr>
            <p:cNvCxnSpPr>
              <a:cxnSpLocks/>
            </p:cNvCxnSpPr>
            <p:nvPr/>
          </p:nvCxnSpPr>
          <p:spPr>
            <a:xfrm>
              <a:off x="5198044" y="2852263"/>
              <a:ext cx="511629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Connecteur droit 87">
              <a:extLst>
                <a:ext uri="{FF2B5EF4-FFF2-40B4-BE49-F238E27FC236}">
                  <a16:creationId xmlns:a16="http://schemas.microsoft.com/office/drawing/2014/main" id="{AB632681-C23E-487C-B83E-C3C1FABF5579}"/>
                </a:ext>
              </a:extLst>
            </p:cNvPr>
            <p:cNvCxnSpPr>
              <a:cxnSpLocks/>
            </p:cNvCxnSpPr>
            <p:nvPr/>
          </p:nvCxnSpPr>
          <p:spPr>
            <a:xfrm>
              <a:off x="5198044" y="2656226"/>
              <a:ext cx="511629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2" name="Groupe 21">
            <a:extLst>
              <a:ext uri="{FF2B5EF4-FFF2-40B4-BE49-F238E27FC236}">
                <a16:creationId xmlns:a16="http://schemas.microsoft.com/office/drawing/2014/main" id="{5205B8EA-5FE5-4BF6-86A9-9ED534BBD060}"/>
              </a:ext>
            </a:extLst>
          </p:cNvPr>
          <p:cNvGrpSpPr/>
          <p:nvPr/>
        </p:nvGrpSpPr>
        <p:grpSpPr>
          <a:xfrm>
            <a:off x="2141008" y="2058170"/>
            <a:ext cx="528517" cy="3003686"/>
            <a:chOff x="2141008" y="2058170"/>
            <a:chExt cx="528517" cy="3003686"/>
          </a:xfrm>
        </p:grpSpPr>
        <p:grpSp>
          <p:nvGrpSpPr>
            <p:cNvPr id="14" name="Groupe 13">
              <a:extLst>
                <a:ext uri="{FF2B5EF4-FFF2-40B4-BE49-F238E27FC236}">
                  <a16:creationId xmlns:a16="http://schemas.microsoft.com/office/drawing/2014/main" id="{B4C6F128-280A-4B5C-AF30-448FFEB7B619}"/>
                </a:ext>
              </a:extLst>
            </p:cNvPr>
            <p:cNvGrpSpPr/>
            <p:nvPr/>
          </p:nvGrpSpPr>
          <p:grpSpPr>
            <a:xfrm>
              <a:off x="2157896" y="4865820"/>
              <a:ext cx="511629" cy="196036"/>
              <a:chOff x="2157896" y="4582997"/>
              <a:chExt cx="511629" cy="478860"/>
            </a:xfrm>
          </p:grpSpPr>
          <p:cxnSp>
            <p:nvCxnSpPr>
              <p:cNvPr id="56" name="Connecteur droit 55">
                <a:extLst>
                  <a:ext uri="{FF2B5EF4-FFF2-40B4-BE49-F238E27FC236}">
                    <a16:creationId xmlns:a16="http://schemas.microsoft.com/office/drawing/2014/main" id="{9C1BE2B3-128A-441C-A32C-FCC25417AA1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157896" y="5061857"/>
                <a:ext cx="511629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Connecteur droit 56">
                <a:extLst>
                  <a:ext uri="{FF2B5EF4-FFF2-40B4-BE49-F238E27FC236}">
                    <a16:creationId xmlns:a16="http://schemas.microsoft.com/office/drawing/2014/main" id="{4746801F-48B4-4F75-8DB3-94A798DFF44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157896" y="4953000"/>
                <a:ext cx="511629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Connecteur droit 57">
                <a:extLst>
                  <a:ext uri="{FF2B5EF4-FFF2-40B4-BE49-F238E27FC236}">
                    <a16:creationId xmlns:a16="http://schemas.microsoft.com/office/drawing/2014/main" id="{0BED3CA5-E4C0-413B-91E8-87DDB92FF0C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157896" y="4779034"/>
                <a:ext cx="511629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" name="Connecteur droit 58">
                <a:extLst>
                  <a:ext uri="{FF2B5EF4-FFF2-40B4-BE49-F238E27FC236}">
                    <a16:creationId xmlns:a16="http://schemas.microsoft.com/office/drawing/2014/main" id="{6DE4BCAA-CCA5-4EEB-A3D2-1F98B8F7C8C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157896" y="4582997"/>
                <a:ext cx="511629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2" name="Groupe 11">
              <a:extLst>
                <a:ext uri="{FF2B5EF4-FFF2-40B4-BE49-F238E27FC236}">
                  <a16:creationId xmlns:a16="http://schemas.microsoft.com/office/drawing/2014/main" id="{35640511-B5F9-4968-AB1F-A8EF22B12F42}"/>
                </a:ext>
              </a:extLst>
            </p:cNvPr>
            <p:cNvGrpSpPr/>
            <p:nvPr/>
          </p:nvGrpSpPr>
          <p:grpSpPr>
            <a:xfrm>
              <a:off x="2157896" y="3777277"/>
              <a:ext cx="511629" cy="478860"/>
              <a:chOff x="2413710" y="3733911"/>
              <a:chExt cx="511629" cy="478860"/>
            </a:xfrm>
          </p:grpSpPr>
          <p:cxnSp>
            <p:nvCxnSpPr>
              <p:cNvPr id="60" name="Connecteur droit 59">
                <a:extLst>
                  <a:ext uri="{FF2B5EF4-FFF2-40B4-BE49-F238E27FC236}">
                    <a16:creationId xmlns:a16="http://schemas.microsoft.com/office/drawing/2014/main" id="{F4E214FD-A5C4-4569-9594-A22932EB9FF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413710" y="4212771"/>
                <a:ext cx="511629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1" name="Connecteur droit 60">
                <a:extLst>
                  <a:ext uri="{FF2B5EF4-FFF2-40B4-BE49-F238E27FC236}">
                    <a16:creationId xmlns:a16="http://schemas.microsoft.com/office/drawing/2014/main" id="{26BD4F95-F081-4C6B-BDB9-A94DEE189B5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413710" y="4103914"/>
                <a:ext cx="511629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" name="Connecteur droit 61">
                <a:extLst>
                  <a:ext uri="{FF2B5EF4-FFF2-40B4-BE49-F238E27FC236}">
                    <a16:creationId xmlns:a16="http://schemas.microsoft.com/office/drawing/2014/main" id="{5F400CD5-70EF-4B70-80E7-FF32FD98416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413710" y="3929948"/>
                <a:ext cx="511629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" name="Connecteur droit 62">
                <a:extLst>
                  <a:ext uri="{FF2B5EF4-FFF2-40B4-BE49-F238E27FC236}">
                    <a16:creationId xmlns:a16="http://schemas.microsoft.com/office/drawing/2014/main" id="{29F2B1C2-F927-43C7-B350-4ABBB1AB7DF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413710" y="3733911"/>
                <a:ext cx="511629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19" name="Groupe 118">
              <a:extLst>
                <a:ext uri="{FF2B5EF4-FFF2-40B4-BE49-F238E27FC236}">
                  <a16:creationId xmlns:a16="http://schemas.microsoft.com/office/drawing/2014/main" id="{C7D2D3A5-2F5F-4155-892B-88937BB3CD2D}"/>
                </a:ext>
              </a:extLst>
            </p:cNvPr>
            <p:cNvGrpSpPr/>
            <p:nvPr/>
          </p:nvGrpSpPr>
          <p:grpSpPr>
            <a:xfrm>
              <a:off x="2150151" y="3633506"/>
              <a:ext cx="511629" cy="593965"/>
              <a:chOff x="2413710" y="3733911"/>
              <a:chExt cx="511629" cy="478860"/>
            </a:xfrm>
          </p:grpSpPr>
          <p:cxnSp>
            <p:nvCxnSpPr>
              <p:cNvPr id="120" name="Connecteur droit 119">
                <a:extLst>
                  <a:ext uri="{FF2B5EF4-FFF2-40B4-BE49-F238E27FC236}">
                    <a16:creationId xmlns:a16="http://schemas.microsoft.com/office/drawing/2014/main" id="{FA01DF6E-CFAB-417D-B22E-4E2614C3D1B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413710" y="4212771"/>
                <a:ext cx="511629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1" name="Connecteur droit 120">
                <a:extLst>
                  <a:ext uri="{FF2B5EF4-FFF2-40B4-BE49-F238E27FC236}">
                    <a16:creationId xmlns:a16="http://schemas.microsoft.com/office/drawing/2014/main" id="{A5717951-450E-416F-9529-5EA6112384D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413710" y="4103914"/>
                <a:ext cx="511629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2" name="Connecteur droit 121">
                <a:extLst>
                  <a:ext uri="{FF2B5EF4-FFF2-40B4-BE49-F238E27FC236}">
                    <a16:creationId xmlns:a16="http://schemas.microsoft.com/office/drawing/2014/main" id="{B3EF09AA-A4D6-43ED-A766-9343EBE77AF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413710" y="3929948"/>
                <a:ext cx="511629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3" name="Connecteur droit 122">
                <a:extLst>
                  <a:ext uri="{FF2B5EF4-FFF2-40B4-BE49-F238E27FC236}">
                    <a16:creationId xmlns:a16="http://schemas.microsoft.com/office/drawing/2014/main" id="{0D66B2E0-9816-4825-8FE7-F886F9868F1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413710" y="3733911"/>
                <a:ext cx="511629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24" name="Groupe 123">
              <a:extLst>
                <a:ext uri="{FF2B5EF4-FFF2-40B4-BE49-F238E27FC236}">
                  <a16:creationId xmlns:a16="http://schemas.microsoft.com/office/drawing/2014/main" id="{F1AAD8BD-14D1-48EF-8813-612533B55AE7}"/>
                </a:ext>
              </a:extLst>
            </p:cNvPr>
            <p:cNvGrpSpPr/>
            <p:nvPr/>
          </p:nvGrpSpPr>
          <p:grpSpPr>
            <a:xfrm>
              <a:off x="2150150" y="3014174"/>
              <a:ext cx="511629" cy="665282"/>
              <a:chOff x="2413710" y="3733911"/>
              <a:chExt cx="511629" cy="478860"/>
            </a:xfrm>
          </p:grpSpPr>
          <p:cxnSp>
            <p:nvCxnSpPr>
              <p:cNvPr id="125" name="Connecteur droit 124">
                <a:extLst>
                  <a:ext uri="{FF2B5EF4-FFF2-40B4-BE49-F238E27FC236}">
                    <a16:creationId xmlns:a16="http://schemas.microsoft.com/office/drawing/2014/main" id="{6CDA3A30-361F-4A46-8D71-B5682118E7C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413710" y="4212771"/>
                <a:ext cx="511629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6" name="Connecteur droit 125">
                <a:extLst>
                  <a:ext uri="{FF2B5EF4-FFF2-40B4-BE49-F238E27FC236}">
                    <a16:creationId xmlns:a16="http://schemas.microsoft.com/office/drawing/2014/main" id="{465C8505-8109-44FA-8266-49ED9E86580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413710" y="4103914"/>
                <a:ext cx="511629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7" name="Connecteur droit 126">
                <a:extLst>
                  <a:ext uri="{FF2B5EF4-FFF2-40B4-BE49-F238E27FC236}">
                    <a16:creationId xmlns:a16="http://schemas.microsoft.com/office/drawing/2014/main" id="{7C013C63-51CB-492A-8C42-B77CA71A434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413710" y="3929948"/>
                <a:ext cx="511629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8" name="Connecteur droit 127">
                <a:extLst>
                  <a:ext uri="{FF2B5EF4-FFF2-40B4-BE49-F238E27FC236}">
                    <a16:creationId xmlns:a16="http://schemas.microsoft.com/office/drawing/2014/main" id="{5C02C722-2E17-461E-B447-19E1C94E997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413710" y="3733911"/>
                <a:ext cx="511629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29" name="Groupe 128">
              <a:extLst>
                <a:ext uri="{FF2B5EF4-FFF2-40B4-BE49-F238E27FC236}">
                  <a16:creationId xmlns:a16="http://schemas.microsoft.com/office/drawing/2014/main" id="{64C106A1-C282-4370-B43D-850DF40BA235}"/>
                </a:ext>
              </a:extLst>
            </p:cNvPr>
            <p:cNvGrpSpPr/>
            <p:nvPr/>
          </p:nvGrpSpPr>
          <p:grpSpPr>
            <a:xfrm>
              <a:off x="2150149" y="2854441"/>
              <a:ext cx="511629" cy="478860"/>
              <a:chOff x="2413710" y="3733911"/>
              <a:chExt cx="511629" cy="478860"/>
            </a:xfrm>
          </p:grpSpPr>
          <p:cxnSp>
            <p:nvCxnSpPr>
              <p:cNvPr id="130" name="Connecteur droit 129">
                <a:extLst>
                  <a:ext uri="{FF2B5EF4-FFF2-40B4-BE49-F238E27FC236}">
                    <a16:creationId xmlns:a16="http://schemas.microsoft.com/office/drawing/2014/main" id="{AE3EC542-E5EF-4DBE-A960-D5D77B5AADD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413710" y="4212771"/>
                <a:ext cx="511629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1" name="Connecteur droit 130">
                <a:extLst>
                  <a:ext uri="{FF2B5EF4-FFF2-40B4-BE49-F238E27FC236}">
                    <a16:creationId xmlns:a16="http://schemas.microsoft.com/office/drawing/2014/main" id="{5398E866-7E39-4FE6-AB44-3EB1C55B461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413710" y="4103914"/>
                <a:ext cx="511629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2" name="Connecteur droit 131">
                <a:extLst>
                  <a:ext uri="{FF2B5EF4-FFF2-40B4-BE49-F238E27FC236}">
                    <a16:creationId xmlns:a16="http://schemas.microsoft.com/office/drawing/2014/main" id="{CBBF2862-A7D4-4BC6-92E7-C7A1B144472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413710" y="3929948"/>
                <a:ext cx="511629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3" name="Connecteur droit 132">
                <a:extLst>
                  <a:ext uri="{FF2B5EF4-FFF2-40B4-BE49-F238E27FC236}">
                    <a16:creationId xmlns:a16="http://schemas.microsoft.com/office/drawing/2014/main" id="{8873D35F-A2A4-481A-991A-DA70A580F33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413710" y="3733911"/>
                <a:ext cx="511629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34" name="Groupe 133">
              <a:extLst>
                <a:ext uri="{FF2B5EF4-FFF2-40B4-BE49-F238E27FC236}">
                  <a16:creationId xmlns:a16="http://schemas.microsoft.com/office/drawing/2014/main" id="{FEC0439E-2272-4AF4-A252-475B420A73DB}"/>
                </a:ext>
              </a:extLst>
            </p:cNvPr>
            <p:cNvGrpSpPr/>
            <p:nvPr/>
          </p:nvGrpSpPr>
          <p:grpSpPr>
            <a:xfrm>
              <a:off x="2157896" y="2730472"/>
              <a:ext cx="511629" cy="478860"/>
              <a:chOff x="2413710" y="3733911"/>
              <a:chExt cx="511629" cy="478860"/>
            </a:xfrm>
          </p:grpSpPr>
          <p:cxnSp>
            <p:nvCxnSpPr>
              <p:cNvPr id="135" name="Connecteur droit 134">
                <a:extLst>
                  <a:ext uri="{FF2B5EF4-FFF2-40B4-BE49-F238E27FC236}">
                    <a16:creationId xmlns:a16="http://schemas.microsoft.com/office/drawing/2014/main" id="{9B65E526-6ED9-44BB-AF90-95F9743EB93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413710" y="4212771"/>
                <a:ext cx="511629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6" name="Connecteur droit 135">
                <a:extLst>
                  <a:ext uri="{FF2B5EF4-FFF2-40B4-BE49-F238E27FC236}">
                    <a16:creationId xmlns:a16="http://schemas.microsoft.com/office/drawing/2014/main" id="{C9715BA8-75AA-4B86-9302-01E48FD1134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413710" y="4103914"/>
                <a:ext cx="511629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7" name="Connecteur droit 136">
                <a:extLst>
                  <a:ext uri="{FF2B5EF4-FFF2-40B4-BE49-F238E27FC236}">
                    <a16:creationId xmlns:a16="http://schemas.microsoft.com/office/drawing/2014/main" id="{48BD21C4-3350-4207-AA95-F861A4A620F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413710" y="3929948"/>
                <a:ext cx="511629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8" name="Connecteur droit 137">
                <a:extLst>
                  <a:ext uri="{FF2B5EF4-FFF2-40B4-BE49-F238E27FC236}">
                    <a16:creationId xmlns:a16="http://schemas.microsoft.com/office/drawing/2014/main" id="{51FA73E7-12FB-46A7-933D-EDB628270EE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413710" y="3733911"/>
                <a:ext cx="511629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39" name="Groupe 138">
              <a:extLst>
                <a:ext uri="{FF2B5EF4-FFF2-40B4-BE49-F238E27FC236}">
                  <a16:creationId xmlns:a16="http://schemas.microsoft.com/office/drawing/2014/main" id="{B73D0411-CF40-4630-8FDF-4AA43657470E}"/>
                </a:ext>
              </a:extLst>
            </p:cNvPr>
            <p:cNvGrpSpPr/>
            <p:nvPr/>
          </p:nvGrpSpPr>
          <p:grpSpPr>
            <a:xfrm>
              <a:off x="2144147" y="2623776"/>
              <a:ext cx="522515" cy="478860"/>
              <a:chOff x="2413710" y="3733911"/>
              <a:chExt cx="522515" cy="478860"/>
            </a:xfrm>
          </p:grpSpPr>
          <p:cxnSp>
            <p:nvCxnSpPr>
              <p:cNvPr id="140" name="Connecteur droit 139">
                <a:extLst>
                  <a:ext uri="{FF2B5EF4-FFF2-40B4-BE49-F238E27FC236}">
                    <a16:creationId xmlns:a16="http://schemas.microsoft.com/office/drawing/2014/main" id="{5A13A4A4-6882-41FA-ABFA-76C3542D04A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413710" y="4212771"/>
                <a:ext cx="511629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1" name="Connecteur droit 140">
                <a:extLst>
                  <a:ext uri="{FF2B5EF4-FFF2-40B4-BE49-F238E27FC236}">
                    <a16:creationId xmlns:a16="http://schemas.microsoft.com/office/drawing/2014/main" id="{1A815CA6-5CB0-48B5-8BAC-319C7ECAA39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424596" y="4103914"/>
                <a:ext cx="511629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2" name="Connecteur droit 141">
                <a:extLst>
                  <a:ext uri="{FF2B5EF4-FFF2-40B4-BE49-F238E27FC236}">
                    <a16:creationId xmlns:a16="http://schemas.microsoft.com/office/drawing/2014/main" id="{9D95253D-28F6-4008-AA03-CAAC77BFE93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413710" y="3929948"/>
                <a:ext cx="511629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3" name="Connecteur droit 142">
                <a:extLst>
                  <a:ext uri="{FF2B5EF4-FFF2-40B4-BE49-F238E27FC236}">
                    <a16:creationId xmlns:a16="http://schemas.microsoft.com/office/drawing/2014/main" id="{E326417F-FCBC-41B9-B108-C04C3E7FA7C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413710" y="3733911"/>
                <a:ext cx="511629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44" name="Groupe 143">
              <a:extLst>
                <a:ext uri="{FF2B5EF4-FFF2-40B4-BE49-F238E27FC236}">
                  <a16:creationId xmlns:a16="http://schemas.microsoft.com/office/drawing/2014/main" id="{9C56094A-598B-458C-B02F-63CE5B9160B7}"/>
                </a:ext>
              </a:extLst>
            </p:cNvPr>
            <p:cNvGrpSpPr/>
            <p:nvPr/>
          </p:nvGrpSpPr>
          <p:grpSpPr>
            <a:xfrm>
              <a:off x="2144147" y="2318029"/>
              <a:ext cx="522515" cy="478860"/>
              <a:chOff x="2413710" y="3733911"/>
              <a:chExt cx="522515" cy="478860"/>
            </a:xfrm>
          </p:grpSpPr>
          <p:cxnSp>
            <p:nvCxnSpPr>
              <p:cNvPr id="145" name="Connecteur droit 144">
                <a:extLst>
                  <a:ext uri="{FF2B5EF4-FFF2-40B4-BE49-F238E27FC236}">
                    <a16:creationId xmlns:a16="http://schemas.microsoft.com/office/drawing/2014/main" id="{0DE19794-5E76-49E8-8281-01A11C969B1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424596" y="4212771"/>
                <a:ext cx="511629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6" name="Connecteur droit 145">
                <a:extLst>
                  <a:ext uri="{FF2B5EF4-FFF2-40B4-BE49-F238E27FC236}">
                    <a16:creationId xmlns:a16="http://schemas.microsoft.com/office/drawing/2014/main" id="{3F08F559-ED30-46FA-A541-A9383FE13DF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413710" y="4103914"/>
                <a:ext cx="511629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7" name="Connecteur droit 146">
                <a:extLst>
                  <a:ext uri="{FF2B5EF4-FFF2-40B4-BE49-F238E27FC236}">
                    <a16:creationId xmlns:a16="http://schemas.microsoft.com/office/drawing/2014/main" id="{27A2F740-5784-483D-B053-BB947D7DD65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413710" y="3929948"/>
                <a:ext cx="511629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8" name="Connecteur droit 147">
                <a:extLst>
                  <a:ext uri="{FF2B5EF4-FFF2-40B4-BE49-F238E27FC236}">
                    <a16:creationId xmlns:a16="http://schemas.microsoft.com/office/drawing/2014/main" id="{4DD5BA5A-0ACF-446E-9BFD-041CBC7E30B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413710" y="3733911"/>
                <a:ext cx="511629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49" name="Groupe 148">
              <a:extLst>
                <a:ext uri="{FF2B5EF4-FFF2-40B4-BE49-F238E27FC236}">
                  <a16:creationId xmlns:a16="http://schemas.microsoft.com/office/drawing/2014/main" id="{151E6FFF-8F7F-4C31-A859-0AA72D9C4C90}"/>
                </a:ext>
              </a:extLst>
            </p:cNvPr>
            <p:cNvGrpSpPr/>
            <p:nvPr/>
          </p:nvGrpSpPr>
          <p:grpSpPr>
            <a:xfrm>
              <a:off x="2144147" y="2242993"/>
              <a:ext cx="511629" cy="206369"/>
              <a:chOff x="2413710" y="3733911"/>
              <a:chExt cx="511629" cy="478860"/>
            </a:xfrm>
          </p:grpSpPr>
          <p:cxnSp>
            <p:nvCxnSpPr>
              <p:cNvPr id="150" name="Connecteur droit 149">
                <a:extLst>
                  <a:ext uri="{FF2B5EF4-FFF2-40B4-BE49-F238E27FC236}">
                    <a16:creationId xmlns:a16="http://schemas.microsoft.com/office/drawing/2014/main" id="{5B860BFC-E0C6-4F64-9BDF-A8FE0258EE1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413710" y="4212771"/>
                <a:ext cx="511629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1" name="Connecteur droit 150">
                <a:extLst>
                  <a:ext uri="{FF2B5EF4-FFF2-40B4-BE49-F238E27FC236}">
                    <a16:creationId xmlns:a16="http://schemas.microsoft.com/office/drawing/2014/main" id="{633FF14A-9106-4E67-8DE6-AAF61A05385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413710" y="4103914"/>
                <a:ext cx="511629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2" name="Connecteur droit 151">
                <a:extLst>
                  <a:ext uri="{FF2B5EF4-FFF2-40B4-BE49-F238E27FC236}">
                    <a16:creationId xmlns:a16="http://schemas.microsoft.com/office/drawing/2014/main" id="{D603CFDA-A91A-48D1-A8E1-BA458C4D975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413710" y="3929948"/>
                <a:ext cx="511629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3" name="Connecteur droit 152">
                <a:extLst>
                  <a:ext uri="{FF2B5EF4-FFF2-40B4-BE49-F238E27FC236}">
                    <a16:creationId xmlns:a16="http://schemas.microsoft.com/office/drawing/2014/main" id="{A93579F5-4999-4E07-8364-81169F46BCE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413710" y="3733911"/>
                <a:ext cx="511629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54" name="Groupe 153">
              <a:extLst>
                <a:ext uri="{FF2B5EF4-FFF2-40B4-BE49-F238E27FC236}">
                  <a16:creationId xmlns:a16="http://schemas.microsoft.com/office/drawing/2014/main" id="{632D38C5-CFDF-4B9E-A102-F728D051BC8E}"/>
                </a:ext>
              </a:extLst>
            </p:cNvPr>
            <p:cNvGrpSpPr/>
            <p:nvPr/>
          </p:nvGrpSpPr>
          <p:grpSpPr>
            <a:xfrm>
              <a:off x="2142781" y="2110664"/>
              <a:ext cx="511629" cy="444534"/>
              <a:chOff x="2413710" y="3733911"/>
              <a:chExt cx="511629" cy="478860"/>
            </a:xfrm>
          </p:grpSpPr>
          <p:cxnSp>
            <p:nvCxnSpPr>
              <p:cNvPr id="155" name="Connecteur droit 154">
                <a:extLst>
                  <a:ext uri="{FF2B5EF4-FFF2-40B4-BE49-F238E27FC236}">
                    <a16:creationId xmlns:a16="http://schemas.microsoft.com/office/drawing/2014/main" id="{D394C876-944E-41F5-BEBB-5EF556B9514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413710" y="4212771"/>
                <a:ext cx="511629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6" name="Connecteur droit 155">
                <a:extLst>
                  <a:ext uri="{FF2B5EF4-FFF2-40B4-BE49-F238E27FC236}">
                    <a16:creationId xmlns:a16="http://schemas.microsoft.com/office/drawing/2014/main" id="{55DE4486-3A47-4414-A8A7-559A319AF23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413710" y="4103914"/>
                <a:ext cx="511629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7" name="Connecteur droit 156">
                <a:extLst>
                  <a:ext uri="{FF2B5EF4-FFF2-40B4-BE49-F238E27FC236}">
                    <a16:creationId xmlns:a16="http://schemas.microsoft.com/office/drawing/2014/main" id="{D3458E92-8CA7-4608-87B5-8B661B1CECB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413710" y="3929948"/>
                <a:ext cx="511629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8" name="Connecteur droit 157">
                <a:extLst>
                  <a:ext uri="{FF2B5EF4-FFF2-40B4-BE49-F238E27FC236}">
                    <a16:creationId xmlns:a16="http://schemas.microsoft.com/office/drawing/2014/main" id="{A3CFCDC3-A611-49FE-868F-B60FBE313C0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413710" y="3733911"/>
                <a:ext cx="511629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64" name="Groupe 163">
              <a:extLst>
                <a:ext uri="{FF2B5EF4-FFF2-40B4-BE49-F238E27FC236}">
                  <a16:creationId xmlns:a16="http://schemas.microsoft.com/office/drawing/2014/main" id="{BA0C5B08-5FD8-4319-8361-A792891C1808}"/>
                </a:ext>
              </a:extLst>
            </p:cNvPr>
            <p:cNvGrpSpPr/>
            <p:nvPr/>
          </p:nvGrpSpPr>
          <p:grpSpPr>
            <a:xfrm>
              <a:off x="2157896" y="2058170"/>
              <a:ext cx="511629" cy="118672"/>
              <a:chOff x="2413710" y="3733911"/>
              <a:chExt cx="511629" cy="478860"/>
            </a:xfrm>
          </p:grpSpPr>
          <p:cxnSp>
            <p:nvCxnSpPr>
              <p:cNvPr id="165" name="Connecteur droit 164">
                <a:extLst>
                  <a:ext uri="{FF2B5EF4-FFF2-40B4-BE49-F238E27FC236}">
                    <a16:creationId xmlns:a16="http://schemas.microsoft.com/office/drawing/2014/main" id="{14DF310E-3F30-4DC9-BA54-0042A913FD5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413710" y="4212771"/>
                <a:ext cx="511629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6" name="Connecteur droit 165">
                <a:extLst>
                  <a:ext uri="{FF2B5EF4-FFF2-40B4-BE49-F238E27FC236}">
                    <a16:creationId xmlns:a16="http://schemas.microsoft.com/office/drawing/2014/main" id="{2C64AB21-89C4-41E2-B119-DD3FA92EAF4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413710" y="4103914"/>
                <a:ext cx="511629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7" name="Connecteur droit 166">
                <a:extLst>
                  <a:ext uri="{FF2B5EF4-FFF2-40B4-BE49-F238E27FC236}">
                    <a16:creationId xmlns:a16="http://schemas.microsoft.com/office/drawing/2014/main" id="{CD5A1642-CC25-4E9C-8681-F03093066DB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413710" y="3929948"/>
                <a:ext cx="511629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8" name="Connecteur droit 167">
                <a:extLst>
                  <a:ext uri="{FF2B5EF4-FFF2-40B4-BE49-F238E27FC236}">
                    <a16:creationId xmlns:a16="http://schemas.microsoft.com/office/drawing/2014/main" id="{9E1A2D49-E121-48D4-8D77-53259130B43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413710" y="3733911"/>
                <a:ext cx="511629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59" name="Groupe 158">
              <a:extLst>
                <a:ext uri="{FF2B5EF4-FFF2-40B4-BE49-F238E27FC236}">
                  <a16:creationId xmlns:a16="http://schemas.microsoft.com/office/drawing/2014/main" id="{E70CF85E-71A2-4905-8F9D-D78AD64E56F5}"/>
                </a:ext>
              </a:extLst>
            </p:cNvPr>
            <p:cNvGrpSpPr/>
            <p:nvPr/>
          </p:nvGrpSpPr>
          <p:grpSpPr>
            <a:xfrm>
              <a:off x="2141008" y="4038103"/>
              <a:ext cx="511629" cy="593965"/>
              <a:chOff x="2413710" y="3733911"/>
              <a:chExt cx="511629" cy="478860"/>
            </a:xfrm>
          </p:grpSpPr>
          <p:cxnSp>
            <p:nvCxnSpPr>
              <p:cNvPr id="160" name="Connecteur droit 159">
                <a:extLst>
                  <a:ext uri="{FF2B5EF4-FFF2-40B4-BE49-F238E27FC236}">
                    <a16:creationId xmlns:a16="http://schemas.microsoft.com/office/drawing/2014/main" id="{471833A9-249C-4728-854A-C0D49C3044C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413710" y="4212771"/>
                <a:ext cx="511629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1" name="Connecteur droit 160">
                <a:extLst>
                  <a:ext uri="{FF2B5EF4-FFF2-40B4-BE49-F238E27FC236}">
                    <a16:creationId xmlns:a16="http://schemas.microsoft.com/office/drawing/2014/main" id="{1AF2319B-093E-4DCB-9C0E-69493D4746D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413710" y="4103914"/>
                <a:ext cx="511629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2" name="Connecteur droit 161">
                <a:extLst>
                  <a:ext uri="{FF2B5EF4-FFF2-40B4-BE49-F238E27FC236}">
                    <a16:creationId xmlns:a16="http://schemas.microsoft.com/office/drawing/2014/main" id="{6A7D3482-0F63-4FB1-B79D-D77011B6EE1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413710" y="3929948"/>
                <a:ext cx="511629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3" name="Connecteur droit 162">
                <a:extLst>
                  <a:ext uri="{FF2B5EF4-FFF2-40B4-BE49-F238E27FC236}">
                    <a16:creationId xmlns:a16="http://schemas.microsoft.com/office/drawing/2014/main" id="{D1AA91B2-CD48-4992-92AE-11DC55FCDBB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413710" y="3733911"/>
                <a:ext cx="511629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cxnSp>
        <p:nvCxnSpPr>
          <p:cNvPr id="170" name="Connecteur droit 169">
            <a:extLst>
              <a:ext uri="{FF2B5EF4-FFF2-40B4-BE49-F238E27FC236}">
                <a16:creationId xmlns:a16="http://schemas.microsoft.com/office/drawing/2014/main" id="{335D983A-271B-4439-A6F1-F36C25914EF3}"/>
              </a:ext>
            </a:extLst>
          </p:cNvPr>
          <p:cNvCxnSpPr>
            <a:cxnSpLocks/>
          </p:cNvCxnSpPr>
          <p:nvPr/>
        </p:nvCxnSpPr>
        <p:spPr>
          <a:xfrm>
            <a:off x="2141008" y="2493814"/>
            <a:ext cx="511629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1" name="Connecteur droit 170">
            <a:extLst>
              <a:ext uri="{FF2B5EF4-FFF2-40B4-BE49-F238E27FC236}">
                <a16:creationId xmlns:a16="http://schemas.microsoft.com/office/drawing/2014/main" id="{3CF115F9-1476-419D-A56B-DBDB7348DD25}"/>
              </a:ext>
            </a:extLst>
          </p:cNvPr>
          <p:cNvCxnSpPr>
            <a:cxnSpLocks/>
          </p:cNvCxnSpPr>
          <p:nvPr/>
        </p:nvCxnSpPr>
        <p:spPr>
          <a:xfrm>
            <a:off x="2161032" y="2102193"/>
            <a:ext cx="511629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8" name="Groupe 17">
            <a:extLst>
              <a:ext uri="{FF2B5EF4-FFF2-40B4-BE49-F238E27FC236}">
                <a16:creationId xmlns:a16="http://schemas.microsoft.com/office/drawing/2014/main" id="{7CA39DE2-C79A-D5EC-6D3B-99B36812FEB9}"/>
              </a:ext>
            </a:extLst>
          </p:cNvPr>
          <p:cNvGrpSpPr/>
          <p:nvPr/>
        </p:nvGrpSpPr>
        <p:grpSpPr>
          <a:xfrm>
            <a:off x="386314" y="1033038"/>
            <a:ext cx="11580542" cy="5302036"/>
            <a:chOff x="386314" y="1033038"/>
            <a:chExt cx="11580542" cy="5302036"/>
          </a:xfrm>
        </p:grpSpPr>
        <p:grpSp>
          <p:nvGrpSpPr>
            <p:cNvPr id="28" name="Groupe 27">
              <a:extLst>
                <a:ext uri="{FF2B5EF4-FFF2-40B4-BE49-F238E27FC236}">
                  <a16:creationId xmlns:a16="http://schemas.microsoft.com/office/drawing/2014/main" id="{25F22854-25D2-4AD6-B191-B19CCC5BFE83}"/>
                </a:ext>
              </a:extLst>
            </p:cNvPr>
            <p:cNvGrpSpPr/>
            <p:nvPr/>
          </p:nvGrpSpPr>
          <p:grpSpPr>
            <a:xfrm>
              <a:off x="386314" y="1033038"/>
              <a:ext cx="11580542" cy="5156454"/>
              <a:chOff x="386314" y="1033038"/>
              <a:chExt cx="11580542" cy="5156454"/>
            </a:xfrm>
          </p:grpSpPr>
          <p:grpSp>
            <p:nvGrpSpPr>
              <p:cNvPr id="29" name="Groupe 28">
                <a:extLst>
                  <a:ext uri="{FF2B5EF4-FFF2-40B4-BE49-F238E27FC236}">
                    <a16:creationId xmlns:a16="http://schemas.microsoft.com/office/drawing/2014/main" id="{A32458D2-F609-47AF-BDCA-670BC530EC63}"/>
                  </a:ext>
                </a:extLst>
              </p:cNvPr>
              <p:cNvGrpSpPr/>
              <p:nvPr/>
            </p:nvGrpSpPr>
            <p:grpSpPr>
              <a:xfrm>
                <a:off x="386314" y="1033038"/>
                <a:ext cx="11580542" cy="4958404"/>
                <a:chOff x="4844727" y="1446205"/>
                <a:chExt cx="9636807" cy="5141188"/>
              </a:xfrm>
            </p:grpSpPr>
            <p:sp>
              <p:nvSpPr>
                <p:cNvPr id="69" name="ZoneTexte 68">
                  <a:extLst>
                    <a:ext uri="{FF2B5EF4-FFF2-40B4-BE49-F238E27FC236}">
                      <a16:creationId xmlns:a16="http://schemas.microsoft.com/office/drawing/2014/main" id="{65B591D3-639A-4544-8439-FCF3EEA2CF54}"/>
                    </a:ext>
                  </a:extLst>
                </p:cNvPr>
                <p:cNvSpPr txBox="1"/>
                <p:nvPr/>
              </p:nvSpPr>
              <p:spPr>
                <a:xfrm>
                  <a:off x="4902218" y="1446205"/>
                  <a:ext cx="413791" cy="47868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fr-FR" sz="2400" dirty="0"/>
                    <a:t>Ep</a:t>
                  </a:r>
                </a:p>
              </p:txBody>
            </p:sp>
            <p:grpSp>
              <p:nvGrpSpPr>
                <p:cNvPr id="70" name="Groupe 69">
                  <a:extLst>
                    <a:ext uri="{FF2B5EF4-FFF2-40B4-BE49-F238E27FC236}">
                      <a16:creationId xmlns:a16="http://schemas.microsoft.com/office/drawing/2014/main" id="{602EEE76-1DCE-46F2-9043-7DB069C68029}"/>
                    </a:ext>
                  </a:extLst>
                </p:cNvPr>
                <p:cNvGrpSpPr/>
                <p:nvPr/>
              </p:nvGrpSpPr>
              <p:grpSpPr>
                <a:xfrm>
                  <a:off x="4844727" y="1464343"/>
                  <a:ext cx="9636807" cy="5123050"/>
                  <a:chOff x="4844727" y="1464343"/>
                  <a:chExt cx="9636807" cy="5123050"/>
                </a:xfrm>
              </p:grpSpPr>
              <p:sp>
                <p:nvSpPr>
                  <p:cNvPr id="71" name="ZoneTexte 70">
                    <a:extLst>
                      <a:ext uri="{FF2B5EF4-FFF2-40B4-BE49-F238E27FC236}">
                        <a16:creationId xmlns:a16="http://schemas.microsoft.com/office/drawing/2014/main" id="{DC716F6C-FB04-4E6B-B41B-20A999196A7B}"/>
                      </a:ext>
                    </a:extLst>
                  </p:cNvPr>
                  <p:cNvSpPr txBox="1"/>
                  <p:nvPr/>
                </p:nvSpPr>
                <p:spPr>
                  <a:xfrm>
                    <a:off x="12815861" y="6108709"/>
                    <a:ext cx="1665673" cy="47868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 algn="ctr"/>
                    <a:r>
                      <a:rPr lang="fr-FR" sz="2400" dirty="0" err="1"/>
                      <a:t>Deformation</a:t>
                    </a:r>
                    <a:r>
                      <a:rPr lang="fr-FR" sz="2400" dirty="0"/>
                      <a:t> </a:t>
                    </a:r>
                    <a:r>
                      <a:rPr lang="el-GR" sz="2400" dirty="0"/>
                      <a:t>β</a:t>
                    </a:r>
                    <a:endParaRPr lang="fr-FR" sz="2400" dirty="0"/>
                  </a:p>
                </p:txBody>
              </p:sp>
              <p:grpSp>
                <p:nvGrpSpPr>
                  <p:cNvPr id="72" name="Groupe 71">
                    <a:extLst>
                      <a:ext uri="{FF2B5EF4-FFF2-40B4-BE49-F238E27FC236}">
                        <a16:creationId xmlns:a16="http://schemas.microsoft.com/office/drawing/2014/main" id="{5681451A-16D7-4C96-B7FE-44A19AAE3EF2}"/>
                      </a:ext>
                    </a:extLst>
                  </p:cNvPr>
                  <p:cNvGrpSpPr/>
                  <p:nvPr/>
                </p:nvGrpSpPr>
                <p:grpSpPr>
                  <a:xfrm>
                    <a:off x="4844727" y="1464343"/>
                    <a:ext cx="8110771" cy="4733186"/>
                    <a:chOff x="4844727" y="1464343"/>
                    <a:chExt cx="8110771" cy="4733186"/>
                  </a:xfrm>
                </p:grpSpPr>
                <p:cxnSp>
                  <p:nvCxnSpPr>
                    <p:cNvPr id="73" name="Connecteur droit avec flèche 72">
                      <a:extLst>
                        <a:ext uri="{FF2B5EF4-FFF2-40B4-BE49-F238E27FC236}">
                          <a16:creationId xmlns:a16="http://schemas.microsoft.com/office/drawing/2014/main" id="{25896BE0-D7BC-4515-ACF3-E9D1BB12DFE3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4844727" y="6187142"/>
                      <a:ext cx="8110771" cy="0"/>
                    </a:xfrm>
                    <a:prstGeom prst="straightConnector1">
                      <a:avLst/>
                    </a:prstGeom>
                    <a:ln w="28575">
                      <a:tailEnd type="triangle"/>
                    </a:ln>
                  </p:spPr>
                  <p:style>
                    <a:lnRef idx="1">
                      <a:schemeClr val="dk1"/>
                    </a:lnRef>
                    <a:fillRef idx="0">
                      <a:schemeClr val="dk1"/>
                    </a:fillRef>
                    <a:effectRef idx="0">
                      <a:schemeClr val="dk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74" name="Connecteur droit avec flèche 73">
                      <a:extLst>
                        <a:ext uri="{FF2B5EF4-FFF2-40B4-BE49-F238E27FC236}">
                          <a16:creationId xmlns:a16="http://schemas.microsoft.com/office/drawing/2014/main" id="{17532388-FBBC-4AD0-B0FA-819C090C0B9A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V="1">
                      <a:off x="5326764" y="1464343"/>
                      <a:ext cx="24327" cy="4733186"/>
                    </a:xfrm>
                    <a:prstGeom prst="straightConnector1">
                      <a:avLst/>
                    </a:prstGeom>
                    <a:ln w="28575">
                      <a:tailEnd type="triangle"/>
                    </a:ln>
                  </p:spPr>
                  <p:style>
                    <a:lnRef idx="1">
                      <a:schemeClr val="dk1"/>
                    </a:lnRef>
                    <a:fillRef idx="0">
                      <a:schemeClr val="dk1"/>
                    </a:fillRef>
                    <a:effectRef idx="0">
                      <a:schemeClr val="dk1"/>
                    </a:effectRef>
                    <a:fontRef idx="minor">
                      <a:schemeClr val="tx1"/>
                    </a:fontRef>
                  </p:style>
                </p:cxnSp>
              </p:grpSp>
            </p:grpSp>
          </p:grpSp>
          <p:sp>
            <p:nvSpPr>
              <p:cNvPr id="34" name="Forme libre : forme 33">
                <a:extLst>
                  <a:ext uri="{FF2B5EF4-FFF2-40B4-BE49-F238E27FC236}">
                    <a16:creationId xmlns:a16="http://schemas.microsoft.com/office/drawing/2014/main" id="{A257EDD1-9607-4D75-83CB-CF190A2D4FDF}"/>
                  </a:ext>
                </a:extLst>
              </p:cNvPr>
              <p:cNvSpPr/>
              <p:nvPr/>
            </p:nvSpPr>
            <p:spPr>
              <a:xfrm>
                <a:off x="1008805" y="1363752"/>
                <a:ext cx="7405705" cy="4651769"/>
              </a:xfrm>
              <a:custGeom>
                <a:avLst/>
                <a:gdLst>
                  <a:gd name="connsiteX0" fmla="*/ 0 w 5184843"/>
                  <a:gd name="connsiteY0" fmla="*/ 0 h 4278196"/>
                  <a:gd name="connsiteX1" fmla="*/ 875490 w 5184843"/>
                  <a:gd name="connsiteY1" fmla="*/ 4260714 h 4278196"/>
                  <a:gd name="connsiteX2" fmla="*/ 3025302 w 5184843"/>
                  <a:gd name="connsiteY2" fmla="*/ 1556425 h 4278196"/>
                  <a:gd name="connsiteX3" fmla="*/ 3988341 w 5184843"/>
                  <a:gd name="connsiteY3" fmla="*/ 2733472 h 4278196"/>
                  <a:gd name="connsiteX4" fmla="*/ 4805464 w 5184843"/>
                  <a:gd name="connsiteY4" fmla="*/ 1498059 h 4278196"/>
                  <a:gd name="connsiteX5" fmla="*/ 5184843 w 5184843"/>
                  <a:gd name="connsiteY5" fmla="*/ 1313234 h 4278196"/>
                  <a:gd name="connsiteX0" fmla="*/ 0 w 5184843"/>
                  <a:gd name="connsiteY0" fmla="*/ 0 h 4323991"/>
                  <a:gd name="connsiteX1" fmla="*/ 875490 w 5184843"/>
                  <a:gd name="connsiteY1" fmla="*/ 4260714 h 4323991"/>
                  <a:gd name="connsiteX2" fmla="*/ 2282188 w 5184843"/>
                  <a:gd name="connsiteY2" fmla="*/ 2485724 h 4323991"/>
                  <a:gd name="connsiteX3" fmla="*/ 3025302 w 5184843"/>
                  <a:gd name="connsiteY3" fmla="*/ 1556425 h 4323991"/>
                  <a:gd name="connsiteX4" fmla="*/ 3988341 w 5184843"/>
                  <a:gd name="connsiteY4" fmla="*/ 2733472 h 4323991"/>
                  <a:gd name="connsiteX5" fmla="*/ 4805464 w 5184843"/>
                  <a:gd name="connsiteY5" fmla="*/ 1498059 h 4323991"/>
                  <a:gd name="connsiteX6" fmla="*/ 5184843 w 5184843"/>
                  <a:gd name="connsiteY6" fmla="*/ 1313234 h 4323991"/>
                  <a:gd name="connsiteX0" fmla="*/ 0 w 5184843"/>
                  <a:gd name="connsiteY0" fmla="*/ 0 h 4361108"/>
                  <a:gd name="connsiteX1" fmla="*/ 875490 w 5184843"/>
                  <a:gd name="connsiteY1" fmla="*/ 4260714 h 4361108"/>
                  <a:gd name="connsiteX2" fmla="*/ 2192977 w 5184843"/>
                  <a:gd name="connsiteY2" fmla="*/ 2899261 h 4361108"/>
                  <a:gd name="connsiteX3" fmla="*/ 3025302 w 5184843"/>
                  <a:gd name="connsiteY3" fmla="*/ 1556425 h 4361108"/>
                  <a:gd name="connsiteX4" fmla="*/ 3988341 w 5184843"/>
                  <a:gd name="connsiteY4" fmla="*/ 2733472 h 4361108"/>
                  <a:gd name="connsiteX5" fmla="*/ 4805464 w 5184843"/>
                  <a:gd name="connsiteY5" fmla="*/ 1498059 h 4361108"/>
                  <a:gd name="connsiteX6" fmla="*/ 5184843 w 5184843"/>
                  <a:gd name="connsiteY6" fmla="*/ 1313234 h 4361108"/>
                  <a:gd name="connsiteX0" fmla="*/ 0 w 5184843"/>
                  <a:gd name="connsiteY0" fmla="*/ 0 h 4260859"/>
                  <a:gd name="connsiteX1" fmla="*/ 875490 w 5184843"/>
                  <a:gd name="connsiteY1" fmla="*/ 4260714 h 4260859"/>
                  <a:gd name="connsiteX2" fmla="*/ 2192977 w 5184843"/>
                  <a:gd name="connsiteY2" fmla="*/ 2899261 h 4260859"/>
                  <a:gd name="connsiteX3" fmla="*/ 3025302 w 5184843"/>
                  <a:gd name="connsiteY3" fmla="*/ 1556425 h 4260859"/>
                  <a:gd name="connsiteX4" fmla="*/ 3988341 w 5184843"/>
                  <a:gd name="connsiteY4" fmla="*/ 2733472 h 4260859"/>
                  <a:gd name="connsiteX5" fmla="*/ 4805464 w 5184843"/>
                  <a:gd name="connsiteY5" fmla="*/ 1498059 h 4260859"/>
                  <a:gd name="connsiteX6" fmla="*/ 5184843 w 5184843"/>
                  <a:gd name="connsiteY6" fmla="*/ 1313234 h 4260859"/>
                  <a:gd name="connsiteX0" fmla="*/ 0 w 5184843"/>
                  <a:gd name="connsiteY0" fmla="*/ 0 h 4260859"/>
                  <a:gd name="connsiteX1" fmla="*/ 875490 w 5184843"/>
                  <a:gd name="connsiteY1" fmla="*/ 4260714 h 4260859"/>
                  <a:gd name="connsiteX2" fmla="*/ 2192977 w 5184843"/>
                  <a:gd name="connsiteY2" fmla="*/ 2899261 h 4260859"/>
                  <a:gd name="connsiteX3" fmla="*/ 3025302 w 5184843"/>
                  <a:gd name="connsiteY3" fmla="*/ 1556425 h 4260859"/>
                  <a:gd name="connsiteX4" fmla="*/ 3988341 w 5184843"/>
                  <a:gd name="connsiteY4" fmla="*/ 2733472 h 4260859"/>
                  <a:gd name="connsiteX5" fmla="*/ 4805464 w 5184843"/>
                  <a:gd name="connsiteY5" fmla="*/ 1498059 h 4260859"/>
                  <a:gd name="connsiteX6" fmla="*/ 5184843 w 5184843"/>
                  <a:gd name="connsiteY6" fmla="*/ 1313234 h 4260859"/>
                  <a:gd name="connsiteX0" fmla="*/ 0 w 6174281"/>
                  <a:gd name="connsiteY0" fmla="*/ 0 h 4823252"/>
                  <a:gd name="connsiteX1" fmla="*/ 875490 w 6174281"/>
                  <a:gd name="connsiteY1" fmla="*/ 4260714 h 4823252"/>
                  <a:gd name="connsiteX2" fmla="*/ 2192977 w 6174281"/>
                  <a:gd name="connsiteY2" fmla="*/ 2899261 h 4823252"/>
                  <a:gd name="connsiteX3" fmla="*/ 3025302 w 6174281"/>
                  <a:gd name="connsiteY3" fmla="*/ 1556425 h 4823252"/>
                  <a:gd name="connsiteX4" fmla="*/ 3988341 w 6174281"/>
                  <a:gd name="connsiteY4" fmla="*/ 2733472 h 4823252"/>
                  <a:gd name="connsiteX5" fmla="*/ 4805464 w 6174281"/>
                  <a:gd name="connsiteY5" fmla="*/ 1498059 h 4823252"/>
                  <a:gd name="connsiteX6" fmla="*/ 6174281 w 6174281"/>
                  <a:gd name="connsiteY6" fmla="*/ 4823252 h 4823252"/>
                  <a:gd name="connsiteX0" fmla="*/ 0 w 6174281"/>
                  <a:gd name="connsiteY0" fmla="*/ 0 h 4823252"/>
                  <a:gd name="connsiteX1" fmla="*/ 875490 w 6174281"/>
                  <a:gd name="connsiteY1" fmla="*/ 4260714 h 4823252"/>
                  <a:gd name="connsiteX2" fmla="*/ 2192977 w 6174281"/>
                  <a:gd name="connsiteY2" fmla="*/ 2899261 h 4823252"/>
                  <a:gd name="connsiteX3" fmla="*/ 3025302 w 6174281"/>
                  <a:gd name="connsiteY3" fmla="*/ 1556425 h 4823252"/>
                  <a:gd name="connsiteX4" fmla="*/ 3988341 w 6174281"/>
                  <a:gd name="connsiteY4" fmla="*/ 2733472 h 4823252"/>
                  <a:gd name="connsiteX5" fmla="*/ 4805464 w 6174281"/>
                  <a:gd name="connsiteY5" fmla="*/ 1498059 h 4823252"/>
                  <a:gd name="connsiteX6" fmla="*/ 6174281 w 6174281"/>
                  <a:gd name="connsiteY6" fmla="*/ 4823252 h 4823252"/>
                  <a:gd name="connsiteX0" fmla="*/ 0 w 6174281"/>
                  <a:gd name="connsiteY0" fmla="*/ 0 h 4823252"/>
                  <a:gd name="connsiteX1" fmla="*/ 875490 w 6174281"/>
                  <a:gd name="connsiteY1" fmla="*/ 4260714 h 4823252"/>
                  <a:gd name="connsiteX2" fmla="*/ 2192977 w 6174281"/>
                  <a:gd name="connsiteY2" fmla="*/ 2899261 h 4823252"/>
                  <a:gd name="connsiteX3" fmla="*/ 3025302 w 6174281"/>
                  <a:gd name="connsiteY3" fmla="*/ 1556425 h 4823252"/>
                  <a:gd name="connsiteX4" fmla="*/ 3988341 w 6174281"/>
                  <a:gd name="connsiteY4" fmla="*/ 2733472 h 4823252"/>
                  <a:gd name="connsiteX5" fmla="*/ 4805464 w 6174281"/>
                  <a:gd name="connsiteY5" fmla="*/ 1498059 h 4823252"/>
                  <a:gd name="connsiteX6" fmla="*/ 6174281 w 6174281"/>
                  <a:gd name="connsiteY6" fmla="*/ 4823252 h 4823252"/>
                  <a:gd name="connsiteX0" fmla="*/ 0 w 6174281"/>
                  <a:gd name="connsiteY0" fmla="*/ 0 h 4823252"/>
                  <a:gd name="connsiteX1" fmla="*/ 875490 w 6174281"/>
                  <a:gd name="connsiteY1" fmla="*/ 4260714 h 4823252"/>
                  <a:gd name="connsiteX2" fmla="*/ 2192977 w 6174281"/>
                  <a:gd name="connsiteY2" fmla="*/ 2899261 h 4823252"/>
                  <a:gd name="connsiteX3" fmla="*/ 3025302 w 6174281"/>
                  <a:gd name="connsiteY3" fmla="*/ 1556425 h 4823252"/>
                  <a:gd name="connsiteX4" fmla="*/ 3988341 w 6174281"/>
                  <a:gd name="connsiteY4" fmla="*/ 2733472 h 4823252"/>
                  <a:gd name="connsiteX5" fmla="*/ 5008218 w 6174281"/>
                  <a:gd name="connsiteY5" fmla="*/ 1498059 h 4823252"/>
                  <a:gd name="connsiteX6" fmla="*/ 6174281 w 6174281"/>
                  <a:gd name="connsiteY6" fmla="*/ 4823252 h 4823252"/>
                  <a:gd name="connsiteX0" fmla="*/ 0 w 6174281"/>
                  <a:gd name="connsiteY0" fmla="*/ 0 h 4823252"/>
                  <a:gd name="connsiteX1" fmla="*/ 875490 w 6174281"/>
                  <a:gd name="connsiteY1" fmla="*/ 4260714 h 4823252"/>
                  <a:gd name="connsiteX2" fmla="*/ 2192977 w 6174281"/>
                  <a:gd name="connsiteY2" fmla="*/ 2899261 h 4823252"/>
                  <a:gd name="connsiteX3" fmla="*/ 3179394 w 6174281"/>
                  <a:gd name="connsiteY3" fmla="*/ 1445477 h 4823252"/>
                  <a:gd name="connsiteX4" fmla="*/ 3988341 w 6174281"/>
                  <a:gd name="connsiteY4" fmla="*/ 2733472 h 4823252"/>
                  <a:gd name="connsiteX5" fmla="*/ 5008218 w 6174281"/>
                  <a:gd name="connsiteY5" fmla="*/ 1498059 h 4823252"/>
                  <a:gd name="connsiteX6" fmla="*/ 6174281 w 6174281"/>
                  <a:gd name="connsiteY6" fmla="*/ 4823252 h 4823252"/>
                  <a:gd name="connsiteX0" fmla="*/ 0 w 6174281"/>
                  <a:gd name="connsiteY0" fmla="*/ 0 h 4823252"/>
                  <a:gd name="connsiteX1" fmla="*/ 875490 w 6174281"/>
                  <a:gd name="connsiteY1" fmla="*/ 4260714 h 4823252"/>
                  <a:gd name="connsiteX2" fmla="*/ 2192977 w 6174281"/>
                  <a:gd name="connsiteY2" fmla="*/ 2899261 h 4823252"/>
                  <a:gd name="connsiteX3" fmla="*/ 3179394 w 6174281"/>
                  <a:gd name="connsiteY3" fmla="*/ 1445477 h 4823252"/>
                  <a:gd name="connsiteX4" fmla="*/ 3988341 w 6174281"/>
                  <a:gd name="connsiteY4" fmla="*/ 2733472 h 4823252"/>
                  <a:gd name="connsiteX5" fmla="*/ 5008218 w 6174281"/>
                  <a:gd name="connsiteY5" fmla="*/ 1498059 h 4823252"/>
                  <a:gd name="connsiteX6" fmla="*/ 6174281 w 6174281"/>
                  <a:gd name="connsiteY6" fmla="*/ 4823252 h 4823252"/>
                  <a:gd name="connsiteX0" fmla="*/ 0 w 6174281"/>
                  <a:gd name="connsiteY0" fmla="*/ 0 h 4823252"/>
                  <a:gd name="connsiteX1" fmla="*/ 875490 w 6174281"/>
                  <a:gd name="connsiteY1" fmla="*/ 4260714 h 4823252"/>
                  <a:gd name="connsiteX2" fmla="*/ 2192977 w 6174281"/>
                  <a:gd name="connsiteY2" fmla="*/ 2899261 h 4823252"/>
                  <a:gd name="connsiteX3" fmla="*/ 3179394 w 6174281"/>
                  <a:gd name="connsiteY3" fmla="*/ 1445477 h 4823252"/>
                  <a:gd name="connsiteX4" fmla="*/ 3988341 w 6174281"/>
                  <a:gd name="connsiteY4" fmla="*/ 2733472 h 4823252"/>
                  <a:gd name="connsiteX5" fmla="*/ 5008218 w 6174281"/>
                  <a:gd name="connsiteY5" fmla="*/ 1498059 h 4823252"/>
                  <a:gd name="connsiteX6" fmla="*/ 6174281 w 6174281"/>
                  <a:gd name="connsiteY6" fmla="*/ 4823252 h 4823252"/>
                  <a:gd name="connsiteX0" fmla="*/ 0 w 6174281"/>
                  <a:gd name="connsiteY0" fmla="*/ 0 h 4823252"/>
                  <a:gd name="connsiteX1" fmla="*/ 875490 w 6174281"/>
                  <a:gd name="connsiteY1" fmla="*/ 4260714 h 4823252"/>
                  <a:gd name="connsiteX2" fmla="*/ 2192977 w 6174281"/>
                  <a:gd name="connsiteY2" fmla="*/ 2899261 h 4823252"/>
                  <a:gd name="connsiteX3" fmla="*/ 3179394 w 6174281"/>
                  <a:gd name="connsiteY3" fmla="*/ 1445477 h 4823252"/>
                  <a:gd name="connsiteX4" fmla="*/ 3988341 w 6174281"/>
                  <a:gd name="connsiteY4" fmla="*/ 2733472 h 4823252"/>
                  <a:gd name="connsiteX5" fmla="*/ 5008218 w 6174281"/>
                  <a:gd name="connsiteY5" fmla="*/ 1498059 h 4823252"/>
                  <a:gd name="connsiteX6" fmla="*/ 6174281 w 6174281"/>
                  <a:gd name="connsiteY6" fmla="*/ 4823252 h 4823252"/>
                  <a:gd name="connsiteX0" fmla="*/ 0 w 6174281"/>
                  <a:gd name="connsiteY0" fmla="*/ 0 h 4823252"/>
                  <a:gd name="connsiteX1" fmla="*/ 875490 w 6174281"/>
                  <a:gd name="connsiteY1" fmla="*/ 4260714 h 4823252"/>
                  <a:gd name="connsiteX2" fmla="*/ 2192977 w 6174281"/>
                  <a:gd name="connsiteY2" fmla="*/ 2893994 h 4823252"/>
                  <a:gd name="connsiteX3" fmla="*/ 3179394 w 6174281"/>
                  <a:gd name="connsiteY3" fmla="*/ 1445477 h 4823252"/>
                  <a:gd name="connsiteX4" fmla="*/ 3988341 w 6174281"/>
                  <a:gd name="connsiteY4" fmla="*/ 2733472 h 4823252"/>
                  <a:gd name="connsiteX5" fmla="*/ 5008218 w 6174281"/>
                  <a:gd name="connsiteY5" fmla="*/ 1498059 h 4823252"/>
                  <a:gd name="connsiteX6" fmla="*/ 6174281 w 6174281"/>
                  <a:gd name="connsiteY6" fmla="*/ 4823252 h 4823252"/>
                  <a:gd name="connsiteX0" fmla="*/ 0 w 6174281"/>
                  <a:gd name="connsiteY0" fmla="*/ 0 h 4823252"/>
                  <a:gd name="connsiteX1" fmla="*/ 773843 w 6174281"/>
                  <a:gd name="connsiteY1" fmla="*/ 4171170 h 4823252"/>
                  <a:gd name="connsiteX2" fmla="*/ 2192977 w 6174281"/>
                  <a:gd name="connsiteY2" fmla="*/ 2893994 h 4823252"/>
                  <a:gd name="connsiteX3" fmla="*/ 3179394 w 6174281"/>
                  <a:gd name="connsiteY3" fmla="*/ 1445477 h 4823252"/>
                  <a:gd name="connsiteX4" fmla="*/ 3988341 w 6174281"/>
                  <a:gd name="connsiteY4" fmla="*/ 2733472 h 4823252"/>
                  <a:gd name="connsiteX5" fmla="*/ 5008218 w 6174281"/>
                  <a:gd name="connsiteY5" fmla="*/ 1498059 h 4823252"/>
                  <a:gd name="connsiteX6" fmla="*/ 6174281 w 6174281"/>
                  <a:gd name="connsiteY6" fmla="*/ 4823252 h 4823252"/>
                  <a:gd name="connsiteX0" fmla="*/ 0 w 6174281"/>
                  <a:gd name="connsiteY0" fmla="*/ 0 h 4823252"/>
                  <a:gd name="connsiteX1" fmla="*/ 773843 w 6174281"/>
                  <a:gd name="connsiteY1" fmla="*/ 4171170 h 4823252"/>
                  <a:gd name="connsiteX2" fmla="*/ 2192977 w 6174281"/>
                  <a:gd name="connsiteY2" fmla="*/ 2893994 h 4823252"/>
                  <a:gd name="connsiteX3" fmla="*/ 3179394 w 6174281"/>
                  <a:gd name="connsiteY3" fmla="*/ 1445477 h 4823252"/>
                  <a:gd name="connsiteX4" fmla="*/ 3988341 w 6174281"/>
                  <a:gd name="connsiteY4" fmla="*/ 2733472 h 4823252"/>
                  <a:gd name="connsiteX5" fmla="*/ 5008218 w 6174281"/>
                  <a:gd name="connsiteY5" fmla="*/ 1498059 h 4823252"/>
                  <a:gd name="connsiteX6" fmla="*/ 6174281 w 6174281"/>
                  <a:gd name="connsiteY6" fmla="*/ 4823252 h 4823252"/>
                  <a:gd name="connsiteX0" fmla="*/ 0 w 6174281"/>
                  <a:gd name="connsiteY0" fmla="*/ 0 h 4823252"/>
                  <a:gd name="connsiteX1" fmla="*/ 939019 w 6174281"/>
                  <a:gd name="connsiteY1" fmla="*/ 4271248 h 4823252"/>
                  <a:gd name="connsiteX2" fmla="*/ 2192977 w 6174281"/>
                  <a:gd name="connsiteY2" fmla="*/ 2893994 h 4823252"/>
                  <a:gd name="connsiteX3" fmla="*/ 3179394 w 6174281"/>
                  <a:gd name="connsiteY3" fmla="*/ 1445477 h 4823252"/>
                  <a:gd name="connsiteX4" fmla="*/ 3988341 w 6174281"/>
                  <a:gd name="connsiteY4" fmla="*/ 2733472 h 4823252"/>
                  <a:gd name="connsiteX5" fmla="*/ 5008218 w 6174281"/>
                  <a:gd name="connsiteY5" fmla="*/ 1498059 h 4823252"/>
                  <a:gd name="connsiteX6" fmla="*/ 6174281 w 6174281"/>
                  <a:gd name="connsiteY6" fmla="*/ 4823252 h 4823252"/>
                  <a:gd name="connsiteX0" fmla="*/ 0 w 6174281"/>
                  <a:gd name="connsiteY0" fmla="*/ 0 h 4823252"/>
                  <a:gd name="connsiteX1" fmla="*/ 939019 w 6174281"/>
                  <a:gd name="connsiteY1" fmla="*/ 4271248 h 4823252"/>
                  <a:gd name="connsiteX2" fmla="*/ 2192977 w 6174281"/>
                  <a:gd name="connsiteY2" fmla="*/ 2893994 h 4823252"/>
                  <a:gd name="connsiteX3" fmla="*/ 3179394 w 6174281"/>
                  <a:gd name="connsiteY3" fmla="*/ 1445477 h 4823252"/>
                  <a:gd name="connsiteX4" fmla="*/ 3988341 w 6174281"/>
                  <a:gd name="connsiteY4" fmla="*/ 2733472 h 4823252"/>
                  <a:gd name="connsiteX5" fmla="*/ 5008218 w 6174281"/>
                  <a:gd name="connsiteY5" fmla="*/ 1498059 h 4823252"/>
                  <a:gd name="connsiteX6" fmla="*/ 6174281 w 6174281"/>
                  <a:gd name="connsiteY6" fmla="*/ 4823252 h 4823252"/>
                  <a:gd name="connsiteX0" fmla="*/ 0 w 6174281"/>
                  <a:gd name="connsiteY0" fmla="*/ 0 h 4823252"/>
                  <a:gd name="connsiteX1" fmla="*/ 922078 w 6174281"/>
                  <a:gd name="connsiteY1" fmla="*/ 4155368 h 4823252"/>
                  <a:gd name="connsiteX2" fmla="*/ 2192977 w 6174281"/>
                  <a:gd name="connsiteY2" fmla="*/ 2893994 h 4823252"/>
                  <a:gd name="connsiteX3" fmla="*/ 3179394 w 6174281"/>
                  <a:gd name="connsiteY3" fmla="*/ 1445477 h 4823252"/>
                  <a:gd name="connsiteX4" fmla="*/ 3988341 w 6174281"/>
                  <a:gd name="connsiteY4" fmla="*/ 2733472 h 4823252"/>
                  <a:gd name="connsiteX5" fmla="*/ 5008218 w 6174281"/>
                  <a:gd name="connsiteY5" fmla="*/ 1498059 h 4823252"/>
                  <a:gd name="connsiteX6" fmla="*/ 6174281 w 6174281"/>
                  <a:gd name="connsiteY6" fmla="*/ 4823252 h 4823252"/>
                  <a:gd name="connsiteX0" fmla="*/ 0 w 6174281"/>
                  <a:gd name="connsiteY0" fmla="*/ 0 h 4823252"/>
                  <a:gd name="connsiteX1" fmla="*/ 922078 w 6174281"/>
                  <a:gd name="connsiteY1" fmla="*/ 4155368 h 4823252"/>
                  <a:gd name="connsiteX2" fmla="*/ 2192977 w 6174281"/>
                  <a:gd name="connsiteY2" fmla="*/ 2893994 h 4823252"/>
                  <a:gd name="connsiteX3" fmla="*/ 3179394 w 6174281"/>
                  <a:gd name="connsiteY3" fmla="*/ 1445477 h 4823252"/>
                  <a:gd name="connsiteX4" fmla="*/ 3988341 w 6174281"/>
                  <a:gd name="connsiteY4" fmla="*/ 2733472 h 4823252"/>
                  <a:gd name="connsiteX5" fmla="*/ 5008218 w 6174281"/>
                  <a:gd name="connsiteY5" fmla="*/ 1498059 h 4823252"/>
                  <a:gd name="connsiteX6" fmla="*/ 6174281 w 6174281"/>
                  <a:gd name="connsiteY6" fmla="*/ 4823252 h 4823252"/>
                  <a:gd name="connsiteX0" fmla="*/ 0 w 6174281"/>
                  <a:gd name="connsiteY0" fmla="*/ 0 h 4823252"/>
                  <a:gd name="connsiteX1" fmla="*/ 922078 w 6174281"/>
                  <a:gd name="connsiteY1" fmla="*/ 4155368 h 4823252"/>
                  <a:gd name="connsiteX2" fmla="*/ 2192977 w 6174281"/>
                  <a:gd name="connsiteY2" fmla="*/ 2893994 h 4823252"/>
                  <a:gd name="connsiteX3" fmla="*/ 3103159 w 6174281"/>
                  <a:gd name="connsiteY3" fmla="*/ 1398071 h 4823252"/>
                  <a:gd name="connsiteX4" fmla="*/ 3988341 w 6174281"/>
                  <a:gd name="connsiteY4" fmla="*/ 2733472 h 4823252"/>
                  <a:gd name="connsiteX5" fmla="*/ 5008218 w 6174281"/>
                  <a:gd name="connsiteY5" fmla="*/ 1498059 h 4823252"/>
                  <a:gd name="connsiteX6" fmla="*/ 6174281 w 6174281"/>
                  <a:gd name="connsiteY6" fmla="*/ 4823252 h 4823252"/>
                  <a:gd name="connsiteX0" fmla="*/ 0 w 6174281"/>
                  <a:gd name="connsiteY0" fmla="*/ 0 h 4823252"/>
                  <a:gd name="connsiteX1" fmla="*/ 922078 w 6174281"/>
                  <a:gd name="connsiteY1" fmla="*/ 4155368 h 4823252"/>
                  <a:gd name="connsiteX2" fmla="*/ 2192977 w 6174281"/>
                  <a:gd name="connsiteY2" fmla="*/ 2893994 h 4823252"/>
                  <a:gd name="connsiteX3" fmla="*/ 3103159 w 6174281"/>
                  <a:gd name="connsiteY3" fmla="*/ 1398071 h 4823252"/>
                  <a:gd name="connsiteX4" fmla="*/ 3988341 w 6174281"/>
                  <a:gd name="connsiteY4" fmla="*/ 2733472 h 4823252"/>
                  <a:gd name="connsiteX5" fmla="*/ 5008218 w 6174281"/>
                  <a:gd name="connsiteY5" fmla="*/ 1498059 h 4823252"/>
                  <a:gd name="connsiteX6" fmla="*/ 6174281 w 6174281"/>
                  <a:gd name="connsiteY6" fmla="*/ 4823252 h 4823252"/>
                  <a:gd name="connsiteX0" fmla="*/ 0 w 6174281"/>
                  <a:gd name="connsiteY0" fmla="*/ 0 h 4823252"/>
                  <a:gd name="connsiteX1" fmla="*/ 922078 w 6174281"/>
                  <a:gd name="connsiteY1" fmla="*/ 4155368 h 4823252"/>
                  <a:gd name="connsiteX2" fmla="*/ 2192977 w 6174281"/>
                  <a:gd name="connsiteY2" fmla="*/ 2893994 h 4823252"/>
                  <a:gd name="connsiteX3" fmla="*/ 3103159 w 6174281"/>
                  <a:gd name="connsiteY3" fmla="*/ 1398071 h 4823252"/>
                  <a:gd name="connsiteX4" fmla="*/ 3988341 w 6174281"/>
                  <a:gd name="connsiteY4" fmla="*/ 2733472 h 4823252"/>
                  <a:gd name="connsiteX5" fmla="*/ 5008218 w 6174281"/>
                  <a:gd name="connsiteY5" fmla="*/ 1498059 h 4823252"/>
                  <a:gd name="connsiteX6" fmla="*/ 6174281 w 6174281"/>
                  <a:gd name="connsiteY6" fmla="*/ 4823252 h 4823252"/>
                  <a:gd name="connsiteX0" fmla="*/ 0 w 6174281"/>
                  <a:gd name="connsiteY0" fmla="*/ 0 h 4823252"/>
                  <a:gd name="connsiteX1" fmla="*/ 922078 w 6174281"/>
                  <a:gd name="connsiteY1" fmla="*/ 4155368 h 4823252"/>
                  <a:gd name="connsiteX2" fmla="*/ 2303094 w 6174281"/>
                  <a:gd name="connsiteY2" fmla="*/ 2909796 h 4823252"/>
                  <a:gd name="connsiteX3" fmla="*/ 3103159 w 6174281"/>
                  <a:gd name="connsiteY3" fmla="*/ 1398071 h 4823252"/>
                  <a:gd name="connsiteX4" fmla="*/ 3988341 w 6174281"/>
                  <a:gd name="connsiteY4" fmla="*/ 2733472 h 4823252"/>
                  <a:gd name="connsiteX5" fmla="*/ 5008218 w 6174281"/>
                  <a:gd name="connsiteY5" fmla="*/ 1498059 h 4823252"/>
                  <a:gd name="connsiteX6" fmla="*/ 6174281 w 6174281"/>
                  <a:gd name="connsiteY6" fmla="*/ 4823252 h 4823252"/>
                  <a:gd name="connsiteX0" fmla="*/ 0 w 6174281"/>
                  <a:gd name="connsiteY0" fmla="*/ 0 h 4823252"/>
                  <a:gd name="connsiteX1" fmla="*/ 913607 w 6174281"/>
                  <a:gd name="connsiteY1" fmla="*/ 4139567 h 4823252"/>
                  <a:gd name="connsiteX2" fmla="*/ 2303094 w 6174281"/>
                  <a:gd name="connsiteY2" fmla="*/ 2909796 h 4823252"/>
                  <a:gd name="connsiteX3" fmla="*/ 3103159 w 6174281"/>
                  <a:gd name="connsiteY3" fmla="*/ 1398071 h 4823252"/>
                  <a:gd name="connsiteX4" fmla="*/ 3988341 w 6174281"/>
                  <a:gd name="connsiteY4" fmla="*/ 2733472 h 4823252"/>
                  <a:gd name="connsiteX5" fmla="*/ 5008218 w 6174281"/>
                  <a:gd name="connsiteY5" fmla="*/ 1498059 h 4823252"/>
                  <a:gd name="connsiteX6" fmla="*/ 6174281 w 6174281"/>
                  <a:gd name="connsiteY6" fmla="*/ 4823252 h 4823252"/>
                  <a:gd name="connsiteX0" fmla="*/ 0 w 6174281"/>
                  <a:gd name="connsiteY0" fmla="*/ 0 h 4823252"/>
                  <a:gd name="connsiteX1" fmla="*/ 900901 w 6174281"/>
                  <a:gd name="connsiteY1" fmla="*/ 4118498 h 4823252"/>
                  <a:gd name="connsiteX2" fmla="*/ 2303094 w 6174281"/>
                  <a:gd name="connsiteY2" fmla="*/ 2909796 h 4823252"/>
                  <a:gd name="connsiteX3" fmla="*/ 3103159 w 6174281"/>
                  <a:gd name="connsiteY3" fmla="*/ 1398071 h 4823252"/>
                  <a:gd name="connsiteX4" fmla="*/ 3988341 w 6174281"/>
                  <a:gd name="connsiteY4" fmla="*/ 2733472 h 4823252"/>
                  <a:gd name="connsiteX5" fmla="*/ 5008218 w 6174281"/>
                  <a:gd name="connsiteY5" fmla="*/ 1498059 h 4823252"/>
                  <a:gd name="connsiteX6" fmla="*/ 6174281 w 6174281"/>
                  <a:gd name="connsiteY6" fmla="*/ 4823252 h 4823252"/>
                  <a:gd name="connsiteX0" fmla="*/ 0 w 6174281"/>
                  <a:gd name="connsiteY0" fmla="*/ 0 h 4823252"/>
                  <a:gd name="connsiteX1" fmla="*/ 900901 w 6174281"/>
                  <a:gd name="connsiteY1" fmla="*/ 4118498 h 4823252"/>
                  <a:gd name="connsiteX2" fmla="*/ 2303094 w 6174281"/>
                  <a:gd name="connsiteY2" fmla="*/ 2909796 h 4823252"/>
                  <a:gd name="connsiteX3" fmla="*/ 3103159 w 6174281"/>
                  <a:gd name="connsiteY3" fmla="*/ 1398071 h 4823252"/>
                  <a:gd name="connsiteX4" fmla="*/ 3988341 w 6174281"/>
                  <a:gd name="connsiteY4" fmla="*/ 2733472 h 4823252"/>
                  <a:gd name="connsiteX5" fmla="*/ 5008218 w 6174281"/>
                  <a:gd name="connsiteY5" fmla="*/ 1498059 h 4823252"/>
                  <a:gd name="connsiteX6" fmla="*/ 6174281 w 6174281"/>
                  <a:gd name="connsiteY6" fmla="*/ 4823252 h 4823252"/>
                  <a:gd name="connsiteX0" fmla="*/ 0 w 6174281"/>
                  <a:gd name="connsiteY0" fmla="*/ 0 h 4823252"/>
                  <a:gd name="connsiteX1" fmla="*/ 900901 w 6174281"/>
                  <a:gd name="connsiteY1" fmla="*/ 4118498 h 4823252"/>
                  <a:gd name="connsiteX2" fmla="*/ 2303094 w 6174281"/>
                  <a:gd name="connsiteY2" fmla="*/ 2909796 h 4823252"/>
                  <a:gd name="connsiteX3" fmla="*/ 3103159 w 6174281"/>
                  <a:gd name="connsiteY3" fmla="*/ 1398071 h 4823252"/>
                  <a:gd name="connsiteX4" fmla="*/ 3988341 w 6174281"/>
                  <a:gd name="connsiteY4" fmla="*/ 2733472 h 4823252"/>
                  <a:gd name="connsiteX5" fmla="*/ 5008218 w 6174281"/>
                  <a:gd name="connsiteY5" fmla="*/ 1498059 h 4823252"/>
                  <a:gd name="connsiteX6" fmla="*/ 6174281 w 6174281"/>
                  <a:gd name="connsiteY6" fmla="*/ 4823252 h 4823252"/>
                  <a:gd name="connsiteX0" fmla="*/ 0 w 6174281"/>
                  <a:gd name="connsiteY0" fmla="*/ 0 h 4823252"/>
                  <a:gd name="connsiteX1" fmla="*/ 900901 w 6174281"/>
                  <a:gd name="connsiteY1" fmla="*/ 4118498 h 4823252"/>
                  <a:gd name="connsiteX2" fmla="*/ 2303094 w 6174281"/>
                  <a:gd name="connsiteY2" fmla="*/ 2909796 h 4823252"/>
                  <a:gd name="connsiteX3" fmla="*/ 3103159 w 6174281"/>
                  <a:gd name="connsiteY3" fmla="*/ 1398071 h 4823252"/>
                  <a:gd name="connsiteX4" fmla="*/ 3988341 w 6174281"/>
                  <a:gd name="connsiteY4" fmla="*/ 2733472 h 4823252"/>
                  <a:gd name="connsiteX5" fmla="*/ 5008218 w 6174281"/>
                  <a:gd name="connsiteY5" fmla="*/ 1498059 h 4823252"/>
                  <a:gd name="connsiteX6" fmla="*/ 6174281 w 6174281"/>
                  <a:gd name="connsiteY6" fmla="*/ 4823252 h 4823252"/>
                  <a:gd name="connsiteX0" fmla="*/ 0 w 6174281"/>
                  <a:gd name="connsiteY0" fmla="*/ 0 h 4823252"/>
                  <a:gd name="connsiteX1" fmla="*/ 900901 w 6174281"/>
                  <a:gd name="connsiteY1" fmla="*/ 4118498 h 4823252"/>
                  <a:gd name="connsiteX2" fmla="*/ 2260741 w 6174281"/>
                  <a:gd name="connsiteY2" fmla="*/ 2888727 h 4823252"/>
                  <a:gd name="connsiteX3" fmla="*/ 3103159 w 6174281"/>
                  <a:gd name="connsiteY3" fmla="*/ 1398071 h 4823252"/>
                  <a:gd name="connsiteX4" fmla="*/ 3988341 w 6174281"/>
                  <a:gd name="connsiteY4" fmla="*/ 2733472 h 4823252"/>
                  <a:gd name="connsiteX5" fmla="*/ 5008218 w 6174281"/>
                  <a:gd name="connsiteY5" fmla="*/ 1498059 h 4823252"/>
                  <a:gd name="connsiteX6" fmla="*/ 6174281 w 6174281"/>
                  <a:gd name="connsiteY6" fmla="*/ 4823252 h 4823252"/>
                  <a:gd name="connsiteX0" fmla="*/ 0 w 6174281"/>
                  <a:gd name="connsiteY0" fmla="*/ 0 h 4823252"/>
                  <a:gd name="connsiteX1" fmla="*/ 900901 w 6174281"/>
                  <a:gd name="connsiteY1" fmla="*/ 4118498 h 4823252"/>
                  <a:gd name="connsiteX2" fmla="*/ 2260741 w 6174281"/>
                  <a:gd name="connsiteY2" fmla="*/ 2888727 h 4823252"/>
                  <a:gd name="connsiteX3" fmla="*/ 3103159 w 6174281"/>
                  <a:gd name="connsiteY3" fmla="*/ 1398071 h 4823252"/>
                  <a:gd name="connsiteX4" fmla="*/ 3988341 w 6174281"/>
                  <a:gd name="connsiteY4" fmla="*/ 2733472 h 4823252"/>
                  <a:gd name="connsiteX5" fmla="*/ 5008218 w 6174281"/>
                  <a:gd name="connsiteY5" fmla="*/ 1498059 h 4823252"/>
                  <a:gd name="connsiteX6" fmla="*/ 6174281 w 6174281"/>
                  <a:gd name="connsiteY6" fmla="*/ 4823252 h 4823252"/>
                  <a:gd name="connsiteX0" fmla="*/ 0 w 6174281"/>
                  <a:gd name="connsiteY0" fmla="*/ 0 h 4823252"/>
                  <a:gd name="connsiteX1" fmla="*/ 900901 w 6174281"/>
                  <a:gd name="connsiteY1" fmla="*/ 4118498 h 4823252"/>
                  <a:gd name="connsiteX2" fmla="*/ 2260741 w 6174281"/>
                  <a:gd name="connsiteY2" fmla="*/ 2888727 h 4823252"/>
                  <a:gd name="connsiteX3" fmla="*/ 3103159 w 6174281"/>
                  <a:gd name="connsiteY3" fmla="*/ 1398071 h 4823252"/>
                  <a:gd name="connsiteX4" fmla="*/ 3988341 w 6174281"/>
                  <a:gd name="connsiteY4" fmla="*/ 2733472 h 4823252"/>
                  <a:gd name="connsiteX5" fmla="*/ 5008218 w 6174281"/>
                  <a:gd name="connsiteY5" fmla="*/ 1498059 h 4823252"/>
                  <a:gd name="connsiteX6" fmla="*/ 6174281 w 6174281"/>
                  <a:gd name="connsiteY6" fmla="*/ 4823252 h 4823252"/>
                  <a:gd name="connsiteX0" fmla="*/ 0 w 6174281"/>
                  <a:gd name="connsiteY0" fmla="*/ 0 h 4823252"/>
                  <a:gd name="connsiteX1" fmla="*/ 900901 w 6174281"/>
                  <a:gd name="connsiteY1" fmla="*/ 4118498 h 4823252"/>
                  <a:gd name="connsiteX2" fmla="*/ 2260741 w 6174281"/>
                  <a:gd name="connsiteY2" fmla="*/ 2888727 h 4823252"/>
                  <a:gd name="connsiteX3" fmla="*/ 3103159 w 6174281"/>
                  <a:gd name="connsiteY3" fmla="*/ 1398071 h 4823252"/>
                  <a:gd name="connsiteX4" fmla="*/ 3988341 w 6174281"/>
                  <a:gd name="connsiteY4" fmla="*/ 2733472 h 4823252"/>
                  <a:gd name="connsiteX5" fmla="*/ 5008218 w 6174281"/>
                  <a:gd name="connsiteY5" fmla="*/ 1498059 h 4823252"/>
                  <a:gd name="connsiteX6" fmla="*/ 6174281 w 6174281"/>
                  <a:gd name="connsiteY6" fmla="*/ 4823252 h 4823252"/>
                  <a:gd name="connsiteX0" fmla="*/ 0 w 6174281"/>
                  <a:gd name="connsiteY0" fmla="*/ 0 h 4823252"/>
                  <a:gd name="connsiteX1" fmla="*/ 900901 w 6174281"/>
                  <a:gd name="connsiteY1" fmla="*/ 4118498 h 4823252"/>
                  <a:gd name="connsiteX2" fmla="*/ 2260741 w 6174281"/>
                  <a:gd name="connsiteY2" fmla="*/ 2888727 h 4823252"/>
                  <a:gd name="connsiteX3" fmla="*/ 3103159 w 6174281"/>
                  <a:gd name="connsiteY3" fmla="*/ 1398071 h 4823252"/>
                  <a:gd name="connsiteX4" fmla="*/ 3988341 w 6174281"/>
                  <a:gd name="connsiteY4" fmla="*/ 2733472 h 4823252"/>
                  <a:gd name="connsiteX5" fmla="*/ 5008218 w 6174281"/>
                  <a:gd name="connsiteY5" fmla="*/ 1498059 h 4823252"/>
                  <a:gd name="connsiteX6" fmla="*/ 6174281 w 6174281"/>
                  <a:gd name="connsiteY6" fmla="*/ 4823252 h 4823252"/>
                  <a:gd name="connsiteX0" fmla="*/ 0 w 6174281"/>
                  <a:gd name="connsiteY0" fmla="*/ 0 h 4823252"/>
                  <a:gd name="connsiteX1" fmla="*/ 900901 w 6174281"/>
                  <a:gd name="connsiteY1" fmla="*/ 4118498 h 4823252"/>
                  <a:gd name="connsiteX2" fmla="*/ 2260741 w 6174281"/>
                  <a:gd name="connsiteY2" fmla="*/ 2888727 h 4823252"/>
                  <a:gd name="connsiteX3" fmla="*/ 3103159 w 6174281"/>
                  <a:gd name="connsiteY3" fmla="*/ 1398071 h 4823252"/>
                  <a:gd name="connsiteX4" fmla="*/ 3988341 w 6174281"/>
                  <a:gd name="connsiteY4" fmla="*/ 2733472 h 4823252"/>
                  <a:gd name="connsiteX5" fmla="*/ 5008218 w 6174281"/>
                  <a:gd name="connsiteY5" fmla="*/ 1116957 h 4823252"/>
                  <a:gd name="connsiteX6" fmla="*/ 6174281 w 6174281"/>
                  <a:gd name="connsiteY6" fmla="*/ 4823252 h 4823252"/>
                  <a:gd name="connsiteX0" fmla="*/ 0 w 6174281"/>
                  <a:gd name="connsiteY0" fmla="*/ 0 h 4823252"/>
                  <a:gd name="connsiteX1" fmla="*/ 900901 w 6174281"/>
                  <a:gd name="connsiteY1" fmla="*/ 4118498 h 4823252"/>
                  <a:gd name="connsiteX2" fmla="*/ 2260741 w 6174281"/>
                  <a:gd name="connsiteY2" fmla="*/ 2888727 h 4823252"/>
                  <a:gd name="connsiteX3" fmla="*/ 3103159 w 6174281"/>
                  <a:gd name="connsiteY3" fmla="*/ 1537498 h 4823252"/>
                  <a:gd name="connsiteX4" fmla="*/ 3988341 w 6174281"/>
                  <a:gd name="connsiteY4" fmla="*/ 2733472 h 4823252"/>
                  <a:gd name="connsiteX5" fmla="*/ 5008218 w 6174281"/>
                  <a:gd name="connsiteY5" fmla="*/ 1116957 h 4823252"/>
                  <a:gd name="connsiteX6" fmla="*/ 6174281 w 6174281"/>
                  <a:gd name="connsiteY6" fmla="*/ 4823252 h 4823252"/>
                  <a:gd name="connsiteX0" fmla="*/ 0 w 6174281"/>
                  <a:gd name="connsiteY0" fmla="*/ 0 h 4823252"/>
                  <a:gd name="connsiteX1" fmla="*/ 900901 w 6174281"/>
                  <a:gd name="connsiteY1" fmla="*/ 4118498 h 4823252"/>
                  <a:gd name="connsiteX2" fmla="*/ 2230845 w 6174281"/>
                  <a:gd name="connsiteY2" fmla="*/ 2823661 h 4823252"/>
                  <a:gd name="connsiteX3" fmla="*/ 3103159 w 6174281"/>
                  <a:gd name="connsiteY3" fmla="*/ 1537498 h 4823252"/>
                  <a:gd name="connsiteX4" fmla="*/ 3988341 w 6174281"/>
                  <a:gd name="connsiteY4" fmla="*/ 2733472 h 4823252"/>
                  <a:gd name="connsiteX5" fmla="*/ 5008218 w 6174281"/>
                  <a:gd name="connsiteY5" fmla="*/ 1116957 h 4823252"/>
                  <a:gd name="connsiteX6" fmla="*/ 6174281 w 6174281"/>
                  <a:gd name="connsiteY6" fmla="*/ 4823252 h 4823252"/>
                  <a:gd name="connsiteX0" fmla="*/ 0 w 6174281"/>
                  <a:gd name="connsiteY0" fmla="*/ 0 h 4823252"/>
                  <a:gd name="connsiteX1" fmla="*/ 900901 w 6174281"/>
                  <a:gd name="connsiteY1" fmla="*/ 4118498 h 4823252"/>
                  <a:gd name="connsiteX2" fmla="*/ 2230845 w 6174281"/>
                  <a:gd name="connsiteY2" fmla="*/ 2823661 h 4823252"/>
                  <a:gd name="connsiteX3" fmla="*/ 3103159 w 6174281"/>
                  <a:gd name="connsiteY3" fmla="*/ 1537498 h 4823252"/>
                  <a:gd name="connsiteX4" fmla="*/ 3988341 w 6174281"/>
                  <a:gd name="connsiteY4" fmla="*/ 2733472 h 4823252"/>
                  <a:gd name="connsiteX5" fmla="*/ 5008218 w 6174281"/>
                  <a:gd name="connsiteY5" fmla="*/ 1116957 h 4823252"/>
                  <a:gd name="connsiteX6" fmla="*/ 6174281 w 6174281"/>
                  <a:gd name="connsiteY6" fmla="*/ 4823252 h 4823252"/>
                  <a:gd name="connsiteX0" fmla="*/ 0 w 6174281"/>
                  <a:gd name="connsiteY0" fmla="*/ 0 h 4823252"/>
                  <a:gd name="connsiteX1" fmla="*/ 1155018 w 6174281"/>
                  <a:gd name="connsiteY1" fmla="*/ 4118499 h 4823252"/>
                  <a:gd name="connsiteX2" fmla="*/ 2230845 w 6174281"/>
                  <a:gd name="connsiteY2" fmla="*/ 2823661 h 4823252"/>
                  <a:gd name="connsiteX3" fmla="*/ 3103159 w 6174281"/>
                  <a:gd name="connsiteY3" fmla="*/ 1537498 h 4823252"/>
                  <a:gd name="connsiteX4" fmla="*/ 3988341 w 6174281"/>
                  <a:gd name="connsiteY4" fmla="*/ 2733472 h 4823252"/>
                  <a:gd name="connsiteX5" fmla="*/ 5008218 w 6174281"/>
                  <a:gd name="connsiteY5" fmla="*/ 1116957 h 4823252"/>
                  <a:gd name="connsiteX6" fmla="*/ 6174281 w 6174281"/>
                  <a:gd name="connsiteY6" fmla="*/ 4823252 h 4823252"/>
                  <a:gd name="connsiteX0" fmla="*/ 0 w 6174281"/>
                  <a:gd name="connsiteY0" fmla="*/ 0 h 4823252"/>
                  <a:gd name="connsiteX1" fmla="*/ 1155018 w 6174281"/>
                  <a:gd name="connsiteY1" fmla="*/ 4118499 h 4823252"/>
                  <a:gd name="connsiteX2" fmla="*/ 2230845 w 6174281"/>
                  <a:gd name="connsiteY2" fmla="*/ 2823661 h 4823252"/>
                  <a:gd name="connsiteX3" fmla="*/ 3103159 w 6174281"/>
                  <a:gd name="connsiteY3" fmla="*/ 1537498 h 4823252"/>
                  <a:gd name="connsiteX4" fmla="*/ 3988341 w 6174281"/>
                  <a:gd name="connsiteY4" fmla="*/ 2733472 h 4823252"/>
                  <a:gd name="connsiteX5" fmla="*/ 5008218 w 6174281"/>
                  <a:gd name="connsiteY5" fmla="*/ 1116957 h 4823252"/>
                  <a:gd name="connsiteX6" fmla="*/ 6174281 w 6174281"/>
                  <a:gd name="connsiteY6" fmla="*/ 4823252 h 4823252"/>
                  <a:gd name="connsiteX0" fmla="*/ 0 w 6174281"/>
                  <a:gd name="connsiteY0" fmla="*/ 0 h 4823252"/>
                  <a:gd name="connsiteX1" fmla="*/ 1155018 w 6174281"/>
                  <a:gd name="connsiteY1" fmla="*/ 4118499 h 4823252"/>
                  <a:gd name="connsiteX2" fmla="*/ 2230845 w 6174281"/>
                  <a:gd name="connsiteY2" fmla="*/ 2823661 h 4823252"/>
                  <a:gd name="connsiteX3" fmla="*/ 3103159 w 6174281"/>
                  <a:gd name="connsiteY3" fmla="*/ 1537498 h 4823252"/>
                  <a:gd name="connsiteX4" fmla="*/ 3988341 w 6174281"/>
                  <a:gd name="connsiteY4" fmla="*/ 2733472 h 4823252"/>
                  <a:gd name="connsiteX5" fmla="*/ 5008218 w 6174281"/>
                  <a:gd name="connsiteY5" fmla="*/ 1116957 h 4823252"/>
                  <a:gd name="connsiteX6" fmla="*/ 6174281 w 6174281"/>
                  <a:gd name="connsiteY6" fmla="*/ 4823252 h 4823252"/>
                  <a:gd name="connsiteX0" fmla="*/ 0 w 6174281"/>
                  <a:gd name="connsiteY0" fmla="*/ 0 h 4823252"/>
                  <a:gd name="connsiteX1" fmla="*/ 1155018 w 6174281"/>
                  <a:gd name="connsiteY1" fmla="*/ 4118499 h 4823252"/>
                  <a:gd name="connsiteX2" fmla="*/ 2163579 w 6174281"/>
                  <a:gd name="connsiteY2" fmla="*/ 2767890 h 4823252"/>
                  <a:gd name="connsiteX3" fmla="*/ 3103159 w 6174281"/>
                  <a:gd name="connsiteY3" fmla="*/ 1537498 h 4823252"/>
                  <a:gd name="connsiteX4" fmla="*/ 3988341 w 6174281"/>
                  <a:gd name="connsiteY4" fmla="*/ 2733472 h 4823252"/>
                  <a:gd name="connsiteX5" fmla="*/ 5008218 w 6174281"/>
                  <a:gd name="connsiteY5" fmla="*/ 1116957 h 4823252"/>
                  <a:gd name="connsiteX6" fmla="*/ 6174281 w 6174281"/>
                  <a:gd name="connsiteY6" fmla="*/ 4823252 h 4823252"/>
                  <a:gd name="connsiteX0" fmla="*/ 0 w 6174281"/>
                  <a:gd name="connsiteY0" fmla="*/ 0 h 4823252"/>
                  <a:gd name="connsiteX1" fmla="*/ 1155018 w 6174281"/>
                  <a:gd name="connsiteY1" fmla="*/ 4118499 h 4823252"/>
                  <a:gd name="connsiteX2" fmla="*/ 2163579 w 6174281"/>
                  <a:gd name="connsiteY2" fmla="*/ 2767890 h 4823252"/>
                  <a:gd name="connsiteX3" fmla="*/ 3103159 w 6174281"/>
                  <a:gd name="connsiteY3" fmla="*/ 1537498 h 4823252"/>
                  <a:gd name="connsiteX4" fmla="*/ 3988341 w 6174281"/>
                  <a:gd name="connsiteY4" fmla="*/ 2733472 h 4823252"/>
                  <a:gd name="connsiteX5" fmla="*/ 5008218 w 6174281"/>
                  <a:gd name="connsiteY5" fmla="*/ 1116957 h 4823252"/>
                  <a:gd name="connsiteX6" fmla="*/ 6174281 w 6174281"/>
                  <a:gd name="connsiteY6" fmla="*/ 4823252 h 4823252"/>
                  <a:gd name="connsiteX0" fmla="*/ 0 w 6174281"/>
                  <a:gd name="connsiteY0" fmla="*/ 0 h 4823252"/>
                  <a:gd name="connsiteX1" fmla="*/ 1155018 w 6174281"/>
                  <a:gd name="connsiteY1" fmla="*/ 4118499 h 4823252"/>
                  <a:gd name="connsiteX2" fmla="*/ 2163579 w 6174281"/>
                  <a:gd name="connsiteY2" fmla="*/ 2767890 h 4823252"/>
                  <a:gd name="connsiteX3" fmla="*/ 3103159 w 6174281"/>
                  <a:gd name="connsiteY3" fmla="*/ 1537498 h 4823252"/>
                  <a:gd name="connsiteX4" fmla="*/ 3988341 w 6174281"/>
                  <a:gd name="connsiteY4" fmla="*/ 2733472 h 4823252"/>
                  <a:gd name="connsiteX5" fmla="*/ 5008218 w 6174281"/>
                  <a:gd name="connsiteY5" fmla="*/ 1116957 h 4823252"/>
                  <a:gd name="connsiteX6" fmla="*/ 6174281 w 6174281"/>
                  <a:gd name="connsiteY6" fmla="*/ 4823252 h 4823252"/>
                  <a:gd name="connsiteX0" fmla="*/ 0 w 6174281"/>
                  <a:gd name="connsiteY0" fmla="*/ 0 h 4823252"/>
                  <a:gd name="connsiteX1" fmla="*/ 1155018 w 6174281"/>
                  <a:gd name="connsiteY1" fmla="*/ 4118499 h 4823252"/>
                  <a:gd name="connsiteX2" fmla="*/ 2163579 w 6174281"/>
                  <a:gd name="connsiteY2" fmla="*/ 2767890 h 4823252"/>
                  <a:gd name="connsiteX3" fmla="*/ 3103159 w 6174281"/>
                  <a:gd name="connsiteY3" fmla="*/ 1537498 h 4823252"/>
                  <a:gd name="connsiteX4" fmla="*/ 3988341 w 6174281"/>
                  <a:gd name="connsiteY4" fmla="*/ 2733472 h 4823252"/>
                  <a:gd name="connsiteX5" fmla="*/ 5008218 w 6174281"/>
                  <a:gd name="connsiteY5" fmla="*/ 1116957 h 4823252"/>
                  <a:gd name="connsiteX6" fmla="*/ 6174281 w 6174281"/>
                  <a:gd name="connsiteY6" fmla="*/ 4823252 h 4823252"/>
                  <a:gd name="connsiteX0" fmla="*/ 0 w 6174281"/>
                  <a:gd name="connsiteY0" fmla="*/ 0 h 4823252"/>
                  <a:gd name="connsiteX1" fmla="*/ 1155018 w 6174281"/>
                  <a:gd name="connsiteY1" fmla="*/ 4118499 h 4823252"/>
                  <a:gd name="connsiteX2" fmla="*/ 2163579 w 6174281"/>
                  <a:gd name="connsiteY2" fmla="*/ 2767890 h 4823252"/>
                  <a:gd name="connsiteX3" fmla="*/ 3103159 w 6174281"/>
                  <a:gd name="connsiteY3" fmla="*/ 1537498 h 4823252"/>
                  <a:gd name="connsiteX4" fmla="*/ 3988341 w 6174281"/>
                  <a:gd name="connsiteY4" fmla="*/ 2733472 h 4823252"/>
                  <a:gd name="connsiteX5" fmla="*/ 5008218 w 6174281"/>
                  <a:gd name="connsiteY5" fmla="*/ 1116957 h 4823252"/>
                  <a:gd name="connsiteX6" fmla="*/ 6174281 w 6174281"/>
                  <a:gd name="connsiteY6" fmla="*/ 4823252 h 4823252"/>
                  <a:gd name="connsiteX0" fmla="*/ 0 w 6174281"/>
                  <a:gd name="connsiteY0" fmla="*/ 0 h 4823252"/>
                  <a:gd name="connsiteX1" fmla="*/ 1155018 w 6174281"/>
                  <a:gd name="connsiteY1" fmla="*/ 4118499 h 4823252"/>
                  <a:gd name="connsiteX2" fmla="*/ 3103159 w 6174281"/>
                  <a:gd name="connsiteY2" fmla="*/ 1537498 h 4823252"/>
                  <a:gd name="connsiteX3" fmla="*/ 3988341 w 6174281"/>
                  <a:gd name="connsiteY3" fmla="*/ 2733472 h 4823252"/>
                  <a:gd name="connsiteX4" fmla="*/ 5008218 w 6174281"/>
                  <a:gd name="connsiteY4" fmla="*/ 1116957 h 4823252"/>
                  <a:gd name="connsiteX5" fmla="*/ 6174281 w 6174281"/>
                  <a:gd name="connsiteY5" fmla="*/ 4823252 h 4823252"/>
                  <a:gd name="connsiteX0" fmla="*/ 0 w 6174281"/>
                  <a:gd name="connsiteY0" fmla="*/ 0 h 4823252"/>
                  <a:gd name="connsiteX1" fmla="*/ 1155018 w 6174281"/>
                  <a:gd name="connsiteY1" fmla="*/ 4118499 h 4823252"/>
                  <a:gd name="connsiteX2" fmla="*/ 3103159 w 6174281"/>
                  <a:gd name="connsiteY2" fmla="*/ 1537498 h 4823252"/>
                  <a:gd name="connsiteX3" fmla="*/ 3988341 w 6174281"/>
                  <a:gd name="connsiteY3" fmla="*/ 2733472 h 4823252"/>
                  <a:gd name="connsiteX4" fmla="*/ 5008218 w 6174281"/>
                  <a:gd name="connsiteY4" fmla="*/ 1116957 h 4823252"/>
                  <a:gd name="connsiteX5" fmla="*/ 6174281 w 6174281"/>
                  <a:gd name="connsiteY5" fmla="*/ 4823252 h 4823252"/>
                  <a:gd name="connsiteX0" fmla="*/ 0 w 6174281"/>
                  <a:gd name="connsiteY0" fmla="*/ 0 h 4823252"/>
                  <a:gd name="connsiteX1" fmla="*/ 1155018 w 6174281"/>
                  <a:gd name="connsiteY1" fmla="*/ 4118499 h 4823252"/>
                  <a:gd name="connsiteX2" fmla="*/ 3103159 w 6174281"/>
                  <a:gd name="connsiteY2" fmla="*/ 1537498 h 4823252"/>
                  <a:gd name="connsiteX3" fmla="*/ 3988341 w 6174281"/>
                  <a:gd name="connsiteY3" fmla="*/ 2733472 h 4823252"/>
                  <a:gd name="connsiteX4" fmla="*/ 5008218 w 6174281"/>
                  <a:gd name="connsiteY4" fmla="*/ 1116957 h 4823252"/>
                  <a:gd name="connsiteX5" fmla="*/ 6174281 w 6174281"/>
                  <a:gd name="connsiteY5" fmla="*/ 4823252 h 4823252"/>
                  <a:gd name="connsiteX0" fmla="*/ 0 w 6174281"/>
                  <a:gd name="connsiteY0" fmla="*/ 0 h 4823252"/>
                  <a:gd name="connsiteX1" fmla="*/ 1155018 w 6174281"/>
                  <a:gd name="connsiteY1" fmla="*/ 4118499 h 4823252"/>
                  <a:gd name="connsiteX2" fmla="*/ 3103159 w 6174281"/>
                  <a:gd name="connsiteY2" fmla="*/ 1537498 h 4823252"/>
                  <a:gd name="connsiteX3" fmla="*/ 3988341 w 6174281"/>
                  <a:gd name="connsiteY3" fmla="*/ 2733472 h 4823252"/>
                  <a:gd name="connsiteX4" fmla="*/ 5008218 w 6174281"/>
                  <a:gd name="connsiteY4" fmla="*/ 1116957 h 4823252"/>
                  <a:gd name="connsiteX5" fmla="*/ 6174281 w 6174281"/>
                  <a:gd name="connsiteY5" fmla="*/ 4823252 h 4823252"/>
                  <a:gd name="connsiteX0" fmla="*/ 0 w 6174281"/>
                  <a:gd name="connsiteY0" fmla="*/ 0 h 4823252"/>
                  <a:gd name="connsiteX1" fmla="*/ 1155018 w 6174281"/>
                  <a:gd name="connsiteY1" fmla="*/ 4118499 h 4823252"/>
                  <a:gd name="connsiteX2" fmla="*/ 3103159 w 6174281"/>
                  <a:gd name="connsiteY2" fmla="*/ 1537498 h 4823252"/>
                  <a:gd name="connsiteX3" fmla="*/ 3988341 w 6174281"/>
                  <a:gd name="connsiteY3" fmla="*/ 2733472 h 4823252"/>
                  <a:gd name="connsiteX4" fmla="*/ 5008218 w 6174281"/>
                  <a:gd name="connsiteY4" fmla="*/ 1116957 h 4823252"/>
                  <a:gd name="connsiteX5" fmla="*/ 6174281 w 6174281"/>
                  <a:gd name="connsiteY5" fmla="*/ 4823252 h 4823252"/>
                  <a:gd name="connsiteX0" fmla="*/ 0 w 6174281"/>
                  <a:gd name="connsiteY0" fmla="*/ 0 h 4823252"/>
                  <a:gd name="connsiteX1" fmla="*/ 1155018 w 6174281"/>
                  <a:gd name="connsiteY1" fmla="*/ 4118499 h 4823252"/>
                  <a:gd name="connsiteX2" fmla="*/ 3103159 w 6174281"/>
                  <a:gd name="connsiteY2" fmla="*/ 1537498 h 4823252"/>
                  <a:gd name="connsiteX3" fmla="*/ 3988341 w 6174281"/>
                  <a:gd name="connsiteY3" fmla="*/ 2733472 h 4823252"/>
                  <a:gd name="connsiteX4" fmla="*/ 5008218 w 6174281"/>
                  <a:gd name="connsiteY4" fmla="*/ 1116957 h 4823252"/>
                  <a:gd name="connsiteX5" fmla="*/ 6174281 w 6174281"/>
                  <a:gd name="connsiteY5" fmla="*/ 4823252 h 4823252"/>
                  <a:gd name="connsiteX0" fmla="*/ 0 w 6174281"/>
                  <a:gd name="connsiteY0" fmla="*/ 0 h 4823252"/>
                  <a:gd name="connsiteX1" fmla="*/ 1155018 w 6174281"/>
                  <a:gd name="connsiteY1" fmla="*/ 4118499 h 4823252"/>
                  <a:gd name="connsiteX2" fmla="*/ 3103159 w 6174281"/>
                  <a:gd name="connsiteY2" fmla="*/ 1537498 h 4823252"/>
                  <a:gd name="connsiteX3" fmla="*/ 3988341 w 6174281"/>
                  <a:gd name="connsiteY3" fmla="*/ 2733472 h 4823252"/>
                  <a:gd name="connsiteX4" fmla="*/ 5008218 w 6174281"/>
                  <a:gd name="connsiteY4" fmla="*/ 1116957 h 4823252"/>
                  <a:gd name="connsiteX5" fmla="*/ 6174281 w 6174281"/>
                  <a:gd name="connsiteY5" fmla="*/ 4823252 h 4823252"/>
                  <a:gd name="connsiteX0" fmla="*/ 0 w 6174281"/>
                  <a:gd name="connsiteY0" fmla="*/ 0 h 4823252"/>
                  <a:gd name="connsiteX1" fmla="*/ 1155018 w 6174281"/>
                  <a:gd name="connsiteY1" fmla="*/ 4118499 h 4823252"/>
                  <a:gd name="connsiteX2" fmla="*/ 3103159 w 6174281"/>
                  <a:gd name="connsiteY2" fmla="*/ 1537498 h 4823252"/>
                  <a:gd name="connsiteX3" fmla="*/ 3988341 w 6174281"/>
                  <a:gd name="connsiteY3" fmla="*/ 2733472 h 4823252"/>
                  <a:gd name="connsiteX4" fmla="*/ 5008218 w 6174281"/>
                  <a:gd name="connsiteY4" fmla="*/ 1116957 h 4823252"/>
                  <a:gd name="connsiteX5" fmla="*/ 6174281 w 6174281"/>
                  <a:gd name="connsiteY5" fmla="*/ 4823252 h 48232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174281" h="4823252">
                    <a:moveTo>
                      <a:pt x="0" y="0"/>
                    </a:moveTo>
                    <a:cubicBezTo>
                      <a:pt x="402383" y="271751"/>
                      <a:pt x="600453" y="4206169"/>
                      <a:pt x="1155018" y="4118499"/>
                    </a:cubicBezTo>
                    <a:cubicBezTo>
                      <a:pt x="1709583" y="4030829"/>
                      <a:pt x="2757997" y="1535958"/>
                      <a:pt x="3103159" y="1537498"/>
                    </a:cubicBezTo>
                    <a:cubicBezTo>
                      <a:pt x="3448321" y="1539038"/>
                      <a:pt x="3723149" y="2738495"/>
                      <a:pt x="3988341" y="2733472"/>
                    </a:cubicBezTo>
                    <a:cubicBezTo>
                      <a:pt x="4253533" y="2728449"/>
                      <a:pt x="4670929" y="1040989"/>
                      <a:pt x="5008218" y="1116957"/>
                    </a:cubicBezTo>
                    <a:cubicBezTo>
                      <a:pt x="5678023" y="1192925"/>
                      <a:pt x="6007100" y="3909212"/>
                      <a:pt x="6174281" y="4823252"/>
                    </a:cubicBezTo>
                  </a:path>
                </a:pathLst>
              </a:custGeom>
              <a:noFill/>
              <a:ln w="25400"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2000" dirty="0"/>
              </a:p>
            </p:txBody>
          </p:sp>
          <p:sp>
            <p:nvSpPr>
              <p:cNvPr id="35" name="Forme libre : forme 34">
                <a:extLst>
                  <a:ext uri="{FF2B5EF4-FFF2-40B4-BE49-F238E27FC236}">
                    <a16:creationId xmlns:a16="http://schemas.microsoft.com/office/drawing/2014/main" id="{17B0FAF9-7CBD-465A-917D-C154E3835C23}"/>
                  </a:ext>
                </a:extLst>
              </p:cNvPr>
              <p:cNvSpPr/>
              <p:nvPr/>
            </p:nvSpPr>
            <p:spPr>
              <a:xfrm>
                <a:off x="977513" y="2525675"/>
                <a:ext cx="7723762" cy="3663817"/>
              </a:xfrm>
              <a:custGeom>
                <a:avLst/>
                <a:gdLst>
                  <a:gd name="connsiteX0" fmla="*/ 0 w 7704306"/>
                  <a:gd name="connsiteY0" fmla="*/ 3496898 h 4051375"/>
                  <a:gd name="connsiteX1" fmla="*/ 1167319 w 7704306"/>
                  <a:gd name="connsiteY1" fmla="*/ 3389894 h 4051375"/>
                  <a:gd name="connsiteX2" fmla="*/ 3346315 w 7704306"/>
                  <a:gd name="connsiteY2" fmla="*/ 1045528 h 4051375"/>
                  <a:gd name="connsiteX3" fmla="*/ 4980562 w 7704306"/>
                  <a:gd name="connsiteY3" fmla="*/ 82490 h 4051375"/>
                  <a:gd name="connsiteX4" fmla="*/ 6605081 w 7704306"/>
                  <a:gd name="connsiteY4" fmla="*/ 500779 h 4051375"/>
                  <a:gd name="connsiteX5" fmla="*/ 7704306 w 7704306"/>
                  <a:gd name="connsiteY5" fmla="*/ 4051375 h 4051375"/>
                  <a:gd name="connsiteX6" fmla="*/ 7704306 w 7704306"/>
                  <a:gd name="connsiteY6" fmla="*/ 4051375 h 4051375"/>
                  <a:gd name="connsiteX7" fmla="*/ 7704306 w 7704306"/>
                  <a:gd name="connsiteY7" fmla="*/ 4051375 h 4051375"/>
                  <a:gd name="connsiteX8" fmla="*/ 7704306 w 7704306"/>
                  <a:gd name="connsiteY8" fmla="*/ 4051375 h 4051375"/>
                  <a:gd name="connsiteX0" fmla="*/ 0 w 7743217"/>
                  <a:gd name="connsiteY0" fmla="*/ 3496898 h 4051375"/>
                  <a:gd name="connsiteX1" fmla="*/ 1206230 w 7743217"/>
                  <a:gd name="connsiteY1" fmla="*/ 3389894 h 4051375"/>
                  <a:gd name="connsiteX2" fmla="*/ 3385226 w 7743217"/>
                  <a:gd name="connsiteY2" fmla="*/ 1045528 h 4051375"/>
                  <a:gd name="connsiteX3" fmla="*/ 5019473 w 7743217"/>
                  <a:gd name="connsiteY3" fmla="*/ 82490 h 4051375"/>
                  <a:gd name="connsiteX4" fmla="*/ 6643992 w 7743217"/>
                  <a:gd name="connsiteY4" fmla="*/ 500779 h 4051375"/>
                  <a:gd name="connsiteX5" fmla="*/ 7743217 w 7743217"/>
                  <a:gd name="connsiteY5" fmla="*/ 4051375 h 4051375"/>
                  <a:gd name="connsiteX6" fmla="*/ 7743217 w 7743217"/>
                  <a:gd name="connsiteY6" fmla="*/ 4051375 h 4051375"/>
                  <a:gd name="connsiteX7" fmla="*/ 7743217 w 7743217"/>
                  <a:gd name="connsiteY7" fmla="*/ 4051375 h 4051375"/>
                  <a:gd name="connsiteX8" fmla="*/ 7743217 w 7743217"/>
                  <a:gd name="connsiteY8" fmla="*/ 4051375 h 4051375"/>
                  <a:gd name="connsiteX0" fmla="*/ 0 w 7743217"/>
                  <a:gd name="connsiteY0" fmla="*/ 3496898 h 4051375"/>
                  <a:gd name="connsiteX1" fmla="*/ 1206230 w 7743217"/>
                  <a:gd name="connsiteY1" fmla="*/ 3389894 h 4051375"/>
                  <a:gd name="connsiteX2" fmla="*/ 3385226 w 7743217"/>
                  <a:gd name="connsiteY2" fmla="*/ 1045528 h 4051375"/>
                  <a:gd name="connsiteX3" fmla="*/ 5019473 w 7743217"/>
                  <a:gd name="connsiteY3" fmla="*/ 82490 h 4051375"/>
                  <a:gd name="connsiteX4" fmla="*/ 6643992 w 7743217"/>
                  <a:gd name="connsiteY4" fmla="*/ 500779 h 4051375"/>
                  <a:gd name="connsiteX5" fmla="*/ 7743217 w 7743217"/>
                  <a:gd name="connsiteY5" fmla="*/ 4051375 h 4051375"/>
                  <a:gd name="connsiteX6" fmla="*/ 7743217 w 7743217"/>
                  <a:gd name="connsiteY6" fmla="*/ 4051375 h 4051375"/>
                  <a:gd name="connsiteX7" fmla="*/ 7743217 w 7743217"/>
                  <a:gd name="connsiteY7" fmla="*/ 4051375 h 4051375"/>
                  <a:gd name="connsiteX8" fmla="*/ 7743217 w 7743217"/>
                  <a:gd name="connsiteY8" fmla="*/ 4051375 h 4051375"/>
                  <a:gd name="connsiteX0" fmla="*/ 0 w 7743217"/>
                  <a:gd name="connsiteY0" fmla="*/ 3496898 h 4051375"/>
                  <a:gd name="connsiteX1" fmla="*/ 1206230 w 7743217"/>
                  <a:gd name="connsiteY1" fmla="*/ 3389894 h 4051375"/>
                  <a:gd name="connsiteX2" fmla="*/ 3385226 w 7743217"/>
                  <a:gd name="connsiteY2" fmla="*/ 1045528 h 4051375"/>
                  <a:gd name="connsiteX3" fmla="*/ 5019473 w 7743217"/>
                  <a:gd name="connsiteY3" fmla="*/ 82490 h 4051375"/>
                  <a:gd name="connsiteX4" fmla="*/ 6643992 w 7743217"/>
                  <a:gd name="connsiteY4" fmla="*/ 500779 h 4051375"/>
                  <a:gd name="connsiteX5" fmla="*/ 7743217 w 7743217"/>
                  <a:gd name="connsiteY5" fmla="*/ 4051375 h 4051375"/>
                  <a:gd name="connsiteX6" fmla="*/ 7743217 w 7743217"/>
                  <a:gd name="connsiteY6" fmla="*/ 4051375 h 4051375"/>
                  <a:gd name="connsiteX7" fmla="*/ 7743217 w 7743217"/>
                  <a:gd name="connsiteY7" fmla="*/ 4051375 h 4051375"/>
                  <a:gd name="connsiteX8" fmla="*/ 7743217 w 7743217"/>
                  <a:gd name="connsiteY8" fmla="*/ 4051375 h 4051375"/>
                  <a:gd name="connsiteX0" fmla="*/ 0 w 7743217"/>
                  <a:gd name="connsiteY0" fmla="*/ 3496898 h 4051375"/>
                  <a:gd name="connsiteX1" fmla="*/ 1206230 w 7743217"/>
                  <a:gd name="connsiteY1" fmla="*/ 3389894 h 4051375"/>
                  <a:gd name="connsiteX2" fmla="*/ 3385226 w 7743217"/>
                  <a:gd name="connsiteY2" fmla="*/ 1045528 h 4051375"/>
                  <a:gd name="connsiteX3" fmla="*/ 5019473 w 7743217"/>
                  <a:gd name="connsiteY3" fmla="*/ 82490 h 4051375"/>
                  <a:gd name="connsiteX4" fmla="*/ 6643992 w 7743217"/>
                  <a:gd name="connsiteY4" fmla="*/ 500779 h 4051375"/>
                  <a:gd name="connsiteX5" fmla="*/ 7743217 w 7743217"/>
                  <a:gd name="connsiteY5" fmla="*/ 4051375 h 4051375"/>
                  <a:gd name="connsiteX6" fmla="*/ 7743217 w 7743217"/>
                  <a:gd name="connsiteY6" fmla="*/ 4051375 h 4051375"/>
                  <a:gd name="connsiteX7" fmla="*/ 7743217 w 7743217"/>
                  <a:gd name="connsiteY7" fmla="*/ 4051375 h 4051375"/>
                  <a:gd name="connsiteX8" fmla="*/ 7743217 w 7743217"/>
                  <a:gd name="connsiteY8" fmla="*/ 4051375 h 4051375"/>
                  <a:gd name="connsiteX0" fmla="*/ 0 w 7743217"/>
                  <a:gd name="connsiteY0" fmla="*/ 3470452 h 4024929"/>
                  <a:gd name="connsiteX1" fmla="*/ 1206230 w 7743217"/>
                  <a:gd name="connsiteY1" fmla="*/ 3363448 h 4024929"/>
                  <a:gd name="connsiteX2" fmla="*/ 3560324 w 7743217"/>
                  <a:gd name="connsiteY2" fmla="*/ 649431 h 4024929"/>
                  <a:gd name="connsiteX3" fmla="*/ 5019473 w 7743217"/>
                  <a:gd name="connsiteY3" fmla="*/ 56044 h 4024929"/>
                  <a:gd name="connsiteX4" fmla="*/ 6643992 w 7743217"/>
                  <a:gd name="connsiteY4" fmla="*/ 474333 h 4024929"/>
                  <a:gd name="connsiteX5" fmla="*/ 7743217 w 7743217"/>
                  <a:gd name="connsiteY5" fmla="*/ 4024929 h 4024929"/>
                  <a:gd name="connsiteX6" fmla="*/ 7743217 w 7743217"/>
                  <a:gd name="connsiteY6" fmla="*/ 4024929 h 4024929"/>
                  <a:gd name="connsiteX7" fmla="*/ 7743217 w 7743217"/>
                  <a:gd name="connsiteY7" fmla="*/ 4024929 h 4024929"/>
                  <a:gd name="connsiteX8" fmla="*/ 7743217 w 7743217"/>
                  <a:gd name="connsiteY8" fmla="*/ 4024929 h 4024929"/>
                  <a:gd name="connsiteX0" fmla="*/ 0 w 7743217"/>
                  <a:gd name="connsiteY0" fmla="*/ 3466313 h 4020790"/>
                  <a:gd name="connsiteX1" fmla="*/ 1206230 w 7743217"/>
                  <a:gd name="connsiteY1" fmla="*/ 3359309 h 4020790"/>
                  <a:gd name="connsiteX2" fmla="*/ 3560324 w 7743217"/>
                  <a:gd name="connsiteY2" fmla="*/ 645292 h 4020790"/>
                  <a:gd name="connsiteX3" fmla="*/ 5019473 w 7743217"/>
                  <a:gd name="connsiteY3" fmla="*/ 51905 h 4020790"/>
                  <a:gd name="connsiteX4" fmla="*/ 6643992 w 7743217"/>
                  <a:gd name="connsiteY4" fmla="*/ 470194 h 4020790"/>
                  <a:gd name="connsiteX5" fmla="*/ 7743217 w 7743217"/>
                  <a:gd name="connsiteY5" fmla="*/ 4020790 h 4020790"/>
                  <a:gd name="connsiteX6" fmla="*/ 7743217 w 7743217"/>
                  <a:gd name="connsiteY6" fmla="*/ 4020790 h 4020790"/>
                  <a:gd name="connsiteX7" fmla="*/ 7743217 w 7743217"/>
                  <a:gd name="connsiteY7" fmla="*/ 4020790 h 4020790"/>
                  <a:gd name="connsiteX8" fmla="*/ 7743217 w 7743217"/>
                  <a:gd name="connsiteY8" fmla="*/ 4020790 h 4020790"/>
                  <a:gd name="connsiteX0" fmla="*/ 0 w 7743217"/>
                  <a:gd name="connsiteY0" fmla="*/ 3757777 h 4312254"/>
                  <a:gd name="connsiteX1" fmla="*/ 1206230 w 7743217"/>
                  <a:gd name="connsiteY1" fmla="*/ 3650773 h 4312254"/>
                  <a:gd name="connsiteX2" fmla="*/ 3560324 w 7743217"/>
                  <a:gd name="connsiteY2" fmla="*/ 936756 h 4312254"/>
                  <a:gd name="connsiteX3" fmla="*/ 4990290 w 7743217"/>
                  <a:gd name="connsiteY3" fmla="*/ 2901 h 4312254"/>
                  <a:gd name="connsiteX4" fmla="*/ 6643992 w 7743217"/>
                  <a:gd name="connsiteY4" fmla="*/ 761658 h 4312254"/>
                  <a:gd name="connsiteX5" fmla="*/ 7743217 w 7743217"/>
                  <a:gd name="connsiteY5" fmla="*/ 4312254 h 4312254"/>
                  <a:gd name="connsiteX6" fmla="*/ 7743217 w 7743217"/>
                  <a:gd name="connsiteY6" fmla="*/ 4312254 h 4312254"/>
                  <a:gd name="connsiteX7" fmla="*/ 7743217 w 7743217"/>
                  <a:gd name="connsiteY7" fmla="*/ 4312254 h 4312254"/>
                  <a:gd name="connsiteX8" fmla="*/ 7743217 w 7743217"/>
                  <a:gd name="connsiteY8" fmla="*/ 4312254 h 4312254"/>
                  <a:gd name="connsiteX0" fmla="*/ 0 w 7743217"/>
                  <a:gd name="connsiteY0" fmla="*/ 3755142 h 4309619"/>
                  <a:gd name="connsiteX1" fmla="*/ 1206230 w 7743217"/>
                  <a:gd name="connsiteY1" fmla="*/ 3648138 h 4309619"/>
                  <a:gd name="connsiteX2" fmla="*/ 3560324 w 7743217"/>
                  <a:gd name="connsiteY2" fmla="*/ 934121 h 4309619"/>
                  <a:gd name="connsiteX3" fmla="*/ 4990290 w 7743217"/>
                  <a:gd name="connsiteY3" fmla="*/ 266 h 4309619"/>
                  <a:gd name="connsiteX4" fmla="*/ 6439711 w 7743217"/>
                  <a:gd name="connsiteY4" fmla="*/ 885483 h 4309619"/>
                  <a:gd name="connsiteX5" fmla="*/ 7743217 w 7743217"/>
                  <a:gd name="connsiteY5" fmla="*/ 4309619 h 4309619"/>
                  <a:gd name="connsiteX6" fmla="*/ 7743217 w 7743217"/>
                  <a:gd name="connsiteY6" fmla="*/ 4309619 h 4309619"/>
                  <a:gd name="connsiteX7" fmla="*/ 7743217 w 7743217"/>
                  <a:gd name="connsiteY7" fmla="*/ 4309619 h 4309619"/>
                  <a:gd name="connsiteX8" fmla="*/ 7743217 w 7743217"/>
                  <a:gd name="connsiteY8" fmla="*/ 4309619 h 4309619"/>
                  <a:gd name="connsiteX0" fmla="*/ 0 w 7519481"/>
                  <a:gd name="connsiteY0" fmla="*/ 4017789 h 4309619"/>
                  <a:gd name="connsiteX1" fmla="*/ 982494 w 7519481"/>
                  <a:gd name="connsiteY1" fmla="*/ 3648138 h 4309619"/>
                  <a:gd name="connsiteX2" fmla="*/ 3336588 w 7519481"/>
                  <a:gd name="connsiteY2" fmla="*/ 934121 h 4309619"/>
                  <a:gd name="connsiteX3" fmla="*/ 4766554 w 7519481"/>
                  <a:gd name="connsiteY3" fmla="*/ 266 h 4309619"/>
                  <a:gd name="connsiteX4" fmla="*/ 6215975 w 7519481"/>
                  <a:gd name="connsiteY4" fmla="*/ 885483 h 4309619"/>
                  <a:gd name="connsiteX5" fmla="*/ 7519481 w 7519481"/>
                  <a:gd name="connsiteY5" fmla="*/ 4309619 h 4309619"/>
                  <a:gd name="connsiteX6" fmla="*/ 7519481 w 7519481"/>
                  <a:gd name="connsiteY6" fmla="*/ 4309619 h 4309619"/>
                  <a:gd name="connsiteX7" fmla="*/ 7519481 w 7519481"/>
                  <a:gd name="connsiteY7" fmla="*/ 4309619 h 4309619"/>
                  <a:gd name="connsiteX8" fmla="*/ 7519481 w 7519481"/>
                  <a:gd name="connsiteY8" fmla="*/ 4309619 h 4309619"/>
                  <a:gd name="connsiteX0" fmla="*/ 0 w 7519481"/>
                  <a:gd name="connsiteY0" fmla="*/ 4017789 h 4309619"/>
                  <a:gd name="connsiteX1" fmla="*/ 982494 w 7519481"/>
                  <a:gd name="connsiteY1" fmla="*/ 3648138 h 4309619"/>
                  <a:gd name="connsiteX2" fmla="*/ 3336588 w 7519481"/>
                  <a:gd name="connsiteY2" fmla="*/ 934121 h 4309619"/>
                  <a:gd name="connsiteX3" fmla="*/ 4766554 w 7519481"/>
                  <a:gd name="connsiteY3" fmla="*/ 266 h 4309619"/>
                  <a:gd name="connsiteX4" fmla="*/ 6215975 w 7519481"/>
                  <a:gd name="connsiteY4" fmla="*/ 885483 h 4309619"/>
                  <a:gd name="connsiteX5" fmla="*/ 7519481 w 7519481"/>
                  <a:gd name="connsiteY5" fmla="*/ 4309619 h 4309619"/>
                  <a:gd name="connsiteX6" fmla="*/ 7519481 w 7519481"/>
                  <a:gd name="connsiteY6" fmla="*/ 4309619 h 4309619"/>
                  <a:gd name="connsiteX7" fmla="*/ 7519481 w 7519481"/>
                  <a:gd name="connsiteY7" fmla="*/ 4309619 h 4309619"/>
                  <a:gd name="connsiteX8" fmla="*/ 7519481 w 7519481"/>
                  <a:gd name="connsiteY8" fmla="*/ 4309619 h 4309619"/>
                  <a:gd name="connsiteX0" fmla="*/ 0 w 7519481"/>
                  <a:gd name="connsiteY0" fmla="*/ 4017789 h 4309619"/>
                  <a:gd name="connsiteX1" fmla="*/ 1391056 w 7519481"/>
                  <a:gd name="connsiteY1" fmla="*/ 3171482 h 4309619"/>
                  <a:gd name="connsiteX2" fmla="*/ 3336588 w 7519481"/>
                  <a:gd name="connsiteY2" fmla="*/ 934121 h 4309619"/>
                  <a:gd name="connsiteX3" fmla="*/ 4766554 w 7519481"/>
                  <a:gd name="connsiteY3" fmla="*/ 266 h 4309619"/>
                  <a:gd name="connsiteX4" fmla="*/ 6215975 w 7519481"/>
                  <a:gd name="connsiteY4" fmla="*/ 885483 h 4309619"/>
                  <a:gd name="connsiteX5" fmla="*/ 7519481 w 7519481"/>
                  <a:gd name="connsiteY5" fmla="*/ 4309619 h 4309619"/>
                  <a:gd name="connsiteX6" fmla="*/ 7519481 w 7519481"/>
                  <a:gd name="connsiteY6" fmla="*/ 4309619 h 4309619"/>
                  <a:gd name="connsiteX7" fmla="*/ 7519481 w 7519481"/>
                  <a:gd name="connsiteY7" fmla="*/ 4309619 h 4309619"/>
                  <a:gd name="connsiteX8" fmla="*/ 7519481 w 7519481"/>
                  <a:gd name="connsiteY8" fmla="*/ 4309619 h 4309619"/>
                  <a:gd name="connsiteX0" fmla="*/ 0 w 7519481"/>
                  <a:gd name="connsiteY0" fmla="*/ 4017789 h 4309619"/>
                  <a:gd name="connsiteX1" fmla="*/ 1391056 w 7519481"/>
                  <a:gd name="connsiteY1" fmla="*/ 3171482 h 4309619"/>
                  <a:gd name="connsiteX2" fmla="*/ 3336588 w 7519481"/>
                  <a:gd name="connsiteY2" fmla="*/ 934121 h 4309619"/>
                  <a:gd name="connsiteX3" fmla="*/ 4766554 w 7519481"/>
                  <a:gd name="connsiteY3" fmla="*/ 266 h 4309619"/>
                  <a:gd name="connsiteX4" fmla="*/ 6215975 w 7519481"/>
                  <a:gd name="connsiteY4" fmla="*/ 885483 h 4309619"/>
                  <a:gd name="connsiteX5" fmla="*/ 7519481 w 7519481"/>
                  <a:gd name="connsiteY5" fmla="*/ 4309619 h 4309619"/>
                  <a:gd name="connsiteX6" fmla="*/ 7519481 w 7519481"/>
                  <a:gd name="connsiteY6" fmla="*/ 4309619 h 4309619"/>
                  <a:gd name="connsiteX7" fmla="*/ 7519481 w 7519481"/>
                  <a:gd name="connsiteY7" fmla="*/ 4309619 h 4309619"/>
                  <a:gd name="connsiteX8" fmla="*/ 7519481 w 7519481"/>
                  <a:gd name="connsiteY8" fmla="*/ 4309619 h 4309619"/>
                  <a:gd name="connsiteX0" fmla="*/ 0 w 7519481"/>
                  <a:gd name="connsiteY0" fmla="*/ 4017789 h 4309619"/>
                  <a:gd name="connsiteX1" fmla="*/ 1653703 w 7519481"/>
                  <a:gd name="connsiteY1" fmla="*/ 3190937 h 4309619"/>
                  <a:gd name="connsiteX2" fmla="*/ 3336588 w 7519481"/>
                  <a:gd name="connsiteY2" fmla="*/ 934121 h 4309619"/>
                  <a:gd name="connsiteX3" fmla="*/ 4766554 w 7519481"/>
                  <a:gd name="connsiteY3" fmla="*/ 266 h 4309619"/>
                  <a:gd name="connsiteX4" fmla="*/ 6215975 w 7519481"/>
                  <a:gd name="connsiteY4" fmla="*/ 885483 h 4309619"/>
                  <a:gd name="connsiteX5" fmla="*/ 7519481 w 7519481"/>
                  <a:gd name="connsiteY5" fmla="*/ 4309619 h 4309619"/>
                  <a:gd name="connsiteX6" fmla="*/ 7519481 w 7519481"/>
                  <a:gd name="connsiteY6" fmla="*/ 4309619 h 4309619"/>
                  <a:gd name="connsiteX7" fmla="*/ 7519481 w 7519481"/>
                  <a:gd name="connsiteY7" fmla="*/ 4309619 h 4309619"/>
                  <a:gd name="connsiteX8" fmla="*/ 7519481 w 7519481"/>
                  <a:gd name="connsiteY8" fmla="*/ 4309619 h 4309619"/>
                  <a:gd name="connsiteX0" fmla="*/ 0 w 7519481"/>
                  <a:gd name="connsiteY0" fmla="*/ 4017789 h 4309619"/>
                  <a:gd name="connsiteX1" fmla="*/ 1653703 w 7519481"/>
                  <a:gd name="connsiteY1" fmla="*/ 3190937 h 4309619"/>
                  <a:gd name="connsiteX2" fmla="*/ 3900792 w 7519481"/>
                  <a:gd name="connsiteY2" fmla="*/ 934121 h 4309619"/>
                  <a:gd name="connsiteX3" fmla="*/ 4766554 w 7519481"/>
                  <a:gd name="connsiteY3" fmla="*/ 266 h 4309619"/>
                  <a:gd name="connsiteX4" fmla="*/ 6215975 w 7519481"/>
                  <a:gd name="connsiteY4" fmla="*/ 885483 h 4309619"/>
                  <a:gd name="connsiteX5" fmla="*/ 7519481 w 7519481"/>
                  <a:gd name="connsiteY5" fmla="*/ 4309619 h 4309619"/>
                  <a:gd name="connsiteX6" fmla="*/ 7519481 w 7519481"/>
                  <a:gd name="connsiteY6" fmla="*/ 4309619 h 4309619"/>
                  <a:gd name="connsiteX7" fmla="*/ 7519481 w 7519481"/>
                  <a:gd name="connsiteY7" fmla="*/ 4309619 h 4309619"/>
                  <a:gd name="connsiteX8" fmla="*/ 7519481 w 7519481"/>
                  <a:gd name="connsiteY8" fmla="*/ 4309619 h 4309619"/>
                  <a:gd name="connsiteX0" fmla="*/ 0 w 7519481"/>
                  <a:gd name="connsiteY0" fmla="*/ 4017523 h 4309353"/>
                  <a:gd name="connsiteX1" fmla="*/ 1653703 w 7519481"/>
                  <a:gd name="connsiteY1" fmla="*/ 3190671 h 4309353"/>
                  <a:gd name="connsiteX2" fmla="*/ 3560324 w 7519481"/>
                  <a:gd name="connsiteY2" fmla="*/ 885217 h 4309353"/>
                  <a:gd name="connsiteX3" fmla="*/ 4766554 w 7519481"/>
                  <a:gd name="connsiteY3" fmla="*/ 0 h 4309353"/>
                  <a:gd name="connsiteX4" fmla="*/ 6215975 w 7519481"/>
                  <a:gd name="connsiteY4" fmla="*/ 885217 h 4309353"/>
                  <a:gd name="connsiteX5" fmla="*/ 7519481 w 7519481"/>
                  <a:gd name="connsiteY5" fmla="*/ 4309353 h 4309353"/>
                  <a:gd name="connsiteX6" fmla="*/ 7519481 w 7519481"/>
                  <a:gd name="connsiteY6" fmla="*/ 4309353 h 4309353"/>
                  <a:gd name="connsiteX7" fmla="*/ 7519481 w 7519481"/>
                  <a:gd name="connsiteY7" fmla="*/ 4309353 h 4309353"/>
                  <a:gd name="connsiteX8" fmla="*/ 7519481 w 7519481"/>
                  <a:gd name="connsiteY8" fmla="*/ 4309353 h 4309353"/>
                  <a:gd name="connsiteX0" fmla="*/ 0 w 7519481"/>
                  <a:gd name="connsiteY0" fmla="*/ 3510658 h 3802488"/>
                  <a:gd name="connsiteX1" fmla="*/ 1653703 w 7519481"/>
                  <a:gd name="connsiteY1" fmla="*/ 2683806 h 3802488"/>
                  <a:gd name="connsiteX2" fmla="*/ 3560324 w 7519481"/>
                  <a:gd name="connsiteY2" fmla="*/ 378352 h 3802488"/>
                  <a:gd name="connsiteX3" fmla="*/ 4970835 w 7519481"/>
                  <a:gd name="connsiteY3" fmla="*/ 86522 h 3802488"/>
                  <a:gd name="connsiteX4" fmla="*/ 6215975 w 7519481"/>
                  <a:gd name="connsiteY4" fmla="*/ 378352 h 3802488"/>
                  <a:gd name="connsiteX5" fmla="*/ 7519481 w 7519481"/>
                  <a:gd name="connsiteY5" fmla="*/ 3802488 h 3802488"/>
                  <a:gd name="connsiteX6" fmla="*/ 7519481 w 7519481"/>
                  <a:gd name="connsiteY6" fmla="*/ 3802488 h 3802488"/>
                  <a:gd name="connsiteX7" fmla="*/ 7519481 w 7519481"/>
                  <a:gd name="connsiteY7" fmla="*/ 3802488 h 3802488"/>
                  <a:gd name="connsiteX8" fmla="*/ 7519481 w 7519481"/>
                  <a:gd name="connsiteY8" fmla="*/ 3802488 h 3802488"/>
                  <a:gd name="connsiteX0" fmla="*/ 0 w 7519481"/>
                  <a:gd name="connsiteY0" fmla="*/ 3534285 h 3826115"/>
                  <a:gd name="connsiteX1" fmla="*/ 1653703 w 7519481"/>
                  <a:gd name="connsiteY1" fmla="*/ 2707433 h 3826115"/>
                  <a:gd name="connsiteX2" fmla="*/ 3715966 w 7519481"/>
                  <a:gd name="connsiteY2" fmla="*/ 781358 h 3826115"/>
                  <a:gd name="connsiteX3" fmla="*/ 4970835 w 7519481"/>
                  <a:gd name="connsiteY3" fmla="*/ 110149 h 3826115"/>
                  <a:gd name="connsiteX4" fmla="*/ 6215975 w 7519481"/>
                  <a:gd name="connsiteY4" fmla="*/ 401979 h 3826115"/>
                  <a:gd name="connsiteX5" fmla="*/ 7519481 w 7519481"/>
                  <a:gd name="connsiteY5" fmla="*/ 3826115 h 3826115"/>
                  <a:gd name="connsiteX6" fmla="*/ 7519481 w 7519481"/>
                  <a:gd name="connsiteY6" fmla="*/ 3826115 h 3826115"/>
                  <a:gd name="connsiteX7" fmla="*/ 7519481 w 7519481"/>
                  <a:gd name="connsiteY7" fmla="*/ 3826115 h 3826115"/>
                  <a:gd name="connsiteX8" fmla="*/ 7519481 w 7519481"/>
                  <a:gd name="connsiteY8" fmla="*/ 3826115 h 3826115"/>
                  <a:gd name="connsiteX0" fmla="*/ 0 w 7519481"/>
                  <a:gd name="connsiteY0" fmla="*/ 3534285 h 3826115"/>
                  <a:gd name="connsiteX1" fmla="*/ 1887167 w 7519481"/>
                  <a:gd name="connsiteY1" fmla="*/ 2950624 h 3826115"/>
                  <a:gd name="connsiteX2" fmla="*/ 3715966 w 7519481"/>
                  <a:gd name="connsiteY2" fmla="*/ 781358 h 3826115"/>
                  <a:gd name="connsiteX3" fmla="*/ 4970835 w 7519481"/>
                  <a:gd name="connsiteY3" fmla="*/ 110149 h 3826115"/>
                  <a:gd name="connsiteX4" fmla="*/ 6215975 w 7519481"/>
                  <a:gd name="connsiteY4" fmla="*/ 401979 h 3826115"/>
                  <a:gd name="connsiteX5" fmla="*/ 7519481 w 7519481"/>
                  <a:gd name="connsiteY5" fmla="*/ 3826115 h 3826115"/>
                  <a:gd name="connsiteX6" fmla="*/ 7519481 w 7519481"/>
                  <a:gd name="connsiteY6" fmla="*/ 3826115 h 3826115"/>
                  <a:gd name="connsiteX7" fmla="*/ 7519481 w 7519481"/>
                  <a:gd name="connsiteY7" fmla="*/ 3826115 h 3826115"/>
                  <a:gd name="connsiteX8" fmla="*/ 7519481 w 7519481"/>
                  <a:gd name="connsiteY8" fmla="*/ 3826115 h 3826115"/>
                  <a:gd name="connsiteX0" fmla="*/ 0 w 7519481"/>
                  <a:gd name="connsiteY0" fmla="*/ 3431237 h 3723067"/>
                  <a:gd name="connsiteX1" fmla="*/ 1887167 w 7519481"/>
                  <a:gd name="connsiteY1" fmla="*/ 2847576 h 3723067"/>
                  <a:gd name="connsiteX2" fmla="*/ 3715966 w 7519481"/>
                  <a:gd name="connsiteY2" fmla="*/ 678310 h 3723067"/>
                  <a:gd name="connsiteX3" fmla="*/ 4970835 w 7519481"/>
                  <a:gd name="connsiteY3" fmla="*/ 7101 h 3723067"/>
                  <a:gd name="connsiteX4" fmla="*/ 6673175 w 7519481"/>
                  <a:gd name="connsiteY4" fmla="*/ 999322 h 3723067"/>
                  <a:gd name="connsiteX5" fmla="*/ 7519481 w 7519481"/>
                  <a:gd name="connsiteY5" fmla="*/ 3723067 h 3723067"/>
                  <a:gd name="connsiteX6" fmla="*/ 7519481 w 7519481"/>
                  <a:gd name="connsiteY6" fmla="*/ 3723067 h 3723067"/>
                  <a:gd name="connsiteX7" fmla="*/ 7519481 w 7519481"/>
                  <a:gd name="connsiteY7" fmla="*/ 3723067 h 3723067"/>
                  <a:gd name="connsiteX8" fmla="*/ 7519481 w 7519481"/>
                  <a:gd name="connsiteY8" fmla="*/ 3723067 h 3723067"/>
                  <a:gd name="connsiteX0" fmla="*/ 0 w 7519481"/>
                  <a:gd name="connsiteY0" fmla="*/ 3198541 h 3490371"/>
                  <a:gd name="connsiteX1" fmla="*/ 1887167 w 7519481"/>
                  <a:gd name="connsiteY1" fmla="*/ 2614880 h 3490371"/>
                  <a:gd name="connsiteX2" fmla="*/ 3715966 w 7519481"/>
                  <a:gd name="connsiteY2" fmla="*/ 445614 h 3490371"/>
                  <a:gd name="connsiteX3" fmla="*/ 5116750 w 7519481"/>
                  <a:gd name="connsiteY3" fmla="*/ 17597 h 3490371"/>
                  <a:gd name="connsiteX4" fmla="*/ 6673175 w 7519481"/>
                  <a:gd name="connsiteY4" fmla="*/ 766626 h 3490371"/>
                  <a:gd name="connsiteX5" fmla="*/ 7519481 w 7519481"/>
                  <a:gd name="connsiteY5" fmla="*/ 3490371 h 3490371"/>
                  <a:gd name="connsiteX6" fmla="*/ 7519481 w 7519481"/>
                  <a:gd name="connsiteY6" fmla="*/ 3490371 h 3490371"/>
                  <a:gd name="connsiteX7" fmla="*/ 7519481 w 7519481"/>
                  <a:gd name="connsiteY7" fmla="*/ 3490371 h 3490371"/>
                  <a:gd name="connsiteX8" fmla="*/ 7519481 w 7519481"/>
                  <a:gd name="connsiteY8" fmla="*/ 3490371 h 3490371"/>
                  <a:gd name="connsiteX0" fmla="*/ 0 w 7607030"/>
                  <a:gd name="connsiteY0" fmla="*/ 3198541 h 3490371"/>
                  <a:gd name="connsiteX1" fmla="*/ 1887167 w 7607030"/>
                  <a:gd name="connsiteY1" fmla="*/ 2614880 h 3490371"/>
                  <a:gd name="connsiteX2" fmla="*/ 3715966 w 7607030"/>
                  <a:gd name="connsiteY2" fmla="*/ 445614 h 3490371"/>
                  <a:gd name="connsiteX3" fmla="*/ 5116750 w 7607030"/>
                  <a:gd name="connsiteY3" fmla="*/ 17597 h 3490371"/>
                  <a:gd name="connsiteX4" fmla="*/ 6673175 w 7607030"/>
                  <a:gd name="connsiteY4" fmla="*/ 766626 h 3490371"/>
                  <a:gd name="connsiteX5" fmla="*/ 7519481 w 7607030"/>
                  <a:gd name="connsiteY5" fmla="*/ 3490371 h 3490371"/>
                  <a:gd name="connsiteX6" fmla="*/ 7519481 w 7607030"/>
                  <a:gd name="connsiteY6" fmla="*/ 3490371 h 3490371"/>
                  <a:gd name="connsiteX7" fmla="*/ 7519481 w 7607030"/>
                  <a:gd name="connsiteY7" fmla="*/ 3490371 h 3490371"/>
                  <a:gd name="connsiteX8" fmla="*/ 7607030 w 7607030"/>
                  <a:gd name="connsiteY8" fmla="*/ 3480643 h 3490371"/>
                  <a:gd name="connsiteX0" fmla="*/ 0 w 7538937"/>
                  <a:gd name="connsiteY0" fmla="*/ 3198541 h 3490371"/>
                  <a:gd name="connsiteX1" fmla="*/ 1887167 w 7538937"/>
                  <a:gd name="connsiteY1" fmla="*/ 2614880 h 3490371"/>
                  <a:gd name="connsiteX2" fmla="*/ 3715966 w 7538937"/>
                  <a:gd name="connsiteY2" fmla="*/ 445614 h 3490371"/>
                  <a:gd name="connsiteX3" fmla="*/ 5116750 w 7538937"/>
                  <a:gd name="connsiteY3" fmla="*/ 17597 h 3490371"/>
                  <a:gd name="connsiteX4" fmla="*/ 6673175 w 7538937"/>
                  <a:gd name="connsiteY4" fmla="*/ 766626 h 3490371"/>
                  <a:gd name="connsiteX5" fmla="*/ 7519481 w 7538937"/>
                  <a:gd name="connsiteY5" fmla="*/ 3490371 h 3490371"/>
                  <a:gd name="connsiteX6" fmla="*/ 7519481 w 7538937"/>
                  <a:gd name="connsiteY6" fmla="*/ 3490371 h 3490371"/>
                  <a:gd name="connsiteX7" fmla="*/ 7519481 w 7538937"/>
                  <a:gd name="connsiteY7" fmla="*/ 3490371 h 3490371"/>
                  <a:gd name="connsiteX8" fmla="*/ 7538937 w 7538937"/>
                  <a:gd name="connsiteY8" fmla="*/ 2653792 h 3490371"/>
                  <a:gd name="connsiteX0" fmla="*/ 0 w 7636213"/>
                  <a:gd name="connsiteY0" fmla="*/ 3198541 h 3490371"/>
                  <a:gd name="connsiteX1" fmla="*/ 1887167 w 7636213"/>
                  <a:gd name="connsiteY1" fmla="*/ 2614880 h 3490371"/>
                  <a:gd name="connsiteX2" fmla="*/ 3715966 w 7636213"/>
                  <a:gd name="connsiteY2" fmla="*/ 445614 h 3490371"/>
                  <a:gd name="connsiteX3" fmla="*/ 5116750 w 7636213"/>
                  <a:gd name="connsiteY3" fmla="*/ 17597 h 3490371"/>
                  <a:gd name="connsiteX4" fmla="*/ 6673175 w 7636213"/>
                  <a:gd name="connsiteY4" fmla="*/ 766626 h 3490371"/>
                  <a:gd name="connsiteX5" fmla="*/ 7519481 w 7636213"/>
                  <a:gd name="connsiteY5" fmla="*/ 3490371 h 3490371"/>
                  <a:gd name="connsiteX6" fmla="*/ 7519481 w 7636213"/>
                  <a:gd name="connsiteY6" fmla="*/ 3490371 h 3490371"/>
                  <a:gd name="connsiteX7" fmla="*/ 7636213 w 7636213"/>
                  <a:gd name="connsiteY7" fmla="*/ 3490371 h 3490371"/>
                  <a:gd name="connsiteX8" fmla="*/ 7538937 w 7636213"/>
                  <a:gd name="connsiteY8" fmla="*/ 2653792 h 3490371"/>
                  <a:gd name="connsiteX0" fmla="*/ 0 w 8540886"/>
                  <a:gd name="connsiteY0" fmla="*/ 3198541 h 3517031"/>
                  <a:gd name="connsiteX1" fmla="*/ 1887167 w 8540886"/>
                  <a:gd name="connsiteY1" fmla="*/ 2614880 h 3517031"/>
                  <a:gd name="connsiteX2" fmla="*/ 3715966 w 8540886"/>
                  <a:gd name="connsiteY2" fmla="*/ 445614 h 3517031"/>
                  <a:gd name="connsiteX3" fmla="*/ 5116750 w 8540886"/>
                  <a:gd name="connsiteY3" fmla="*/ 17597 h 3517031"/>
                  <a:gd name="connsiteX4" fmla="*/ 6673175 w 8540886"/>
                  <a:gd name="connsiteY4" fmla="*/ 766626 h 3517031"/>
                  <a:gd name="connsiteX5" fmla="*/ 7519481 w 8540886"/>
                  <a:gd name="connsiteY5" fmla="*/ 3490371 h 3517031"/>
                  <a:gd name="connsiteX6" fmla="*/ 7519481 w 8540886"/>
                  <a:gd name="connsiteY6" fmla="*/ 3490371 h 3517031"/>
                  <a:gd name="connsiteX7" fmla="*/ 7636213 w 8540886"/>
                  <a:gd name="connsiteY7" fmla="*/ 3490371 h 3517031"/>
                  <a:gd name="connsiteX8" fmla="*/ 8540886 w 8540886"/>
                  <a:gd name="connsiteY8" fmla="*/ 3130447 h 3517031"/>
                  <a:gd name="connsiteX0" fmla="*/ 0 w 7636213"/>
                  <a:gd name="connsiteY0" fmla="*/ 3198541 h 3517031"/>
                  <a:gd name="connsiteX1" fmla="*/ 1887167 w 7636213"/>
                  <a:gd name="connsiteY1" fmla="*/ 2614880 h 3517031"/>
                  <a:gd name="connsiteX2" fmla="*/ 3715966 w 7636213"/>
                  <a:gd name="connsiteY2" fmla="*/ 445614 h 3517031"/>
                  <a:gd name="connsiteX3" fmla="*/ 5116750 w 7636213"/>
                  <a:gd name="connsiteY3" fmla="*/ 17597 h 3517031"/>
                  <a:gd name="connsiteX4" fmla="*/ 6673175 w 7636213"/>
                  <a:gd name="connsiteY4" fmla="*/ 766626 h 3517031"/>
                  <a:gd name="connsiteX5" fmla="*/ 7519481 w 7636213"/>
                  <a:gd name="connsiteY5" fmla="*/ 3490371 h 3517031"/>
                  <a:gd name="connsiteX6" fmla="*/ 7519481 w 7636213"/>
                  <a:gd name="connsiteY6" fmla="*/ 3490371 h 3517031"/>
                  <a:gd name="connsiteX7" fmla="*/ 7636213 w 7636213"/>
                  <a:gd name="connsiteY7" fmla="*/ 3490371 h 3517031"/>
                  <a:gd name="connsiteX0" fmla="*/ 0 w 7519481"/>
                  <a:gd name="connsiteY0" fmla="*/ 3198541 h 3490371"/>
                  <a:gd name="connsiteX1" fmla="*/ 1887167 w 7519481"/>
                  <a:gd name="connsiteY1" fmla="*/ 2614880 h 3490371"/>
                  <a:gd name="connsiteX2" fmla="*/ 3715966 w 7519481"/>
                  <a:gd name="connsiteY2" fmla="*/ 445614 h 3490371"/>
                  <a:gd name="connsiteX3" fmla="*/ 5116750 w 7519481"/>
                  <a:gd name="connsiteY3" fmla="*/ 17597 h 3490371"/>
                  <a:gd name="connsiteX4" fmla="*/ 6673175 w 7519481"/>
                  <a:gd name="connsiteY4" fmla="*/ 766626 h 3490371"/>
                  <a:gd name="connsiteX5" fmla="*/ 7519481 w 7519481"/>
                  <a:gd name="connsiteY5" fmla="*/ 3490371 h 3490371"/>
                  <a:gd name="connsiteX6" fmla="*/ 7519481 w 7519481"/>
                  <a:gd name="connsiteY6" fmla="*/ 3490371 h 3490371"/>
                  <a:gd name="connsiteX0" fmla="*/ 0 w 7599659"/>
                  <a:gd name="connsiteY0" fmla="*/ 3198541 h 3692130"/>
                  <a:gd name="connsiteX1" fmla="*/ 1887167 w 7599659"/>
                  <a:gd name="connsiteY1" fmla="*/ 2614880 h 3692130"/>
                  <a:gd name="connsiteX2" fmla="*/ 3715966 w 7599659"/>
                  <a:gd name="connsiteY2" fmla="*/ 445614 h 3692130"/>
                  <a:gd name="connsiteX3" fmla="*/ 5116750 w 7599659"/>
                  <a:gd name="connsiteY3" fmla="*/ 17597 h 3692130"/>
                  <a:gd name="connsiteX4" fmla="*/ 6673175 w 7599659"/>
                  <a:gd name="connsiteY4" fmla="*/ 766626 h 3692130"/>
                  <a:gd name="connsiteX5" fmla="*/ 7519481 w 7599659"/>
                  <a:gd name="connsiteY5" fmla="*/ 3490371 h 3692130"/>
                  <a:gd name="connsiteX6" fmla="*/ 7577847 w 7599659"/>
                  <a:gd name="connsiteY6" fmla="*/ 3490371 h 3692130"/>
                  <a:gd name="connsiteX0" fmla="*/ 0 w 7519481"/>
                  <a:gd name="connsiteY0" fmla="*/ 3198541 h 3490371"/>
                  <a:gd name="connsiteX1" fmla="*/ 1887167 w 7519481"/>
                  <a:gd name="connsiteY1" fmla="*/ 2614880 h 3490371"/>
                  <a:gd name="connsiteX2" fmla="*/ 3715966 w 7519481"/>
                  <a:gd name="connsiteY2" fmla="*/ 445614 h 3490371"/>
                  <a:gd name="connsiteX3" fmla="*/ 5116750 w 7519481"/>
                  <a:gd name="connsiteY3" fmla="*/ 17597 h 3490371"/>
                  <a:gd name="connsiteX4" fmla="*/ 6673175 w 7519481"/>
                  <a:gd name="connsiteY4" fmla="*/ 766626 h 3490371"/>
                  <a:gd name="connsiteX5" fmla="*/ 7519481 w 7519481"/>
                  <a:gd name="connsiteY5" fmla="*/ 3490371 h 3490371"/>
                  <a:gd name="connsiteX0" fmla="*/ 0 w 7723762"/>
                  <a:gd name="connsiteY0" fmla="*/ 3198541 h 3801656"/>
                  <a:gd name="connsiteX1" fmla="*/ 1887167 w 7723762"/>
                  <a:gd name="connsiteY1" fmla="*/ 2614880 h 3801656"/>
                  <a:gd name="connsiteX2" fmla="*/ 3715966 w 7723762"/>
                  <a:gd name="connsiteY2" fmla="*/ 445614 h 3801656"/>
                  <a:gd name="connsiteX3" fmla="*/ 5116750 w 7723762"/>
                  <a:gd name="connsiteY3" fmla="*/ 17597 h 3801656"/>
                  <a:gd name="connsiteX4" fmla="*/ 6673175 w 7723762"/>
                  <a:gd name="connsiteY4" fmla="*/ 766626 h 3801656"/>
                  <a:gd name="connsiteX5" fmla="*/ 7723762 w 7723762"/>
                  <a:gd name="connsiteY5" fmla="*/ 3801656 h 3801656"/>
                  <a:gd name="connsiteX0" fmla="*/ 0 w 7723762"/>
                  <a:gd name="connsiteY0" fmla="*/ 3345773 h 3948888"/>
                  <a:gd name="connsiteX1" fmla="*/ 1887167 w 7723762"/>
                  <a:gd name="connsiteY1" fmla="*/ 2762112 h 3948888"/>
                  <a:gd name="connsiteX2" fmla="*/ 3715966 w 7723762"/>
                  <a:gd name="connsiteY2" fmla="*/ 592846 h 3948888"/>
                  <a:gd name="connsiteX3" fmla="*/ 5145933 w 7723762"/>
                  <a:gd name="connsiteY3" fmla="*/ 9186 h 3948888"/>
                  <a:gd name="connsiteX4" fmla="*/ 6673175 w 7723762"/>
                  <a:gd name="connsiteY4" fmla="*/ 913858 h 3948888"/>
                  <a:gd name="connsiteX5" fmla="*/ 7723762 w 7723762"/>
                  <a:gd name="connsiteY5" fmla="*/ 3948888 h 3948888"/>
                  <a:gd name="connsiteX0" fmla="*/ 0 w 7723762"/>
                  <a:gd name="connsiteY0" fmla="*/ 3348457 h 3951572"/>
                  <a:gd name="connsiteX1" fmla="*/ 1887167 w 7723762"/>
                  <a:gd name="connsiteY1" fmla="*/ 2764796 h 3951572"/>
                  <a:gd name="connsiteX2" fmla="*/ 3715966 w 7723762"/>
                  <a:gd name="connsiteY2" fmla="*/ 595530 h 3951572"/>
                  <a:gd name="connsiteX3" fmla="*/ 5145933 w 7723762"/>
                  <a:gd name="connsiteY3" fmla="*/ 11870 h 3951572"/>
                  <a:gd name="connsiteX4" fmla="*/ 6557428 w 7723762"/>
                  <a:gd name="connsiteY4" fmla="*/ 974416 h 3951572"/>
                  <a:gd name="connsiteX5" fmla="*/ 7723762 w 7723762"/>
                  <a:gd name="connsiteY5" fmla="*/ 3951572 h 3951572"/>
                  <a:gd name="connsiteX0" fmla="*/ 0 w 7723762"/>
                  <a:gd name="connsiteY0" fmla="*/ 3336591 h 3939706"/>
                  <a:gd name="connsiteX1" fmla="*/ 1887167 w 7723762"/>
                  <a:gd name="connsiteY1" fmla="*/ 2752930 h 3939706"/>
                  <a:gd name="connsiteX2" fmla="*/ 3588644 w 7723762"/>
                  <a:gd name="connsiteY2" fmla="*/ 954054 h 3939706"/>
                  <a:gd name="connsiteX3" fmla="*/ 5145933 w 7723762"/>
                  <a:gd name="connsiteY3" fmla="*/ 4 h 3939706"/>
                  <a:gd name="connsiteX4" fmla="*/ 6557428 w 7723762"/>
                  <a:gd name="connsiteY4" fmla="*/ 962550 h 3939706"/>
                  <a:gd name="connsiteX5" fmla="*/ 7723762 w 7723762"/>
                  <a:gd name="connsiteY5" fmla="*/ 3939706 h 3939706"/>
                  <a:gd name="connsiteX0" fmla="*/ 0 w 7723762"/>
                  <a:gd name="connsiteY0" fmla="*/ 3058801 h 3661916"/>
                  <a:gd name="connsiteX1" fmla="*/ 1887167 w 7723762"/>
                  <a:gd name="connsiteY1" fmla="*/ 2475140 h 3661916"/>
                  <a:gd name="connsiteX2" fmla="*/ 3588644 w 7723762"/>
                  <a:gd name="connsiteY2" fmla="*/ 676264 h 3661916"/>
                  <a:gd name="connsiteX3" fmla="*/ 4995462 w 7723762"/>
                  <a:gd name="connsiteY3" fmla="*/ 6 h 3661916"/>
                  <a:gd name="connsiteX4" fmla="*/ 6557428 w 7723762"/>
                  <a:gd name="connsiteY4" fmla="*/ 684760 h 3661916"/>
                  <a:gd name="connsiteX5" fmla="*/ 7723762 w 7723762"/>
                  <a:gd name="connsiteY5" fmla="*/ 3661916 h 3661916"/>
                  <a:gd name="connsiteX0" fmla="*/ 0 w 7723762"/>
                  <a:gd name="connsiteY0" fmla="*/ 3060702 h 3663817"/>
                  <a:gd name="connsiteX1" fmla="*/ 1887167 w 7723762"/>
                  <a:gd name="connsiteY1" fmla="*/ 2477041 h 3663817"/>
                  <a:gd name="connsiteX2" fmla="*/ 3588644 w 7723762"/>
                  <a:gd name="connsiteY2" fmla="*/ 678165 h 3663817"/>
                  <a:gd name="connsiteX3" fmla="*/ 4995462 w 7723762"/>
                  <a:gd name="connsiteY3" fmla="*/ 1907 h 3663817"/>
                  <a:gd name="connsiteX4" fmla="*/ 6476406 w 7723762"/>
                  <a:gd name="connsiteY4" fmla="*/ 848707 h 3663817"/>
                  <a:gd name="connsiteX5" fmla="*/ 7723762 w 7723762"/>
                  <a:gd name="connsiteY5" fmla="*/ 3663817 h 36638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7723762" h="3663817">
                    <a:moveTo>
                      <a:pt x="0" y="3060702"/>
                    </a:moveTo>
                    <a:cubicBezTo>
                      <a:pt x="421532" y="2919650"/>
                      <a:pt x="1289060" y="2874130"/>
                      <a:pt x="1887167" y="2477041"/>
                    </a:cubicBezTo>
                    <a:cubicBezTo>
                      <a:pt x="2485274" y="2079952"/>
                      <a:pt x="3070595" y="1090687"/>
                      <a:pt x="3588644" y="678165"/>
                    </a:cubicBezTo>
                    <a:cubicBezTo>
                      <a:pt x="4106693" y="265643"/>
                      <a:pt x="4514168" y="-26517"/>
                      <a:pt x="4995462" y="1907"/>
                    </a:cubicBezTo>
                    <a:cubicBezTo>
                      <a:pt x="5476756" y="30331"/>
                      <a:pt x="6021689" y="238389"/>
                      <a:pt x="6476406" y="848707"/>
                    </a:cubicBezTo>
                    <a:cubicBezTo>
                      <a:pt x="6931123" y="1459025"/>
                      <a:pt x="7572983" y="3209860"/>
                      <a:pt x="7723762" y="3663817"/>
                    </a:cubicBezTo>
                  </a:path>
                </a:pathLst>
              </a:custGeom>
              <a:noFill/>
              <a:ln>
                <a:solidFill>
                  <a:schemeClr val="accent1">
                    <a:shade val="50000"/>
                    <a:alpha val="25000"/>
                  </a:schemeClr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dirty="0"/>
              </a:p>
            </p:txBody>
          </p:sp>
          <p:sp>
            <p:nvSpPr>
              <p:cNvPr id="37" name="Rectangle 36">
                <a:extLst>
                  <a:ext uri="{FF2B5EF4-FFF2-40B4-BE49-F238E27FC236}">
                    <a16:creationId xmlns:a16="http://schemas.microsoft.com/office/drawing/2014/main" id="{F76AF122-DBC7-4BCD-8428-EBACB03A311F}"/>
                  </a:ext>
                </a:extLst>
              </p:cNvPr>
              <p:cNvSpPr/>
              <p:nvPr/>
            </p:nvSpPr>
            <p:spPr>
              <a:xfrm>
                <a:off x="1266990" y="5758720"/>
                <a:ext cx="184731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endParaRPr lang="fr-FR" dirty="0"/>
              </a:p>
            </p:txBody>
          </p:sp>
          <p:sp>
            <p:nvSpPr>
              <p:cNvPr id="38" name="Rectangle 37">
                <a:extLst>
                  <a:ext uri="{FF2B5EF4-FFF2-40B4-BE49-F238E27FC236}">
                    <a16:creationId xmlns:a16="http://schemas.microsoft.com/office/drawing/2014/main" id="{69C09DF6-70F2-48DC-8F6E-B9720C9893AA}"/>
                  </a:ext>
                </a:extLst>
              </p:cNvPr>
              <p:cNvSpPr/>
              <p:nvPr/>
            </p:nvSpPr>
            <p:spPr>
              <a:xfrm>
                <a:off x="6247955" y="5723759"/>
                <a:ext cx="184731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endParaRPr lang="fr-FR" dirty="0"/>
              </a:p>
            </p:txBody>
          </p:sp>
        </p:grpSp>
        <p:pic>
          <p:nvPicPr>
            <p:cNvPr id="6" name="Image 5" descr="Une image contenant cercle, Graphique, rouge&#10;&#10;Description générée automatiquement">
              <a:extLst>
                <a:ext uri="{FF2B5EF4-FFF2-40B4-BE49-F238E27FC236}">
                  <a16:creationId xmlns:a16="http://schemas.microsoft.com/office/drawing/2014/main" id="{935224B6-8F71-BBBA-2EA7-0873CC74CA9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60246" y="5623873"/>
              <a:ext cx="634534" cy="623237"/>
            </a:xfrm>
            <a:prstGeom prst="rect">
              <a:avLst/>
            </a:prstGeom>
          </p:spPr>
        </p:pic>
        <p:pic>
          <p:nvPicPr>
            <p:cNvPr id="9" name="Image 8" descr="Une image contenant cercle, rouge, Graphique&#10;&#10;Description générée automatiquement">
              <a:extLst>
                <a:ext uri="{FF2B5EF4-FFF2-40B4-BE49-F238E27FC236}">
                  <a16:creationId xmlns:a16="http://schemas.microsoft.com/office/drawing/2014/main" id="{7B4680EA-FDA0-6735-7282-DDE5C73F771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060824" y="5623873"/>
              <a:ext cx="671996" cy="604118"/>
            </a:xfrm>
            <a:prstGeom prst="rect">
              <a:avLst/>
            </a:prstGeom>
          </p:spPr>
        </p:pic>
        <p:pic>
          <p:nvPicPr>
            <p:cNvPr id="11" name="Image 10" descr="Une image contenant cercle, rouge, Graphique&#10;&#10;Description générée automatiquement">
              <a:extLst>
                <a:ext uri="{FF2B5EF4-FFF2-40B4-BE49-F238E27FC236}">
                  <a16:creationId xmlns:a16="http://schemas.microsoft.com/office/drawing/2014/main" id="{6C4664C1-3D1D-B2AC-7F60-672BB75630A4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88489" y="5677875"/>
              <a:ext cx="968971" cy="496113"/>
            </a:xfrm>
            <a:prstGeom prst="rect">
              <a:avLst/>
            </a:prstGeom>
          </p:spPr>
        </p:pic>
        <p:pic>
          <p:nvPicPr>
            <p:cNvPr id="13" name="Image 12" descr="Une image contenant créativité&#10;&#10;Description générée automatiquement avec une confiance faible">
              <a:extLst>
                <a:ext uri="{FF2B5EF4-FFF2-40B4-BE49-F238E27FC236}">
                  <a16:creationId xmlns:a16="http://schemas.microsoft.com/office/drawing/2014/main" id="{EDCB1412-249B-4D12-974D-C8E8B7C89512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430078" y="5664893"/>
              <a:ext cx="1473806" cy="670181"/>
            </a:xfrm>
            <a:prstGeom prst="rect">
              <a:avLst/>
            </a:prstGeom>
          </p:spPr>
        </p:pic>
      </p:grpSp>
      <p:sp>
        <p:nvSpPr>
          <p:cNvPr id="20" name="Rectangle 19">
            <a:extLst>
              <a:ext uri="{FF2B5EF4-FFF2-40B4-BE49-F238E27FC236}">
                <a16:creationId xmlns:a16="http://schemas.microsoft.com/office/drawing/2014/main" id="{2CFC172F-68D3-475F-EAEF-04FFBD570D47}"/>
              </a:ext>
            </a:extLst>
          </p:cNvPr>
          <p:cNvSpPr/>
          <p:nvPr/>
        </p:nvSpPr>
        <p:spPr>
          <a:xfrm>
            <a:off x="1352417" y="5731369"/>
            <a:ext cx="48122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dirty="0"/>
              <a:t>1:1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DFA66020-724E-CBB3-1315-036F4919FBF1}"/>
              </a:ext>
            </a:extLst>
          </p:cNvPr>
          <p:cNvSpPr/>
          <p:nvPr/>
        </p:nvSpPr>
        <p:spPr>
          <a:xfrm>
            <a:off x="2738563" y="5777788"/>
            <a:ext cx="65594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dirty="0"/>
              <a:t>1,3:1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0555ED0C-A6B7-A215-2DF6-D96F259F0B88}"/>
              </a:ext>
            </a:extLst>
          </p:cNvPr>
          <p:cNvSpPr/>
          <p:nvPr/>
        </p:nvSpPr>
        <p:spPr>
          <a:xfrm>
            <a:off x="6457460" y="5725423"/>
            <a:ext cx="48122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dirty="0"/>
              <a:t>2:1</a:t>
            </a:r>
          </a:p>
        </p:txBody>
      </p:sp>
      <p:cxnSp>
        <p:nvCxnSpPr>
          <p:cNvPr id="25" name="Connecteur droit avec flèche 24">
            <a:extLst>
              <a:ext uri="{FF2B5EF4-FFF2-40B4-BE49-F238E27FC236}">
                <a16:creationId xmlns:a16="http://schemas.microsoft.com/office/drawing/2014/main" id="{C6AEE1C0-510C-5BFD-5C79-52525ED5FC64}"/>
              </a:ext>
            </a:extLst>
          </p:cNvPr>
          <p:cNvCxnSpPr>
            <a:cxnSpLocks/>
          </p:cNvCxnSpPr>
          <p:nvPr/>
        </p:nvCxnSpPr>
        <p:spPr>
          <a:xfrm>
            <a:off x="6066582" y="3633505"/>
            <a:ext cx="3417953" cy="1506054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necteur droit avec flèche 9">
            <a:extLst>
              <a:ext uri="{FF2B5EF4-FFF2-40B4-BE49-F238E27FC236}">
                <a16:creationId xmlns:a16="http://schemas.microsoft.com/office/drawing/2014/main" id="{6F6C0CDE-A502-CAEA-E63C-2FB314CE1C5E}"/>
              </a:ext>
            </a:extLst>
          </p:cNvPr>
          <p:cNvCxnSpPr/>
          <p:nvPr/>
        </p:nvCxnSpPr>
        <p:spPr>
          <a:xfrm flipH="1">
            <a:off x="2652637" y="3633505"/>
            <a:ext cx="2902316" cy="622632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onnecteur droit avec flèche 18">
            <a:extLst>
              <a:ext uri="{FF2B5EF4-FFF2-40B4-BE49-F238E27FC236}">
                <a16:creationId xmlns:a16="http://schemas.microsoft.com/office/drawing/2014/main" id="{03DBE7FD-4A35-4FC5-DE20-9F6AB8D066FF}"/>
              </a:ext>
            </a:extLst>
          </p:cNvPr>
          <p:cNvCxnSpPr>
            <a:cxnSpLocks/>
          </p:cNvCxnSpPr>
          <p:nvPr/>
        </p:nvCxnSpPr>
        <p:spPr>
          <a:xfrm flipH="1">
            <a:off x="2652637" y="3633505"/>
            <a:ext cx="2902316" cy="998563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Connecteur droit avec flèche 29">
            <a:extLst>
              <a:ext uri="{FF2B5EF4-FFF2-40B4-BE49-F238E27FC236}">
                <a16:creationId xmlns:a16="http://schemas.microsoft.com/office/drawing/2014/main" id="{8E2B461D-EC0D-78E4-6B39-6DB6BBC33B10}"/>
              </a:ext>
            </a:extLst>
          </p:cNvPr>
          <p:cNvCxnSpPr>
            <a:cxnSpLocks/>
          </p:cNvCxnSpPr>
          <p:nvPr/>
        </p:nvCxnSpPr>
        <p:spPr>
          <a:xfrm flipH="1">
            <a:off x="2652637" y="3633505"/>
            <a:ext cx="2902316" cy="1428351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3" name="ZoneTexte 32">
                <a:extLst>
                  <a:ext uri="{FF2B5EF4-FFF2-40B4-BE49-F238E27FC236}">
                    <a16:creationId xmlns:a16="http://schemas.microsoft.com/office/drawing/2014/main" id="{0B7B5908-B3E2-DAD2-F5C4-8922C65FD51F}"/>
                  </a:ext>
                </a:extLst>
              </p:cNvPr>
              <p:cNvSpPr txBox="1"/>
              <p:nvPr/>
            </p:nvSpPr>
            <p:spPr>
              <a:xfrm>
                <a:off x="3923494" y="4356076"/>
                <a:ext cx="179978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𝛾</m:t>
                      </m:r>
                      <m:r>
                        <a:rPr lang="fr-FR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fr-FR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𝑏𝑎𝑐𝑘</m:t>
                      </m:r>
                      <m:r>
                        <a:rPr lang="fr-FR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r>
                        <a:rPr lang="fr-FR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𝑑𝑒𝑐𝑎𝑦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33" name="ZoneTexte 32">
                <a:extLst>
                  <a:ext uri="{FF2B5EF4-FFF2-40B4-BE49-F238E27FC236}">
                    <a16:creationId xmlns:a16="http://schemas.microsoft.com/office/drawing/2014/main" id="{0B7B5908-B3E2-DAD2-F5C4-8922C65FD51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23494" y="4356076"/>
                <a:ext cx="1799788" cy="369332"/>
              </a:xfrm>
              <a:prstGeom prst="rect">
                <a:avLst/>
              </a:prstGeom>
              <a:blipFill>
                <a:blip r:embed="rId7"/>
                <a:stretch>
                  <a:fillRect b="-13333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6" name="ZoneTexte 35">
                <a:extLst>
                  <a:ext uri="{FF2B5EF4-FFF2-40B4-BE49-F238E27FC236}">
                    <a16:creationId xmlns:a16="http://schemas.microsoft.com/office/drawing/2014/main" id="{3302FD7C-2B82-4A99-BC1B-D647D98FDFFC}"/>
                  </a:ext>
                </a:extLst>
              </p:cNvPr>
              <p:cNvSpPr txBox="1"/>
              <p:nvPr/>
            </p:nvSpPr>
            <p:spPr>
              <a:xfrm>
                <a:off x="5730458" y="4429453"/>
                <a:ext cx="1712072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𝐷𝑒𝑙𝑎𝑦𝑒𝑑</m:t>
                      </m:r>
                      <m:r>
                        <a:rPr lang="fr-FR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fr-FR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𝑓𝑖𝑠𝑠𝑖𝑜𝑛</m:t>
                      </m:r>
                    </m:oMath>
                  </m:oMathPara>
                </a14:m>
                <a:endParaRPr lang="fr-FR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36" name="ZoneTexte 35">
                <a:extLst>
                  <a:ext uri="{FF2B5EF4-FFF2-40B4-BE49-F238E27FC236}">
                    <a16:creationId xmlns:a16="http://schemas.microsoft.com/office/drawing/2014/main" id="{3302FD7C-2B82-4A99-BC1B-D647D98FDFF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30458" y="4429453"/>
                <a:ext cx="1712072" cy="276999"/>
              </a:xfrm>
              <a:prstGeom prst="rect">
                <a:avLst/>
              </a:prstGeom>
              <a:blipFill>
                <a:blip r:embed="rId8"/>
                <a:stretch>
                  <a:fillRect l="-4270" t="-4444" r="-4270" b="-35556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3" name="ZoneTexte 52">
                <a:extLst>
                  <a:ext uri="{FF2B5EF4-FFF2-40B4-BE49-F238E27FC236}">
                    <a16:creationId xmlns:a16="http://schemas.microsoft.com/office/drawing/2014/main" id="{AC5D598F-34E0-EF8F-BD4A-1370F549F5E6}"/>
                  </a:ext>
                </a:extLst>
              </p:cNvPr>
              <p:cNvSpPr txBox="1"/>
              <p:nvPr/>
            </p:nvSpPr>
            <p:spPr>
              <a:xfrm>
                <a:off x="4735978" y="4002726"/>
                <a:ext cx="219162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𝜏</m:t>
                      </m:r>
                      <m:r>
                        <a:rPr lang="fr-FR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≈ 10</m:t>
                      </m:r>
                      <m:r>
                        <a:rPr lang="fr-FR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𝑛𝑠</m:t>
                      </m:r>
                      <m:r>
                        <a:rPr lang="fr-FR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− 10</m:t>
                      </m:r>
                      <m:r>
                        <a:rPr lang="fr-FR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𝑚𝑠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53" name="ZoneTexte 52">
                <a:extLst>
                  <a:ext uri="{FF2B5EF4-FFF2-40B4-BE49-F238E27FC236}">
                    <a16:creationId xmlns:a16="http://schemas.microsoft.com/office/drawing/2014/main" id="{AC5D598F-34E0-EF8F-BD4A-1370F549F5E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35978" y="4002726"/>
                <a:ext cx="2191626" cy="369332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7" name="ZoneTexte 116">
            <a:extLst>
              <a:ext uri="{FF2B5EF4-FFF2-40B4-BE49-F238E27FC236}">
                <a16:creationId xmlns:a16="http://schemas.microsoft.com/office/drawing/2014/main" id="{CDC3E7E0-C5D0-4EF4-B7F8-FD4FCB5A4D79}"/>
              </a:ext>
            </a:extLst>
          </p:cNvPr>
          <p:cNvSpPr txBox="1"/>
          <p:nvPr/>
        </p:nvSpPr>
        <p:spPr>
          <a:xfrm>
            <a:off x="6213028" y="3395782"/>
            <a:ext cx="7264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0</a:t>
            </a:r>
            <a:r>
              <a:rPr lang="fr-FR" baseline="30000" dirty="0"/>
              <a:t>+</a:t>
            </a:r>
            <a:r>
              <a:rPr lang="fr-FR" baseline="-25000" dirty="0"/>
              <a:t>g.s. </a:t>
            </a:r>
            <a:r>
              <a:rPr lang="fr-FR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II</a:t>
            </a:r>
            <a:endParaRPr lang="fr-FR" baseline="30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8" name="ZoneTexte 117">
            <a:extLst>
              <a:ext uri="{FF2B5EF4-FFF2-40B4-BE49-F238E27FC236}">
                <a16:creationId xmlns:a16="http://schemas.microsoft.com/office/drawing/2014/main" id="{495E1053-F093-4DD2-BBE2-B42090650120}"/>
              </a:ext>
            </a:extLst>
          </p:cNvPr>
          <p:cNvSpPr txBox="1"/>
          <p:nvPr/>
        </p:nvSpPr>
        <p:spPr>
          <a:xfrm>
            <a:off x="2732820" y="4996167"/>
            <a:ext cx="6751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0</a:t>
            </a:r>
            <a:r>
              <a:rPr lang="fr-FR" baseline="30000" dirty="0"/>
              <a:t>+</a:t>
            </a:r>
            <a:r>
              <a:rPr lang="fr-FR" baseline="-25000" dirty="0"/>
              <a:t>g.s. </a:t>
            </a:r>
            <a:r>
              <a:rPr lang="fr-FR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endParaRPr lang="fr-FR" baseline="30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169" name="Groupe 168">
            <a:extLst>
              <a:ext uri="{FF2B5EF4-FFF2-40B4-BE49-F238E27FC236}">
                <a16:creationId xmlns:a16="http://schemas.microsoft.com/office/drawing/2014/main" id="{7068CDBC-61E5-434B-9CC5-6A4B0300CD72}"/>
              </a:ext>
            </a:extLst>
          </p:cNvPr>
          <p:cNvGrpSpPr/>
          <p:nvPr/>
        </p:nvGrpSpPr>
        <p:grpSpPr>
          <a:xfrm>
            <a:off x="2331391" y="4266414"/>
            <a:ext cx="205753" cy="768386"/>
            <a:chOff x="3793704" y="4479608"/>
            <a:chExt cx="205753" cy="768386"/>
          </a:xfrm>
        </p:grpSpPr>
        <p:cxnSp>
          <p:nvCxnSpPr>
            <p:cNvPr id="172" name="Connecteur droit avec flèche 171">
              <a:extLst>
                <a:ext uri="{FF2B5EF4-FFF2-40B4-BE49-F238E27FC236}">
                  <a16:creationId xmlns:a16="http://schemas.microsoft.com/office/drawing/2014/main" id="{B6294B22-0898-48DB-A548-4F6EB2AD62B9}"/>
                </a:ext>
              </a:extLst>
            </p:cNvPr>
            <p:cNvCxnSpPr/>
            <p:nvPr/>
          </p:nvCxnSpPr>
          <p:spPr>
            <a:xfrm>
              <a:off x="3793704" y="4479608"/>
              <a:ext cx="0" cy="33655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3" name="Connecteur droit avec flèche 172">
              <a:extLst>
                <a:ext uri="{FF2B5EF4-FFF2-40B4-BE49-F238E27FC236}">
                  <a16:creationId xmlns:a16="http://schemas.microsoft.com/office/drawing/2014/main" id="{E8DB2CDA-C34B-477D-899D-1AF61219AA44}"/>
                </a:ext>
              </a:extLst>
            </p:cNvPr>
            <p:cNvCxnSpPr>
              <a:cxnSpLocks/>
            </p:cNvCxnSpPr>
            <p:nvPr/>
          </p:nvCxnSpPr>
          <p:spPr>
            <a:xfrm>
              <a:off x="3929345" y="4502126"/>
              <a:ext cx="0" cy="549078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4" name="Connecteur droit avec flèche 173">
              <a:extLst>
                <a:ext uri="{FF2B5EF4-FFF2-40B4-BE49-F238E27FC236}">
                  <a16:creationId xmlns:a16="http://schemas.microsoft.com/office/drawing/2014/main" id="{FEC5D09A-4EDF-4768-9439-58B37382345B}"/>
                </a:ext>
              </a:extLst>
            </p:cNvPr>
            <p:cNvCxnSpPr>
              <a:cxnSpLocks/>
            </p:cNvCxnSpPr>
            <p:nvPr/>
          </p:nvCxnSpPr>
          <p:spPr>
            <a:xfrm>
              <a:off x="3793704" y="4734411"/>
              <a:ext cx="0" cy="104175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5" name="Connecteur droit avec flèche 174">
              <a:extLst>
                <a:ext uri="{FF2B5EF4-FFF2-40B4-BE49-F238E27FC236}">
                  <a16:creationId xmlns:a16="http://schemas.microsoft.com/office/drawing/2014/main" id="{AEE7DA37-4985-441C-80C2-639BB3D04EF9}"/>
                </a:ext>
              </a:extLst>
            </p:cNvPr>
            <p:cNvCxnSpPr>
              <a:cxnSpLocks/>
            </p:cNvCxnSpPr>
            <p:nvPr/>
          </p:nvCxnSpPr>
          <p:spPr>
            <a:xfrm>
              <a:off x="3847057" y="4702650"/>
              <a:ext cx="0" cy="348554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6" name="Connecteur droit avec flèche 175">
              <a:extLst>
                <a:ext uri="{FF2B5EF4-FFF2-40B4-BE49-F238E27FC236}">
                  <a16:creationId xmlns:a16="http://schemas.microsoft.com/office/drawing/2014/main" id="{444D71EA-4417-4D97-9F22-8216D25A2B78}"/>
                </a:ext>
              </a:extLst>
            </p:cNvPr>
            <p:cNvCxnSpPr>
              <a:cxnSpLocks/>
            </p:cNvCxnSpPr>
            <p:nvPr/>
          </p:nvCxnSpPr>
          <p:spPr>
            <a:xfrm>
              <a:off x="3793704" y="4838586"/>
              <a:ext cx="0" cy="212618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7" name="Connecteur droit avec flèche 176">
              <a:extLst>
                <a:ext uri="{FF2B5EF4-FFF2-40B4-BE49-F238E27FC236}">
                  <a16:creationId xmlns:a16="http://schemas.microsoft.com/office/drawing/2014/main" id="{49AF1F7E-8475-4C2C-9423-2AB94896282C}"/>
                </a:ext>
              </a:extLst>
            </p:cNvPr>
            <p:cNvCxnSpPr>
              <a:cxnSpLocks/>
            </p:cNvCxnSpPr>
            <p:nvPr/>
          </p:nvCxnSpPr>
          <p:spPr>
            <a:xfrm>
              <a:off x="3891199" y="4519498"/>
              <a:ext cx="0" cy="604704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8" name="Connecteur droit avec flèche 177">
              <a:extLst>
                <a:ext uri="{FF2B5EF4-FFF2-40B4-BE49-F238E27FC236}">
                  <a16:creationId xmlns:a16="http://schemas.microsoft.com/office/drawing/2014/main" id="{783FF83C-1A2D-47DC-8364-960A80C1E6A2}"/>
                </a:ext>
              </a:extLst>
            </p:cNvPr>
            <p:cNvCxnSpPr>
              <a:cxnSpLocks/>
            </p:cNvCxnSpPr>
            <p:nvPr/>
          </p:nvCxnSpPr>
          <p:spPr>
            <a:xfrm>
              <a:off x="3999457" y="4512564"/>
              <a:ext cx="0" cy="326022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9" name="Connecteur droit avec flèche 178">
              <a:extLst>
                <a:ext uri="{FF2B5EF4-FFF2-40B4-BE49-F238E27FC236}">
                  <a16:creationId xmlns:a16="http://schemas.microsoft.com/office/drawing/2014/main" id="{5C52AA03-8175-402D-BB88-B96FAD4A690C}"/>
                </a:ext>
              </a:extLst>
            </p:cNvPr>
            <p:cNvCxnSpPr>
              <a:cxnSpLocks/>
            </p:cNvCxnSpPr>
            <p:nvPr/>
          </p:nvCxnSpPr>
          <p:spPr>
            <a:xfrm>
              <a:off x="3830694" y="5035376"/>
              <a:ext cx="0" cy="212618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0" name="Connecteur droit avec flèche 179">
              <a:extLst>
                <a:ext uri="{FF2B5EF4-FFF2-40B4-BE49-F238E27FC236}">
                  <a16:creationId xmlns:a16="http://schemas.microsoft.com/office/drawing/2014/main" id="{8D8B875E-4B63-4504-BDB9-4A7343F14C2A}"/>
                </a:ext>
              </a:extLst>
            </p:cNvPr>
            <p:cNvCxnSpPr>
              <a:cxnSpLocks/>
            </p:cNvCxnSpPr>
            <p:nvPr/>
          </p:nvCxnSpPr>
          <p:spPr>
            <a:xfrm>
              <a:off x="3946104" y="4990986"/>
              <a:ext cx="0" cy="212618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0864197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591738" y="169116"/>
            <a:ext cx="7917766" cy="488983"/>
          </a:xfrm>
        </p:spPr>
        <p:txBody>
          <a:bodyPr>
            <a:normAutofit/>
          </a:bodyPr>
          <a:lstStyle/>
          <a:p>
            <a:r>
              <a:rPr lang="fr-FR" dirty="0"/>
              <a:t>1. Introduction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A7F0F3-D582-402A-B5FC-0362F90F69E0}" type="datetime1">
              <a:rPr lang="fr-FR" smtClean="0"/>
              <a:t>31/05/2024</a:t>
            </a:fld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Corentin Hiver | Oslo </a:t>
            </a:r>
            <a:r>
              <a:rPr lang="en-US" dirty="0"/>
              <a:t>8th Workshop on Level Density , Gamma Strength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1596-5F9D-49C5-9701-16B3CA54319D}" type="slidenum">
              <a:rPr lang="fr-FR" smtClean="0"/>
              <a:pPr/>
              <a:t>13</a:t>
            </a:fld>
            <a:endParaRPr lang="fr-FR" dirty="0"/>
          </a:p>
        </p:txBody>
      </p:sp>
      <p:cxnSp>
        <p:nvCxnSpPr>
          <p:cNvPr id="47" name="Connecteur droit 46">
            <a:extLst>
              <a:ext uri="{FF2B5EF4-FFF2-40B4-BE49-F238E27FC236}">
                <a16:creationId xmlns:a16="http://schemas.microsoft.com/office/drawing/2014/main" id="{81FCD884-475A-4BA0-8F46-F009DC52E89C}"/>
              </a:ext>
            </a:extLst>
          </p:cNvPr>
          <p:cNvCxnSpPr>
            <a:cxnSpLocks/>
          </p:cNvCxnSpPr>
          <p:nvPr/>
        </p:nvCxnSpPr>
        <p:spPr>
          <a:xfrm flipH="1" flipV="1">
            <a:off x="977513" y="2525675"/>
            <a:ext cx="4995462" cy="1907"/>
          </a:xfrm>
          <a:prstGeom prst="line">
            <a:avLst/>
          </a:prstGeom>
          <a:ln w="28575">
            <a:solidFill>
              <a:schemeClr val="accent2">
                <a:lumMod val="20000"/>
                <a:lumOff val="8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ZoneTexte 47">
            <a:extLst>
              <a:ext uri="{FF2B5EF4-FFF2-40B4-BE49-F238E27FC236}">
                <a16:creationId xmlns:a16="http://schemas.microsoft.com/office/drawing/2014/main" id="{9F9FE057-7AD6-49E0-AB0A-3D93A7CA604F}"/>
              </a:ext>
            </a:extLst>
          </p:cNvPr>
          <p:cNvSpPr txBox="1"/>
          <p:nvPr/>
        </p:nvSpPr>
        <p:spPr>
          <a:xfrm>
            <a:off x="455401" y="2230979"/>
            <a:ext cx="48442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800" dirty="0" err="1">
                <a:solidFill>
                  <a:schemeClr val="accent3">
                    <a:lumMod val="20000"/>
                    <a:lumOff val="80000"/>
                  </a:schemeClr>
                </a:solidFill>
              </a:rPr>
              <a:t>E</a:t>
            </a:r>
            <a:r>
              <a:rPr lang="fr-FR" sz="2800" baseline="-25000" dirty="0" err="1">
                <a:solidFill>
                  <a:schemeClr val="accent3">
                    <a:lumMod val="20000"/>
                    <a:lumOff val="80000"/>
                  </a:schemeClr>
                </a:solidFill>
              </a:rPr>
              <a:t>b</a:t>
            </a:r>
            <a:endParaRPr lang="fr-FR" sz="2800" baseline="-25000" dirty="0">
              <a:solidFill>
                <a:schemeClr val="accent3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76" name="ZoneTexte 75">
            <a:extLst>
              <a:ext uri="{FF2B5EF4-FFF2-40B4-BE49-F238E27FC236}">
                <a16:creationId xmlns:a16="http://schemas.microsoft.com/office/drawing/2014/main" id="{C096B404-3E2D-458D-8199-B9D44EE64D03}"/>
              </a:ext>
            </a:extLst>
          </p:cNvPr>
          <p:cNvSpPr txBox="1"/>
          <p:nvPr/>
        </p:nvSpPr>
        <p:spPr>
          <a:xfrm>
            <a:off x="6820200" y="1945118"/>
            <a:ext cx="48923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800" dirty="0">
                <a:solidFill>
                  <a:schemeClr val="accent2">
                    <a:lumMod val="75000"/>
                  </a:schemeClr>
                </a:solidFill>
              </a:rPr>
              <a:t>E</a:t>
            </a:r>
            <a:r>
              <a:rPr lang="fr-FR" sz="2800" baseline="-25000" dirty="0">
                <a:solidFill>
                  <a:schemeClr val="accent2">
                    <a:lumMod val="75000"/>
                  </a:schemeClr>
                </a:solidFill>
              </a:rPr>
              <a:t>B</a:t>
            </a:r>
          </a:p>
        </p:txBody>
      </p:sp>
      <p:sp>
        <p:nvSpPr>
          <p:cNvPr id="77" name="ZoneTexte 76">
            <a:extLst>
              <a:ext uri="{FF2B5EF4-FFF2-40B4-BE49-F238E27FC236}">
                <a16:creationId xmlns:a16="http://schemas.microsoft.com/office/drawing/2014/main" id="{1D307818-A0D1-4398-8F7D-051171AAFC05}"/>
              </a:ext>
            </a:extLst>
          </p:cNvPr>
          <p:cNvSpPr txBox="1"/>
          <p:nvPr/>
        </p:nvSpPr>
        <p:spPr>
          <a:xfrm>
            <a:off x="4467039" y="2350814"/>
            <a:ext cx="49340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800" dirty="0">
                <a:solidFill>
                  <a:schemeClr val="accent2">
                    <a:lumMod val="75000"/>
                  </a:schemeClr>
                </a:solidFill>
              </a:rPr>
              <a:t>E</a:t>
            </a:r>
            <a:r>
              <a:rPr lang="fr-FR" sz="2800" baseline="-25000" dirty="0">
                <a:solidFill>
                  <a:schemeClr val="accent2">
                    <a:lumMod val="75000"/>
                  </a:schemeClr>
                </a:solidFill>
              </a:rPr>
              <a:t>A</a:t>
            </a:r>
          </a:p>
        </p:txBody>
      </p:sp>
      <p:grpSp>
        <p:nvGrpSpPr>
          <p:cNvPr id="16" name="Groupe 15">
            <a:extLst>
              <a:ext uri="{FF2B5EF4-FFF2-40B4-BE49-F238E27FC236}">
                <a16:creationId xmlns:a16="http://schemas.microsoft.com/office/drawing/2014/main" id="{573CBF25-386E-4F2F-9426-6949525869C8}"/>
              </a:ext>
            </a:extLst>
          </p:cNvPr>
          <p:cNvGrpSpPr/>
          <p:nvPr/>
        </p:nvGrpSpPr>
        <p:grpSpPr>
          <a:xfrm>
            <a:off x="5198044" y="2635122"/>
            <a:ext cx="511629" cy="369333"/>
            <a:chOff x="5198044" y="2656226"/>
            <a:chExt cx="511629" cy="478860"/>
          </a:xfrm>
        </p:grpSpPr>
        <p:cxnSp>
          <p:nvCxnSpPr>
            <p:cNvPr id="43" name="Connecteur droit 42">
              <a:extLst>
                <a:ext uri="{FF2B5EF4-FFF2-40B4-BE49-F238E27FC236}">
                  <a16:creationId xmlns:a16="http://schemas.microsoft.com/office/drawing/2014/main" id="{8CB45170-44B2-47F1-9FDD-C4609E9FA669}"/>
                </a:ext>
              </a:extLst>
            </p:cNvPr>
            <p:cNvCxnSpPr>
              <a:cxnSpLocks/>
            </p:cNvCxnSpPr>
            <p:nvPr/>
          </p:nvCxnSpPr>
          <p:spPr>
            <a:xfrm>
              <a:off x="5198044" y="3135086"/>
              <a:ext cx="511629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Connecteur droit 43">
              <a:extLst>
                <a:ext uri="{FF2B5EF4-FFF2-40B4-BE49-F238E27FC236}">
                  <a16:creationId xmlns:a16="http://schemas.microsoft.com/office/drawing/2014/main" id="{E04EDF7A-174C-4305-9CBA-AC7769CF8C24}"/>
                </a:ext>
              </a:extLst>
            </p:cNvPr>
            <p:cNvCxnSpPr>
              <a:cxnSpLocks/>
            </p:cNvCxnSpPr>
            <p:nvPr/>
          </p:nvCxnSpPr>
          <p:spPr>
            <a:xfrm>
              <a:off x="5198044" y="3026229"/>
              <a:ext cx="511629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Connecteur droit 44">
              <a:extLst>
                <a:ext uri="{FF2B5EF4-FFF2-40B4-BE49-F238E27FC236}">
                  <a16:creationId xmlns:a16="http://schemas.microsoft.com/office/drawing/2014/main" id="{BD3D192D-13DB-4497-A73E-0A5B6D4F86DE}"/>
                </a:ext>
              </a:extLst>
            </p:cNvPr>
            <p:cNvCxnSpPr>
              <a:cxnSpLocks/>
            </p:cNvCxnSpPr>
            <p:nvPr/>
          </p:nvCxnSpPr>
          <p:spPr>
            <a:xfrm>
              <a:off x="5198044" y="2852263"/>
              <a:ext cx="511629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Connecteur droit 45">
              <a:extLst>
                <a:ext uri="{FF2B5EF4-FFF2-40B4-BE49-F238E27FC236}">
                  <a16:creationId xmlns:a16="http://schemas.microsoft.com/office/drawing/2014/main" id="{E24501B6-C3E8-4ACF-9DFB-F7FEE92CC2F6}"/>
                </a:ext>
              </a:extLst>
            </p:cNvPr>
            <p:cNvCxnSpPr>
              <a:cxnSpLocks/>
            </p:cNvCxnSpPr>
            <p:nvPr/>
          </p:nvCxnSpPr>
          <p:spPr>
            <a:xfrm>
              <a:off x="5198044" y="2656226"/>
              <a:ext cx="511629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" name="Groupe 14">
            <a:extLst>
              <a:ext uri="{FF2B5EF4-FFF2-40B4-BE49-F238E27FC236}">
                <a16:creationId xmlns:a16="http://schemas.microsoft.com/office/drawing/2014/main" id="{565AB568-A30C-4419-82AC-DCC077376A68}"/>
              </a:ext>
            </a:extLst>
          </p:cNvPr>
          <p:cNvGrpSpPr/>
          <p:nvPr/>
        </p:nvGrpSpPr>
        <p:grpSpPr>
          <a:xfrm>
            <a:off x="5861957" y="2504700"/>
            <a:ext cx="511629" cy="369333"/>
            <a:chOff x="5840185" y="2395174"/>
            <a:chExt cx="511629" cy="478860"/>
          </a:xfrm>
        </p:grpSpPr>
        <p:cxnSp>
          <p:nvCxnSpPr>
            <p:cNvPr id="49" name="Connecteur droit 48">
              <a:extLst>
                <a:ext uri="{FF2B5EF4-FFF2-40B4-BE49-F238E27FC236}">
                  <a16:creationId xmlns:a16="http://schemas.microsoft.com/office/drawing/2014/main" id="{DA25359C-4844-4DCF-AD56-3BD3470F69E2}"/>
                </a:ext>
              </a:extLst>
            </p:cNvPr>
            <p:cNvCxnSpPr>
              <a:cxnSpLocks/>
            </p:cNvCxnSpPr>
            <p:nvPr/>
          </p:nvCxnSpPr>
          <p:spPr>
            <a:xfrm>
              <a:off x="5840185" y="2874034"/>
              <a:ext cx="511629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Connecteur droit 49">
              <a:extLst>
                <a:ext uri="{FF2B5EF4-FFF2-40B4-BE49-F238E27FC236}">
                  <a16:creationId xmlns:a16="http://schemas.microsoft.com/office/drawing/2014/main" id="{6319DF66-45D1-47A3-B2C9-D42CE5378495}"/>
                </a:ext>
              </a:extLst>
            </p:cNvPr>
            <p:cNvCxnSpPr>
              <a:cxnSpLocks/>
            </p:cNvCxnSpPr>
            <p:nvPr/>
          </p:nvCxnSpPr>
          <p:spPr>
            <a:xfrm>
              <a:off x="5840185" y="2765177"/>
              <a:ext cx="511629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Connecteur droit 50">
              <a:extLst>
                <a:ext uri="{FF2B5EF4-FFF2-40B4-BE49-F238E27FC236}">
                  <a16:creationId xmlns:a16="http://schemas.microsoft.com/office/drawing/2014/main" id="{0C513D0C-9033-4AE8-97CE-397BF72FF509}"/>
                </a:ext>
              </a:extLst>
            </p:cNvPr>
            <p:cNvCxnSpPr>
              <a:cxnSpLocks/>
            </p:cNvCxnSpPr>
            <p:nvPr/>
          </p:nvCxnSpPr>
          <p:spPr>
            <a:xfrm>
              <a:off x="5840185" y="2591211"/>
              <a:ext cx="511629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Connecteur droit 51">
              <a:extLst>
                <a:ext uri="{FF2B5EF4-FFF2-40B4-BE49-F238E27FC236}">
                  <a16:creationId xmlns:a16="http://schemas.microsoft.com/office/drawing/2014/main" id="{A751E899-E67A-4112-B8E8-CB3D9F792F7F}"/>
                </a:ext>
              </a:extLst>
            </p:cNvPr>
            <p:cNvCxnSpPr>
              <a:cxnSpLocks/>
            </p:cNvCxnSpPr>
            <p:nvPr/>
          </p:nvCxnSpPr>
          <p:spPr>
            <a:xfrm>
              <a:off x="5840185" y="2395174"/>
              <a:ext cx="511629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4" name="Groupe 83">
            <a:extLst>
              <a:ext uri="{FF2B5EF4-FFF2-40B4-BE49-F238E27FC236}">
                <a16:creationId xmlns:a16="http://schemas.microsoft.com/office/drawing/2014/main" id="{A66709CF-3568-45A8-B17B-1F7B15BF093B}"/>
              </a:ext>
            </a:extLst>
          </p:cNvPr>
          <p:cNvGrpSpPr/>
          <p:nvPr/>
        </p:nvGrpSpPr>
        <p:grpSpPr>
          <a:xfrm>
            <a:off x="5554953" y="3264172"/>
            <a:ext cx="511629" cy="369333"/>
            <a:chOff x="5198044" y="2656226"/>
            <a:chExt cx="511629" cy="478860"/>
          </a:xfrm>
        </p:grpSpPr>
        <p:cxnSp>
          <p:nvCxnSpPr>
            <p:cNvPr id="85" name="Connecteur droit 84">
              <a:extLst>
                <a:ext uri="{FF2B5EF4-FFF2-40B4-BE49-F238E27FC236}">
                  <a16:creationId xmlns:a16="http://schemas.microsoft.com/office/drawing/2014/main" id="{22534ED7-DB35-4F94-B1B8-BD44A29A0CE1}"/>
                </a:ext>
              </a:extLst>
            </p:cNvPr>
            <p:cNvCxnSpPr>
              <a:cxnSpLocks/>
            </p:cNvCxnSpPr>
            <p:nvPr/>
          </p:nvCxnSpPr>
          <p:spPr>
            <a:xfrm>
              <a:off x="5198044" y="3135086"/>
              <a:ext cx="511629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Connecteur droit 85">
              <a:extLst>
                <a:ext uri="{FF2B5EF4-FFF2-40B4-BE49-F238E27FC236}">
                  <a16:creationId xmlns:a16="http://schemas.microsoft.com/office/drawing/2014/main" id="{8F4D6ADF-E774-459A-9DFE-2F7422EB6C08}"/>
                </a:ext>
              </a:extLst>
            </p:cNvPr>
            <p:cNvCxnSpPr>
              <a:cxnSpLocks/>
            </p:cNvCxnSpPr>
            <p:nvPr/>
          </p:nvCxnSpPr>
          <p:spPr>
            <a:xfrm>
              <a:off x="5198044" y="3026229"/>
              <a:ext cx="511629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Connecteur droit 86">
              <a:extLst>
                <a:ext uri="{FF2B5EF4-FFF2-40B4-BE49-F238E27FC236}">
                  <a16:creationId xmlns:a16="http://schemas.microsoft.com/office/drawing/2014/main" id="{37490D47-9E12-4A69-83D5-8A6848CE94F2}"/>
                </a:ext>
              </a:extLst>
            </p:cNvPr>
            <p:cNvCxnSpPr>
              <a:cxnSpLocks/>
            </p:cNvCxnSpPr>
            <p:nvPr/>
          </p:nvCxnSpPr>
          <p:spPr>
            <a:xfrm>
              <a:off x="5198044" y="2852263"/>
              <a:ext cx="511629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Connecteur droit 87">
              <a:extLst>
                <a:ext uri="{FF2B5EF4-FFF2-40B4-BE49-F238E27FC236}">
                  <a16:creationId xmlns:a16="http://schemas.microsoft.com/office/drawing/2014/main" id="{AB632681-C23E-487C-B83E-C3C1FABF5579}"/>
                </a:ext>
              </a:extLst>
            </p:cNvPr>
            <p:cNvCxnSpPr>
              <a:cxnSpLocks/>
            </p:cNvCxnSpPr>
            <p:nvPr/>
          </p:nvCxnSpPr>
          <p:spPr>
            <a:xfrm>
              <a:off x="5198044" y="2656226"/>
              <a:ext cx="511629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2" name="Groupe 21">
            <a:extLst>
              <a:ext uri="{FF2B5EF4-FFF2-40B4-BE49-F238E27FC236}">
                <a16:creationId xmlns:a16="http://schemas.microsoft.com/office/drawing/2014/main" id="{5205B8EA-5FE5-4BF6-86A9-9ED534BBD060}"/>
              </a:ext>
            </a:extLst>
          </p:cNvPr>
          <p:cNvGrpSpPr/>
          <p:nvPr/>
        </p:nvGrpSpPr>
        <p:grpSpPr>
          <a:xfrm>
            <a:off x="2141008" y="2058170"/>
            <a:ext cx="528517" cy="3003686"/>
            <a:chOff x="2141008" y="2058170"/>
            <a:chExt cx="528517" cy="3003686"/>
          </a:xfrm>
        </p:grpSpPr>
        <p:grpSp>
          <p:nvGrpSpPr>
            <p:cNvPr id="14" name="Groupe 13">
              <a:extLst>
                <a:ext uri="{FF2B5EF4-FFF2-40B4-BE49-F238E27FC236}">
                  <a16:creationId xmlns:a16="http://schemas.microsoft.com/office/drawing/2014/main" id="{B4C6F128-280A-4B5C-AF30-448FFEB7B619}"/>
                </a:ext>
              </a:extLst>
            </p:cNvPr>
            <p:cNvGrpSpPr/>
            <p:nvPr/>
          </p:nvGrpSpPr>
          <p:grpSpPr>
            <a:xfrm>
              <a:off x="2157896" y="4865820"/>
              <a:ext cx="511629" cy="196036"/>
              <a:chOff x="2157896" y="4582997"/>
              <a:chExt cx="511629" cy="478860"/>
            </a:xfrm>
          </p:grpSpPr>
          <p:cxnSp>
            <p:nvCxnSpPr>
              <p:cNvPr id="56" name="Connecteur droit 55">
                <a:extLst>
                  <a:ext uri="{FF2B5EF4-FFF2-40B4-BE49-F238E27FC236}">
                    <a16:creationId xmlns:a16="http://schemas.microsoft.com/office/drawing/2014/main" id="{9C1BE2B3-128A-441C-A32C-FCC25417AA1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157896" y="5061857"/>
                <a:ext cx="511629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Connecteur droit 56">
                <a:extLst>
                  <a:ext uri="{FF2B5EF4-FFF2-40B4-BE49-F238E27FC236}">
                    <a16:creationId xmlns:a16="http://schemas.microsoft.com/office/drawing/2014/main" id="{4746801F-48B4-4F75-8DB3-94A798DFF44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157896" y="4953000"/>
                <a:ext cx="511629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Connecteur droit 57">
                <a:extLst>
                  <a:ext uri="{FF2B5EF4-FFF2-40B4-BE49-F238E27FC236}">
                    <a16:creationId xmlns:a16="http://schemas.microsoft.com/office/drawing/2014/main" id="{0BED3CA5-E4C0-413B-91E8-87DDB92FF0C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157896" y="4779034"/>
                <a:ext cx="511629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" name="Connecteur droit 58">
                <a:extLst>
                  <a:ext uri="{FF2B5EF4-FFF2-40B4-BE49-F238E27FC236}">
                    <a16:creationId xmlns:a16="http://schemas.microsoft.com/office/drawing/2014/main" id="{6DE4BCAA-CCA5-4EEB-A3D2-1F98B8F7C8C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157896" y="4582997"/>
                <a:ext cx="511629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2" name="Groupe 11">
              <a:extLst>
                <a:ext uri="{FF2B5EF4-FFF2-40B4-BE49-F238E27FC236}">
                  <a16:creationId xmlns:a16="http://schemas.microsoft.com/office/drawing/2014/main" id="{35640511-B5F9-4968-AB1F-A8EF22B12F42}"/>
                </a:ext>
              </a:extLst>
            </p:cNvPr>
            <p:cNvGrpSpPr/>
            <p:nvPr/>
          </p:nvGrpSpPr>
          <p:grpSpPr>
            <a:xfrm>
              <a:off x="2157896" y="3777277"/>
              <a:ext cx="511629" cy="478860"/>
              <a:chOff x="2413710" y="3733911"/>
              <a:chExt cx="511629" cy="478860"/>
            </a:xfrm>
          </p:grpSpPr>
          <p:cxnSp>
            <p:nvCxnSpPr>
              <p:cNvPr id="60" name="Connecteur droit 59">
                <a:extLst>
                  <a:ext uri="{FF2B5EF4-FFF2-40B4-BE49-F238E27FC236}">
                    <a16:creationId xmlns:a16="http://schemas.microsoft.com/office/drawing/2014/main" id="{F4E214FD-A5C4-4569-9594-A22932EB9FF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413710" y="4212771"/>
                <a:ext cx="511629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1" name="Connecteur droit 60">
                <a:extLst>
                  <a:ext uri="{FF2B5EF4-FFF2-40B4-BE49-F238E27FC236}">
                    <a16:creationId xmlns:a16="http://schemas.microsoft.com/office/drawing/2014/main" id="{26BD4F95-F081-4C6B-BDB9-A94DEE189B5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413710" y="4103914"/>
                <a:ext cx="511629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" name="Connecteur droit 61">
                <a:extLst>
                  <a:ext uri="{FF2B5EF4-FFF2-40B4-BE49-F238E27FC236}">
                    <a16:creationId xmlns:a16="http://schemas.microsoft.com/office/drawing/2014/main" id="{5F400CD5-70EF-4B70-80E7-FF32FD98416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413710" y="3929948"/>
                <a:ext cx="511629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" name="Connecteur droit 62">
                <a:extLst>
                  <a:ext uri="{FF2B5EF4-FFF2-40B4-BE49-F238E27FC236}">
                    <a16:creationId xmlns:a16="http://schemas.microsoft.com/office/drawing/2014/main" id="{29F2B1C2-F927-43C7-B350-4ABBB1AB7DF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413710" y="3733911"/>
                <a:ext cx="511629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19" name="Groupe 118">
              <a:extLst>
                <a:ext uri="{FF2B5EF4-FFF2-40B4-BE49-F238E27FC236}">
                  <a16:creationId xmlns:a16="http://schemas.microsoft.com/office/drawing/2014/main" id="{C7D2D3A5-2F5F-4155-892B-88937BB3CD2D}"/>
                </a:ext>
              </a:extLst>
            </p:cNvPr>
            <p:cNvGrpSpPr/>
            <p:nvPr/>
          </p:nvGrpSpPr>
          <p:grpSpPr>
            <a:xfrm>
              <a:off x="2150151" y="3633506"/>
              <a:ext cx="511629" cy="593965"/>
              <a:chOff x="2413710" y="3733911"/>
              <a:chExt cx="511629" cy="478860"/>
            </a:xfrm>
          </p:grpSpPr>
          <p:cxnSp>
            <p:nvCxnSpPr>
              <p:cNvPr id="120" name="Connecteur droit 119">
                <a:extLst>
                  <a:ext uri="{FF2B5EF4-FFF2-40B4-BE49-F238E27FC236}">
                    <a16:creationId xmlns:a16="http://schemas.microsoft.com/office/drawing/2014/main" id="{FA01DF6E-CFAB-417D-B22E-4E2614C3D1B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413710" y="4212771"/>
                <a:ext cx="511629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1" name="Connecteur droit 120">
                <a:extLst>
                  <a:ext uri="{FF2B5EF4-FFF2-40B4-BE49-F238E27FC236}">
                    <a16:creationId xmlns:a16="http://schemas.microsoft.com/office/drawing/2014/main" id="{A5717951-450E-416F-9529-5EA6112384D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413710" y="4103914"/>
                <a:ext cx="511629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2" name="Connecteur droit 121">
                <a:extLst>
                  <a:ext uri="{FF2B5EF4-FFF2-40B4-BE49-F238E27FC236}">
                    <a16:creationId xmlns:a16="http://schemas.microsoft.com/office/drawing/2014/main" id="{B3EF09AA-A4D6-43ED-A766-9343EBE77AF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413710" y="3929948"/>
                <a:ext cx="511629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3" name="Connecteur droit 122">
                <a:extLst>
                  <a:ext uri="{FF2B5EF4-FFF2-40B4-BE49-F238E27FC236}">
                    <a16:creationId xmlns:a16="http://schemas.microsoft.com/office/drawing/2014/main" id="{0D66B2E0-9816-4825-8FE7-F886F9868F1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413710" y="3733911"/>
                <a:ext cx="511629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24" name="Groupe 123">
              <a:extLst>
                <a:ext uri="{FF2B5EF4-FFF2-40B4-BE49-F238E27FC236}">
                  <a16:creationId xmlns:a16="http://schemas.microsoft.com/office/drawing/2014/main" id="{F1AAD8BD-14D1-48EF-8813-612533B55AE7}"/>
                </a:ext>
              </a:extLst>
            </p:cNvPr>
            <p:cNvGrpSpPr/>
            <p:nvPr/>
          </p:nvGrpSpPr>
          <p:grpSpPr>
            <a:xfrm>
              <a:off x="2150150" y="3014174"/>
              <a:ext cx="511629" cy="665282"/>
              <a:chOff x="2413710" y="3733911"/>
              <a:chExt cx="511629" cy="478860"/>
            </a:xfrm>
          </p:grpSpPr>
          <p:cxnSp>
            <p:nvCxnSpPr>
              <p:cNvPr id="125" name="Connecteur droit 124">
                <a:extLst>
                  <a:ext uri="{FF2B5EF4-FFF2-40B4-BE49-F238E27FC236}">
                    <a16:creationId xmlns:a16="http://schemas.microsoft.com/office/drawing/2014/main" id="{6CDA3A30-361F-4A46-8D71-B5682118E7C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413710" y="4212771"/>
                <a:ext cx="511629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6" name="Connecteur droit 125">
                <a:extLst>
                  <a:ext uri="{FF2B5EF4-FFF2-40B4-BE49-F238E27FC236}">
                    <a16:creationId xmlns:a16="http://schemas.microsoft.com/office/drawing/2014/main" id="{465C8505-8109-44FA-8266-49ED9E86580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413710" y="4103914"/>
                <a:ext cx="511629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7" name="Connecteur droit 126">
                <a:extLst>
                  <a:ext uri="{FF2B5EF4-FFF2-40B4-BE49-F238E27FC236}">
                    <a16:creationId xmlns:a16="http://schemas.microsoft.com/office/drawing/2014/main" id="{7C013C63-51CB-492A-8C42-B77CA71A434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413710" y="3929948"/>
                <a:ext cx="511629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8" name="Connecteur droit 127">
                <a:extLst>
                  <a:ext uri="{FF2B5EF4-FFF2-40B4-BE49-F238E27FC236}">
                    <a16:creationId xmlns:a16="http://schemas.microsoft.com/office/drawing/2014/main" id="{5C02C722-2E17-461E-B447-19E1C94E997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413710" y="3733911"/>
                <a:ext cx="511629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29" name="Groupe 128">
              <a:extLst>
                <a:ext uri="{FF2B5EF4-FFF2-40B4-BE49-F238E27FC236}">
                  <a16:creationId xmlns:a16="http://schemas.microsoft.com/office/drawing/2014/main" id="{64C106A1-C282-4370-B43D-850DF40BA235}"/>
                </a:ext>
              </a:extLst>
            </p:cNvPr>
            <p:cNvGrpSpPr/>
            <p:nvPr/>
          </p:nvGrpSpPr>
          <p:grpSpPr>
            <a:xfrm>
              <a:off x="2150149" y="2854441"/>
              <a:ext cx="511629" cy="478860"/>
              <a:chOff x="2413710" y="3733911"/>
              <a:chExt cx="511629" cy="478860"/>
            </a:xfrm>
          </p:grpSpPr>
          <p:cxnSp>
            <p:nvCxnSpPr>
              <p:cNvPr id="130" name="Connecteur droit 129">
                <a:extLst>
                  <a:ext uri="{FF2B5EF4-FFF2-40B4-BE49-F238E27FC236}">
                    <a16:creationId xmlns:a16="http://schemas.microsoft.com/office/drawing/2014/main" id="{AE3EC542-E5EF-4DBE-A960-D5D77B5AADD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413710" y="4212771"/>
                <a:ext cx="511629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1" name="Connecteur droit 130">
                <a:extLst>
                  <a:ext uri="{FF2B5EF4-FFF2-40B4-BE49-F238E27FC236}">
                    <a16:creationId xmlns:a16="http://schemas.microsoft.com/office/drawing/2014/main" id="{5398E866-7E39-4FE6-AB44-3EB1C55B461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413710" y="4103914"/>
                <a:ext cx="511629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2" name="Connecteur droit 131">
                <a:extLst>
                  <a:ext uri="{FF2B5EF4-FFF2-40B4-BE49-F238E27FC236}">
                    <a16:creationId xmlns:a16="http://schemas.microsoft.com/office/drawing/2014/main" id="{CBBF2862-A7D4-4BC6-92E7-C7A1B144472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413710" y="3929948"/>
                <a:ext cx="511629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3" name="Connecteur droit 132">
                <a:extLst>
                  <a:ext uri="{FF2B5EF4-FFF2-40B4-BE49-F238E27FC236}">
                    <a16:creationId xmlns:a16="http://schemas.microsoft.com/office/drawing/2014/main" id="{8873D35F-A2A4-481A-991A-DA70A580F33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413710" y="3733911"/>
                <a:ext cx="511629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34" name="Groupe 133">
              <a:extLst>
                <a:ext uri="{FF2B5EF4-FFF2-40B4-BE49-F238E27FC236}">
                  <a16:creationId xmlns:a16="http://schemas.microsoft.com/office/drawing/2014/main" id="{FEC0439E-2272-4AF4-A252-475B420A73DB}"/>
                </a:ext>
              </a:extLst>
            </p:cNvPr>
            <p:cNvGrpSpPr/>
            <p:nvPr/>
          </p:nvGrpSpPr>
          <p:grpSpPr>
            <a:xfrm>
              <a:off x="2157896" y="2730472"/>
              <a:ext cx="511629" cy="478860"/>
              <a:chOff x="2413710" y="3733911"/>
              <a:chExt cx="511629" cy="478860"/>
            </a:xfrm>
          </p:grpSpPr>
          <p:cxnSp>
            <p:nvCxnSpPr>
              <p:cNvPr id="135" name="Connecteur droit 134">
                <a:extLst>
                  <a:ext uri="{FF2B5EF4-FFF2-40B4-BE49-F238E27FC236}">
                    <a16:creationId xmlns:a16="http://schemas.microsoft.com/office/drawing/2014/main" id="{9B65E526-6ED9-44BB-AF90-95F9743EB93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413710" y="4212771"/>
                <a:ext cx="511629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6" name="Connecteur droit 135">
                <a:extLst>
                  <a:ext uri="{FF2B5EF4-FFF2-40B4-BE49-F238E27FC236}">
                    <a16:creationId xmlns:a16="http://schemas.microsoft.com/office/drawing/2014/main" id="{C9715BA8-75AA-4B86-9302-01E48FD1134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413710" y="4103914"/>
                <a:ext cx="511629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7" name="Connecteur droit 136">
                <a:extLst>
                  <a:ext uri="{FF2B5EF4-FFF2-40B4-BE49-F238E27FC236}">
                    <a16:creationId xmlns:a16="http://schemas.microsoft.com/office/drawing/2014/main" id="{48BD21C4-3350-4207-AA95-F861A4A620F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413710" y="3929948"/>
                <a:ext cx="511629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8" name="Connecteur droit 137">
                <a:extLst>
                  <a:ext uri="{FF2B5EF4-FFF2-40B4-BE49-F238E27FC236}">
                    <a16:creationId xmlns:a16="http://schemas.microsoft.com/office/drawing/2014/main" id="{51FA73E7-12FB-46A7-933D-EDB628270EE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413710" y="3733911"/>
                <a:ext cx="511629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39" name="Groupe 138">
              <a:extLst>
                <a:ext uri="{FF2B5EF4-FFF2-40B4-BE49-F238E27FC236}">
                  <a16:creationId xmlns:a16="http://schemas.microsoft.com/office/drawing/2014/main" id="{B73D0411-CF40-4630-8FDF-4AA43657470E}"/>
                </a:ext>
              </a:extLst>
            </p:cNvPr>
            <p:cNvGrpSpPr/>
            <p:nvPr/>
          </p:nvGrpSpPr>
          <p:grpSpPr>
            <a:xfrm>
              <a:off x="2144147" y="2623776"/>
              <a:ext cx="522515" cy="478860"/>
              <a:chOff x="2413710" y="3733911"/>
              <a:chExt cx="522515" cy="478860"/>
            </a:xfrm>
          </p:grpSpPr>
          <p:cxnSp>
            <p:nvCxnSpPr>
              <p:cNvPr id="140" name="Connecteur droit 139">
                <a:extLst>
                  <a:ext uri="{FF2B5EF4-FFF2-40B4-BE49-F238E27FC236}">
                    <a16:creationId xmlns:a16="http://schemas.microsoft.com/office/drawing/2014/main" id="{5A13A4A4-6882-41FA-ABFA-76C3542D04A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413710" y="4212771"/>
                <a:ext cx="511629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1" name="Connecteur droit 140">
                <a:extLst>
                  <a:ext uri="{FF2B5EF4-FFF2-40B4-BE49-F238E27FC236}">
                    <a16:creationId xmlns:a16="http://schemas.microsoft.com/office/drawing/2014/main" id="{1A815CA6-5CB0-48B5-8BAC-319C7ECAA39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424596" y="4103914"/>
                <a:ext cx="511629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2" name="Connecteur droit 141">
                <a:extLst>
                  <a:ext uri="{FF2B5EF4-FFF2-40B4-BE49-F238E27FC236}">
                    <a16:creationId xmlns:a16="http://schemas.microsoft.com/office/drawing/2014/main" id="{9D95253D-28F6-4008-AA03-CAAC77BFE93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413710" y="3929948"/>
                <a:ext cx="511629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3" name="Connecteur droit 142">
                <a:extLst>
                  <a:ext uri="{FF2B5EF4-FFF2-40B4-BE49-F238E27FC236}">
                    <a16:creationId xmlns:a16="http://schemas.microsoft.com/office/drawing/2014/main" id="{E326417F-FCBC-41B9-B108-C04C3E7FA7C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413710" y="3733911"/>
                <a:ext cx="511629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44" name="Groupe 143">
              <a:extLst>
                <a:ext uri="{FF2B5EF4-FFF2-40B4-BE49-F238E27FC236}">
                  <a16:creationId xmlns:a16="http://schemas.microsoft.com/office/drawing/2014/main" id="{9C56094A-598B-458C-B02F-63CE5B9160B7}"/>
                </a:ext>
              </a:extLst>
            </p:cNvPr>
            <p:cNvGrpSpPr/>
            <p:nvPr/>
          </p:nvGrpSpPr>
          <p:grpSpPr>
            <a:xfrm>
              <a:off x="2144147" y="2318029"/>
              <a:ext cx="522515" cy="478860"/>
              <a:chOff x="2413710" y="3733911"/>
              <a:chExt cx="522515" cy="478860"/>
            </a:xfrm>
          </p:grpSpPr>
          <p:cxnSp>
            <p:nvCxnSpPr>
              <p:cNvPr id="145" name="Connecteur droit 144">
                <a:extLst>
                  <a:ext uri="{FF2B5EF4-FFF2-40B4-BE49-F238E27FC236}">
                    <a16:creationId xmlns:a16="http://schemas.microsoft.com/office/drawing/2014/main" id="{0DE19794-5E76-49E8-8281-01A11C969B1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424596" y="4212771"/>
                <a:ext cx="511629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6" name="Connecteur droit 145">
                <a:extLst>
                  <a:ext uri="{FF2B5EF4-FFF2-40B4-BE49-F238E27FC236}">
                    <a16:creationId xmlns:a16="http://schemas.microsoft.com/office/drawing/2014/main" id="{3F08F559-ED30-46FA-A541-A9383FE13DF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413710" y="4103914"/>
                <a:ext cx="511629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7" name="Connecteur droit 146">
                <a:extLst>
                  <a:ext uri="{FF2B5EF4-FFF2-40B4-BE49-F238E27FC236}">
                    <a16:creationId xmlns:a16="http://schemas.microsoft.com/office/drawing/2014/main" id="{27A2F740-5784-483D-B053-BB947D7DD65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413710" y="3929948"/>
                <a:ext cx="511629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8" name="Connecteur droit 147">
                <a:extLst>
                  <a:ext uri="{FF2B5EF4-FFF2-40B4-BE49-F238E27FC236}">
                    <a16:creationId xmlns:a16="http://schemas.microsoft.com/office/drawing/2014/main" id="{4DD5BA5A-0ACF-446E-9BFD-041CBC7E30B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413710" y="3733911"/>
                <a:ext cx="511629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49" name="Groupe 148">
              <a:extLst>
                <a:ext uri="{FF2B5EF4-FFF2-40B4-BE49-F238E27FC236}">
                  <a16:creationId xmlns:a16="http://schemas.microsoft.com/office/drawing/2014/main" id="{151E6FFF-8F7F-4C31-A859-0AA72D9C4C90}"/>
                </a:ext>
              </a:extLst>
            </p:cNvPr>
            <p:cNvGrpSpPr/>
            <p:nvPr/>
          </p:nvGrpSpPr>
          <p:grpSpPr>
            <a:xfrm>
              <a:off x="2144147" y="2242993"/>
              <a:ext cx="511629" cy="206369"/>
              <a:chOff x="2413710" y="3733911"/>
              <a:chExt cx="511629" cy="478860"/>
            </a:xfrm>
          </p:grpSpPr>
          <p:cxnSp>
            <p:nvCxnSpPr>
              <p:cNvPr id="150" name="Connecteur droit 149">
                <a:extLst>
                  <a:ext uri="{FF2B5EF4-FFF2-40B4-BE49-F238E27FC236}">
                    <a16:creationId xmlns:a16="http://schemas.microsoft.com/office/drawing/2014/main" id="{5B860BFC-E0C6-4F64-9BDF-A8FE0258EE1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413710" y="4212771"/>
                <a:ext cx="511629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1" name="Connecteur droit 150">
                <a:extLst>
                  <a:ext uri="{FF2B5EF4-FFF2-40B4-BE49-F238E27FC236}">
                    <a16:creationId xmlns:a16="http://schemas.microsoft.com/office/drawing/2014/main" id="{633FF14A-9106-4E67-8DE6-AAF61A05385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413710" y="4103914"/>
                <a:ext cx="511629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2" name="Connecteur droit 151">
                <a:extLst>
                  <a:ext uri="{FF2B5EF4-FFF2-40B4-BE49-F238E27FC236}">
                    <a16:creationId xmlns:a16="http://schemas.microsoft.com/office/drawing/2014/main" id="{D603CFDA-A91A-48D1-A8E1-BA458C4D975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413710" y="3929948"/>
                <a:ext cx="511629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3" name="Connecteur droit 152">
                <a:extLst>
                  <a:ext uri="{FF2B5EF4-FFF2-40B4-BE49-F238E27FC236}">
                    <a16:creationId xmlns:a16="http://schemas.microsoft.com/office/drawing/2014/main" id="{A93579F5-4999-4E07-8364-81169F46BCE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413710" y="3733911"/>
                <a:ext cx="511629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54" name="Groupe 153">
              <a:extLst>
                <a:ext uri="{FF2B5EF4-FFF2-40B4-BE49-F238E27FC236}">
                  <a16:creationId xmlns:a16="http://schemas.microsoft.com/office/drawing/2014/main" id="{632D38C5-CFDF-4B9E-A102-F728D051BC8E}"/>
                </a:ext>
              </a:extLst>
            </p:cNvPr>
            <p:cNvGrpSpPr/>
            <p:nvPr/>
          </p:nvGrpSpPr>
          <p:grpSpPr>
            <a:xfrm>
              <a:off x="2142781" y="2110664"/>
              <a:ext cx="511629" cy="444534"/>
              <a:chOff x="2413710" y="3733911"/>
              <a:chExt cx="511629" cy="478860"/>
            </a:xfrm>
          </p:grpSpPr>
          <p:cxnSp>
            <p:nvCxnSpPr>
              <p:cNvPr id="155" name="Connecteur droit 154">
                <a:extLst>
                  <a:ext uri="{FF2B5EF4-FFF2-40B4-BE49-F238E27FC236}">
                    <a16:creationId xmlns:a16="http://schemas.microsoft.com/office/drawing/2014/main" id="{D394C876-944E-41F5-BEBB-5EF556B9514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413710" y="4212771"/>
                <a:ext cx="511629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6" name="Connecteur droit 155">
                <a:extLst>
                  <a:ext uri="{FF2B5EF4-FFF2-40B4-BE49-F238E27FC236}">
                    <a16:creationId xmlns:a16="http://schemas.microsoft.com/office/drawing/2014/main" id="{55DE4486-3A47-4414-A8A7-559A319AF23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413710" y="4103914"/>
                <a:ext cx="511629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7" name="Connecteur droit 156">
                <a:extLst>
                  <a:ext uri="{FF2B5EF4-FFF2-40B4-BE49-F238E27FC236}">
                    <a16:creationId xmlns:a16="http://schemas.microsoft.com/office/drawing/2014/main" id="{D3458E92-8CA7-4608-87B5-8B661B1CECB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413710" y="3929948"/>
                <a:ext cx="511629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8" name="Connecteur droit 157">
                <a:extLst>
                  <a:ext uri="{FF2B5EF4-FFF2-40B4-BE49-F238E27FC236}">
                    <a16:creationId xmlns:a16="http://schemas.microsoft.com/office/drawing/2014/main" id="{A3CFCDC3-A611-49FE-868F-B60FBE313C0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413710" y="3733911"/>
                <a:ext cx="511629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64" name="Groupe 163">
              <a:extLst>
                <a:ext uri="{FF2B5EF4-FFF2-40B4-BE49-F238E27FC236}">
                  <a16:creationId xmlns:a16="http://schemas.microsoft.com/office/drawing/2014/main" id="{BA0C5B08-5FD8-4319-8361-A792891C1808}"/>
                </a:ext>
              </a:extLst>
            </p:cNvPr>
            <p:cNvGrpSpPr/>
            <p:nvPr/>
          </p:nvGrpSpPr>
          <p:grpSpPr>
            <a:xfrm>
              <a:off x="2157896" y="2058170"/>
              <a:ext cx="511629" cy="118672"/>
              <a:chOff x="2413710" y="3733911"/>
              <a:chExt cx="511629" cy="478860"/>
            </a:xfrm>
          </p:grpSpPr>
          <p:cxnSp>
            <p:nvCxnSpPr>
              <p:cNvPr id="165" name="Connecteur droit 164">
                <a:extLst>
                  <a:ext uri="{FF2B5EF4-FFF2-40B4-BE49-F238E27FC236}">
                    <a16:creationId xmlns:a16="http://schemas.microsoft.com/office/drawing/2014/main" id="{14DF310E-3F30-4DC9-BA54-0042A913FD5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413710" y="4212771"/>
                <a:ext cx="511629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6" name="Connecteur droit 165">
                <a:extLst>
                  <a:ext uri="{FF2B5EF4-FFF2-40B4-BE49-F238E27FC236}">
                    <a16:creationId xmlns:a16="http://schemas.microsoft.com/office/drawing/2014/main" id="{2C64AB21-89C4-41E2-B119-DD3FA92EAF4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413710" y="4103914"/>
                <a:ext cx="511629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7" name="Connecteur droit 166">
                <a:extLst>
                  <a:ext uri="{FF2B5EF4-FFF2-40B4-BE49-F238E27FC236}">
                    <a16:creationId xmlns:a16="http://schemas.microsoft.com/office/drawing/2014/main" id="{CD5A1642-CC25-4E9C-8681-F03093066DB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413710" y="3929948"/>
                <a:ext cx="511629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8" name="Connecteur droit 167">
                <a:extLst>
                  <a:ext uri="{FF2B5EF4-FFF2-40B4-BE49-F238E27FC236}">
                    <a16:creationId xmlns:a16="http://schemas.microsoft.com/office/drawing/2014/main" id="{9E1A2D49-E121-48D4-8D77-53259130B43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413710" y="3733911"/>
                <a:ext cx="511629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59" name="Groupe 158">
              <a:extLst>
                <a:ext uri="{FF2B5EF4-FFF2-40B4-BE49-F238E27FC236}">
                  <a16:creationId xmlns:a16="http://schemas.microsoft.com/office/drawing/2014/main" id="{E70CF85E-71A2-4905-8F9D-D78AD64E56F5}"/>
                </a:ext>
              </a:extLst>
            </p:cNvPr>
            <p:cNvGrpSpPr/>
            <p:nvPr/>
          </p:nvGrpSpPr>
          <p:grpSpPr>
            <a:xfrm>
              <a:off x="2141008" y="4038103"/>
              <a:ext cx="511629" cy="593965"/>
              <a:chOff x="2413710" y="3733911"/>
              <a:chExt cx="511629" cy="478860"/>
            </a:xfrm>
          </p:grpSpPr>
          <p:cxnSp>
            <p:nvCxnSpPr>
              <p:cNvPr id="160" name="Connecteur droit 159">
                <a:extLst>
                  <a:ext uri="{FF2B5EF4-FFF2-40B4-BE49-F238E27FC236}">
                    <a16:creationId xmlns:a16="http://schemas.microsoft.com/office/drawing/2014/main" id="{471833A9-249C-4728-854A-C0D49C3044C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413710" y="4212771"/>
                <a:ext cx="511629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1" name="Connecteur droit 160">
                <a:extLst>
                  <a:ext uri="{FF2B5EF4-FFF2-40B4-BE49-F238E27FC236}">
                    <a16:creationId xmlns:a16="http://schemas.microsoft.com/office/drawing/2014/main" id="{1AF2319B-093E-4DCB-9C0E-69493D4746D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413710" y="4103914"/>
                <a:ext cx="511629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2" name="Connecteur droit 161">
                <a:extLst>
                  <a:ext uri="{FF2B5EF4-FFF2-40B4-BE49-F238E27FC236}">
                    <a16:creationId xmlns:a16="http://schemas.microsoft.com/office/drawing/2014/main" id="{6A7D3482-0F63-4FB1-B79D-D77011B6EE1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413710" y="3929948"/>
                <a:ext cx="511629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3" name="Connecteur droit 162">
                <a:extLst>
                  <a:ext uri="{FF2B5EF4-FFF2-40B4-BE49-F238E27FC236}">
                    <a16:creationId xmlns:a16="http://schemas.microsoft.com/office/drawing/2014/main" id="{D1AA91B2-CD48-4992-92AE-11DC55FCDBB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413710" y="3733911"/>
                <a:ext cx="511629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cxnSp>
        <p:nvCxnSpPr>
          <p:cNvPr id="170" name="Connecteur droit 169">
            <a:extLst>
              <a:ext uri="{FF2B5EF4-FFF2-40B4-BE49-F238E27FC236}">
                <a16:creationId xmlns:a16="http://schemas.microsoft.com/office/drawing/2014/main" id="{335D983A-271B-4439-A6F1-F36C25914EF3}"/>
              </a:ext>
            </a:extLst>
          </p:cNvPr>
          <p:cNvCxnSpPr>
            <a:cxnSpLocks/>
          </p:cNvCxnSpPr>
          <p:nvPr/>
        </p:nvCxnSpPr>
        <p:spPr>
          <a:xfrm>
            <a:off x="2141008" y="2493814"/>
            <a:ext cx="511629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1" name="Connecteur droit 170">
            <a:extLst>
              <a:ext uri="{FF2B5EF4-FFF2-40B4-BE49-F238E27FC236}">
                <a16:creationId xmlns:a16="http://schemas.microsoft.com/office/drawing/2014/main" id="{3CF115F9-1476-419D-A56B-DBDB7348DD25}"/>
              </a:ext>
            </a:extLst>
          </p:cNvPr>
          <p:cNvCxnSpPr>
            <a:cxnSpLocks/>
          </p:cNvCxnSpPr>
          <p:nvPr/>
        </p:nvCxnSpPr>
        <p:spPr>
          <a:xfrm>
            <a:off x="2161032" y="2102193"/>
            <a:ext cx="511629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8" name="Groupe 17">
            <a:extLst>
              <a:ext uri="{FF2B5EF4-FFF2-40B4-BE49-F238E27FC236}">
                <a16:creationId xmlns:a16="http://schemas.microsoft.com/office/drawing/2014/main" id="{7CA39DE2-C79A-D5EC-6D3B-99B36812FEB9}"/>
              </a:ext>
            </a:extLst>
          </p:cNvPr>
          <p:cNvGrpSpPr/>
          <p:nvPr/>
        </p:nvGrpSpPr>
        <p:grpSpPr>
          <a:xfrm>
            <a:off x="386314" y="1033038"/>
            <a:ext cx="11580542" cy="5302036"/>
            <a:chOff x="386314" y="1033038"/>
            <a:chExt cx="11580542" cy="5302036"/>
          </a:xfrm>
        </p:grpSpPr>
        <p:grpSp>
          <p:nvGrpSpPr>
            <p:cNvPr id="28" name="Groupe 27">
              <a:extLst>
                <a:ext uri="{FF2B5EF4-FFF2-40B4-BE49-F238E27FC236}">
                  <a16:creationId xmlns:a16="http://schemas.microsoft.com/office/drawing/2014/main" id="{25F22854-25D2-4AD6-B191-B19CCC5BFE83}"/>
                </a:ext>
              </a:extLst>
            </p:cNvPr>
            <p:cNvGrpSpPr/>
            <p:nvPr/>
          </p:nvGrpSpPr>
          <p:grpSpPr>
            <a:xfrm>
              <a:off x="386314" y="1033038"/>
              <a:ext cx="11580542" cy="5156454"/>
              <a:chOff x="386314" y="1033038"/>
              <a:chExt cx="11580542" cy="5156454"/>
            </a:xfrm>
          </p:grpSpPr>
          <p:grpSp>
            <p:nvGrpSpPr>
              <p:cNvPr id="29" name="Groupe 28">
                <a:extLst>
                  <a:ext uri="{FF2B5EF4-FFF2-40B4-BE49-F238E27FC236}">
                    <a16:creationId xmlns:a16="http://schemas.microsoft.com/office/drawing/2014/main" id="{A32458D2-F609-47AF-BDCA-670BC530EC63}"/>
                  </a:ext>
                </a:extLst>
              </p:cNvPr>
              <p:cNvGrpSpPr/>
              <p:nvPr/>
            </p:nvGrpSpPr>
            <p:grpSpPr>
              <a:xfrm>
                <a:off x="386314" y="1033038"/>
                <a:ext cx="11580542" cy="4958404"/>
                <a:chOff x="4844727" y="1446205"/>
                <a:chExt cx="9636807" cy="5141188"/>
              </a:xfrm>
            </p:grpSpPr>
            <p:sp>
              <p:nvSpPr>
                <p:cNvPr id="69" name="ZoneTexte 68">
                  <a:extLst>
                    <a:ext uri="{FF2B5EF4-FFF2-40B4-BE49-F238E27FC236}">
                      <a16:creationId xmlns:a16="http://schemas.microsoft.com/office/drawing/2014/main" id="{65B591D3-639A-4544-8439-FCF3EEA2CF54}"/>
                    </a:ext>
                  </a:extLst>
                </p:cNvPr>
                <p:cNvSpPr txBox="1"/>
                <p:nvPr/>
              </p:nvSpPr>
              <p:spPr>
                <a:xfrm>
                  <a:off x="4902218" y="1446205"/>
                  <a:ext cx="413791" cy="47868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fr-FR" sz="2400" dirty="0"/>
                    <a:t>Ep</a:t>
                  </a:r>
                </a:p>
              </p:txBody>
            </p:sp>
            <p:grpSp>
              <p:nvGrpSpPr>
                <p:cNvPr id="70" name="Groupe 69">
                  <a:extLst>
                    <a:ext uri="{FF2B5EF4-FFF2-40B4-BE49-F238E27FC236}">
                      <a16:creationId xmlns:a16="http://schemas.microsoft.com/office/drawing/2014/main" id="{602EEE76-1DCE-46F2-9043-7DB069C68029}"/>
                    </a:ext>
                  </a:extLst>
                </p:cNvPr>
                <p:cNvGrpSpPr/>
                <p:nvPr/>
              </p:nvGrpSpPr>
              <p:grpSpPr>
                <a:xfrm>
                  <a:off x="4844727" y="1464343"/>
                  <a:ext cx="9636807" cy="5123050"/>
                  <a:chOff x="4844727" y="1464343"/>
                  <a:chExt cx="9636807" cy="5123050"/>
                </a:xfrm>
              </p:grpSpPr>
              <p:sp>
                <p:nvSpPr>
                  <p:cNvPr id="71" name="ZoneTexte 70">
                    <a:extLst>
                      <a:ext uri="{FF2B5EF4-FFF2-40B4-BE49-F238E27FC236}">
                        <a16:creationId xmlns:a16="http://schemas.microsoft.com/office/drawing/2014/main" id="{DC716F6C-FB04-4E6B-B41B-20A999196A7B}"/>
                      </a:ext>
                    </a:extLst>
                  </p:cNvPr>
                  <p:cNvSpPr txBox="1"/>
                  <p:nvPr/>
                </p:nvSpPr>
                <p:spPr>
                  <a:xfrm>
                    <a:off x="12815861" y="6108709"/>
                    <a:ext cx="1665673" cy="47868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 algn="ctr"/>
                    <a:r>
                      <a:rPr lang="fr-FR" sz="2400" dirty="0" err="1"/>
                      <a:t>Deformation</a:t>
                    </a:r>
                    <a:r>
                      <a:rPr lang="fr-FR" sz="2400" dirty="0"/>
                      <a:t> </a:t>
                    </a:r>
                    <a:r>
                      <a:rPr lang="el-GR" sz="2400" dirty="0"/>
                      <a:t>β</a:t>
                    </a:r>
                    <a:endParaRPr lang="fr-FR" sz="2400" dirty="0"/>
                  </a:p>
                </p:txBody>
              </p:sp>
              <p:grpSp>
                <p:nvGrpSpPr>
                  <p:cNvPr id="72" name="Groupe 71">
                    <a:extLst>
                      <a:ext uri="{FF2B5EF4-FFF2-40B4-BE49-F238E27FC236}">
                        <a16:creationId xmlns:a16="http://schemas.microsoft.com/office/drawing/2014/main" id="{5681451A-16D7-4C96-B7FE-44A19AAE3EF2}"/>
                      </a:ext>
                    </a:extLst>
                  </p:cNvPr>
                  <p:cNvGrpSpPr/>
                  <p:nvPr/>
                </p:nvGrpSpPr>
                <p:grpSpPr>
                  <a:xfrm>
                    <a:off x="4844727" y="1464343"/>
                    <a:ext cx="8110771" cy="4733186"/>
                    <a:chOff x="4844727" y="1464343"/>
                    <a:chExt cx="8110771" cy="4733186"/>
                  </a:xfrm>
                </p:grpSpPr>
                <p:cxnSp>
                  <p:nvCxnSpPr>
                    <p:cNvPr id="73" name="Connecteur droit avec flèche 72">
                      <a:extLst>
                        <a:ext uri="{FF2B5EF4-FFF2-40B4-BE49-F238E27FC236}">
                          <a16:creationId xmlns:a16="http://schemas.microsoft.com/office/drawing/2014/main" id="{25896BE0-D7BC-4515-ACF3-E9D1BB12DFE3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4844727" y="6187142"/>
                      <a:ext cx="8110771" cy="0"/>
                    </a:xfrm>
                    <a:prstGeom prst="straightConnector1">
                      <a:avLst/>
                    </a:prstGeom>
                    <a:ln w="28575">
                      <a:tailEnd type="triangle"/>
                    </a:ln>
                  </p:spPr>
                  <p:style>
                    <a:lnRef idx="1">
                      <a:schemeClr val="dk1"/>
                    </a:lnRef>
                    <a:fillRef idx="0">
                      <a:schemeClr val="dk1"/>
                    </a:fillRef>
                    <a:effectRef idx="0">
                      <a:schemeClr val="dk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74" name="Connecteur droit avec flèche 73">
                      <a:extLst>
                        <a:ext uri="{FF2B5EF4-FFF2-40B4-BE49-F238E27FC236}">
                          <a16:creationId xmlns:a16="http://schemas.microsoft.com/office/drawing/2014/main" id="{17532388-FBBC-4AD0-B0FA-819C090C0B9A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V="1">
                      <a:off x="5326764" y="1464343"/>
                      <a:ext cx="24327" cy="4733186"/>
                    </a:xfrm>
                    <a:prstGeom prst="straightConnector1">
                      <a:avLst/>
                    </a:prstGeom>
                    <a:ln w="28575">
                      <a:tailEnd type="triangle"/>
                    </a:ln>
                  </p:spPr>
                  <p:style>
                    <a:lnRef idx="1">
                      <a:schemeClr val="dk1"/>
                    </a:lnRef>
                    <a:fillRef idx="0">
                      <a:schemeClr val="dk1"/>
                    </a:fillRef>
                    <a:effectRef idx="0">
                      <a:schemeClr val="dk1"/>
                    </a:effectRef>
                    <a:fontRef idx="minor">
                      <a:schemeClr val="tx1"/>
                    </a:fontRef>
                  </p:style>
                </p:cxnSp>
              </p:grpSp>
            </p:grpSp>
          </p:grpSp>
          <p:sp>
            <p:nvSpPr>
              <p:cNvPr id="34" name="Forme libre : forme 33">
                <a:extLst>
                  <a:ext uri="{FF2B5EF4-FFF2-40B4-BE49-F238E27FC236}">
                    <a16:creationId xmlns:a16="http://schemas.microsoft.com/office/drawing/2014/main" id="{A257EDD1-9607-4D75-83CB-CF190A2D4FDF}"/>
                  </a:ext>
                </a:extLst>
              </p:cNvPr>
              <p:cNvSpPr/>
              <p:nvPr/>
            </p:nvSpPr>
            <p:spPr>
              <a:xfrm>
                <a:off x="1008805" y="1363752"/>
                <a:ext cx="7405705" cy="4651769"/>
              </a:xfrm>
              <a:custGeom>
                <a:avLst/>
                <a:gdLst>
                  <a:gd name="connsiteX0" fmla="*/ 0 w 5184843"/>
                  <a:gd name="connsiteY0" fmla="*/ 0 h 4278196"/>
                  <a:gd name="connsiteX1" fmla="*/ 875490 w 5184843"/>
                  <a:gd name="connsiteY1" fmla="*/ 4260714 h 4278196"/>
                  <a:gd name="connsiteX2" fmla="*/ 3025302 w 5184843"/>
                  <a:gd name="connsiteY2" fmla="*/ 1556425 h 4278196"/>
                  <a:gd name="connsiteX3" fmla="*/ 3988341 w 5184843"/>
                  <a:gd name="connsiteY3" fmla="*/ 2733472 h 4278196"/>
                  <a:gd name="connsiteX4" fmla="*/ 4805464 w 5184843"/>
                  <a:gd name="connsiteY4" fmla="*/ 1498059 h 4278196"/>
                  <a:gd name="connsiteX5" fmla="*/ 5184843 w 5184843"/>
                  <a:gd name="connsiteY5" fmla="*/ 1313234 h 4278196"/>
                  <a:gd name="connsiteX0" fmla="*/ 0 w 5184843"/>
                  <a:gd name="connsiteY0" fmla="*/ 0 h 4323991"/>
                  <a:gd name="connsiteX1" fmla="*/ 875490 w 5184843"/>
                  <a:gd name="connsiteY1" fmla="*/ 4260714 h 4323991"/>
                  <a:gd name="connsiteX2" fmla="*/ 2282188 w 5184843"/>
                  <a:gd name="connsiteY2" fmla="*/ 2485724 h 4323991"/>
                  <a:gd name="connsiteX3" fmla="*/ 3025302 w 5184843"/>
                  <a:gd name="connsiteY3" fmla="*/ 1556425 h 4323991"/>
                  <a:gd name="connsiteX4" fmla="*/ 3988341 w 5184843"/>
                  <a:gd name="connsiteY4" fmla="*/ 2733472 h 4323991"/>
                  <a:gd name="connsiteX5" fmla="*/ 4805464 w 5184843"/>
                  <a:gd name="connsiteY5" fmla="*/ 1498059 h 4323991"/>
                  <a:gd name="connsiteX6" fmla="*/ 5184843 w 5184843"/>
                  <a:gd name="connsiteY6" fmla="*/ 1313234 h 4323991"/>
                  <a:gd name="connsiteX0" fmla="*/ 0 w 5184843"/>
                  <a:gd name="connsiteY0" fmla="*/ 0 h 4361108"/>
                  <a:gd name="connsiteX1" fmla="*/ 875490 w 5184843"/>
                  <a:gd name="connsiteY1" fmla="*/ 4260714 h 4361108"/>
                  <a:gd name="connsiteX2" fmla="*/ 2192977 w 5184843"/>
                  <a:gd name="connsiteY2" fmla="*/ 2899261 h 4361108"/>
                  <a:gd name="connsiteX3" fmla="*/ 3025302 w 5184843"/>
                  <a:gd name="connsiteY3" fmla="*/ 1556425 h 4361108"/>
                  <a:gd name="connsiteX4" fmla="*/ 3988341 w 5184843"/>
                  <a:gd name="connsiteY4" fmla="*/ 2733472 h 4361108"/>
                  <a:gd name="connsiteX5" fmla="*/ 4805464 w 5184843"/>
                  <a:gd name="connsiteY5" fmla="*/ 1498059 h 4361108"/>
                  <a:gd name="connsiteX6" fmla="*/ 5184843 w 5184843"/>
                  <a:gd name="connsiteY6" fmla="*/ 1313234 h 4361108"/>
                  <a:gd name="connsiteX0" fmla="*/ 0 w 5184843"/>
                  <a:gd name="connsiteY0" fmla="*/ 0 h 4260859"/>
                  <a:gd name="connsiteX1" fmla="*/ 875490 w 5184843"/>
                  <a:gd name="connsiteY1" fmla="*/ 4260714 h 4260859"/>
                  <a:gd name="connsiteX2" fmla="*/ 2192977 w 5184843"/>
                  <a:gd name="connsiteY2" fmla="*/ 2899261 h 4260859"/>
                  <a:gd name="connsiteX3" fmla="*/ 3025302 w 5184843"/>
                  <a:gd name="connsiteY3" fmla="*/ 1556425 h 4260859"/>
                  <a:gd name="connsiteX4" fmla="*/ 3988341 w 5184843"/>
                  <a:gd name="connsiteY4" fmla="*/ 2733472 h 4260859"/>
                  <a:gd name="connsiteX5" fmla="*/ 4805464 w 5184843"/>
                  <a:gd name="connsiteY5" fmla="*/ 1498059 h 4260859"/>
                  <a:gd name="connsiteX6" fmla="*/ 5184843 w 5184843"/>
                  <a:gd name="connsiteY6" fmla="*/ 1313234 h 4260859"/>
                  <a:gd name="connsiteX0" fmla="*/ 0 w 5184843"/>
                  <a:gd name="connsiteY0" fmla="*/ 0 h 4260859"/>
                  <a:gd name="connsiteX1" fmla="*/ 875490 w 5184843"/>
                  <a:gd name="connsiteY1" fmla="*/ 4260714 h 4260859"/>
                  <a:gd name="connsiteX2" fmla="*/ 2192977 w 5184843"/>
                  <a:gd name="connsiteY2" fmla="*/ 2899261 h 4260859"/>
                  <a:gd name="connsiteX3" fmla="*/ 3025302 w 5184843"/>
                  <a:gd name="connsiteY3" fmla="*/ 1556425 h 4260859"/>
                  <a:gd name="connsiteX4" fmla="*/ 3988341 w 5184843"/>
                  <a:gd name="connsiteY4" fmla="*/ 2733472 h 4260859"/>
                  <a:gd name="connsiteX5" fmla="*/ 4805464 w 5184843"/>
                  <a:gd name="connsiteY5" fmla="*/ 1498059 h 4260859"/>
                  <a:gd name="connsiteX6" fmla="*/ 5184843 w 5184843"/>
                  <a:gd name="connsiteY6" fmla="*/ 1313234 h 4260859"/>
                  <a:gd name="connsiteX0" fmla="*/ 0 w 6174281"/>
                  <a:gd name="connsiteY0" fmla="*/ 0 h 4823252"/>
                  <a:gd name="connsiteX1" fmla="*/ 875490 w 6174281"/>
                  <a:gd name="connsiteY1" fmla="*/ 4260714 h 4823252"/>
                  <a:gd name="connsiteX2" fmla="*/ 2192977 w 6174281"/>
                  <a:gd name="connsiteY2" fmla="*/ 2899261 h 4823252"/>
                  <a:gd name="connsiteX3" fmla="*/ 3025302 w 6174281"/>
                  <a:gd name="connsiteY3" fmla="*/ 1556425 h 4823252"/>
                  <a:gd name="connsiteX4" fmla="*/ 3988341 w 6174281"/>
                  <a:gd name="connsiteY4" fmla="*/ 2733472 h 4823252"/>
                  <a:gd name="connsiteX5" fmla="*/ 4805464 w 6174281"/>
                  <a:gd name="connsiteY5" fmla="*/ 1498059 h 4823252"/>
                  <a:gd name="connsiteX6" fmla="*/ 6174281 w 6174281"/>
                  <a:gd name="connsiteY6" fmla="*/ 4823252 h 4823252"/>
                  <a:gd name="connsiteX0" fmla="*/ 0 w 6174281"/>
                  <a:gd name="connsiteY0" fmla="*/ 0 h 4823252"/>
                  <a:gd name="connsiteX1" fmla="*/ 875490 w 6174281"/>
                  <a:gd name="connsiteY1" fmla="*/ 4260714 h 4823252"/>
                  <a:gd name="connsiteX2" fmla="*/ 2192977 w 6174281"/>
                  <a:gd name="connsiteY2" fmla="*/ 2899261 h 4823252"/>
                  <a:gd name="connsiteX3" fmla="*/ 3025302 w 6174281"/>
                  <a:gd name="connsiteY3" fmla="*/ 1556425 h 4823252"/>
                  <a:gd name="connsiteX4" fmla="*/ 3988341 w 6174281"/>
                  <a:gd name="connsiteY4" fmla="*/ 2733472 h 4823252"/>
                  <a:gd name="connsiteX5" fmla="*/ 4805464 w 6174281"/>
                  <a:gd name="connsiteY5" fmla="*/ 1498059 h 4823252"/>
                  <a:gd name="connsiteX6" fmla="*/ 6174281 w 6174281"/>
                  <a:gd name="connsiteY6" fmla="*/ 4823252 h 4823252"/>
                  <a:gd name="connsiteX0" fmla="*/ 0 w 6174281"/>
                  <a:gd name="connsiteY0" fmla="*/ 0 h 4823252"/>
                  <a:gd name="connsiteX1" fmla="*/ 875490 w 6174281"/>
                  <a:gd name="connsiteY1" fmla="*/ 4260714 h 4823252"/>
                  <a:gd name="connsiteX2" fmla="*/ 2192977 w 6174281"/>
                  <a:gd name="connsiteY2" fmla="*/ 2899261 h 4823252"/>
                  <a:gd name="connsiteX3" fmla="*/ 3025302 w 6174281"/>
                  <a:gd name="connsiteY3" fmla="*/ 1556425 h 4823252"/>
                  <a:gd name="connsiteX4" fmla="*/ 3988341 w 6174281"/>
                  <a:gd name="connsiteY4" fmla="*/ 2733472 h 4823252"/>
                  <a:gd name="connsiteX5" fmla="*/ 4805464 w 6174281"/>
                  <a:gd name="connsiteY5" fmla="*/ 1498059 h 4823252"/>
                  <a:gd name="connsiteX6" fmla="*/ 6174281 w 6174281"/>
                  <a:gd name="connsiteY6" fmla="*/ 4823252 h 4823252"/>
                  <a:gd name="connsiteX0" fmla="*/ 0 w 6174281"/>
                  <a:gd name="connsiteY0" fmla="*/ 0 h 4823252"/>
                  <a:gd name="connsiteX1" fmla="*/ 875490 w 6174281"/>
                  <a:gd name="connsiteY1" fmla="*/ 4260714 h 4823252"/>
                  <a:gd name="connsiteX2" fmla="*/ 2192977 w 6174281"/>
                  <a:gd name="connsiteY2" fmla="*/ 2899261 h 4823252"/>
                  <a:gd name="connsiteX3" fmla="*/ 3025302 w 6174281"/>
                  <a:gd name="connsiteY3" fmla="*/ 1556425 h 4823252"/>
                  <a:gd name="connsiteX4" fmla="*/ 3988341 w 6174281"/>
                  <a:gd name="connsiteY4" fmla="*/ 2733472 h 4823252"/>
                  <a:gd name="connsiteX5" fmla="*/ 5008218 w 6174281"/>
                  <a:gd name="connsiteY5" fmla="*/ 1498059 h 4823252"/>
                  <a:gd name="connsiteX6" fmla="*/ 6174281 w 6174281"/>
                  <a:gd name="connsiteY6" fmla="*/ 4823252 h 4823252"/>
                  <a:gd name="connsiteX0" fmla="*/ 0 w 6174281"/>
                  <a:gd name="connsiteY0" fmla="*/ 0 h 4823252"/>
                  <a:gd name="connsiteX1" fmla="*/ 875490 w 6174281"/>
                  <a:gd name="connsiteY1" fmla="*/ 4260714 h 4823252"/>
                  <a:gd name="connsiteX2" fmla="*/ 2192977 w 6174281"/>
                  <a:gd name="connsiteY2" fmla="*/ 2899261 h 4823252"/>
                  <a:gd name="connsiteX3" fmla="*/ 3179394 w 6174281"/>
                  <a:gd name="connsiteY3" fmla="*/ 1445477 h 4823252"/>
                  <a:gd name="connsiteX4" fmla="*/ 3988341 w 6174281"/>
                  <a:gd name="connsiteY4" fmla="*/ 2733472 h 4823252"/>
                  <a:gd name="connsiteX5" fmla="*/ 5008218 w 6174281"/>
                  <a:gd name="connsiteY5" fmla="*/ 1498059 h 4823252"/>
                  <a:gd name="connsiteX6" fmla="*/ 6174281 w 6174281"/>
                  <a:gd name="connsiteY6" fmla="*/ 4823252 h 4823252"/>
                  <a:gd name="connsiteX0" fmla="*/ 0 w 6174281"/>
                  <a:gd name="connsiteY0" fmla="*/ 0 h 4823252"/>
                  <a:gd name="connsiteX1" fmla="*/ 875490 w 6174281"/>
                  <a:gd name="connsiteY1" fmla="*/ 4260714 h 4823252"/>
                  <a:gd name="connsiteX2" fmla="*/ 2192977 w 6174281"/>
                  <a:gd name="connsiteY2" fmla="*/ 2899261 h 4823252"/>
                  <a:gd name="connsiteX3" fmla="*/ 3179394 w 6174281"/>
                  <a:gd name="connsiteY3" fmla="*/ 1445477 h 4823252"/>
                  <a:gd name="connsiteX4" fmla="*/ 3988341 w 6174281"/>
                  <a:gd name="connsiteY4" fmla="*/ 2733472 h 4823252"/>
                  <a:gd name="connsiteX5" fmla="*/ 5008218 w 6174281"/>
                  <a:gd name="connsiteY5" fmla="*/ 1498059 h 4823252"/>
                  <a:gd name="connsiteX6" fmla="*/ 6174281 w 6174281"/>
                  <a:gd name="connsiteY6" fmla="*/ 4823252 h 4823252"/>
                  <a:gd name="connsiteX0" fmla="*/ 0 w 6174281"/>
                  <a:gd name="connsiteY0" fmla="*/ 0 h 4823252"/>
                  <a:gd name="connsiteX1" fmla="*/ 875490 w 6174281"/>
                  <a:gd name="connsiteY1" fmla="*/ 4260714 h 4823252"/>
                  <a:gd name="connsiteX2" fmla="*/ 2192977 w 6174281"/>
                  <a:gd name="connsiteY2" fmla="*/ 2899261 h 4823252"/>
                  <a:gd name="connsiteX3" fmla="*/ 3179394 w 6174281"/>
                  <a:gd name="connsiteY3" fmla="*/ 1445477 h 4823252"/>
                  <a:gd name="connsiteX4" fmla="*/ 3988341 w 6174281"/>
                  <a:gd name="connsiteY4" fmla="*/ 2733472 h 4823252"/>
                  <a:gd name="connsiteX5" fmla="*/ 5008218 w 6174281"/>
                  <a:gd name="connsiteY5" fmla="*/ 1498059 h 4823252"/>
                  <a:gd name="connsiteX6" fmla="*/ 6174281 w 6174281"/>
                  <a:gd name="connsiteY6" fmla="*/ 4823252 h 4823252"/>
                  <a:gd name="connsiteX0" fmla="*/ 0 w 6174281"/>
                  <a:gd name="connsiteY0" fmla="*/ 0 h 4823252"/>
                  <a:gd name="connsiteX1" fmla="*/ 875490 w 6174281"/>
                  <a:gd name="connsiteY1" fmla="*/ 4260714 h 4823252"/>
                  <a:gd name="connsiteX2" fmla="*/ 2192977 w 6174281"/>
                  <a:gd name="connsiteY2" fmla="*/ 2899261 h 4823252"/>
                  <a:gd name="connsiteX3" fmla="*/ 3179394 w 6174281"/>
                  <a:gd name="connsiteY3" fmla="*/ 1445477 h 4823252"/>
                  <a:gd name="connsiteX4" fmla="*/ 3988341 w 6174281"/>
                  <a:gd name="connsiteY4" fmla="*/ 2733472 h 4823252"/>
                  <a:gd name="connsiteX5" fmla="*/ 5008218 w 6174281"/>
                  <a:gd name="connsiteY5" fmla="*/ 1498059 h 4823252"/>
                  <a:gd name="connsiteX6" fmla="*/ 6174281 w 6174281"/>
                  <a:gd name="connsiteY6" fmla="*/ 4823252 h 4823252"/>
                  <a:gd name="connsiteX0" fmla="*/ 0 w 6174281"/>
                  <a:gd name="connsiteY0" fmla="*/ 0 h 4823252"/>
                  <a:gd name="connsiteX1" fmla="*/ 875490 w 6174281"/>
                  <a:gd name="connsiteY1" fmla="*/ 4260714 h 4823252"/>
                  <a:gd name="connsiteX2" fmla="*/ 2192977 w 6174281"/>
                  <a:gd name="connsiteY2" fmla="*/ 2893994 h 4823252"/>
                  <a:gd name="connsiteX3" fmla="*/ 3179394 w 6174281"/>
                  <a:gd name="connsiteY3" fmla="*/ 1445477 h 4823252"/>
                  <a:gd name="connsiteX4" fmla="*/ 3988341 w 6174281"/>
                  <a:gd name="connsiteY4" fmla="*/ 2733472 h 4823252"/>
                  <a:gd name="connsiteX5" fmla="*/ 5008218 w 6174281"/>
                  <a:gd name="connsiteY5" fmla="*/ 1498059 h 4823252"/>
                  <a:gd name="connsiteX6" fmla="*/ 6174281 w 6174281"/>
                  <a:gd name="connsiteY6" fmla="*/ 4823252 h 4823252"/>
                  <a:gd name="connsiteX0" fmla="*/ 0 w 6174281"/>
                  <a:gd name="connsiteY0" fmla="*/ 0 h 4823252"/>
                  <a:gd name="connsiteX1" fmla="*/ 773843 w 6174281"/>
                  <a:gd name="connsiteY1" fmla="*/ 4171170 h 4823252"/>
                  <a:gd name="connsiteX2" fmla="*/ 2192977 w 6174281"/>
                  <a:gd name="connsiteY2" fmla="*/ 2893994 h 4823252"/>
                  <a:gd name="connsiteX3" fmla="*/ 3179394 w 6174281"/>
                  <a:gd name="connsiteY3" fmla="*/ 1445477 h 4823252"/>
                  <a:gd name="connsiteX4" fmla="*/ 3988341 w 6174281"/>
                  <a:gd name="connsiteY4" fmla="*/ 2733472 h 4823252"/>
                  <a:gd name="connsiteX5" fmla="*/ 5008218 w 6174281"/>
                  <a:gd name="connsiteY5" fmla="*/ 1498059 h 4823252"/>
                  <a:gd name="connsiteX6" fmla="*/ 6174281 w 6174281"/>
                  <a:gd name="connsiteY6" fmla="*/ 4823252 h 4823252"/>
                  <a:gd name="connsiteX0" fmla="*/ 0 w 6174281"/>
                  <a:gd name="connsiteY0" fmla="*/ 0 h 4823252"/>
                  <a:gd name="connsiteX1" fmla="*/ 773843 w 6174281"/>
                  <a:gd name="connsiteY1" fmla="*/ 4171170 h 4823252"/>
                  <a:gd name="connsiteX2" fmla="*/ 2192977 w 6174281"/>
                  <a:gd name="connsiteY2" fmla="*/ 2893994 h 4823252"/>
                  <a:gd name="connsiteX3" fmla="*/ 3179394 w 6174281"/>
                  <a:gd name="connsiteY3" fmla="*/ 1445477 h 4823252"/>
                  <a:gd name="connsiteX4" fmla="*/ 3988341 w 6174281"/>
                  <a:gd name="connsiteY4" fmla="*/ 2733472 h 4823252"/>
                  <a:gd name="connsiteX5" fmla="*/ 5008218 w 6174281"/>
                  <a:gd name="connsiteY5" fmla="*/ 1498059 h 4823252"/>
                  <a:gd name="connsiteX6" fmla="*/ 6174281 w 6174281"/>
                  <a:gd name="connsiteY6" fmla="*/ 4823252 h 4823252"/>
                  <a:gd name="connsiteX0" fmla="*/ 0 w 6174281"/>
                  <a:gd name="connsiteY0" fmla="*/ 0 h 4823252"/>
                  <a:gd name="connsiteX1" fmla="*/ 939019 w 6174281"/>
                  <a:gd name="connsiteY1" fmla="*/ 4271248 h 4823252"/>
                  <a:gd name="connsiteX2" fmla="*/ 2192977 w 6174281"/>
                  <a:gd name="connsiteY2" fmla="*/ 2893994 h 4823252"/>
                  <a:gd name="connsiteX3" fmla="*/ 3179394 w 6174281"/>
                  <a:gd name="connsiteY3" fmla="*/ 1445477 h 4823252"/>
                  <a:gd name="connsiteX4" fmla="*/ 3988341 w 6174281"/>
                  <a:gd name="connsiteY4" fmla="*/ 2733472 h 4823252"/>
                  <a:gd name="connsiteX5" fmla="*/ 5008218 w 6174281"/>
                  <a:gd name="connsiteY5" fmla="*/ 1498059 h 4823252"/>
                  <a:gd name="connsiteX6" fmla="*/ 6174281 w 6174281"/>
                  <a:gd name="connsiteY6" fmla="*/ 4823252 h 4823252"/>
                  <a:gd name="connsiteX0" fmla="*/ 0 w 6174281"/>
                  <a:gd name="connsiteY0" fmla="*/ 0 h 4823252"/>
                  <a:gd name="connsiteX1" fmla="*/ 939019 w 6174281"/>
                  <a:gd name="connsiteY1" fmla="*/ 4271248 h 4823252"/>
                  <a:gd name="connsiteX2" fmla="*/ 2192977 w 6174281"/>
                  <a:gd name="connsiteY2" fmla="*/ 2893994 h 4823252"/>
                  <a:gd name="connsiteX3" fmla="*/ 3179394 w 6174281"/>
                  <a:gd name="connsiteY3" fmla="*/ 1445477 h 4823252"/>
                  <a:gd name="connsiteX4" fmla="*/ 3988341 w 6174281"/>
                  <a:gd name="connsiteY4" fmla="*/ 2733472 h 4823252"/>
                  <a:gd name="connsiteX5" fmla="*/ 5008218 w 6174281"/>
                  <a:gd name="connsiteY5" fmla="*/ 1498059 h 4823252"/>
                  <a:gd name="connsiteX6" fmla="*/ 6174281 w 6174281"/>
                  <a:gd name="connsiteY6" fmla="*/ 4823252 h 4823252"/>
                  <a:gd name="connsiteX0" fmla="*/ 0 w 6174281"/>
                  <a:gd name="connsiteY0" fmla="*/ 0 h 4823252"/>
                  <a:gd name="connsiteX1" fmla="*/ 922078 w 6174281"/>
                  <a:gd name="connsiteY1" fmla="*/ 4155368 h 4823252"/>
                  <a:gd name="connsiteX2" fmla="*/ 2192977 w 6174281"/>
                  <a:gd name="connsiteY2" fmla="*/ 2893994 h 4823252"/>
                  <a:gd name="connsiteX3" fmla="*/ 3179394 w 6174281"/>
                  <a:gd name="connsiteY3" fmla="*/ 1445477 h 4823252"/>
                  <a:gd name="connsiteX4" fmla="*/ 3988341 w 6174281"/>
                  <a:gd name="connsiteY4" fmla="*/ 2733472 h 4823252"/>
                  <a:gd name="connsiteX5" fmla="*/ 5008218 w 6174281"/>
                  <a:gd name="connsiteY5" fmla="*/ 1498059 h 4823252"/>
                  <a:gd name="connsiteX6" fmla="*/ 6174281 w 6174281"/>
                  <a:gd name="connsiteY6" fmla="*/ 4823252 h 4823252"/>
                  <a:gd name="connsiteX0" fmla="*/ 0 w 6174281"/>
                  <a:gd name="connsiteY0" fmla="*/ 0 h 4823252"/>
                  <a:gd name="connsiteX1" fmla="*/ 922078 w 6174281"/>
                  <a:gd name="connsiteY1" fmla="*/ 4155368 h 4823252"/>
                  <a:gd name="connsiteX2" fmla="*/ 2192977 w 6174281"/>
                  <a:gd name="connsiteY2" fmla="*/ 2893994 h 4823252"/>
                  <a:gd name="connsiteX3" fmla="*/ 3179394 w 6174281"/>
                  <a:gd name="connsiteY3" fmla="*/ 1445477 h 4823252"/>
                  <a:gd name="connsiteX4" fmla="*/ 3988341 w 6174281"/>
                  <a:gd name="connsiteY4" fmla="*/ 2733472 h 4823252"/>
                  <a:gd name="connsiteX5" fmla="*/ 5008218 w 6174281"/>
                  <a:gd name="connsiteY5" fmla="*/ 1498059 h 4823252"/>
                  <a:gd name="connsiteX6" fmla="*/ 6174281 w 6174281"/>
                  <a:gd name="connsiteY6" fmla="*/ 4823252 h 4823252"/>
                  <a:gd name="connsiteX0" fmla="*/ 0 w 6174281"/>
                  <a:gd name="connsiteY0" fmla="*/ 0 h 4823252"/>
                  <a:gd name="connsiteX1" fmla="*/ 922078 w 6174281"/>
                  <a:gd name="connsiteY1" fmla="*/ 4155368 h 4823252"/>
                  <a:gd name="connsiteX2" fmla="*/ 2192977 w 6174281"/>
                  <a:gd name="connsiteY2" fmla="*/ 2893994 h 4823252"/>
                  <a:gd name="connsiteX3" fmla="*/ 3103159 w 6174281"/>
                  <a:gd name="connsiteY3" fmla="*/ 1398071 h 4823252"/>
                  <a:gd name="connsiteX4" fmla="*/ 3988341 w 6174281"/>
                  <a:gd name="connsiteY4" fmla="*/ 2733472 h 4823252"/>
                  <a:gd name="connsiteX5" fmla="*/ 5008218 w 6174281"/>
                  <a:gd name="connsiteY5" fmla="*/ 1498059 h 4823252"/>
                  <a:gd name="connsiteX6" fmla="*/ 6174281 w 6174281"/>
                  <a:gd name="connsiteY6" fmla="*/ 4823252 h 4823252"/>
                  <a:gd name="connsiteX0" fmla="*/ 0 w 6174281"/>
                  <a:gd name="connsiteY0" fmla="*/ 0 h 4823252"/>
                  <a:gd name="connsiteX1" fmla="*/ 922078 w 6174281"/>
                  <a:gd name="connsiteY1" fmla="*/ 4155368 h 4823252"/>
                  <a:gd name="connsiteX2" fmla="*/ 2192977 w 6174281"/>
                  <a:gd name="connsiteY2" fmla="*/ 2893994 h 4823252"/>
                  <a:gd name="connsiteX3" fmla="*/ 3103159 w 6174281"/>
                  <a:gd name="connsiteY3" fmla="*/ 1398071 h 4823252"/>
                  <a:gd name="connsiteX4" fmla="*/ 3988341 w 6174281"/>
                  <a:gd name="connsiteY4" fmla="*/ 2733472 h 4823252"/>
                  <a:gd name="connsiteX5" fmla="*/ 5008218 w 6174281"/>
                  <a:gd name="connsiteY5" fmla="*/ 1498059 h 4823252"/>
                  <a:gd name="connsiteX6" fmla="*/ 6174281 w 6174281"/>
                  <a:gd name="connsiteY6" fmla="*/ 4823252 h 4823252"/>
                  <a:gd name="connsiteX0" fmla="*/ 0 w 6174281"/>
                  <a:gd name="connsiteY0" fmla="*/ 0 h 4823252"/>
                  <a:gd name="connsiteX1" fmla="*/ 922078 w 6174281"/>
                  <a:gd name="connsiteY1" fmla="*/ 4155368 h 4823252"/>
                  <a:gd name="connsiteX2" fmla="*/ 2192977 w 6174281"/>
                  <a:gd name="connsiteY2" fmla="*/ 2893994 h 4823252"/>
                  <a:gd name="connsiteX3" fmla="*/ 3103159 w 6174281"/>
                  <a:gd name="connsiteY3" fmla="*/ 1398071 h 4823252"/>
                  <a:gd name="connsiteX4" fmla="*/ 3988341 w 6174281"/>
                  <a:gd name="connsiteY4" fmla="*/ 2733472 h 4823252"/>
                  <a:gd name="connsiteX5" fmla="*/ 5008218 w 6174281"/>
                  <a:gd name="connsiteY5" fmla="*/ 1498059 h 4823252"/>
                  <a:gd name="connsiteX6" fmla="*/ 6174281 w 6174281"/>
                  <a:gd name="connsiteY6" fmla="*/ 4823252 h 4823252"/>
                  <a:gd name="connsiteX0" fmla="*/ 0 w 6174281"/>
                  <a:gd name="connsiteY0" fmla="*/ 0 h 4823252"/>
                  <a:gd name="connsiteX1" fmla="*/ 922078 w 6174281"/>
                  <a:gd name="connsiteY1" fmla="*/ 4155368 h 4823252"/>
                  <a:gd name="connsiteX2" fmla="*/ 2303094 w 6174281"/>
                  <a:gd name="connsiteY2" fmla="*/ 2909796 h 4823252"/>
                  <a:gd name="connsiteX3" fmla="*/ 3103159 w 6174281"/>
                  <a:gd name="connsiteY3" fmla="*/ 1398071 h 4823252"/>
                  <a:gd name="connsiteX4" fmla="*/ 3988341 w 6174281"/>
                  <a:gd name="connsiteY4" fmla="*/ 2733472 h 4823252"/>
                  <a:gd name="connsiteX5" fmla="*/ 5008218 w 6174281"/>
                  <a:gd name="connsiteY5" fmla="*/ 1498059 h 4823252"/>
                  <a:gd name="connsiteX6" fmla="*/ 6174281 w 6174281"/>
                  <a:gd name="connsiteY6" fmla="*/ 4823252 h 4823252"/>
                  <a:gd name="connsiteX0" fmla="*/ 0 w 6174281"/>
                  <a:gd name="connsiteY0" fmla="*/ 0 h 4823252"/>
                  <a:gd name="connsiteX1" fmla="*/ 913607 w 6174281"/>
                  <a:gd name="connsiteY1" fmla="*/ 4139567 h 4823252"/>
                  <a:gd name="connsiteX2" fmla="*/ 2303094 w 6174281"/>
                  <a:gd name="connsiteY2" fmla="*/ 2909796 h 4823252"/>
                  <a:gd name="connsiteX3" fmla="*/ 3103159 w 6174281"/>
                  <a:gd name="connsiteY3" fmla="*/ 1398071 h 4823252"/>
                  <a:gd name="connsiteX4" fmla="*/ 3988341 w 6174281"/>
                  <a:gd name="connsiteY4" fmla="*/ 2733472 h 4823252"/>
                  <a:gd name="connsiteX5" fmla="*/ 5008218 w 6174281"/>
                  <a:gd name="connsiteY5" fmla="*/ 1498059 h 4823252"/>
                  <a:gd name="connsiteX6" fmla="*/ 6174281 w 6174281"/>
                  <a:gd name="connsiteY6" fmla="*/ 4823252 h 4823252"/>
                  <a:gd name="connsiteX0" fmla="*/ 0 w 6174281"/>
                  <a:gd name="connsiteY0" fmla="*/ 0 h 4823252"/>
                  <a:gd name="connsiteX1" fmla="*/ 900901 w 6174281"/>
                  <a:gd name="connsiteY1" fmla="*/ 4118498 h 4823252"/>
                  <a:gd name="connsiteX2" fmla="*/ 2303094 w 6174281"/>
                  <a:gd name="connsiteY2" fmla="*/ 2909796 h 4823252"/>
                  <a:gd name="connsiteX3" fmla="*/ 3103159 w 6174281"/>
                  <a:gd name="connsiteY3" fmla="*/ 1398071 h 4823252"/>
                  <a:gd name="connsiteX4" fmla="*/ 3988341 w 6174281"/>
                  <a:gd name="connsiteY4" fmla="*/ 2733472 h 4823252"/>
                  <a:gd name="connsiteX5" fmla="*/ 5008218 w 6174281"/>
                  <a:gd name="connsiteY5" fmla="*/ 1498059 h 4823252"/>
                  <a:gd name="connsiteX6" fmla="*/ 6174281 w 6174281"/>
                  <a:gd name="connsiteY6" fmla="*/ 4823252 h 4823252"/>
                  <a:gd name="connsiteX0" fmla="*/ 0 w 6174281"/>
                  <a:gd name="connsiteY0" fmla="*/ 0 h 4823252"/>
                  <a:gd name="connsiteX1" fmla="*/ 900901 w 6174281"/>
                  <a:gd name="connsiteY1" fmla="*/ 4118498 h 4823252"/>
                  <a:gd name="connsiteX2" fmla="*/ 2303094 w 6174281"/>
                  <a:gd name="connsiteY2" fmla="*/ 2909796 h 4823252"/>
                  <a:gd name="connsiteX3" fmla="*/ 3103159 w 6174281"/>
                  <a:gd name="connsiteY3" fmla="*/ 1398071 h 4823252"/>
                  <a:gd name="connsiteX4" fmla="*/ 3988341 w 6174281"/>
                  <a:gd name="connsiteY4" fmla="*/ 2733472 h 4823252"/>
                  <a:gd name="connsiteX5" fmla="*/ 5008218 w 6174281"/>
                  <a:gd name="connsiteY5" fmla="*/ 1498059 h 4823252"/>
                  <a:gd name="connsiteX6" fmla="*/ 6174281 w 6174281"/>
                  <a:gd name="connsiteY6" fmla="*/ 4823252 h 4823252"/>
                  <a:gd name="connsiteX0" fmla="*/ 0 w 6174281"/>
                  <a:gd name="connsiteY0" fmla="*/ 0 h 4823252"/>
                  <a:gd name="connsiteX1" fmla="*/ 900901 w 6174281"/>
                  <a:gd name="connsiteY1" fmla="*/ 4118498 h 4823252"/>
                  <a:gd name="connsiteX2" fmla="*/ 2303094 w 6174281"/>
                  <a:gd name="connsiteY2" fmla="*/ 2909796 h 4823252"/>
                  <a:gd name="connsiteX3" fmla="*/ 3103159 w 6174281"/>
                  <a:gd name="connsiteY3" fmla="*/ 1398071 h 4823252"/>
                  <a:gd name="connsiteX4" fmla="*/ 3988341 w 6174281"/>
                  <a:gd name="connsiteY4" fmla="*/ 2733472 h 4823252"/>
                  <a:gd name="connsiteX5" fmla="*/ 5008218 w 6174281"/>
                  <a:gd name="connsiteY5" fmla="*/ 1498059 h 4823252"/>
                  <a:gd name="connsiteX6" fmla="*/ 6174281 w 6174281"/>
                  <a:gd name="connsiteY6" fmla="*/ 4823252 h 4823252"/>
                  <a:gd name="connsiteX0" fmla="*/ 0 w 6174281"/>
                  <a:gd name="connsiteY0" fmla="*/ 0 h 4823252"/>
                  <a:gd name="connsiteX1" fmla="*/ 900901 w 6174281"/>
                  <a:gd name="connsiteY1" fmla="*/ 4118498 h 4823252"/>
                  <a:gd name="connsiteX2" fmla="*/ 2303094 w 6174281"/>
                  <a:gd name="connsiteY2" fmla="*/ 2909796 h 4823252"/>
                  <a:gd name="connsiteX3" fmla="*/ 3103159 w 6174281"/>
                  <a:gd name="connsiteY3" fmla="*/ 1398071 h 4823252"/>
                  <a:gd name="connsiteX4" fmla="*/ 3988341 w 6174281"/>
                  <a:gd name="connsiteY4" fmla="*/ 2733472 h 4823252"/>
                  <a:gd name="connsiteX5" fmla="*/ 5008218 w 6174281"/>
                  <a:gd name="connsiteY5" fmla="*/ 1498059 h 4823252"/>
                  <a:gd name="connsiteX6" fmla="*/ 6174281 w 6174281"/>
                  <a:gd name="connsiteY6" fmla="*/ 4823252 h 4823252"/>
                  <a:gd name="connsiteX0" fmla="*/ 0 w 6174281"/>
                  <a:gd name="connsiteY0" fmla="*/ 0 h 4823252"/>
                  <a:gd name="connsiteX1" fmla="*/ 900901 w 6174281"/>
                  <a:gd name="connsiteY1" fmla="*/ 4118498 h 4823252"/>
                  <a:gd name="connsiteX2" fmla="*/ 2260741 w 6174281"/>
                  <a:gd name="connsiteY2" fmla="*/ 2888727 h 4823252"/>
                  <a:gd name="connsiteX3" fmla="*/ 3103159 w 6174281"/>
                  <a:gd name="connsiteY3" fmla="*/ 1398071 h 4823252"/>
                  <a:gd name="connsiteX4" fmla="*/ 3988341 w 6174281"/>
                  <a:gd name="connsiteY4" fmla="*/ 2733472 h 4823252"/>
                  <a:gd name="connsiteX5" fmla="*/ 5008218 w 6174281"/>
                  <a:gd name="connsiteY5" fmla="*/ 1498059 h 4823252"/>
                  <a:gd name="connsiteX6" fmla="*/ 6174281 w 6174281"/>
                  <a:gd name="connsiteY6" fmla="*/ 4823252 h 4823252"/>
                  <a:gd name="connsiteX0" fmla="*/ 0 w 6174281"/>
                  <a:gd name="connsiteY0" fmla="*/ 0 h 4823252"/>
                  <a:gd name="connsiteX1" fmla="*/ 900901 w 6174281"/>
                  <a:gd name="connsiteY1" fmla="*/ 4118498 h 4823252"/>
                  <a:gd name="connsiteX2" fmla="*/ 2260741 w 6174281"/>
                  <a:gd name="connsiteY2" fmla="*/ 2888727 h 4823252"/>
                  <a:gd name="connsiteX3" fmla="*/ 3103159 w 6174281"/>
                  <a:gd name="connsiteY3" fmla="*/ 1398071 h 4823252"/>
                  <a:gd name="connsiteX4" fmla="*/ 3988341 w 6174281"/>
                  <a:gd name="connsiteY4" fmla="*/ 2733472 h 4823252"/>
                  <a:gd name="connsiteX5" fmla="*/ 5008218 w 6174281"/>
                  <a:gd name="connsiteY5" fmla="*/ 1498059 h 4823252"/>
                  <a:gd name="connsiteX6" fmla="*/ 6174281 w 6174281"/>
                  <a:gd name="connsiteY6" fmla="*/ 4823252 h 4823252"/>
                  <a:gd name="connsiteX0" fmla="*/ 0 w 6174281"/>
                  <a:gd name="connsiteY0" fmla="*/ 0 h 4823252"/>
                  <a:gd name="connsiteX1" fmla="*/ 900901 w 6174281"/>
                  <a:gd name="connsiteY1" fmla="*/ 4118498 h 4823252"/>
                  <a:gd name="connsiteX2" fmla="*/ 2260741 w 6174281"/>
                  <a:gd name="connsiteY2" fmla="*/ 2888727 h 4823252"/>
                  <a:gd name="connsiteX3" fmla="*/ 3103159 w 6174281"/>
                  <a:gd name="connsiteY3" fmla="*/ 1398071 h 4823252"/>
                  <a:gd name="connsiteX4" fmla="*/ 3988341 w 6174281"/>
                  <a:gd name="connsiteY4" fmla="*/ 2733472 h 4823252"/>
                  <a:gd name="connsiteX5" fmla="*/ 5008218 w 6174281"/>
                  <a:gd name="connsiteY5" fmla="*/ 1498059 h 4823252"/>
                  <a:gd name="connsiteX6" fmla="*/ 6174281 w 6174281"/>
                  <a:gd name="connsiteY6" fmla="*/ 4823252 h 4823252"/>
                  <a:gd name="connsiteX0" fmla="*/ 0 w 6174281"/>
                  <a:gd name="connsiteY0" fmla="*/ 0 h 4823252"/>
                  <a:gd name="connsiteX1" fmla="*/ 900901 w 6174281"/>
                  <a:gd name="connsiteY1" fmla="*/ 4118498 h 4823252"/>
                  <a:gd name="connsiteX2" fmla="*/ 2260741 w 6174281"/>
                  <a:gd name="connsiteY2" fmla="*/ 2888727 h 4823252"/>
                  <a:gd name="connsiteX3" fmla="*/ 3103159 w 6174281"/>
                  <a:gd name="connsiteY3" fmla="*/ 1398071 h 4823252"/>
                  <a:gd name="connsiteX4" fmla="*/ 3988341 w 6174281"/>
                  <a:gd name="connsiteY4" fmla="*/ 2733472 h 4823252"/>
                  <a:gd name="connsiteX5" fmla="*/ 5008218 w 6174281"/>
                  <a:gd name="connsiteY5" fmla="*/ 1498059 h 4823252"/>
                  <a:gd name="connsiteX6" fmla="*/ 6174281 w 6174281"/>
                  <a:gd name="connsiteY6" fmla="*/ 4823252 h 4823252"/>
                  <a:gd name="connsiteX0" fmla="*/ 0 w 6174281"/>
                  <a:gd name="connsiteY0" fmla="*/ 0 h 4823252"/>
                  <a:gd name="connsiteX1" fmla="*/ 900901 w 6174281"/>
                  <a:gd name="connsiteY1" fmla="*/ 4118498 h 4823252"/>
                  <a:gd name="connsiteX2" fmla="*/ 2260741 w 6174281"/>
                  <a:gd name="connsiteY2" fmla="*/ 2888727 h 4823252"/>
                  <a:gd name="connsiteX3" fmla="*/ 3103159 w 6174281"/>
                  <a:gd name="connsiteY3" fmla="*/ 1398071 h 4823252"/>
                  <a:gd name="connsiteX4" fmla="*/ 3988341 w 6174281"/>
                  <a:gd name="connsiteY4" fmla="*/ 2733472 h 4823252"/>
                  <a:gd name="connsiteX5" fmla="*/ 5008218 w 6174281"/>
                  <a:gd name="connsiteY5" fmla="*/ 1498059 h 4823252"/>
                  <a:gd name="connsiteX6" fmla="*/ 6174281 w 6174281"/>
                  <a:gd name="connsiteY6" fmla="*/ 4823252 h 4823252"/>
                  <a:gd name="connsiteX0" fmla="*/ 0 w 6174281"/>
                  <a:gd name="connsiteY0" fmla="*/ 0 h 4823252"/>
                  <a:gd name="connsiteX1" fmla="*/ 900901 w 6174281"/>
                  <a:gd name="connsiteY1" fmla="*/ 4118498 h 4823252"/>
                  <a:gd name="connsiteX2" fmla="*/ 2260741 w 6174281"/>
                  <a:gd name="connsiteY2" fmla="*/ 2888727 h 4823252"/>
                  <a:gd name="connsiteX3" fmla="*/ 3103159 w 6174281"/>
                  <a:gd name="connsiteY3" fmla="*/ 1398071 h 4823252"/>
                  <a:gd name="connsiteX4" fmla="*/ 3988341 w 6174281"/>
                  <a:gd name="connsiteY4" fmla="*/ 2733472 h 4823252"/>
                  <a:gd name="connsiteX5" fmla="*/ 5008218 w 6174281"/>
                  <a:gd name="connsiteY5" fmla="*/ 1116957 h 4823252"/>
                  <a:gd name="connsiteX6" fmla="*/ 6174281 w 6174281"/>
                  <a:gd name="connsiteY6" fmla="*/ 4823252 h 4823252"/>
                  <a:gd name="connsiteX0" fmla="*/ 0 w 6174281"/>
                  <a:gd name="connsiteY0" fmla="*/ 0 h 4823252"/>
                  <a:gd name="connsiteX1" fmla="*/ 900901 w 6174281"/>
                  <a:gd name="connsiteY1" fmla="*/ 4118498 h 4823252"/>
                  <a:gd name="connsiteX2" fmla="*/ 2260741 w 6174281"/>
                  <a:gd name="connsiteY2" fmla="*/ 2888727 h 4823252"/>
                  <a:gd name="connsiteX3" fmla="*/ 3103159 w 6174281"/>
                  <a:gd name="connsiteY3" fmla="*/ 1537498 h 4823252"/>
                  <a:gd name="connsiteX4" fmla="*/ 3988341 w 6174281"/>
                  <a:gd name="connsiteY4" fmla="*/ 2733472 h 4823252"/>
                  <a:gd name="connsiteX5" fmla="*/ 5008218 w 6174281"/>
                  <a:gd name="connsiteY5" fmla="*/ 1116957 h 4823252"/>
                  <a:gd name="connsiteX6" fmla="*/ 6174281 w 6174281"/>
                  <a:gd name="connsiteY6" fmla="*/ 4823252 h 4823252"/>
                  <a:gd name="connsiteX0" fmla="*/ 0 w 6174281"/>
                  <a:gd name="connsiteY0" fmla="*/ 0 h 4823252"/>
                  <a:gd name="connsiteX1" fmla="*/ 900901 w 6174281"/>
                  <a:gd name="connsiteY1" fmla="*/ 4118498 h 4823252"/>
                  <a:gd name="connsiteX2" fmla="*/ 2230845 w 6174281"/>
                  <a:gd name="connsiteY2" fmla="*/ 2823661 h 4823252"/>
                  <a:gd name="connsiteX3" fmla="*/ 3103159 w 6174281"/>
                  <a:gd name="connsiteY3" fmla="*/ 1537498 h 4823252"/>
                  <a:gd name="connsiteX4" fmla="*/ 3988341 w 6174281"/>
                  <a:gd name="connsiteY4" fmla="*/ 2733472 h 4823252"/>
                  <a:gd name="connsiteX5" fmla="*/ 5008218 w 6174281"/>
                  <a:gd name="connsiteY5" fmla="*/ 1116957 h 4823252"/>
                  <a:gd name="connsiteX6" fmla="*/ 6174281 w 6174281"/>
                  <a:gd name="connsiteY6" fmla="*/ 4823252 h 4823252"/>
                  <a:gd name="connsiteX0" fmla="*/ 0 w 6174281"/>
                  <a:gd name="connsiteY0" fmla="*/ 0 h 4823252"/>
                  <a:gd name="connsiteX1" fmla="*/ 900901 w 6174281"/>
                  <a:gd name="connsiteY1" fmla="*/ 4118498 h 4823252"/>
                  <a:gd name="connsiteX2" fmla="*/ 2230845 w 6174281"/>
                  <a:gd name="connsiteY2" fmla="*/ 2823661 h 4823252"/>
                  <a:gd name="connsiteX3" fmla="*/ 3103159 w 6174281"/>
                  <a:gd name="connsiteY3" fmla="*/ 1537498 h 4823252"/>
                  <a:gd name="connsiteX4" fmla="*/ 3988341 w 6174281"/>
                  <a:gd name="connsiteY4" fmla="*/ 2733472 h 4823252"/>
                  <a:gd name="connsiteX5" fmla="*/ 5008218 w 6174281"/>
                  <a:gd name="connsiteY5" fmla="*/ 1116957 h 4823252"/>
                  <a:gd name="connsiteX6" fmla="*/ 6174281 w 6174281"/>
                  <a:gd name="connsiteY6" fmla="*/ 4823252 h 4823252"/>
                  <a:gd name="connsiteX0" fmla="*/ 0 w 6174281"/>
                  <a:gd name="connsiteY0" fmla="*/ 0 h 4823252"/>
                  <a:gd name="connsiteX1" fmla="*/ 1155018 w 6174281"/>
                  <a:gd name="connsiteY1" fmla="*/ 4118499 h 4823252"/>
                  <a:gd name="connsiteX2" fmla="*/ 2230845 w 6174281"/>
                  <a:gd name="connsiteY2" fmla="*/ 2823661 h 4823252"/>
                  <a:gd name="connsiteX3" fmla="*/ 3103159 w 6174281"/>
                  <a:gd name="connsiteY3" fmla="*/ 1537498 h 4823252"/>
                  <a:gd name="connsiteX4" fmla="*/ 3988341 w 6174281"/>
                  <a:gd name="connsiteY4" fmla="*/ 2733472 h 4823252"/>
                  <a:gd name="connsiteX5" fmla="*/ 5008218 w 6174281"/>
                  <a:gd name="connsiteY5" fmla="*/ 1116957 h 4823252"/>
                  <a:gd name="connsiteX6" fmla="*/ 6174281 w 6174281"/>
                  <a:gd name="connsiteY6" fmla="*/ 4823252 h 4823252"/>
                  <a:gd name="connsiteX0" fmla="*/ 0 w 6174281"/>
                  <a:gd name="connsiteY0" fmla="*/ 0 h 4823252"/>
                  <a:gd name="connsiteX1" fmla="*/ 1155018 w 6174281"/>
                  <a:gd name="connsiteY1" fmla="*/ 4118499 h 4823252"/>
                  <a:gd name="connsiteX2" fmla="*/ 2230845 w 6174281"/>
                  <a:gd name="connsiteY2" fmla="*/ 2823661 h 4823252"/>
                  <a:gd name="connsiteX3" fmla="*/ 3103159 w 6174281"/>
                  <a:gd name="connsiteY3" fmla="*/ 1537498 h 4823252"/>
                  <a:gd name="connsiteX4" fmla="*/ 3988341 w 6174281"/>
                  <a:gd name="connsiteY4" fmla="*/ 2733472 h 4823252"/>
                  <a:gd name="connsiteX5" fmla="*/ 5008218 w 6174281"/>
                  <a:gd name="connsiteY5" fmla="*/ 1116957 h 4823252"/>
                  <a:gd name="connsiteX6" fmla="*/ 6174281 w 6174281"/>
                  <a:gd name="connsiteY6" fmla="*/ 4823252 h 4823252"/>
                  <a:gd name="connsiteX0" fmla="*/ 0 w 6174281"/>
                  <a:gd name="connsiteY0" fmla="*/ 0 h 4823252"/>
                  <a:gd name="connsiteX1" fmla="*/ 1155018 w 6174281"/>
                  <a:gd name="connsiteY1" fmla="*/ 4118499 h 4823252"/>
                  <a:gd name="connsiteX2" fmla="*/ 2230845 w 6174281"/>
                  <a:gd name="connsiteY2" fmla="*/ 2823661 h 4823252"/>
                  <a:gd name="connsiteX3" fmla="*/ 3103159 w 6174281"/>
                  <a:gd name="connsiteY3" fmla="*/ 1537498 h 4823252"/>
                  <a:gd name="connsiteX4" fmla="*/ 3988341 w 6174281"/>
                  <a:gd name="connsiteY4" fmla="*/ 2733472 h 4823252"/>
                  <a:gd name="connsiteX5" fmla="*/ 5008218 w 6174281"/>
                  <a:gd name="connsiteY5" fmla="*/ 1116957 h 4823252"/>
                  <a:gd name="connsiteX6" fmla="*/ 6174281 w 6174281"/>
                  <a:gd name="connsiteY6" fmla="*/ 4823252 h 4823252"/>
                  <a:gd name="connsiteX0" fmla="*/ 0 w 6174281"/>
                  <a:gd name="connsiteY0" fmla="*/ 0 h 4823252"/>
                  <a:gd name="connsiteX1" fmla="*/ 1155018 w 6174281"/>
                  <a:gd name="connsiteY1" fmla="*/ 4118499 h 4823252"/>
                  <a:gd name="connsiteX2" fmla="*/ 2163579 w 6174281"/>
                  <a:gd name="connsiteY2" fmla="*/ 2767890 h 4823252"/>
                  <a:gd name="connsiteX3" fmla="*/ 3103159 w 6174281"/>
                  <a:gd name="connsiteY3" fmla="*/ 1537498 h 4823252"/>
                  <a:gd name="connsiteX4" fmla="*/ 3988341 w 6174281"/>
                  <a:gd name="connsiteY4" fmla="*/ 2733472 h 4823252"/>
                  <a:gd name="connsiteX5" fmla="*/ 5008218 w 6174281"/>
                  <a:gd name="connsiteY5" fmla="*/ 1116957 h 4823252"/>
                  <a:gd name="connsiteX6" fmla="*/ 6174281 w 6174281"/>
                  <a:gd name="connsiteY6" fmla="*/ 4823252 h 4823252"/>
                  <a:gd name="connsiteX0" fmla="*/ 0 w 6174281"/>
                  <a:gd name="connsiteY0" fmla="*/ 0 h 4823252"/>
                  <a:gd name="connsiteX1" fmla="*/ 1155018 w 6174281"/>
                  <a:gd name="connsiteY1" fmla="*/ 4118499 h 4823252"/>
                  <a:gd name="connsiteX2" fmla="*/ 2163579 w 6174281"/>
                  <a:gd name="connsiteY2" fmla="*/ 2767890 h 4823252"/>
                  <a:gd name="connsiteX3" fmla="*/ 3103159 w 6174281"/>
                  <a:gd name="connsiteY3" fmla="*/ 1537498 h 4823252"/>
                  <a:gd name="connsiteX4" fmla="*/ 3988341 w 6174281"/>
                  <a:gd name="connsiteY4" fmla="*/ 2733472 h 4823252"/>
                  <a:gd name="connsiteX5" fmla="*/ 5008218 w 6174281"/>
                  <a:gd name="connsiteY5" fmla="*/ 1116957 h 4823252"/>
                  <a:gd name="connsiteX6" fmla="*/ 6174281 w 6174281"/>
                  <a:gd name="connsiteY6" fmla="*/ 4823252 h 4823252"/>
                  <a:gd name="connsiteX0" fmla="*/ 0 w 6174281"/>
                  <a:gd name="connsiteY0" fmla="*/ 0 h 4823252"/>
                  <a:gd name="connsiteX1" fmla="*/ 1155018 w 6174281"/>
                  <a:gd name="connsiteY1" fmla="*/ 4118499 h 4823252"/>
                  <a:gd name="connsiteX2" fmla="*/ 2163579 w 6174281"/>
                  <a:gd name="connsiteY2" fmla="*/ 2767890 h 4823252"/>
                  <a:gd name="connsiteX3" fmla="*/ 3103159 w 6174281"/>
                  <a:gd name="connsiteY3" fmla="*/ 1537498 h 4823252"/>
                  <a:gd name="connsiteX4" fmla="*/ 3988341 w 6174281"/>
                  <a:gd name="connsiteY4" fmla="*/ 2733472 h 4823252"/>
                  <a:gd name="connsiteX5" fmla="*/ 5008218 w 6174281"/>
                  <a:gd name="connsiteY5" fmla="*/ 1116957 h 4823252"/>
                  <a:gd name="connsiteX6" fmla="*/ 6174281 w 6174281"/>
                  <a:gd name="connsiteY6" fmla="*/ 4823252 h 4823252"/>
                  <a:gd name="connsiteX0" fmla="*/ 0 w 6174281"/>
                  <a:gd name="connsiteY0" fmla="*/ 0 h 4823252"/>
                  <a:gd name="connsiteX1" fmla="*/ 1155018 w 6174281"/>
                  <a:gd name="connsiteY1" fmla="*/ 4118499 h 4823252"/>
                  <a:gd name="connsiteX2" fmla="*/ 2163579 w 6174281"/>
                  <a:gd name="connsiteY2" fmla="*/ 2767890 h 4823252"/>
                  <a:gd name="connsiteX3" fmla="*/ 3103159 w 6174281"/>
                  <a:gd name="connsiteY3" fmla="*/ 1537498 h 4823252"/>
                  <a:gd name="connsiteX4" fmla="*/ 3988341 w 6174281"/>
                  <a:gd name="connsiteY4" fmla="*/ 2733472 h 4823252"/>
                  <a:gd name="connsiteX5" fmla="*/ 5008218 w 6174281"/>
                  <a:gd name="connsiteY5" fmla="*/ 1116957 h 4823252"/>
                  <a:gd name="connsiteX6" fmla="*/ 6174281 w 6174281"/>
                  <a:gd name="connsiteY6" fmla="*/ 4823252 h 4823252"/>
                  <a:gd name="connsiteX0" fmla="*/ 0 w 6174281"/>
                  <a:gd name="connsiteY0" fmla="*/ 0 h 4823252"/>
                  <a:gd name="connsiteX1" fmla="*/ 1155018 w 6174281"/>
                  <a:gd name="connsiteY1" fmla="*/ 4118499 h 4823252"/>
                  <a:gd name="connsiteX2" fmla="*/ 2163579 w 6174281"/>
                  <a:gd name="connsiteY2" fmla="*/ 2767890 h 4823252"/>
                  <a:gd name="connsiteX3" fmla="*/ 3103159 w 6174281"/>
                  <a:gd name="connsiteY3" fmla="*/ 1537498 h 4823252"/>
                  <a:gd name="connsiteX4" fmla="*/ 3988341 w 6174281"/>
                  <a:gd name="connsiteY4" fmla="*/ 2733472 h 4823252"/>
                  <a:gd name="connsiteX5" fmla="*/ 5008218 w 6174281"/>
                  <a:gd name="connsiteY5" fmla="*/ 1116957 h 4823252"/>
                  <a:gd name="connsiteX6" fmla="*/ 6174281 w 6174281"/>
                  <a:gd name="connsiteY6" fmla="*/ 4823252 h 4823252"/>
                  <a:gd name="connsiteX0" fmla="*/ 0 w 6174281"/>
                  <a:gd name="connsiteY0" fmla="*/ 0 h 4823252"/>
                  <a:gd name="connsiteX1" fmla="*/ 1155018 w 6174281"/>
                  <a:gd name="connsiteY1" fmla="*/ 4118499 h 4823252"/>
                  <a:gd name="connsiteX2" fmla="*/ 3103159 w 6174281"/>
                  <a:gd name="connsiteY2" fmla="*/ 1537498 h 4823252"/>
                  <a:gd name="connsiteX3" fmla="*/ 3988341 w 6174281"/>
                  <a:gd name="connsiteY3" fmla="*/ 2733472 h 4823252"/>
                  <a:gd name="connsiteX4" fmla="*/ 5008218 w 6174281"/>
                  <a:gd name="connsiteY4" fmla="*/ 1116957 h 4823252"/>
                  <a:gd name="connsiteX5" fmla="*/ 6174281 w 6174281"/>
                  <a:gd name="connsiteY5" fmla="*/ 4823252 h 4823252"/>
                  <a:gd name="connsiteX0" fmla="*/ 0 w 6174281"/>
                  <a:gd name="connsiteY0" fmla="*/ 0 h 4823252"/>
                  <a:gd name="connsiteX1" fmla="*/ 1155018 w 6174281"/>
                  <a:gd name="connsiteY1" fmla="*/ 4118499 h 4823252"/>
                  <a:gd name="connsiteX2" fmla="*/ 3103159 w 6174281"/>
                  <a:gd name="connsiteY2" fmla="*/ 1537498 h 4823252"/>
                  <a:gd name="connsiteX3" fmla="*/ 3988341 w 6174281"/>
                  <a:gd name="connsiteY3" fmla="*/ 2733472 h 4823252"/>
                  <a:gd name="connsiteX4" fmla="*/ 5008218 w 6174281"/>
                  <a:gd name="connsiteY4" fmla="*/ 1116957 h 4823252"/>
                  <a:gd name="connsiteX5" fmla="*/ 6174281 w 6174281"/>
                  <a:gd name="connsiteY5" fmla="*/ 4823252 h 4823252"/>
                  <a:gd name="connsiteX0" fmla="*/ 0 w 6174281"/>
                  <a:gd name="connsiteY0" fmla="*/ 0 h 4823252"/>
                  <a:gd name="connsiteX1" fmla="*/ 1155018 w 6174281"/>
                  <a:gd name="connsiteY1" fmla="*/ 4118499 h 4823252"/>
                  <a:gd name="connsiteX2" fmla="*/ 3103159 w 6174281"/>
                  <a:gd name="connsiteY2" fmla="*/ 1537498 h 4823252"/>
                  <a:gd name="connsiteX3" fmla="*/ 3988341 w 6174281"/>
                  <a:gd name="connsiteY3" fmla="*/ 2733472 h 4823252"/>
                  <a:gd name="connsiteX4" fmla="*/ 5008218 w 6174281"/>
                  <a:gd name="connsiteY4" fmla="*/ 1116957 h 4823252"/>
                  <a:gd name="connsiteX5" fmla="*/ 6174281 w 6174281"/>
                  <a:gd name="connsiteY5" fmla="*/ 4823252 h 4823252"/>
                  <a:gd name="connsiteX0" fmla="*/ 0 w 6174281"/>
                  <a:gd name="connsiteY0" fmla="*/ 0 h 4823252"/>
                  <a:gd name="connsiteX1" fmla="*/ 1155018 w 6174281"/>
                  <a:gd name="connsiteY1" fmla="*/ 4118499 h 4823252"/>
                  <a:gd name="connsiteX2" fmla="*/ 3103159 w 6174281"/>
                  <a:gd name="connsiteY2" fmla="*/ 1537498 h 4823252"/>
                  <a:gd name="connsiteX3" fmla="*/ 3988341 w 6174281"/>
                  <a:gd name="connsiteY3" fmla="*/ 2733472 h 4823252"/>
                  <a:gd name="connsiteX4" fmla="*/ 5008218 w 6174281"/>
                  <a:gd name="connsiteY4" fmla="*/ 1116957 h 4823252"/>
                  <a:gd name="connsiteX5" fmla="*/ 6174281 w 6174281"/>
                  <a:gd name="connsiteY5" fmla="*/ 4823252 h 4823252"/>
                  <a:gd name="connsiteX0" fmla="*/ 0 w 6174281"/>
                  <a:gd name="connsiteY0" fmla="*/ 0 h 4823252"/>
                  <a:gd name="connsiteX1" fmla="*/ 1155018 w 6174281"/>
                  <a:gd name="connsiteY1" fmla="*/ 4118499 h 4823252"/>
                  <a:gd name="connsiteX2" fmla="*/ 3103159 w 6174281"/>
                  <a:gd name="connsiteY2" fmla="*/ 1537498 h 4823252"/>
                  <a:gd name="connsiteX3" fmla="*/ 3988341 w 6174281"/>
                  <a:gd name="connsiteY3" fmla="*/ 2733472 h 4823252"/>
                  <a:gd name="connsiteX4" fmla="*/ 5008218 w 6174281"/>
                  <a:gd name="connsiteY4" fmla="*/ 1116957 h 4823252"/>
                  <a:gd name="connsiteX5" fmla="*/ 6174281 w 6174281"/>
                  <a:gd name="connsiteY5" fmla="*/ 4823252 h 4823252"/>
                  <a:gd name="connsiteX0" fmla="*/ 0 w 6174281"/>
                  <a:gd name="connsiteY0" fmla="*/ 0 h 4823252"/>
                  <a:gd name="connsiteX1" fmla="*/ 1155018 w 6174281"/>
                  <a:gd name="connsiteY1" fmla="*/ 4118499 h 4823252"/>
                  <a:gd name="connsiteX2" fmla="*/ 3103159 w 6174281"/>
                  <a:gd name="connsiteY2" fmla="*/ 1537498 h 4823252"/>
                  <a:gd name="connsiteX3" fmla="*/ 3988341 w 6174281"/>
                  <a:gd name="connsiteY3" fmla="*/ 2733472 h 4823252"/>
                  <a:gd name="connsiteX4" fmla="*/ 5008218 w 6174281"/>
                  <a:gd name="connsiteY4" fmla="*/ 1116957 h 4823252"/>
                  <a:gd name="connsiteX5" fmla="*/ 6174281 w 6174281"/>
                  <a:gd name="connsiteY5" fmla="*/ 4823252 h 4823252"/>
                  <a:gd name="connsiteX0" fmla="*/ 0 w 6174281"/>
                  <a:gd name="connsiteY0" fmla="*/ 0 h 4823252"/>
                  <a:gd name="connsiteX1" fmla="*/ 1155018 w 6174281"/>
                  <a:gd name="connsiteY1" fmla="*/ 4118499 h 4823252"/>
                  <a:gd name="connsiteX2" fmla="*/ 3103159 w 6174281"/>
                  <a:gd name="connsiteY2" fmla="*/ 1537498 h 4823252"/>
                  <a:gd name="connsiteX3" fmla="*/ 3988341 w 6174281"/>
                  <a:gd name="connsiteY3" fmla="*/ 2733472 h 4823252"/>
                  <a:gd name="connsiteX4" fmla="*/ 5008218 w 6174281"/>
                  <a:gd name="connsiteY4" fmla="*/ 1116957 h 4823252"/>
                  <a:gd name="connsiteX5" fmla="*/ 6174281 w 6174281"/>
                  <a:gd name="connsiteY5" fmla="*/ 4823252 h 4823252"/>
                  <a:gd name="connsiteX0" fmla="*/ 0 w 6174281"/>
                  <a:gd name="connsiteY0" fmla="*/ 0 h 4823252"/>
                  <a:gd name="connsiteX1" fmla="*/ 1155018 w 6174281"/>
                  <a:gd name="connsiteY1" fmla="*/ 4118499 h 4823252"/>
                  <a:gd name="connsiteX2" fmla="*/ 3103159 w 6174281"/>
                  <a:gd name="connsiteY2" fmla="*/ 1537498 h 4823252"/>
                  <a:gd name="connsiteX3" fmla="*/ 3988341 w 6174281"/>
                  <a:gd name="connsiteY3" fmla="*/ 2733472 h 4823252"/>
                  <a:gd name="connsiteX4" fmla="*/ 5008218 w 6174281"/>
                  <a:gd name="connsiteY4" fmla="*/ 1116957 h 4823252"/>
                  <a:gd name="connsiteX5" fmla="*/ 6174281 w 6174281"/>
                  <a:gd name="connsiteY5" fmla="*/ 4823252 h 48232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174281" h="4823252">
                    <a:moveTo>
                      <a:pt x="0" y="0"/>
                    </a:moveTo>
                    <a:cubicBezTo>
                      <a:pt x="402383" y="271751"/>
                      <a:pt x="600453" y="4206169"/>
                      <a:pt x="1155018" y="4118499"/>
                    </a:cubicBezTo>
                    <a:cubicBezTo>
                      <a:pt x="1709583" y="4030829"/>
                      <a:pt x="2757997" y="1535958"/>
                      <a:pt x="3103159" y="1537498"/>
                    </a:cubicBezTo>
                    <a:cubicBezTo>
                      <a:pt x="3448321" y="1539038"/>
                      <a:pt x="3723149" y="2738495"/>
                      <a:pt x="3988341" y="2733472"/>
                    </a:cubicBezTo>
                    <a:cubicBezTo>
                      <a:pt x="4253533" y="2728449"/>
                      <a:pt x="4670929" y="1040989"/>
                      <a:pt x="5008218" y="1116957"/>
                    </a:cubicBezTo>
                    <a:cubicBezTo>
                      <a:pt x="5678023" y="1192925"/>
                      <a:pt x="6007100" y="3909212"/>
                      <a:pt x="6174281" y="4823252"/>
                    </a:cubicBezTo>
                  </a:path>
                </a:pathLst>
              </a:custGeom>
              <a:noFill/>
              <a:ln w="25400"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2000" dirty="0"/>
              </a:p>
            </p:txBody>
          </p:sp>
          <p:sp>
            <p:nvSpPr>
              <p:cNvPr id="35" name="Forme libre : forme 34">
                <a:extLst>
                  <a:ext uri="{FF2B5EF4-FFF2-40B4-BE49-F238E27FC236}">
                    <a16:creationId xmlns:a16="http://schemas.microsoft.com/office/drawing/2014/main" id="{17B0FAF9-7CBD-465A-917D-C154E3835C23}"/>
                  </a:ext>
                </a:extLst>
              </p:cNvPr>
              <p:cNvSpPr/>
              <p:nvPr/>
            </p:nvSpPr>
            <p:spPr>
              <a:xfrm>
                <a:off x="977513" y="2525675"/>
                <a:ext cx="7723762" cy="3663817"/>
              </a:xfrm>
              <a:custGeom>
                <a:avLst/>
                <a:gdLst>
                  <a:gd name="connsiteX0" fmla="*/ 0 w 7704306"/>
                  <a:gd name="connsiteY0" fmla="*/ 3496898 h 4051375"/>
                  <a:gd name="connsiteX1" fmla="*/ 1167319 w 7704306"/>
                  <a:gd name="connsiteY1" fmla="*/ 3389894 h 4051375"/>
                  <a:gd name="connsiteX2" fmla="*/ 3346315 w 7704306"/>
                  <a:gd name="connsiteY2" fmla="*/ 1045528 h 4051375"/>
                  <a:gd name="connsiteX3" fmla="*/ 4980562 w 7704306"/>
                  <a:gd name="connsiteY3" fmla="*/ 82490 h 4051375"/>
                  <a:gd name="connsiteX4" fmla="*/ 6605081 w 7704306"/>
                  <a:gd name="connsiteY4" fmla="*/ 500779 h 4051375"/>
                  <a:gd name="connsiteX5" fmla="*/ 7704306 w 7704306"/>
                  <a:gd name="connsiteY5" fmla="*/ 4051375 h 4051375"/>
                  <a:gd name="connsiteX6" fmla="*/ 7704306 w 7704306"/>
                  <a:gd name="connsiteY6" fmla="*/ 4051375 h 4051375"/>
                  <a:gd name="connsiteX7" fmla="*/ 7704306 w 7704306"/>
                  <a:gd name="connsiteY7" fmla="*/ 4051375 h 4051375"/>
                  <a:gd name="connsiteX8" fmla="*/ 7704306 w 7704306"/>
                  <a:gd name="connsiteY8" fmla="*/ 4051375 h 4051375"/>
                  <a:gd name="connsiteX0" fmla="*/ 0 w 7743217"/>
                  <a:gd name="connsiteY0" fmla="*/ 3496898 h 4051375"/>
                  <a:gd name="connsiteX1" fmla="*/ 1206230 w 7743217"/>
                  <a:gd name="connsiteY1" fmla="*/ 3389894 h 4051375"/>
                  <a:gd name="connsiteX2" fmla="*/ 3385226 w 7743217"/>
                  <a:gd name="connsiteY2" fmla="*/ 1045528 h 4051375"/>
                  <a:gd name="connsiteX3" fmla="*/ 5019473 w 7743217"/>
                  <a:gd name="connsiteY3" fmla="*/ 82490 h 4051375"/>
                  <a:gd name="connsiteX4" fmla="*/ 6643992 w 7743217"/>
                  <a:gd name="connsiteY4" fmla="*/ 500779 h 4051375"/>
                  <a:gd name="connsiteX5" fmla="*/ 7743217 w 7743217"/>
                  <a:gd name="connsiteY5" fmla="*/ 4051375 h 4051375"/>
                  <a:gd name="connsiteX6" fmla="*/ 7743217 w 7743217"/>
                  <a:gd name="connsiteY6" fmla="*/ 4051375 h 4051375"/>
                  <a:gd name="connsiteX7" fmla="*/ 7743217 w 7743217"/>
                  <a:gd name="connsiteY7" fmla="*/ 4051375 h 4051375"/>
                  <a:gd name="connsiteX8" fmla="*/ 7743217 w 7743217"/>
                  <a:gd name="connsiteY8" fmla="*/ 4051375 h 4051375"/>
                  <a:gd name="connsiteX0" fmla="*/ 0 w 7743217"/>
                  <a:gd name="connsiteY0" fmla="*/ 3496898 h 4051375"/>
                  <a:gd name="connsiteX1" fmla="*/ 1206230 w 7743217"/>
                  <a:gd name="connsiteY1" fmla="*/ 3389894 h 4051375"/>
                  <a:gd name="connsiteX2" fmla="*/ 3385226 w 7743217"/>
                  <a:gd name="connsiteY2" fmla="*/ 1045528 h 4051375"/>
                  <a:gd name="connsiteX3" fmla="*/ 5019473 w 7743217"/>
                  <a:gd name="connsiteY3" fmla="*/ 82490 h 4051375"/>
                  <a:gd name="connsiteX4" fmla="*/ 6643992 w 7743217"/>
                  <a:gd name="connsiteY4" fmla="*/ 500779 h 4051375"/>
                  <a:gd name="connsiteX5" fmla="*/ 7743217 w 7743217"/>
                  <a:gd name="connsiteY5" fmla="*/ 4051375 h 4051375"/>
                  <a:gd name="connsiteX6" fmla="*/ 7743217 w 7743217"/>
                  <a:gd name="connsiteY6" fmla="*/ 4051375 h 4051375"/>
                  <a:gd name="connsiteX7" fmla="*/ 7743217 w 7743217"/>
                  <a:gd name="connsiteY7" fmla="*/ 4051375 h 4051375"/>
                  <a:gd name="connsiteX8" fmla="*/ 7743217 w 7743217"/>
                  <a:gd name="connsiteY8" fmla="*/ 4051375 h 4051375"/>
                  <a:gd name="connsiteX0" fmla="*/ 0 w 7743217"/>
                  <a:gd name="connsiteY0" fmla="*/ 3496898 h 4051375"/>
                  <a:gd name="connsiteX1" fmla="*/ 1206230 w 7743217"/>
                  <a:gd name="connsiteY1" fmla="*/ 3389894 h 4051375"/>
                  <a:gd name="connsiteX2" fmla="*/ 3385226 w 7743217"/>
                  <a:gd name="connsiteY2" fmla="*/ 1045528 h 4051375"/>
                  <a:gd name="connsiteX3" fmla="*/ 5019473 w 7743217"/>
                  <a:gd name="connsiteY3" fmla="*/ 82490 h 4051375"/>
                  <a:gd name="connsiteX4" fmla="*/ 6643992 w 7743217"/>
                  <a:gd name="connsiteY4" fmla="*/ 500779 h 4051375"/>
                  <a:gd name="connsiteX5" fmla="*/ 7743217 w 7743217"/>
                  <a:gd name="connsiteY5" fmla="*/ 4051375 h 4051375"/>
                  <a:gd name="connsiteX6" fmla="*/ 7743217 w 7743217"/>
                  <a:gd name="connsiteY6" fmla="*/ 4051375 h 4051375"/>
                  <a:gd name="connsiteX7" fmla="*/ 7743217 w 7743217"/>
                  <a:gd name="connsiteY7" fmla="*/ 4051375 h 4051375"/>
                  <a:gd name="connsiteX8" fmla="*/ 7743217 w 7743217"/>
                  <a:gd name="connsiteY8" fmla="*/ 4051375 h 4051375"/>
                  <a:gd name="connsiteX0" fmla="*/ 0 w 7743217"/>
                  <a:gd name="connsiteY0" fmla="*/ 3496898 h 4051375"/>
                  <a:gd name="connsiteX1" fmla="*/ 1206230 w 7743217"/>
                  <a:gd name="connsiteY1" fmla="*/ 3389894 h 4051375"/>
                  <a:gd name="connsiteX2" fmla="*/ 3385226 w 7743217"/>
                  <a:gd name="connsiteY2" fmla="*/ 1045528 h 4051375"/>
                  <a:gd name="connsiteX3" fmla="*/ 5019473 w 7743217"/>
                  <a:gd name="connsiteY3" fmla="*/ 82490 h 4051375"/>
                  <a:gd name="connsiteX4" fmla="*/ 6643992 w 7743217"/>
                  <a:gd name="connsiteY4" fmla="*/ 500779 h 4051375"/>
                  <a:gd name="connsiteX5" fmla="*/ 7743217 w 7743217"/>
                  <a:gd name="connsiteY5" fmla="*/ 4051375 h 4051375"/>
                  <a:gd name="connsiteX6" fmla="*/ 7743217 w 7743217"/>
                  <a:gd name="connsiteY6" fmla="*/ 4051375 h 4051375"/>
                  <a:gd name="connsiteX7" fmla="*/ 7743217 w 7743217"/>
                  <a:gd name="connsiteY7" fmla="*/ 4051375 h 4051375"/>
                  <a:gd name="connsiteX8" fmla="*/ 7743217 w 7743217"/>
                  <a:gd name="connsiteY8" fmla="*/ 4051375 h 4051375"/>
                  <a:gd name="connsiteX0" fmla="*/ 0 w 7743217"/>
                  <a:gd name="connsiteY0" fmla="*/ 3470452 h 4024929"/>
                  <a:gd name="connsiteX1" fmla="*/ 1206230 w 7743217"/>
                  <a:gd name="connsiteY1" fmla="*/ 3363448 h 4024929"/>
                  <a:gd name="connsiteX2" fmla="*/ 3560324 w 7743217"/>
                  <a:gd name="connsiteY2" fmla="*/ 649431 h 4024929"/>
                  <a:gd name="connsiteX3" fmla="*/ 5019473 w 7743217"/>
                  <a:gd name="connsiteY3" fmla="*/ 56044 h 4024929"/>
                  <a:gd name="connsiteX4" fmla="*/ 6643992 w 7743217"/>
                  <a:gd name="connsiteY4" fmla="*/ 474333 h 4024929"/>
                  <a:gd name="connsiteX5" fmla="*/ 7743217 w 7743217"/>
                  <a:gd name="connsiteY5" fmla="*/ 4024929 h 4024929"/>
                  <a:gd name="connsiteX6" fmla="*/ 7743217 w 7743217"/>
                  <a:gd name="connsiteY6" fmla="*/ 4024929 h 4024929"/>
                  <a:gd name="connsiteX7" fmla="*/ 7743217 w 7743217"/>
                  <a:gd name="connsiteY7" fmla="*/ 4024929 h 4024929"/>
                  <a:gd name="connsiteX8" fmla="*/ 7743217 w 7743217"/>
                  <a:gd name="connsiteY8" fmla="*/ 4024929 h 4024929"/>
                  <a:gd name="connsiteX0" fmla="*/ 0 w 7743217"/>
                  <a:gd name="connsiteY0" fmla="*/ 3466313 h 4020790"/>
                  <a:gd name="connsiteX1" fmla="*/ 1206230 w 7743217"/>
                  <a:gd name="connsiteY1" fmla="*/ 3359309 h 4020790"/>
                  <a:gd name="connsiteX2" fmla="*/ 3560324 w 7743217"/>
                  <a:gd name="connsiteY2" fmla="*/ 645292 h 4020790"/>
                  <a:gd name="connsiteX3" fmla="*/ 5019473 w 7743217"/>
                  <a:gd name="connsiteY3" fmla="*/ 51905 h 4020790"/>
                  <a:gd name="connsiteX4" fmla="*/ 6643992 w 7743217"/>
                  <a:gd name="connsiteY4" fmla="*/ 470194 h 4020790"/>
                  <a:gd name="connsiteX5" fmla="*/ 7743217 w 7743217"/>
                  <a:gd name="connsiteY5" fmla="*/ 4020790 h 4020790"/>
                  <a:gd name="connsiteX6" fmla="*/ 7743217 w 7743217"/>
                  <a:gd name="connsiteY6" fmla="*/ 4020790 h 4020790"/>
                  <a:gd name="connsiteX7" fmla="*/ 7743217 w 7743217"/>
                  <a:gd name="connsiteY7" fmla="*/ 4020790 h 4020790"/>
                  <a:gd name="connsiteX8" fmla="*/ 7743217 w 7743217"/>
                  <a:gd name="connsiteY8" fmla="*/ 4020790 h 4020790"/>
                  <a:gd name="connsiteX0" fmla="*/ 0 w 7743217"/>
                  <a:gd name="connsiteY0" fmla="*/ 3757777 h 4312254"/>
                  <a:gd name="connsiteX1" fmla="*/ 1206230 w 7743217"/>
                  <a:gd name="connsiteY1" fmla="*/ 3650773 h 4312254"/>
                  <a:gd name="connsiteX2" fmla="*/ 3560324 w 7743217"/>
                  <a:gd name="connsiteY2" fmla="*/ 936756 h 4312254"/>
                  <a:gd name="connsiteX3" fmla="*/ 4990290 w 7743217"/>
                  <a:gd name="connsiteY3" fmla="*/ 2901 h 4312254"/>
                  <a:gd name="connsiteX4" fmla="*/ 6643992 w 7743217"/>
                  <a:gd name="connsiteY4" fmla="*/ 761658 h 4312254"/>
                  <a:gd name="connsiteX5" fmla="*/ 7743217 w 7743217"/>
                  <a:gd name="connsiteY5" fmla="*/ 4312254 h 4312254"/>
                  <a:gd name="connsiteX6" fmla="*/ 7743217 w 7743217"/>
                  <a:gd name="connsiteY6" fmla="*/ 4312254 h 4312254"/>
                  <a:gd name="connsiteX7" fmla="*/ 7743217 w 7743217"/>
                  <a:gd name="connsiteY7" fmla="*/ 4312254 h 4312254"/>
                  <a:gd name="connsiteX8" fmla="*/ 7743217 w 7743217"/>
                  <a:gd name="connsiteY8" fmla="*/ 4312254 h 4312254"/>
                  <a:gd name="connsiteX0" fmla="*/ 0 w 7743217"/>
                  <a:gd name="connsiteY0" fmla="*/ 3755142 h 4309619"/>
                  <a:gd name="connsiteX1" fmla="*/ 1206230 w 7743217"/>
                  <a:gd name="connsiteY1" fmla="*/ 3648138 h 4309619"/>
                  <a:gd name="connsiteX2" fmla="*/ 3560324 w 7743217"/>
                  <a:gd name="connsiteY2" fmla="*/ 934121 h 4309619"/>
                  <a:gd name="connsiteX3" fmla="*/ 4990290 w 7743217"/>
                  <a:gd name="connsiteY3" fmla="*/ 266 h 4309619"/>
                  <a:gd name="connsiteX4" fmla="*/ 6439711 w 7743217"/>
                  <a:gd name="connsiteY4" fmla="*/ 885483 h 4309619"/>
                  <a:gd name="connsiteX5" fmla="*/ 7743217 w 7743217"/>
                  <a:gd name="connsiteY5" fmla="*/ 4309619 h 4309619"/>
                  <a:gd name="connsiteX6" fmla="*/ 7743217 w 7743217"/>
                  <a:gd name="connsiteY6" fmla="*/ 4309619 h 4309619"/>
                  <a:gd name="connsiteX7" fmla="*/ 7743217 w 7743217"/>
                  <a:gd name="connsiteY7" fmla="*/ 4309619 h 4309619"/>
                  <a:gd name="connsiteX8" fmla="*/ 7743217 w 7743217"/>
                  <a:gd name="connsiteY8" fmla="*/ 4309619 h 4309619"/>
                  <a:gd name="connsiteX0" fmla="*/ 0 w 7519481"/>
                  <a:gd name="connsiteY0" fmla="*/ 4017789 h 4309619"/>
                  <a:gd name="connsiteX1" fmla="*/ 982494 w 7519481"/>
                  <a:gd name="connsiteY1" fmla="*/ 3648138 h 4309619"/>
                  <a:gd name="connsiteX2" fmla="*/ 3336588 w 7519481"/>
                  <a:gd name="connsiteY2" fmla="*/ 934121 h 4309619"/>
                  <a:gd name="connsiteX3" fmla="*/ 4766554 w 7519481"/>
                  <a:gd name="connsiteY3" fmla="*/ 266 h 4309619"/>
                  <a:gd name="connsiteX4" fmla="*/ 6215975 w 7519481"/>
                  <a:gd name="connsiteY4" fmla="*/ 885483 h 4309619"/>
                  <a:gd name="connsiteX5" fmla="*/ 7519481 w 7519481"/>
                  <a:gd name="connsiteY5" fmla="*/ 4309619 h 4309619"/>
                  <a:gd name="connsiteX6" fmla="*/ 7519481 w 7519481"/>
                  <a:gd name="connsiteY6" fmla="*/ 4309619 h 4309619"/>
                  <a:gd name="connsiteX7" fmla="*/ 7519481 w 7519481"/>
                  <a:gd name="connsiteY7" fmla="*/ 4309619 h 4309619"/>
                  <a:gd name="connsiteX8" fmla="*/ 7519481 w 7519481"/>
                  <a:gd name="connsiteY8" fmla="*/ 4309619 h 4309619"/>
                  <a:gd name="connsiteX0" fmla="*/ 0 w 7519481"/>
                  <a:gd name="connsiteY0" fmla="*/ 4017789 h 4309619"/>
                  <a:gd name="connsiteX1" fmla="*/ 982494 w 7519481"/>
                  <a:gd name="connsiteY1" fmla="*/ 3648138 h 4309619"/>
                  <a:gd name="connsiteX2" fmla="*/ 3336588 w 7519481"/>
                  <a:gd name="connsiteY2" fmla="*/ 934121 h 4309619"/>
                  <a:gd name="connsiteX3" fmla="*/ 4766554 w 7519481"/>
                  <a:gd name="connsiteY3" fmla="*/ 266 h 4309619"/>
                  <a:gd name="connsiteX4" fmla="*/ 6215975 w 7519481"/>
                  <a:gd name="connsiteY4" fmla="*/ 885483 h 4309619"/>
                  <a:gd name="connsiteX5" fmla="*/ 7519481 w 7519481"/>
                  <a:gd name="connsiteY5" fmla="*/ 4309619 h 4309619"/>
                  <a:gd name="connsiteX6" fmla="*/ 7519481 w 7519481"/>
                  <a:gd name="connsiteY6" fmla="*/ 4309619 h 4309619"/>
                  <a:gd name="connsiteX7" fmla="*/ 7519481 w 7519481"/>
                  <a:gd name="connsiteY7" fmla="*/ 4309619 h 4309619"/>
                  <a:gd name="connsiteX8" fmla="*/ 7519481 w 7519481"/>
                  <a:gd name="connsiteY8" fmla="*/ 4309619 h 4309619"/>
                  <a:gd name="connsiteX0" fmla="*/ 0 w 7519481"/>
                  <a:gd name="connsiteY0" fmla="*/ 4017789 h 4309619"/>
                  <a:gd name="connsiteX1" fmla="*/ 1391056 w 7519481"/>
                  <a:gd name="connsiteY1" fmla="*/ 3171482 h 4309619"/>
                  <a:gd name="connsiteX2" fmla="*/ 3336588 w 7519481"/>
                  <a:gd name="connsiteY2" fmla="*/ 934121 h 4309619"/>
                  <a:gd name="connsiteX3" fmla="*/ 4766554 w 7519481"/>
                  <a:gd name="connsiteY3" fmla="*/ 266 h 4309619"/>
                  <a:gd name="connsiteX4" fmla="*/ 6215975 w 7519481"/>
                  <a:gd name="connsiteY4" fmla="*/ 885483 h 4309619"/>
                  <a:gd name="connsiteX5" fmla="*/ 7519481 w 7519481"/>
                  <a:gd name="connsiteY5" fmla="*/ 4309619 h 4309619"/>
                  <a:gd name="connsiteX6" fmla="*/ 7519481 w 7519481"/>
                  <a:gd name="connsiteY6" fmla="*/ 4309619 h 4309619"/>
                  <a:gd name="connsiteX7" fmla="*/ 7519481 w 7519481"/>
                  <a:gd name="connsiteY7" fmla="*/ 4309619 h 4309619"/>
                  <a:gd name="connsiteX8" fmla="*/ 7519481 w 7519481"/>
                  <a:gd name="connsiteY8" fmla="*/ 4309619 h 4309619"/>
                  <a:gd name="connsiteX0" fmla="*/ 0 w 7519481"/>
                  <a:gd name="connsiteY0" fmla="*/ 4017789 h 4309619"/>
                  <a:gd name="connsiteX1" fmla="*/ 1391056 w 7519481"/>
                  <a:gd name="connsiteY1" fmla="*/ 3171482 h 4309619"/>
                  <a:gd name="connsiteX2" fmla="*/ 3336588 w 7519481"/>
                  <a:gd name="connsiteY2" fmla="*/ 934121 h 4309619"/>
                  <a:gd name="connsiteX3" fmla="*/ 4766554 w 7519481"/>
                  <a:gd name="connsiteY3" fmla="*/ 266 h 4309619"/>
                  <a:gd name="connsiteX4" fmla="*/ 6215975 w 7519481"/>
                  <a:gd name="connsiteY4" fmla="*/ 885483 h 4309619"/>
                  <a:gd name="connsiteX5" fmla="*/ 7519481 w 7519481"/>
                  <a:gd name="connsiteY5" fmla="*/ 4309619 h 4309619"/>
                  <a:gd name="connsiteX6" fmla="*/ 7519481 w 7519481"/>
                  <a:gd name="connsiteY6" fmla="*/ 4309619 h 4309619"/>
                  <a:gd name="connsiteX7" fmla="*/ 7519481 w 7519481"/>
                  <a:gd name="connsiteY7" fmla="*/ 4309619 h 4309619"/>
                  <a:gd name="connsiteX8" fmla="*/ 7519481 w 7519481"/>
                  <a:gd name="connsiteY8" fmla="*/ 4309619 h 4309619"/>
                  <a:gd name="connsiteX0" fmla="*/ 0 w 7519481"/>
                  <a:gd name="connsiteY0" fmla="*/ 4017789 h 4309619"/>
                  <a:gd name="connsiteX1" fmla="*/ 1653703 w 7519481"/>
                  <a:gd name="connsiteY1" fmla="*/ 3190937 h 4309619"/>
                  <a:gd name="connsiteX2" fmla="*/ 3336588 w 7519481"/>
                  <a:gd name="connsiteY2" fmla="*/ 934121 h 4309619"/>
                  <a:gd name="connsiteX3" fmla="*/ 4766554 w 7519481"/>
                  <a:gd name="connsiteY3" fmla="*/ 266 h 4309619"/>
                  <a:gd name="connsiteX4" fmla="*/ 6215975 w 7519481"/>
                  <a:gd name="connsiteY4" fmla="*/ 885483 h 4309619"/>
                  <a:gd name="connsiteX5" fmla="*/ 7519481 w 7519481"/>
                  <a:gd name="connsiteY5" fmla="*/ 4309619 h 4309619"/>
                  <a:gd name="connsiteX6" fmla="*/ 7519481 w 7519481"/>
                  <a:gd name="connsiteY6" fmla="*/ 4309619 h 4309619"/>
                  <a:gd name="connsiteX7" fmla="*/ 7519481 w 7519481"/>
                  <a:gd name="connsiteY7" fmla="*/ 4309619 h 4309619"/>
                  <a:gd name="connsiteX8" fmla="*/ 7519481 w 7519481"/>
                  <a:gd name="connsiteY8" fmla="*/ 4309619 h 4309619"/>
                  <a:gd name="connsiteX0" fmla="*/ 0 w 7519481"/>
                  <a:gd name="connsiteY0" fmla="*/ 4017789 h 4309619"/>
                  <a:gd name="connsiteX1" fmla="*/ 1653703 w 7519481"/>
                  <a:gd name="connsiteY1" fmla="*/ 3190937 h 4309619"/>
                  <a:gd name="connsiteX2" fmla="*/ 3900792 w 7519481"/>
                  <a:gd name="connsiteY2" fmla="*/ 934121 h 4309619"/>
                  <a:gd name="connsiteX3" fmla="*/ 4766554 w 7519481"/>
                  <a:gd name="connsiteY3" fmla="*/ 266 h 4309619"/>
                  <a:gd name="connsiteX4" fmla="*/ 6215975 w 7519481"/>
                  <a:gd name="connsiteY4" fmla="*/ 885483 h 4309619"/>
                  <a:gd name="connsiteX5" fmla="*/ 7519481 w 7519481"/>
                  <a:gd name="connsiteY5" fmla="*/ 4309619 h 4309619"/>
                  <a:gd name="connsiteX6" fmla="*/ 7519481 w 7519481"/>
                  <a:gd name="connsiteY6" fmla="*/ 4309619 h 4309619"/>
                  <a:gd name="connsiteX7" fmla="*/ 7519481 w 7519481"/>
                  <a:gd name="connsiteY7" fmla="*/ 4309619 h 4309619"/>
                  <a:gd name="connsiteX8" fmla="*/ 7519481 w 7519481"/>
                  <a:gd name="connsiteY8" fmla="*/ 4309619 h 4309619"/>
                  <a:gd name="connsiteX0" fmla="*/ 0 w 7519481"/>
                  <a:gd name="connsiteY0" fmla="*/ 4017523 h 4309353"/>
                  <a:gd name="connsiteX1" fmla="*/ 1653703 w 7519481"/>
                  <a:gd name="connsiteY1" fmla="*/ 3190671 h 4309353"/>
                  <a:gd name="connsiteX2" fmla="*/ 3560324 w 7519481"/>
                  <a:gd name="connsiteY2" fmla="*/ 885217 h 4309353"/>
                  <a:gd name="connsiteX3" fmla="*/ 4766554 w 7519481"/>
                  <a:gd name="connsiteY3" fmla="*/ 0 h 4309353"/>
                  <a:gd name="connsiteX4" fmla="*/ 6215975 w 7519481"/>
                  <a:gd name="connsiteY4" fmla="*/ 885217 h 4309353"/>
                  <a:gd name="connsiteX5" fmla="*/ 7519481 w 7519481"/>
                  <a:gd name="connsiteY5" fmla="*/ 4309353 h 4309353"/>
                  <a:gd name="connsiteX6" fmla="*/ 7519481 w 7519481"/>
                  <a:gd name="connsiteY6" fmla="*/ 4309353 h 4309353"/>
                  <a:gd name="connsiteX7" fmla="*/ 7519481 w 7519481"/>
                  <a:gd name="connsiteY7" fmla="*/ 4309353 h 4309353"/>
                  <a:gd name="connsiteX8" fmla="*/ 7519481 w 7519481"/>
                  <a:gd name="connsiteY8" fmla="*/ 4309353 h 4309353"/>
                  <a:gd name="connsiteX0" fmla="*/ 0 w 7519481"/>
                  <a:gd name="connsiteY0" fmla="*/ 3510658 h 3802488"/>
                  <a:gd name="connsiteX1" fmla="*/ 1653703 w 7519481"/>
                  <a:gd name="connsiteY1" fmla="*/ 2683806 h 3802488"/>
                  <a:gd name="connsiteX2" fmla="*/ 3560324 w 7519481"/>
                  <a:gd name="connsiteY2" fmla="*/ 378352 h 3802488"/>
                  <a:gd name="connsiteX3" fmla="*/ 4970835 w 7519481"/>
                  <a:gd name="connsiteY3" fmla="*/ 86522 h 3802488"/>
                  <a:gd name="connsiteX4" fmla="*/ 6215975 w 7519481"/>
                  <a:gd name="connsiteY4" fmla="*/ 378352 h 3802488"/>
                  <a:gd name="connsiteX5" fmla="*/ 7519481 w 7519481"/>
                  <a:gd name="connsiteY5" fmla="*/ 3802488 h 3802488"/>
                  <a:gd name="connsiteX6" fmla="*/ 7519481 w 7519481"/>
                  <a:gd name="connsiteY6" fmla="*/ 3802488 h 3802488"/>
                  <a:gd name="connsiteX7" fmla="*/ 7519481 w 7519481"/>
                  <a:gd name="connsiteY7" fmla="*/ 3802488 h 3802488"/>
                  <a:gd name="connsiteX8" fmla="*/ 7519481 w 7519481"/>
                  <a:gd name="connsiteY8" fmla="*/ 3802488 h 3802488"/>
                  <a:gd name="connsiteX0" fmla="*/ 0 w 7519481"/>
                  <a:gd name="connsiteY0" fmla="*/ 3534285 h 3826115"/>
                  <a:gd name="connsiteX1" fmla="*/ 1653703 w 7519481"/>
                  <a:gd name="connsiteY1" fmla="*/ 2707433 h 3826115"/>
                  <a:gd name="connsiteX2" fmla="*/ 3715966 w 7519481"/>
                  <a:gd name="connsiteY2" fmla="*/ 781358 h 3826115"/>
                  <a:gd name="connsiteX3" fmla="*/ 4970835 w 7519481"/>
                  <a:gd name="connsiteY3" fmla="*/ 110149 h 3826115"/>
                  <a:gd name="connsiteX4" fmla="*/ 6215975 w 7519481"/>
                  <a:gd name="connsiteY4" fmla="*/ 401979 h 3826115"/>
                  <a:gd name="connsiteX5" fmla="*/ 7519481 w 7519481"/>
                  <a:gd name="connsiteY5" fmla="*/ 3826115 h 3826115"/>
                  <a:gd name="connsiteX6" fmla="*/ 7519481 w 7519481"/>
                  <a:gd name="connsiteY6" fmla="*/ 3826115 h 3826115"/>
                  <a:gd name="connsiteX7" fmla="*/ 7519481 w 7519481"/>
                  <a:gd name="connsiteY7" fmla="*/ 3826115 h 3826115"/>
                  <a:gd name="connsiteX8" fmla="*/ 7519481 w 7519481"/>
                  <a:gd name="connsiteY8" fmla="*/ 3826115 h 3826115"/>
                  <a:gd name="connsiteX0" fmla="*/ 0 w 7519481"/>
                  <a:gd name="connsiteY0" fmla="*/ 3534285 h 3826115"/>
                  <a:gd name="connsiteX1" fmla="*/ 1887167 w 7519481"/>
                  <a:gd name="connsiteY1" fmla="*/ 2950624 h 3826115"/>
                  <a:gd name="connsiteX2" fmla="*/ 3715966 w 7519481"/>
                  <a:gd name="connsiteY2" fmla="*/ 781358 h 3826115"/>
                  <a:gd name="connsiteX3" fmla="*/ 4970835 w 7519481"/>
                  <a:gd name="connsiteY3" fmla="*/ 110149 h 3826115"/>
                  <a:gd name="connsiteX4" fmla="*/ 6215975 w 7519481"/>
                  <a:gd name="connsiteY4" fmla="*/ 401979 h 3826115"/>
                  <a:gd name="connsiteX5" fmla="*/ 7519481 w 7519481"/>
                  <a:gd name="connsiteY5" fmla="*/ 3826115 h 3826115"/>
                  <a:gd name="connsiteX6" fmla="*/ 7519481 w 7519481"/>
                  <a:gd name="connsiteY6" fmla="*/ 3826115 h 3826115"/>
                  <a:gd name="connsiteX7" fmla="*/ 7519481 w 7519481"/>
                  <a:gd name="connsiteY7" fmla="*/ 3826115 h 3826115"/>
                  <a:gd name="connsiteX8" fmla="*/ 7519481 w 7519481"/>
                  <a:gd name="connsiteY8" fmla="*/ 3826115 h 3826115"/>
                  <a:gd name="connsiteX0" fmla="*/ 0 w 7519481"/>
                  <a:gd name="connsiteY0" fmla="*/ 3431237 h 3723067"/>
                  <a:gd name="connsiteX1" fmla="*/ 1887167 w 7519481"/>
                  <a:gd name="connsiteY1" fmla="*/ 2847576 h 3723067"/>
                  <a:gd name="connsiteX2" fmla="*/ 3715966 w 7519481"/>
                  <a:gd name="connsiteY2" fmla="*/ 678310 h 3723067"/>
                  <a:gd name="connsiteX3" fmla="*/ 4970835 w 7519481"/>
                  <a:gd name="connsiteY3" fmla="*/ 7101 h 3723067"/>
                  <a:gd name="connsiteX4" fmla="*/ 6673175 w 7519481"/>
                  <a:gd name="connsiteY4" fmla="*/ 999322 h 3723067"/>
                  <a:gd name="connsiteX5" fmla="*/ 7519481 w 7519481"/>
                  <a:gd name="connsiteY5" fmla="*/ 3723067 h 3723067"/>
                  <a:gd name="connsiteX6" fmla="*/ 7519481 w 7519481"/>
                  <a:gd name="connsiteY6" fmla="*/ 3723067 h 3723067"/>
                  <a:gd name="connsiteX7" fmla="*/ 7519481 w 7519481"/>
                  <a:gd name="connsiteY7" fmla="*/ 3723067 h 3723067"/>
                  <a:gd name="connsiteX8" fmla="*/ 7519481 w 7519481"/>
                  <a:gd name="connsiteY8" fmla="*/ 3723067 h 3723067"/>
                  <a:gd name="connsiteX0" fmla="*/ 0 w 7519481"/>
                  <a:gd name="connsiteY0" fmla="*/ 3198541 h 3490371"/>
                  <a:gd name="connsiteX1" fmla="*/ 1887167 w 7519481"/>
                  <a:gd name="connsiteY1" fmla="*/ 2614880 h 3490371"/>
                  <a:gd name="connsiteX2" fmla="*/ 3715966 w 7519481"/>
                  <a:gd name="connsiteY2" fmla="*/ 445614 h 3490371"/>
                  <a:gd name="connsiteX3" fmla="*/ 5116750 w 7519481"/>
                  <a:gd name="connsiteY3" fmla="*/ 17597 h 3490371"/>
                  <a:gd name="connsiteX4" fmla="*/ 6673175 w 7519481"/>
                  <a:gd name="connsiteY4" fmla="*/ 766626 h 3490371"/>
                  <a:gd name="connsiteX5" fmla="*/ 7519481 w 7519481"/>
                  <a:gd name="connsiteY5" fmla="*/ 3490371 h 3490371"/>
                  <a:gd name="connsiteX6" fmla="*/ 7519481 w 7519481"/>
                  <a:gd name="connsiteY6" fmla="*/ 3490371 h 3490371"/>
                  <a:gd name="connsiteX7" fmla="*/ 7519481 w 7519481"/>
                  <a:gd name="connsiteY7" fmla="*/ 3490371 h 3490371"/>
                  <a:gd name="connsiteX8" fmla="*/ 7519481 w 7519481"/>
                  <a:gd name="connsiteY8" fmla="*/ 3490371 h 3490371"/>
                  <a:gd name="connsiteX0" fmla="*/ 0 w 7607030"/>
                  <a:gd name="connsiteY0" fmla="*/ 3198541 h 3490371"/>
                  <a:gd name="connsiteX1" fmla="*/ 1887167 w 7607030"/>
                  <a:gd name="connsiteY1" fmla="*/ 2614880 h 3490371"/>
                  <a:gd name="connsiteX2" fmla="*/ 3715966 w 7607030"/>
                  <a:gd name="connsiteY2" fmla="*/ 445614 h 3490371"/>
                  <a:gd name="connsiteX3" fmla="*/ 5116750 w 7607030"/>
                  <a:gd name="connsiteY3" fmla="*/ 17597 h 3490371"/>
                  <a:gd name="connsiteX4" fmla="*/ 6673175 w 7607030"/>
                  <a:gd name="connsiteY4" fmla="*/ 766626 h 3490371"/>
                  <a:gd name="connsiteX5" fmla="*/ 7519481 w 7607030"/>
                  <a:gd name="connsiteY5" fmla="*/ 3490371 h 3490371"/>
                  <a:gd name="connsiteX6" fmla="*/ 7519481 w 7607030"/>
                  <a:gd name="connsiteY6" fmla="*/ 3490371 h 3490371"/>
                  <a:gd name="connsiteX7" fmla="*/ 7519481 w 7607030"/>
                  <a:gd name="connsiteY7" fmla="*/ 3490371 h 3490371"/>
                  <a:gd name="connsiteX8" fmla="*/ 7607030 w 7607030"/>
                  <a:gd name="connsiteY8" fmla="*/ 3480643 h 3490371"/>
                  <a:gd name="connsiteX0" fmla="*/ 0 w 7538937"/>
                  <a:gd name="connsiteY0" fmla="*/ 3198541 h 3490371"/>
                  <a:gd name="connsiteX1" fmla="*/ 1887167 w 7538937"/>
                  <a:gd name="connsiteY1" fmla="*/ 2614880 h 3490371"/>
                  <a:gd name="connsiteX2" fmla="*/ 3715966 w 7538937"/>
                  <a:gd name="connsiteY2" fmla="*/ 445614 h 3490371"/>
                  <a:gd name="connsiteX3" fmla="*/ 5116750 w 7538937"/>
                  <a:gd name="connsiteY3" fmla="*/ 17597 h 3490371"/>
                  <a:gd name="connsiteX4" fmla="*/ 6673175 w 7538937"/>
                  <a:gd name="connsiteY4" fmla="*/ 766626 h 3490371"/>
                  <a:gd name="connsiteX5" fmla="*/ 7519481 w 7538937"/>
                  <a:gd name="connsiteY5" fmla="*/ 3490371 h 3490371"/>
                  <a:gd name="connsiteX6" fmla="*/ 7519481 w 7538937"/>
                  <a:gd name="connsiteY6" fmla="*/ 3490371 h 3490371"/>
                  <a:gd name="connsiteX7" fmla="*/ 7519481 w 7538937"/>
                  <a:gd name="connsiteY7" fmla="*/ 3490371 h 3490371"/>
                  <a:gd name="connsiteX8" fmla="*/ 7538937 w 7538937"/>
                  <a:gd name="connsiteY8" fmla="*/ 2653792 h 3490371"/>
                  <a:gd name="connsiteX0" fmla="*/ 0 w 7636213"/>
                  <a:gd name="connsiteY0" fmla="*/ 3198541 h 3490371"/>
                  <a:gd name="connsiteX1" fmla="*/ 1887167 w 7636213"/>
                  <a:gd name="connsiteY1" fmla="*/ 2614880 h 3490371"/>
                  <a:gd name="connsiteX2" fmla="*/ 3715966 w 7636213"/>
                  <a:gd name="connsiteY2" fmla="*/ 445614 h 3490371"/>
                  <a:gd name="connsiteX3" fmla="*/ 5116750 w 7636213"/>
                  <a:gd name="connsiteY3" fmla="*/ 17597 h 3490371"/>
                  <a:gd name="connsiteX4" fmla="*/ 6673175 w 7636213"/>
                  <a:gd name="connsiteY4" fmla="*/ 766626 h 3490371"/>
                  <a:gd name="connsiteX5" fmla="*/ 7519481 w 7636213"/>
                  <a:gd name="connsiteY5" fmla="*/ 3490371 h 3490371"/>
                  <a:gd name="connsiteX6" fmla="*/ 7519481 w 7636213"/>
                  <a:gd name="connsiteY6" fmla="*/ 3490371 h 3490371"/>
                  <a:gd name="connsiteX7" fmla="*/ 7636213 w 7636213"/>
                  <a:gd name="connsiteY7" fmla="*/ 3490371 h 3490371"/>
                  <a:gd name="connsiteX8" fmla="*/ 7538937 w 7636213"/>
                  <a:gd name="connsiteY8" fmla="*/ 2653792 h 3490371"/>
                  <a:gd name="connsiteX0" fmla="*/ 0 w 8540886"/>
                  <a:gd name="connsiteY0" fmla="*/ 3198541 h 3517031"/>
                  <a:gd name="connsiteX1" fmla="*/ 1887167 w 8540886"/>
                  <a:gd name="connsiteY1" fmla="*/ 2614880 h 3517031"/>
                  <a:gd name="connsiteX2" fmla="*/ 3715966 w 8540886"/>
                  <a:gd name="connsiteY2" fmla="*/ 445614 h 3517031"/>
                  <a:gd name="connsiteX3" fmla="*/ 5116750 w 8540886"/>
                  <a:gd name="connsiteY3" fmla="*/ 17597 h 3517031"/>
                  <a:gd name="connsiteX4" fmla="*/ 6673175 w 8540886"/>
                  <a:gd name="connsiteY4" fmla="*/ 766626 h 3517031"/>
                  <a:gd name="connsiteX5" fmla="*/ 7519481 w 8540886"/>
                  <a:gd name="connsiteY5" fmla="*/ 3490371 h 3517031"/>
                  <a:gd name="connsiteX6" fmla="*/ 7519481 w 8540886"/>
                  <a:gd name="connsiteY6" fmla="*/ 3490371 h 3517031"/>
                  <a:gd name="connsiteX7" fmla="*/ 7636213 w 8540886"/>
                  <a:gd name="connsiteY7" fmla="*/ 3490371 h 3517031"/>
                  <a:gd name="connsiteX8" fmla="*/ 8540886 w 8540886"/>
                  <a:gd name="connsiteY8" fmla="*/ 3130447 h 3517031"/>
                  <a:gd name="connsiteX0" fmla="*/ 0 w 7636213"/>
                  <a:gd name="connsiteY0" fmla="*/ 3198541 h 3517031"/>
                  <a:gd name="connsiteX1" fmla="*/ 1887167 w 7636213"/>
                  <a:gd name="connsiteY1" fmla="*/ 2614880 h 3517031"/>
                  <a:gd name="connsiteX2" fmla="*/ 3715966 w 7636213"/>
                  <a:gd name="connsiteY2" fmla="*/ 445614 h 3517031"/>
                  <a:gd name="connsiteX3" fmla="*/ 5116750 w 7636213"/>
                  <a:gd name="connsiteY3" fmla="*/ 17597 h 3517031"/>
                  <a:gd name="connsiteX4" fmla="*/ 6673175 w 7636213"/>
                  <a:gd name="connsiteY4" fmla="*/ 766626 h 3517031"/>
                  <a:gd name="connsiteX5" fmla="*/ 7519481 w 7636213"/>
                  <a:gd name="connsiteY5" fmla="*/ 3490371 h 3517031"/>
                  <a:gd name="connsiteX6" fmla="*/ 7519481 w 7636213"/>
                  <a:gd name="connsiteY6" fmla="*/ 3490371 h 3517031"/>
                  <a:gd name="connsiteX7" fmla="*/ 7636213 w 7636213"/>
                  <a:gd name="connsiteY7" fmla="*/ 3490371 h 3517031"/>
                  <a:gd name="connsiteX0" fmla="*/ 0 w 7519481"/>
                  <a:gd name="connsiteY0" fmla="*/ 3198541 h 3490371"/>
                  <a:gd name="connsiteX1" fmla="*/ 1887167 w 7519481"/>
                  <a:gd name="connsiteY1" fmla="*/ 2614880 h 3490371"/>
                  <a:gd name="connsiteX2" fmla="*/ 3715966 w 7519481"/>
                  <a:gd name="connsiteY2" fmla="*/ 445614 h 3490371"/>
                  <a:gd name="connsiteX3" fmla="*/ 5116750 w 7519481"/>
                  <a:gd name="connsiteY3" fmla="*/ 17597 h 3490371"/>
                  <a:gd name="connsiteX4" fmla="*/ 6673175 w 7519481"/>
                  <a:gd name="connsiteY4" fmla="*/ 766626 h 3490371"/>
                  <a:gd name="connsiteX5" fmla="*/ 7519481 w 7519481"/>
                  <a:gd name="connsiteY5" fmla="*/ 3490371 h 3490371"/>
                  <a:gd name="connsiteX6" fmla="*/ 7519481 w 7519481"/>
                  <a:gd name="connsiteY6" fmla="*/ 3490371 h 3490371"/>
                  <a:gd name="connsiteX0" fmla="*/ 0 w 7599659"/>
                  <a:gd name="connsiteY0" fmla="*/ 3198541 h 3692130"/>
                  <a:gd name="connsiteX1" fmla="*/ 1887167 w 7599659"/>
                  <a:gd name="connsiteY1" fmla="*/ 2614880 h 3692130"/>
                  <a:gd name="connsiteX2" fmla="*/ 3715966 w 7599659"/>
                  <a:gd name="connsiteY2" fmla="*/ 445614 h 3692130"/>
                  <a:gd name="connsiteX3" fmla="*/ 5116750 w 7599659"/>
                  <a:gd name="connsiteY3" fmla="*/ 17597 h 3692130"/>
                  <a:gd name="connsiteX4" fmla="*/ 6673175 w 7599659"/>
                  <a:gd name="connsiteY4" fmla="*/ 766626 h 3692130"/>
                  <a:gd name="connsiteX5" fmla="*/ 7519481 w 7599659"/>
                  <a:gd name="connsiteY5" fmla="*/ 3490371 h 3692130"/>
                  <a:gd name="connsiteX6" fmla="*/ 7577847 w 7599659"/>
                  <a:gd name="connsiteY6" fmla="*/ 3490371 h 3692130"/>
                  <a:gd name="connsiteX0" fmla="*/ 0 w 7519481"/>
                  <a:gd name="connsiteY0" fmla="*/ 3198541 h 3490371"/>
                  <a:gd name="connsiteX1" fmla="*/ 1887167 w 7519481"/>
                  <a:gd name="connsiteY1" fmla="*/ 2614880 h 3490371"/>
                  <a:gd name="connsiteX2" fmla="*/ 3715966 w 7519481"/>
                  <a:gd name="connsiteY2" fmla="*/ 445614 h 3490371"/>
                  <a:gd name="connsiteX3" fmla="*/ 5116750 w 7519481"/>
                  <a:gd name="connsiteY3" fmla="*/ 17597 h 3490371"/>
                  <a:gd name="connsiteX4" fmla="*/ 6673175 w 7519481"/>
                  <a:gd name="connsiteY4" fmla="*/ 766626 h 3490371"/>
                  <a:gd name="connsiteX5" fmla="*/ 7519481 w 7519481"/>
                  <a:gd name="connsiteY5" fmla="*/ 3490371 h 3490371"/>
                  <a:gd name="connsiteX0" fmla="*/ 0 w 7723762"/>
                  <a:gd name="connsiteY0" fmla="*/ 3198541 h 3801656"/>
                  <a:gd name="connsiteX1" fmla="*/ 1887167 w 7723762"/>
                  <a:gd name="connsiteY1" fmla="*/ 2614880 h 3801656"/>
                  <a:gd name="connsiteX2" fmla="*/ 3715966 w 7723762"/>
                  <a:gd name="connsiteY2" fmla="*/ 445614 h 3801656"/>
                  <a:gd name="connsiteX3" fmla="*/ 5116750 w 7723762"/>
                  <a:gd name="connsiteY3" fmla="*/ 17597 h 3801656"/>
                  <a:gd name="connsiteX4" fmla="*/ 6673175 w 7723762"/>
                  <a:gd name="connsiteY4" fmla="*/ 766626 h 3801656"/>
                  <a:gd name="connsiteX5" fmla="*/ 7723762 w 7723762"/>
                  <a:gd name="connsiteY5" fmla="*/ 3801656 h 3801656"/>
                  <a:gd name="connsiteX0" fmla="*/ 0 w 7723762"/>
                  <a:gd name="connsiteY0" fmla="*/ 3345773 h 3948888"/>
                  <a:gd name="connsiteX1" fmla="*/ 1887167 w 7723762"/>
                  <a:gd name="connsiteY1" fmla="*/ 2762112 h 3948888"/>
                  <a:gd name="connsiteX2" fmla="*/ 3715966 w 7723762"/>
                  <a:gd name="connsiteY2" fmla="*/ 592846 h 3948888"/>
                  <a:gd name="connsiteX3" fmla="*/ 5145933 w 7723762"/>
                  <a:gd name="connsiteY3" fmla="*/ 9186 h 3948888"/>
                  <a:gd name="connsiteX4" fmla="*/ 6673175 w 7723762"/>
                  <a:gd name="connsiteY4" fmla="*/ 913858 h 3948888"/>
                  <a:gd name="connsiteX5" fmla="*/ 7723762 w 7723762"/>
                  <a:gd name="connsiteY5" fmla="*/ 3948888 h 3948888"/>
                  <a:gd name="connsiteX0" fmla="*/ 0 w 7723762"/>
                  <a:gd name="connsiteY0" fmla="*/ 3348457 h 3951572"/>
                  <a:gd name="connsiteX1" fmla="*/ 1887167 w 7723762"/>
                  <a:gd name="connsiteY1" fmla="*/ 2764796 h 3951572"/>
                  <a:gd name="connsiteX2" fmla="*/ 3715966 w 7723762"/>
                  <a:gd name="connsiteY2" fmla="*/ 595530 h 3951572"/>
                  <a:gd name="connsiteX3" fmla="*/ 5145933 w 7723762"/>
                  <a:gd name="connsiteY3" fmla="*/ 11870 h 3951572"/>
                  <a:gd name="connsiteX4" fmla="*/ 6557428 w 7723762"/>
                  <a:gd name="connsiteY4" fmla="*/ 974416 h 3951572"/>
                  <a:gd name="connsiteX5" fmla="*/ 7723762 w 7723762"/>
                  <a:gd name="connsiteY5" fmla="*/ 3951572 h 3951572"/>
                  <a:gd name="connsiteX0" fmla="*/ 0 w 7723762"/>
                  <a:gd name="connsiteY0" fmla="*/ 3336591 h 3939706"/>
                  <a:gd name="connsiteX1" fmla="*/ 1887167 w 7723762"/>
                  <a:gd name="connsiteY1" fmla="*/ 2752930 h 3939706"/>
                  <a:gd name="connsiteX2" fmla="*/ 3588644 w 7723762"/>
                  <a:gd name="connsiteY2" fmla="*/ 954054 h 3939706"/>
                  <a:gd name="connsiteX3" fmla="*/ 5145933 w 7723762"/>
                  <a:gd name="connsiteY3" fmla="*/ 4 h 3939706"/>
                  <a:gd name="connsiteX4" fmla="*/ 6557428 w 7723762"/>
                  <a:gd name="connsiteY4" fmla="*/ 962550 h 3939706"/>
                  <a:gd name="connsiteX5" fmla="*/ 7723762 w 7723762"/>
                  <a:gd name="connsiteY5" fmla="*/ 3939706 h 3939706"/>
                  <a:gd name="connsiteX0" fmla="*/ 0 w 7723762"/>
                  <a:gd name="connsiteY0" fmla="*/ 3058801 h 3661916"/>
                  <a:gd name="connsiteX1" fmla="*/ 1887167 w 7723762"/>
                  <a:gd name="connsiteY1" fmla="*/ 2475140 h 3661916"/>
                  <a:gd name="connsiteX2" fmla="*/ 3588644 w 7723762"/>
                  <a:gd name="connsiteY2" fmla="*/ 676264 h 3661916"/>
                  <a:gd name="connsiteX3" fmla="*/ 4995462 w 7723762"/>
                  <a:gd name="connsiteY3" fmla="*/ 6 h 3661916"/>
                  <a:gd name="connsiteX4" fmla="*/ 6557428 w 7723762"/>
                  <a:gd name="connsiteY4" fmla="*/ 684760 h 3661916"/>
                  <a:gd name="connsiteX5" fmla="*/ 7723762 w 7723762"/>
                  <a:gd name="connsiteY5" fmla="*/ 3661916 h 3661916"/>
                  <a:gd name="connsiteX0" fmla="*/ 0 w 7723762"/>
                  <a:gd name="connsiteY0" fmla="*/ 3060702 h 3663817"/>
                  <a:gd name="connsiteX1" fmla="*/ 1887167 w 7723762"/>
                  <a:gd name="connsiteY1" fmla="*/ 2477041 h 3663817"/>
                  <a:gd name="connsiteX2" fmla="*/ 3588644 w 7723762"/>
                  <a:gd name="connsiteY2" fmla="*/ 678165 h 3663817"/>
                  <a:gd name="connsiteX3" fmla="*/ 4995462 w 7723762"/>
                  <a:gd name="connsiteY3" fmla="*/ 1907 h 3663817"/>
                  <a:gd name="connsiteX4" fmla="*/ 6476406 w 7723762"/>
                  <a:gd name="connsiteY4" fmla="*/ 848707 h 3663817"/>
                  <a:gd name="connsiteX5" fmla="*/ 7723762 w 7723762"/>
                  <a:gd name="connsiteY5" fmla="*/ 3663817 h 36638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7723762" h="3663817">
                    <a:moveTo>
                      <a:pt x="0" y="3060702"/>
                    </a:moveTo>
                    <a:cubicBezTo>
                      <a:pt x="421532" y="2919650"/>
                      <a:pt x="1289060" y="2874130"/>
                      <a:pt x="1887167" y="2477041"/>
                    </a:cubicBezTo>
                    <a:cubicBezTo>
                      <a:pt x="2485274" y="2079952"/>
                      <a:pt x="3070595" y="1090687"/>
                      <a:pt x="3588644" y="678165"/>
                    </a:cubicBezTo>
                    <a:cubicBezTo>
                      <a:pt x="4106693" y="265643"/>
                      <a:pt x="4514168" y="-26517"/>
                      <a:pt x="4995462" y="1907"/>
                    </a:cubicBezTo>
                    <a:cubicBezTo>
                      <a:pt x="5476756" y="30331"/>
                      <a:pt x="6021689" y="238389"/>
                      <a:pt x="6476406" y="848707"/>
                    </a:cubicBezTo>
                    <a:cubicBezTo>
                      <a:pt x="6931123" y="1459025"/>
                      <a:pt x="7572983" y="3209860"/>
                      <a:pt x="7723762" y="3663817"/>
                    </a:cubicBezTo>
                  </a:path>
                </a:pathLst>
              </a:custGeom>
              <a:noFill/>
              <a:ln>
                <a:solidFill>
                  <a:schemeClr val="accent1">
                    <a:shade val="50000"/>
                    <a:alpha val="25000"/>
                  </a:schemeClr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dirty="0"/>
              </a:p>
            </p:txBody>
          </p:sp>
          <p:sp>
            <p:nvSpPr>
              <p:cNvPr id="37" name="Rectangle 36">
                <a:extLst>
                  <a:ext uri="{FF2B5EF4-FFF2-40B4-BE49-F238E27FC236}">
                    <a16:creationId xmlns:a16="http://schemas.microsoft.com/office/drawing/2014/main" id="{F76AF122-DBC7-4BCD-8428-EBACB03A311F}"/>
                  </a:ext>
                </a:extLst>
              </p:cNvPr>
              <p:cNvSpPr/>
              <p:nvPr/>
            </p:nvSpPr>
            <p:spPr>
              <a:xfrm>
                <a:off x="1266990" y="5758720"/>
                <a:ext cx="184731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endParaRPr lang="fr-FR" dirty="0"/>
              </a:p>
            </p:txBody>
          </p:sp>
          <p:sp>
            <p:nvSpPr>
              <p:cNvPr id="38" name="Rectangle 37">
                <a:extLst>
                  <a:ext uri="{FF2B5EF4-FFF2-40B4-BE49-F238E27FC236}">
                    <a16:creationId xmlns:a16="http://schemas.microsoft.com/office/drawing/2014/main" id="{69C09DF6-70F2-48DC-8F6E-B9720C9893AA}"/>
                  </a:ext>
                </a:extLst>
              </p:cNvPr>
              <p:cNvSpPr/>
              <p:nvPr/>
            </p:nvSpPr>
            <p:spPr>
              <a:xfrm>
                <a:off x="6247955" y="5723759"/>
                <a:ext cx="184731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endParaRPr lang="fr-FR" dirty="0"/>
              </a:p>
            </p:txBody>
          </p:sp>
        </p:grpSp>
        <p:pic>
          <p:nvPicPr>
            <p:cNvPr id="6" name="Image 5" descr="Une image contenant cercle, Graphique, rouge&#10;&#10;Description générée automatiquement">
              <a:extLst>
                <a:ext uri="{FF2B5EF4-FFF2-40B4-BE49-F238E27FC236}">
                  <a16:creationId xmlns:a16="http://schemas.microsoft.com/office/drawing/2014/main" id="{935224B6-8F71-BBBA-2EA7-0873CC74CA9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60246" y="5623873"/>
              <a:ext cx="634534" cy="623237"/>
            </a:xfrm>
            <a:prstGeom prst="rect">
              <a:avLst/>
            </a:prstGeom>
          </p:spPr>
        </p:pic>
        <p:pic>
          <p:nvPicPr>
            <p:cNvPr id="9" name="Image 8" descr="Une image contenant cercle, rouge, Graphique&#10;&#10;Description générée automatiquement">
              <a:extLst>
                <a:ext uri="{FF2B5EF4-FFF2-40B4-BE49-F238E27FC236}">
                  <a16:creationId xmlns:a16="http://schemas.microsoft.com/office/drawing/2014/main" id="{7B4680EA-FDA0-6735-7282-DDE5C73F771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060824" y="5623873"/>
              <a:ext cx="671996" cy="604118"/>
            </a:xfrm>
            <a:prstGeom prst="rect">
              <a:avLst/>
            </a:prstGeom>
          </p:spPr>
        </p:pic>
        <p:pic>
          <p:nvPicPr>
            <p:cNvPr id="11" name="Image 10" descr="Une image contenant cercle, rouge, Graphique&#10;&#10;Description générée automatiquement">
              <a:extLst>
                <a:ext uri="{FF2B5EF4-FFF2-40B4-BE49-F238E27FC236}">
                  <a16:creationId xmlns:a16="http://schemas.microsoft.com/office/drawing/2014/main" id="{6C4664C1-3D1D-B2AC-7F60-672BB75630A4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88489" y="5677875"/>
              <a:ext cx="968971" cy="496113"/>
            </a:xfrm>
            <a:prstGeom prst="rect">
              <a:avLst/>
            </a:prstGeom>
          </p:spPr>
        </p:pic>
        <p:pic>
          <p:nvPicPr>
            <p:cNvPr id="13" name="Image 12" descr="Une image contenant créativité&#10;&#10;Description générée automatiquement avec une confiance faible">
              <a:extLst>
                <a:ext uri="{FF2B5EF4-FFF2-40B4-BE49-F238E27FC236}">
                  <a16:creationId xmlns:a16="http://schemas.microsoft.com/office/drawing/2014/main" id="{EDCB1412-249B-4D12-974D-C8E8B7C89512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430078" y="5664893"/>
              <a:ext cx="1473806" cy="670181"/>
            </a:xfrm>
            <a:prstGeom prst="rect">
              <a:avLst/>
            </a:prstGeom>
          </p:spPr>
        </p:pic>
      </p:grpSp>
      <p:sp>
        <p:nvSpPr>
          <p:cNvPr id="20" name="Rectangle 19">
            <a:extLst>
              <a:ext uri="{FF2B5EF4-FFF2-40B4-BE49-F238E27FC236}">
                <a16:creationId xmlns:a16="http://schemas.microsoft.com/office/drawing/2014/main" id="{2CFC172F-68D3-475F-EAEF-04FFBD570D47}"/>
              </a:ext>
            </a:extLst>
          </p:cNvPr>
          <p:cNvSpPr/>
          <p:nvPr/>
        </p:nvSpPr>
        <p:spPr>
          <a:xfrm>
            <a:off x="1352417" y="5731369"/>
            <a:ext cx="48122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dirty="0"/>
              <a:t>1:1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DFA66020-724E-CBB3-1315-036F4919FBF1}"/>
              </a:ext>
            </a:extLst>
          </p:cNvPr>
          <p:cNvSpPr/>
          <p:nvPr/>
        </p:nvSpPr>
        <p:spPr>
          <a:xfrm>
            <a:off x="2738563" y="5777788"/>
            <a:ext cx="65594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dirty="0"/>
              <a:t>1,3:1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0555ED0C-A6B7-A215-2DF6-D96F259F0B88}"/>
              </a:ext>
            </a:extLst>
          </p:cNvPr>
          <p:cNvSpPr/>
          <p:nvPr/>
        </p:nvSpPr>
        <p:spPr>
          <a:xfrm>
            <a:off x="6457460" y="5725423"/>
            <a:ext cx="48122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dirty="0"/>
              <a:t>2:1</a:t>
            </a:r>
          </a:p>
        </p:txBody>
      </p:sp>
      <p:cxnSp>
        <p:nvCxnSpPr>
          <p:cNvPr id="25" name="Connecteur droit avec flèche 24">
            <a:extLst>
              <a:ext uri="{FF2B5EF4-FFF2-40B4-BE49-F238E27FC236}">
                <a16:creationId xmlns:a16="http://schemas.microsoft.com/office/drawing/2014/main" id="{C6AEE1C0-510C-5BFD-5C79-52525ED5FC64}"/>
              </a:ext>
            </a:extLst>
          </p:cNvPr>
          <p:cNvCxnSpPr>
            <a:cxnSpLocks/>
          </p:cNvCxnSpPr>
          <p:nvPr/>
        </p:nvCxnSpPr>
        <p:spPr>
          <a:xfrm>
            <a:off x="6066582" y="3633505"/>
            <a:ext cx="3417953" cy="1506054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necteur droit avec flèche 9">
            <a:extLst>
              <a:ext uri="{FF2B5EF4-FFF2-40B4-BE49-F238E27FC236}">
                <a16:creationId xmlns:a16="http://schemas.microsoft.com/office/drawing/2014/main" id="{6F6C0CDE-A502-CAEA-E63C-2FB314CE1C5E}"/>
              </a:ext>
            </a:extLst>
          </p:cNvPr>
          <p:cNvCxnSpPr/>
          <p:nvPr/>
        </p:nvCxnSpPr>
        <p:spPr>
          <a:xfrm flipH="1">
            <a:off x="2652637" y="3633505"/>
            <a:ext cx="2902316" cy="622632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onnecteur droit avec flèche 18">
            <a:extLst>
              <a:ext uri="{FF2B5EF4-FFF2-40B4-BE49-F238E27FC236}">
                <a16:creationId xmlns:a16="http://schemas.microsoft.com/office/drawing/2014/main" id="{03DBE7FD-4A35-4FC5-DE20-9F6AB8D066FF}"/>
              </a:ext>
            </a:extLst>
          </p:cNvPr>
          <p:cNvCxnSpPr>
            <a:cxnSpLocks/>
          </p:cNvCxnSpPr>
          <p:nvPr/>
        </p:nvCxnSpPr>
        <p:spPr>
          <a:xfrm flipH="1">
            <a:off x="2652637" y="3633505"/>
            <a:ext cx="2902316" cy="998563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Connecteur droit avec flèche 29">
            <a:extLst>
              <a:ext uri="{FF2B5EF4-FFF2-40B4-BE49-F238E27FC236}">
                <a16:creationId xmlns:a16="http://schemas.microsoft.com/office/drawing/2014/main" id="{8E2B461D-EC0D-78E4-6B39-6DB6BBC33B10}"/>
              </a:ext>
            </a:extLst>
          </p:cNvPr>
          <p:cNvCxnSpPr>
            <a:cxnSpLocks/>
          </p:cNvCxnSpPr>
          <p:nvPr/>
        </p:nvCxnSpPr>
        <p:spPr>
          <a:xfrm flipH="1">
            <a:off x="2652637" y="3633505"/>
            <a:ext cx="2902316" cy="1428351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3" name="ZoneTexte 32">
                <a:extLst>
                  <a:ext uri="{FF2B5EF4-FFF2-40B4-BE49-F238E27FC236}">
                    <a16:creationId xmlns:a16="http://schemas.microsoft.com/office/drawing/2014/main" id="{0B7B5908-B3E2-DAD2-F5C4-8922C65FD51F}"/>
                  </a:ext>
                </a:extLst>
              </p:cNvPr>
              <p:cNvSpPr txBox="1"/>
              <p:nvPr/>
            </p:nvSpPr>
            <p:spPr>
              <a:xfrm>
                <a:off x="3923494" y="4356076"/>
                <a:ext cx="179978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𝛾</m:t>
                      </m:r>
                      <m:r>
                        <a:rPr lang="fr-FR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fr-FR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𝑏𝑎𝑐𝑘</m:t>
                      </m:r>
                      <m:r>
                        <a:rPr lang="fr-FR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r>
                        <a:rPr lang="fr-FR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𝑑𝑒𝑐𝑎𝑦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33" name="ZoneTexte 32">
                <a:extLst>
                  <a:ext uri="{FF2B5EF4-FFF2-40B4-BE49-F238E27FC236}">
                    <a16:creationId xmlns:a16="http://schemas.microsoft.com/office/drawing/2014/main" id="{0B7B5908-B3E2-DAD2-F5C4-8922C65FD51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23494" y="4356076"/>
                <a:ext cx="1799788" cy="369332"/>
              </a:xfrm>
              <a:prstGeom prst="rect">
                <a:avLst/>
              </a:prstGeom>
              <a:blipFill>
                <a:blip r:embed="rId7"/>
                <a:stretch>
                  <a:fillRect b="-13333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6" name="ZoneTexte 35">
                <a:extLst>
                  <a:ext uri="{FF2B5EF4-FFF2-40B4-BE49-F238E27FC236}">
                    <a16:creationId xmlns:a16="http://schemas.microsoft.com/office/drawing/2014/main" id="{3302FD7C-2B82-4A99-BC1B-D647D98FDFFC}"/>
                  </a:ext>
                </a:extLst>
              </p:cNvPr>
              <p:cNvSpPr txBox="1"/>
              <p:nvPr/>
            </p:nvSpPr>
            <p:spPr>
              <a:xfrm>
                <a:off x="5730458" y="4429453"/>
                <a:ext cx="1712072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𝐷𝑒𝑙𝑎𝑦𝑒𝑑</m:t>
                      </m:r>
                      <m:r>
                        <a:rPr lang="fr-FR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fr-FR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𝑓𝑖𝑠𝑠𝑖𝑜𝑛</m:t>
                      </m:r>
                    </m:oMath>
                  </m:oMathPara>
                </a14:m>
                <a:endParaRPr lang="fr-FR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36" name="ZoneTexte 35">
                <a:extLst>
                  <a:ext uri="{FF2B5EF4-FFF2-40B4-BE49-F238E27FC236}">
                    <a16:creationId xmlns:a16="http://schemas.microsoft.com/office/drawing/2014/main" id="{3302FD7C-2B82-4A99-BC1B-D647D98FDFF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30458" y="4429453"/>
                <a:ext cx="1712072" cy="276999"/>
              </a:xfrm>
              <a:prstGeom prst="rect">
                <a:avLst/>
              </a:prstGeom>
              <a:blipFill>
                <a:blip r:embed="rId8"/>
                <a:stretch>
                  <a:fillRect l="-4270" t="-4444" r="-4270" b="-35556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3" name="ZoneTexte 52">
                <a:extLst>
                  <a:ext uri="{FF2B5EF4-FFF2-40B4-BE49-F238E27FC236}">
                    <a16:creationId xmlns:a16="http://schemas.microsoft.com/office/drawing/2014/main" id="{AC5D598F-34E0-EF8F-BD4A-1370F549F5E6}"/>
                  </a:ext>
                </a:extLst>
              </p:cNvPr>
              <p:cNvSpPr txBox="1"/>
              <p:nvPr/>
            </p:nvSpPr>
            <p:spPr>
              <a:xfrm>
                <a:off x="4735978" y="4002726"/>
                <a:ext cx="219162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𝜏</m:t>
                      </m:r>
                      <m:r>
                        <a:rPr lang="fr-FR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≈ 10</m:t>
                      </m:r>
                      <m:r>
                        <a:rPr lang="fr-FR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𝑛𝑠</m:t>
                      </m:r>
                      <m:r>
                        <a:rPr lang="fr-FR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− 10</m:t>
                      </m:r>
                      <m:r>
                        <a:rPr lang="fr-FR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𝑚𝑠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53" name="ZoneTexte 52">
                <a:extLst>
                  <a:ext uri="{FF2B5EF4-FFF2-40B4-BE49-F238E27FC236}">
                    <a16:creationId xmlns:a16="http://schemas.microsoft.com/office/drawing/2014/main" id="{AC5D598F-34E0-EF8F-BD4A-1370F549F5E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35978" y="4002726"/>
                <a:ext cx="2191626" cy="369332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7" name="ZoneTexte 116">
            <a:extLst>
              <a:ext uri="{FF2B5EF4-FFF2-40B4-BE49-F238E27FC236}">
                <a16:creationId xmlns:a16="http://schemas.microsoft.com/office/drawing/2014/main" id="{CDC3E7E0-C5D0-4EF4-B7F8-FD4FCB5A4D79}"/>
              </a:ext>
            </a:extLst>
          </p:cNvPr>
          <p:cNvSpPr txBox="1"/>
          <p:nvPr/>
        </p:nvSpPr>
        <p:spPr>
          <a:xfrm>
            <a:off x="6213028" y="3395782"/>
            <a:ext cx="7264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0</a:t>
            </a:r>
            <a:r>
              <a:rPr lang="fr-FR" baseline="30000" dirty="0"/>
              <a:t>+</a:t>
            </a:r>
            <a:r>
              <a:rPr lang="fr-FR" baseline="-25000" dirty="0"/>
              <a:t>g.s. </a:t>
            </a:r>
            <a:r>
              <a:rPr lang="fr-FR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II</a:t>
            </a:r>
            <a:endParaRPr lang="fr-FR" baseline="30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8" name="ZoneTexte 117">
            <a:extLst>
              <a:ext uri="{FF2B5EF4-FFF2-40B4-BE49-F238E27FC236}">
                <a16:creationId xmlns:a16="http://schemas.microsoft.com/office/drawing/2014/main" id="{495E1053-F093-4DD2-BBE2-B42090650120}"/>
              </a:ext>
            </a:extLst>
          </p:cNvPr>
          <p:cNvSpPr txBox="1"/>
          <p:nvPr/>
        </p:nvSpPr>
        <p:spPr>
          <a:xfrm>
            <a:off x="2732820" y="4996167"/>
            <a:ext cx="6751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0</a:t>
            </a:r>
            <a:r>
              <a:rPr lang="fr-FR" baseline="30000" dirty="0"/>
              <a:t>+</a:t>
            </a:r>
            <a:r>
              <a:rPr lang="fr-FR" baseline="-25000" dirty="0"/>
              <a:t>g.s. </a:t>
            </a:r>
            <a:r>
              <a:rPr lang="fr-FR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endParaRPr lang="fr-FR" baseline="30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14076C05-F607-40E3-96F7-4589D67BA593}"/>
              </a:ext>
            </a:extLst>
          </p:cNvPr>
          <p:cNvSpPr txBox="1"/>
          <p:nvPr/>
        </p:nvSpPr>
        <p:spPr>
          <a:xfrm>
            <a:off x="7549949" y="939591"/>
            <a:ext cx="476284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dirty="0" err="1"/>
              <a:t>Why</a:t>
            </a:r>
            <a:r>
              <a:rPr lang="fr-FR" sz="2400" dirty="0"/>
              <a:t> </a:t>
            </a:r>
            <a:r>
              <a:rPr lang="fr-FR" sz="2400" dirty="0" err="1"/>
              <a:t>study</a:t>
            </a:r>
            <a:r>
              <a:rPr lang="fr-FR" sz="2400" dirty="0"/>
              <a:t> actinides </a:t>
            </a:r>
            <a:r>
              <a:rPr lang="fr-FR" sz="2400" dirty="0" err="1"/>
              <a:t>shape</a:t>
            </a:r>
            <a:r>
              <a:rPr lang="fr-FR" sz="2400" dirty="0"/>
              <a:t> </a:t>
            </a:r>
            <a:r>
              <a:rPr lang="fr-FR" sz="2400" dirty="0" err="1"/>
              <a:t>isomers</a:t>
            </a:r>
            <a:r>
              <a:rPr lang="fr-FR" sz="2400" dirty="0"/>
              <a:t> ?</a:t>
            </a:r>
          </a:p>
        </p:txBody>
      </p:sp>
      <p:sp>
        <p:nvSpPr>
          <p:cNvPr id="169" name="ZoneTexte 168">
            <a:extLst>
              <a:ext uri="{FF2B5EF4-FFF2-40B4-BE49-F238E27FC236}">
                <a16:creationId xmlns:a16="http://schemas.microsoft.com/office/drawing/2014/main" id="{456420B4-1675-496B-ABA2-2C9B06192F50}"/>
              </a:ext>
            </a:extLst>
          </p:cNvPr>
          <p:cNvSpPr txBox="1"/>
          <p:nvPr/>
        </p:nvSpPr>
        <p:spPr>
          <a:xfrm>
            <a:off x="7522463" y="1458593"/>
            <a:ext cx="476284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/>
              <a:t>Fission </a:t>
            </a:r>
            <a:r>
              <a:rPr lang="fr-FR" sz="2400" dirty="0" err="1"/>
              <a:t>studies</a:t>
            </a:r>
            <a:r>
              <a:rPr lang="fr-FR" sz="2400" dirty="0"/>
              <a:t> focus on post-scission</a:t>
            </a:r>
          </a:p>
          <a:p>
            <a:r>
              <a:rPr lang="fr-FR" sz="2400" dirty="0"/>
              <a:t>« Blind » to the </a:t>
            </a:r>
            <a:r>
              <a:rPr lang="fr-FR" sz="2400" dirty="0" err="1"/>
              <a:t>actual</a:t>
            </a:r>
            <a:r>
              <a:rPr lang="fr-FR" sz="2400" dirty="0"/>
              <a:t> </a:t>
            </a:r>
            <a:r>
              <a:rPr lang="fr-FR" sz="2400" dirty="0" err="1"/>
              <a:t>path</a:t>
            </a:r>
            <a:endParaRPr lang="fr-FR" sz="2400" dirty="0"/>
          </a:p>
        </p:txBody>
      </p:sp>
      <p:sp>
        <p:nvSpPr>
          <p:cNvPr id="172" name="ZoneTexte 171">
            <a:extLst>
              <a:ext uri="{FF2B5EF4-FFF2-40B4-BE49-F238E27FC236}">
                <a16:creationId xmlns:a16="http://schemas.microsoft.com/office/drawing/2014/main" id="{681BC23A-E1E5-4ADA-A968-8C9FA171666D}"/>
              </a:ext>
            </a:extLst>
          </p:cNvPr>
          <p:cNvSpPr txBox="1"/>
          <p:nvPr/>
        </p:nvSpPr>
        <p:spPr>
          <a:xfrm>
            <a:off x="7670423" y="2480435"/>
            <a:ext cx="464236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/>
              <a:t>Shape </a:t>
            </a:r>
            <a:r>
              <a:rPr lang="fr-FR" sz="2400" dirty="0" err="1"/>
              <a:t>isomers</a:t>
            </a:r>
            <a:r>
              <a:rPr lang="fr-FR" sz="2400" dirty="0"/>
              <a:t> are the </a:t>
            </a:r>
            <a:r>
              <a:rPr lang="fr-FR" sz="2400" dirty="0" err="1"/>
              <a:t>only</a:t>
            </a:r>
            <a:r>
              <a:rPr lang="fr-FR" sz="2400" dirty="0"/>
              <a:t> direct probe of </a:t>
            </a:r>
            <a:r>
              <a:rPr lang="fr-FR" sz="2400" dirty="0" err="1"/>
              <a:t>barrier</a:t>
            </a:r>
            <a:r>
              <a:rPr lang="fr-FR" sz="2400" dirty="0"/>
              <a:t> </a:t>
            </a:r>
            <a:r>
              <a:rPr lang="fr-FR" sz="2400" dirty="0" err="1"/>
              <a:t>penetrability</a:t>
            </a:r>
            <a:endParaRPr lang="fr-FR" sz="2400" dirty="0"/>
          </a:p>
        </p:txBody>
      </p:sp>
      <p:grpSp>
        <p:nvGrpSpPr>
          <p:cNvPr id="173" name="Groupe 172">
            <a:extLst>
              <a:ext uri="{FF2B5EF4-FFF2-40B4-BE49-F238E27FC236}">
                <a16:creationId xmlns:a16="http://schemas.microsoft.com/office/drawing/2014/main" id="{2DDACACC-7C68-42E7-B7FE-E3B8106320C5}"/>
              </a:ext>
            </a:extLst>
          </p:cNvPr>
          <p:cNvGrpSpPr/>
          <p:nvPr/>
        </p:nvGrpSpPr>
        <p:grpSpPr>
          <a:xfrm>
            <a:off x="2331391" y="4266414"/>
            <a:ext cx="205753" cy="768386"/>
            <a:chOff x="3793704" y="4479608"/>
            <a:chExt cx="205753" cy="768386"/>
          </a:xfrm>
        </p:grpSpPr>
        <p:cxnSp>
          <p:nvCxnSpPr>
            <p:cNvPr id="174" name="Connecteur droit avec flèche 173">
              <a:extLst>
                <a:ext uri="{FF2B5EF4-FFF2-40B4-BE49-F238E27FC236}">
                  <a16:creationId xmlns:a16="http://schemas.microsoft.com/office/drawing/2014/main" id="{F4711C00-1F17-4CDE-B3EF-1487EA9A8E37}"/>
                </a:ext>
              </a:extLst>
            </p:cNvPr>
            <p:cNvCxnSpPr/>
            <p:nvPr/>
          </p:nvCxnSpPr>
          <p:spPr>
            <a:xfrm>
              <a:off x="3793704" y="4479608"/>
              <a:ext cx="0" cy="33655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5" name="Connecteur droit avec flèche 174">
              <a:extLst>
                <a:ext uri="{FF2B5EF4-FFF2-40B4-BE49-F238E27FC236}">
                  <a16:creationId xmlns:a16="http://schemas.microsoft.com/office/drawing/2014/main" id="{31F79700-B299-4C16-819C-3180E5725826}"/>
                </a:ext>
              </a:extLst>
            </p:cNvPr>
            <p:cNvCxnSpPr>
              <a:cxnSpLocks/>
            </p:cNvCxnSpPr>
            <p:nvPr/>
          </p:nvCxnSpPr>
          <p:spPr>
            <a:xfrm>
              <a:off x="3929345" y="4502126"/>
              <a:ext cx="0" cy="549078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6" name="Connecteur droit avec flèche 175">
              <a:extLst>
                <a:ext uri="{FF2B5EF4-FFF2-40B4-BE49-F238E27FC236}">
                  <a16:creationId xmlns:a16="http://schemas.microsoft.com/office/drawing/2014/main" id="{A25E7B6B-9CBB-4C2B-8357-1CAC9671DA75}"/>
                </a:ext>
              </a:extLst>
            </p:cNvPr>
            <p:cNvCxnSpPr>
              <a:cxnSpLocks/>
            </p:cNvCxnSpPr>
            <p:nvPr/>
          </p:nvCxnSpPr>
          <p:spPr>
            <a:xfrm>
              <a:off x="3793704" y="4734411"/>
              <a:ext cx="0" cy="104175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7" name="Connecteur droit avec flèche 176">
              <a:extLst>
                <a:ext uri="{FF2B5EF4-FFF2-40B4-BE49-F238E27FC236}">
                  <a16:creationId xmlns:a16="http://schemas.microsoft.com/office/drawing/2014/main" id="{F6DD5B65-B244-4522-A5C9-463BDB5A6468}"/>
                </a:ext>
              </a:extLst>
            </p:cNvPr>
            <p:cNvCxnSpPr>
              <a:cxnSpLocks/>
            </p:cNvCxnSpPr>
            <p:nvPr/>
          </p:nvCxnSpPr>
          <p:spPr>
            <a:xfrm>
              <a:off x="3847057" y="4702650"/>
              <a:ext cx="0" cy="348554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8" name="Connecteur droit avec flèche 177">
              <a:extLst>
                <a:ext uri="{FF2B5EF4-FFF2-40B4-BE49-F238E27FC236}">
                  <a16:creationId xmlns:a16="http://schemas.microsoft.com/office/drawing/2014/main" id="{D3474BDC-CE23-4F92-8275-60BCEB89FF9A}"/>
                </a:ext>
              </a:extLst>
            </p:cNvPr>
            <p:cNvCxnSpPr>
              <a:cxnSpLocks/>
            </p:cNvCxnSpPr>
            <p:nvPr/>
          </p:nvCxnSpPr>
          <p:spPr>
            <a:xfrm>
              <a:off x="3793704" y="4838586"/>
              <a:ext cx="0" cy="212618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9" name="Connecteur droit avec flèche 178">
              <a:extLst>
                <a:ext uri="{FF2B5EF4-FFF2-40B4-BE49-F238E27FC236}">
                  <a16:creationId xmlns:a16="http://schemas.microsoft.com/office/drawing/2014/main" id="{DF47E04C-9FA6-4579-94F3-25A5FF4F0E52}"/>
                </a:ext>
              </a:extLst>
            </p:cNvPr>
            <p:cNvCxnSpPr>
              <a:cxnSpLocks/>
            </p:cNvCxnSpPr>
            <p:nvPr/>
          </p:nvCxnSpPr>
          <p:spPr>
            <a:xfrm>
              <a:off x="3891199" y="4519498"/>
              <a:ext cx="0" cy="604704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0" name="Connecteur droit avec flèche 179">
              <a:extLst>
                <a:ext uri="{FF2B5EF4-FFF2-40B4-BE49-F238E27FC236}">
                  <a16:creationId xmlns:a16="http://schemas.microsoft.com/office/drawing/2014/main" id="{50B5539A-0B65-4F0F-870C-BED484153660}"/>
                </a:ext>
              </a:extLst>
            </p:cNvPr>
            <p:cNvCxnSpPr>
              <a:cxnSpLocks/>
            </p:cNvCxnSpPr>
            <p:nvPr/>
          </p:nvCxnSpPr>
          <p:spPr>
            <a:xfrm>
              <a:off x="3999457" y="4512564"/>
              <a:ext cx="0" cy="326022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1" name="Connecteur droit avec flèche 180">
              <a:extLst>
                <a:ext uri="{FF2B5EF4-FFF2-40B4-BE49-F238E27FC236}">
                  <a16:creationId xmlns:a16="http://schemas.microsoft.com/office/drawing/2014/main" id="{AD964730-C661-46DC-A611-3C50789956D6}"/>
                </a:ext>
              </a:extLst>
            </p:cNvPr>
            <p:cNvCxnSpPr>
              <a:cxnSpLocks/>
            </p:cNvCxnSpPr>
            <p:nvPr/>
          </p:nvCxnSpPr>
          <p:spPr>
            <a:xfrm>
              <a:off x="3830694" y="5035376"/>
              <a:ext cx="0" cy="212618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2" name="Connecteur droit avec flèche 181">
              <a:extLst>
                <a:ext uri="{FF2B5EF4-FFF2-40B4-BE49-F238E27FC236}">
                  <a16:creationId xmlns:a16="http://schemas.microsoft.com/office/drawing/2014/main" id="{A1A330DF-96D5-4A43-8209-3068F67F01E0}"/>
                </a:ext>
              </a:extLst>
            </p:cNvPr>
            <p:cNvCxnSpPr>
              <a:cxnSpLocks/>
            </p:cNvCxnSpPr>
            <p:nvPr/>
          </p:nvCxnSpPr>
          <p:spPr>
            <a:xfrm>
              <a:off x="3946104" y="4990986"/>
              <a:ext cx="0" cy="212618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12564016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591738" y="169116"/>
            <a:ext cx="7917766" cy="488983"/>
          </a:xfrm>
        </p:spPr>
        <p:txBody>
          <a:bodyPr>
            <a:normAutofit/>
          </a:bodyPr>
          <a:lstStyle/>
          <a:p>
            <a:r>
              <a:rPr lang="fr-FR" dirty="0"/>
              <a:t>1. Introduction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A7F0F3-D582-402A-B5FC-0362F90F69E0}" type="datetime1">
              <a:rPr lang="fr-FR" smtClean="0"/>
              <a:t>31/05/2024</a:t>
            </a:fld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Corentin Hiver | Oslo </a:t>
            </a:r>
            <a:r>
              <a:rPr lang="en-US" dirty="0"/>
              <a:t>8th Workshop on Level Density , Gamma Strength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1596-5F9D-49C5-9701-16B3CA54319D}" type="slidenum">
              <a:rPr lang="fr-FR" smtClean="0"/>
              <a:pPr/>
              <a:t>14</a:t>
            </a:fld>
            <a:endParaRPr lang="fr-FR" dirty="0"/>
          </a:p>
        </p:txBody>
      </p:sp>
      <p:grpSp>
        <p:nvGrpSpPr>
          <p:cNvPr id="58" name="Groupe 57">
            <a:extLst>
              <a:ext uri="{FF2B5EF4-FFF2-40B4-BE49-F238E27FC236}">
                <a16:creationId xmlns:a16="http://schemas.microsoft.com/office/drawing/2014/main" id="{5522940D-3020-C810-33E2-E4B2EE68934E}"/>
              </a:ext>
            </a:extLst>
          </p:cNvPr>
          <p:cNvGrpSpPr/>
          <p:nvPr/>
        </p:nvGrpSpPr>
        <p:grpSpPr>
          <a:xfrm>
            <a:off x="-7174" y="916545"/>
            <a:ext cx="12096702" cy="5464401"/>
            <a:chOff x="-7174" y="916545"/>
            <a:chExt cx="12096702" cy="5464401"/>
          </a:xfrm>
        </p:grpSpPr>
        <p:grpSp>
          <p:nvGrpSpPr>
            <p:cNvPr id="41" name="Groupe 40">
              <a:extLst>
                <a:ext uri="{FF2B5EF4-FFF2-40B4-BE49-F238E27FC236}">
                  <a16:creationId xmlns:a16="http://schemas.microsoft.com/office/drawing/2014/main" id="{1366CA81-F1A3-F619-2556-04C69A5CB5B7}"/>
                </a:ext>
              </a:extLst>
            </p:cNvPr>
            <p:cNvGrpSpPr/>
            <p:nvPr/>
          </p:nvGrpSpPr>
          <p:grpSpPr>
            <a:xfrm>
              <a:off x="-7174" y="916545"/>
              <a:ext cx="12096702" cy="5147586"/>
              <a:chOff x="-7174" y="916545"/>
              <a:chExt cx="12096702" cy="5147586"/>
            </a:xfrm>
          </p:grpSpPr>
          <p:pic>
            <p:nvPicPr>
              <p:cNvPr id="42" name="Image 41">
                <a:extLst>
                  <a:ext uri="{FF2B5EF4-FFF2-40B4-BE49-F238E27FC236}">
                    <a16:creationId xmlns:a16="http://schemas.microsoft.com/office/drawing/2014/main" id="{AC05C0F7-8D5E-CA44-FC70-C01C304C308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-7174" y="1105523"/>
                <a:ext cx="8397774" cy="4958608"/>
              </a:xfrm>
              <a:prstGeom prst="rect">
                <a:avLst/>
              </a:prstGeom>
            </p:spPr>
          </p:pic>
          <p:sp>
            <p:nvSpPr>
              <p:cNvPr id="43" name="Forme libre : forme 42">
                <a:extLst>
                  <a:ext uri="{FF2B5EF4-FFF2-40B4-BE49-F238E27FC236}">
                    <a16:creationId xmlns:a16="http://schemas.microsoft.com/office/drawing/2014/main" id="{4F2DFD30-AC61-3DF1-0DDE-3805BE032416}"/>
                  </a:ext>
                </a:extLst>
              </p:cNvPr>
              <p:cNvSpPr/>
              <p:nvPr/>
            </p:nvSpPr>
            <p:spPr>
              <a:xfrm>
                <a:off x="3172126" y="920322"/>
                <a:ext cx="5255182" cy="2752248"/>
              </a:xfrm>
              <a:custGeom>
                <a:avLst/>
                <a:gdLst>
                  <a:gd name="connsiteX0" fmla="*/ 1778000 w 5242560"/>
                  <a:gd name="connsiteY0" fmla="*/ 50800 h 1849120"/>
                  <a:gd name="connsiteX1" fmla="*/ 10160 w 5242560"/>
                  <a:gd name="connsiteY1" fmla="*/ 1391920 h 1849120"/>
                  <a:gd name="connsiteX2" fmla="*/ 0 w 5242560"/>
                  <a:gd name="connsiteY2" fmla="*/ 1849120 h 1849120"/>
                  <a:gd name="connsiteX3" fmla="*/ 5242560 w 5242560"/>
                  <a:gd name="connsiteY3" fmla="*/ 1838960 h 1849120"/>
                  <a:gd name="connsiteX4" fmla="*/ 5130800 w 5242560"/>
                  <a:gd name="connsiteY4" fmla="*/ 762000 h 1849120"/>
                  <a:gd name="connsiteX5" fmla="*/ 3769360 w 5242560"/>
                  <a:gd name="connsiteY5" fmla="*/ 0 h 1849120"/>
                  <a:gd name="connsiteX6" fmla="*/ 1778000 w 5242560"/>
                  <a:gd name="connsiteY6" fmla="*/ 50800 h 1849120"/>
                  <a:gd name="connsiteX0" fmla="*/ 1778000 w 5242560"/>
                  <a:gd name="connsiteY0" fmla="*/ 0 h 1798320"/>
                  <a:gd name="connsiteX1" fmla="*/ 10160 w 5242560"/>
                  <a:gd name="connsiteY1" fmla="*/ 1341120 h 1798320"/>
                  <a:gd name="connsiteX2" fmla="*/ 0 w 5242560"/>
                  <a:gd name="connsiteY2" fmla="*/ 1798320 h 1798320"/>
                  <a:gd name="connsiteX3" fmla="*/ 5242560 w 5242560"/>
                  <a:gd name="connsiteY3" fmla="*/ 1788160 h 1798320"/>
                  <a:gd name="connsiteX4" fmla="*/ 5130800 w 5242560"/>
                  <a:gd name="connsiteY4" fmla="*/ 711200 h 1798320"/>
                  <a:gd name="connsiteX5" fmla="*/ 3749040 w 5242560"/>
                  <a:gd name="connsiteY5" fmla="*/ 30480 h 1798320"/>
                  <a:gd name="connsiteX6" fmla="*/ 1778000 w 5242560"/>
                  <a:gd name="connsiteY6" fmla="*/ 0 h 1798320"/>
                  <a:gd name="connsiteX0" fmla="*/ 1778000 w 5242560"/>
                  <a:gd name="connsiteY0" fmla="*/ 0 h 1798320"/>
                  <a:gd name="connsiteX1" fmla="*/ 10160 w 5242560"/>
                  <a:gd name="connsiteY1" fmla="*/ 1341120 h 1798320"/>
                  <a:gd name="connsiteX2" fmla="*/ 0 w 5242560"/>
                  <a:gd name="connsiteY2" fmla="*/ 1798320 h 1798320"/>
                  <a:gd name="connsiteX3" fmla="*/ 5242560 w 5242560"/>
                  <a:gd name="connsiteY3" fmla="*/ 1788160 h 1798320"/>
                  <a:gd name="connsiteX4" fmla="*/ 5130800 w 5242560"/>
                  <a:gd name="connsiteY4" fmla="*/ 711200 h 1798320"/>
                  <a:gd name="connsiteX5" fmla="*/ 3749040 w 5242560"/>
                  <a:gd name="connsiteY5" fmla="*/ 30480 h 1798320"/>
                  <a:gd name="connsiteX6" fmla="*/ 1778000 w 5242560"/>
                  <a:gd name="connsiteY6" fmla="*/ 0 h 1798320"/>
                  <a:gd name="connsiteX0" fmla="*/ 1778000 w 5242560"/>
                  <a:gd name="connsiteY0" fmla="*/ 0 h 1798320"/>
                  <a:gd name="connsiteX1" fmla="*/ 10160 w 5242560"/>
                  <a:gd name="connsiteY1" fmla="*/ 1341120 h 1798320"/>
                  <a:gd name="connsiteX2" fmla="*/ 0 w 5242560"/>
                  <a:gd name="connsiteY2" fmla="*/ 1798320 h 1798320"/>
                  <a:gd name="connsiteX3" fmla="*/ 5242560 w 5242560"/>
                  <a:gd name="connsiteY3" fmla="*/ 1788160 h 1798320"/>
                  <a:gd name="connsiteX4" fmla="*/ 5130800 w 5242560"/>
                  <a:gd name="connsiteY4" fmla="*/ 711200 h 1798320"/>
                  <a:gd name="connsiteX5" fmla="*/ 3749040 w 5242560"/>
                  <a:gd name="connsiteY5" fmla="*/ 30480 h 1798320"/>
                  <a:gd name="connsiteX6" fmla="*/ 1778000 w 5242560"/>
                  <a:gd name="connsiteY6" fmla="*/ 0 h 1798320"/>
                  <a:gd name="connsiteX0" fmla="*/ 1778000 w 5243836"/>
                  <a:gd name="connsiteY0" fmla="*/ 0 h 1798320"/>
                  <a:gd name="connsiteX1" fmla="*/ 10160 w 5243836"/>
                  <a:gd name="connsiteY1" fmla="*/ 1341120 h 1798320"/>
                  <a:gd name="connsiteX2" fmla="*/ 0 w 5243836"/>
                  <a:gd name="connsiteY2" fmla="*/ 1798320 h 1798320"/>
                  <a:gd name="connsiteX3" fmla="*/ 5242560 w 5243836"/>
                  <a:gd name="connsiteY3" fmla="*/ 1788160 h 1798320"/>
                  <a:gd name="connsiteX4" fmla="*/ 5130800 w 5243836"/>
                  <a:gd name="connsiteY4" fmla="*/ 711200 h 1798320"/>
                  <a:gd name="connsiteX5" fmla="*/ 3749040 w 5243836"/>
                  <a:gd name="connsiteY5" fmla="*/ 30480 h 1798320"/>
                  <a:gd name="connsiteX6" fmla="*/ 1778000 w 5243836"/>
                  <a:gd name="connsiteY6" fmla="*/ 0 h 1798320"/>
                  <a:gd name="connsiteX0" fmla="*/ 1778000 w 5303355"/>
                  <a:gd name="connsiteY0" fmla="*/ 0 h 1798320"/>
                  <a:gd name="connsiteX1" fmla="*/ 10160 w 5303355"/>
                  <a:gd name="connsiteY1" fmla="*/ 1341120 h 1798320"/>
                  <a:gd name="connsiteX2" fmla="*/ 0 w 5303355"/>
                  <a:gd name="connsiteY2" fmla="*/ 1798320 h 1798320"/>
                  <a:gd name="connsiteX3" fmla="*/ 5242560 w 5303355"/>
                  <a:gd name="connsiteY3" fmla="*/ 1788160 h 1798320"/>
                  <a:gd name="connsiteX4" fmla="*/ 5130800 w 5303355"/>
                  <a:gd name="connsiteY4" fmla="*/ 711200 h 1798320"/>
                  <a:gd name="connsiteX5" fmla="*/ 3749040 w 5303355"/>
                  <a:gd name="connsiteY5" fmla="*/ 30480 h 1798320"/>
                  <a:gd name="connsiteX6" fmla="*/ 1778000 w 5303355"/>
                  <a:gd name="connsiteY6" fmla="*/ 0 h 1798320"/>
                  <a:gd name="connsiteX0" fmla="*/ 1778000 w 5303355"/>
                  <a:gd name="connsiteY0" fmla="*/ 0 h 1818785"/>
                  <a:gd name="connsiteX1" fmla="*/ 10160 w 5303355"/>
                  <a:gd name="connsiteY1" fmla="*/ 1341120 h 1818785"/>
                  <a:gd name="connsiteX2" fmla="*/ 0 w 5303355"/>
                  <a:gd name="connsiteY2" fmla="*/ 1798320 h 1818785"/>
                  <a:gd name="connsiteX3" fmla="*/ 5242560 w 5303355"/>
                  <a:gd name="connsiteY3" fmla="*/ 1788160 h 1818785"/>
                  <a:gd name="connsiteX4" fmla="*/ 5130800 w 5303355"/>
                  <a:gd name="connsiteY4" fmla="*/ 711200 h 1818785"/>
                  <a:gd name="connsiteX5" fmla="*/ 3749040 w 5303355"/>
                  <a:gd name="connsiteY5" fmla="*/ 30480 h 1818785"/>
                  <a:gd name="connsiteX6" fmla="*/ 1778000 w 5303355"/>
                  <a:gd name="connsiteY6" fmla="*/ 0 h 1818785"/>
                  <a:gd name="connsiteX0" fmla="*/ 1778000 w 5303355"/>
                  <a:gd name="connsiteY0" fmla="*/ 0 h 1843166"/>
                  <a:gd name="connsiteX1" fmla="*/ 10160 w 5303355"/>
                  <a:gd name="connsiteY1" fmla="*/ 1341120 h 1843166"/>
                  <a:gd name="connsiteX2" fmla="*/ 0 w 5303355"/>
                  <a:gd name="connsiteY2" fmla="*/ 1798320 h 1843166"/>
                  <a:gd name="connsiteX3" fmla="*/ 5242560 w 5303355"/>
                  <a:gd name="connsiteY3" fmla="*/ 1788160 h 1843166"/>
                  <a:gd name="connsiteX4" fmla="*/ 5130800 w 5303355"/>
                  <a:gd name="connsiteY4" fmla="*/ 711200 h 1843166"/>
                  <a:gd name="connsiteX5" fmla="*/ 3749040 w 5303355"/>
                  <a:gd name="connsiteY5" fmla="*/ 30480 h 1843166"/>
                  <a:gd name="connsiteX6" fmla="*/ 1778000 w 5303355"/>
                  <a:gd name="connsiteY6" fmla="*/ 0 h 1843166"/>
                  <a:gd name="connsiteX0" fmla="*/ 1801844 w 5327199"/>
                  <a:gd name="connsiteY0" fmla="*/ 0 h 1843166"/>
                  <a:gd name="connsiteX1" fmla="*/ 34004 w 5327199"/>
                  <a:gd name="connsiteY1" fmla="*/ 1341120 h 1843166"/>
                  <a:gd name="connsiteX2" fmla="*/ 23844 w 5327199"/>
                  <a:gd name="connsiteY2" fmla="*/ 1798320 h 1843166"/>
                  <a:gd name="connsiteX3" fmla="*/ 5266404 w 5327199"/>
                  <a:gd name="connsiteY3" fmla="*/ 1788160 h 1843166"/>
                  <a:gd name="connsiteX4" fmla="*/ 5154644 w 5327199"/>
                  <a:gd name="connsiteY4" fmla="*/ 711200 h 1843166"/>
                  <a:gd name="connsiteX5" fmla="*/ 3772884 w 5327199"/>
                  <a:gd name="connsiteY5" fmla="*/ 30480 h 1843166"/>
                  <a:gd name="connsiteX6" fmla="*/ 1801844 w 5327199"/>
                  <a:gd name="connsiteY6" fmla="*/ 0 h 1843166"/>
                  <a:gd name="connsiteX0" fmla="*/ 1809061 w 5334416"/>
                  <a:gd name="connsiteY0" fmla="*/ 0 h 1843166"/>
                  <a:gd name="connsiteX1" fmla="*/ 41221 w 5334416"/>
                  <a:gd name="connsiteY1" fmla="*/ 1341120 h 1843166"/>
                  <a:gd name="connsiteX2" fmla="*/ 31061 w 5334416"/>
                  <a:gd name="connsiteY2" fmla="*/ 1798320 h 1843166"/>
                  <a:gd name="connsiteX3" fmla="*/ 5273621 w 5334416"/>
                  <a:gd name="connsiteY3" fmla="*/ 1788160 h 1843166"/>
                  <a:gd name="connsiteX4" fmla="*/ 5161861 w 5334416"/>
                  <a:gd name="connsiteY4" fmla="*/ 711200 h 1843166"/>
                  <a:gd name="connsiteX5" fmla="*/ 3780101 w 5334416"/>
                  <a:gd name="connsiteY5" fmla="*/ 30480 h 1843166"/>
                  <a:gd name="connsiteX6" fmla="*/ 1809061 w 5334416"/>
                  <a:gd name="connsiteY6" fmla="*/ 0 h 1843166"/>
                  <a:gd name="connsiteX0" fmla="*/ 1809061 w 5334416"/>
                  <a:gd name="connsiteY0" fmla="*/ 0 h 1843166"/>
                  <a:gd name="connsiteX1" fmla="*/ 41221 w 5334416"/>
                  <a:gd name="connsiteY1" fmla="*/ 1341120 h 1843166"/>
                  <a:gd name="connsiteX2" fmla="*/ 31061 w 5334416"/>
                  <a:gd name="connsiteY2" fmla="*/ 1798320 h 1843166"/>
                  <a:gd name="connsiteX3" fmla="*/ 5273621 w 5334416"/>
                  <a:gd name="connsiteY3" fmla="*/ 1788160 h 1843166"/>
                  <a:gd name="connsiteX4" fmla="*/ 5161861 w 5334416"/>
                  <a:gd name="connsiteY4" fmla="*/ 711200 h 1843166"/>
                  <a:gd name="connsiteX5" fmla="*/ 3780101 w 5334416"/>
                  <a:gd name="connsiteY5" fmla="*/ 30480 h 1843166"/>
                  <a:gd name="connsiteX6" fmla="*/ 1809061 w 5334416"/>
                  <a:gd name="connsiteY6" fmla="*/ 0 h 1843166"/>
                  <a:gd name="connsiteX0" fmla="*/ 1809061 w 5334416"/>
                  <a:gd name="connsiteY0" fmla="*/ 0 h 1843166"/>
                  <a:gd name="connsiteX1" fmla="*/ 41221 w 5334416"/>
                  <a:gd name="connsiteY1" fmla="*/ 1341120 h 1843166"/>
                  <a:gd name="connsiteX2" fmla="*/ 31061 w 5334416"/>
                  <a:gd name="connsiteY2" fmla="*/ 1798320 h 1843166"/>
                  <a:gd name="connsiteX3" fmla="*/ 5273621 w 5334416"/>
                  <a:gd name="connsiteY3" fmla="*/ 1788160 h 1843166"/>
                  <a:gd name="connsiteX4" fmla="*/ 5161861 w 5334416"/>
                  <a:gd name="connsiteY4" fmla="*/ 711200 h 1843166"/>
                  <a:gd name="connsiteX5" fmla="*/ 3780101 w 5334416"/>
                  <a:gd name="connsiteY5" fmla="*/ 30480 h 1843166"/>
                  <a:gd name="connsiteX6" fmla="*/ 1809061 w 5334416"/>
                  <a:gd name="connsiteY6" fmla="*/ 0 h 1843166"/>
                  <a:gd name="connsiteX0" fmla="*/ 1809061 w 5334416"/>
                  <a:gd name="connsiteY0" fmla="*/ 0 h 1843166"/>
                  <a:gd name="connsiteX1" fmla="*/ 41221 w 5334416"/>
                  <a:gd name="connsiteY1" fmla="*/ 1341120 h 1843166"/>
                  <a:gd name="connsiteX2" fmla="*/ 31061 w 5334416"/>
                  <a:gd name="connsiteY2" fmla="*/ 1798320 h 1843166"/>
                  <a:gd name="connsiteX3" fmla="*/ 5273621 w 5334416"/>
                  <a:gd name="connsiteY3" fmla="*/ 1788160 h 1843166"/>
                  <a:gd name="connsiteX4" fmla="*/ 5161861 w 5334416"/>
                  <a:gd name="connsiteY4" fmla="*/ 711200 h 1843166"/>
                  <a:gd name="connsiteX5" fmla="*/ 3780101 w 5334416"/>
                  <a:gd name="connsiteY5" fmla="*/ 30480 h 1843166"/>
                  <a:gd name="connsiteX6" fmla="*/ 1809061 w 5334416"/>
                  <a:gd name="connsiteY6" fmla="*/ 0 h 1843166"/>
                  <a:gd name="connsiteX0" fmla="*/ 1809061 w 5334416"/>
                  <a:gd name="connsiteY0" fmla="*/ 22470 h 1865636"/>
                  <a:gd name="connsiteX1" fmla="*/ 41221 w 5334416"/>
                  <a:gd name="connsiteY1" fmla="*/ 1363590 h 1865636"/>
                  <a:gd name="connsiteX2" fmla="*/ 31061 w 5334416"/>
                  <a:gd name="connsiteY2" fmla="*/ 1820790 h 1865636"/>
                  <a:gd name="connsiteX3" fmla="*/ 5273621 w 5334416"/>
                  <a:gd name="connsiteY3" fmla="*/ 1810630 h 1865636"/>
                  <a:gd name="connsiteX4" fmla="*/ 5161861 w 5334416"/>
                  <a:gd name="connsiteY4" fmla="*/ 733670 h 1865636"/>
                  <a:gd name="connsiteX5" fmla="*/ 3780101 w 5334416"/>
                  <a:gd name="connsiteY5" fmla="*/ 52950 h 1865636"/>
                  <a:gd name="connsiteX6" fmla="*/ 1809061 w 5334416"/>
                  <a:gd name="connsiteY6" fmla="*/ 22470 h 1865636"/>
                  <a:gd name="connsiteX0" fmla="*/ 1809061 w 5334416"/>
                  <a:gd name="connsiteY0" fmla="*/ 22470 h 1865636"/>
                  <a:gd name="connsiteX1" fmla="*/ 41221 w 5334416"/>
                  <a:gd name="connsiteY1" fmla="*/ 1363590 h 1865636"/>
                  <a:gd name="connsiteX2" fmla="*/ 31061 w 5334416"/>
                  <a:gd name="connsiteY2" fmla="*/ 1820790 h 1865636"/>
                  <a:gd name="connsiteX3" fmla="*/ 5273621 w 5334416"/>
                  <a:gd name="connsiteY3" fmla="*/ 1810630 h 1865636"/>
                  <a:gd name="connsiteX4" fmla="*/ 5161861 w 5334416"/>
                  <a:gd name="connsiteY4" fmla="*/ 733670 h 1865636"/>
                  <a:gd name="connsiteX5" fmla="*/ 3780101 w 5334416"/>
                  <a:gd name="connsiteY5" fmla="*/ 52950 h 1865636"/>
                  <a:gd name="connsiteX6" fmla="*/ 1809061 w 5334416"/>
                  <a:gd name="connsiteY6" fmla="*/ 22470 h 1865636"/>
                  <a:gd name="connsiteX0" fmla="*/ 1809061 w 5334416"/>
                  <a:gd name="connsiteY0" fmla="*/ 40175 h 1883341"/>
                  <a:gd name="connsiteX1" fmla="*/ 41221 w 5334416"/>
                  <a:gd name="connsiteY1" fmla="*/ 1381295 h 1883341"/>
                  <a:gd name="connsiteX2" fmla="*/ 31061 w 5334416"/>
                  <a:gd name="connsiteY2" fmla="*/ 1838495 h 1883341"/>
                  <a:gd name="connsiteX3" fmla="*/ 5273621 w 5334416"/>
                  <a:gd name="connsiteY3" fmla="*/ 1828335 h 1883341"/>
                  <a:gd name="connsiteX4" fmla="*/ 5161861 w 5334416"/>
                  <a:gd name="connsiteY4" fmla="*/ 751375 h 1883341"/>
                  <a:gd name="connsiteX5" fmla="*/ 3780101 w 5334416"/>
                  <a:gd name="connsiteY5" fmla="*/ 70655 h 1883341"/>
                  <a:gd name="connsiteX6" fmla="*/ 1809061 w 5334416"/>
                  <a:gd name="connsiteY6" fmla="*/ 40175 h 1883341"/>
                  <a:gd name="connsiteX0" fmla="*/ 1809061 w 5334416"/>
                  <a:gd name="connsiteY0" fmla="*/ 59539 h 1902705"/>
                  <a:gd name="connsiteX1" fmla="*/ 41221 w 5334416"/>
                  <a:gd name="connsiteY1" fmla="*/ 1400659 h 1902705"/>
                  <a:gd name="connsiteX2" fmla="*/ 31061 w 5334416"/>
                  <a:gd name="connsiteY2" fmla="*/ 1857859 h 1902705"/>
                  <a:gd name="connsiteX3" fmla="*/ 5273621 w 5334416"/>
                  <a:gd name="connsiteY3" fmla="*/ 1847699 h 1902705"/>
                  <a:gd name="connsiteX4" fmla="*/ 5161861 w 5334416"/>
                  <a:gd name="connsiteY4" fmla="*/ 770739 h 1902705"/>
                  <a:gd name="connsiteX5" fmla="*/ 3780101 w 5334416"/>
                  <a:gd name="connsiteY5" fmla="*/ 90019 h 1902705"/>
                  <a:gd name="connsiteX6" fmla="*/ 1809061 w 5334416"/>
                  <a:gd name="connsiteY6" fmla="*/ 59539 h 1902705"/>
                  <a:gd name="connsiteX0" fmla="*/ 1809061 w 5334416"/>
                  <a:gd name="connsiteY0" fmla="*/ 59539 h 1937325"/>
                  <a:gd name="connsiteX1" fmla="*/ 41221 w 5334416"/>
                  <a:gd name="connsiteY1" fmla="*/ 1400659 h 1937325"/>
                  <a:gd name="connsiteX2" fmla="*/ 31061 w 5334416"/>
                  <a:gd name="connsiteY2" fmla="*/ 1857859 h 1937325"/>
                  <a:gd name="connsiteX3" fmla="*/ 2851386 w 5334416"/>
                  <a:gd name="connsiteY3" fmla="*/ 1876400 h 1937325"/>
                  <a:gd name="connsiteX4" fmla="*/ 5273621 w 5334416"/>
                  <a:gd name="connsiteY4" fmla="*/ 1847699 h 1937325"/>
                  <a:gd name="connsiteX5" fmla="*/ 5161861 w 5334416"/>
                  <a:gd name="connsiteY5" fmla="*/ 770739 h 1937325"/>
                  <a:gd name="connsiteX6" fmla="*/ 3780101 w 5334416"/>
                  <a:gd name="connsiteY6" fmla="*/ 90019 h 1937325"/>
                  <a:gd name="connsiteX7" fmla="*/ 1809061 w 5334416"/>
                  <a:gd name="connsiteY7" fmla="*/ 59539 h 1937325"/>
                  <a:gd name="connsiteX0" fmla="*/ 1809061 w 5334416"/>
                  <a:gd name="connsiteY0" fmla="*/ 59539 h 2078084"/>
                  <a:gd name="connsiteX1" fmla="*/ 41221 w 5334416"/>
                  <a:gd name="connsiteY1" fmla="*/ 1400659 h 2078084"/>
                  <a:gd name="connsiteX2" fmla="*/ 31061 w 5334416"/>
                  <a:gd name="connsiteY2" fmla="*/ 1857859 h 2078084"/>
                  <a:gd name="connsiteX3" fmla="*/ 2831066 w 5334416"/>
                  <a:gd name="connsiteY3" fmla="*/ 2078070 h 2078084"/>
                  <a:gd name="connsiteX4" fmla="*/ 5273621 w 5334416"/>
                  <a:gd name="connsiteY4" fmla="*/ 1847699 h 2078084"/>
                  <a:gd name="connsiteX5" fmla="*/ 5161861 w 5334416"/>
                  <a:gd name="connsiteY5" fmla="*/ 770739 h 2078084"/>
                  <a:gd name="connsiteX6" fmla="*/ 3780101 w 5334416"/>
                  <a:gd name="connsiteY6" fmla="*/ 90019 h 2078084"/>
                  <a:gd name="connsiteX7" fmla="*/ 1809061 w 5334416"/>
                  <a:gd name="connsiteY7" fmla="*/ 59539 h 2078084"/>
                  <a:gd name="connsiteX0" fmla="*/ 1809061 w 5334416"/>
                  <a:gd name="connsiteY0" fmla="*/ 59539 h 2139458"/>
                  <a:gd name="connsiteX1" fmla="*/ 41221 w 5334416"/>
                  <a:gd name="connsiteY1" fmla="*/ 1400659 h 2139458"/>
                  <a:gd name="connsiteX2" fmla="*/ 31061 w 5334416"/>
                  <a:gd name="connsiteY2" fmla="*/ 1857859 h 2139458"/>
                  <a:gd name="connsiteX3" fmla="*/ 2820906 w 5334416"/>
                  <a:gd name="connsiteY3" fmla="*/ 2139448 h 2139458"/>
                  <a:gd name="connsiteX4" fmla="*/ 5273621 w 5334416"/>
                  <a:gd name="connsiteY4" fmla="*/ 1847699 h 2139458"/>
                  <a:gd name="connsiteX5" fmla="*/ 5161861 w 5334416"/>
                  <a:gd name="connsiteY5" fmla="*/ 770739 h 2139458"/>
                  <a:gd name="connsiteX6" fmla="*/ 3780101 w 5334416"/>
                  <a:gd name="connsiteY6" fmla="*/ 90019 h 2139458"/>
                  <a:gd name="connsiteX7" fmla="*/ 1809061 w 5334416"/>
                  <a:gd name="connsiteY7" fmla="*/ 59539 h 2139458"/>
                  <a:gd name="connsiteX0" fmla="*/ 1809061 w 5287768"/>
                  <a:gd name="connsiteY0" fmla="*/ 59539 h 2139458"/>
                  <a:gd name="connsiteX1" fmla="*/ 41221 w 5287768"/>
                  <a:gd name="connsiteY1" fmla="*/ 1400659 h 2139458"/>
                  <a:gd name="connsiteX2" fmla="*/ 31061 w 5287768"/>
                  <a:gd name="connsiteY2" fmla="*/ 1857859 h 2139458"/>
                  <a:gd name="connsiteX3" fmla="*/ 2820906 w 5287768"/>
                  <a:gd name="connsiteY3" fmla="*/ 2139448 h 2139458"/>
                  <a:gd name="connsiteX4" fmla="*/ 5192341 w 5287768"/>
                  <a:gd name="connsiteY4" fmla="*/ 1742480 h 2139458"/>
                  <a:gd name="connsiteX5" fmla="*/ 5161861 w 5287768"/>
                  <a:gd name="connsiteY5" fmla="*/ 770739 h 2139458"/>
                  <a:gd name="connsiteX6" fmla="*/ 3780101 w 5287768"/>
                  <a:gd name="connsiteY6" fmla="*/ 90019 h 2139458"/>
                  <a:gd name="connsiteX7" fmla="*/ 1809061 w 5287768"/>
                  <a:gd name="connsiteY7" fmla="*/ 59539 h 2139458"/>
                  <a:gd name="connsiteX0" fmla="*/ 1809061 w 5287768"/>
                  <a:gd name="connsiteY0" fmla="*/ 69654 h 2149573"/>
                  <a:gd name="connsiteX1" fmla="*/ 41221 w 5287768"/>
                  <a:gd name="connsiteY1" fmla="*/ 1410774 h 2149573"/>
                  <a:gd name="connsiteX2" fmla="*/ 31061 w 5287768"/>
                  <a:gd name="connsiteY2" fmla="*/ 1867974 h 2149573"/>
                  <a:gd name="connsiteX3" fmla="*/ 2820906 w 5287768"/>
                  <a:gd name="connsiteY3" fmla="*/ 2149563 h 2149573"/>
                  <a:gd name="connsiteX4" fmla="*/ 5192341 w 5287768"/>
                  <a:gd name="connsiteY4" fmla="*/ 1752595 h 2149573"/>
                  <a:gd name="connsiteX5" fmla="*/ 5161861 w 5287768"/>
                  <a:gd name="connsiteY5" fmla="*/ 780854 h 2149573"/>
                  <a:gd name="connsiteX6" fmla="*/ 3780101 w 5287768"/>
                  <a:gd name="connsiteY6" fmla="*/ 100134 h 2149573"/>
                  <a:gd name="connsiteX7" fmla="*/ 1809061 w 5287768"/>
                  <a:gd name="connsiteY7" fmla="*/ 69654 h 2149573"/>
                  <a:gd name="connsiteX0" fmla="*/ 1809061 w 5287768"/>
                  <a:gd name="connsiteY0" fmla="*/ 87259 h 2167178"/>
                  <a:gd name="connsiteX1" fmla="*/ 41221 w 5287768"/>
                  <a:gd name="connsiteY1" fmla="*/ 1428379 h 2167178"/>
                  <a:gd name="connsiteX2" fmla="*/ 31061 w 5287768"/>
                  <a:gd name="connsiteY2" fmla="*/ 1885579 h 2167178"/>
                  <a:gd name="connsiteX3" fmla="*/ 2820906 w 5287768"/>
                  <a:gd name="connsiteY3" fmla="*/ 2167168 h 2167178"/>
                  <a:gd name="connsiteX4" fmla="*/ 5192341 w 5287768"/>
                  <a:gd name="connsiteY4" fmla="*/ 1770200 h 2167178"/>
                  <a:gd name="connsiteX5" fmla="*/ 5161861 w 5287768"/>
                  <a:gd name="connsiteY5" fmla="*/ 798459 h 2167178"/>
                  <a:gd name="connsiteX6" fmla="*/ 3780101 w 5287768"/>
                  <a:gd name="connsiteY6" fmla="*/ 117739 h 2167178"/>
                  <a:gd name="connsiteX7" fmla="*/ 1809061 w 5287768"/>
                  <a:gd name="connsiteY7" fmla="*/ 87259 h 2167178"/>
                  <a:gd name="connsiteX0" fmla="*/ 1809061 w 5334184"/>
                  <a:gd name="connsiteY0" fmla="*/ 87259 h 2167178"/>
                  <a:gd name="connsiteX1" fmla="*/ 41221 w 5334184"/>
                  <a:gd name="connsiteY1" fmla="*/ 1428379 h 2167178"/>
                  <a:gd name="connsiteX2" fmla="*/ 31061 w 5334184"/>
                  <a:gd name="connsiteY2" fmla="*/ 1885579 h 2167178"/>
                  <a:gd name="connsiteX3" fmla="*/ 2820906 w 5334184"/>
                  <a:gd name="connsiteY3" fmla="*/ 2167168 h 2167178"/>
                  <a:gd name="connsiteX4" fmla="*/ 5192341 w 5334184"/>
                  <a:gd name="connsiteY4" fmla="*/ 1770200 h 2167178"/>
                  <a:gd name="connsiteX5" fmla="*/ 5161861 w 5334184"/>
                  <a:gd name="connsiteY5" fmla="*/ 798459 h 2167178"/>
                  <a:gd name="connsiteX6" fmla="*/ 3780101 w 5334184"/>
                  <a:gd name="connsiteY6" fmla="*/ 117739 h 2167178"/>
                  <a:gd name="connsiteX7" fmla="*/ 1809061 w 5334184"/>
                  <a:gd name="connsiteY7" fmla="*/ 87259 h 2167178"/>
                  <a:gd name="connsiteX0" fmla="*/ 1809061 w 5393152"/>
                  <a:gd name="connsiteY0" fmla="*/ 87259 h 2167178"/>
                  <a:gd name="connsiteX1" fmla="*/ 41221 w 5393152"/>
                  <a:gd name="connsiteY1" fmla="*/ 1428379 h 2167178"/>
                  <a:gd name="connsiteX2" fmla="*/ 31061 w 5393152"/>
                  <a:gd name="connsiteY2" fmla="*/ 1885579 h 2167178"/>
                  <a:gd name="connsiteX3" fmla="*/ 2820906 w 5393152"/>
                  <a:gd name="connsiteY3" fmla="*/ 2167168 h 2167178"/>
                  <a:gd name="connsiteX4" fmla="*/ 5192341 w 5393152"/>
                  <a:gd name="connsiteY4" fmla="*/ 1770200 h 2167178"/>
                  <a:gd name="connsiteX5" fmla="*/ 5161861 w 5393152"/>
                  <a:gd name="connsiteY5" fmla="*/ 798459 h 2167178"/>
                  <a:gd name="connsiteX6" fmla="*/ 3780101 w 5393152"/>
                  <a:gd name="connsiteY6" fmla="*/ 117739 h 2167178"/>
                  <a:gd name="connsiteX7" fmla="*/ 1809061 w 5393152"/>
                  <a:gd name="connsiteY7" fmla="*/ 87259 h 2167178"/>
                  <a:gd name="connsiteX0" fmla="*/ 1809061 w 5251287"/>
                  <a:gd name="connsiteY0" fmla="*/ 87259 h 2171182"/>
                  <a:gd name="connsiteX1" fmla="*/ 41221 w 5251287"/>
                  <a:gd name="connsiteY1" fmla="*/ 1428379 h 2171182"/>
                  <a:gd name="connsiteX2" fmla="*/ 31061 w 5251287"/>
                  <a:gd name="connsiteY2" fmla="*/ 1885579 h 2171182"/>
                  <a:gd name="connsiteX3" fmla="*/ 2820906 w 5251287"/>
                  <a:gd name="connsiteY3" fmla="*/ 2167168 h 2171182"/>
                  <a:gd name="connsiteX4" fmla="*/ 4940881 w 5251287"/>
                  <a:gd name="connsiteY4" fmla="*/ 1658525 h 2171182"/>
                  <a:gd name="connsiteX5" fmla="*/ 5161861 w 5251287"/>
                  <a:gd name="connsiteY5" fmla="*/ 798459 h 2171182"/>
                  <a:gd name="connsiteX6" fmla="*/ 3780101 w 5251287"/>
                  <a:gd name="connsiteY6" fmla="*/ 117739 h 2171182"/>
                  <a:gd name="connsiteX7" fmla="*/ 1809061 w 5251287"/>
                  <a:gd name="connsiteY7" fmla="*/ 87259 h 2171182"/>
                  <a:gd name="connsiteX0" fmla="*/ 1809061 w 5251287"/>
                  <a:gd name="connsiteY0" fmla="*/ 87259 h 2167846"/>
                  <a:gd name="connsiteX1" fmla="*/ 41221 w 5251287"/>
                  <a:gd name="connsiteY1" fmla="*/ 1428379 h 2167846"/>
                  <a:gd name="connsiteX2" fmla="*/ 31061 w 5251287"/>
                  <a:gd name="connsiteY2" fmla="*/ 1885579 h 2167846"/>
                  <a:gd name="connsiteX3" fmla="*/ 2820906 w 5251287"/>
                  <a:gd name="connsiteY3" fmla="*/ 2167168 h 2167846"/>
                  <a:gd name="connsiteX4" fmla="*/ 4940881 w 5251287"/>
                  <a:gd name="connsiteY4" fmla="*/ 1658525 h 2167846"/>
                  <a:gd name="connsiteX5" fmla="*/ 5161861 w 5251287"/>
                  <a:gd name="connsiteY5" fmla="*/ 798459 h 2167846"/>
                  <a:gd name="connsiteX6" fmla="*/ 3780101 w 5251287"/>
                  <a:gd name="connsiteY6" fmla="*/ 117739 h 2167846"/>
                  <a:gd name="connsiteX7" fmla="*/ 1809061 w 5251287"/>
                  <a:gd name="connsiteY7" fmla="*/ 87259 h 2167846"/>
                  <a:gd name="connsiteX0" fmla="*/ 1767840 w 5210066"/>
                  <a:gd name="connsiteY0" fmla="*/ 87259 h 2170659"/>
                  <a:gd name="connsiteX1" fmla="*/ 0 w 5210066"/>
                  <a:gd name="connsiteY1" fmla="*/ 1428379 h 2170659"/>
                  <a:gd name="connsiteX2" fmla="*/ 2779685 w 5210066"/>
                  <a:gd name="connsiteY2" fmla="*/ 2167168 h 2170659"/>
                  <a:gd name="connsiteX3" fmla="*/ 4899660 w 5210066"/>
                  <a:gd name="connsiteY3" fmla="*/ 1658525 h 2170659"/>
                  <a:gd name="connsiteX4" fmla="*/ 5120640 w 5210066"/>
                  <a:gd name="connsiteY4" fmla="*/ 798459 h 2170659"/>
                  <a:gd name="connsiteX5" fmla="*/ 3738880 w 5210066"/>
                  <a:gd name="connsiteY5" fmla="*/ 117739 h 2170659"/>
                  <a:gd name="connsiteX6" fmla="*/ 1767840 w 5210066"/>
                  <a:gd name="connsiteY6" fmla="*/ 87259 h 2170659"/>
                  <a:gd name="connsiteX0" fmla="*/ 1767840 w 5210066"/>
                  <a:gd name="connsiteY0" fmla="*/ 136529 h 2216968"/>
                  <a:gd name="connsiteX1" fmla="*/ 0 w 5210066"/>
                  <a:gd name="connsiteY1" fmla="*/ 1624590 h 2216968"/>
                  <a:gd name="connsiteX2" fmla="*/ 2779685 w 5210066"/>
                  <a:gd name="connsiteY2" fmla="*/ 2216438 h 2216968"/>
                  <a:gd name="connsiteX3" fmla="*/ 4899660 w 5210066"/>
                  <a:gd name="connsiteY3" fmla="*/ 1707795 h 2216968"/>
                  <a:gd name="connsiteX4" fmla="*/ 5120640 w 5210066"/>
                  <a:gd name="connsiteY4" fmla="*/ 847729 h 2216968"/>
                  <a:gd name="connsiteX5" fmla="*/ 3738880 w 5210066"/>
                  <a:gd name="connsiteY5" fmla="*/ 167009 h 2216968"/>
                  <a:gd name="connsiteX6" fmla="*/ 1767840 w 5210066"/>
                  <a:gd name="connsiteY6" fmla="*/ 136529 h 2216968"/>
                  <a:gd name="connsiteX0" fmla="*/ 1767844 w 5210070"/>
                  <a:gd name="connsiteY0" fmla="*/ 136529 h 2216968"/>
                  <a:gd name="connsiteX1" fmla="*/ 4 w 5210070"/>
                  <a:gd name="connsiteY1" fmla="*/ 1624590 h 2216968"/>
                  <a:gd name="connsiteX2" fmla="*/ 2779689 w 5210070"/>
                  <a:gd name="connsiteY2" fmla="*/ 2216438 h 2216968"/>
                  <a:gd name="connsiteX3" fmla="*/ 4899664 w 5210070"/>
                  <a:gd name="connsiteY3" fmla="*/ 1707795 h 2216968"/>
                  <a:gd name="connsiteX4" fmla="*/ 5120644 w 5210070"/>
                  <a:gd name="connsiteY4" fmla="*/ 847729 h 2216968"/>
                  <a:gd name="connsiteX5" fmla="*/ 3738884 w 5210070"/>
                  <a:gd name="connsiteY5" fmla="*/ 167009 h 2216968"/>
                  <a:gd name="connsiteX6" fmla="*/ 1767844 w 5210070"/>
                  <a:gd name="connsiteY6" fmla="*/ 136529 h 2216968"/>
                  <a:gd name="connsiteX0" fmla="*/ 1294796 w 5255182"/>
                  <a:gd name="connsiteY0" fmla="*/ 183551 h 2122927"/>
                  <a:gd name="connsiteX1" fmla="*/ 45116 w 5255182"/>
                  <a:gd name="connsiteY1" fmla="*/ 1530549 h 2122927"/>
                  <a:gd name="connsiteX2" fmla="*/ 2824801 w 5255182"/>
                  <a:gd name="connsiteY2" fmla="*/ 2122397 h 2122927"/>
                  <a:gd name="connsiteX3" fmla="*/ 4944776 w 5255182"/>
                  <a:gd name="connsiteY3" fmla="*/ 1613754 h 2122927"/>
                  <a:gd name="connsiteX4" fmla="*/ 5165756 w 5255182"/>
                  <a:gd name="connsiteY4" fmla="*/ 753688 h 2122927"/>
                  <a:gd name="connsiteX5" fmla="*/ 3783996 w 5255182"/>
                  <a:gd name="connsiteY5" fmla="*/ 72968 h 2122927"/>
                  <a:gd name="connsiteX6" fmla="*/ 1294796 w 5255182"/>
                  <a:gd name="connsiteY6" fmla="*/ 183551 h 21229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255182" h="2122927">
                    <a:moveTo>
                      <a:pt x="1294796" y="183551"/>
                    </a:moveTo>
                    <a:cubicBezTo>
                      <a:pt x="671649" y="426481"/>
                      <a:pt x="-209885" y="1207408"/>
                      <a:pt x="45116" y="1530549"/>
                    </a:cubicBezTo>
                    <a:cubicBezTo>
                      <a:pt x="300117" y="1853690"/>
                      <a:pt x="2008191" y="2108530"/>
                      <a:pt x="2824801" y="2122397"/>
                    </a:cubicBezTo>
                    <a:cubicBezTo>
                      <a:pt x="3641411" y="2136265"/>
                      <a:pt x="4672149" y="1876012"/>
                      <a:pt x="4944776" y="1613754"/>
                    </a:cubicBezTo>
                    <a:cubicBezTo>
                      <a:pt x="5217403" y="1351496"/>
                      <a:pt x="5359219" y="1010486"/>
                      <a:pt x="5165756" y="753688"/>
                    </a:cubicBezTo>
                    <a:cubicBezTo>
                      <a:pt x="4972293" y="496890"/>
                      <a:pt x="4429156" y="167991"/>
                      <a:pt x="3783996" y="72968"/>
                    </a:cubicBezTo>
                    <a:cubicBezTo>
                      <a:pt x="3138836" y="-22055"/>
                      <a:pt x="1917943" y="-59379"/>
                      <a:pt x="1294796" y="183551"/>
                    </a:cubicBezTo>
                    <a:close/>
                  </a:path>
                </a:pathLst>
              </a:custGeom>
              <a:solidFill>
                <a:srgbClr val="FF0000">
                  <a:alpha val="11000"/>
                </a:srgbClr>
              </a:solidFill>
              <a:ln>
                <a:solidFill>
                  <a:srgbClr val="FF0000">
                    <a:alpha val="36000"/>
                  </a:srgbClr>
                </a:solidFill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fr-FR" dirty="0"/>
              </a:p>
            </p:txBody>
          </p:sp>
          <p:sp>
            <p:nvSpPr>
              <p:cNvPr id="44" name="Forme libre : forme 43">
                <a:extLst>
                  <a:ext uri="{FF2B5EF4-FFF2-40B4-BE49-F238E27FC236}">
                    <a16:creationId xmlns:a16="http://schemas.microsoft.com/office/drawing/2014/main" id="{4BDE72D0-8629-A900-980D-2D502686BD47}"/>
                  </a:ext>
                </a:extLst>
              </p:cNvPr>
              <p:cNvSpPr/>
              <p:nvPr/>
            </p:nvSpPr>
            <p:spPr>
              <a:xfrm>
                <a:off x="991620" y="2937567"/>
                <a:ext cx="7053314" cy="2857274"/>
              </a:xfrm>
              <a:custGeom>
                <a:avLst/>
                <a:gdLst>
                  <a:gd name="connsiteX0" fmla="*/ 6654800 w 7030720"/>
                  <a:gd name="connsiteY0" fmla="*/ 81280 h 2092960"/>
                  <a:gd name="connsiteX1" fmla="*/ 3017520 w 7030720"/>
                  <a:gd name="connsiteY1" fmla="*/ 0 h 2092960"/>
                  <a:gd name="connsiteX2" fmla="*/ 0 w 7030720"/>
                  <a:gd name="connsiteY2" fmla="*/ 1635760 h 2092960"/>
                  <a:gd name="connsiteX3" fmla="*/ 30480 w 7030720"/>
                  <a:gd name="connsiteY3" fmla="*/ 2042160 h 2092960"/>
                  <a:gd name="connsiteX4" fmla="*/ 3383280 w 7030720"/>
                  <a:gd name="connsiteY4" fmla="*/ 2092960 h 2092960"/>
                  <a:gd name="connsiteX5" fmla="*/ 7030720 w 7030720"/>
                  <a:gd name="connsiteY5" fmla="*/ 10160 h 2092960"/>
                  <a:gd name="connsiteX6" fmla="*/ 6654800 w 7030720"/>
                  <a:gd name="connsiteY6" fmla="*/ 81280 h 2092960"/>
                  <a:gd name="connsiteX0" fmla="*/ 6654800 w 6654800"/>
                  <a:gd name="connsiteY0" fmla="*/ 81280 h 2092960"/>
                  <a:gd name="connsiteX1" fmla="*/ 3017520 w 6654800"/>
                  <a:gd name="connsiteY1" fmla="*/ 0 h 2092960"/>
                  <a:gd name="connsiteX2" fmla="*/ 0 w 6654800"/>
                  <a:gd name="connsiteY2" fmla="*/ 1635760 h 2092960"/>
                  <a:gd name="connsiteX3" fmla="*/ 30480 w 6654800"/>
                  <a:gd name="connsiteY3" fmla="*/ 2042160 h 2092960"/>
                  <a:gd name="connsiteX4" fmla="*/ 3383280 w 6654800"/>
                  <a:gd name="connsiteY4" fmla="*/ 2092960 h 2092960"/>
                  <a:gd name="connsiteX5" fmla="*/ 5659120 w 6654800"/>
                  <a:gd name="connsiteY5" fmla="*/ 1047212 h 2092960"/>
                  <a:gd name="connsiteX6" fmla="*/ 6654800 w 6654800"/>
                  <a:gd name="connsiteY6" fmla="*/ 81280 h 2092960"/>
                  <a:gd name="connsiteX0" fmla="*/ 6929120 w 6929120"/>
                  <a:gd name="connsiteY0" fmla="*/ 0 h 2228518"/>
                  <a:gd name="connsiteX1" fmla="*/ 3017520 w 6929120"/>
                  <a:gd name="connsiteY1" fmla="*/ 135558 h 2228518"/>
                  <a:gd name="connsiteX2" fmla="*/ 0 w 6929120"/>
                  <a:gd name="connsiteY2" fmla="*/ 1771318 h 2228518"/>
                  <a:gd name="connsiteX3" fmla="*/ 30480 w 6929120"/>
                  <a:gd name="connsiteY3" fmla="*/ 2177718 h 2228518"/>
                  <a:gd name="connsiteX4" fmla="*/ 3383280 w 6929120"/>
                  <a:gd name="connsiteY4" fmla="*/ 2228518 h 2228518"/>
                  <a:gd name="connsiteX5" fmla="*/ 5659120 w 6929120"/>
                  <a:gd name="connsiteY5" fmla="*/ 1182770 h 2228518"/>
                  <a:gd name="connsiteX6" fmla="*/ 6929120 w 6929120"/>
                  <a:gd name="connsiteY6" fmla="*/ 0 h 2228518"/>
                  <a:gd name="connsiteX0" fmla="*/ 6929120 w 6929120"/>
                  <a:gd name="connsiteY0" fmla="*/ 23606 h 2252124"/>
                  <a:gd name="connsiteX1" fmla="*/ 3017520 w 6929120"/>
                  <a:gd name="connsiteY1" fmla="*/ 159164 h 2252124"/>
                  <a:gd name="connsiteX2" fmla="*/ 0 w 6929120"/>
                  <a:gd name="connsiteY2" fmla="*/ 1794924 h 2252124"/>
                  <a:gd name="connsiteX3" fmla="*/ 30480 w 6929120"/>
                  <a:gd name="connsiteY3" fmla="*/ 2201324 h 2252124"/>
                  <a:gd name="connsiteX4" fmla="*/ 3383280 w 6929120"/>
                  <a:gd name="connsiteY4" fmla="*/ 2252124 h 2252124"/>
                  <a:gd name="connsiteX5" fmla="*/ 5659120 w 6929120"/>
                  <a:gd name="connsiteY5" fmla="*/ 1206376 h 2252124"/>
                  <a:gd name="connsiteX6" fmla="*/ 6929120 w 6929120"/>
                  <a:gd name="connsiteY6" fmla="*/ 23606 h 2252124"/>
                  <a:gd name="connsiteX0" fmla="*/ 6929120 w 6929120"/>
                  <a:gd name="connsiteY0" fmla="*/ 42814 h 2271332"/>
                  <a:gd name="connsiteX1" fmla="*/ 3017520 w 6929120"/>
                  <a:gd name="connsiteY1" fmla="*/ 178372 h 2271332"/>
                  <a:gd name="connsiteX2" fmla="*/ 0 w 6929120"/>
                  <a:gd name="connsiteY2" fmla="*/ 1814132 h 2271332"/>
                  <a:gd name="connsiteX3" fmla="*/ 30480 w 6929120"/>
                  <a:gd name="connsiteY3" fmla="*/ 2220532 h 2271332"/>
                  <a:gd name="connsiteX4" fmla="*/ 3383280 w 6929120"/>
                  <a:gd name="connsiteY4" fmla="*/ 2271332 h 2271332"/>
                  <a:gd name="connsiteX5" fmla="*/ 5659120 w 6929120"/>
                  <a:gd name="connsiteY5" fmla="*/ 1225584 h 2271332"/>
                  <a:gd name="connsiteX6" fmla="*/ 6929120 w 6929120"/>
                  <a:gd name="connsiteY6" fmla="*/ 42814 h 2271332"/>
                  <a:gd name="connsiteX0" fmla="*/ 6929120 w 6929120"/>
                  <a:gd name="connsiteY0" fmla="*/ 42814 h 2271332"/>
                  <a:gd name="connsiteX1" fmla="*/ 3017520 w 6929120"/>
                  <a:gd name="connsiteY1" fmla="*/ 178372 h 2271332"/>
                  <a:gd name="connsiteX2" fmla="*/ 0 w 6929120"/>
                  <a:gd name="connsiteY2" fmla="*/ 1814132 h 2271332"/>
                  <a:gd name="connsiteX3" fmla="*/ 30480 w 6929120"/>
                  <a:gd name="connsiteY3" fmla="*/ 2220532 h 2271332"/>
                  <a:gd name="connsiteX4" fmla="*/ 3383280 w 6929120"/>
                  <a:gd name="connsiteY4" fmla="*/ 2271332 h 2271332"/>
                  <a:gd name="connsiteX5" fmla="*/ 5659120 w 6929120"/>
                  <a:gd name="connsiteY5" fmla="*/ 1225584 h 2271332"/>
                  <a:gd name="connsiteX6" fmla="*/ 6929120 w 6929120"/>
                  <a:gd name="connsiteY6" fmla="*/ 42814 h 2271332"/>
                  <a:gd name="connsiteX0" fmla="*/ 6929120 w 6929120"/>
                  <a:gd name="connsiteY0" fmla="*/ 42814 h 2271332"/>
                  <a:gd name="connsiteX1" fmla="*/ 3017520 w 6929120"/>
                  <a:gd name="connsiteY1" fmla="*/ 178372 h 2271332"/>
                  <a:gd name="connsiteX2" fmla="*/ 0 w 6929120"/>
                  <a:gd name="connsiteY2" fmla="*/ 1814132 h 2271332"/>
                  <a:gd name="connsiteX3" fmla="*/ 30480 w 6929120"/>
                  <a:gd name="connsiteY3" fmla="*/ 2220532 h 2271332"/>
                  <a:gd name="connsiteX4" fmla="*/ 3383280 w 6929120"/>
                  <a:gd name="connsiteY4" fmla="*/ 2271332 h 2271332"/>
                  <a:gd name="connsiteX5" fmla="*/ 5659120 w 6929120"/>
                  <a:gd name="connsiteY5" fmla="*/ 1225584 h 2271332"/>
                  <a:gd name="connsiteX6" fmla="*/ 6929120 w 6929120"/>
                  <a:gd name="connsiteY6" fmla="*/ 42814 h 2271332"/>
                  <a:gd name="connsiteX0" fmla="*/ 6947233 w 6947233"/>
                  <a:gd name="connsiteY0" fmla="*/ 42814 h 2271332"/>
                  <a:gd name="connsiteX1" fmla="*/ 3035633 w 6947233"/>
                  <a:gd name="connsiteY1" fmla="*/ 178372 h 2271332"/>
                  <a:gd name="connsiteX2" fmla="*/ 18113 w 6947233"/>
                  <a:gd name="connsiteY2" fmla="*/ 1814132 h 2271332"/>
                  <a:gd name="connsiteX3" fmla="*/ 48593 w 6947233"/>
                  <a:gd name="connsiteY3" fmla="*/ 2220532 h 2271332"/>
                  <a:gd name="connsiteX4" fmla="*/ 3401393 w 6947233"/>
                  <a:gd name="connsiteY4" fmla="*/ 2271332 h 2271332"/>
                  <a:gd name="connsiteX5" fmla="*/ 5677233 w 6947233"/>
                  <a:gd name="connsiteY5" fmla="*/ 1225584 h 2271332"/>
                  <a:gd name="connsiteX6" fmla="*/ 6947233 w 6947233"/>
                  <a:gd name="connsiteY6" fmla="*/ 42814 h 2271332"/>
                  <a:gd name="connsiteX0" fmla="*/ 6955226 w 6955226"/>
                  <a:gd name="connsiteY0" fmla="*/ 42814 h 2271332"/>
                  <a:gd name="connsiteX1" fmla="*/ 3043626 w 6955226"/>
                  <a:gd name="connsiteY1" fmla="*/ 178372 h 2271332"/>
                  <a:gd name="connsiteX2" fmla="*/ 26106 w 6955226"/>
                  <a:gd name="connsiteY2" fmla="*/ 1814132 h 2271332"/>
                  <a:gd name="connsiteX3" fmla="*/ 56586 w 6955226"/>
                  <a:gd name="connsiteY3" fmla="*/ 2220532 h 2271332"/>
                  <a:gd name="connsiteX4" fmla="*/ 3409386 w 6955226"/>
                  <a:gd name="connsiteY4" fmla="*/ 2271332 h 2271332"/>
                  <a:gd name="connsiteX5" fmla="*/ 5685226 w 6955226"/>
                  <a:gd name="connsiteY5" fmla="*/ 1225584 h 2271332"/>
                  <a:gd name="connsiteX6" fmla="*/ 6955226 w 6955226"/>
                  <a:gd name="connsiteY6" fmla="*/ 42814 h 2271332"/>
                  <a:gd name="connsiteX0" fmla="*/ 6955226 w 6955226"/>
                  <a:gd name="connsiteY0" fmla="*/ 42814 h 2274285"/>
                  <a:gd name="connsiteX1" fmla="*/ 3043626 w 6955226"/>
                  <a:gd name="connsiteY1" fmla="*/ 178372 h 2274285"/>
                  <a:gd name="connsiteX2" fmla="*/ 26106 w 6955226"/>
                  <a:gd name="connsiteY2" fmla="*/ 1814132 h 2274285"/>
                  <a:gd name="connsiteX3" fmla="*/ 56586 w 6955226"/>
                  <a:gd name="connsiteY3" fmla="*/ 2220532 h 2274285"/>
                  <a:gd name="connsiteX4" fmla="*/ 3409386 w 6955226"/>
                  <a:gd name="connsiteY4" fmla="*/ 2271332 h 2274285"/>
                  <a:gd name="connsiteX5" fmla="*/ 5685226 w 6955226"/>
                  <a:gd name="connsiteY5" fmla="*/ 1225584 h 2274285"/>
                  <a:gd name="connsiteX6" fmla="*/ 6955226 w 6955226"/>
                  <a:gd name="connsiteY6" fmla="*/ 42814 h 2274285"/>
                  <a:gd name="connsiteX0" fmla="*/ 6955226 w 6955226"/>
                  <a:gd name="connsiteY0" fmla="*/ 42814 h 2317743"/>
                  <a:gd name="connsiteX1" fmla="*/ 3043626 w 6955226"/>
                  <a:gd name="connsiteY1" fmla="*/ 178372 h 2317743"/>
                  <a:gd name="connsiteX2" fmla="*/ 26106 w 6955226"/>
                  <a:gd name="connsiteY2" fmla="*/ 1814132 h 2317743"/>
                  <a:gd name="connsiteX3" fmla="*/ 56586 w 6955226"/>
                  <a:gd name="connsiteY3" fmla="*/ 2220532 h 2317743"/>
                  <a:gd name="connsiteX4" fmla="*/ 3409386 w 6955226"/>
                  <a:gd name="connsiteY4" fmla="*/ 2271332 h 2317743"/>
                  <a:gd name="connsiteX5" fmla="*/ 5685226 w 6955226"/>
                  <a:gd name="connsiteY5" fmla="*/ 1225584 h 2317743"/>
                  <a:gd name="connsiteX6" fmla="*/ 6955226 w 6955226"/>
                  <a:gd name="connsiteY6" fmla="*/ 42814 h 2317743"/>
                  <a:gd name="connsiteX0" fmla="*/ 6955226 w 6955226"/>
                  <a:gd name="connsiteY0" fmla="*/ 42814 h 2317743"/>
                  <a:gd name="connsiteX1" fmla="*/ 3043626 w 6955226"/>
                  <a:gd name="connsiteY1" fmla="*/ 178372 h 2317743"/>
                  <a:gd name="connsiteX2" fmla="*/ 26106 w 6955226"/>
                  <a:gd name="connsiteY2" fmla="*/ 1814132 h 2317743"/>
                  <a:gd name="connsiteX3" fmla="*/ 56586 w 6955226"/>
                  <a:gd name="connsiteY3" fmla="*/ 2220532 h 2317743"/>
                  <a:gd name="connsiteX4" fmla="*/ 3409386 w 6955226"/>
                  <a:gd name="connsiteY4" fmla="*/ 2271332 h 2317743"/>
                  <a:gd name="connsiteX5" fmla="*/ 5685226 w 6955226"/>
                  <a:gd name="connsiteY5" fmla="*/ 1225584 h 2317743"/>
                  <a:gd name="connsiteX6" fmla="*/ 6955226 w 6955226"/>
                  <a:gd name="connsiteY6" fmla="*/ 42814 h 2317743"/>
                  <a:gd name="connsiteX0" fmla="*/ 6955226 w 6955226"/>
                  <a:gd name="connsiteY0" fmla="*/ 42814 h 2317743"/>
                  <a:gd name="connsiteX1" fmla="*/ 3043626 w 6955226"/>
                  <a:gd name="connsiteY1" fmla="*/ 178372 h 2317743"/>
                  <a:gd name="connsiteX2" fmla="*/ 26106 w 6955226"/>
                  <a:gd name="connsiteY2" fmla="*/ 1814132 h 2317743"/>
                  <a:gd name="connsiteX3" fmla="*/ 56586 w 6955226"/>
                  <a:gd name="connsiteY3" fmla="*/ 2220532 h 2317743"/>
                  <a:gd name="connsiteX4" fmla="*/ 3409386 w 6955226"/>
                  <a:gd name="connsiteY4" fmla="*/ 2271332 h 2317743"/>
                  <a:gd name="connsiteX5" fmla="*/ 5685226 w 6955226"/>
                  <a:gd name="connsiteY5" fmla="*/ 1225584 h 2317743"/>
                  <a:gd name="connsiteX6" fmla="*/ 6955226 w 6955226"/>
                  <a:gd name="connsiteY6" fmla="*/ 42814 h 2317743"/>
                  <a:gd name="connsiteX0" fmla="*/ 6955226 w 6955226"/>
                  <a:gd name="connsiteY0" fmla="*/ 42814 h 2317743"/>
                  <a:gd name="connsiteX1" fmla="*/ 3043626 w 6955226"/>
                  <a:gd name="connsiteY1" fmla="*/ 178372 h 2317743"/>
                  <a:gd name="connsiteX2" fmla="*/ 26106 w 6955226"/>
                  <a:gd name="connsiteY2" fmla="*/ 1814132 h 2317743"/>
                  <a:gd name="connsiteX3" fmla="*/ 56586 w 6955226"/>
                  <a:gd name="connsiteY3" fmla="*/ 2220532 h 2317743"/>
                  <a:gd name="connsiteX4" fmla="*/ 3409386 w 6955226"/>
                  <a:gd name="connsiteY4" fmla="*/ 2271332 h 2317743"/>
                  <a:gd name="connsiteX5" fmla="*/ 5685226 w 6955226"/>
                  <a:gd name="connsiteY5" fmla="*/ 1225584 h 2317743"/>
                  <a:gd name="connsiteX6" fmla="*/ 6955226 w 6955226"/>
                  <a:gd name="connsiteY6" fmla="*/ 42814 h 2317743"/>
                  <a:gd name="connsiteX0" fmla="*/ 6955226 w 6955226"/>
                  <a:gd name="connsiteY0" fmla="*/ 42814 h 2317743"/>
                  <a:gd name="connsiteX1" fmla="*/ 3043626 w 6955226"/>
                  <a:gd name="connsiteY1" fmla="*/ 178372 h 2317743"/>
                  <a:gd name="connsiteX2" fmla="*/ 26106 w 6955226"/>
                  <a:gd name="connsiteY2" fmla="*/ 1814132 h 2317743"/>
                  <a:gd name="connsiteX3" fmla="*/ 56586 w 6955226"/>
                  <a:gd name="connsiteY3" fmla="*/ 2220532 h 2317743"/>
                  <a:gd name="connsiteX4" fmla="*/ 3409386 w 6955226"/>
                  <a:gd name="connsiteY4" fmla="*/ 2271332 h 2317743"/>
                  <a:gd name="connsiteX5" fmla="*/ 5685226 w 6955226"/>
                  <a:gd name="connsiteY5" fmla="*/ 1225584 h 2317743"/>
                  <a:gd name="connsiteX6" fmla="*/ 6955226 w 6955226"/>
                  <a:gd name="connsiteY6" fmla="*/ 42814 h 2317743"/>
                  <a:gd name="connsiteX0" fmla="*/ 6711386 w 6711386"/>
                  <a:gd name="connsiteY0" fmla="*/ 144279 h 2221226"/>
                  <a:gd name="connsiteX1" fmla="*/ 3043626 w 6711386"/>
                  <a:gd name="connsiteY1" fmla="*/ 81855 h 2221226"/>
                  <a:gd name="connsiteX2" fmla="*/ 26106 w 6711386"/>
                  <a:gd name="connsiteY2" fmla="*/ 1717615 h 2221226"/>
                  <a:gd name="connsiteX3" fmla="*/ 56586 w 6711386"/>
                  <a:gd name="connsiteY3" fmla="*/ 2124015 h 2221226"/>
                  <a:gd name="connsiteX4" fmla="*/ 3409386 w 6711386"/>
                  <a:gd name="connsiteY4" fmla="*/ 2174815 h 2221226"/>
                  <a:gd name="connsiteX5" fmla="*/ 5685226 w 6711386"/>
                  <a:gd name="connsiteY5" fmla="*/ 1129067 h 2221226"/>
                  <a:gd name="connsiteX6" fmla="*/ 6711386 w 6711386"/>
                  <a:gd name="connsiteY6" fmla="*/ 144279 h 2221226"/>
                  <a:gd name="connsiteX0" fmla="*/ 7026346 w 7026346"/>
                  <a:gd name="connsiteY0" fmla="*/ 42813 h 2317743"/>
                  <a:gd name="connsiteX1" fmla="*/ 3043626 w 7026346"/>
                  <a:gd name="connsiteY1" fmla="*/ 178372 h 2317743"/>
                  <a:gd name="connsiteX2" fmla="*/ 26106 w 7026346"/>
                  <a:gd name="connsiteY2" fmla="*/ 1814132 h 2317743"/>
                  <a:gd name="connsiteX3" fmla="*/ 56586 w 7026346"/>
                  <a:gd name="connsiteY3" fmla="*/ 2220532 h 2317743"/>
                  <a:gd name="connsiteX4" fmla="*/ 3409386 w 7026346"/>
                  <a:gd name="connsiteY4" fmla="*/ 2271332 h 2317743"/>
                  <a:gd name="connsiteX5" fmla="*/ 5685226 w 7026346"/>
                  <a:gd name="connsiteY5" fmla="*/ 1225584 h 2317743"/>
                  <a:gd name="connsiteX6" fmla="*/ 7026346 w 7026346"/>
                  <a:gd name="connsiteY6" fmla="*/ 42813 h 2317743"/>
                  <a:gd name="connsiteX0" fmla="*/ 7026346 w 7026346"/>
                  <a:gd name="connsiteY0" fmla="*/ 57490 h 2332420"/>
                  <a:gd name="connsiteX1" fmla="*/ 2891226 w 7026346"/>
                  <a:gd name="connsiteY1" fmla="*/ 145910 h 2332420"/>
                  <a:gd name="connsiteX2" fmla="*/ 26106 w 7026346"/>
                  <a:gd name="connsiteY2" fmla="*/ 1828809 h 2332420"/>
                  <a:gd name="connsiteX3" fmla="*/ 56586 w 7026346"/>
                  <a:gd name="connsiteY3" fmla="*/ 2235209 h 2332420"/>
                  <a:gd name="connsiteX4" fmla="*/ 3409386 w 7026346"/>
                  <a:gd name="connsiteY4" fmla="*/ 2286009 h 2332420"/>
                  <a:gd name="connsiteX5" fmla="*/ 5685226 w 7026346"/>
                  <a:gd name="connsiteY5" fmla="*/ 1240261 h 2332420"/>
                  <a:gd name="connsiteX6" fmla="*/ 7026346 w 7026346"/>
                  <a:gd name="connsiteY6" fmla="*/ 57490 h 2332420"/>
                  <a:gd name="connsiteX0" fmla="*/ 7026346 w 7026346"/>
                  <a:gd name="connsiteY0" fmla="*/ 234964 h 2509894"/>
                  <a:gd name="connsiteX1" fmla="*/ 3744666 w 7026346"/>
                  <a:gd name="connsiteY1" fmla="*/ 59631 h 2509894"/>
                  <a:gd name="connsiteX2" fmla="*/ 26106 w 7026346"/>
                  <a:gd name="connsiteY2" fmla="*/ 2006283 h 2509894"/>
                  <a:gd name="connsiteX3" fmla="*/ 56586 w 7026346"/>
                  <a:gd name="connsiteY3" fmla="*/ 2412683 h 2509894"/>
                  <a:gd name="connsiteX4" fmla="*/ 3409386 w 7026346"/>
                  <a:gd name="connsiteY4" fmla="*/ 2463483 h 2509894"/>
                  <a:gd name="connsiteX5" fmla="*/ 5685226 w 7026346"/>
                  <a:gd name="connsiteY5" fmla="*/ 1417735 h 2509894"/>
                  <a:gd name="connsiteX6" fmla="*/ 7026346 w 7026346"/>
                  <a:gd name="connsiteY6" fmla="*/ 234964 h 2509894"/>
                  <a:gd name="connsiteX0" fmla="*/ 7026346 w 7026346"/>
                  <a:gd name="connsiteY0" fmla="*/ 234964 h 2509894"/>
                  <a:gd name="connsiteX1" fmla="*/ 3744666 w 7026346"/>
                  <a:gd name="connsiteY1" fmla="*/ 59631 h 2509894"/>
                  <a:gd name="connsiteX2" fmla="*/ 26106 w 7026346"/>
                  <a:gd name="connsiteY2" fmla="*/ 2006283 h 2509894"/>
                  <a:gd name="connsiteX3" fmla="*/ 56586 w 7026346"/>
                  <a:gd name="connsiteY3" fmla="*/ 2412683 h 2509894"/>
                  <a:gd name="connsiteX4" fmla="*/ 3409386 w 7026346"/>
                  <a:gd name="connsiteY4" fmla="*/ 2463483 h 2509894"/>
                  <a:gd name="connsiteX5" fmla="*/ 5685226 w 7026346"/>
                  <a:gd name="connsiteY5" fmla="*/ 1417735 h 2509894"/>
                  <a:gd name="connsiteX6" fmla="*/ 7026346 w 7026346"/>
                  <a:gd name="connsiteY6" fmla="*/ 234964 h 2509894"/>
                  <a:gd name="connsiteX0" fmla="*/ 7026346 w 7026346"/>
                  <a:gd name="connsiteY0" fmla="*/ 178852 h 2453782"/>
                  <a:gd name="connsiteX1" fmla="*/ 3744666 w 7026346"/>
                  <a:gd name="connsiteY1" fmla="*/ 3519 h 2453782"/>
                  <a:gd name="connsiteX2" fmla="*/ 26106 w 7026346"/>
                  <a:gd name="connsiteY2" fmla="*/ 1950171 h 2453782"/>
                  <a:gd name="connsiteX3" fmla="*/ 56586 w 7026346"/>
                  <a:gd name="connsiteY3" fmla="*/ 2356571 h 2453782"/>
                  <a:gd name="connsiteX4" fmla="*/ 3409386 w 7026346"/>
                  <a:gd name="connsiteY4" fmla="*/ 2407371 h 2453782"/>
                  <a:gd name="connsiteX5" fmla="*/ 5685226 w 7026346"/>
                  <a:gd name="connsiteY5" fmla="*/ 1361623 h 2453782"/>
                  <a:gd name="connsiteX6" fmla="*/ 7026346 w 7026346"/>
                  <a:gd name="connsiteY6" fmla="*/ 178852 h 2453782"/>
                  <a:gd name="connsiteX0" fmla="*/ 7026346 w 7026346"/>
                  <a:gd name="connsiteY0" fmla="*/ 191865 h 2466795"/>
                  <a:gd name="connsiteX1" fmla="*/ 3744666 w 7026346"/>
                  <a:gd name="connsiteY1" fmla="*/ 16532 h 2466795"/>
                  <a:gd name="connsiteX2" fmla="*/ 26106 w 7026346"/>
                  <a:gd name="connsiteY2" fmla="*/ 1963184 h 2466795"/>
                  <a:gd name="connsiteX3" fmla="*/ 56586 w 7026346"/>
                  <a:gd name="connsiteY3" fmla="*/ 2369584 h 2466795"/>
                  <a:gd name="connsiteX4" fmla="*/ 3409386 w 7026346"/>
                  <a:gd name="connsiteY4" fmla="*/ 2420384 h 2466795"/>
                  <a:gd name="connsiteX5" fmla="*/ 5685226 w 7026346"/>
                  <a:gd name="connsiteY5" fmla="*/ 1374636 h 2466795"/>
                  <a:gd name="connsiteX6" fmla="*/ 7026346 w 7026346"/>
                  <a:gd name="connsiteY6" fmla="*/ 191865 h 2466795"/>
                  <a:gd name="connsiteX0" fmla="*/ 7199066 w 7199066"/>
                  <a:gd name="connsiteY0" fmla="*/ 191865 h 2466795"/>
                  <a:gd name="connsiteX1" fmla="*/ 3744666 w 7199066"/>
                  <a:gd name="connsiteY1" fmla="*/ 16532 h 2466795"/>
                  <a:gd name="connsiteX2" fmla="*/ 26106 w 7199066"/>
                  <a:gd name="connsiteY2" fmla="*/ 1963184 h 2466795"/>
                  <a:gd name="connsiteX3" fmla="*/ 56586 w 7199066"/>
                  <a:gd name="connsiteY3" fmla="*/ 2369584 h 2466795"/>
                  <a:gd name="connsiteX4" fmla="*/ 3409386 w 7199066"/>
                  <a:gd name="connsiteY4" fmla="*/ 2420384 h 2466795"/>
                  <a:gd name="connsiteX5" fmla="*/ 5685226 w 7199066"/>
                  <a:gd name="connsiteY5" fmla="*/ 1374636 h 2466795"/>
                  <a:gd name="connsiteX6" fmla="*/ 7199066 w 7199066"/>
                  <a:gd name="connsiteY6" fmla="*/ 191865 h 2466795"/>
                  <a:gd name="connsiteX0" fmla="*/ 7199066 w 7199066"/>
                  <a:gd name="connsiteY0" fmla="*/ 191865 h 2466795"/>
                  <a:gd name="connsiteX1" fmla="*/ 3744666 w 7199066"/>
                  <a:gd name="connsiteY1" fmla="*/ 16532 h 2466795"/>
                  <a:gd name="connsiteX2" fmla="*/ 26106 w 7199066"/>
                  <a:gd name="connsiteY2" fmla="*/ 1963184 h 2466795"/>
                  <a:gd name="connsiteX3" fmla="*/ 56586 w 7199066"/>
                  <a:gd name="connsiteY3" fmla="*/ 2369584 h 2466795"/>
                  <a:gd name="connsiteX4" fmla="*/ 3409386 w 7199066"/>
                  <a:gd name="connsiteY4" fmla="*/ 2420384 h 2466795"/>
                  <a:gd name="connsiteX5" fmla="*/ 5746186 w 7199066"/>
                  <a:gd name="connsiteY5" fmla="*/ 1476080 h 2466795"/>
                  <a:gd name="connsiteX6" fmla="*/ 7199066 w 7199066"/>
                  <a:gd name="connsiteY6" fmla="*/ 191865 h 2466795"/>
                  <a:gd name="connsiteX0" fmla="*/ 7199066 w 7199066"/>
                  <a:gd name="connsiteY0" fmla="*/ 191865 h 2466795"/>
                  <a:gd name="connsiteX1" fmla="*/ 3744666 w 7199066"/>
                  <a:gd name="connsiteY1" fmla="*/ 16532 h 2466795"/>
                  <a:gd name="connsiteX2" fmla="*/ 26106 w 7199066"/>
                  <a:gd name="connsiteY2" fmla="*/ 1963184 h 2466795"/>
                  <a:gd name="connsiteX3" fmla="*/ 56586 w 7199066"/>
                  <a:gd name="connsiteY3" fmla="*/ 2369584 h 2466795"/>
                  <a:gd name="connsiteX4" fmla="*/ 3409386 w 7199066"/>
                  <a:gd name="connsiteY4" fmla="*/ 2420384 h 2466795"/>
                  <a:gd name="connsiteX5" fmla="*/ 5746186 w 7199066"/>
                  <a:gd name="connsiteY5" fmla="*/ 1476080 h 2466795"/>
                  <a:gd name="connsiteX6" fmla="*/ 7199066 w 7199066"/>
                  <a:gd name="connsiteY6" fmla="*/ 191865 h 2466795"/>
                  <a:gd name="connsiteX0" fmla="*/ 7252591 w 7252591"/>
                  <a:gd name="connsiteY0" fmla="*/ 191865 h 2466795"/>
                  <a:gd name="connsiteX1" fmla="*/ 3798191 w 7252591"/>
                  <a:gd name="connsiteY1" fmla="*/ 16532 h 2466795"/>
                  <a:gd name="connsiteX2" fmla="*/ 79631 w 7252591"/>
                  <a:gd name="connsiteY2" fmla="*/ 1963184 h 2466795"/>
                  <a:gd name="connsiteX3" fmla="*/ 110111 w 7252591"/>
                  <a:gd name="connsiteY3" fmla="*/ 2369584 h 2466795"/>
                  <a:gd name="connsiteX4" fmla="*/ 3462911 w 7252591"/>
                  <a:gd name="connsiteY4" fmla="*/ 2420384 h 2466795"/>
                  <a:gd name="connsiteX5" fmla="*/ 5799711 w 7252591"/>
                  <a:gd name="connsiteY5" fmla="*/ 1476080 h 2466795"/>
                  <a:gd name="connsiteX6" fmla="*/ 7252591 w 7252591"/>
                  <a:gd name="connsiteY6" fmla="*/ 191865 h 2466795"/>
                  <a:gd name="connsiteX0" fmla="*/ 7252591 w 7252591"/>
                  <a:gd name="connsiteY0" fmla="*/ 191865 h 2593692"/>
                  <a:gd name="connsiteX1" fmla="*/ 3798191 w 7252591"/>
                  <a:gd name="connsiteY1" fmla="*/ 16532 h 2593692"/>
                  <a:gd name="connsiteX2" fmla="*/ 79631 w 7252591"/>
                  <a:gd name="connsiteY2" fmla="*/ 1963184 h 2593692"/>
                  <a:gd name="connsiteX3" fmla="*/ 110111 w 7252591"/>
                  <a:gd name="connsiteY3" fmla="*/ 2369584 h 2593692"/>
                  <a:gd name="connsiteX4" fmla="*/ 3462911 w 7252591"/>
                  <a:gd name="connsiteY4" fmla="*/ 2420384 h 2593692"/>
                  <a:gd name="connsiteX5" fmla="*/ 5799711 w 7252591"/>
                  <a:gd name="connsiteY5" fmla="*/ 1476080 h 2593692"/>
                  <a:gd name="connsiteX6" fmla="*/ 7252591 w 7252591"/>
                  <a:gd name="connsiteY6" fmla="*/ 191865 h 2593692"/>
                  <a:gd name="connsiteX0" fmla="*/ 7252591 w 7252591"/>
                  <a:gd name="connsiteY0" fmla="*/ 191865 h 2637466"/>
                  <a:gd name="connsiteX1" fmla="*/ 3798191 w 7252591"/>
                  <a:gd name="connsiteY1" fmla="*/ 16532 h 2637466"/>
                  <a:gd name="connsiteX2" fmla="*/ 79631 w 7252591"/>
                  <a:gd name="connsiteY2" fmla="*/ 1963184 h 2637466"/>
                  <a:gd name="connsiteX3" fmla="*/ 110111 w 7252591"/>
                  <a:gd name="connsiteY3" fmla="*/ 2369584 h 2637466"/>
                  <a:gd name="connsiteX4" fmla="*/ 3462911 w 7252591"/>
                  <a:gd name="connsiteY4" fmla="*/ 2420384 h 2637466"/>
                  <a:gd name="connsiteX5" fmla="*/ 5799711 w 7252591"/>
                  <a:gd name="connsiteY5" fmla="*/ 1476080 h 2637466"/>
                  <a:gd name="connsiteX6" fmla="*/ 7252591 w 7252591"/>
                  <a:gd name="connsiteY6" fmla="*/ 191865 h 2637466"/>
                  <a:gd name="connsiteX0" fmla="*/ 7252591 w 7252591"/>
                  <a:gd name="connsiteY0" fmla="*/ 191865 h 2637466"/>
                  <a:gd name="connsiteX1" fmla="*/ 3798191 w 7252591"/>
                  <a:gd name="connsiteY1" fmla="*/ 16532 h 2637466"/>
                  <a:gd name="connsiteX2" fmla="*/ 79631 w 7252591"/>
                  <a:gd name="connsiteY2" fmla="*/ 1963184 h 2637466"/>
                  <a:gd name="connsiteX3" fmla="*/ 110111 w 7252591"/>
                  <a:gd name="connsiteY3" fmla="*/ 2369584 h 2637466"/>
                  <a:gd name="connsiteX4" fmla="*/ 3462911 w 7252591"/>
                  <a:gd name="connsiteY4" fmla="*/ 2420384 h 2637466"/>
                  <a:gd name="connsiteX5" fmla="*/ 5799711 w 7252591"/>
                  <a:gd name="connsiteY5" fmla="*/ 1476080 h 2637466"/>
                  <a:gd name="connsiteX6" fmla="*/ 7252591 w 7252591"/>
                  <a:gd name="connsiteY6" fmla="*/ 191865 h 2637466"/>
                  <a:gd name="connsiteX0" fmla="*/ 7173887 w 7173887"/>
                  <a:gd name="connsiteY0" fmla="*/ 191865 h 2442690"/>
                  <a:gd name="connsiteX1" fmla="*/ 3719487 w 7173887"/>
                  <a:gd name="connsiteY1" fmla="*/ 16532 h 2442690"/>
                  <a:gd name="connsiteX2" fmla="*/ 927 w 7173887"/>
                  <a:gd name="connsiteY2" fmla="*/ 1963184 h 2442690"/>
                  <a:gd name="connsiteX3" fmla="*/ 3384207 w 7173887"/>
                  <a:gd name="connsiteY3" fmla="*/ 2420384 h 2442690"/>
                  <a:gd name="connsiteX4" fmla="*/ 5721007 w 7173887"/>
                  <a:gd name="connsiteY4" fmla="*/ 1476080 h 2442690"/>
                  <a:gd name="connsiteX5" fmla="*/ 7173887 w 7173887"/>
                  <a:gd name="connsiteY5" fmla="*/ 191865 h 2442690"/>
                  <a:gd name="connsiteX0" fmla="*/ 7052014 w 7052014"/>
                  <a:gd name="connsiteY0" fmla="*/ 331101 h 2642255"/>
                  <a:gd name="connsiteX1" fmla="*/ 3597614 w 7052014"/>
                  <a:gd name="connsiteY1" fmla="*/ 155768 h 2642255"/>
                  <a:gd name="connsiteX2" fmla="*/ 974 w 7052014"/>
                  <a:gd name="connsiteY2" fmla="*/ 2361101 h 2642255"/>
                  <a:gd name="connsiteX3" fmla="*/ 3262334 w 7052014"/>
                  <a:gd name="connsiteY3" fmla="*/ 2559620 h 2642255"/>
                  <a:gd name="connsiteX4" fmla="*/ 5599134 w 7052014"/>
                  <a:gd name="connsiteY4" fmla="*/ 1615316 h 2642255"/>
                  <a:gd name="connsiteX5" fmla="*/ 7052014 w 7052014"/>
                  <a:gd name="connsiteY5" fmla="*/ 331101 h 2642255"/>
                  <a:gd name="connsiteX0" fmla="*/ 7052329 w 7052329"/>
                  <a:gd name="connsiteY0" fmla="*/ 331101 h 2723775"/>
                  <a:gd name="connsiteX1" fmla="*/ 3597929 w 7052329"/>
                  <a:gd name="connsiteY1" fmla="*/ 155768 h 2723775"/>
                  <a:gd name="connsiteX2" fmla="*/ 1289 w 7052329"/>
                  <a:gd name="connsiteY2" fmla="*/ 2361101 h 2723775"/>
                  <a:gd name="connsiteX3" fmla="*/ 3262649 w 7052329"/>
                  <a:gd name="connsiteY3" fmla="*/ 2559620 h 2723775"/>
                  <a:gd name="connsiteX4" fmla="*/ 5599449 w 7052329"/>
                  <a:gd name="connsiteY4" fmla="*/ 1615316 h 2723775"/>
                  <a:gd name="connsiteX5" fmla="*/ 7052329 w 7052329"/>
                  <a:gd name="connsiteY5" fmla="*/ 331101 h 2723775"/>
                  <a:gd name="connsiteX0" fmla="*/ 7052329 w 7099366"/>
                  <a:gd name="connsiteY0" fmla="*/ 361049 h 2753723"/>
                  <a:gd name="connsiteX1" fmla="*/ 3597929 w 7099366"/>
                  <a:gd name="connsiteY1" fmla="*/ 185716 h 2753723"/>
                  <a:gd name="connsiteX2" fmla="*/ 1289 w 7099366"/>
                  <a:gd name="connsiteY2" fmla="*/ 2391049 h 2753723"/>
                  <a:gd name="connsiteX3" fmla="*/ 3262649 w 7099366"/>
                  <a:gd name="connsiteY3" fmla="*/ 2589568 h 2753723"/>
                  <a:gd name="connsiteX4" fmla="*/ 5599449 w 7099366"/>
                  <a:gd name="connsiteY4" fmla="*/ 1645264 h 2753723"/>
                  <a:gd name="connsiteX5" fmla="*/ 7052329 w 7099366"/>
                  <a:gd name="connsiteY5" fmla="*/ 361049 h 2753723"/>
                  <a:gd name="connsiteX0" fmla="*/ 7052329 w 7086409"/>
                  <a:gd name="connsiteY0" fmla="*/ 385224 h 2777898"/>
                  <a:gd name="connsiteX1" fmla="*/ 3597929 w 7086409"/>
                  <a:gd name="connsiteY1" fmla="*/ 209891 h 2777898"/>
                  <a:gd name="connsiteX2" fmla="*/ 1289 w 7086409"/>
                  <a:gd name="connsiteY2" fmla="*/ 2415224 h 2777898"/>
                  <a:gd name="connsiteX3" fmla="*/ 3262649 w 7086409"/>
                  <a:gd name="connsiteY3" fmla="*/ 2613743 h 2777898"/>
                  <a:gd name="connsiteX4" fmla="*/ 5599449 w 7086409"/>
                  <a:gd name="connsiteY4" fmla="*/ 1669439 h 2777898"/>
                  <a:gd name="connsiteX5" fmla="*/ 7052329 w 7086409"/>
                  <a:gd name="connsiteY5" fmla="*/ 385224 h 2777898"/>
                  <a:gd name="connsiteX0" fmla="*/ 7052329 w 7086409"/>
                  <a:gd name="connsiteY0" fmla="*/ 385224 h 2838361"/>
                  <a:gd name="connsiteX1" fmla="*/ 3597929 w 7086409"/>
                  <a:gd name="connsiteY1" fmla="*/ 209891 h 2838361"/>
                  <a:gd name="connsiteX2" fmla="*/ 1289 w 7086409"/>
                  <a:gd name="connsiteY2" fmla="*/ 2415224 h 2838361"/>
                  <a:gd name="connsiteX3" fmla="*/ 3262649 w 7086409"/>
                  <a:gd name="connsiteY3" fmla="*/ 2613743 h 2838361"/>
                  <a:gd name="connsiteX4" fmla="*/ 5599449 w 7086409"/>
                  <a:gd name="connsiteY4" fmla="*/ 1669439 h 2838361"/>
                  <a:gd name="connsiteX5" fmla="*/ 7052329 w 7086409"/>
                  <a:gd name="connsiteY5" fmla="*/ 385224 h 2838361"/>
                  <a:gd name="connsiteX0" fmla="*/ 7052329 w 7053314"/>
                  <a:gd name="connsiteY0" fmla="*/ 375184 h 2828321"/>
                  <a:gd name="connsiteX1" fmla="*/ 3597929 w 7053314"/>
                  <a:gd name="connsiteY1" fmla="*/ 199851 h 2828321"/>
                  <a:gd name="connsiteX2" fmla="*/ 1289 w 7053314"/>
                  <a:gd name="connsiteY2" fmla="*/ 2405184 h 2828321"/>
                  <a:gd name="connsiteX3" fmla="*/ 3262649 w 7053314"/>
                  <a:gd name="connsiteY3" fmla="*/ 2603703 h 2828321"/>
                  <a:gd name="connsiteX4" fmla="*/ 7052329 w 7053314"/>
                  <a:gd name="connsiteY4" fmla="*/ 375184 h 2828321"/>
                  <a:gd name="connsiteX0" fmla="*/ 7052329 w 7053314"/>
                  <a:gd name="connsiteY0" fmla="*/ 375184 h 2931582"/>
                  <a:gd name="connsiteX1" fmla="*/ 3597929 w 7053314"/>
                  <a:gd name="connsiteY1" fmla="*/ 199851 h 2931582"/>
                  <a:gd name="connsiteX2" fmla="*/ 1289 w 7053314"/>
                  <a:gd name="connsiteY2" fmla="*/ 2405184 h 2931582"/>
                  <a:gd name="connsiteX3" fmla="*/ 3262649 w 7053314"/>
                  <a:gd name="connsiteY3" fmla="*/ 2603703 h 2931582"/>
                  <a:gd name="connsiteX4" fmla="*/ 7052329 w 7053314"/>
                  <a:gd name="connsiteY4" fmla="*/ 375184 h 2931582"/>
                  <a:gd name="connsiteX0" fmla="*/ 7052329 w 7053314"/>
                  <a:gd name="connsiteY0" fmla="*/ 375184 h 2872450"/>
                  <a:gd name="connsiteX1" fmla="*/ 3597929 w 7053314"/>
                  <a:gd name="connsiteY1" fmla="*/ 199851 h 2872450"/>
                  <a:gd name="connsiteX2" fmla="*/ 1289 w 7053314"/>
                  <a:gd name="connsiteY2" fmla="*/ 2405184 h 2872450"/>
                  <a:gd name="connsiteX3" fmla="*/ 3262649 w 7053314"/>
                  <a:gd name="connsiteY3" fmla="*/ 2603703 h 2872450"/>
                  <a:gd name="connsiteX4" fmla="*/ 7052329 w 7053314"/>
                  <a:gd name="connsiteY4" fmla="*/ 375184 h 2872450"/>
                  <a:gd name="connsiteX0" fmla="*/ 7052329 w 7053314"/>
                  <a:gd name="connsiteY0" fmla="*/ 355611 h 2852877"/>
                  <a:gd name="connsiteX1" fmla="*/ 3597929 w 7053314"/>
                  <a:gd name="connsiteY1" fmla="*/ 180278 h 2852877"/>
                  <a:gd name="connsiteX2" fmla="*/ 1289 w 7053314"/>
                  <a:gd name="connsiteY2" fmla="*/ 2385611 h 2852877"/>
                  <a:gd name="connsiteX3" fmla="*/ 3262649 w 7053314"/>
                  <a:gd name="connsiteY3" fmla="*/ 2584130 h 2852877"/>
                  <a:gd name="connsiteX4" fmla="*/ 7052329 w 7053314"/>
                  <a:gd name="connsiteY4" fmla="*/ 355611 h 28528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053314" h="2852877">
                    <a:moveTo>
                      <a:pt x="7052329" y="355611"/>
                    </a:moveTo>
                    <a:cubicBezTo>
                      <a:pt x="7108209" y="-45031"/>
                      <a:pt x="4773102" y="-112405"/>
                      <a:pt x="3597929" y="180278"/>
                    </a:cubicBezTo>
                    <a:cubicBezTo>
                      <a:pt x="2422756" y="472961"/>
                      <a:pt x="-64751" y="1770726"/>
                      <a:pt x="1289" y="2385611"/>
                    </a:cubicBezTo>
                    <a:cubicBezTo>
                      <a:pt x="67329" y="3000496"/>
                      <a:pt x="1584556" y="2945287"/>
                      <a:pt x="3262649" y="2584130"/>
                    </a:cubicBezTo>
                    <a:cubicBezTo>
                      <a:pt x="4940742" y="2222973"/>
                      <a:pt x="6996449" y="756253"/>
                      <a:pt x="7052329" y="355611"/>
                    </a:cubicBezTo>
                    <a:close/>
                  </a:path>
                </a:pathLst>
              </a:custGeom>
              <a:solidFill>
                <a:schemeClr val="tx1">
                  <a:alpha val="11000"/>
                </a:schemeClr>
              </a:solidFill>
              <a:ln>
                <a:solidFill>
                  <a:srgbClr val="000000"/>
                </a:solidFill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cxnSp>
            <p:nvCxnSpPr>
              <p:cNvPr id="48" name="Connecteur droit avec flèche 47">
                <a:extLst>
                  <a:ext uri="{FF2B5EF4-FFF2-40B4-BE49-F238E27FC236}">
                    <a16:creationId xmlns:a16="http://schemas.microsoft.com/office/drawing/2014/main" id="{9DD7076F-2EFA-71D7-F8F5-E4B3691BA1BC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5989674" y="2009481"/>
                <a:ext cx="2958444" cy="27383"/>
              </a:xfrm>
              <a:prstGeom prst="straightConnector1">
                <a:avLst/>
              </a:prstGeom>
              <a:ln w="38100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6"/>
              </a:lnRef>
              <a:fillRef idx="0">
                <a:schemeClr val="accent6"/>
              </a:fillRef>
              <a:effectRef idx="0">
                <a:schemeClr val="accent6"/>
              </a:effectRef>
              <a:fontRef idx="minor">
                <a:schemeClr val="tx1"/>
              </a:fontRef>
            </p:style>
          </p:cxnSp>
          <p:cxnSp>
            <p:nvCxnSpPr>
              <p:cNvPr id="49" name="Connecteur droit avec flèche 48">
                <a:extLst>
                  <a:ext uri="{FF2B5EF4-FFF2-40B4-BE49-F238E27FC236}">
                    <a16:creationId xmlns:a16="http://schemas.microsoft.com/office/drawing/2014/main" id="{7BDB41A1-4CFD-72C0-56DF-16B9B1841359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5989674" y="4207143"/>
                <a:ext cx="2825809" cy="1171855"/>
              </a:xfrm>
              <a:prstGeom prst="straightConnector1">
                <a:avLst/>
              </a:prstGeom>
              <a:ln w="3810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50" name="Connecteur droit avec flèche 49">
                <a:extLst>
                  <a:ext uri="{FF2B5EF4-FFF2-40B4-BE49-F238E27FC236}">
                    <a16:creationId xmlns:a16="http://schemas.microsoft.com/office/drawing/2014/main" id="{ADD71751-B2B9-0267-FF88-ED1DF9FC9EF9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5761245" y="3231406"/>
                <a:ext cx="3105568" cy="0"/>
              </a:xfrm>
              <a:prstGeom prst="straightConnector1">
                <a:avLst/>
              </a:prstGeom>
              <a:ln w="38100">
                <a:solidFill>
                  <a:srgbClr val="820000"/>
                </a:solidFill>
                <a:tailEnd type="triangle"/>
              </a:ln>
            </p:spPr>
            <p:style>
              <a:lnRef idx="3">
                <a:schemeClr val="accent4"/>
              </a:lnRef>
              <a:fillRef idx="0">
                <a:schemeClr val="accent4"/>
              </a:fillRef>
              <a:effectRef idx="2">
                <a:schemeClr val="accent4"/>
              </a:effectRef>
              <a:fontRef idx="minor">
                <a:schemeClr val="tx1"/>
              </a:fontRef>
            </p:style>
          </p:cxnSp>
          <p:sp>
            <p:nvSpPr>
              <p:cNvPr id="52" name="ZoneTexte 51">
                <a:extLst>
                  <a:ext uri="{FF2B5EF4-FFF2-40B4-BE49-F238E27FC236}">
                    <a16:creationId xmlns:a16="http://schemas.microsoft.com/office/drawing/2014/main" id="{25AC2063-C000-B215-2816-C8A923710FAB}"/>
                  </a:ext>
                </a:extLst>
              </p:cNvPr>
              <p:cNvSpPr txBox="1"/>
              <p:nvPr/>
            </p:nvSpPr>
            <p:spPr>
              <a:xfrm>
                <a:off x="9273244" y="2811044"/>
                <a:ext cx="2816284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2400" b="1" dirty="0" err="1">
                    <a:solidFill>
                      <a:srgbClr val="820000"/>
                    </a:solidFill>
                  </a:rPr>
                  <a:t>Competing</a:t>
                </a:r>
                <a:r>
                  <a:rPr lang="fr-FR" sz="2400" b="1" dirty="0">
                    <a:solidFill>
                      <a:srgbClr val="820000"/>
                    </a:solidFill>
                  </a:rPr>
                  <a:t> fission/</a:t>
                </a:r>
                <a:r>
                  <a:rPr lang="el-GR" sz="2400" b="1" dirty="0">
                    <a:solidFill>
                      <a:srgbClr val="820000"/>
                    </a:solidFill>
                  </a:rPr>
                  <a:t> γ</a:t>
                </a:r>
                <a:endParaRPr lang="fr-FR" sz="2400" b="1" dirty="0">
                  <a:solidFill>
                    <a:srgbClr val="820000"/>
                  </a:solidFill>
                </a:endParaRPr>
              </a:p>
            </p:txBody>
          </p:sp>
          <p:sp>
            <p:nvSpPr>
              <p:cNvPr id="53" name="ZoneTexte 52">
                <a:extLst>
                  <a:ext uri="{FF2B5EF4-FFF2-40B4-BE49-F238E27FC236}">
                    <a16:creationId xmlns:a16="http://schemas.microsoft.com/office/drawing/2014/main" id="{6385E291-40FD-3F2C-80B5-760F6AF4DD6C}"/>
                  </a:ext>
                </a:extLst>
              </p:cNvPr>
              <p:cNvSpPr txBox="1"/>
              <p:nvPr/>
            </p:nvSpPr>
            <p:spPr>
              <a:xfrm>
                <a:off x="9339129" y="4789439"/>
                <a:ext cx="2240934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2400" b="1" dirty="0" err="1"/>
                  <a:t>Delayed</a:t>
                </a:r>
                <a:r>
                  <a:rPr lang="fr-FR" sz="2400" b="1" dirty="0"/>
                  <a:t> </a:t>
                </a:r>
                <a:r>
                  <a:rPr lang="el-GR" sz="2400" b="1" dirty="0"/>
                  <a:t>γ</a:t>
                </a:r>
                <a:r>
                  <a:rPr lang="fr-FR" sz="2400" b="1" dirty="0"/>
                  <a:t> </a:t>
                </a:r>
                <a:r>
                  <a:rPr lang="fr-FR" sz="2400" b="1" dirty="0" err="1"/>
                  <a:t>decay</a:t>
                </a:r>
                <a:endParaRPr lang="fr-FR" sz="2400" b="1" dirty="0"/>
              </a:p>
            </p:txBody>
          </p:sp>
          <p:sp>
            <p:nvSpPr>
              <p:cNvPr id="54" name="ZoneTexte 53">
                <a:extLst>
                  <a:ext uri="{FF2B5EF4-FFF2-40B4-BE49-F238E27FC236}">
                    <a16:creationId xmlns:a16="http://schemas.microsoft.com/office/drawing/2014/main" id="{C023957D-F989-5DDB-5103-85E7143F394B}"/>
                  </a:ext>
                </a:extLst>
              </p:cNvPr>
              <p:cNvSpPr txBox="1"/>
              <p:nvPr/>
            </p:nvSpPr>
            <p:spPr>
              <a:xfrm>
                <a:off x="2209139" y="4650634"/>
                <a:ext cx="2337371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2800" dirty="0">
                    <a:solidFill>
                      <a:schemeClr val="accent3">
                        <a:lumMod val="75000"/>
                      </a:schemeClr>
                    </a:solidFill>
                  </a:rPr>
                  <a:t>Terra </a:t>
                </a:r>
                <a:r>
                  <a:rPr lang="fr-FR" sz="2800" dirty="0" err="1">
                    <a:solidFill>
                      <a:schemeClr val="accent3">
                        <a:lumMod val="75000"/>
                      </a:schemeClr>
                    </a:solidFill>
                  </a:rPr>
                  <a:t>incognita</a:t>
                </a:r>
                <a:endParaRPr lang="fr-FR" sz="2800" dirty="0">
                  <a:solidFill>
                    <a:schemeClr val="accent3">
                      <a:lumMod val="75000"/>
                    </a:schemeClr>
                  </a:solidFill>
                </a:endParaRPr>
              </a:p>
            </p:txBody>
          </p:sp>
          <p:sp>
            <p:nvSpPr>
              <p:cNvPr id="55" name="Ellipse 54">
                <a:extLst>
                  <a:ext uri="{FF2B5EF4-FFF2-40B4-BE49-F238E27FC236}">
                    <a16:creationId xmlns:a16="http://schemas.microsoft.com/office/drawing/2014/main" id="{9BA698C2-3A40-2898-5E11-20554C741158}"/>
                  </a:ext>
                </a:extLst>
              </p:cNvPr>
              <p:cNvSpPr/>
              <p:nvPr/>
            </p:nvSpPr>
            <p:spPr>
              <a:xfrm rot="21060000">
                <a:off x="701644" y="3773371"/>
                <a:ext cx="5651770" cy="2137442"/>
              </a:xfrm>
              <a:prstGeom prst="ellipse">
                <a:avLst/>
              </a:prstGeom>
              <a:solidFill>
                <a:srgbClr val="3B3838">
                  <a:alpha val="10196"/>
                </a:srgbClr>
              </a:solidFill>
              <a:ln>
                <a:solidFill>
                  <a:srgbClr val="333F50">
                    <a:alpha val="50196"/>
                  </a:srgbClr>
                </a:solidFill>
              </a:ln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>
                  <a:solidFill>
                    <a:schemeClr val="accent3">
                      <a:lumMod val="75000"/>
                    </a:schemeClr>
                  </a:solidFill>
                </a:endParaRPr>
              </a:p>
            </p:txBody>
          </p:sp>
          <p:pic>
            <p:nvPicPr>
              <p:cNvPr id="56" name="Image 55">
                <a:extLst>
                  <a:ext uri="{FF2B5EF4-FFF2-40B4-BE49-F238E27FC236}">
                    <a16:creationId xmlns:a16="http://schemas.microsoft.com/office/drawing/2014/main" id="{0CB5274C-9B98-2178-8CAF-0BB6228108A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39379" y="916545"/>
                <a:ext cx="1508760" cy="853440"/>
              </a:xfrm>
              <a:prstGeom prst="rect">
                <a:avLst/>
              </a:prstGeom>
            </p:spPr>
          </p:pic>
        </p:grpSp>
        <p:sp>
          <p:nvSpPr>
            <p:cNvPr id="57" name="ZoneTexte 56">
              <a:extLst>
                <a:ext uri="{FF2B5EF4-FFF2-40B4-BE49-F238E27FC236}">
                  <a16:creationId xmlns:a16="http://schemas.microsoft.com/office/drawing/2014/main" id="{CA2C5D4F-EAA3-94BB-C2D7-DAF597AF0B43}"/>
                </a:ext>
              </a:extLst>
            </p:cNvPr>
            <p:cNvSpPr txBox="1"/>
            <p:nvPr/>
          </p:nvSpPr>
          <p:spPr>
            <a:xfrm>
              <a:off x="5070190" y="6011614"/>
              <a:ext cx="33374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dirty="0"/>
                <a:t>N</a:t>
              </a:r>
            </a:p>
          </p:txBody>
        </p:sp>
      </p:grpSp>
      <p:grpSp>
        <p:nvGrpSpPr>
          <p:cNvPr id="78" name="Groupe 77">
            <a:extLst>
              <a:ext uri="{FF2B5EF4-FFF2-40B4-BE49-F238E27FC236}">
                <a16:creationId xmlns:a16="http://schemas.microsoft.com/office/drawing/2014/main" id="{CD75E5D5-1952-9877-84EC-919C80F1181F}"/>
              </a:ext>
            </a:extLst>
          </p:cNvPr>
          <p:cNvGrpSpPr/>
          <p:nvPr/>
        </p:nvGrpSpPr>
        <p:grpSpPr>
          <a:xfrm>
            <a:off x="9125694" y="943084"/>
            <a:ext cx="2561305" cy="1783280"/>
            <a:chOff x="5303520" y="856091"/>
            <a:chExt cx="3951316" cy="2751060"/>
          </a:xfrm>
        </p:grpSpPr>
        <p:grpSp>
          <p:nvGrpSpPr>
            <p:cNvPr id="79" name="Groupe 78">
              <a:extLst>
                <a:ext uri="{FF2B5EF4-FFF2-40B4-BE49-F238E27FC236}">
                  <a16:creationId xmlns:a16="http://schemas.microsoft.com/office/drawing/2014/main" id="{97ADF777-5E0E-2195-3D73-BF9A1AB88738}"/>
                </a:ext>
              </a:extLst>
            </p:cNvPr>
            <p:cNvGrpSpPr/>
            <p:nvPr/>
          </p:nvGrpSpPr>
          <p:grpSpPr>
            <a:xfrm>
              <a:off x="5303520" y="856091"/>
              <a:ext cx="3539491" cy="2751060"/>
              <a:chOff x="3831286" y="822570"/>
              <a:chExt cx="6789061" cy="5526393"/>
            </a:xfrm>
          </p:grpSpPr>
          <p:grpSp>
            <p:nvGrpSpPr>
              <p:cNvPr id="81" name="Groupe 80">
                <a:extLst>
                  <a:ext uri="{FF2B5EF4-FFF2-40B4-BE49-F238E27FC236}">
                    <a16:creationId xmlns:a16="http://schemas.microsoft.com/office/drawing/2014/main" id="{D6CEB9E6-AA15-77AD-71FC-3752F8CF8F27}"/>
                  </a:ext>
                </a:extLst>
              </p:cNvPr>
              <p:cNvGrpSpPr/>
              <p:nvPr/>
            </p:nvGrpSpPr>
            <p:grpSpPr>
              <a:xfrm>
                <a:off x="3831286" y="822570"/>
                <a:ext cx="6789061" cy="5508424"/>
                <a:chOff x="3728404" y="1166403"/>
                <a:chExt cx="6258174" cy="5096715"/>
              </a:xfrm>
            </p:grpSpPr>
            <p:grpSp>
              <p:nvGrpSpPr>
                <p:cNvPr id="83" name="Groupe 82">
                  <a:extLst>
                    <a:ext uri="{FF2B5EF4-FFF2-40B4-BE49-F238E27FC236}">
                      <a16:creationId xmlns:a16="http://schemas.microsoft.com/office/drawing/2014/main" id="{7D89AF2B-B060-CCEE-8AFF-4FFBF63B35FC}"/>
                    </a:ext>
                  </a:extLst>
                </p:cNvPr>
                <p:cNvGrpSpPr/>
                <p:nvPr/>
              </p:nvGrpSpPr>
              <p:grpSpPr>
                <a:xfrm>
                  <a:off x="3728404" y="1166403"/>
                  <a:ext cx="6258174" cy="4648164"/>
                  <a:chOff x="3889483" y="116733"/>
                  <a:chExt cx="7598883" cy="6080137"/>
                </a:xfrm>
              </p:grpSpPr>
              <p:cxnSp>
                <p:nvCxnSpPr>
                  <p:cNvPr id="85" name="Connecteur droit avec flèche 84">
                    <a:extLst>
                      <a:ext uri="{FF2B5EF4-FFF2-40B4-BE49-F238E27FC236}">
                        <a16:creationId xmlns:a16="http://schemas.microsoft.com/office/drawing/2014/main" id="{7217F5E8-ED95-A6D5-CCD6-FF71A0A6B407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3889483" y="6187142"/>
                    <a:ext cx="7598883" cy="0"/>
                  </a:xfrm>
                  <a:prstGeom prst="straightConnector1">
                    <a:avLst/>
                  </a:prstGeom>
                  <a:ln w="57150">
                    <a:tailEnd type="triangle"/>
                  </a:ln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6" name="Connecteur droit avec flèche 85">
                    <a:extLst>
                      <a:ext uri="{FF2B5EF4-FFF2-40B4-BE49-F238E27FC236}">
                        <a16:creationId xmlns:a16="http://schemas.microsoft.com/office/drawing/2014/main" id="{2DC8DDCC-2A68-494B-4946-1FDEE910875C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3897142" y="116733"/>
                    <a:ext cx="31251" cy="6080137"/>
                  </a:xfrm>
                  <a:prstGeom prst="straightConnector1">
                    <a:avLst/>
                  </a:prstGeom>
                  <a:ln w="57150">
                    <a:tailEnd type="triangle"/>
                  </a:ln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84" name="Forme libre : forme 83">
                  <a:extLst>
                    <a:ext uri="{FF2B5EF4-FFF2-40B4-BE49-F238E27FC236}">
                      <a16:creationId xmlns:a16="http://schemas.microsoft.com/office/drawing/2014/main" id="{91B620C2-A126-43E2-52F8-9BA422126002}"/>
                    </a:ext>
                  </a:extLst>
                </p:cNvPr>
                <p:cNvSpPr/>
                <p:nvPr/>
              </p:nvSpPr>
              <p:spPr>
                <a:xfrm>
                  <a:off x="3763108" y="3179852"/>
                  <a:ext cx="5208113" cy="3083266"/>
                </a:xfrm>
                <a:custGeom>
                  <a:avLst/>
                  <a:gdLst>
                    <a:gd name="connsiteX0" fmla="*/ 0 w 5758961"/>
                    <a:gd name="connsiteY0" fmla="*/ 1315473 h 2054027"/>
                    <a:gd name="connsiteX1" fmla="*/ 888023 w 5758961"/>
                    <a:gd name="connsiteY1" fmla="*/ 1113250 h 2054027"/>
                    <a:gd name="connsiteX2" fmla="*/ 1450730 w 5758961"/>
                    <a:gd name="connsiteY2" fmla="*/ 691220 h 2054027"/>
                    <a:gd name="connsiteX3" fmla="*/ 2382715 w 5758961"/>
                    <a:gd name="connsiteY3" fmla="*/ 66966 h 2054027"/>
                    <a:gd name="connsiteX4" fmla="*/ 3640015 w 5758961"/>
                    <a:gd name="connsiteY4" fmla="*/ 128512 h 2054027"/>
                    <a:gd name="connsiteX5" fmla="*/ 5002823 w 5758961"/>
                    <a:gd name="connsiteY5" fmla="*/ 1051704 h 2054027"/>
                    <a:gd name="connsiteX6" fmla="*/ 5758961 w 5758961"/>
                    <a:gd name="connsiteY6" fmla="*/ 2054027 h 2054027"/>
                    <a:gd name="connsiteX0" fmla="*/ 0 w 5388052"/>
                    <a:gd name="connsiteY0" fmla="*/ 1315473 h 1673664"/>
                    <a:gd name="connsiteX1" fmla="*/ 888023 w 5388052"/>
                    <a:gd name="connsiteY1" fmla="*/ 1113250 h 1673664"/>
                    <a:gd name="connsiteX2" fmla="*/ 1450730 w 5388052"/>
                    <a:gd name="connsiteY2" fmla="*/ 691220 h 1673664"/>
                    <a:gd name="connsiteX3" fmla="*/ 2382715 w 5388052"/>
                    <a:gd name="connsiteY3" fmla="*/ 66966 h 1673664"/>
                    <a:gd name="connsiteX4" fmla="*/ 3640015 w 5388052"/>
                    <a:gd name="connsiteY4" fmla="*/ 128512 h 1673664"/>
                    <a:gd name="connsiteX5" fmla="*/ 5002823 w 5388052"/>
                    <a:gd name="connsiteY5" fmla="*/ 1051704 h 1673664"/>
                    <a:gd name="connsiteX6" fmla="*/ 5388052 w 5388052"/>
                    <a:gd name="connsiteY6" fmla="*/ 1673664 h 1673664"/>
                    <a:gd name="connsiteX0" fmla="*/ 0 w 5388052"/>
                    <a:gd name="connsiteY0" fmla="*/ 1299996 h 1658187"/>
                    <a:gd name="connsiteX1" fmla="*/ 888023 w 5388052"/>
                    <a:gd name="connsiteY1" fmla="*/ 1097773 h 1658187"/>
                    <a:gd name="connsiteX2" fmla="*/ 1450730 w 5388052"/>
                    <a:gd name="connsiteY2" fmla="*/ 675743 h 1658187"/>
                    <a:gd name="connsiteX3" fmla="*/ 2382715 w 5388052"/>
                    <a:gd name="connsiteY3" fmla="*/ 51489 h 1658187"/>
                    <a:gd name="connsiteX4" fmla="*/ 3640015 w 5388052"/>
                    <a:gd name="connsiteY4" fmla="*/ 113035 h 1658187"/>
                    <a:gd name="connsiteX5" fmla="*/ 4686006 w 5388052"/>
                    <a:gd name="connsiteY5" fmla="*/ 728314 h 1658187"/>
                    <a:gd name="connsiteX6" fmla="*/ 5388052 w 5388052"/>
                    <a:gd name="connsiteY6" fmla="*/ 1658187 h 1658187"/>
                    <a:gd name="connsiteX0" fmla="*/ 0 w 5388052"/>
                    <a:gd name="connsiteY0" fmla="*/ 1299996 h 1658187"/>
                    <a:gd name="connsiteX1" fmla="*/ 888023 w 5388052"/>
                    <a:gd name="connsiteY1" fmla="*/ 1097773 h 1658187"/>
                    <a:gd name="connsiteX2" fmla="*/ 1450730 w 5388052"/>
                    <a:gd name="connsiteY2" fmla="*/ 675743 h 1658187"/>
                    <a:gd name="connsiteX3" fmla="*/ 2076174 w 5388052"/>
                    <a:gd name="connsiteY3" fmla="*/ 51489 h 1658187"/>
                    <a:gd name="connsiteX4" fmla="*/ 3640015 w 5388052"/>
                    <a:gd name="connsiteY4" fmla="*/ 113035 h 1658187"/>
                    <a:gd name="connsiteX5" fmla="*/ 4686006 w 5388052"/>
                    <a:gd name="connsiteY5" fmla="*/ 728314 h 1658187"/>
                    <a:gd name="connsiteX6" fmla="*/ 5388052 w 5388052"/>
                    <a:gd name="connsiteY6" fmla="*/ 1658187 h 1658187"/>
                    <a:gd name="connsiteX0" fmla="*/ 0 w 5388052"/>
                    <a:gd name="connsiteY0" fmla="*/ 1299996 h 1658187"/>
                    <a:gd name="connsiteX1" fmla="*/ 888023 w 5388052"/>
                    <a:gd name="connsiteY1" fmla="*/ 1097773 h 1658187"/>
                    <a:gd name="connsiteX2" fmla="*/ 1202184 w 5388052"/>
                    <a:gd name="connsiteY2" fmla="*/ 675743 h 1658187"/>
                    <a:gd name="connsiteX3" fmla="*/ 2076174 w 5388052"/>
                    <a:gd name="connsiteY3" fmla="*/ 51489 h 1658187"/>
                    <a:gd name="connsiteX4" fmla="*/ 3640015 w 5388052"/>
                    <a:gd name="connsiteY4" fmla="*/ 113035 h 1658187"/>
                    <a:gd name="connsiteX5" fmla="*/ 4686006 w 5388052"/>
                    <a:gd name="connsiteY5" fmla="*/ 728314 h 1658187"/>
                    <a:gd name="connsiteX6" fmla="*/ 5388052 w 5388052"/>
                    <a:gd name="connsiteY6" fmla="*/ 1658187 h 1658187"/>
                    <a:gd name="connsiteX0" fmla="*/ 0 w 5388052"/>
                    <a:gd name="connsiteY0" fmla="*/ 1330994 h 1689185"/>
                    <a:gd name="connsiteX1" fmla="*/ 888023 w 5388052"/>
                    <a:gd name="connsiteY1" fmla="*/ 1128771 h 1689185"/>
                    <a:gd name="connsiteX2" fmla="*/ 2076174 w 5388052"/>
                    <a:gd name="connsiteY2" fmla="*/ 82487 h 1689185"/>
                    <a:gd name="connsiteX3" fmla="*/ 3640015 w 5388052"/>
                    <a:gd name="connsiteY3" fmla="*/ 144033 h 1689185"/>
                    <a:gd name="connsiteX4" fmla="*/ 4686006 w 5388052"/>
                    <a:gd name="connsiteY4" fmla="*/ 759312 h 1689185"/>
                    <a:gd name="connsiteX5" fmla="*/ 5388052 w 5388052"/>
                    <a:gd name="connsiteY5" fmla="*/ 1689185 h 1689185"/>
                    <a:gd name="connsiteX0" fmla="*/ 0 w 5388052"/>
                    <a:gd name="connsiteY0" fmla="*/ 1329087 h 1687278"/>
                    <a:gd name="connsiteX1" fmla="*/ 664331 w 5388052"/>
                    <a:gd name="connsiteY1" fmla="*/ 1100972 h 1687278"/>
                    <a:gd name="connsiteX2" fmla="*/ 2076174 w 5388052"/>
                    <a:gd name="connsiteY2" fmla="*/ 80580 h 1687278"/>
                    <a:gd name="connsiteX3" fmla="*/ 3640015 w 5388052"/>
                    <a:gd name="connsiteY3" fmla="*/ 142126 h 1687278"/>
                    <a:gd name="connsiteX4" fmla="*/ 4686006 w 5388052"/>
                    <a:gd name="connsiteY4" fmla="*/ 757405 h 1687278"/>
                    <a:gd name="connsiteX5" fmla="*/ 5388052 w 5388052"/>
                    <a:gd name="connsiteY5" fmla="*/ 1687278 h 1687278"/>
                    <a:gd name="connsiteX0" fmla="*/ 0 w 5388052"/>
                    <a:gd name="connsiteY0" fmla="*/ 1334060 h 1692251"/>
                    <a:gd name="connsiteX1" fmla="*/ 664331 w 5388052"/>
                    <a:gd name="connsiteY1" fmla="*/ 1105945 h 1692251"/>
                    <a:gd name="connsiteX2" fmla="*/ 2076174 w 5388052"/>
                    <a:gd name="connsiteY2" fmla="*/ 85553 h 1692251"/>
                    <a:gd name="connsiteX3" fmla="*/ 3192632 w 5388052"/>
                    <a:gd name="connsiteY3" fmla="*/ 134153 h 1692251"/>
                    <a:gd name="connsiteX4" fmla="*/ 4686006 w 5388052"/>
                    <a:gd name="connsiteY4" fmla="*/ 762378 h 1692251"/>
                    <a:gd name="connsiteX5" fmla="*/ 5388052 w 5388052"/>
                    <a:gd name="connsiteY5" fmla="*/ 1692251 h 1692251"/>
                    <a:gd name="connsiteX0" fmla="*/ 0 w 5388052"/>
                    <a:gd name="connsiteY0" fmla="*/ 1332912 h 1691103"/>
                    <a:gd name="connsiteX1" fmla="*/ 664331 w 5388052"/>
                    <a:gd name="connsiteY1" fmla="*/ 1104797 h 1691103"/>
                    <a:gd name="connsiteX2" fmla="*/ 2076174 w 5388052"/>
                    <a:gd name="connsiteY2" fmla="*/ 84405 h 1691103"/>
                    <a:gd name="connsiteX3" fmla="*/ 3192632 w 5388052"/>
                    <a:gd name="connsiteY3" fmla="*/ 133005 h 1691103"/>
                    <a:gd name="connsiteX4" fmla="*/ 4114349 w 5388052"/>
                    <a:gd name="connsiteY4" fmla="*/ 735336 h 1691103"/>
                    <a:gd name="connsiteX5" fmla="*/ 5388052 w 5388052"/>
                    <a:gd name="connsiteY5" fmla="*/ 1691103 h 1691103"/>
                    <a:gd name="connsiteX0" fmla="*/ 0 w 4965522"/>
                    <a:gd name="connsiteY0" fmla="*/ 1332912 h 1671684"/>
                    <a:gd name="connsiteX1" fmla="*/ 664331 w 4965522"/>
                    <a:gd name="connsiteY1" fmla="*/ 1104797 h 1671684"/>
                    <a:gd name="connsiteX2" fmla="*/ 2076174 w 4965522"/>
                    <a:gd name="connsiteY2" fmla="*/ 84405 h 1671684"/>
                    <a:gd name="connsiteX3" fmla="*/ 3192632 w 4965522"/>
                    <a:gd name="connsiteY3" fmla="*/ 133005 h 1671684"/>
                    <a:gd name="connsiteX4" fmla="*/ 4114349 w 4965522"/>
                    <a:gd name="connsiteY4" fmla="*/ 735336 h 1671684"/>
                    <a:gd name="connsiteX5" fmla="*/ 4965522 w 4965522"/>
                    <a:gd name="connsiteY5" fmla="*/ 1671684 h 1671684"/>
                    <a:gd name="connsiteX0" fmla="*/ 0 w 4965522"/>
                    <a:gd name="connsiteY0" fmla="*/ 1332912 h 1671684"/>
                    <a:gd name="connsiteX1" fmla="*/ 664331 w 4965522"/>
                    <a:gd name="connsiteY1" fmla="*/ 1104797 h 1671684"/>
                    <a:gd name="connsiteX2" fmla="*/ 2076174 w 4965522"/>
                    <a:gd name="connsiteY2" fmla="*/ 84405 h 1671684"/>
                    <a:gd name="connsiteX3" fmla="*/ 3192632 w 4965522"/>
                    <a:gd name="connsiteY3" fmla="*/ 133005 h 1671684"/>
                    <a:gd name="connsiteX4" fmla="*/ 4271763 w 4965522"/>
                    <a:gd name="connsiteY4" fmla="*/ 735336 h 1671684"/>
                    <a:gd name="connsiteX5" fmla="*/ 4965522 w 4965522"/>
                    <a:gd name="connsiteY5" fmla="*/ 1671684 h 1671684"/>
                    <a:gd name="connsiteX0" fmla="*/ 0 w 4965522"/>
                    <a:gd name="connsiteY0" fmla="*/ 1380490 h 1719262"/>
                    <a:gd name="connsiteX1" fmla="*/ 664331 w 4965522"/>
                    <a:gd name="connsiteY1" fmla="*/ 1152375 h 1719262"/>
                    <a:gd name="connsiteX2" fmla="*/ 2076174 w 4965522"/>
                    <a:gd name="connsiteY2" fmla="*/ 131983 h 1719262"/>
                    <a:gd name="connsiteX3" fmla="*/ 3308620 w 4965522"/>
                    <a:gd name="connsiteY3" fmla="*/ 83485 h 1719262"/>
                    <a:gd name="connsiteX4" fmla="*/ 4271763 w 4965522"/>
                    <a:gd name="connsiteY4" fmla="*/ 782914 h 1719262"/>
                    <a:gd name="connsiteX5" fmla="*/ 4965522 w 4965522"/>
                    <a:gd name="connsiteY5" fmla="*/ 1719262 h 1719262"/>
                    <a:gd name="connsiteX0" fmla="*/ 0 w 4965522"/>
                    <a:gd name="connsiteY0" fmla="*/ 1576649 h 1915421"/>
                    <a:gd name="connsiteX1" fmla="*/ 664331 w 4965522"/>
                    <a:gd name="connsiteY1" fmla="*/ 1348534 h 1915421"/>
                    <a:gd name="connsiteX2" fmla="*/ 2043035 w 4965522"/>
                    <a:gd name="connsiteY2" fmla="*/ 62741 h 1915421"/>
                    <a:gd name="connsiteX3" fmla="*/ 3308620 w 4965522"/>
                    <a:gd name="connsiteY3" fmla="*/ 279644 h 1915421"/>
                    <a:gd name="connsiteX4" fmla="*/ 4271763 w 4965522"/>
                    <a:gd name="connsiteY4" fmla="*/ 979073 h 1915421"/>
                    <a:gd name="connsiteX5" fmla="*/ 4965522 w 4965522"/>
                    <a:gd name="connsiteY5" fmla="*/ 1915421 h 1915421"/>
                    <a:gd name="connsiteX0" fmla="*/ 0 w 4965522"/>
                    <a:gd name="connsiteY0" fmla="*/ 1690732 h 2029504"/>
                    <a:gd name="connsiteX1" fmla="*/ 664331 w 4965522"/>
                    <a:gd name="connsiteY1" fmla="*/ 1462617 h 2029504"/>
                    <a:gd name="connsiteX2" fmla="*/ 2043035 w 4965522"/>
                    <a:gd name="connsiteY2" fmla="*/ 176824 h 2029504"/>
                    <a:gd name="connsiteX3" fmla="*/ 3548882 w 4965522"/>
                    <a:gd name="connsiteY3" fmla="*/ 108906 h 2029504"/>
                    <a:gd name="connsiteX4" fmla="*/ 4271763 w 4965522"/>
                    <a:gd name="connsiteY4" fmla="*/ 1093156 h 2029504"/>
                    <a:gd name="connsiteX5" fmla="*/ 4965522 w 4965522"/>
                    <a:gd name="connsiteY5" fmla="*/ 2029504 h 2029504"/>
                    <a:gd name="connsiteX0" fmla="*/ 0 w 4965522"/>
                    <a:gd name="connsiteY0" fmla="*/ 1685106 h 2023878"/>
                    <a:gd name="connsiteX1" fmla="*/ 664331 w 4965522"/>
                    <a:gd name="connsiteY1" fmla="*/ 1456991 h 2023878"/>
                    <a:gd name="connsiteX2" fmla="*/ 2043035 w 4965522"/>
                    <a:gd name="connsiteY2" fmla="*/ 171198 h 2023878"/>
                    <a:gd name="connsiteX3" fmla="*/ 3548882 w 4965522"/>
                    <a:gd name="connsiteY3" fmla="*/ 103280 h 2023878"/>
                    <a:gd name="connsiteX4" fmla="*/ 4470601 w 4965522"/>
                    <a:gd name="connsiteY4" fmla="*/ 1003378 h 2023878"/>
                    <a:gd name="connsiteX5" fmla="*/ 4965522 w 4965522"/>
                    <a:gd name="connsiteY5" fmla="*/ 2023878 h 2023878"/>
                    <a:gd name="connsiteX0" fmla="*/ 0 w 4965522"/>
                    <a:gd name="connsiteY0" fmla="*/ 1682534 h 2021306"/>
                    <a:gd name="connsiteX1" fmla="*/ 664331 w 4965522"/>
                    <a:gd name="connsiteY1" fmla="*/ 1454419 h 2021306"/>
                    <a:gd name="connsiteX2" fmla="*/ 2043035 w 4965522"/>
                    <a:gd name="connsiteY2" fmla="*/ 168626 h 2021306"/>
                    <a:gd name="connsiteX3" fmla="*/ 3548882 w 4965522"/>
                    <a:gd name="connsiteY3" fmla="*/ 100708 h 2021306"/>
                    <a:gd name="connsiteX4" fmla="*/ 4470601 w 4965522"/>
                    <a:gd name="connsiteY4" fmla="*/ 961967 h 2021306"/>
                    <a:gd name="connsiteX5" fmla="*/ 4965522 w 4965522"/>
                    <a:gd name="connsiteY5" fmla="*/ 2021306 h 2021306"/>
                    <a:gd name="connsiteX0" fmla="*/ 0 w 4965522"/>
                    <a:gd name="connsiteY0" fmla="*/ 1682534 h 2021306"/>
                    <a:gd name="connsiteX1" fmla="*/ 664331 w 4965522"/>
                    <a:gd name="connsiteY1" fmla="*/ 1454419 h 2021306"/>
                    <a:gd name="connsiteX2" fmla="*/ 2043035 w 4965522"/>
                    <a:gd name="connsiteY2" fmla="*/ 168626 h 2021306"/>
                    <a:gd name="connsiteX3" fmla="*/ 3548882 w 4965522"/>
                    <a:gd name="connsiteY3" fmla="*/ 100708 h 2021306"/>
                    <a:gd name="connsiteX4" fmla="*/ 4470601 w 4965522"/>
                    <a:gd name="connsiteY4" fmla="*/ 961967 h 2021306"/>
                    <a:gd name="connsiteX5" fmla="*/ 4965522 w 4965522"/>
                    <a:gd name="connsiteY5" fmla="*/ 2021306 h 2021306"/>
                    <a:gd name="connsiteX0" fmla="*/ 0 w 4965522"/>
                    <a:gd name="connsiteY0" fmla="*/ 1682534 h 2021306"/>
                    <a:gd name="connsiteX1" fmla="*/ 664331 w 4965522"/>
                    <a:gd name="connsiteY1" fmla="*/ 1454419 h 2021306"/>
                    <a:gd name="connsiteX2" fmla="*/ 2043035 w 4965522"/>
                    <a:gd name="connsiteY2" fmla="*/ 168626 h 2021306"/>
                    <a:gd name="connsiteX3" fmla="*/ 3548882 w 4965522"/>
                    <a:gd name="connsiteY3" fmla="*/ 100708 h 2021306"/>
                    <a:gd name="connsiteX4" fmla="*/ 4470601 w 4965522"/>
                    <a:gd name="connsiteY4" fmla="*/ 961967 h 2021306"/>
                    <a:gd name="connsiteX5" fmla="*/ 4965522 w 4965522"/>
                    <a:gd name="connsiteY5" fmla="*/ 2021306 h 2021306"/>
                    <a:gd name="connsiteX0" fmla="*/ 0 w 4965522"/>
                    <a:gd name="connsiteY0" fmla="*/ 1682534 h 2021306"/>
                    <a:gd name="connsiteX1" fmla="*/ 664331 w 4965522"/>
                    <a:gd name="connsiteY1" fmla="*/ 1454419 h 2021306"/>
                    <a:gd name="connsiteX2" fmla="*/ 2043035 w 4965522"/>
                    <a:gd name="connsiteY2" fmla="*/ 168626 h 2021306"/>
                    <a:gd name="connsiteX3" fmla="*/ 3548882 w 4965522"/>
                    <a:gd name="connsiteY3" fmla="*/ 100708 h 2021306"/>
                    <a:gd name="connsiteX4" fmla="*/ 4470601 w 4965522"/>
                    <a:gd name="connsiteY4" fmla="*/ 961967 h 2021306"/>
                    <a:gd name="connsiteX5" fmla="*/ 4965522 w 4965522"/>
                    <a:gd name="connsiteY5" fmla="*/ 2021306 h 2021306"/>
                    <a:gd name="connsiteX0" fmla="*/ 0 w 4965522"/>
                    <a:gd name="connsiteY0" fmla="*/ 1673677 h 2012449"/>
                    <a:gd name="connsiteX1" fmla="*/ 995727 w 4965522"/>
                    <a:gd name="connsiteY1" fmla="*/ 1290205 h 2012449"/>
                    <a:gd name="connsiteX2" fmla="*/ 2043035 w 4965522"/>
                    <a:gd name="connsiteY2" fmla="*/ 159769 h 2012449"/>
                    <a:gd name="connsiteX3" fmla="*/ 3548882 w 4965522"/>
                    <a:gd name="connsiteY3" fmla="*/ 91851 h 2012449"/>
                    <a:gd name="connsiteX4" fmla="*/ 4470601 w 4965522"/>
                    <a:gd name="connsiteY4" fmla="*/ 953110 h 2012449"/>
                    <a:gd name="connsiteX5" fmla="*/ 4965522 w 4965522"/>
                    <a:gd name="connsiteY5" fmla="*/ 2012449 h 2012449"/>
                    <a:gd name="connsiteX0" fmla="*/ 0 w 4965522"/>
                    <a:gd name="connsiteY0" fmla="*/ 1727943 h 2066715"/>
                    <a:gd name="connsiteX1" fmla="*/ 995727 w 4965522"/>
                    <a:gd name="connsiteY1" fmla="*/ 1344471 h 2066715"/>
                    <a:gd name="connsiteX2" fmla="*/ 2043035 w 4965522"/>
                    <a:gd name="connsiteY2" fmla="*/ 214035 h 2066715"/>
                    <a:gd name="connsiteX3" fmla="*/ 3449464 w 4965522"/>
                    <a:gd name="connsiteY3" fmla="*/ 68438 h 2066715"/>
                    <a:gd name="connsiteX4" fmla="*/ 4470601 w 4965522"/>
                    <a:gd name="connsiteY4" fmla="*/ 1007376 h 2066715"/>
                    <a:gd name="connsiteX5" fmla="*/ 4965522 w 4965522"/>
                    <a:gd name="connsiteY5" fmla="*/ 2066715 h 2066715"/>
                    <a:gd name="connsiteX0" fmla="*/ 0 w 4965522"/>
                    <a:gd name="connsiteY0" fmla="*/ 1728899 h 2067671"/>
                    <a:gd name="connsiteX1" fmla="*/ 995727 w 4965522"/>
                    <a:gd name="connsiteY1" fmla="*/ 1345427 h 2067671"/>
                    <a:gd name="connsiteX2" fmla="*/ 2043035 w 4965522"/>
                    <a:gd name="connsiteY2" fmla="*/ 214991 h 2067671"/>
                    <a:gd name="connsiteX3" fmla="*/ 3449464 w 4965522"/>
                    <a:gd name="connsiteY3" fmla="*/ 69394 h 2067671"/>
                    <a:gd name="connsiteX4" fmla="*/ 4371183 w 4965522"/>
                    <a:gd name="connsiteY4" fmla="*/ 1021278 h 2067671"/>
                    <a:gd name="connsiteX5" fmla="*/ 4965522 w 4965522"/>
                    <a:gd name="connsiteY5" fmla="*/ 2067671 h 2067671"/>
                    <a:gd name="connsiteX0" fmla="*/ 0 w 4965522"/>
                    <a:gd name="connsiteY0" fmla="*/ 1944383 h 2283155"/>
                    <a:gd name="connsiteX1" fmla="*/ 995727 w 4965522"/>
                    <a:gd name="connsiteY1" fmla="*/ 1560911 h 2283155"/>
                    <a:gd name="connsiteX2" fmla="*/ 2109315 w 4965522"/>
                    <a:gd name="connsiteY2" fmla="*/ 87396 h 2283155"/>
                    <a:gd name="connsiteX3" fmla="*/ 3449464 w 4965522"/>
                    <a:gd name="connsiteY3" fmla="*/ 284878 h 2283155"/>
                    <a:gd name="connsiteX4" fmla="*/ 4371183 w 4965522"/>
                    <a:gd name="connsiteY4" fmla="*/ 1236762 h 2283155"/>
                    <a:gd name="connsiteX5" fmla="*/ 4965522 w 4965522"/>
                    <a:gd name="connsiteY5" fmla="*/ 2283155 h 2283155"/>
                    <a:gd name="connsiteX0" fmla="*/ 0 w 4965522"/>
                    <a:gd name="connsiteY0" fmla="*/ 1913784 h 2252556"/>
                    <a:gd name="connsiteX1" fmla="*/ 995727 w 4965522"/>
                    <a:gd name="connsiteY1" fmla="*/ 1530312 h 2252556"/>
                    <a:gd name="connsiteX2" fmla="*/ 2109315 w 4965522"/>
                    <a:gd name="connsiteY2" fmla="*/ 56797 h 2252556"/>
                    <a:gd name="connsiteX3" fmla="*/ 3714580 w 4965522"/>
                    <a:gd name="connsiteY3" fmla="*/ 390215 h 2252556"/>
                    <a:gd name="connsiteX4" fmla="*/ 4371183 w 4965522"/>
                    <a:gd name="connsiteY4" fmla="*/ 1206163 h 2252556"/>
                    <a:gd name="connsiteX5" fmla="*/ 4965522 w 4965522"/>
                    <a:gd name="connsiteY5" fmla="*/ 2252556 h 2252556"/>
                    <a:gd name="connsiteX0" fmla="*/ 0 w 4965522"/>
                    <a:gd name="connsiteY0" fmla="*/ 1922121 h 2260893"/>
                    <a:gd name="connsiteX1" fmla="*/ 995727 w 4965522"/>
                    <a:gd name="connsiteY1" fmla="*/ 1538649 h 2260893"/>
                    <a:gd name="connsiteX2" fmla="*/ 2109315 w 4965522"/>
                    <a:gd name="connsiteY2" fmla="*/ 65134 h 2260893"/>
                    <a:gd name="connsiteX3" fmla="*/ 3714580 w 4965522"/>
                    <a:gd name="connsiteY3" fmla="*/ 398552 h 2260893"/>
                    <a:gd name="connsiteX4" fmla="*/ 4371183 w 4965522"/>
                    <a:gd name="connsiteY4" fmla="*/ 1214500 h 2260893"/>
                    <a:gd name="connsiteX5" fmla="*/ 4965522 w 4965522"/>
                    <a:gd name="connsiteY5" fmla="*/ 2260893 h 2260893"/>
                    <a:gd name="connsiteX0" fmla="*/ 0 w 4965522"/>
                    <a:gd name="connsiteY0" fmla="*/ 1957628 h 2296400"/>
                    <a:gd name="connsiteX1" fmla="*/ 995727 w 4965522"/>
                    <a:gd name="connsiteY1" fmla="*/ 1574156 h 2296400"/>
                    <a:gd name="connsiteX2" fmla="*/ 2109315 w 4965522"/>
                    <a:gd name="connsiteY2" fmla="*/ 100641 h 2296400"/>
                    <a:gd name="connsiteX3" fmla="*/ 3714580 w 4965522"/>
                    <a:gd name="connsiteY3" fmla="*/ 434059 h 2296400"/>
                    <a:gd name="connsiteX4" fmla="*/ 4371183 w 4965522"/>
                    <a:gd name="connsiteY4" fmla="*/ 1250007 h 2296400"/>
                    <a:gd name="connsiteX5" fmla="*/ 4965522 w 4965522"/>
                    <a:gd name="connsiteY5" fmla="*/ 2296400 h 2296400"/>
                    <a:gd name="connsiteX0" fmla="*/ 0 w 4965522"/>
                    <a:gd name="connsiteY0" fmla="*/ 1975042 h 2313814"/>
                    <a:gd name="connsiteX1" fmla="*/ 995727 w 4965522"/>
                    <a:gd name="connsiteY1" fmla="*/ 1591570 h 2313814"/>
                    <a:gd name="connsiteX2" fmla="*/ 2109315 w 4965522"/>
                    <a:gd name="connsiteY2" fmla="*/ 118055 h 2313814"/>
                    <a:gd name="connsiteX3" fmla="*/ 3714580 w 4965522"/>
                    <a:gd name="connsiteY3" fmla="*/ 451473 h 2313814"/>
                    <a:gd name="connsiteX4" fmla="*/ 4965522 w 4965522"/>
                    <a:gd name="connsiteY4" fmla="*/ 2313814 h 2313814"/>
                    <a:gd name="connsiteX0" fmla="*/ 0 w 4965522"/>
                    <a:gd name="connsiteY0" fmla="*/ 1949471 h 2288243"/>
                    <a:gd name="connsiteX1" fmla="*/ 995727 w 4965522"/>
                    <a:gd name="connsiteY1" fmla="*/ 1565999 h 2288243"/>
                    <a:gd name="connsiteX2" fmla="*/ 2109315 w 4965522"/>
                    <a:gd name="connsiteY2" fmla="*/ 92484 h 2288243"/>
                    <a:gd name="connsiteX3" fmla="*/ 3557166 w 4965522"/>
                    <a:gd name="connsiteY3" fmla="*/ 387063 h 2288243"/>
                    <a:gd name="connsiteX4" fmla="*/ 4965522 w 4965522"/>
                    <a:gd name="connsiteY4" fmla="*/ 2288243 h 2288243"/>
                    <a:gd name="connsiteX0" fmla="*/ 0 w 4965522"/>
                    <a:gd name="connsiteY0" fmla="*/ 1949471 h 2288243"/>
                    <a:gd name="connsiteX1" fmla="*/ 995727 w 4965522"/>
                    <a:gd name="connsiteY1" fmla="*/ 1565999 h 2288243"/>
                    <a:gd name="connsiteX2" fmla="*/ 2109315 w 4965522"/>
                    <a:gd name="connsiteY2" fmla="*/ 92484 h 2288243"/>
                    <a:gd name="connsiteX3" fmla="*/ 3557166 w 4965522"/>
                    <a:gd name="connsiteY3" fmla="*/ 387063 h 2288243"/>
                    <a:gd name="connsiteX4" fmla="*/ 4965522 w 4965522"/>
                    <a:gd name="connsiteY4" fmla="*/ 2288243 h 22882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965522" h="2288243">
                      <a:moveTo>
                        <a:pt x="0" y="1949471"/>
                      </a:moveTo>
                      <a:cubicBezTo>
                        <a:pt x="323117" y="1900380"/>
                        <a:pt x="644175" y="1875497"/>
                        <a:pt x="995727" y="1565999"/>
                      </a:cubicBezTo>
                      <a:cubicBezTo>
                        <a:pt x="1347279" y="1256501"/>
                        <a:pt x="1682409" y="288973"/>
                        <a:pt x="2109315" y="92484"/>
                      </a:cubicBezTo>
                      <a:cubicBezTo>
                        <a:pt x="2536222" y="-104005"/>
                        <a:pt x="3081132" y="21103"/>
                        <a:pt x="3557166" y="387063"/>
                      </a:cubicBezTo>
                      <a:cubicBezTo>
                        <a:pt x="4033201" y="753023"/>
                        <a:pt x="4812613" y="1783738"/>
                        <a:pt x="4965522" y="2288243"/>
                      </a:cubicBezTo>
                    </a:path>
                  </a:pathLst>
                </a:custGeom>
                <a:noFill/>
                <a:ln w="38100">
                  <a:solidFill>
                    <a:schemeClr val="accent1">
                      <a:shade val="50000"/>
                      <a:alpha val="20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 sz="1799" dirty="0"/>
                </a:p>
              </p:txBody>
            </p:sp>
          </p:grpSp>
          <p:sp>
            <p:nvSpPr>
              <p:cNvPr id="82" name="Forme libre : forme 81">
                <a:extLst>
                  <a:ext uri="{FF2B5EF4-FFF2-40B4-BE49-F238E27FC236}">
                    <a16:creationId xmlns:a16="http://schemas.microsoft.com/office/drawing/2014/main" id="{B718614E-1172-619E-D870-F63ED0BABAAD}"/>
                  </a:ext>
                </a:extLst>
              </p:cNvPr>
              <p:cNvSpPr/>
              <p:nvPr/>
            </p:nvSpPr>
            <p:spPr>
              <a:xfrm>
                <a:off x="3987501" y="1379968"/>
                <a:ext cx="5481856" cy="4968995"/>
              </a:xfrm>
              <a:custGeom>
                <a:avLst/>
                <a:gdLst>
                  <a:gd name="connsiteX0" fmla="*/ 0 w 5184843"/>
                  <a:gd name="connsiteY0" fmla="*/ 0 h 4278196"/>
                  <a:gd name="connsiteX1" fmla="*/ 875490 w 5184843"/>
                  <a:gd name="connsiteY1" fmla="*/ 4260714 h 4278196"/>
                  <a:gd name="connsiteX2" fmla="*/ 3025302 w 5184843"/>
                  <a:gd name="connsiteY2" fmla="*/ 1556425 h 4278196"/>
                  <a:gd name="connsiteX3" fmla="*/ 3988341 w 5184843"/>
                  <a:gd name="connsiteY3" fmla="*/ 2733472 h 4278196"/>
                  <a:gd name="connsiteX4" fmla="*/ 4805464 w 5184843"/>
                  <a:gd name="connsiteY4" fmla="*/ 1498059 h 4278196"/>
                  <a:gd name="connsiteX5" fmla="*/ 5184843 w 5184843"/>
                  <a:gd name="connsiteY5" fmla="*/ 1313234 h 4278196"/>
                  <a:gd name="connsiteX0" fmla="*/ 0 w 5184843"/>
                  <a:gd name="connsiteY0" fmla="*/ 0 h 4345250"/>
                  <a:gd name="connsiteX1" fmla="*/ 875490 w 5184843"/>
                  <a:gd name="connsiteY1" fmla="*/ 4260714 h 4345250"/>
                  <a:gd name="connsiteX2" fmla="*/ 2120502 w 5184843"/>
                  <a:gd name="connsiteY2" fmla="*/ 2742620 h 4345250"/>
                  <a:gd name="connsiteX3" fmla="*/ 3025302 w 5184843"/>
                  <a:gd name="connsiteY3" fmla="*/ 1556425 h 4345250"/>
                  <a:gd name="connsiteX4" fmla="*/ 3988341 w 5184843"/>
                  <a:gd name="connsiteY4" fmla="*/ 2733472 h 4345250"/>
                  <a:gd name="connsiteX5" fmla="*/ 4805464 w 5184843"/>
                  <a:gd name="connsiteY5" fmla="*/ 1498059 h 4345250"/>
                  <a:gd name="connsiteX6" fmla="*/ 5184843 w 5184843"/>
                  <a:gd name="connsiteY6" fmla="*/ 1313234 h 4345250"/>
                  <a:gd name="connsiteX0" fmla="*/ 0 w 5184843"/>
                  <a:gd name="connsiteY0" fmla="*/ 0 h 4347908"/>
                  <a:gd name="connsiteX1" fmla="*/ 875490 w 5184843"/>
                  <a:gd name="connsiteY1" fmla="*/ 4260714 h 4347908"/>
                  <a:gd name="connsiteX2" fmla="*/ 2341157 w 5184843"/>
                  <a:gd name="connsiteY2" fmla="*/ 2770637 h 4347908"/>
                  <a:gd name="connsiteX3" fmla="*/ 3025302 w 5184843"/>
                  <a:gd name="connsiteY3" fmla="*/ 1556425 h 4347908"/>
                  <a:gd name="connsiteX4" fmla="*/ 3988341 w 5184843"/>
                  <a:gd name="connsiteY4" fmla="*/ 2733472 h 4347908"/>
                  <a:gd name="connsiteX5" fmla="*/ 4805464 w 5184843"/>
                  <a:gd name="connsiteY5" fmla="*/ 1498059 h 4347908"/>
                  <a:gd name="connsiteX6" fmla="*/ 5184843 w 5184843"/>
                  <a:gd name="connsiteY6" fmla="*/ 1313234 h 4347908"/>
                  <a:gd name="connsiteX0" fmla="*/ 0 w 5184843"/>
                  <a:gd name="connsiteY0" fmla="*/ 0 h 4347908"/>
                  <a:gd name="connsiteX1" fmla="*/ 875490 w 5184843"/>
                  <a:gd name="connsiteY1" fmla="*/ 4260714 h 4347908"/>
                  <a:gd name="connsiteX2" fmla="*/ 2341157 w 5184843"/>
                  <a:gd name="connsiteY2" fmla="*/ 2770637 h 4347908"/>
                  <a:gd name="connsiteX3" fmla="*/ 3025302 w 5184843"/>
                  <a:gd name="connsiteY3" fmla="*/ 1556425 h 4347908"/>
                  <a:gd name="connsiteX4" fmla="*/ 3988341 w 5184843"/>
                  <a:gd name="connsiteY4" fmla="*/ 2733472 h 4347908"/>
                  <a:gd name="connsiteX5" fmla="*/ 4805464 w 5184843"/>
                  <a:gd name="connsiteY5" fmla="*/ 1498059 h 4347908"/>
                  <a:gd name="connsiteX6" fmla="*/ 5184843 w 5184843"/>
                  <a:gd name="connsiteY6" fmla="*/ 1313234 h 4347908"/>
                  <a:gd name="connsiteX0" fmla="*/ 0 w 5184843"/>
                  <a:gd name="connsiteY0" fmla="*/ 0 h 4267294"/>
                  <a:gd name="connsiteX1" fmla="*/ 914429 w 5184843"/>
                  <a:gd name="connsiteY1" fmla="*/ 4176661 h 4267294"/>
                  <a:gd name="connsiteX2" fmla="*/ 2341157 w 5184843"/>
                  <a:gd name="connsiteY2" fmla="*/ 2770637 h 4267294"/>
                  <a:gd name="connsiteX3" fmla="*/ 3025302 w 5184843"/>
                  <a:gd name="connsiteY3" fmla="*/ 1556425 h 4267294"/>
                  <a:gd name="connsiteX4" fmla="*/ 3988341 w 5184843"/>
                  <a:gd name="connsiteY4" fmla="*/ 2733472 h 4267294"/>
                  <a:gd name="connsiteX5" fmla="*/ 4805464 w 5184843"/>
                  <a:gd name="connsiteY5" fmla="*/ 1498059 h 4267294"/>
                  <a:gd name="connsiteX6" fmla="*/ 5184843 w 5184843"/>
                  <a:gd name="connsiteY6" fmla="*/ 1313234 h 4267294"/>
                  <a:gd name="connsiteX0" fmla="*/ 0 w 5184843"/>
                  <a:gd name="connsiteY0" fmla="*/ 0 h 4176935"/>
                  <a:gd name="connsiteX1" fmla="*/ 914429 w 5184843"/>
                  <a:gd name="connsiteY1" fmla="*/ 4176661 h 4176935"/>
                  <a:gd name="connsiteX2" fmla="*/ 2341157 w 5184843"/>
                  <a:gd name="connsiteY2" fmla="*/ 2770637 h 4176935"/>
                  <a:gd name="connsiteX3" fmla="*/ 3025302 w 5184843"/>
                  <a:gd name="connsiteY3" fmla="*/ 1556425 h 4176935"/>
                  <a:gd name="connsiteX4" fmla="*/ 3988341 w 5184843"/>
                  <a:gd name="connsiteY4" fmla="*/ 2733472 h 4176935"/>
                  <a:gd name="connsiteX5" fmla="*/ 4805464 w 5184843"/>
                  <a:gd name="connsiteY5" fmla="*/ 1498059 h 4176935"/>
                  <a:gd name="connsiteX6" fmla="*/ 5184843 w 5184843"/>
                  <a:gd name="connsiteY6" fmla="*/ 1313234 h 4176935"/>
                  <a:gd name="connsiteX0" fmla="*/ 0 w 5184843"/>
                  <a:gd name="connsiteY0" fmla="*/ 0 h 4268724"/>
                  <a:gd name="connsiteX1" fmla="*/ 914429 w 5184843"/>
                  <a:gd name="connsiteY1" fmla="*/ 4176661 h 4268724"/>
                  <a:gd name="connsiteX2" fmla="*/ 2263279 w 5184843"/>
                  <a:gd name="connsiteY2" fmla="*/ 2784647 h 4268724"/>
                  <a:gd name="connsiteX3" fmla="*/ 3025302 w 5184843"/>
                  <a:gd name="connsiteY3" fmla="*/ 1556425 h 4268724"/>
                  <a:gd name="connsiteX4" fmla="*/ 3988341 w 5184843"/>
                  <a:gd name="connsiteY4" fmla="*/ 2733472 h 4268724"/>
                  <a:gd name="connsiteX5" fmla="*/ 4805464 w 5184843"/>
                  <a:gd name="connsiteY5" fmla="*/ 1498059 h 4268724"/>
                  <a:gd name="connsiteX6" fmla="*/ 5184843 w 5184843"/>
                  <a:gd name="connsiteY6" fmla="*/ 1313234 h 4268724"/>
                  <a:gd name="connsiteX0" fmla="*/ 0 w 5184843"/>
                  <a:gd name="connsiteY0" fmla="*/ 0 h 4177323"/>
                  <a:gd name="connsiteX1" fmla="*/ 914429 w 5184843"/>
                  <a:gd name="connsiteY1" fmla="*/ 4176661 h 4177323"/>
                  <a:gd name="connsiteX2" fmla="*/ 2263279 w 5184843"/>
                  <a:gd name="connsiteY2" fmla="*/ 2784647 h 4177323"/>
                  <a:gd name="connsiteX3" fmla="*/ 3025302 w 5184843"/>
                  <a:gd name="connsiteY3" fmla="*/ 1556425 h 4177323"/>
                  <a:gd name="connsiteX4" fmla="*/ 3988341 w 5184843"/>
                  <a:gd name="connsiteY4" fmla="*/ 2733472 h 4177323"/>
                  <a:gd name="connsiteX5" fmla="*/ 4805464 w 5184843"/>
                  <a:gd name="connsiteY5" fmla="*/ 1498059 h 4177323"/>
                  <a:gd name="connsiteX6" fmla="*/ 5184843 w 5184843"/>
                  <a:gd name="connsiteY6" fmla="*/ 1313234 h 4177323"/>
                  <a:gd name="connsiteX0" fmla="*/ 0 w 5184843"/>
                  <a:gd name="connsiteY0" fmla="*/ 0 h 4177371"/>
                  <a:gd name="connsiteX1" fmla="*/ 914429 w 5184843"/>
                  <a:gd name="connsiteY1" fmla="*/ 4176661 h 4177371"/>
                  <a:gd name="connsiteX2" fmla="*/ 2263279 w 5184843"/>
                  <a:gd name="connsiteY2" fmla="*/ 2784647 h 4177371"/>
                  <a:gd name="connsiteX3" fmla="*/ 3025302 w 5184843"/>
                  <a:gd name="connsiteY3" fmla="*/ 1556425 h 4177371"/>
                  <a:gd name="connsiteX4" fmla="*/ 3988341 w 5184843"/>
                  <a:gd name="connsiteY4" fmla="*/ 2733472 h 4177371"/>
                  <a:gd name="connsiteX5" fmla="*/ 4805464 w 5184843"/>
                  <a:gd name="connsiteY5" fmla="*/ 1498059 h 4177371"/>
                  <a:gd name="connsiteX6" fmla="*/ 5184843 w 5184843"/>
                  <a:gd name="connsiteY6" fmla="*/ 1313234 h 4177371"/>
                  <a:gd name="connsiteX0" fmla="*/ 1548 w 5186391"/>
                  <a:gd name="connsiteY0" fmla="*/ 0 h 4177372"/>
                  <a:gd name="connsiteX1" fmla="*/ 915977 w 5186391"/>
                  <a:gd name="connsiteY1" fmla="*/ 4176661 h 4177372"/>
                  <a:gd name="connsiteX2" fmla="*/ 2264827 w 5186391"/>
                  <a:gd name="connsiteY2" fmla="*/ 2784647 h 4177372"/>
                  <a:gd name="connsiteX3" fmla="*/ 3026850 w 5186391"/>
                  <a:gd name="connsiteY3" fmla="*/ 1556425 h 4177372"/>
                  <a:gd name="connsiteX4" fmla="*/ 3989889 w 5186391"/>
                  <a:gd name="connsiteY4" fmla="*/ 2733472 h 4177372"/>
                  <a:gd name="connsiteX5" fmla="*/ 4807012 w 5186391"/>
                  <a:gd name="connsiteY5" fmla="*/ 1498059 h 4177372"/>
                  <a:gd name="connsiteX6" fmla="*/ 5186391 w 5186391"/>
                  <a:gd name="connsiteY6" fmla="*/ 1313234 h 4177372"/>
                  <a:gd name="connsiteX0" fmla="*/ 1548 w 5186391"/>
                  <a:gd name="connsiteY0" fmla="*/ 0 h 4177372"/>
                  <a:gd name="connsiteX1" fmla="*/ 915977 w 5186391"/>
                  <a:gd name="connsiteY1" fmla="*/ 4176661 h 4177372"/>
                  <a:gd name="connsiteX2" fmla="*/ 2264827 w 5186391"/>
                  <a:gd name="connsiteY2" fmla="*/ 2784647 h 4177372"/>
                  <a:gd name="connsiteX3" fmla="*/ 3026850 w 5186391"/>
                  <a:gd name="connsiteY3" fmla="*/ 1556425 h 4177372"/>
                  <a:gd name="connsiteX4" fmla="*/ 3989889 w 5186391"/>
                  <a:gd name="connsiteY4" fmla="*/ 2733472 h 4177372"/>
                  <a:gd name="connsiteX5" fmla="*/ 4807012 w 5186391"/>
                  <a:gd name="connsiteY5" fmla="*/ 1498059 h 4177372"/>
                  <a:gd name="connsiteX6" fmla="*/ 5186391 w 5186391"/>
                  <a:gd name="connsiteY6" fmla="*/ 1313234 h 4177372"/>
                  <a:gd name="connsiteX0" fmla="*/ 1548 w 6302934"/>
                  <a:gd name="connsiteY0" fmla="*/ 0 h 4879272"/>
                  <a:gd name="connsiteX1" fmla="*/ 915977 w 6302934"/>
                  <a:gd name="connsiteY1" fmla="*/ 4176661 h 4879272"/>
                  <a:gd name="connsiteX2" fmla="*/ 2264827 w 6302934"/>
                  <a:gd name="connsiteY2" fmla="*/ 2784647 h 4879272"/>
                  <a:gd name="connsiteX3" fmla="*/ 3026850 w 6302934"/>
                  <a:gd name="connsiteY3" fmla="*/ 1556425 h 4879272"/>
                  <a:gd name="connsiteX4" fmla="*/ 3989889 w 6302934"/>
                  <a:gd name="connsiteY4" fmla="*/ 2733472 h 4879272"/>
                  <a:gd name="connsiteX5" fmla="*/ 4807012 w 6302934"/>
                  <a:gd name="connsiteY5" fmla="*/ 1498059 h 4879272"/>
                  <a:gd name="connsiteX6" fmla="*/ 6302934 w 6302934"/>
                  <a:gd name="connsiteY6" fmla="*/ 4879272 h 4879272"/>
                  <a:gd name="connsiteX0" fmla="*/ 1548 w 6302934"/>
                  <a:gd name="connsiteY0" fmla="*/ 0 h 4879272"/>
                  <a:gd name="connsiteX1" fmla="*/ 915977 w 6302934"/>
                  <a:gd name="connsiteY1" fmla="*/ 4176661 h 4879272"/>
                  <a:gd name="connsiteX2" fmla="*/ 2264827 w 6302934"/>
                  <a:gd name="connsiteY2" fmla="*/ 2784647 h 4879272"/>
                  <a:gd name="connsiteX3" fmla="*/ 3026850 w 6302934"/>
                  <a:gd name="connsiteY3" fmla="*/ 1556425 h 4879272"/>
                  <a:gd name="connsiteX4" fmla="*/ 3989889 w 6302934"/>
                  <a:gd name="connsiteY4" fmla="*/ 2733472 h 4879272"/>
                  <a:gd name="connsiteX5" fmla="*/ 5000698 w 6302934"/>
                  <a:gd name="connsiteY5" fmla="*/ 1424280 h 4879272"/>
                  <a:gd name="connsiteX6" fmla="*/ 6302934 w 6302934"/>
                  <a:gd name="connsiteY6" fmla="*/ 4879272 h 4879272"/>
                  <a:gd name="connsiteX0" fmla="*/ 1548 w 6302934"/>
                  <a:gd name="connsiteY0" fmla="*/ 0 h 4879272"/>
                  <a:gd name="connsiteX1" fmla="*/ 915977 w 6302934"/>
                  <a:gd name="connsiteY1" fmla="*/ 4176661 h 4879272"/>
                  <a:gd name="connsiteX2" fmla="*/ 2264827 w 6302934"/>
                  <a:gd name="connsiteY2" fmla="*/ 2784647 h 4879272"/>
                  <a:gd name="connsiteX3" fmla="*/ 3026850 w 6302934"/>
                  <a:gd name="connsiteY3" fmla="*/ 1556425 h 4879272"/>
                  <a:gd name="connsiteX4" fmla="*/ 3989889 w 6302934"/>
                  <a:gd name="connsiteY4" fmla="*/ 2733472 h 4879272"/>
                  <a:gd name="connsiteX5" fmla="*/ 5000698 w 6302934"/>
                  <a:gd name="connsiteY5" fmla="*/ 1424280 h 4879272"/>
                  <a:gd name="connsiteX6" fmla="*/ 6302934 w 6302934"/>
                  <a:gd name="connsiteY6" fmla="*/ 4879272 h 4879272"/>
                  <a:gd name="connsiteX0" fmla="*/ 1548 w 6302934"/>
                  <a:gd name="connsiteY0" fmla="*/ 0 h 4879272"/>
                  <a:gd name="connsiteX1" fmla="*/ 915977 w 6302934"/>
                  <a:gd name="connsiteY1" fmla="*/ 4176661 h 4879272"/>
                  <a:gd name="connsiteX2" fmla="*/ 2264827 w 6302934"/>
                  <a:gd name="connsiteY2" fmla="*/ 2784647 h 4879272"/>
                  <a:gd name="connsiteX3" fmla="*/ 3026850 w 6302934"/>
                  <a:gd name="connsiteY3" fmla="*/ 1556425 h 4879272"/>
                  <a:gd name="connsiteX4" fmla="*/ 3989889 w 6302934"/>
                  <a:gd name="connsiteY4" fmla="*/ 2733472 h 4879272"/>
                  <a:gd name="connsiteX5" fmla="*/ 5000698 w 6302934"/>
                  <a:gd name="connsiteY5" fmla="*/ 1424280 h 4879272"/>
                  <a:gd name="connsiteX6" fmla="*/ 6302934 w 6302934"/>
                  <a:gd name="connsiteY6" fmla="*/ 4879272 h 4879272"/>
                  <a:gd name="connsiteX0" fmla="*/ 1548 w 6302934"/>
                  <a:gd name="connsiteY0" fmla="*/ 0 h 4879272"/>
                  <a:gd name="connsiteX1" fmla="*/ 915977 w 6302934"/>
                  <a:gd name="connsiteY1" fmla="*/ 4176661 h 4879272"/>
                  <a:gd name="connsiteX2" fmla="*/ 2264827 w 6302934"/>
                  <a:gd name="connsiteY2" fmla="*/ 2784647 h 4879272"/>
                  <a:gd name="connsiteX3" fmla="*/ 3129390 w 6302934"/>
                  <a:gd name="connsiteY3" fmla="*/ 1494942 h 4879272"/>
                  <a:gd name="connsiteX4" fmla="*/ 3989889 w 6302934"/>
                  <a:gd name="connsiteY4" fmla="*/ 2733472 h 4879272"/>
                  <a:gd name="connsiteX5" fmla="*/ 5000698 w 6302934"/>
                  <a:gd name="connsiteY5" fmla="*/ 1424280 h 4879272"/>
                  <a:gd name="connsiteX6" fmla="*/ 6302934 w 6302934"/>
                  <a:gd name="connsiteY6" fmla="*/ 4879272 h 4879272"/>
                  <a:gd name="connsiteX0" fmla="*/ 1548 w 6302934"/>
                  <a:gd name="connsiteY0" fmla="*/ 0 h 4879272"/>
                  <a:gd name="connsiteX1" fmla="*/ 915977 w 6302934"/>
                  <a:gd name="connsiteY1" fmla="*/ 4176661 h 4879272"/>
                  <a:gd name="connsiteX2" fmla="*/ 2264827 w 6302934"/>
                  <a:gd name="connsiteY2" fmla="*/ 2784647 h 4879272"/>
                  <a:gd name="connsiteX3" fmla="*/ 3129390 w 6302934"/>
                  <a:gd name="connsiteY3" fmla="*/ 1494942 h 4879272"/>
                  <a:gd name="connsiteX4" fmla="*/ 3989889 w 6302934"/>
                  <a:gd name="connsiteY4" fmla="*/ 2733472 h 4879272"/>
                  <a:gd name="connsiteX5" fmla="*/ 5000698 w 6302934"/>
                  <a:gd name="connsiteY5" fmla="*/ 1424280 h 4879272"/>
                  <a:gd name="connsiteX6" fmla="*/ 6302934 w 6302934"/>
                  <a:gd name="connsiteY6" fmla="*/ 4879272 h 4879272"/>
                  <a:gd name="connsiteX0" fmla="*/ 1548 w 6302934"/>
                  <a:gd name="connsiteY0" fmla="*/ 0 h 4879272"/>
                  <a:gd name="connsiteX1" fmla="*/ 915977 w 6302934"/>
                  <a:gd name="connsiteY1" fmla="*/ 4176661 h 4879272"/>
                  <a:gd name="connsiteX2" fmla="*/ 2264827 w 6302934"/>
                  <a:gd name="connsiteY2" fmla="*/ 2784647 h 4879272"/>
                  <a:gd name="connsiteX3" fmla="*/ 3129390 w 6302934"/>
                  <a:gd name="connsiteY3" fmla="*/ 1494942 h 4879272"/>
                  <a:gd name="connsiteX4" fmla="*/ 3989889 w 6302934"/>
                  <a:gd name="connsiteY4" fmla="*/ 2733472 h 4879272"/>
                  <a:gd name="connsiteX5" fmla="*/ 5000698 w 6302934"/>
                  <a:gd name="connsiteY5" fmla="*/ 1424280 h 4879272"/>
                  <a:gd name="connsiteX6" fmla="*/ 6302934 w 6302934"/>
                  <a:gd name="connsiteY6" fmla="*/ 4879272 h 4879272"/>
                  <a:gd name="connsiteX0" fmla="*/ 1548 w 6302934"/>
                  <a:gd name="connsiteY0" fmla="*/ 0 h 4879272"/>
                  <a:gd name="connsiteX1" fmla="*/ 915977 w 6302934"/>
                  <a:gd name="connsiteY1" fmla="*/ 4176661 h 4879272"/>
                  <a:gd name="connsiteX2" fmla="*/ 2264827 w 6302934"/>
                  <a:gd name="connsiteY2" fmla="*/ 2784647 h 4879272"/>
                  <a:gd name="connsiteX3" fmla="*/ 3129390 w 6302934"/>
                  <a:gd name="connsiteY3" fmla="*/ 1494942 h 4879272"/>
                  <a:gd name="connsiteX4" fmla="*/ 3989889 w 6302934"/>
                  <a:gd name="connsiteY4" fmla="*/ 2733472 h 4879272"/>
                  <a:gd name="connsiteX5" fmla="*/ 5000698 w 6302934"/>
                  <a:gd name="connsiteY5" fmla="*/ 1424280 h 4879272"/>
                  <a:gd name="connsiteX6" fmla="*/ 5698824 w 6302934"/>
                  <a:gd name="connsiteY6" fmla="*/ 2925353 h 4879272"/>
                  <a:gd name="connsiteX7" fmla="*/ 6302934 w 6302934"/>
                  <a:gd name="connsiteY7" fmla="*/ 4879272 h 4879272"/>
                  <a:gd name="connsiteX0" fmla="*/ 1548 w 6302934"/>
                  <a:gd name="connsiteY0" fmla="*/ 0 h 4879272"/>
                  <a:gd name="connsiteX1" fmla="*/ 915977 w 6302934"/>
                  <a:gd name="connsiteY1" fmla="*/ 4176661 h 4879272"/>
                  <a:gd name="connsiteX2" fmla="*/ 2264827 w 6302934"/>
                  <a:gd name="connsiteY2" fmla="*/ 2784647 h 4879272"/>
                  <a:gd name="connsiteX3" fmla="*/ 3129390 w 6302934"/>
                  <a:gd name="connsiteY3" fmla="*/ 1494942 h 4879272"/>
                  <a:gd name="connsiteX4" fmla="*/ 3989889 w 6302934"/>
                  <a:gd name="connsiteY4" fmla="*/ 2733472 h 4879272"/>
                  <a:gd name="connsiteX5" fmla="*/ 5000698 w 6302934"/>
                  <a:gd name="connsiteY5" fmla="*/ 1424280 h 4879272"/>
                  <a:gd name="connsiteX6" fmla="*/ 5846938 w 6302934"/>
                  <a:gd name="connsiteY6" fmla="*/ 2913056 h 4879272"/>
                  <a:gd name="connsiteX7" fmla="*/ 6302934 w 6302934"/>
                  <a:gd name="connsiteY7" fmla="*/ 4879272 h 4879272"/>
                  <a:gd name="connsiteX0" fmla="*/ 1548 w 6302934"/>
                  <a:gd name="connsiteY0" fmla="*/ 0 h 4879272"/>
                  <a:gd name="connsiteX1" fmla="*/ 915977 w 6302934"/>
                  <a:gd name="connsiteY1" fmla="*/ 4176661 h 4879272"/>
                  <a:gd name="connsiteX2" fmla="*/ 2264827 w 6302934"/>
                  <a:gd name="connsiteY2" fmla="*/ 2784647 h 4879272"/>
                  <a:gd name="connsiteX3" fmla="*/ 3129390 w 6302934"/>
                  <a:gd name="connsiteY3" fmla="*/ 1494942 h 4879272"/>
                  <a:gd name="connsiteX4" fmla="*/ 3989889 w 6302934"/>
                  <a:gd name="connsiteY4" fmla="*/ 2733472 h 4879272"/>
                  <a:gd name="connsiteX5" fmla="*/ 5000698 w 6302934"/>
                  <a:gd name="connsiteY5" fmla="*/ 1424280 h 4879272"/>
                  <a:gd name="connsiteX6" fmla="*/ 5846938 w 6302934"/>
                  <a:gd name="connsiteY6" fmla="*/ 2913056 h 4879272"/>
                  <a:gd name="connsiteX7" fmla="*/ 6302934 w 6302934"/>
                  <a:gd name="connsiteY7" fmla="*/ 4879272 h 4879272"/>
                  <a:gd name="connsiteX0" fmla="*/ 1548 w 6302934"/>
                  <a:gd name="connsiteY0" fmla="*/ 0 h 4879272"/>
                  <a:gd name="connsiteX1" fmla="*/ 915977 w 6302934"/>
                  <a:gd name="connsiteY1" fmla="*/ 4176661 h 4879272"/>
                  <a:gd name="connsiteX2" fmla="*/ 2264827 w 6302934"/>
                  <a:gd name="connsiteY2" fmla="*/ 2784647 h 4879272"/>
                  <a:gd name="connsiteX3" fmla="*/ 3129390 w 6302934"/>
                  <a:gd name="connsiteY3" fmla="*/ 1494942 h 4879272"/>
                  <a:gd name="connsiteX4" fmla="*/ 3989889 w 6302934"/>
                  <a:gd name="connsiteY4" fmla="*/ 2733472 h 4879272"/>
                  <a:gd name="connsiteX5" fmla="*/ 5000698 w 6302934"/>
                  <a:gd name="connsiteY5" fmla="*/ 1424280 h 4879272"/>
                  <a:gd name="connsiteX6" fmla="*/ 5846938 w 6302934"/>
                  <a:gd name="connsiteY6" fmla="*/ 2913056 h 4879272"/>
                  <a:gd name="connsiteX7" fmla="*/ 6302934 w 6302934"/>
                  <a:gd name="connsiteY7" fmla="*/ 4879272 h 4879272"/>
                  <a:gd name="connsiteX0" fmla="*/ 1548 w 6302934"/>
                  <a:gd name="connsiteY0" fmla="*/ 0 h 4879272"/>
                  <a:gd name="connsiteX1" fmla="*/ 915977 w 6302934"/>
                  <a:gd name="connsiteY1" fmla="*/ 4176661 h 4879272"/>
                  <a:gd name="connsiteX2" fmla="*/ 2264827 w 6302934"/>
                  <a:gd name="connsiteY2" fmla="*/ 2784647 h 4879272"/>
                  <a:gd name="connsiteX3" fmla="*/ 3129390 w 6302934"/>
                  <a:gd name="connsiteY3" fmla="*/ 1494942 h 4879272"/>
                  <a:gd name="connsiteX4" fmla="*/ 3989889 w 6302934"/>
                  <a:gd name="connsiteY4" fmla="*/ 2733472 h 4879272"/>
                  <a:gd name="connsiteX5" fmla="*/ 5000698 w 6302934"/>
                  <a:gd name="connsiteY5" fmla="*/ 1424280 h 4879272"/>
                  <a:gd name="connsiteX6" fmla="*/ 5755792 w 6302934"/>
                  <a:gd name="connsiteY6" fmla="*/ 2937650 h 4879272"/>
                  <a:gd name="connsiteX7" fmla="*/ 6302934 w 6302934"/>
                  <a:gd name="connsiteY7" fmla="*/ 4879272 h 4879272"/>
                  <a:gd name="connsiteX0" fmla="*/ 685 w 6250153"/>
                  <a:gd name="connsiteY0" fmla="*/ 0 h 6013991"/>
                  <a:gd name="connsiteX1" fmla="*/ 863196 w 6250153"/>
                  <a:gd name="connsiteY1" fmla="*/ 5311380 h 6013991"/>
                  <a:gd name="connsiteX2" fmla="*/ 2212046 w 6250153"/>
                  <a:gd name="connsiteY2" fmla="*/ 3919366 h 6013991"/>
                  <a:gd name="connsiteX3" fmla="*/ 3076609 w 6250153"/>
                  <a:gd name="connsiteY3" fmla="*/ 2629661 h 6013991"/>
                  <a:gd name="connsiteX4" fmla="*/ 3937108 w 6250153"/>
                  <a:gd name="connsiteY4" fmla="*/ 3868191 h 6013991"/>
                  <a:gd name="connsiteX5" fmla="*/ 4947917 w 6250153"/>
                  <a:gd name="connsiteY5" fmla="*/ 2558999 h 6013991"/>
                  <a:gd name="connsiteX6" fmla="*/ 5703011 w 6250153"/>
                  <a:gd name="connsiteY6" fmla="*/ 4072369 h 6013991"/>
                  <a:gd name="connsiteX7" fmla="*/ 6250153 w 6250153"/>
                  <a:gd name="connsiteY7" fmla="*/ 6013991 h 6013991"/>
                  <a:gd name="connsiteX0" fmla="*/ 2130 w 6251598"/>
                  <a:gd name="connsiteY0" fmla="*/ 0 h 6013991"/>
                  <a:gd name="connsiteX1" fmla="*/ 864641 w 6251598"/>
                  <a:gd name="connsiteY1" fmla="*/ 5311380 h 6013991"/>
                  <a:gd name="connsiteX2" fmla="*/ 2213491 w 6251598"/>
                  <a:gd name="connsiteY2" fmla="*/ 3919366 h 6013991"/>
                  <a:gd name="connsiteX3" fmla="*/ 3078054 w 6251598"/>
                  <a:gd name="connsiteY3" fmla="*/ 2629661 h 6013991"/>
                  <a:gd name="connsiteX4" fmla="*/ 3938553 w 6251598"/>
                  <a:gd name="connsiteY4" fmla="*/ 3868191 h 6013991"/>
                  <a:gd name="connsiteX5" fmla="*/ 4949362 w 6251598"/>
                  <a:gd name="connsiteY5" fmla="*/ 2558999 h 6013991"/>
                  <a:gd name="connsiteX6" fmla="*/ 5704456 w 6251598"/>
                  <a:gd name="connsiteY6" fmla="*/ 4072369 h 6013991"/>
                  <a:gd name="connsiteX7" fmla="*/ 6251598 w 6251598"/>
                  <a:gd name="connsiteY7" fmla="*/ 6013991 h 6013991"/>
                  <a:gd name="connsiteX0" fmla="*/ 816 w 6146446"/>
                  <a:gd name="connsiteY0" fmla="*/ 0 h 6013991"/>
                  <a:gd name="connsiteX1" fmla="*/ 759489 w 6146446"/>
                  <a:gd name="connsiteY1" fmla="*/ 5311380 h 6013991"/>
                  <a:gd name="connsiteX2" fmla="*/ 2108339 w 6146446"/>
                  <a:gd name="connsiteY2" fmla="*/ 3919366 h 6013991"/>
                  <a:gd name="connsiteX3" fmla="*/ 2972902 w 6146446"/>
                  <a:gd name="connsiteY3" fmla="*/ 2629661 h 6013991"/>
                  <a:gd name="connsiteX4" fmla="*/ 3833401 w 6146446"/>
                  <a:gd name="connsiteY4" fmla="*/ 3868191 h 6013991"/>
                  <a:gd name="connsiteX5" fmla="*/ 4844210 w 6146446"/>
                  <a:gd name="connsiteY5" fmla="*/ 2558999 h 6013991"/>
                  <a:gd name="connsiteX6" fmla="*/ 5599304 w 6146446"/>
                  <a:gd name="connsiteY6" fmla="*/ 4072369 h 6013991"/>
                  <a:gd name="connsiteX7" fmla="*/ 6146446 w 6146446"/>
                  <a:gd name="connsiteY7" fmla="*/ 6013991 h 6013991"/>
                  <a:gd name="connsiteX0" fmla="*/ 2855 w 6148485"/>
                  <a:gd name="connsiteY0" fmla="*/ 0 h 6013991"/>
                  <a:gd name="connsiteX1" fmla="*/ 761528 w 6148485"/>
                  <a:gd name="connsiteY1" fmla="*/ 5311380 h 6013991"/>
                  <a:gd name="connsiteX2" fmla="*/ 2110378 w 6148485"/>
                  <a:gd name="connsiteY2" fmla="*/ 3919366 h 6013991"/>
                  <a:gd name="connsiteX3" fmla="*/ 2974941 w 6148485"/>
                  <a:gd name="connsiteY3" fmla="*/ 2629661 h 6013991"/>
                  <a:gd name="connsiteX4" fmla="*/ 3835440 w 6148485"/>
                  <a:gd name="connsiteY4" fmla="*/ 3868191 h 6013991"/>
                  <a:gd name="connsiteX5" fmla="*/ 4846249 w 6148485"/>
                  <a:gd name="connsiteY5" fmla="*/ 2558999 h 6013991"/>
                  <a:gd name="connsiteX6" fmla="*/ 5601343 w 6148485"/>
                  <a:gd name="connsiteY6" fmla="*/ 4072369 h 6013991"/>
                  <a:gd name="connsiteX7" fmla="*/ 6148485 w 6148485"/>
                  <a:gd name="connsiteY7" fmla="*/ 6013991 h 6013991"/>
                  <a:gd name="connsiteX0" fmla="*/ 2855 w 6148485"/>
                  <a:gd name="connsiteY0" fmla="*/ 0 h 6013991"/>
                  <a:gd name="connsiteX1" fmla="*/ 761528 w 6148485"/>
                  <a:gd name="connsiteY1" fmla="*/ 5311380 h 6013991"/>
                  <a:gd name="connsiteX2" fmla="*/ 2110378 w 6148485"/>
                  <a:gd name="connsiteY2" fmla="*/ 3919366 h 6013991"/>
                  <a:gd name="connsiteX3" fmla="*/ 2974941 w 6148485"/>
                  <a:gd name="connsiteY3" fmla="*/ 2629661 h 6013991"/>
                  <a:gd name="connsiteX4" fmla="*/ 3835440 w 6148485"/>
                  <a:gd name="connsiteY4" fmla="*/ 3868191 h 6013991"/>
                  <a:gd name="connsiteX5" fmla="*/ 4839413 w 6148485"/>
                  <a:gd name="connsiteY5" fmla="*/ 1776930 h 6013991"/>
                  <a:gd name="connsiteX6" fmla="*/ 5601343 w 6148485"/>
                  <a:gd name="connsiteY6" fmla="*/ 4072369 h 6013991"/>
                  <a:gd name="connsiteX7" fmla="*/ 6148485 w 6148485"/>
                  <a:gd name="connsiteY7" fmla="*/ 6013991 h 6013991"/>
                  <a:gd name="connsiteX0" fmla="*/ 2855 w 6148485"/>
                  <a:gd name="connsiteY0" fmla="*/ 0 h 6013991"/>
                  <a:gd name="connsiteX1" fmla="*/ 761528 w 6148485"/>
                  <a:gd name="connsiteY1" fmla="*/ 5311380 h 6013991"/>
                  <a:gd name="connsiteX2" fmla="*/ 2110378 w 6148485"/>
                  <a:gd name="connsiteY2" fmla="*/ 3919366 h 6013991"/>
                  <a:gd name="connsiteX3" fmla="*/ 2974941 w 6148485"/>
                  <a:gd name="connsiteY3" fmla="*/ 2629661 h 6013991"/>
                  <a:gd name="connsiteX4" fmla="*/ 3835440 w 6148485"/>
                  <a:gd name="connsiteY4" fmla="*/ 3868191 h 6013991"/>
                  <a:gd name="connsiteX5" fmla="*/ 4839413 w 6148485"/>
                  <a:gd name="connsiteY5" fmla="*/ 1776930 h 6013991"/>
                  <a:gd name="connsiteX6" fmla="*/ 5601343 w 6148485"/>
                  <a:gd name="connsiteY6" fmla="*/ 4072369 h 6013991"/>
                  <a:gd name="connsiteX7" fmla="*/ 6148485 w 6148485"/>
                  <a:gd name="connsiteY7" fmla="*/ 6013991 h 6013991"/>
                  <a:gd name="connsiteX0" fmla="*/ 2855 w 6148485"/>
                  <a:gd name="connsiteY0" fmla="*/ 0 h 6013991"/>
                  <a:gd name="connsiteX1" fmla="*/ 761528 w 6148485"/>
                  <a:gd name="connsiteY1" fmla="*/ 5311380 h 6013991"/>
                  <a:gd name="connsiteX2" fmla="*/ 2110378 w 6148485"/>
                  <a:gd name="connsiteY2" fmla="*/ 3919366 h 6013991"/>
                  <a:gd name="connsiteX3" fmla="*/ 2974941 w 6148485"/>
                  <a:gd name="connsiteY3" fmla="*/ 2629661 h 6013991"/>
                  <a:gd name="connsiteX4" fmla="*/ 3835440 w 6148485"/>
                  <a:gd name="connsiteY4" fmla="*/ 3868191 h 6013991"/>
                  <a:gd name="connsiteX5" fmla="*/ 4839413 w 6148485"/>
                  <a:gd name="connsiteY5" fmla="*/ 1776930 h 6013991"/>
                  <a:gd name="connsiteX6" fmla="*/ 6148485 w 6148485"/>
                  <a:gd name="connsiteY6" fmla="*/ 6013991 h 6013991"/>
                  <a:gd name="connsiteX0" fmla="*/ 2855 w 6148485"/>
                  <a:gd name="connsiteY0" fmla="*/ 0 h 6013991"/>
                  <a:gd name="connsiteX1" fmla="*/ 761528 w 6148485"/>
                  <a:gd name="connsiteY1" fmla="*/ 5311380 h 6013991"/>
                  <a:gd name="connsiteX2" fmla="*/ 2110378 w 6148485"/>
                  <a:gd name="connsiteY2" fmla="*/ 3919366 h 6013991"/>
                  <a:gd name="connsiteX3" fmla="*/ 2974941 w 6148485"/>
                  <a:gd name="connsiteY3" fmla="*/ 2629661 h 6013991"/>
                  <a:gd name="connsiteX4" fmla="*/ 3835440 w 6148485"/>
                  <a:gd name="connsiteY4" fmla="*/ 3868191 h 6013991"/>
                  <a:gd name="connsiteX5" fmla="*/ 4839413 w 6148485"/>
                  <a:gd name="connsiteY5" fmla="*/ 1776930 h 6013991"/>
                  <a:gd name="connsiteX6" fmla="*/ 6148485 w 6148485"/>
                  <a:gd name="connsiteY6" fmla="*/ 6013991 h 6013991"/>
                  <a:gd name="connsiteX0" fmla="*/ 2855 w 6148485"/>
                  <a:gd name="connsiteY0" fmla="*/ 0 h 6013991"/>
                  <a:gd name="connsiteX1" fmla="*/ 761528 w 6148485"/>
                  <a:gd name="connsiteY1" fmla="*/ 5311380 h 6013991"/>
                  <a:gd name="connsiteX2" fmla="*/ 2110378 w 6148485"/>
                  <a:gd name="connsiteY2" fmla="*/ 3919366 h 6013991"/>
                  <a:gd name="connsiteX3" fmla="*/ 2974941 w 6148485"/>
                  <a:gd name="connsiteY3" fmla="*/ 2629661 h 6013991"/>
                  <a:gd name="connsiteX4" fmla="*/ 3835440 w 6148485"/>
                  <a:gd name="connsiteY4" fmla="*/ 3868191 h 6013991"/>
                  <a:gd name="connsiteX5" fmla="*/ 4839413 w 6148485"/>
                  <a:gd name="connsiteY5" fmla="*/ 1776930 h 6013991"/>
                  <a:gd name="connsiteX6" fmla="*/ 6148485 w 6148485"/>
                  <a:gd name="connsiteY6" fmla="*/ 6013991 h 6013991"/>
                  <a:gd name="connsiteX0" fmla="*/ 2855 w 6148485"/>
                  <a:gd name="connsiteY0" fmla="*/ 0 h 6013991"/>
                  <a:gd name="connsiteX1" fmla="*/ 761528 w 6148485"/>
                  <a:gd name="connsiteY1" fmla="*/ 5311380 h 6013991"/>
                  <a:gd name="connsiteX2" fmla="*/ 2110378 w 6148485"/>
                  <a:gd name="connsiteY2" fmla="*/ 3919366 h 6013991"/>
                  <a:gd name="connsiteX3" fmla="*/ 2974941 w 6148485"/>
                  <a:gd name="connsiteY3" fmla="*/ 2629661 h 6013991"/>
                  <a:gd name="connsiteX4" fmla="*/ 3835440 w 6148485"/>
                  <a:gd name="connsiteY4" fmla="*/ 3868191 h 6013991"/>
                  <a:gd name="connsiteX5" fmla="*/ 4839413 w 6148485"/>
                  <a:gd name="connsiteY5" fmla="*/ 1776930 h 6013991"/>
                  <a:gd name="connsiteX6" fmla="*/ 6148485 w 6148485"/>
                  <a:gd name="connsiteY6" fmla="*/ 6013991 h 6013991"/>
                  <a:gd name="connsiteX0" fmla="*/ 2855 w 6148485"/>
                  <a:gd name="connsiteY0" fmla="*/ 0 h 6013991"/>
                  <a:gd name="connsiteX1" fmla="*/ 761528 w 6148485"/>
                  <a:gd name="connsiteY1" fmla="*/ 5311380 h 6013991"/>
                  <a:gd name="connsiteX2" fmla="*/ 2110378 w 6148485"/>
                  <a:gd name="connsiteY2" fmla="*/ 3919366 h 6013991"/>
                  <a:gd name="connsiteX3" fmla="*/ 2974941 w 6148485"/>
                  <a:gd name="connsiteY3" fmla="*/ 2629661 h 6013991"/>
                  <a:gd name="connsiteX4" fmla="*/ 3835440 w 6148485"/>
                  <a:gd name="connsiteY4" fmla="*/ 3868191 h 6013991"/>
                  <a:gd name="connsiteX5" fmla="*/ 4839413 w 6148485"/>
                  <a:gd name="connsiteY5" fmla="*/ 1776930 h 6013991"/>
                  <a:gd name="connsiteX6" fmla="*/ 6148485 w 6148485"/>
                  <a:gd name="connsiteY6" fmla="*/ 6013991 h 6013991"/>
                  <a:gd name="connsiteX0" fmla="*/ 2855 w 6148485"/>
                  <a:gd name="connsiteY0" fmla="*/ 0 h 6013991"/>
                  <a:gd name="connsiteX1" fmla="*/ 761528 w 6148485"/>
                  <a:gd name="connsiteY1" fmla="*/ 5311380 h 6013991"/>
                  <a:gd name="connsiteX2" fmla="*/ 2110378 w 6148485"/>
                  <a:gd name="connsiteY2" fmla="*/ 3919366 h 6013991"/>
                  <a:gd name="connsiteX3" fmla="*/ 3004520 w 6148485"/>
                  <a:gd name="connsiteY3" fmla="*/ 2299778 h 6013991"/>
                  <a:gd name="connsiteX4" fmla="*/ 3835440 w 6148485"/>
                  <a:gd name="connsiteY4" fmla="*/ 3868191 h 6013991"/>
                  <a:gd name="connsiteX5" fmla="*/ 4839413 w 6148485"/>
                  <a:gd name="connsiteY5" fmla="*/ 1776930 h 6013991"/>
                  <a:gd name="connsiteX6" fmla="*/ 6148485 w 6148485"/>
                  <a:gd name="connsiteY6" fmla="*/ 6013991 h 6013991"/>
                  <a:gd name="connsiteX0" fmla="*/ 2855 w 6148485"/>
                  <a:gd name="connsiteY0" fmla="*/ 0 h 6013991"/>
                  <a:gd name="connsiteX1" fmla="*/ 761528 w 6148485"/>
                  <a:gd name="connsiteY1" fmla="*/ 5311380 h 6013991"/>
                  <a:gd name="connsiteX2" fmla="*/ 2110378 w 6148485"/>
                  <a:gd name="connsiteY2" fmla="*/ 3919366 h 6013991"/>
                  <a:gd name="connsiteX3" fmla="*/ 3004520 w 6148485"/>
                  <a:gd name="connsiteY3" fmla="*/ 2299778 h 6013991"/>
                  <a:gd name="connsiteX4" fmla="*/ 3835440 w 6148485"/>
                  <a:gd name="connsiteY4" fmla="*/ 3868191 h 6013991"/>
                  <a:gd name="connsiteX5" fmla="*/ 4888710 w 6148485"/>
                  <a:gd name="connsiteY5" fmla="*/ 2160019 h 6013991"/>
                  <a:gd name="connsiteX6" fmla="*/ 6148485 w 6148485"/>
                  <a:gd name="connsiteY6" fmla="*/ 6013991 h 6013991"/>
                  <a:gd name="connsiteX0" fmla="*/ 2855 w 6148485"/>
                  <a:gd name="connsiteY0" fmla="*/ 0 h 6013991"/>
                  <a:gd name="connsiteX1" fmla="*/ 761528 w 6148485"/>
                  <a:gd name="connsiteY1" fmla="*/ 5311380 h 6013991"/>
                  <a:gd name="connsiteX2" fmla="*/ 2110378 w 6148485"/>
                  <a:gd name="connsiteY2" fmla="*/ 3919366 h 6013991"/>
                  <a:gd name="connsiteX3" fmla="*/ 3004520 w 6148485"/>
                  <a:gd name="connsiteY3" fmla="*/ 2299778 h 6013991"/>
                  <a:gd name="connsiteX4" fmla="*/ 3835440 w 6148485"/>
                  <a:gd name="connsiteY4" fmla="*/ 3868191 h 6013991"/>
                  <a:gd name="connsiteX5" fmla="*/ 4888710 w 6148485"/>
                  <a:gd name="connsiteY5" fmla="*/ 2160019 h 6013991"/>
                  <a:gd name="connsiteX6" fmla="*/ 6148485 w 6148485"/>
                  <a:gd name="connsiteY6" fmla="*/ 6013991 h 6013991"/>
                  <a:gd name="connsiteX0" fmla="*/ 2855 w 6148485"/>
                  <a:gd name="connsiteY0" fmla="*/ 0 h 6013991"/>
                  <a:gd name="connsiteX1" fmla="*/ 761528 w 6148485"/>
                  <a:gd name="connsiteY1" fmla="*/ 5311380 h 6013991"/>
                  <a:gd name="connsiteX2" fmla="*/ 2110378 w 6148485"/>
                  <a:gd name="connsiteY2" fmla="*/ 3919366 h 6013991"/>
                  <a:gd name="connsiteX3" fmla="*/ 3004520 w 6148485"/>
                  <a:gd name="connsiteY3" fmla="*/ 2299778 h 6013991"/>
                  <a:gd name="connsiteX4" fmla="*/ 3835440 w 6148485"/>
                  <a:gd name="connsiteY4" fmla="*/ 3868191 h 6013991"/>
                  <a:gd name="connsiteX5" fmla="*/ 4888710 w 6148485"/>
                  <a:gd name="connsiteY5" fmla="*/ 2160019 h 6013991"/>
                  <a:gd name="connsiteX6" fmla="*/ 6148485 w 6148485"/>
                  <a:gd name="connsiteY6" fmla="*/ 6013991 h 6013991"/>
                  <a:gd name="connsiteX0" fmla="*/ 2855 w 6148485"/>
                  <a:gd name="connsiteY0" fmla="*/ 0 h 6013991"/>
                  <a:gd name="connsiteX1" fmla="*/ 761528 w 6148485"/>
                  <a:gd name="connsiteY1" fmla="*/ 5311380 h 6013991"/>
                  <a:gd name="connsiteX2" fmla="*/ 2110378 w 6148485"/>
                  <a:gd name="connsiteY2" fmla="*/ 3919366 h 6013991"/>
                  <a:gd name="connsiteX3" fmla="*/ 3004520 w 6148485"/>
                  <a:gd name="connsiteY3" fmla="*/ 2299778 h 6013991"/>
                  <a:gd name="connsiteX4" fmla="*/ 3835440 w 6148485"/>
                  <a:gd name="connsiteY4" fmla="*/ 3868191 h 6013991"/>
                  <a:gd name="connsiteX5" fmla="*/ 4888710 w 6148485"/>
                  <a:gd name="connsiteY5" fmla="*/ 2160019 h 6013991"/>
                  <a:gd name="connsiteX6" fmla="*/ 6148485 w 6148485"/>
                  <a:gd name="connsiteY6" fmla="*/ 6013991 h 6013991"/>
                  <a:gd name="connsiteX0" fmla="*/ 2855 w 6148485"/>
                  <a:gd name="connsiteY0" fmla="*/ 0 h 6013991"/>
                  <a:gd name="connsiteX1" fmla="*/ 761528 w 6148485"/>
                  <a:gd name="connsiteY1" fmla="*/ 5311380 h 6013991"/>
                  <a:gd name="connsiteX2" fmla="*/ 2110378 w 6148485"/>
                  <a:gd name="connsiteY2" fmla="*/ 3919366 h 6013991"/>
                  <a:gd name="connsiteX3" fmla="*/ 3004520 w 6148485"/>
                  <a:gd name="connsiteY3" fmla="*/ 2299778 h 6013991"/>
                  <a:gd name="connsiteX4" fmla="*/ 3835440 w 6148485"/>
                  <a:gd name="connsiteY4" fmla="*/ 3868191 h 6013991"/>
                  <a:gd name="connsiteX5" fmla="*/ 4888710 w 6148485"/>
                  <a:gd name="connsiteY5" fmla="*/ 2160019 h 6013991"/>
                  <a:gd name="connsiteX6" fmla="*/ 6148485 w 6148485"/>
                  <a:gd name="connsiteY6" fmla="*/ 6013991 h 6013991"/>
                  <a:gd name="connsiteX0" fmla="*/ 2855 w 6148485"/>
                  <a:gd name="connsiteY0" fmla="*/ 0 h 6013991"/>
                  <a:gd name="connsiteX1" fmla="*/ 761528 w 6148485"/>
                  <a:gd name="connsiteY1" fmla="*/ 5311380 h 6013991"/>
                  <a:gd name="connsiteX2" fmla="*/ 2110378 w 6148485"/>
                  <a:gd name="connsiteY2" fmla="*/ 3919366 h 6013991"/>
                  <a:gd name="connsiteX3" fmla="*/ 3004520 w 6148485"/>
                  <a:gd name="connsiteY3" fmla="*/ 2299778 h 6013991"/>
                  <a:gd name="connsiteX4" fmla="*/ 3835440 w 6148485"/>
                  <a:gd name="connsiteY4" fmla="*/ 3868191 h 6013991"/>
                  <a:gd name="connsiteX5" fmla="*/ 4888710 w 6148485"/>
                  <a:gd name="connsiteY5" fmla="*/ 2160019 h 6013991"/>
                  <a:gd name="connsiteX6" fmla="*/ 6148485 w 6148485"/>
                  <a:gd name="connsiteY6" fmla="*/ 6013991 h 6013991"/>
                  <a:gd name="connsiteX0" fmla="*/ 2855 w 6148485"/>
                  <a:gd name="connsiteY0" fmla="*/ 0 h 6013991"/>
                  <a:gd name="connsiteX1" fmla="*/ 761528 w 6148485"/>
                  <a:gd name="connsiteY1" fmla="*/ 5311380 h 6013991"/>
                  <a:gd name="connsiteX2" fmla="*/ 2110378 w 6148485"/>
                  <a:gd name="connsiteY2" fmla="*/ 3919366 h 6013991"/>
                  <a:gd name="connsiteX3" fmla="*/ 3037246 w 6148485"/>
                  <a:gd name="connsiteY3" fmla="*/ 1534506 h 6013991"/>
                  <a:gd name="connsiteX4" fmla="*/ 3835440 w 6148485"/>
                  <a:gd name="connsiteY4" fmla="*/ 3868191 h 6013991"/>
                  <a:gd name="connsiteX5" fmla="*/ 4888710 w 6148485"/>
                  <a:gd name="connsiteY5" fmla="*/ 2160019 h 6013991"/>
                  <a:gd name="connsiteX6" fmla="*/ 6148485 w 6148485"/>
                  <a:gd name="connsiteY6" fmla="*/ 6013991 h 6013991"/>
                  <a:gd name="connsiteX0" fmla="*/ 1230 w 6146860"/>
                  <a:gd name="connsiteY0" fmla="*/ 0 h 6013991"/>
                  <a:gd name="connsiteX1" fmla="*/ 759903 w 6146860"/>
                  <a:gd name="connsiteY1" fmla="*/ 5311380 h 6013991"/>
                  <a:gd name="connsiteX2" fmla="*/ 3035621 w 6146860"/>
                  <a:gd name="connsiteY2" fmla="*/ 1534506 h 6013991"/>
                  <a:gd name="connsiteX3" fmla="*/ 3833815 w 6146860"/>
                  <a:gd name="connsiteY3" fmla="*/ 3868191 h 6013991"/>
                  <a:gd name="connsiteX4" fmla="*/ 4887085 w 6146860"/>
                  <a:gd name="connsiteY4" fmla="*/ 2160019 h 6013991"/>
                  <a:gd name="connsiteX5" fmla="*/ 6146860 w 6146860"/>
                  <a:gd name="connsiteY5" fmla="*/ 6013991 h 6013991"/>
                  <a:gd name="connsiteX0" fmla="*/ 1230 w 6146860"/>
                  <a:gd name="connsiteY0" fmla="*/ 0 h 6013991"/>
                  <a:gd name="connsiteX1" fmla="*/ 759903 w 6146860"/>
                  <a:gd name="connsiteY1" fmla="*/ 5311380 h 6013991"/>
                  <a:gd name="connsiteX2" fmla="*/ 3035621 w 6146860"/>
                  <a:gd name="connsiteY2" fmla="*/ 1534506 h 6013991"/>
                  <a:gd name="connsiteX3" fmla="*/ 3833815 w 6146860"/>
                  <a:gd name="connsiteY3" fmla="*/ 3868191 h 6013991"/>
                  <a:gd name="connsiteX4" fmla="*/ 4887085 w 6146860"/>
                  <a:gd name="connsiteY4" fmla="*/ 2160019 h 6013991"/>
                  <a:gd name="connsiteX5" fmla="*/ 6146860 w 6146860"/>
                  <a:gd name="connsiteY5" fmla="*/ 6013991 h 6013991"/>
                  <a:gd name="connsiteX0" fmla="*/ 1023 w 6146653"/>
                  <a:gd name="connsiteY0" fmla="*/ 0 h 6013991"/>
                  <a:gd name="connsiteX1" fmla="*/ 759696 w 6146653"/>
                  <a:gd name="connsiteY1" fmla="*/ 5311380 h 6013991"/>
                  <a:gd name="connsiteX2" fmla="*/ 2664526 w 6146653"/>
                  <a:gd name="connsiteY2" fmla="*/ 1404998 h 6013991"/>
                  <a:gd name="connsiteX3" fmla="*/ 3833608 w 6146653"/>
                  <a:gd name="connsiteY3" fmla="*/ 3868191 h 6013991"/>
                  <a:gd name="connsiteX4" fmla="*/ 4886878 w 6146653"/>
                  <a:gd name="connsiteY4" fmla="*/ 2160019 h 6013991"/>
                  <a:gd name="connsiteX5" fmla="*/ 6146653 w 6146653"/>
                  <a:gd name="connsiteY5" fmla="*/ 6013991 h 6013991"/>
                  <a:gd name="connsiteX0" fmla="*/ 1023 w 6146653"/>
                  <a:gd name="connsiteY0" fmla="*/ 0 h 6013991"/>
                  <a:gd name="connsiteX1" fmla="*/ 759696 w 6146653"/>
                  <a:gd name="connsiteY1" fmla="*/ 5311380 h 6013991"/>
                  <a:gd name="connsiteX2" fmla="*/ 1546141 w 6146653"/>
                  <a:gd name="connsiteY2" fmla="*/ 3385146 h 6013991"/>
                  <a:gd name="connsiteX3" fmla="*/ 2664526 w 6146653"/>
                  <a:gd name="connsiteY3" fmla="*/ 1404998 h 6013991"/>
                  <a:gd name="connsiteX4" fmla="*/ 3833608 w 6146653"/>
                  <a:gd name="connsiteY4" fmla="*/ 3868191 h 6013991"/>
                  <a:gd name="connsiteX5" fmla="*/ 4886878 w 6146653"/>
                  <a:gd name="connsiteY5" fmla="*/ 2160019 h 6013991"/>
                  <a:gd name="connsiteX6" fmla="*/ 6146653 w 6146653"/>
                  <a:gd name="connsiteY6" fmla="*/ 6013991 h 6013991"/>
                  <a:gd name="connsiteX0" fmla="*/ 719 w 6146349"/>
                  <a:gd name="connsiteY0" fmla="*/ 0 h 6013991"/>
                  <a:gd name="connsiteX1" fmla="*/ 759392 w 6146349"/>
                  <a:gd name="connsiteY1" fmla="*/ 5311380 h 6013991"/>
                  <a:gd name="connsiteX2" fmla="*/ 1742190 w 6146349"/>
                  <a:gd name="connsiteY2" fmla="*/ 3773668 h 6013991"/>
                  <a:gd name="connsiteX3" fmla="*/ 2664222 w 6146349"/>
                  <a:gd name="connsiteY3" fmla="*/ 1404998 h 6013991"/>
                  <a:gd name="connsiteX4" fmla="*/ 3833304 w 6146349"/>
                  <a:gd name="connsiteY4" fmla="*/ 3868191 h 6013991"/>
                  <a:gd name="connsiteX5" fmla="*/ 4886574 w 6146349"/>
                  <a:gd name="connsiteY5" fmla="*/ 2160019 h 6013991"/>
                  <a:gd name="connsiteX6" fmla="*/ 6146349 w 6146349"/>
                  <a:gd name="connsiteY6" fmla="*/ 6013991 h 6013991"/>
                  <a:gd name="connsiteX0" fmla="*/ 3182 w 6148812"/>
                  <a:gd name="connsiteY0" fmla="*/ 0 h 6013991"/>
                  <a:gd name="connsiteX1" fmla="*/ 761855 w 6148812"/>
                  <a:gd name="connsiteY1" fmla="*/ 5311380 h 6013991"/>
                  <a:gd name="connsiteX2" fmla="*/ 1744653 w 6148812"/>
                  <a:gd name="connsiteY2" fmla="*/ 3773668 h 6013991"/>
                  <a:gd name="connsiteX3" fmla="*/ 2666685 w 6148812"/>
                  <a:gd name="connsiteY3" fmla="*/ 1404998 h 6013991"/>
                  <a:gd name="connsiteX4" fmla="*/ 3835767 w 6148812"/>
                  <a:gd name="connsiteY4" fmla="*/ 3868191 h 6013991"/>
                  <a:gd name="connsiteX5" fmla="*/ 4889037 w 6148812"/>
                  <a:gd name="connsiteY5" fmla="*/ 2160019 h 6013991"/>
                  <a:gd name="connsiteX6" fmla="*/ 6148812 w 6148812"/>
                  <a:gd name="connsiteY6" fmla="*/ 6013991 h 6013991"/>
                  <a:gd name="connsiteX0" fmla="*/ 3182 w 6148812"/>
                  <a:gd name="connsiteY0" fmla="*/ 0 h 6013991"/>
                  <a:gd name="connsiteX1" fmla="*/ 761855 w 6148812"/>
                  <a:gd name="connsiteY1" fmla="*/ 5311380 h 6013991"/>
                  <a:gd name="connsiteX2" fmla="*/ 1744653 w 6148812"/>
                  <a:gd name="connsiteY2" fmla="*/ 3773668 h 6013991"/>
                  <a:gd name="connsiteX3" fmla="*/ 2666685 w 6148812"/>
                  <a:gd name="connsiteY3" fmla="*/ 1404998 h 6013991"/>
                  <a:gd name="connsiteX4" fmla="*/ 3835767 w 6148812"/>
                  <a:gd name="connsiteY4" fmla="*/ 3868191 h 6013991"/>
                  <a:gd name="connsiteX5" fmla="*/ 4889037 w 6148812"/>
                  <a:gd name="connsiteY5" fmla="*/ 2160019 h 6013991"/>
                  <a:gd name="connsiteX6" fmla="*/ 6148812 w 6148812"/>
                  <a:gd name="connsiteY6" fmla="*/ 6013991 h 6013991"/>
                  <a:gd name="connsiteX0" fmla="*/ 2410 w 6148040"/>
                  <a:gd name="connsiteY0" fmla="*/ 0 h 6013991"/>
                  <a:gd name="connsiteX1" fmla="*/ 761083 w 6148040"/>
                  <a:gd name="connsiteY1" fmla="*/ 5311380 h 6013991"/>
                  <a:gd name="connsiteX2" fmla="*/ 1743881 w 6148040"/>
                  <a:gd name="connsiteY2" fmla="*/ 3773668 h 6013991"/>
                  <a:gd name="connsiteX3" fmla="*/ 2665913 w 6148040"/>
                  <a:gd name="connsiteY3" fmla="*/ 1404998 h 6013991"/>
                  <a:gd name="connsiteX4" fmla="*/ 3834995 w 6148040"/>
                  <a:gd name="connsiteY4" fmla="*/ 3868191 h 6013991"/>
                  <a:gd name="connsiteX5" fmla="*/ 4888265 w 6148040"/>
                  <a:gd name="connsiteY5" fmla="*/ 2160019 h 6013991"/>
                  <a:gd name="connsiteX6" fmla="*/ 6148040 w 6148040"/>
                  <a:gd name="connsiteY6" fmla="*/ 6013991 h 6013991"/>
                  <a:gd name="connsiteX0" fmla="*/ 1818 w 6147448"/>
                  <a:gd name="connsiteY0" fmla="*/ 0 h 6013991"/>
                  <a:gd name="connsiteX1" fmla="*/ 760491 w 6147448"/>
                  <a:gd name="connsiteY1" fmla="*/ 5311380 h 6013991"/>
                  <a:gd name="connsiteX2" fmla="*/ 1743289 w 6147448"/>
                  <a:gd name="connsiteY2" fmla="*/ 3773668 h 6013991"/>
                  <a:gd name="connsiteX3" fmla="*/ 2665321 w 6147448"/>
                  <a:gd name="connsiteY3" fmla="*/ 1404998 h 6013991"/>
                  <a:gd name="connsiteX4" fmla="*/ 3834403 w 6147448"/>
                  <a:gd name="connsiteY4" fmla="*/ 3868191 h 6013991"/>
                  <a:gd name="connsiteX5" fmla="*/ 4887673 w 6147448"/>
                  <a:gd name="connsiteY5" fmla="*/ 2160019 h 6013991"/>
                  <a:gd name="connsiteX6" fmla="*/ 6147448 w 6147448"/>
                  <a:gd name="connsiteY6" fmla="*/ 6013991 h 6013991"/>
                  <a:gd name="connsiteX0" fmla="*/ 1818 w 6147448"/>
                  <a:gd name="connsiteY0" fmla="*/ 0 h 6013991"/>
                  <a:gd name="connsiteX1" fmla="*/ 760491 w 6147448"/>
                  <a:gd name="connsiteY1" fmla="*/ 5311380 h 6013991"/>
                  <a:gd name="connsiteX2" fmla="*/ 1743289 w 6147448"/>
                  <a:gd name="connsiteY2" fmla="*/ 3773668 h 6013991"/>
                  <a:gd name="connsiteX3" fmla="*/ 2665321 w 6147448"/>
                  <a:gd name="connsiteY3" fmla="*/ 1404998 h 6013991"/>
                  <a:gd name="connsiteX4" fmla="*/ 3834403 w 6147448"/>
                  <a:gd name="connsiteY4" fmla="*/ 3868191 h 6013991"/>
                  <a:gd name="connsiteX5" fmla="*/ 4887673 w 6147448"/>
                  <a:gd name="connsiteY5" fmla="*/ 2160019 h 6013991"/>
                  <a:gd name="connsiteX6" fmla="*/ 6147448 w 6147448"/>
                  <a:gd name="connsiteY6" fmla="*/ 6013991 h 6013991"/>
                  <a:gd name="connsiteX0" fmla="*/ 680 w 6146310"/>
                  <a:gd name="connsiteY0" fmla="*/ 0 h 6013991"/>
                  <a:gd name="connsiteX1" fmla="*/ 759353 w 6146310"/>
                  <a:gd name="connsiteY1" fmla="*/ 5311380 h 6013991"/>
                  <a:gd name="connsiteX2" fmla="*/ 1567615 w 6146310"/>
                  <a:gd name="connsiteY2" fmla="*/ 3750121 h 6013991"/>
                  <a:gd name="connsiteX3" fmla="*/ 2664183 w 6146310"/>
                  <a:gd name="connsiteY3" fmla="*/ 1404998 h 6013991"/>
                  <a:gd name="connsiteX4" fmla="*/ 3833265 w 6146310"/>
                  <a:gd name="connsiteY4" fmla="*/ 3868191 h 6013991"/>
                  <a:gd name="connsiteX5" fmla="*/ 4886535 w 6146310"/>
                  <a:gd name="connsiteY5" fmla="*/ 2160019 h 6013991"/>
                  <a:gd name="connsiteX6" fmla="*/ 6146310 w 6146310"/>
                  <a:gd name="connsiteY6" fmla="*/ 6013991 h 6013991"/>
                  <a:gd name="connsiteX0" fmla="*/ 2056 w 6147686"/>
                  <a:gd name="connsiteY0" fmla="*/ 0 h 6013991"/>
                  <a:gd name="connsiteX1" fmla="*/ 760729 w 6147686"/>
                  <a:gd name="connsiteY1" fmla="*/ 5311380 h 6013991"/>
                  <a:gd name="connsiteX2" fmla="*/ 1568991 w 6147686"/>
                  <a:gd name="connsiteY2" fmla="*/ 3750121 h 6013991"/>
                  <a:gd name="connsiteX3" fmla="*/ 2665559 w 6147686"/>
                  <a:gd name="connsiteY3" fmla="*/ 1404998 h 6013991"/>
                  <a:gd name="connsiteX4" fmla="*/ 3834641 w 6147686"/>
                  <a:gd name="connsiteY4" fmla="*/ 3868191 h 6013991"/>
                  <a:gd name="connsiteX5" fmla="*/ 4887911 w 6147686"/>
                  <a:gd name="connsiteY5" fmla="*/ 2160019 h 6013991"/>
                  <a:gd name="connsiteX6" fmla="*/ 6147686 w 6147686"/>
                  <a:gd name="connsiteY6" fmla="*/ 6013991 h 6013991"/>
                  <a:gd name="connsiteX0" fmla="*/ 2056 w 6147686"/>
                  <a:gd name="connsiteY0" fmla="*/ 0 h 6013991"/>
                  <a:gd name="connsiteX1" fmla="*/ 760729 w 6147686"/>
                  <a:gd name="connsiteY1" fmla="*/ 5311380 h 6013991"/>
                  <a:gd name="connsiteX2" fmla="*/ 1568991 w 6147686"/>
                  <a:gd name="connsiteY2" fmla="*/ 3750121 h 6013991"/>
                  <a:gd name="connsiteX3" fmla="*/ 2665559 w 6147686"/>
                  <a:gd name="connsiteY3" fmla="*/ 1404998 h 6013991"/>
                  <a:gd name="connsiteX4" fmla="*/ 3834641 w 6147686"/>
                  <a:gd name="connsiteY4" fmla="*/ 3868191 h 6013991"/>
                  <a:gd name="connsiteX5" fmla="*/ 4887911 w 6147686"/>
                  <a:gd name="connsiteY5" fmla="*/ 2160019 h 6013991"/>
                  <a:gd name="connsiteX6" fmla="*/ 6147686 w 6147686"/>
                  <a:gd name="connsiteY6" fmla="*/ 6013991 h 6013991"/>
                  <a:gd name="connsiteX0" fmla="*/ 2056 w 6147686"/>
                  <a:gd name="connsiteY0" fmla="*/ 0 h 6013991"/>
                  <a:gd name="connsiteX1" fmla="*/ 760729 w 6147686"/>
                  <a:gd name="connsiteY1" fmla="*/ 5311380 h 6013991"/>
                  <a:gd name="connsiteX2" fmla="*/ 1568991 w 6147686"/>
                  <a:gd name="connsiteY2" fmla="*/ 3750121 h 6013991"/>
                  <a:gd name="connsiteX3" fmla="*/ 2665559 w 6147686"/>
                  <a:gd name="connsiteY3" fmla="*/ 1404998 h 6013991"/>
                  <a:gd name="connsiteX4" fmla="*/ 3834641 w 6147686"/>
                  <a:gd name="connsiteY4" fmla="*/ 3868191 h 6013991"/>
                  <a:gd name="connsiteX5" fmla="*/ 4887911 w 6147686"/>
                  <a:gd name="connsiteY5" fmla="*/ 2160019 h 6013991"/>
                  <a:gd name="connsiteX6" fmla="*/ 6147686 w 6147686"/>
                  <a:gd name="connsiteY6" fmla="*/ 6013991 h 6013991"/>
                  <a:gd name="connsiteX0" fmla="*/ 706 w 6146336"/>
                  <a:gd name="connsiteY0" fmla="*/ 0 h 6013991"/>
                  <a:gd name="connsiteX1" fmla="*/ 759379 w 6146336"/>
                  <a:gd name="connsiteY1" fmla="*/ 5311380 h 6013991"/>
                  <a:gd name="connsiteX2" fmla="*/ 1687634 w 6146336"/>
                  <a:gd name="connsiteY2" fmla="*/ 3750121 h 6013991"/>
                  <a:gd name="connsiteX3" fmla="*/ 2664209 w 6146336"/>
                  <a:gd name="connsiteY3" fmla="*/ 1404998 h 6013991"/>
                  <a:gd name="connsiteX4" fmla="*/ 3833291 w 6146336"/>
                  <a:gd name="connsiteY4" fmla="*/ 3868191 h 6013991"/>
                  <a:gd name="connsiteX5" fmla="*/ 4886561 w 6146336"/>
                  <a:gd name="connsiteY5" fmla="*/ 2160019 h 6013991"/>
                  <a:gd name="connsiteX6" fmla="*/ 6146336 w 6146336"/>
                  <a:gd name="connsiteY6" fmla="*/ 6013991 h 6013991"/>
                  <a:gd name="connsiteX0" fmla="*/ 1743 w 6147373"/>
                  <a:gd name="connsiteY0" fmla="*/ 0 h 6013991"/>
                  <a:gd name="connsiteX1" fmla="*/ 760416 w 6147373"/>
                  <a:gd name="connsiteY1" fmla="*/ 5311380 h 6013991"/>
                  <a:gd name="connsiteX2" fmla="*/ 1688671 w 6147373"/>
                  <a:gd name="connsiteY2" fmla="*/ 3750121 h 6013991"/>
                  <a:gd name="connsiteX3" fmla="*/ 2665246 w 6147373"/>
                  <a:gd name="connsiteY3" fmla="*/ 1404998 h 6013991"/>
                  <a:gd name="connsiteX4" fmla="*/ 3834328 w 6147373"/>
                  <a:gd name="connsiteY4" fmla="*/ 3868191 h 6013991"/>
                  <a:gd name="connsiteX5" fmla="*/ 4887598 w 6147373"/>
                  <a:gd name="connsiteY5" fmla="*/ 2160019 h 6013991"/>
                  <a:gd name="connsiteX6" fmla="*/ 6147373 w 6147373"/>
                  <a:gd name="connsiteY6" fmla="*/ 6013991 h 6013991"/>
                  <a:gd name="connsiteX0" fmla="*/ 779 w 6146409"/>
                  <a:gd name="connsiteY0" fmla="*/ 0 h 6013991"/>
                  <a:gd name="connsiteX1" fmla="*/ 759452 w 6146409"/>
                  <a:gd name="connsiteY1" fmla="*/ 5311380 h 6013991"/>
                  <a:gd name="connsiteX2" fmla="*/ 1982236 w 6146409"/>
                  <a:gd name="connsiteY2" fmla="*/ 2537459 h 6013991"/>
                  <a:gd name="connsiteX3" fmla="*/ 2664282 w 6146409"/>
                  <a:gd name="connsiteY3" fmla="*/ 1404998 h 6013991"/>
                  <a:gd name="connsiteX4" fmla="*/ 3833364 w 6146409"/>
                  <a:gd name="connsiteY4" fmla="*/ 3868191 h 6013991"/>
                  <a:gd name="connsiteX5" fmla="*/ 4886634 w 6146409"/>
                  <a:gd name="connsiteY5" fmla="*/ 2160019 h 6013991"/>
                  <a:gd name="connsiteX6" fmla="*/ 6146409 w 6146409"/>
                  <a:gd name="connsiteY6" fmla="*/ 6013991 h 6013991"/>
                  <a:gd name="connsiteX0" fmla="*/ 779 w 6146409"/>
                  <a:gd name="connsiteY0" fmla="*/ 0 h 6013991"/>
                  <a:gd name="connsiteX1" fmla="*/ 759452 w 6146409"/>
                  <a:gd name="connsiteY1" fmla="*/ 5311380 h 6013991"/>
                  <a:gd name="connsiteX2" fmla="*/ 1982236 w 6146409"/>
                  <a:gd name="connsiteY2" fmla="*/ 2537459 h 6013991"/>
                  <a:gd name="connsiteX3" fmla="*/ 2664282 w 6146409"/>
                  <a:gd name="connsiteY3" fmla="*/ 1404998 h 6013991"/>
                  <a:gd name="connsiteX4" fmla="*/ 3833364 w 6146409"/>
                  <a:gd name="connsiteY4" fmla="*/ 3868191 h 6013991"/>
                  <a:gd name="connsiteX5" fmla="*/ 4886634 w 6146409"/>
                  <a:gd name="connsiteY5" fmla="*/ 2160019 h 6013991"/>
                  <a:gd name="connsiteX6" fmla="*/ 6146409 w 6146409"/>
                  <a:gd name="connsiteY6" fmla="*/ 6013991 h 6013991"/>
                  <a:gd name="connsiteX0" fmla="*/ 779 w 6146409"/>
                  <a:gd name="connsiteY0" fmla="*/ 0 h 6013991"/>
                  <a:gd name="connsiteX1" fmla="*/ 759452 w 6146409"/>
                  <a:gd name="connsiteY1" fmla="*/ 5311380 h 6013991"/>
                  <a:gd name="connsiteX2" fmla="*/ 1982236 w 6146409"/>
                  <a:gd name="connsiteY2" fmla="*/ 2537459 h 6013991"/>
                  <a:gd name="connsiteX3" fmla="*/ 2664282 w 6146409"/>
                  <a:gd name="connsiteY3" fmla="*/ 1404998 h 6013991"/>
                  <a:gd name="connsiteX4" fmla="*/ 3833364 w 6146409"/>
                  <a:gd name="connsiteY4" fmla="*/ 3868191 h 6013991"/>
                  <a:gd name="connsiteX5" fmla="*/ 4886634 w 6146409"/>
                  <a:gd name="connsiteY5" fmla="*/ 2160019 h 6013991"/>
                  <a:gd name="connsiteX6" fmla="*/ 6146409 w 6146409"/>
                  <a:gd name="connsiteY6" fmla="*/ 6013991 h 6013991"/>
                  <a:gd name="connsiteX0" fmla="*/ 779 w 6146409"/>
                  <a:gd name="connsiteY0" fmla="*/ 0 h 6013991"/>
                  <a:gd name="connsiteX1" fmla="*/ 759452 w 6146409"/>
                  <a:gd name="connsiteY1" fmla="*/ 5311380 h 6013991"/>
                  <a:gd name="connsiteX2" fmla="*/ 1982236 w 6146409"/>
                  <a:gd name="connsiteY2" fmla="*/ 2537459 h 6013991"/>
                  <a:gd name="connsiteX3" fmla="*/ 2664282 w 6146409"/>
                  <a:gd name="connsiteY3" fmla="*/ 1404998 h 6013991"/>
                  <a:gd name="connsiteX4" fmla="*/ 3833364 w 6146409"/>
                  <a:gd name="connsiteY4" fmla="*/ 3868191 h 6013991"/>
                  <a:gd name="connsiteX5" fmla="*/ 4886634 w 6146409"/>
                  <a:gd name="connsiteY5" fmla="*/ 2160019 h 6013991"/>
                  <a:gd name="connsiteX6" fmla="*/ 6146409 w 6146409"/>
                  <a:gd name="connsiteY6" fmla="*/ 6013991 h 6013991"/>
                  <a:gd name="connsiteX0" fmla="*/ 779 w 6146409"/>
                  <a:gd name="connsiteY0" fmla="*/ 0 h 6013991"/>
                  <a:gd name="connsiteX1" fmla="*/ 759452 w 6146409"/>
                  <a:gd name="connsiteY1" fmla="*/ 5311380 h 6013991"/>
                  <a:gd name="connsiteX2" fmla="*/ 1982236 w 6146409"/>
                  <a:gd name="connsiteY2" fmla="*/ 2537459 h 6013991"/>
                  <a:gd name="connsiteX3" fmla="*/ 2664282 w 6146409"/>
                  <a:gd name="connsiteY3" fmla="*/ 1404998 h 6013991"/>
                  <a:gd name="connsiteX4" fmla="*/ 3833364 w 6146409"/>
                  <a:gd name="connsiteY4" fmla="*/ 3868191 h 6013991"/>
                  <a:gd name="connsiteX5" fmla="*/ 4886634 w 6146409"/>
                  <a:gd name="connsiteY5" fmla="*/ 2160019 h 6013991"/>
                  <a:gd name="connsiteX6" fmla="*/ 6146409 w 6146409"/>
                  <a:gd name="connsiteY6" fmla="*/ 6013991 h 6013991"/>
                  <a:gd name="connsiteX0" fmla="*/ 779 w 6146409"/>
                  <a:gd name="connsiteY0" fmla="*/ 0 h 6013991"/>
                  <a:gd name="connsiteX1" fmla="*/ 759452 w 6146409"/>
                  <a:gd name="connsiteY1" fmla="*/ 5311380 h 6013991"/>
                  <a:gd name="connsiteX2" fmla="*/ 1982236 w 6146409"/>
                  <a:gd name="connsiteY2" fmla="*/ 2537459 h 6013991"/>
                  <a:gd name="connsiteX3" fmla="*/ 2664282 w 6146409"/>
                  <a:gd name="connsiteY3" fmla="*/ 1404998 h 6013991"/>
                  <a:gd name="connsiteX4" fmla="*/ 3833364 w 6146409"/>
                  <a:gd name="connsiteY4" fmla="*/ 3868191 h 6013991"/>
                  <a:gd name="connsiteX5" fmla="*/ 4886634 w 6146409"/>
                  <a:gd name="connsiteY5" fmla="*/ 2160019 h 6013991"/>
                  <a:gd name="connsiteX6" fmla="*/ 6146409 w 6146409"/>
                  <a:gd name="connsiteY6" fmla="*/ 6013991 h 6013991"/>
                  <a:gd name="connsiteX0" fmla="*/ 779 w 6146409"/>
                  <a:gd name="connsiteY0" fmla="*/ 0 h 6013991"/>
                  <a:gd name="connsiteX1" fmla="*/ 759452 w 6146409"/>
                  <a:gd name="connsiteY1" fmla="*/ 5311380 h 6013991"/>
                  <a:gd name="connsiteX2" fmla="*/ 1982236 w 6146409"/>
                  <a:gd name="connsiteY2" fmla="*/ 2537459 h 6013991"/>
                  <a:gd name="connsiteX3" fmla="*/ 2664282 w 6146409"/>
                  <a:gd name="connsiteY3" fmla="*/ 1404998 h 6013991"/>
                  <a:gd name="connsiteX4" fmla="*/ 3833364 w 6146409"/>
                  <a:gd name="connsiteY4" fmla="*/ 3868191 h 6013991"/>
                  <a:gd name="connsiteX5" fmla="*/ 4886634 w 6146409"/>
                  <a:gd name="connsiteY5" fmla="*/ 2160019 h 6013991"/>
                  <a:gd name="connsiteX6" fmla="*/ 6146409 w 6146409"/>
                  <a:gd name="connsiteY6" fmla="*/ 6013991 h 6013991"/>
                  <a:gd name="connsiteX0" fmla="*/ 779 w 6146409"/>
                  <a:gd name="connsiteY0" fmla="*/ 0 h 6013991"/>
                  <a:gd name="connsiteX1" fmla="*/ 759452 w 6146409"/>
                  <a:gd name="connsiteY1" fmla="*/ 5311380 h 6013991"/>
                  <a:gd name="connsiteX2" fmla="*/ 1982236 w 6146409"/>
                  <a:gd name="connsiteY2" fmla="*/ 2537459 h 6013991"/>
                  <a:gd name="connsiteX3" fmla="*/ 2664282 w 6146409"/>
                  <a:gd name="connsiteY3" fmla="*/ 1404998 h 6013991"/>
                  <a:gd name="connsiteX4" fmla="*/ 3833364 w 6146409"/>
                  <a:gd name="connsiteY4" fmla="*/ 3868191 h 6013991"/>
                  <a:gd name="connsiteX5" fmla="*/ 4886634 w 6146409"/>
                  <a:gd name="connsiteY5" fmla="*/ 2160019 h 6013991"/>
                  <a:gd name="connsiteX6" fmla="*/ 6146409 w 6146409"/>
                  <a:gd name="connsiteY6" fmla="*/ 6013991 h 6013991"/>
                  <a:gd name="connsiteX0" fmla="*/ 1022 w 6146652"/>
                  <a:gd name="connsiteY0" fmla="*/ 0 h 6013991"/>
                  <a:gd name="connsiteX1" fmla="*/ 759695 w 6146652"/>
                  <a:gd name="connsiteY1" fmla="*/ 5311380 h 6013991"/>
                  <a:gd name="connsiteX2" fmla="*/ 2664525 w 6146652"/>
                  <a:gd name="connsiteY2" fmla="*/ 1404998 h 6013991"/>
                  <a:gd name="connsiteX3" fmla="*/ 3833607 w 6146652"/>
                  <a:gd name="connsiteY3" fmla="*/ 3868191 h 6013991"/>
                  <a:gd name="connsiteX4" fmla="*/ 4886877 w 6146652"/>
                  <a:gd name="connsiteY4" fmla="*/ 2160019 h 6013991"/>
                  <a:gd name="connsiteX5" fmla="*/ 6146652 w 6146652"/>
                  <a:gd name="connsiteY5" fmla="*/ 6013991 h 6013991"/>
                  <a:gd name="connsiteX0" fmla="*/ 1656 w 6147286"/>
                  <a:gd name="connsiteY0" fmla="*/ 0 h 6013991"/>
                  <a:gd name="connsiteX1" fmla="*/ 760329 w 6147286"/>
                  <a:gd name="connsiteY1" fmla="*/ 5311380 h 6013991"/>
                  <a:gd name="connsiteX2" fmla="*/ 2665159 w 6147286"/>
                  <a:gd name="connsiteY2" fmla="*/ 1404998 h 6013991"/>
                  <a:gd name="connsiteX3" fmla="*/ 3834241 w 6147286"/>
                  <a:gd name="connsiteY3" fmla="*/ 3868191 h 6013991"/>
                  <a:gd name="connsiteX4" fmla="*/ 4887511 w 6147286"/>
                  <a:gd name="connsiteY4" fmla="*/ 2160019 h 6013991"/>
                  <a:gd name="connsiteX5" fmla="*/ 6147286 w 6147286"/>
                  <a:gd name="connsiteY5" fmla="*/ 6013991 h 6013991"/>
                  <a:gd name="connsiteX0" fmla="*/ 1656 w 6147286"/>
                  <a:gd name="connsiteY0" fmla="*/ 0 h 6013991"/>
                  <a:gd name="connsiteX1" fmla="*/ 760329 w 6147286"/>
                  <a:gd name="connsiteY1" fmla="*/ 5311380 h 6013991"/>
                  <a:gd name="connsiteX2" fmla="*/ 2665159 w 6147286"/>
                  <a:gd name="connsiteY2" fmla="*/ 1404998 h 6013991"/>
                  <a:gd name="connsiteX3" fmla="*/ 3834241 w 6147286"/>
                  <a:gd name="connsiteY3" fmla="*/ 3868191 h 6013991"/>
                  <a:gd name="connsiteX4" fmla="*/ 4887511 w 6147286"/>
                  <a:gd name="connsiteY4" fmla="*/ 2160019 h 6013991"/>
                  <a:gd name="connsiteX5" fmla="*/ 6147286 w 6147286"/>
                  <a:gd name="connsiteY5" fmla="*/ 6013991 h 6013991"/>
                  <a:gd name="connsiteX0" fmla="*/ 1656 w 6147286"/>
                  <a:gd name="connsiteY0" fmla="*/ 0 h 6013991"/>
                  <a:gd name="connsiteX1" fmla="*/ 760329 w 6147286"/>
                  <a:gd name="connsiteY1" fmla="*/ 5311380 h 6013991"/>
                  <a:gd name="connsiteX2" fmla="*/ 2665159 w 6147286"/>
                  <a:gd name="connsiteY2" fmla="*/ 1404998 h 6013991"/>
                  <a:gd name="connsiteX3" fmla="*/ 3834241 w 6147286"/>
                  <a:gd name="connsiteY3" fmla="*/ 3868191 h 6013991"/>
                  <a:gd name="connsiteX4" fmla="*/ 4887511 w 6147286"/>
                  <a:gd name="connsiteY4" fmla="*/ 2160019 h 6013991"/>
                  <a:gd name="connsiteX5" fmla="*/ 6147286 w 6147286"/>
                  <a:gd name="connsiteY5" fmla="*/ 6013991 h 6013991"/>
                  <a:gd name="connsiteX0" fmla="*/ 1656 w 6147286"/>
                  <a:gd name="connsiteY0" fmla="*/ 0 h 6013991"/>
                  <a:gd name="connsiteX1" fmla="*/ 760329 w 6147286"/>
                  <a:gd name="connsiteY1" fmla="*/ 5311380 h 6013991"/>
                  <a:gd name="connsiteX2" fmla="*/ 2665159 w 6147286"/>
                  <a:gd name="connsiteY2" fmla="*/ 1404998 h 6013991"/>
                  <a:gd name="connsiteX3" fmla="*/ 3834241 w 6147286"/>
                  <a:gd name="connsiteY3" fmla="*/ 3868191 h 6013991"/>
                  <a:gd name="connsiteX4" fmla="*/ 4887511 w 6147286"/>
                  <a:gd name="connsiteY4" fmla="*/ 2376795 h 6013991"/>
                  <a:gd name="connsiteX5" fmla="*/ 6147286 w 6147286"/>
                  <a:gd name="connsiteY5" fmla="*/ 6013991 h 6013991"/>
                  <a:gd name="connsiteX0" fmla="*/ 1656 w 6147286"/>
                  <a:gd name="connsiteY0" fmla="*/ 0 h 6013991"/>
                  <a:gd name="connsiteX1" fmla="*/ 760329 w 6147286"/>
                  <a:gd name="connsiteY1" fmla="*/ 5311380 h 6013991"/>
                  <a:gd name="connsiteX2" fmla="*/ 2665159 w 6147286"/>
                  <a:gd name="connsiteY2" fmla="*/ 1404998 h 6013991"/>
                  <a:gd name="connsiteX3" fmla="*/ 3834241 w 6147286"/>
                  <a:gd name="connsiteY3" fmla="*/ 3868191 h 6013991"/>
                  <a:gd name="connsiteX4" fmla="*/ 4887511 w 6147286"/>
                  <a:gd name="connsiteY4" fmla="*/ 2376795 h 6013991"/>
                  <a:gd name="connsiteX5" fmla="*/ 6147286 w 6147286"/>
                  <a:gd name="connsiteY5" fmla="*/ 6013991 h 60139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147286" h="6013991">
                    <a:moveTo>
                      <a:pt x="1656" y="0"/>
                    </a:moveTo>
                    <a:cubicBezTo>
                      <a:pt x="-20384" y="2490966"/>
                      <a:pt x="174602" y="5359776"/>
                      <a:pt x="760329" y="5311380"/>
                    </a:cubicBezTo>
                    <a:cubicBezTo>
                      <a:pt x="1346056" y="5262984"/>
                      <a:pt x="1980441" y="1400110"/>
                      <a:pt x="2665159" y="1404998"/>
                    </a:cubicBezTo>
                    <a:cubicBezTo>
                      <a:pt x="3349877" y="1409886"/>
                      <a:pt x="3463849" y="3706225"/>
                      <a:pt x="3834241" y="3868191"/>
                    </a:cubicBezTo>
                    <a:cubicBezTo>
                      <a:pt x="4204633" y="4030157"/>
                      <a:pt x="4358354" y="2363116"/>
                      <a:pt x="4887511" y="2376795"/>
                    </a:cubicBezTo>
                    <a:cubicBezTo>
                      <a:pt x="5416668" y="2390474"/>
                      <a:pt x="5874563" y="5131270"/>
                      <a:pt x="6147286" y="6013991"/>
                    </a:cubicBezTo>
                  </a:path>
                </a:pathLst>
              </a:custGeom>
              <a:noFill/>
              <a:ln w="57150"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799" dirty="0"/>
              </a:p>
            </p:txBody>
          </p:sp>
        </p:grpSp>
        <p:cxnSp>
          <p:nvCxnSpPr>
            <p:cNvPr id="80" name="Connecteur droit avec flèche 79">
              <a:extLst>
                <a:ext uri="{FF2B5EF4-FFF2-40B4-BE49-F238E27FC236}">
                  <a16:creationId xmlns:a16="http://schemas.microsoft.com/office/drawing/2014/main" id="{ECA03A0C-E6CB-0D59-67B5-93986B829176}"/>
                </a:ext>
              </a:extLst>
            </p:cNvPr>
            <p:cNvCxnSpPr>
              <a:cxnSpLocks/>
            </p:cNvCxnSpPr>
            <p:nvPr/>
          </p:nvCxnSpPr>
          <p:spPr>
            <a:xfrm>
              <a:off x="7145739" y="2543462"/>
              <a:ext cx="2109097" cy="421411"/>
            </a:xfrm>
            <a:prstGeom prst="straightConnector1">
              <a:avLst/>
            </a:prstGeom>
            <a:ln w="88900">
              <a:solidFill>
                <a:srgbClr val="FF0000"/>
              </a:solidFill>
              <a:tailEnd type="stealth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9" name="Groupe 118">
            <a:extLst>
              <a:ext uri="{FF2B5EF4-FFF2-40B4-BE49-F238E27FC236}">
                <a16:creationId xmlns:a16="http://schemas.microsoft.com/office/drawing/2014/main" id="{658E24F6-F878-FD67-07B1-DA99DDEDFE06}"/>
              </a:ext>
            </a:extLst>
          </p:cNvPr>
          <p:cNvGrpSpPr/>
          <p:nvPr/>
        </p:nvGrpSpPr>
        <p:grpSpPr>
          <a:xfrm>
            <a:off x="9120444" y="2840198"/>
            <a:ext cx="2561305" cy="1783280"/>
            <a:chOff x="9120444" y="2840198"/>
            <a:chExt cx="2561305" cy="1783280"/>
          </a:xfrm>
        </p:grpSpPr>
        <p:grpSp>
          <p:nvGrpSpPr>
            <p:cNvPr id="96" name="Groupe 95">
              <a:extLst>
                <a:ext uri="{FF2B5EF4-FFF2-40B4-BE49-F238E27FC236}">
                  <a16:creationId xmlns:a16="http://schemas.microsoft.com/office/drawing/2014/main" id="{259C0A2C-1D60-2CF4-1CF9-DB6999877B58}"/>
                </a:ext>
              </a:extLst>
            </p:cNvPr>
            <p:cNvGrpSpPr/>
            <p:nvPr/>
          </p:nvGrpSpPr>
          <p:grpSpPr>
            <a:xfrm>
              <a:off x="9120444" y="2840198"/>
              <a:ext cx="2561305" cy="1783280"/>
              <a:chOff x="5303520" y="856091"/>
              <a:chExt cx="3951316" cy="2751060"/>
            </a:xfrm>
          </p:grpSpPr>
          <p:grpSp>
            <p:nvGrpSpPr>
              <p:cNvPr id="97" name="Groupe 96">
                <a:extLst>
                  <a:ext uri="{FF2B5EF4-FFF2-40B4-BE49-F238E27FC236}">
                    <a16:creationId xmlns:a16="http://schemas.microsoft.com/office/drawing/2014/main" id="{9B6BFB27-D68F-2D72-90EC-4EB94663ECA4}"/>
                  </a:ext>
                </a:extLst>
              </p:cNvPr>
              <p:cNvGrpSpPr/>
              <p:nvPr/>
            </p:nvGrpSpPr>
            <p:grpSpPr>
              <a:xfrm>
                <a:off x="5303520" y="856091"/>
                <a:ext cx="3539491" cy="2751060"/>
                <a:chOff x="3831286" y="822570"/>
                <a:chExt cx="6789061" cy="5526393"/>
              </a:xfrm>
            </p:grpSpPr>
            <p:grpSp>
              <p:nvGrpSpPr>
                <p:cNvPr id="99" name="Groupe 98">
                  <a:extLst>
                    <a:ext uri="{FF2B5EF4-FFF2-40B4-BE49-F238E27FC236}">
                      <a16:creationId xmlns:a16="http://schemas.microsoft.com/office/drawing/2014/main" id="{4774A211-DB07-4671-B9A8-D6B306BCAEFF}"/>
                    </a:ext>
                  </a:extLst>
                </p:cNvPr>
                <p:cNvGrpSpPr/>
                <p:nvPr/>
              </p:nvGrpSpPr>
              <p:grpSpPr>
                <a:xfrm>
                  <a:off x="3831286" y="822570"/>
                  <a:ext cx="6789061" cy="5508424"/>
                  <a:chOff x="3728404" y="1166403"/>
                  <a:chExt cx="6258174" cy="5096715"/>
                </a:xfrm>
              </p:grpSpPr>
              <p:grpSp>
                <p:nvGrpSpPr>
                  <p:cNvPr id="101" name="Groupe 100">
                    <a:extLst>
                      <a:ext uri="{FF2B5EF4-FFF2-40B4-BE49-F238E27FC236}">
                        <a16:creationId xmlns:a16="http://schemas.microsoft.com/office/drawing/2014/main" id="{A469BDDD-7D05-8D8A-8AFD-5BC3193745AD}"/>
                      </a:ext>
                    </a:extLst>
                  </p:cNvPr>
                  <p:cNvGrpSpPr/>
                  <p:nvPr/>
                </p:nvGrpSpPr>
                <p:grpSpPr>
                  <a:xfrm>
                    <a:off x="3728404" y="1166403"/>
                    <a:ext cx="6258174" cy="4648164"/>
                    <a:chOff x="3889483" y="116733"/>
                    <a:chExt cx="7598883" cy="6080137"/>
                  </a:xfrm>
                </p:grpSpPr>
                <p:cxnSp>
                  <p:nvCxnSpPr>
                    <p:cNvPr id="103" name="Connecteur droit avec flèche 102">
                      <a:extLst>
                        <a:ext uri="{FF2B5EF4-FFF2-40B4-BE49-F238E27FC236}">
                          <a16:creationId xmlns:a16="http://schemas.microsoft.com/office/drawing/2014/main" id="{72AA267D-733A-9F66-8FA3-631B597FE3FE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3889483" y="6187142"/>
                      <a:ext cx="7598883" cy="0"/>
                    </a:xfrm>
                    <a:prstGeom prst="straightConnector1">
                      <a:avLst/>
                    </a:prstGeom>
                    <a:ln w="57150">
                      <a:tailEnd type="triangle"/>
                    </a:ln>
                  </p:spPr>
                  <p:style>
                    <a:lnRef idx="1">
                      <a:schemeClr val="dk1"/>
                    </a:lnRef>
                    <a:fillRef idx="0">
                      <a:schemeClr val="dk1"/>
                    </a:fillRef>
                    <a:effectRef idx="0">
                      <a:schemeClr val="dk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04" name="Connecteur droit avec flèche 103">
                      <a:extLst>
                        <a:ext uri="{FF2B5EF4-FFF2-40B4-BE49-F238E27FC236}">
                          <a16:creationId xmlns:a16="http://schemas.microsoft.com/office/drawing/2014/main" id="{B7CF49B7-18EE-F590-2C57-13D57F7966CA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V="1">
                      <a:off x="3897142" y="116733"/>
                      <a:ext cx="31251" cy="6080137"/>
                    </a:xfrm>
                    <a:prstGeom prst="straightConnector1">
                      <a:avLst/>
                    </a:prstGeom>
                    <a:ln w="57150">
                      <a:tailEnd type="triangle"/>
                    </a:ln>
                  </p:spPr>
                  <p:style>
                    <a:lnRef idx="1">
                      <a:schemeClr val="dk1"/>
                    </a:lnRef>
                    <a:fillRef idx="0">
                      <a:schemeClr val="dk1"/>
                    </a:fillRef>
                    <a:effectRef idx="0">
                      <a:schemeClr val="dk1"/>
                    </a:effectRef>
                    <a:fontRef idx="minor">
                      <a:schemeClr val="tx1"/>
                    </a:fontRef>
                  </p:style>
                </p:cxnSp>
              </p:grpSp>
              <p:sp>
                <p:nvSpPr>
                  <p:cNvPr id="102" name="Forme libre : forme 101">
                    <a:extLst>
                      <a:ext uri="{FF2B5EF4-FFF2-40B4-BE49-F238E27FC236}">
                        <a16:creationId xmlns:a16="http://schemas.microsoft.com/office/drawing/2014/main" id="{A48F0C3E-12AC-7F9B-BDBC-54D4BBE04477}"/>
                      </a:ext>
                    </a:extLst>
                  </p:cNvPr>
                  <p:cNvSpPr/>
                  <p:nvPr/>
                </p:nvSpPr>
                <p:spPr>
                  <a:xfrm>
                    <a:off x="3763108" y="3159361"/>
                    <a:ext cx="5208114" cy="3103757"/>
                  </a:xfrm>
                  <a:custGeom>
                    <a:avLst/>
                    <a:gdLst>
                      <a:gd name="connsiteX0" fmla="*/ 0 w 5758961"/>
                      <a:gd name="connsiteY0" fmla="*/ 1315473 h 2054027"/>
                      <a:gd name="connsiteX1" fmla="*/ 888023 w 5758961"/>
                      <a:gd name="connsiteY1" fmla="*/ 1113250 h 2054027"/>
                      <a:gd name="connsiteX2" fmla="*/ 1450730 w 5758961"/>
                      <a:gd name="connsiteY2" fmla="*/ 691220 h 2054027"/>
                      <a:gd name="connsiteX3" fmla="*/ 2382715 w 5758961"/>
                      <a:gd name="connsiteY3" fmla="*/ 66966 h 2054027"/>
                      <a:gd name="connsiteX4" fmla="*/ 3640015 w 5758961"/>
                      <a:gd name="connsiteY4" fmla="*/ 128512 h 2054027"/>
                      <a:gd name="connsiteX5" fmla="*/ 5002823 w 5758961"/>
                      <a:gd name="connsiteY5" fmla="*/ 1051704 h 2054027"/>
                      <a:gd name="connsiteX6" fmla="*/ 5758961 w 5758961"/>
                      <a:gd name="connsiteY6" fmla="*/ 2054027 h 2054027"/>
                      <a:gd name="connsiteX0" fmla="*/ 0 w 5388052"/>
                      <a:gd name="connsiteY0" fmla="*/ 1315473 h 1673664"/>
                      <a:gd name="connsiteX1" fmla="*/ 888023 w 5388052"/>
                      <a:gd name="connsiteY1" fmla="*/ 1113250 h 1673664"/>
                      <a:gd name="connsiteX2" fmla="*/ 1450730 w 5388052"/>
                      <a:gd name="connsiteY2" fmla="*/ 691220 h 1673664"/>
                      <a:gd name="connsiteX3" fmla="*/ 2382715 w 5388052"/>
                      <a:gd name="connsiteY3" fmla="*/ 66966 h 1673664"/>
                      <a:gd name="connsiteX4" fmla="*/ 3640015 w 5388052"/>
                      <a:gd name="connsiteY4" fmla="*/ 128512 h 1673664"/>
                      <a:gd name="connsiteX5" fmla="*/ 5002823 w 5388052"/>
                      <a:gd name="connsiteY5" fmla="*/ 1051704 h 1673664"/>
                      <a:gd name="connsiteX6" fmla="*/ 5388052 w 5388052"/>
                      <a:gd name="connsiteY6" fmla="*/ 1673664 h 1673664"/>
                      <a:gd name="connsiteX0" fmla="*/ 0 w 5388052"/>
                      <a:gd name="connsiteY0" fmla="*/ 1299996 h 1658187"/>
                      <a:gd name="connsiteX1" fmla="*/ 888023 w 5388052"/>
                      <a:gd name="connsiteY1" fmla="*/ 1097773 h 1658187"/>
                      <a:gd name="connsiteX2" fmla="*/ 1450730 w 5388052"/>
                      <a:gd name="connsiteY2" fmla="*/ 675743 h 1658187"/>
                      <a:gd name="connsiteX3" fmla="*/ 2382715 w 5388052"/>
                      <a:gd name="connsiteY3" fmla="*/ 51489 h 1658187"/>
                      <a:gd name="connsiteX4" fmla="*/ 3640015 w 5388052"/>
                      <a:gd name="connsiteY4" fmla="*/ 113035 h 1658187"/>
                      <a:gd name="connsiteX5" fmla="*/ 4686006 w 5388052"/>
                      <a:gd name="connsiteY5" fmla="*/ 728314 h 1658187"/>
                      <a:gd name="connsiteX6" fmla="*/ 5388052 w 5388052"/>
                      <a:gd name="connsiteY6" fmla="*/ 1658187 h 1658187"/>
                      <a:gd name="connsiteX0" fmla="*/ 0 w 5388052"/>
                      <a:gd name="connsiteY0" fmla="*/ 1299996 h 1658187"/>
                      <a:gd name="connsiteX1" fmla="*/ 888023 w 5388052"/>
                      <a:gd name="connsiteY1" fmla="*/ 1097773 h 1658187"/>
                      <a:gd name="connsiteX2" fmla="*/ 1450730 w 5388052"/>
                      <a:gd name="connsiteY2" fmla="*/ 675743 h 1658187"/>
                      <a:gd name="connsiteX3" fmla="*/ 2076174 w 5388052"/>
                      <a:gd name="connsiteY3" fmla="*/ 51489 h 1658187"/>
                      <a:gd name="connsiteX4" fmla="*/ 3640015 w 5388052"/>
                      <a:gd name="connsiteY4" fmla="*/ 113035 h 1658187"/>
                      <a:gd name="connsiteX5" fmla="*/ 4686006 w 5388052"/>
                      <a:gd name="connsiteY5" fmla="*/ 728314 h 1658187"/>
                      <a:gd name="connsiteX6" fmla="*/ 5388052 w 5388052"/>
                      <a:gd name="connsiteY6" fmla="*/ 1658187 h 1658187"/>
                      <a:gd name="connsiteX0" fmla="*/ 0 w 5388052"/>
                      <a:gd name="connsiteY0" fmla="*/ 1299996 h 1658187"/>
                      <a:gd name="connsiteX1" fmla="*/ 888023 w 5388052"/>
                      <a:gd name="connsiteY1" fmla="*/ 1097773 h 1658187"/>
                      <a:gd name="connsiteX2" fmla="*/ 1202184 w 5388052"/>
                      <a:gd name="connsiteY2" fmla="*/ 675743 h 1658187"/>
                      <a:gd name="connsiteX3" fmla="*/ 2076174 w 5388052"/>
                      <a:gd name="connsiteY3" fmla="*/ 51489 h 1658187"/>
                      <a:gd name="connsiteX4" fmla="*/ 3640015 w 5388052"/>
                      <a:gd name="connsiteY4" fmla="*/ 113035 h 1658187"/>
                      <a:gd name="connsiteX5" fmla="*/ 4686006 w 5388052"/>
                      <a:gd name="connsiteY5" fmla="*/ 728314 h 1658187"/>
                      <a:gd name="connsiteX6" fmla="*/ 5388052 w 5388052"/>
                      <a:gd name="connsiteY6" fmla="*/ 1658187 h 1658187"/>
                      <a:gd name="connsiteX0" fmla="*/ 0 w 5388052"/>
                      <a:gd name="connsiteY0" fmla="*/ 1330994 h 1689185"/>
                      <a:gd name="connsiteX1" fmla="*/ 888023 w 5388052"/>
                      <a:gd name="connsiteY1" fmla="*/ 1128771 h 1689185"/>
                      <a:gd name="connsiteX2" fmla="*/ 2076174 w 5388052"/>
                      <a:gd name="connsiteY2" fmla="*/ 82487 h 1689185"/>
                      <a:gd name="connsiteX3" fmla="*/ 3640015 w 5388052"/>
                      <a:gd name="connsiteY3" fmla="*/ 144033 h 1689185"/>
                      <a:gd name="connsiteX4" fmla="*/ 4686006 w 5388052"/>
                      <a:gd name="connsiteY4" fmla="*/ 759312 h 1689185"/>
                      <a:gd name="connsiteX5" fmla="*/ 5388052 w 5388052"/>
                      <a:gd name="connsiteY5" fmla="*/ 1689185 h 1689185"/>
                      <a:gd name="connsiteX0" fmla="*/ 0 w 5388052"/>
                      <a:gd name="connsiteY0" fmla="*/ 1329087 h 1687278"/>
                      <a:gd name="connsiteX1" fmla="*/ 664331 w 5388052"/>
                      <a:gd name="connsiteY1" fmla="*/ 1100972 h 1687278"/>
                      <a:gd name="connsiteX2" fmla="*/ 2076174 w 5388052"/>
                      <a:gd name="connsiteY2" fmla="*/ 80580 h 1687278"/>
                      <a:gd name="connsiteX3" fmla="*/ 3640015 w 5388052"/>
                      <a:gd name="connsiteY3" fmla="*/ 142126 h 1687278"/>
                      <a:gd name="connsiteX4" fmla="*/ 4686006 w 5388052"/>
                      <a:gd name="connsiteY4" fmla="*/ 757405 h 1687278"/>
                      <a:gd name="connsiteX5" fmla="*/ 5388052 w 5388052"/>
                      <a:gd name="connsiteY5" fmla="*/ 1687278 h 1687278"/>
                      <a:gd name="connsiteX0" fmla="*/ 0 w 5388052"/>
                      <a:gd name="connsiteY0" fmla="*/ 1334060 h 1692251"/>
                      <a:gd name="connsiteX1" fmla="*/ 664331 w 5388052"/>
                      <a:gd name="connsiteY1" fmla="*/ 1105945 h 1692251"/>
                      <a:gd name="connsiteX2" fmla="*/ 2076174 w 5388052"/>
                      <a:gd name="connsiteY2" fmla="*/ 85553 h 1692251"/>
                      <a:gd name="connsiteX3" fmla="*/ 3192632 w 5388052"/>
                      <a:gd name="connsiteY3" fmla="*/ 134153 h 1692251"/>
                      <a:gd name="connsiteX4" fmla="*/ 4686006 w 5388052"/>
                      <a:gd name="connsiteY4" fmla="*/ 762378 h 1692251"/>
                      <a:gd name="connsiteX5" fmla="*/ 5388052 w 5388052"/>
                      <a:gd name="connsiteY5" fmla="*/ 1692251 h 1692251"/>
                      <a:gd name="connsiteX0" fmla="*/ 0 w 5388052"/>
                      <a:gd name="connsiteY0" fmla="*/ 1332912 h 1691103"/>
                      <a:gd name="connsiteX1" fmla="*/ 664331 w 5388052"/>
                      <a:gd name="connsiteY1" fmla="*/ 1104797 h 1691103"/>
                      <a:gd name="connsiteX2" fmla="*/ 2076174 w 5388052"/>
                      <a:gd name="connsiteY2" fmla="*/ 84405 h 1691103"/>
                      <a:gd name="connsiteX3" fmla="*/ 3192632 w 5388052"/>
                      <a:gd name="connsiteY3" fmla="*/ 133005 h 1691103"/>
                      <a:gd name="connsiteX4" fmla="*/ 4114349 w 5388052"/>
                      <a:gd name="connsiteY4" fmla="*/ 735336 h 1691103"/>
                      <a:gd name="connsiteX5" fmla="*/ 5388052 w 5388052"/>
                      <a:gd name="connsiteY5" fmla="*/ 1691103 h 1691103"/>
                      <a:gd name="connsiteX0" fmla="*/ 0 w 4965522"/>
                      <a:gd name="connsiteY0" fmla="*/ 1332912 h 1671684"/>
                      <a:gd name="connsiteX1" fmla="*/ 664331 w 4965522"/>
                      <a:gd name="connsiteY1" fmla="*/ 1104797 h 1671684"/>
                      <a:gd name="connsiteX2" fmla="*/ 2076174 w 4965522"/>
                      <a:gd name="connsiteY2" fmla="*/ 84405 h 1671684"/>
                      <a:gd name="connsiteX3" fmla="*/ 3192632 w 4965522"/>
                      <a:gd name="connsiteY3" fmla="*/ 133005 h 1671684"/>
                      <a:gd name="connsiteX4" fmla="*/ 4114349 w 4965522"/>
                      <a:gd name="connsiteY4" fmla="*/ 735336 h 1671684"/>
                      <a:gd name="connsiteX5" fmla="*/ 4965522 w 4965522"/>
                      <a:gd name="connsiteY5" fmla="*/ 1671684 h 1671684"/>
                      <a:gd name="connsiteX0" fmla="*/ 0 w 4965522"/>
                      <a:gd name="connsiteY0" fmla="*/ 1332912 h 1671684"/>
                      <a:gd name="connsiteX1" fmla="*/ 664331 w 4965522"/>
                      <a:gd name="connsiteY1" fmla="*/ 1104797 h 1671684"/>
                      <a:gd name="connsiteX2" fmla="*/ 2076174 w 4965522"/>
                      <a:gd name="connsiteY2" fmla="*/ 84405 h 1671684"/>
                      <a:gd name="connsiteX3" fmla="*/ 3192632 w 4965522"/>
                      <a:gd name="connsiteY3" fmla="*/ 133005 h 1671684"/>
                      <a:gd name="connsiteX4" fmla="*/ 4271763 w 4965522"/>
                      <a:gd name="connsiteY4" fmla="*/ 735336 h 1671684"/>
                      <a:gd name="connsiteX5" fmla="*/ 4965522 w 4965522"/>
                      <a:gd name="connsiteY5" fmla="*/ 1671684 h 1671684"/>
                      <a:gd name="connsiteX0" fmla="*/ 0 w 4965522"/>
                      <a:gd name="connsiteY0" fmla="*/ 1380490 h 1719262"/>
                      <a:gd name="connsiteX1" fmla="*/ 664331 w 4965522"/>
                      <a:gd name="connsiteY1" fmla="*/ 1152375 h 1719262"/>
                      <a:gd name="connsiteX2" fmla="*/ 2076174 w 4965522"/>
                      <a:gd name="connsiteY2" fmla="*/ 131983 h 1719262"/>
                      <a:gd name="connsiteX3" fmla="*/ 3308620 w 4965522"/>
                      <a:gd name="connsiteY3" fmla="*/ 83485 h 1719262"/>
                      <a:gd name="connsiteX4" fmla="*/ 4271763 w 4965522"/>
                      <a:gd name="connsiteY4" fmla="*/ 782914 h 1719262"/>
                      <a:gd name="connsiteX5" fmla="*/ 4965522 w 4965522"/>
                      <a:gd name="connsiteY5" fmla="*/ 1719262 h 1719262"/>
                      <a:gd name="connsiteX0" fmla="*/ 0 w 4965522"/>
                      <a:gd name="connsiteY0" fmla="*/ 1576649 h 1915421"/>
                      <a:gd name="connsiteX1" fmla="*/ 664331 w 4965522"/>
                      <a:gd name="connsiteY1" fmla="*/ 1348534 h 1915421"/>
                      <a:gd name="connsiteX2" fmla="*/ 2043035 w 4965522"/>
                      <a:gd name="connsiteY2" fmla="*/ 62741 h 1915421"/>
                      <a:gd name="connsiteX3" fmla="*/ 3308620 w 4965522"/>
                      <a:gd name="connsiteY3" fmla="*/ 279644 h 1915421"/>
                      <a:gd name="connsiteX4" fmla="*/ 4271763 w 4965522"/>
                      <a:gd name="connsiteY4" fmla="*/ 979073 h 1915421"/>
                      <a:gd name="connsiteX5" fmla="*/ 4965522 w 4965522"/>
                      <a:gd name="connsiteY5" fmla="*/ 1915421 h 1915421"/>
                      <a:gd name="connsiteX0" fmla="*/ 0 w 4965522"/>
                      <a:gd name="connsiteY0" fmla="*/ 1690732 h 2029504"/>
                      <a:gd name="connsiteX1" fmla="*/ 664331 w 4965522"/>
                      <a:gd name="connsiteY1" fmla="*/ 1462617 h 2029504"/>
                      <a:gd name="connsiteX2" fmla="*/ 2043035 w 4965522"/>
                      <a:gd name="connsiteY2" fmla="*/ 176824 h 2029504"/>
                      <a:gd name="connsiteX3" fmla="*/ 3548882 w 4965522"/>
                      <a:gd name="connsiteY3" fmla="*/ 108906 h 2029504"/>
                      <a:gd name="connsiteX4" fmla="*/ 4271763 w 4965522"/>
                      <a:gd name="connsiteY4" fmla="*/ 1093156 h 2029504"/>
                      <a:gd name="connsiteX5" fmla="*/ 4965522 w 4965522"/>
                      <a:gd name="connsiteY5" fmla="*/ 2029504 h 2029504"/>
                      <a:gd name="connsiteX0" fmla="*/ 0 w 4965522"/>
                      <a:gd name="connsiteY0" fmla="*/ 1685106 h 2023878"/>
                      <a:gd name="connsiteX1" fmla="*/ 664331 w 4965522"/>
                      <a:gd name="connsiteY1" fmla="*/ 1456991 h 2023878"/>
                      <a:gd name="connsiteX2" fmla="*/ 2043035 w 4965522"/>
                      <a:gd name="connsiteY2" fmla="*/ 171198 h 2023878"/>
                      <a:gd name="connsiteX3" fmla="*/ 3548882 w 4965522"/>
                      <a:gd name="connsiteY3" fmla="*/ 103280 h 2023878"/>
                      <a:gd name="connsiteX4" fmla="*/ 4470601 w 4965522"/>
                      <a:gd name="connsiteY4" fmla="*/ 1003378 h 2023878"/>
                      <a:gd name="connsiteX5" fmla="*/ 4965522 w 4965522"/>
                      <a:gd name="connsiteY5" fmla="*/ 2023878 h 2023878"/>
                      <a:gd name="connsiteX0" fmla="*/ 0 w 4965522"/>
                      <a:gd name="connsiteY0" fmla="*/ 1682534 h 2021306"/>
                      <a:gd name="connsiteX1" fmla="*/ 664331 w 4965522"/>
                      <a:gd name="connsiteY1" fmla="*/ 1454419 h 2021306"/>
                      <a:gd name="connsiteX2" fmla="*/ 2043035 w 4965522"/>
                      <a:gd name="connsiteY2" fmla="*/ 168626 h 2021306"/>
                      <a:gd name="connsiteX3" fmla="*/ 3548882 w 4965522"/>
                      <a:gd name="connsiteY3" fmla="*/ 100708 h 2021306"/>
                      <a:gd name="connsiteX4" fmla="*/ 4470601 w 4965522"/>
                      <a:gd name="connsiteY4" fmla="*/ 961967 h 2021306"/>
                      <a:gd name="connsiteX5" fmla="*/ 4965522 w 4965522"/>
                      <a:gd name="connsiteY5" fmla="*/ 2021306 h 2021306"/>
                      <a:gd name="connsiteX0" fmla="*/ 0 w 4965522"/>
                      <a:gd name="connsiteY0" fmla="*/ 1682534 h 2021306"/>
                      <a:gd name="connsiteX1" fmla="*/ 664331 w 4965522"/>
                      <a:gd name="connsiteY1" fmla="*/ 1454419 h 2021306"/>
                      <a:gd name="connsiteX2" fmla="*/ 2043035 w 4965522"/>
                      <a:gd name="connsiteY2" fmla="*/ 168626 h 2021306"/>
                      <a:gd name="connsiteX3" fmla="*/ 3548882 w 4965522"/>
                      <a:gd name="connsiteY3" fmla="*/ 100708 h 2021306"/>
                      <a:gd name="connsiteX4" fmla="*/ 4470601 w 4965522"/>
                      <a:gd name="connsiteY4" fmla="*/ 961967 h 2021306"/>
                      <a:gd name="connsiteX5" fmla="*/ 4965522 w 4965522"/>
                      <a:gd name="connsiteY5" fmla="*/ 2021306 h 2021306"/>
                      <a:gd name="connsiteX0" fmla="*/ 0 w 4965522"/>
                      <a:gd name="connsiteY0" fmla="*/ 1682534 h 2021306"/>
                      <a:gd name="connsiteX1" fmla="*/ 664331 w 4965522"/>
                      <a:gd name="connsiteY1" fmla="*/ 1454419 h 2021306"/>
                      <a:gd name="connsiteX2" fmla="*/ 2043035 w 4965522"/>
                      <a:gd name="connsiteY2" fmla="*/ 168626 h 2021306"/>
                      <a:gd name="connsiteX3" fmla="*/ 3548882 w 4965522"/>
                      <a:gd name="connsiteY3" fmla="*/ 100708 h 2021306"/>
                      <a:gd name="connsiteX4" fmla="*/ 4470601 w 4965522"/>
                      <a:gd name="connsiteY4" fmla="*/ 961967 h 2021306"/>
                      <a:gd name="connsiteX5" fmla="*/ 4965522 w 4965522"/>
                      <a:gd name="connsiteY5" fmla="*/ 2021306 h 2021306"/>
                      <a:gd name="connsiteX0" fmla="*/ 0 w 4965522"/>
                      <a:gd name="connsiteY0" fmla="*/ 1682534 h 2021306"/>
                      <a:gd name="connsiteX1" fmla="*/ 664331 w 4965522"/>
                      <a:gd name="connsiteY1" fmla="*/ 1454419 h 2021306"/>
                      <a:gd name="connsiteX2" fmla="*/ 2043035 w 4965522"/>
                      <a:gd name="connsiteY2" fmla="*/ 168626 h 2021306"/>
                      <a:gd name="connsiteX3" fmla="*/ 3548882 w 4965522"/>
                      <a:gd name="connsiteY3" fmla="*/ 100708 h 2021306"/>
                      <a:gd name="connsiteX4" fmla="*/ 4470601 w 4965522"/>
                      <a:gd name="connsiteY4" fmla="*/ 961967 h 2021306"/>
                      <a:gd name="connsiteX5" fmla="*/ 4965522 w 4965522"/>
                      <a:gd name="connsiteY5" fmla="*/ 2021306 h 2021306"/>
                      <a:gd name="connsiteX0" fmla="*/ 0 w 4965522"/>
                      <a:gd name="connsiteY0" fmla="*/ 1673677 h 2012449"/>
                      <a:gd name="connsiteX1" fmla="*/ 995727 w 4965522"/>
                      <a:gd name="connsiteY1" fmla="*/ 1290205 h 2012449"/>
                      <a:gd name="connsiteX2" fmla="*/ 2043035 w 4965522"/>
                      <a:gd name="connsiteY2" fmla="*/ 159769 h 2012449"/>
                      <a:gd name="connsiteX3" fmla="*/ 3548882 w 4965522"/>
                      <a:gd name="connsiteY3" fmla="*/ 91851 h 2012449"/>
                      <a:gd name="connsiteX4" fmla="*/ 4470601 w 4965522"/>
                      <a:gd name="connsiteY4" fmla="*/ 953110 h 2012449"/>
                      <a:gd name="connsiteX5" fmla="*/ 4965522 w 4965522"/>
                      <a:gd name="connsiteY5" fmla="*/ 2012449 h 2012449"/>
                      <a:gd name="connsiteX0" fmla="*/ 0 w 4965522"/>
                      <a:gd name="connsiteY0" fmla="*/ 1727943 h 2066715"/>
                      <a:gd name="connsiteX1" fmla="*/ 995727 w 4965522"/>
                      <a:gd name="connsiteY1" fmla="*/ 1344471 h 2066715"/>
                      <a:gd name="connsiteX2" fmla="*/ 2043035 w 4965522"/>
                      <a:gd name="connsiteY2" fmla="*/ 214035 h 2066715"/>
                      <a:gd name="connsiteX3" fmla="*/ 3449464 w 4965522"/>
                      <a:gd name="connsiteY3" fmla="*/ 68438 h 2066715"/>
                      <a:gd name="connsiteX4" fmla="*/ 4470601 w 4965522"/>
                      <a:gd name="connsiteY4" fmla="*/ 1007376 h 2066715"/>
                      <a:gd name="connsiteX5" fmla="*/ 4965522 w 4965522"/>
                      <a:gd name="connsiteY5" fmla="*/ 2066715 h 2066715"/>
                      <a:gd name="connsiteX0" fmla="*/ 0 w 4965522"/>
                      <a:gd name="connsiteY0" fmla="*/ 1728899 h 2067671"/>
                      <a:gd name="connsiteX1" fmla="*/ 995727 w 4965522"/>
                      <a:gd name="connsiteY1" fmla="*/ 1345427 h 2067671"/>
                      <a:gd name="connsiteX2" fmla="*/ 2043035 w 4965522"/>
                      <a:gd name="connsiteY2" fmla="*/ 214991 h 2067671"/>
                      <a:gd name="connsiteX3" fmla="*/ 3449464 w 4965522"/>
                      <a:gd name="connsiteY3" fmla="*/ 69394 h 2067671"/>
                      <a:gd name="connsiteX4" fmla="*/ 4371183 w 4965522"/>
                      <a:gd name="connsiteY4" fmla="*/ 1021278 h 2067671"/>
                      <a:gd name="connsiteX5" fmla="*/ 4965522 w 4965522"/>
                      <a:gd name="connsiteY5" fmla="*/ 2067671 h 2067671"/>
                      <a:gd name="connsiteX0" fmla="*/ 0 w 4965522"/>
                      <a:gd name="connsiteY0" fmla="*/ 1944383 h 2283155"/>
                      <a:gd name="connsiteX1" fmla="*/ 995727 w 4965522"/>
                      <a:gd name="connsiteY1" fmla="*/ 1560911 h 2283155"/>
                      <a:gd name="connsiteX2" fmla="*/ 2109315 w 4965522"/>
                      <a:gd name="connsiteY2" fmla="*/ 87396 h 2283155"/>
                      <a:gd name="connsiteX3" fmla="*/ 3449464 w 4965522"/>
                      <a:gd name="connsiteY3" fmla="*/ 284878 h 2283155"/>
                      <a:gd name="connsiteX4" fmla="*/ 4371183 w 4965522"/>
                      <a:gd name="connsiteY4" fmla="*/ 1236762 h 2283155"/>
                      <a:gd name="connsiteX5" fmla="*/ 4965522 w 4965522"/>
                      <a:gd name="connsiteY5" fmla="*/ 2283155 h 2283155"/>
                      <a:gd name="connsiteX0" fmla="*/ 0 w 4965522"/>
                      <a:gd name="connsiteY0" fmla="*/ 1913784 h 2252556"/>
                      <a:gd name="connsiteX1" fmla="*/ 995727 w 4965522"/>
                      <a:gd name="connsiteY1" fmla="*/ 1530312 h 2252556"/>
                      <a:gd name="connsiteX2" fmla="*/ 2109315 w 4965522"/>
                      <a:gd name="connsiteY2" fmla="*/ 56797 h 2252556"/>
                      <a:gd name="connsiteX3" fmla="*/ 3714580 w 4965522"/>
                      <a:gd name="connsiteY3" fmla="*/ 390215 h 2252556"/>
                      <a:gd name="connsiteX4" fmla="*/ 4371183 w 4965522"/>
                      <a:gd name="connsiteY4" fmla="*/ 1206163 h 2252556"/>
                      <a:gd name="connsiteX5" fmla="*/ 4965522 w 4965522"/>
                      <a:gd name="connsiteY5" fmla="*/ 2252556 h 2252556"/>
                      <a:gd name="connsiteX0" fmla="*/ 0 w 4965522"/>
                      <a:gd name="connsiteY0" fmla="*/ 1922121 h 2260893"/>
                      <a:gd name="connsiteX1" fmla="*/ 995727 w 4965522"/>
                      <a:gd name="connsiteY1" fmla="*/ 1538649 h 2260893"/>
                      <a:gd name="connsiteX2" fmla="*/ 2109315 w 4965522"/>
                      <a:gd name="connsiteY2" fmla="*/ 65134 h 2260893"/>
                      <a:gd name="connsiteX3" fmla="*/ 3714580 w 4965522"/>
                      <a:gd name="connsiteY3" fmla="*/ 398552 h 2260893"/>
                      <a:gd name="connsiteX4" fmla="*/ 4371183 w 4965522"/>
                      <a:gd name="connsiteY4" fmla="*/ 1214500 h 2260893"/>
                      <a:gd name="connsiteX5" fmla="*/ 4965522 w 4965522"/>
                      <a:gd name="connsiteY5" fmla="*/ 2260893 h 2260893"/>
                      <a:gd name="connsiteX0" fmla="*/ 0 w 4965522"/>
                      <a:gd name="connsiteY0" fmla="*/ 1957628 h 2296400"/>
                      <a:gd name="connsiteX1" fmla="*/ 995727 w 4965522"/>
                      <a:gd name="connsiteY1" fmla="*/ 1574156 h 2296400"/>
                      <a:gd name="connsiteX2" fmla="*/ 2109315 w 4965522"/>
                      <a:gd name="connsiteY2" fmla="*/ 100641 h 2296400"/>
                      <a:gd name="connsiteX3" fmla="*/ 3714580 w 4965522"/>
                      <a:gd name="connsiteY3" fmla="*/ 434059 h 2296400"/>
                      <a:gd name="connsiteX4" fmla="*/ 4371183 w 4965522"/>
                      <a:gd name="connsiteY4" fmla="*/ 1250007 h 2296400"/>
                      <a:gd name="connsiteX5" fmla="*/ 4965522 w 4965522"/>
                      <a:gd name="connsiteY5" fmla="*/ 2296400 h 2296400"/>
                      <a:gd name="connsiteX0" fmla="*/ 0 w 4965522"/>
                      <a:gd name="connsiteY0" fmla="*/ 1975042 h 2313814"/>
                      <a:gd name="connsiteX1" fmla="*/ 995727 w 4965522"/>
                      <a:gd name="connsiteY1" fmla="*/ 1591570 h 2313814"/>
                      <a:gd name="connsiteX2" fmla="*/ 2109315 w 4965522"/>
                      <a:gd name="connsiteY2" fmla="*/ 118055 h 2313814"/>
                      <a:gd name="connsiteX3" fmla="*/ 3714580 w 4965522"/>
                      <a:gd name="connsiteY3" fmla="*/ 451473 h 2313814"/>
                      <a:gd name="connsiteX4" fmla="*/ 4965522 w 4965522"/>
                      <a:gd name="connsiteY4" fmla="*/ 2313814 h 2313814"/>
                      <a:gd name="connsiteX0" fmla="*/ 0 w 4965522"/>
                      <a:gd name="connsiteY0" fmla="*/ 1949471 h 2288243"/>
                      <a:gd name="connsiteX1" fmla="*/ 995727 w 4965522"/>
                      <a:gd name="connsiteY1" fmla="*/ 1565999 h 2288243"/>
                      <a:gd name="connsiteX2" fmla="*/ 2109315 w 4965522"/>
                      <a:gd name="connsiteY2" fmla="*/ 92484 h 2288243"/>
                      <a:gd name="connsiteX3" fmla="*/ 3557166 w 4965522"/>
                      <a:gd name="connsiteY3" fmla="*/ 387063 h 2288243"/>
                      <a:gd name="connsiteX4" fmla="*/ 4965522 w 4965522"/>
                      <a:gd name="connsiteY4" fmla="*/ 2288243 h 2288243"/>
                      <a:gd name="connsiteX0" fmla="*/ 0 w 4965522"/>
                      <a:gd name="connsiteY0" fmla="*/ 1949471 h 2288243"/>
                      <a:gd name="connsiteX1" fmla="*/ 995727 w 4965522"/>
                      <a:gd name="connsiteY1" fmla="*/ 1565999 h 2288243"/>
                      <a:gd name="connsiteX2" fmla="*/ 2109315 w 4965522"/>
                      <a:gd name="connsiteY2" fmla="*/ 92484 h 2288243"/>
                      <a:gd name="connsiteX3" fmla="*/ 3557166 w 4965522"/>
                      <a:gd name="connsiteY3" fmla="*/ 387063 h 2288243"/>
                      <a:gd name="connsiteX4" fmla="*/ 4965522 w 4965522"/>
                      <a:gd name="connsiteY4" fmla="*/ 2288243 h 2288243"/>
                      <a:gd name="connsiteX0" fmla="*/ 0 w 4965522"/>
                      <a:gd name="connsiteY0" fmla="*/ 1964678 h 2303450"/>
                      <a:gd name="connsiteX1" fmla="*/ 995727 w 4965522"/>
                      <a:gd name="connsiteY1" fmla="*/ 1581206 h 2303450"/>
                      <a:gd name="connsiteX2" fmla="*/ 2109315 w 4965522"/>
                      <a:gd name="connsiteY2" fmla="*/ 107691 h 2303450"/>
                      <a:gd name="connsiteX3" fmla="*/ 4110183 w 4965522"/>
                      <a:gd name="connsiteY3" fmla="*/ 357018 h 2303450"/>
                      <a:gd name="connsiteX4" fmla="*/ 4965522 w 4965522"/>
                      <a:gd name="connsiteY4" fmla="*/ 2303450 h 2303450"/>
                      <a:gd name="connsiteX0" fmla="*/ 0 w 4965522"/>
                      <a:gd name="connsiteY0" fmla="*/ 1964678 h 2303450"/>
                      <a:gd name="connsiteX1" fmla="*/ 995727 w 4965522"/>
                      <a:gd name="connsiteY1" fmla="*/ 1581206 h 2303450"/>
                      <a:gd name="connsiteX2" fmla="*/ 2404257 w 4965522"/>
                      <a:gd name="connsiteY2" fmla="*/ 107691 h 2303450"/>
                      <a:gd name="connsiteX3" fmla="*/ 4110183 w 4965522"/>
                      <a:gd name="connsiteY3" fmla="*/ 357018 h 2303450"/>
                      <a:gd name="connsiteX4" fmla="*/ 4965522 w 4965522"/>
                      <a:gd name="connsiteY4" fmla="*/ 2303450 h 2303450"/>
                      <a:gd name="connsiteX0" fmla="*/ 0 w 4965522"/>
                      <a:gd name="connsiteY0" fmla="*/ 1964678 h 2303450"/>
                      <a:gd name="connsiteX1" fmla="*/ 1345971 w 4965522"/>
                      <a:gd name="connsiteY1" fmla="*/ 1581206 h 2303450"/>
                      <a:gd name="connsiteX2" fmla="*/ 2404257 w 4965522"/>
                      <a:gd name="connsiteY2" fmla="*/ 107691 h 2303450"/>
                      <a:gd name="connsiteX3" fmla="*/ 4110183 w 4965522"/>
                      <a:gd name="connsiteY3" fmla="*/ 357018 h 2303450"/>
                      <a:gd name="connsiteX4" fmla="*/ 4965522 w 4965522"/>
                      <a:gd name="connsiteY4" fmla="*/ 2303450 h 23034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965522" h="2303450">
                        <a:moveTo>
                          <a:pt x="0" y="1964678"/>
                        </a:moveTo>
                        <a:cubicBezTo>
                          <a:pt x="323117" y="1915587"/>
                          <a:pt x="945262" y="1890704"/>
                          <a:pt x="1345971" y="1581206"/>
                        </a:cubicBezTo>
                        <a:cubicBezTo>
                          <a:pt x="1746680" y="1271708"/>
                          <a:pt x="1943555" y="311722"/>
                          <a:pt x="2404257" y="107691"/>
                        </a:cubicBezTo>
                        <a:cubicBezTo>
                          <a:pt x="2864959" y="-96340"/>
                          <a:pt x="3634149" y="-8942"/>
                          <a:pt x="4110183" y="357018"/>
                        </a:cubicBezTo>
                        <a:cubicBezTo>
                          <a:pt x="4586218" y="722978"/>
                          <a:pt x="4812613" y="1798945"/>
                          <a:pt x="4965522" y="2303450"/>
                        </a:cubicBezTo>
                      </a:path>
                    </a:pathLst>
                  </a:custGeom>
                  <a:noFill/>
                  <a:ln w="38100">
                    <a:solidFill>
                      <a:schemeClr val="accent1">
                        <a:shade val="50000"/>
                        <a:alpha val="20000"/>
                      </a:schemeClr>
                    </a:solidFill>
                    <a:prstDash val="dash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 sz="1799" dirty="0"/>
                  </a:p>
                </p:txBody>
              </p:sp>
            </p:grpSp>
            <p:sp>
              <p:nvSpPr>
                <p:cNvPr id="100" name="Forme libre : forme 99">
                  <a:extLst>
                    <a:ext uri="{FF2B5EF4-FFF2-40B4-BE49-F238E27FC236}">
                      <a16:creationId xmlns:a16="http://schemas.microsoft.com/office/drawing/2014/main" id="{CD930603-085D-9DDD-671F-436CFD3A307F}"/>
                    </a:ext>
                  </a:extLst>
                </p:cNvPr>
                <p:cNvSpPr/>
                <p:nvPr/>
              </p:nvSpPr>
              <p:spPr>
                <a:xfrm>
                  <a:off x="3988067" y="1379969"/>
                  <a:ext cx="5481291" cy="4968994"/>
                </a:xfrm>
                <a:custGeom>
                  <a:avLst/>
                  <a:gdLst>
                    <a:gd name="connsiteX0" fmla="*/ 0 w 5184843"/>
                    <a:gd name="connsiteY0" fmla="*/ 0 h 4278196"/>
                    <a:gd name="connsiteX1" fmla="*/ 875490 w 5184843"/>
                    <a:gd name="connsiteY1" fmla="*/ 4260714 h 4278196"/>
                    <a:gd name="connsiteX2" fmla="*/ 3025302 w 5184843"/>
                    <a:gd name="connsiteY2" fmla="*/ 1556425 h 4278196"/>
                    <a:gd name="connsiteX3" fmla="*/ 3988341 w 5184843"/>
                    <a:gd name="connsiteY3" fmla="*/ 2733472 h 4278196"/>
                    <a:gd name="connsiteX4" fmla="*/ 4805464 w 5184843"/>
                    <a:gd name="connsiteY4" fmla="*/ 1498059 h 4278196"/>
                    <a:gd name="connsiteX5" fmla="*/ 5184843 w 5184843"/>
                    <a:gd name="connsiteY5" fmla="*/ 1313234 h 4278196"/>
                    <a:gd name="connsiteX0" fmla="*/ 0 w 5184843"/>
                    <a:gd name="connsiteY0" fmla="*/ 0 h 4345250"/>
                    <a:gd name="connsiteX1" fmla="*/ 875490 w 5184843"/>
                    <a:gd name="connsiteY1" fmla="*/ 4260714 h 4345250"/>
                    <a:gd name="connsiteX2" fmla="*/ 2120502 w 5184843"/>
                    <a:gd name="connsiteY2" fmla="*/ 2742620 h 4345250"/>
                    <a:gd name="connsiteX3" fmla="*/ 3025302 w 5184843"/>
                    <a:gd name="connsiteY3" fmla="*/ 1556425 h 4345250"/>
                    <a:gd name="connsiteX4" fmla="*/ 3988341 w 5184843"/>
                    <a:gd name="connsiteY4" fmla="*/ 2733472 h 4345250"/>
                    <a:gd name="connsiteX5" fmla="*/ 4805464 w 5184843"/>
                    <a:gd name="connsiteY5" fmla="*/ 1498059 h 4345250"/>
                    <a:gd name="connsiteX6" fmla="*/ 5184843 w 5184843"/>
                    <a:gd name="connsiteY6" fmla="*/ 1313234 h 4345250"/>
                    <a:gd name="connsiteX0" fmla="*/ 0 w 5184843"/>
                    <a:gd name="connsiteY0" fmla="*/ 0 h 4347908"/>
                    <a:gd name="connsiteX1" fmla="*/ 875490 w 5184843"/>
                    <a:gd name="connsiteY1" fmla="*/ 4260714 h 4347908"/>
                    <a:gd name="connsiteX2" fmla="*/ 2341157 w 5184843"/>
                    <a:gd name="connsiteY2" fmla="*/ 2770637 h 4347908"/>
                    <a:gd name="connsiteX3" fmla="*/ 3025302 w 5184843"/>
                    <a:gd name="connsiteY3" fmla="*/ 1556425 h 4347908"/>
                    <a:gd name="connsiteX4" fmla="*/ 3988341 w 5184843"/>
                    <a:gd name="connsiteY4" fmla="*/ 2733472 h 4347908"/>
                    <a:gd name="connsiteX5" fmla="*/ 4805464 w 5184843"/>
                    <a:gd name="connsiteY5" fmla="*/ 1498059 h 4347908"/>
                    <a:gd name="connsiteX6" fmla="*/ 5184843 w 5184843"/>
                    <a:gd name="connsiteY6" fmla="*/ 1313234 h 4347908"/>
                    <a:gd name="connsiteX0" fmla="*/ 0 w 5184843"/>
                    <a:gd name="connsiteY0" fmla="*/ 0 h 4347908"/>
                    <a:gd name="connsiteX1" fmla="*/ 875490 w 5184843"/>
                    <a:gd name="connsiteY1" fmla="*/ 4260714 h 4347908"/>
                    <a:gd name="connsiteX2" fmla="*/ 2341157 w 5184843"/>
                    <a:gd name="connsiteY2" fmla="*/ 2770637 h 4347908"/>
                    <a:gd name="connsiteX3" fmla="*/ 3025302 w 5184843"/>
                    <a:gd name="connsiteY3" fmla="*/ 1556425 h 4347908"/>
                    <a:gd name="connsiteX4" fmla="*/ 3988341 w 5184843"/>
                    <a:gd name="connsiteY4" fmla="*/ 2733472 h 4347908"/>
                    <a:gd name="connsiteX5" fmla="*/ 4805464 w 5184843"/>
                    <a:gd name="connsiteY5" fmla="*/ 1498059 h 4347908"/>
                    <a:gd name="connsiteX6" fmla="*/ 5184843 w 5184843"/>
                    <a:gd name="connsiteY6" fmla="*/ 1313234 h 4347908"/>
                    <a:gd name="connsiteX0" fmla="*/ 0 w 5184843"/>
                    <a:gd name="connsiteY0" fmla="*/ 0 h 4267294"/>
                    <a:gd name="connsiteX1" fmla="*/ 914429 w 5184843"/>
                    <a:gd name="connsiteY1" fmla="*/ 4176661 h 4267294"/>
                    <a:gd name="connsiteX2" fmla="*/ 2341157 w 5184843"/>
                    <a:gd name="connsiteY2" fmla="*/ 2770637 h 4267294"/>
                    <a:gd name="connsiteX3" fmla="*/ 3025302 w 5184843"/>
                    <a:gd name="connsiteY3" fmla="*/ 1556425 h 4267294"/>
                    <a:gd name="connsiteX4" fmla="*/ 3988341 w 5184843"/>
                    <a:gd name="connsiteY4" fmla="*/ 2733472 h 4267294"/>
                    <a:gd name="connsiteX5" fmla="*/ 4805464 w 5184843"/>
                    <a:gd name="connsiteY5" fmla="*/ 1498059 h 4267294"/>
                    <a:gd name="connsiteX6" fmla="*/ 5184843 w 5184843"/>
                    <a:gd name="connsiteY6" fmla="*/ 1313234 h 4267294"/>
                    <a:gd name="connsiteX0" fmla="*/ 0 w 5184843"/>
                    <a:gd name="connsiteY0" fmla="*/ 0 h 4176935"/>
                    <a:gd name="connsiteX1" fmla="*/ 914429 w 5184843"/>
                    <a:gd name="connsiteY1" fmla="*/ 4176661 h 4176935"/>
                    <a:gd name="connsiteX2" fmla="*/ 2341157 w 5184843"/>
                    <a:gd name="connsiteY2" fmla="*/ 2770637 h 4176935"/>
                    <a:gd name="connsiteX3" fmla="*/ 3025302 w 5184843"/>
                    <a:gd name="connsiteY3" fmla="*/ 1556425 h 4176935"/>
                    <a:gd name="connsiteX4" fmla="*/ 3988341 w 5184843"/>
                    <a:gd name="connsiteY4" fmla="*/ 2733472 h 4176935"/>
                    <a:gd name="connsiteX5" fmla="*/ 4805464 w 5184843"/>
                    <a:gd name="connsiteY5" fmla="*/ 1498059 h 4176935"/>
                    <a:gd name="connsiteX6" fmla="*/ 5184843 w 5184843"/>
                    <a:gd name="connsiteY6" fmla="*/ 1313234 h 4176935"/>
                    <a:gd name="connsiteX0" fmla="*/ 0 w 5184843"/>
                    <a:gd name="connsiteY0" fmla="*/ 0 h 4268724"/>
                    <a:gd name="connsiteX1" fmla="*/ 914429 w 5184843"/>
                    <a:gd name="connsiteY1" fmla="*/ 4176661 h 4268724"/>
                    <a:gd name="connsiteX2" fmla="*/ 2263279 w 5184843"/>
                    <a:gd name="connsiteY2" fmla="*/ 2784647 h 4268724"/>
                    <a:gd name="connsiteX3" fmla="*/ 3025302 w 5184843"/>
                    <a:gd name="connsiteY3" fmla="*/ 1556425 h 4268724"/>
                    <a:gd name="connsiteX4" fmla="*/ 3988341 w 5184843"/>
                    <a:gd name="connsiteY4" fmla="*/ 2733472 h 4268724"/>
                    <a:gd name="connsiteX5" fmla="*/ 4805464 w 5184843"/>
                    <a:gd name="connsiteY5" fmla="*/ 1498059 h 4268724"/>
                    <a:gd name="connsiteX6" fmla="*/ 5184843 w 5184843"/>
                    <a:gd name="connsiteY6" fmla="*/ 1313234 h 4268724"/>
                    <a:gd name="connsiteX0" fmla="*/ 0 w 5184843"/>
                    <a:gd name="connsiteY0" fmla="*/ 0 h 4177323"/>
                    <a:gd name="connsiteX1" fmla="*/ 914429 w 5184843"/>
                    <a:gd name="connsiteY1" fmla="*/ 4176661 h 4177323"/>
                    <a:gd name="connsiteX2" fmla="*/ 2263279 w 5184843"/>
                    <a:gd name="connsiteY2" fmla="*/ 2784647 h 4177323"/>
                    <a:gd name="connsiteX3" fmla="*/ 3025302 w 5184843"/>
                    <a:gd name="connsiteY3" fmla="*/ 1556425 h 4177323"/>
                    <a:gd name="connsiteX4" fmla="*/ 3988341 w 5184843"/>
                    <a:gd name="connsiteY4" fmla="*/ 2733472 h 4177323"/>
                    <a:gd name="connsiteX5" fmla="*/ 4805464 w 5184843"/>
                    <a:gd name="connsiteY5" fmla="*/ 1498059 h 4177323"/>
                    <a:gd name="connsiteX6" fmla="*/ 5184843 w 5184843"/>
                    <a:gd name="connsiteY6" fmla="*/ 1313234 h 4177323"/>
                    <a:gd name="connsiteX0" fmla="*/ 0 w 5184843"/>
                    <a:gd name="connsiteY0" fmla="*/ 0 h 4177371"/>
                    <a:gd name="connsiteX1" fmla="*/ 914429 w 5184843"/>
                    <a:gd name="connsiteY1" fmla="*/ 4176661 h 4177371"/>
                    <a:gd name="connsiteX2" fmla="*/ 2263279 w 5184843"/>
                    <a:gd name="connsiteY2" fmla="*/ 2784647 h 4177371"/>
                    <a:gd name="connsiteX3" fmla="*/ 3025302 w 5184843"/>
                    <a:gd name="connsiteY3" fmla="*/ 1556425 h 4177371"/>
                    <a:gd name="connsiteX4" fmla="*/ 3988341 w 5184843"/>
                    <a:gd name="connsiteY4" fmla="*/ 2733472 h 4177371"/>
                    <a:gd name="connsiteX5" fmla="*/ 4805464 w 5184843"/>
                    <a:gd name="connsiteY5" fmla="*/ 1498059 h 4177371"/>
                    <a:gd name="connsiteX6" fmla="*/ 5184843 w 5184843"/>
                    <a:gd name="connsiteY6" fmla="*/ 1313234 h 4177371"/>
                    <a:gd name="connsiteX0" fmla="*/ 1548 w 5186391"/>
                    <a:gd name="connsiteY0" fmla="*/ 0 h 4177372"/>
                    <a:gd name="connsiteX1" fmla="*/ 915977 w 5186391"/>
                    <a:gd name="connsiteY1" fmla="*/ 4176661 h 4177372"/>
                    <a:gd name="connsiteX2" fmla="*/ 2264827 w 5186391"/>
                    <a:gd name="connsiteY2" fmla="*/ 2784647 h 4177372"/>
                    <a:gd name="connsiteX3" fmla="*/ 3026850 w 5186391"/>
                    <a:gd name="connsiteY3" fmla="*/ 1556425 h 4177372"/>
                    <a:gd name="connsiteX4" fmla="*/ 3989889 w 5186391"/>
                    <a:gd name="connsiteY4" fmla="*/ 2733472 h 4177372"/>
                    <a:gd name="connsiteX5" fmla="*/ 4807012 w 5186391"/>
                    <a:gd name="connsiteY5" fmla="*/ 1498059 h 4177372"/>
                    <a:gd name="connsiteX6" fmla="*/ 5186391 w 5186391"/>
                    <a:gd name="connsiteY6" fmla="*/ 1313234 h 4177372"/>
                    <a:gd name="connsiteX0" fmla="*/ 1548 w 5186391"/>
                    <a:gd name="connsiteY0" fmla="*/ 0 h 4177372"/>
                    <a:gd name="connsiteX1" fmla="*/ 915977 w 5186391"/>
                    <a:gd name="connsiteY1" fmla="*/ 4176661 h 4177372"/>
                    <a:gd name="connsiteX2" fmla="*/ 2264827 w 5186391"/>
                    <a:gd name="connsiteY2" fmla="*/ 2784647 h 4177372"/>
                    <a:gd name="connsiteX3" fmla="*/ 3026850 w 5186391"/>
                    <a:gd name="connsiteY3" fmla="*/ 1556425 h 4177372"/>
                    <a:gd name="connsiteX4" fmla="*/ 3989889 w 5186391"/>
                    <a:gd name="connsiteY4" fmla="*/ 2733472 h 4177372"/>
                    <a:gd name="connsiteX5" fmla="*/ 4807012 w 5186391"/>
                    <a:gd name="connsiteY5" fmla="*/ 1498059 h 4177372"/>
                    <a:gd name="connsiteX6" fmla="*/ 5186391 w 5186391"/>
                    <a:gd name="connsiteY6" fmla="*/ 1313234 h 4177372"/>
                    <a:gd name="connsiteX0" fmla="*/ 1548 w 6302934"/>
                    <a:gd name="connsiteY0" fmla="*/ 0 h 4879272"/>
                    <a:gd name="connsiteX1" fmla="*/ 915977 w 6302934"/>
                    <a:gd name="connsiteY1" fmla="*/ 4176661 h 4879272"/>
                    <a:gd name="connsiteX2" fmla="*/ 2264827 w 6302934"/>
                    <a:gd name="connsiteY2" fmla="*/ 2784647 h 4879272"/>
                    <a:gd name="connsiteX3" fmla="*/ 3026850 w 6302934"/>
                    <a:gd name="connsiteY3" fmla="*/ 1556425 h 4879272"/>
                    <a:gd name="connsiteX4" fmla="*/ 3989889 w 6302934"/>
                    <a:gd name="connsiteY4" fmla="*/ 2733472 h 4879272"/>
                    <a:gd name="connsiteX5" fmla="*/ 4807012 w 6302934"/>
                    <a:gd name="connsiteY5" fmla="*/ 1498059 h 4879272"/>
                    <a:gd name="connsiteX6" fmla="*/ 6302934 w 6302934"/>
                    <a:gd name="connsiteY6" fmla="*/ 4879272 h 4879272"/>
                    <a:gd name="connsiteX0" fmla="*/ 1548 w 6302934"/>
                    <a:gd name="connsiteY0" fmla="*/ 0 h 4879272"/>
                    <a:gd name="connsiteX1" fmla="*/ 915977 w 6302934"/>
                    <a:gd name="connsiteY1" fmla="*/ 4176661 h 4879272"/>
                    <a:gd name="connsiteX2" fmla="*/ 2264827 w 6302934"/>
                    <a:gd name="connsiteY2" fmla="*/ 2784647 h 4879272"/>
                    <a:gd name="connsiteX3" fmla="*/ 3026850 w 6302934"/>
                    <a:gd name="connsiteY3" fmla="*/ 1556425 h 4879272"/>
                    <a:gd name="connsiteX4" fmla="*/ 3989889 w 6302934"/>
                    <a:gd name="connsiteY4" fmla="*/ 2733472 h 4879272"/>
                    <a:gd name="connsiteX5" fmla="*/ 5000698 w 6302934"/>
                    <a:gd name="connsiteY5" fmla="*/ 1424280 h 4879272"/>
                    <a:gd name="connsiteX6" fmla="*/ 6302934 w 6302934"/>
                    <a:gd name="connsiteY6" fmla="*/ 4879272 h 4879272"/>
                    <a:gd name="connsiteX0" fmla="*/ 1548 w 6302934"/>
                    <a:gd name="connsiteY0" fmla="*/ 0 h 4879272"/>
                    <a:gd name="connsiteX1" fmla="*/ 915977 w 6302934"/>
                    <a:gd name="connsiteY1" fmla="*/ 4176661 h 4879272"/>
                    <a:gd name="connsiteX2" fmla="*/ 2264827 w 6302934"/>
                    <a:gd name="connsiteY2" fmla="*/ 2784647 h 4879272"/>
                    <a:gd name="connsiteX3" fmla="*/ 3026850 w 6302934"/>
                    <a:gd name="connsiteY3" fmla="*/ 1556425 h 4879272"/>
                    <a:gd name="connsiteX4" fmla="*/ 3989889 w 6302934"/>
                    <a:gd name="connsiteY4" fmla="*/ 2733472 h 4879272"/>
                    <a:gd name="connsiteX5" fmla="*/ 5000698 w 6302934"/>
                    <a:gd name="connsiteY5" fmla="*/ 1424280 h 4879272"/>
                    <a:gd name="connsiteX6" fmla="*/ 6302934 w 6302934"/>
                    <a:gd name="connsiteY6" fmla="*/ 4879272 h 4879272"/>
                    <a:gd name="connsiteX0" fmla="*/ 1548 w 6302934"/>
                    <a:gd name="connsiteY0" fmla="*/ 0 h 4879272"/>
                    <a:gd name="connsiteX1" fmla="*/ 915977 w 6302934"/>
                    <a:gd name="connsiteY1" fmla="*/ 4176661 h 4879272"/>
                    <a:gd name="connsiteX2" fmla="*/ 2264827 w 6302934"/>
                    <a:gd name="connsiteY2" fmla="*/ 2784647 h 4879272"/>
                    <a:gd name="connsiteX3" fmla="*/ 3026850 w 6302934"/>
                    <a:gd name="connsiteY3" fmla="*/ 1556425 h 4879272"/>
                    <a:gd name="connsiteX4" fmla="*/ 3989889 w 6302934"/>
                    <a:gd name="connsiteY4" fmla="*/ 2733472 h 4879272"/>
                    <a:gd name="connsiteX5" fmla="*/ 5000698 w 6302934"/>
                    <a:gd name="connsiteY5" fmla="*/ 1424280 h 4879272"/>
                    <a:gd name="connsiteX6" fmla="*/ 6302934 w 6302934"/>
                    <a:gd name="connsiteY6" fmla="*/ 4879272 h 4879272"/>
                    <a:gd name="connsiteX0" fmla="*/ 1548 w 6302934"/>
                    <a:gd name="connsiteY0" fmla="*/ 0 h 4879272"/>
                    <a:gd name="connsiteX1" fmla="*/ 915977 w 6302934"/>
                    <a:gd name="connsiteY1" fmla="*/ 4176661 h 4879272"/>
                    <a:gd name="connsiteX2" fmla="*/ 2264827 w 6302934"/>
                    <a:gd name="connsiteY2" fmla="*/ 2784647 h 4879272"/>
                    <a:gd name="connsiteX3" fmla="*/ 3129390 w 6302934"/>
                    <a:gd name="connsiteY3" fmla="*/ 1494942 h 4879272"/>
                    <a:gd name="connsiteX4" fmla="*/ 3989889 w 6302934"/>
                    <a:gd name="connsiteY4" fmla="*/ 2733472 h 4879272"/>
                    <a:gd name="connsiteX5" fmla="*/ 5000698 w 6302934"/>
                    <a:gd name="connsiteY5" fmla="*/ 1424280 h 4879272"/>
                    <a:gd name="connsiteX6" fmla="*/ 6302934 w 6302934"/>
                    <a:gd name="connsiteY6" fmla="*/ 4879272 h 4879272"/>
                    <a:gd name="connsiteX0" fmla="*/ 1548 w 6302934"/>
                    <a:gd name="connsiteY0" fmla="*/ 0 h 4879272"/>
                    <a:gd name="connsiteX1" fmla="*/ 915977 w 6302934"/>
                    <a:gd name="connsiteY1" fmla="*/ 4176661 h 4879272"/>
                    <a:gd name="connsiteX2" fmla="*/ 2264827 w 6302934"/>
                    <a:gd name="connsiteY2" fmla="*/ 2784647 h 4879272"/>
                    <a:gd name="connsiteX3" fmla="*/ 3129390 w 6302934"/>
                    <a:gd name="connsiteY3" fmla="*/ 1494942 h 4879272"/>
                    <a:gd name="connsiteX4" fmla="*/ 3989889 w 6302934"/>
                    <a:gd name="connsiteY4" fmla="*/ 2733472 h 4879272"/>
                    <a:gd name="connsiteX5" fmla="*/ 5000698 w 6302934"/>
                    <a:gd name="connsiteY5" fmla="*/ 1424280 h 4879272"/>
                    <a:gd name="connsiteX6" fmla="*/ 6302934 w 6302934"/>
                    <a:gd name="connsiteY6" fmla="*/ 4879272 h 4879272"/>
                    <a:gd name="connsiteX0" fmla="*/ 1548 w 6302934"/>
                    <a:gd name="connsiteY0" fmla="*/ 0 h 4879272"/>
                    <a:gd name="connsiteX1" fmla="*/ 915977 w 6302934"/>
                    <a:gd name="connsiteY1" fmla="*/ 4176661 h 4879272"/>
                    <a:gd name="connsiteX2" fmla="*/ 2264827 w 6302934"/>
                    <a:gd name="connsiteY2" fmla="*/ 2784647 h 4879272"/>
                    <a:gd name="connsiteX3" fmla="*/ 3129390 w 6302934"/>
                    <a:gd name="connsiteY3" fmla="*/ 1494942 h 4879272"/>
                    <a:gd name="connsiteX4" fmla="*/ 3989889 w 6302934"/>
                    <a:gd name="connsiteY4" fmla="*/ 2733472 h 4879272"/>
                    <a:gd name="connsiteX5" fmla="*/ 5000698 w 6302934"/>
                    <a:gd name="connsiteY5" fmla="*/ 1424280 h 4879272"/>
                    <a:gd name="connsiteX6" fmla="*/ 6302934 w 6302934"/>
                    <a:gd name="connsiteY6" fmla="*/ 4879272 h 4879272"/>
                    <a:gd name="connsiteX0" fmla="*/ 1548 w 6302934"/>
                    <a:gd name="connsiteY0" fmla="*/ 0 h 4879272"/>
                    <a:gd name="connsiteX1" fmla="*/ 915977 w 6302934"/>
                    <a:gd name="connsiteY1" fmla="*/ 4176661 h 4879272"/>
                    <a:gd name="connsiteX2" fmla="*/ 2264827 w 6302934"/>
                    <a:gd name="connsiteY2" fmla="*/ 2784647 h 4879272"/>
                    <a:gd name="connsiteX3" fmla="*/ 3129390 w 6302934"/>
                    <a:gd name="connsiteY3" fmla="*/ 1494942 h 4879272"/>
                    <a:gd name="connsiteX4" fmla="*/ 3989889 w 6302934"/>
                    <a:gd name="connsiteY4" fmla="*/ 2733472 h 4879272"/>
                    <a:gd name="connsiteX5" fmla="*/ 5000698 w 6302934"/>
                    <a:gd name="connsiteY5" fmla="*/ 1424280 h 4879272"/>
                    <a:gd name="connsiteX6" fmla="*/ 5698824 w 6302934"/>
                    <a:gd name="connsiteY6" fmla="*/ 2925353 h 4879272"/>
                    <a:gd name="connsiteX7" fmla="*/ 6302934 w 6302934"/>
                    <a:gd name="connsiteY7" fmla="*/ 4879272 h 4879272"/>
                    <a:gd name="connsiteX0" fmla="*/ 1548 w 6302934"/>
                    <a:gd name="connsiteY0" fmla="*/ 0 h 4879272"/>
                    <a:gd name="connsiteX1" fmla="*/ 915977 w 6302934"/>
                    <a:gd name="connsiteY1" fmla="*/ 4176661 h 4879272"/>
                    <a:gd name="connsiteX2" fmla="*/ 2264827 w 6302934"/>
                    <a:gd name="connsiteY2" fmla="*/ 2784647 h 4879272"/>
                    <a:gd name="connsiteX3" fmla="*/ 3129390 w 6302934"/>
                    <a:gd name="connsiteY3" fmla="*/ 1494942 h 4879272"/>
                    <a:gd name="connsiteX4" fmla="*/ 3989889 w 6302934"/>
                    <a:gd name="connsiteY4" fmla="*/ 2733472 h 4879272"/>
                    <a:gd name="connsiteX5" fmla="*/ 5000698 w 6302934"/>
                    <a:gd name="connsiteY5" fmla="*/ 1424280 h 4879272"/>
                    <a:gd name="connsiteX6" fmla="*/ 5846938 w 6302934"/>
                    <a:gd name="connsiteY6" fmla="*/ 2913056 h 4879272"/>
                    <a:gd name="connsiteX7" fmla="*/ 6302934 w 6302934"/>
                    <a:gd name="connsiteY7" fmla="*/ 4879272 h 4879272"/>
                    <a:gd name="connsiteX0" fmla="*/ 1548 w 6302934"/>
                    <a:gd name="connsiteY0" fmla="*/ 0 h 4879272"/>
                    <a:gd name="connsiteX1" fmla="*/ 915977 w 6302934"/>
                    <a:gd name="connsiteY1" fmla="*/ 4176661 h 4879272"/>
                    <a:gd name="connsiteX2" fmla="*/ 2264827 w 6302934"/>
                    <a:gd name="connsiteY2" fmla="*/ 2784647 h 4879272"/>
                    <a:gd name="connsiteX3" fmla="*/ 3129390 w 6302934"/>
                    <a:gd name="connsiteY3" fmla="*/ 1494942 h 4879272"/>
                    <a:gd name="connsiteX4" fmla="*/ 3989889 w 6302934"/>
                    <a:gd name="connsiteY4" fmla="*/ 2733472 h 4879272"/>
                    <a:gd name="connsiteX5" fmla="*/ 5000698 w 6302934"/>
                    <a:gd name="connsiteY5" fmla="*/ 1424280 h 4879272"/>
                    <a:gd name="connsiteX6" fmla="*/ 5846938 w 6302934"/>
                    <a:gd name="connsiteY6" fmla="*/ 2913056 h 4879272"/>
                    <a:gd name="connsiteX7" fmla="*/ 6302934 w 6302934"/>
                    <a:gd name="connsiteY7" fmla="*/ 4879272 h 4879272"/>
                    <a:gd name="connsiteX0" fmla="*/ 1548 w 6302934"/>
                    <a:gd name="connsiteY0" fmla="*/ 0 h 4879272"/>
                    <a:gd name="connsiteX1" fmla="*/ 915977 w 6302934"/>
                    <a:gd name="connsiteY1" fmla="*/ 4176661 h 4879272"/>
                    <a:gd name="connsiteX2" fmla="*/ 2264827 w 6302934"/>
                    <a:gd name="connsiteY2" fmla="*/ 2784647 h 4879272"/>
                    <a:gd name="connsiteX3" fmla="*/ 3129390 w 6302934"/>
                    <a:gd name="connsiteY3" fmla="*/ 1494942 h 4879272"/>
                    <a:gd name="connsiteX4" fmla="*/ 3989889 w 6302934"/>
                    <a:gd name="connsiteY4" fmla="*/ 2733472 h 4879272"/>
                    <a:gd name="connsiteX5" fmla="*/ 5000698 w 6302934"/>
                    <a:gd name="connsiteY5" fmla="*/ 1424280 h 4879272"/>
                    <a:gd name="connsiteX6" fmla="*/ 5846938 w 6302934"/>
                    <a:gd name="connsiteY6" fmla="*/ 2913056 h 4879272"/>
                    <a:gd name="connsiteX7" fmla="*/ 6302934 w 6302934"/>
                    <a:gd name="connsiteY7" fmla="*/ 4879272 h 4879272"/>
                    <a:gd name="connsiteX0" fmla="*/ 1548 w 6302934"/>
                    <a:gd name="connsiteY0" fmla="*/ 0 h 4879272"/>
                    <a:gd name="connsiteX1" fmla="*/ 915977 w 6302934"/>
                    <a:gd name="connsiteY1" fmla="*/ 4176661 h 4879272"/>
                    <a:gd name="connsiteX2" fmla="*/ 2264827 w 6302934"/>
                    <a:gd name="connsiteY2" fmla="*/ 2784647 h 4879272"/>
                    <a:gd name="connsiteX3" fmla="*/ 3129390 w 6302934"/>
                    <a:gd name="connsiteY3" fmla="*/ 1494942 h 4879272"/>
                    <a:gd name="connsiteX4" fmla="*/ 3989889 w 6302934"/>
                    <a:gd name="connsiteY4" fmla="*/ 2733472 h 4879272"/>
                    <a:gd name="connsiteX5" fmla="*/ 5000698 w 6302934"/>
                    <a:gd name="connsiteY5" fmla="*/ 1424280 h 4879272"/>
                    <a:gd name="connsiteX6" fmla="*/ 5755792 w 6302934"/>
                    <a:gd name="connsiteY6" fmla="*/ 2937650 h 4879272"/>
                    <a:gd name="connsiteX7" fmla="*/ 6302934 w 6302934"/>
                    <a:gd name="connsiteY7" fmla="*/ 4879272 h 4879272"/>
                    <a:gd name="connsiteX0" fmla="*/ 685 w 6250153"/>
                    <a:gd name="connsiteY0" fmla="*/ 0 h 6013991"/>
                    <a:gd name="connsiteX1" fmla="*/ 863196 w 6250153"/>
                    <a:gd name="connsiteY1" fmla="*/ 5311380 h 6013991"/>
                    <a:gd name="connsiteX2" fmla="*/ 2212046 w 6250153"/>
                    <a:gd name="connsiteY2" fmla="*/ 3919366 h 6013991"/>
                    <a:gd name="connsiteX3" fmla="*/ 3076609 w 6250153"/>
                    <a:gd name="connsiteY3" fmla="*/ 2629661 h 6013991"/>
                    <a:gd name="connsiteX4" fmla="*/ 3937108 w 6250153"/>
                    <a:gd name="connsiteY4" fmla="*/ 3868191 h 6013991"/>
                    <a:gd name="connsiteX5" fmla="*/ 4947917 w 6250153"/>
                    <a:gd name="connsiteY5" fmla="*/ 2558999 h 6013991"/>
                    <a:gd name="connsiteX6" fmla="*/ 5703011 w 6250153"/>
                    <a:gd name="connsiteY6" fmla="*/ 4072369 h 6013991"/>
                    <a:gd name="connsiteX7" fmla="*/ 6250153 w 6250153"/>
                    <a:gd name="connsiteY7" fmla="*/ 6013991 h 6013991"/>
                    <a:gd name="connsiteX0" fmla="*/ 2130 w 6251598"/>
                    <a:gd name="connsiteY0" fmla="*/ 0 h 6013991"/>
                    <a:gd name="connsiteX1" fmla="*/ 864641 w 6251598"/>
                    <a:gd name="connsiteY1" fmla="*/ 5311380 h 6013991"/>
                    <a:gd name="connsiteX2" fmla="*/ 2213491 w 6251598"/>
                    <a:gd name="connsiteY2" fmla="*/ 3919366 h 6013991"/>
                    <a:gd name="connsiteX3" fmla="*/ 3078054 w 6251598"/>
                    <a:gd name="connsiteY3" fmla="*/ 2629661 h 6013991"/>
                    <a:gd name="connsiteX4" fmla="*/ 3938553 w 6251598"/>
                    <a:gd name="connsiteY4" fmla="*/ 3868191 h 6013991"/>
                    <a:gd name="connsiteX5" fmla="*/ 4949362 w 6251598"/>
                    <a:gd name="connsiteY5" fmla="*/ 2558999 h 6013991"/>
                    <a:gd name="connsiteX6" fmla="*/ 5704456 w 6251598"/>
                    <a:gd name="connsiteY6" fmla="*/ 4072369 h 6013991"/>
                    <a:gd name="connsiteX7" fmla="*/ 6251598 w 6251598"/>
                    <a:gd name="connsiteY7" fmla="*/ 6013991 h 6013991"/>
                    <a:gd name="connsiteX0" fmla="*/ 816 w 6146446"/>
                    <a:gd name="connsiteY0" fmla="*/ 0 h 6013991"/>
                    <a:gd name="connsiteX1" fmla="*/ 759489 w 6146446"/>
                    <a:gd name="connsiteY1" fmla="*/ 5311380 h 6013991"/>
                    <a:gd name="connsiteX2" fmla="*/ 2108339 w 6146446"/>
                    <a:gd name="connsiteY2" fmla="*/ 3919366 h 6013991"/>
                    <a:gd name="connsiteX3" fmla="*/ 2972902 w 6146446"/>
                    <a:gd name="connsiteY3" fmla="*/ 2629661 h 6013991"/>
                    <a:gd name="connsiteX4" fmla="*/ 3833401 w 6146446"/>
                    <a:gd name="connsiteY4" fmla="*/ 3868191 h 6013991"/>
                    <a:gd name="connsiteX5" fmla="*/ 4844210 w 6146446"/>
                    <a:gd name="connsiteY5" fmla="*/ 2558999 h 6013991"/>
                    <a:gd name="connsiteX6" fmla="*/ 5599304 w 6146446"/>
                    <a:gd name="connsiteY6" fmla="*/ 4072369 h 6013991"/>
                    <a:gd name="connsiteX7" fmla="*/ 6146446 w 6146446"/>
                    <a:gd name="connsiteY7" fmla="*/ 6013991 h 6013991"/>
                    <a:gd name="connsiteX0" fmla="*/ 2855 w 6148485"/>
                    <a:gd name="connsiteY0" fmla="*/ 0 h 6013991"/>
                    <a:gd name="connsiteX1" fmla="*/ 761528 w 6148485"/>
                    <a:gd name="connsiteY1" fmla="*/ 5311380 h 6013991"/>
                    <a:gd name="connsiteX2" fmla="*/ 2110378 w 6148485"/>
                    <a:gd name="connsiteY2" fmla="*/ 3919366 h 6013991"/>
                    <a:gd name="connsiteX3" fmla="*/ 2974941 w 6148485"/>
                    <a:gd name="connsiteY3" fmla="*/ 2629661 h 6013991"/>
                    <a:gd name="connsiteX4" fmla="*/ 3835440 w 6148485"/>
                    <a:gd name="connsiteY4" fmla="*/ 3868191 h 6013991"/>
                    <a:gd name="connsiteX5" fmla="*/ 4846249 w 6148485"/>
                    <a:gd name="connsiteY5" fmla="*/ 2558999 h 6013991"/>
                    <a:gd name="connsiteX6" fmla="*/ 5601343 w 6148485"/>
                    <a:gd name="connsiteY6" fmla="*/ 4072369 h 6013991"/>
                    <a:gd name="connsiteX7" fmla="*/ 6148485 w 6148485"/>
                    <a:gd name="connsiteY7" fmla="*/ 6013991 h 6013991"/>
                    <a:gd name="connsiteX0" fmla="*/ 2855 w 6148485"/>
                    <a:gd name="connsiteY0" fmla="*/ 0 h 6013991"/>
                    <a:gd name="connsiteX1" fmla="*/ 761528 w 6148485"/>
                    <a:gd name="connsiteY1" fmla="*/ 5311380 h 6013991"/>
                    <a:gd name="connsiteX2" fmla="*/ 2110378 w 6148485"/>
                    <a:gd name="connsiteY2" fmla="*/ 3919366 h 6013991"/>
                    <a:gd name="connsiteX3" fmla="*/ 2974941 w 6148485"/>
                    <a:gd name="connsiteY3" fmla="*/ 2629661 h 6013991"/>
                    <a:gd name="connsiteX4" fmla="*/ 3835440 w 6148485"/>
                    <a:gd name="connsiteY4" fmla="*/ 3868191 h 6013991"/>
                    <a:gd name="connsiteX5" fmla="*/ 4839413 w 6148485"/>
                    <a:gd name="connsiteY5" fmla="*/ 1776930 h 6013991"/>
                    <a:gd name="connsiteX6" fmla="*/ 5601343 w 6148485"/>
                    <a:gd name="connsiteY6" fmla="*/ 4072369 h 6013991"/>
                    <a:gd name="connsiteX7" fmla="*/ 6148485 w 6148485"/>
                    <a:gd name="connsiteY7" fmla="*/ 6013991 h 6013991"/>
                    <a:gd name="connsiteX0" fmla="*/ 2855 w 6148485"/>
                    <a:gd name="connsiteY0" fmla="*/ 0 h 6013991"/>
                    <a:gd name="connsiteX1" fmla="*/ 761528 w 6148485"/>
                    <a:gd name="connsiteY1" fmla="*/ 5311380 h 6013991"/>
                    <a:gd name="connsiteX2" fmla="*/ 2110378 w 6148485"/>
                    <a:gd name="connsiteY2" fmla="*/ 3919366 h 6013991"/>
                    <a:gd name="connsiteX3" fmla="*/ 2974941 w 6148485"/>
                    <a:gd name="connsiteY3" fmla="*/ 2629661 h 6013991"/>
                    <a:gd name="connsiteX4" fmla="*/ 3835440 w 6148485"/>
                    <a:gd name="connsiteY4" fmla="*/ 3868191 h 6013991"/>
                    <a:gd name="connsiteX5" fmla="*/ 4839413 w 6148485"/>
                    <a:gd name="connsiteY5" fmla="*/ 1776930 h 6013991"/>
                    <a:gd name="connsiteX6" fmla="*/ 5601343 w 6148485"/>
                    <a:gd name="connsiteY6" fmla="*/ 4072369 h 6013991"/>
                    <a:gd name="connsiteX7" fmla="*/ 6148485 w 6148485"/>
                    <a:gd name="connsiteY7" fmla="*/ 6013991 h 6013991"/>
                    <a:gd name="connsiteX0" fmla="*/ 2855 w 6148485"/>
                    <a:gd name="connsiteY0" fmla="*/ 0 h 6013991"/>
                    <a:gd name="connsiteX1" fmla="*/ 761528 w 6148485"/>
                    <a:gd name="connsiteY1" fmla="*/ 5311380 h 6013991"/>
                    <a:gd name="connsiteX2" fmla="*/ 2110378 w 6148485"/>
                    <a:gd name="connsiteY2" fmla="*/ 3919366 h 6013991"/>
                    <a:gd name="connsiteX3" fmla="*/ 2974941 w 6148485"/>
                    <a:gd name="connsiteY3" fmla="*/ 2629661 h 6013991"/>
                    <a:gd name="connsiteX4" fmla="*/ 3835440 w 6148485"/>
                    <a:gd name="connsiteY4" fmla="*/ 3868191 h 6013991"/>
                    <a:gd name="connsiteX5" fmla="*/ 4839413 w 6148485"/>
                    <a:gd name="connsiteY5" fmla="*/ 1776930 h 6013991"/>
                    <a:gd name="connsiteX6" fmla="*/ 6148485 w 6148485"/>
                    <a:gd name="connsiteY6" fmla="*/ 6013991 h 6013991"/>
                    <a:gd name="connsiteX0" fmla="*/ 2855 w 6148485"/>
                    <a:gd name="connsiteY0" fmla="*/ 0 h 6013991"/>
                    <a:gd name="connsiteX1" fmla="*/ 761528 w 6148485"/>
                    <a:gd name="connsiteY1" fmla="*/ 5311380 h 6013991"/>
                    <a:gd name="connsiteX2" fmla="*/ 2110378 w 6148485"/>
                    <a:gd name="connsiteY2" fmla="*/ 3919366 h 6013991"/>
                    <a:gd name="connsiteX3" fmla="*/ 2974941 w 6148485"/>
                    <a:gd name="connsiteY3" fmla="*/ 2629661 h 6013991"/>
                    <a:gd name="connsiteX4" fmla="*/ 3835440 w 6148485"/>
                    <a:gd name="connsiteY4" fmla="*/ 3868191 h 6013991"/>
                    <a:gd name="connsiteX5" fmla="*/ 4839413 w 6148485"/>
                    <a:gd name="connsiteY5" fmla="*/ 1776930 h 6013991"/>
                    <a:gd name="connsiteX6" fmla="*/ 6148485 w 6148485"/>
                    <a:gd name="connsiteY6" fmla="*/ 6013991 h 6013991"/>
                    <a:gd name="connsiteX0" fmla="*/ 2855 w 6148485"/>
                    <a:gd name="connsiteY0" fmla="*/ 0 h 6013991"/>
                    <a:gd name="connsiteX1" fmla="*/ 761528 w 6148485"/>
                    <a:gd name="connsiteY1" fmla="*/ 5311380 h 6013991"/>
                    <a:gd name="connsiteX2" fmla="*/ 2110378 w 6148485"/>
                    <a:gd name="connsiteY2" fmla="*/ 3919366 h 6013991"/>
                    <a:gd name="connsiteX3" fmla="*/ 2974941 w 6148485"/>
                    <a:gd name="connsiteY3" fmla="*/ 2629661 h 6013991"/>
                    <a:gd name="connsiteX4" fmla="*/ 3835440 w 6148485"/>
                    <a:gd name="connsiteY4" fmla="*/ 3868191 h 6013991"/>
                    <a:gd name="connsiteX5" fmla="*/ 4839413 w 6148485"/>
                    <a:gd name="connsiteY5" fmla="*/ 1776930 h 6013991"/>
                    <a:gd name="connsiteX6" fmla="*/ 6148485 w 6148485"/>
                    <a:gd name="connsiteY6" fmla="*/ 6013991 h 6013991"/>
                    <a:gd name="connsiteX0" fmla="*/ 2855 w 6148485"/>
                    <a:gd name="connsiteY0" fmla="*/ 0 h 6013991"/>
                    <a:gd name="connsiteX1" fmla="*/ 761528 w 6148485"/>
                    <a:gd name="connsiteY1" fmla="*/ 5311380 h 6013991"/>
                    <a:gd name="connsiteX2" fmla="*/ 2110378 w 6148485"/>
                    <a:gd name="connsiteY2" fmla="*/ 3919366 h 6013991"/>
                    <a:gd name="connsiteX3" fmla="*/ 2974941 w 6148485"/>
                    <a:gd name="connsiteY3" fmla="*/ 2629661 h 6013991"/>
                    <a:gd name="connsiteX4" fmla="*/ 3835440 w 6148485"/>
                    <a:gd name="connsiteY4" fmla="*/ 3868191 h 6013991"/>
                    <a:gd name="connsiteX5" fmla="*/ 4839413 w 6148485"/>
                    <a:gd name="connsiteY5" fmla="*/ 1776930 h 6013991"/>
                    <a:gd name="connsiteX6" fmla="*/ 6148485 w 6148485"/>
                    <a:gd name="connsiteY6" fmla="*/ 6013991 h 6013991"/>
                    <a:gd name="connsiteX0" fmla="*/ 2855 w 6148485"/>
                    <a:gd name="connsiteY0" fmla="*/ 0 h 6013991"/>
                    <a:gd name="connsiteX1" fmla="*/ 761528 w 6148485"/>
                    <a:gd name="connsiteY1" fmla="*/ 5311380 h 6013991"/>
                    <a:gd name="connsiteX2" fmla="*/ 2110378 w 6148485"/>
                    <a:gd name="connsiteY2" fmla="*/ 3919366 h 6013991"/>
                    <a:gd name="connsiteX3" fmla="*/ 2974941 w 6148485"/>
                    <a:gd name="connsiteY3" fmla="*/ 2629661 h 6013991"/>
                    <a:gd name="connsiteX4" fmla="*/ 3835440 w 6148485"/>
                    <a:gd name="connsiteY4" fmla="*/ 3868191 h 6013991"/>
                    <a:gd name="connsiteX5" fmla="*/ 4839413 w 6148485"/>
                    <a:gd name="connsiteY5" fmla="*/ 1776930 h 6013991"/>
                    <a:gd name="connsiteX6" fmla="*/ 6148485 w 6148485"/>
                    <a:gd name="connsiteY6" fmla="*/ 6013991 h 6013991"/>
                    <a:gd name="connsiteX0" fmla="*/ 2855 w 6148485"/>
                    <a:gd name="connsiteY0" fmla="*/ 0 h 6013991"/>
                    <a:gd name="connsiteX1" fmla="*/ 761528 w 6148485"/>
                    <a:gd name="connsiteY1" fmla="*/ 5311380 h 6013991"/>
                    <a:gd name="connsiteX2" fmla="*/ 2110378 w 6148485"/>
                    <a:gd name="connsiteY2" fmla="*/ 3919366 h 6013991"/>
                    <a:gd name="connsiteX3" fmla="*/ 3004520 w 6148485"/>
                    <a:gd name="connsiteY3" fmla="*/ 2299778 h 6013991"/>
                    <a:gd name="connsiteX4" fmla="*/ 3835440 w 6148485"/>
                    <a:gd name="connsiteY4" fmla="*/ 3868191 h 6013991"/>
                    <a:gd name="connsiteX5" fmla="*/ 4839413 w 6148485"/>
                    <a:gd name="connsiteY5" fmla="*/ 1776930 h 6013991"/>
                    <a:gd name="connsiteX6" fmla="*/ 6148485 w 6148485"/>
                    <a:gd name="connsiteY6" fmla="*/ 6013991 h 6013991"/>
                    <a:gd name="connsiteX0" fmla="*/ 2855 w 6148485"/>
                    <a:gd name="connsiteY0" fmla="*/ 0 h 6013991"/>
                    <a:gd name="connsiteX1" fmla="*/ 761528 w 6148485"/>
                    <a:gd name="connsiteY1" fmla="*/ 5311380 h 6013991"/>
                    <a:gd name="connsiteX2" fmla="*/ 2110378 w 6148485"/>
                    <a:gd name="connsiteY2" fmla="*/ 3919366 h 6013991"/>
                    <a:gd name="connsiteX3" fmla="*/ 3004520 w 6148485"/>
                    <a:gd name="connsiteY3" fmla="*/ 2299778 h 6013991"/>
                    <a:gd name="connsiteX4" fmla="*/ 3835440 w 6148485"/>
                    <a:gd name="connsiteY4" fmla="*/ 3868191 h 6013991"/>
                    <a:gd name="connsiteX5" fmla="*/ 4888710 w 6148485"/>
                    <a:gd name="connsiteY5" fmla="*/ 2160019 h 6013991"/>
                    <a:gd name="connsiteX6" fmla="*/ 6148485 w 6148485"/>
                    <a:gd name="connsiteY6" fmla="*/ 6013991 h 6013991"/>
                    <a:gd name="connsiteX0" fmla="*/ 2855 w 6148485"/>
                    <a:gd name="connsiteY0" fmla="*/ 0 h 6013991"/>
                    <a:gd name="connsiteX1" fmla="*/ 761528 w 6148485"/>
                    <a:gd name="connsiteY1" fmla="*/ 5311380 h 6013991"/>
                    <a:gd name="connsiteX2" fmla="*/ 2110378 w 6148485"/>
                    <a:gd name="connsiteY2" fmla="*/ 3919366 h 6013991"/>
                    <a:gd name="connsiteX3" fmla="*/ 3004520 w 6148485"/>
                    <a:gd name="connsiteY3" fmla="*/ 2299778 h 6013991"/>
                    <a:gd name="connsiteX4" fmla="*/ 3835440 w 6148485"/>
                    <a:gd name="connsiteY4" fmla="*/ 3868191 h 6013991"/>
                    <a:gd name="connsiteX5" fmla="*/ 4888710 w 6148485"/>
                    <a:gd name="connsiteY5" fmla="*/ 2160019 h 6013991"/>
                    <a:gd name="connsiteX6" fmla="*/ 6148485 w 6148485"/>
                    <a:gd name="connsiteY6" fmla="*/ 6013991 h 6013991"/>
                    <a:gd name="connsiteX0" fmla="*/ 2855 w 6148485"/>
                    <a:gd name="connsiteY0" fmla="*/ 0 h 6013991"/>
                    <a:gd name="connsiteX1" fmla="*/ 761528 w 6148485"/>
                    <a:gd name="connsiteY1" fmla="*/ 5311380 h 6013991"/>
                    <a:gd name="connsiteX2" fmla="*/ 2110378 w 6148485"/>
                    <a:gd name="connsiteY2" fmla="*/ 3919366 h 6013991"/>
                    <a:gd name="connsiteX3" fmla="*/ 3004520 w 6148485"/>
                    <a:gd name="connsiteY3" fmla="*/ 2299778 h 6013991"/>
                    <a:gd name="connsiteX4" fmla="*/ 3835440 w 6148485"/>
                    <a:gd name="connsiteY4" fmla="*/ 3868191 h 6013991"/>
                    <a:gd name="connsiteX5" fmla="*/ 4888710 w 6148485"/>
                    <a:gd name="connsiteY5" fmla="*/ 2160019 h 6013991"/>
                    <a:gd name="connsiteX6" fmla="*/ 6148485 w 6148485"/>
                    <a:gd name="connsiteY6" fmla="*/ 6013991 h 6013991"/>
                    <a:gd name="connsiteX0" fmla="*/ 2855 w 6148485"/>
                    <a:gd name="connsiteY0" fmla="*/ 0 h 6013991"/>
                    <a:gd name="connsiteX1" fmla="*/ 761528 w 6148485"/>
                    <a:gd name="connsiteY1" fmla="*/ 5311380 h 6013991"/>
                    <a:gd name="connsiteX2" fmla="*/ 2110378 w 6148485"/>
                    <a:gd name="connsiteY2" fmla="*/ 3919366 h 6013991"/>
                    <a:gd name="connsiteX3" fmla="*/ 3004520 w 6148485"/>
                    <a:gd name="connsiteY3" fmla="*/ 2299778 h 6013991"/>
                    <a:gd name="connsiteX4" fmla="*/ 3835440 w 6148485"/>
                    <a:gd name="connsiteY4" fmla="*/ 3868191 h 6013991"/>
                    <a:gd name="connsiteX5" fmla="*/ 4888710 w 6148485"/>
                    <a:gd name="connsiteY5" fmla="*/ 2160019 h 6013991"/>
                    <a:gd name="connsiteX6" fmla="*/ 6148485 w 6148485"/>
                    <a:gd name="connsiteY6" fmla="*/ 6013991 h 6013991"/>
                    <a:gd name="connsiteX0" fmla="*/ 2855 w 6148485"/>
                    <a:gd name="connsiteY0" fmla="*/ 0 h 6013991"/>
                    <a:gd name="connsiteX1" fmla="*/ 761528 w 6148485"/>
                    <a:gd name="connsiteY1" fmla="*/ 5311380 h 6013991"/>
                    <a:gd name="connsiteX2" fmla="*/ 2110378 w 6148485"/>
                    <a:gd name="connsiteY2" fmla="*/ 3919366 h 6013991"/>
                    <a:gd name="connsiteX3" fmla="*/ 3004520 w 6148485"/>
                    <a:gd name="connsiteY3" fmla="*/ 2299778 h 6013991"/>
                    <a:gd name="connsiteX4" fmla="*/ 3835440 w 6148485"/>
                    <a:gd name="connsiteY4" fmla="*/ 3868191 h 6013991"/>
                    <a:gd name="connsiteX5" fmla="*/ 4888710 w 6148485"/>
                    <a:gd name="connsiteY5" fmla="*/ 2160019 h 6013991"/>
                    <a:gd name="connsiteX6" fmla="*/ 6148485 w 6148485"/>
                    <a:gd name="connsiteY6" fmla="*/ 6013991 h 6013991"/>
                    <a:gd name="connsiteX0" fmla="*/ 2855 w 6148485"/>
                    <a:gd name="connsiteY0" fmla="*/ 0 h 6013991"/>
                    <a:gd name="connsiteX1" fmla="*/ 761528 w 6148485"/>
                    <a:gd name="connsiteY1" fmla="*/ 5311380 h 6013991"/>
                    <a:gd name="connsiteX2" fmla="*/ 2110378 w 6148485"/>
                    <a:gd name="connsiteY2" fmla="*/ 3919366 h 6013991"/>
                    <a:gd name="connsiteX3" fmla="*/ 3004520 w 6148485"/>
                    <a:gd name="connsiteY3" fmla="*/ 2299778 h 6013991"/>
                    <a:gd name="connsiteX4" fmla="*/ 3835440 w 6148485"/>
                    <a:gd name="connsiteY4" fmla="*/ 3868191 h 6013991"/>
                    <a:gd name="connsiteX5" fmla="*/ 4888710 w 6148485"/>
                    <a:gd name="connsiteY5" fmla="*/ 2160019 h 6013991"/>
                    <a:gd name="connsiteX6" fmla="*/ 6148485 w 6148485"/>
                    <a:gd name="connsiteY6" fmla="*/ 6013991 h 6013991"/>
                    <a:gd name="connsiteX0" fmla="*/ 2855 w 6148485"/>
                    <a:gd name="connsiteY0" fmla="*/ 0 h 6013991"/>
                    <a:gd name="connsiteX1" fmla="*/ 761528 w 6148485"/>
                    <a:gd name="connsiteY1" fmla="*/ 5311380 h 6013991"/>
                    <a:gd name="connsiteX2" fmla="*/ 2110378 w 6148485"/>
                    <a:gd name="connsiteY2" fmla="*/ 3919366 h 6013991"/>
                    <a:gd name="connsiteX3" fmla="*/ 3037246 w 6148485"/>
                    <a:gd name="connsiteY3" fmla="*/ 1534506 h 6013991"/>
                    <a:gd name="connsiteX4" fmla="*/ 3835440 w 6148485"/>
                    <a:gd name="connsiteY4" fmla="*/ 3868191 h 6013991"/>
                    <a:gd name="connsiteX5" fmla="*/ 4888710 w 6148485"/>
                    <a:gd name="connsiteY5" fmla="*/ 2160019 h 6013991"/>
                    <a:gd name="connsiteX6" fmla="*/ 6148485 w 6148485"/>
                    <a:gd name="connsiteY6" fmla="*/ 6013991 h 6013991"/>
                    <a:gd name="connsiteX0" fmla="*/ 1230 w 6146860"/>
                    <a:gd name="connsiteY0" fmla="*/ 0 h 6013991"/>
                    <a:gd name="connsiteX1" fmla="*/ 759903 w 6146860"/>
                    <a:gd name="connsiteY1" fmla="*/ 5311380 h 6013991"/>
                    <a:gd name="connsiteX2" fmla="*/ 3035621 w 6146860"/>
                    <a:gd name="connsiteY2" fmla="*/ 1534506 h 6013991"/>
                    <a:gd name="connsiteX3" fmla="*/ 3833815 w 6146860"/>
                    <a:gd name="connsiteY3" fmla="*/ 3868191 h 6013991"/>
                    <a:gd name="connsiteX4" fmla="*/ 4887085 w 6146860"/>
                    <a:gd name="connsiteY4" fmla="*/ 2160019 h 6013991"/>
                    <a:gd name="connsiteX5" fmla="*/ 6146860 w 6146860"/>
                    <a:gd name="connsiteY5" fmla="*/ 6013991 h 6013991"/>
                    <a:gd name="connsiteX0" fmla="*/ 1230 w 6146860"/>
                    <a:gd name="connsiteY0" fmla="*/ 0 h 6013991"/>
                    <a:gd name="connsiteX1" fmla="*/ 759903 w 6146860"/>
                    <a:gd name="connsiteY1" fmla="*/ 5311380 h 6013991"/>
                    <a:gd name="connsiteX2" fmla="*/ 3035621 w 6146860"/>
                    <a:gd name="connsiteY2" fmla="*/ 1534506 h 6013991"/>
                    <a:gd name="connsiteX3" fmla="*/ 3833815 w 6146860"/>
                    <a:gd name="connsiteY3" fmla="*/ 3868191 h 6013991"/>
                    <a:gd name="connsiteX4" fmla="*/ 4887085 w 6146860"/>
                    <a:gd name="connsiteY4" fmla="*/ 2160019 h 6013991"/>
                    <a:gd name="connsiteX5" fmla="*/ 6146860 w 6146860"/>
                    <a:gd name="connsiteY5" fmla="*/ 6013991 h 6013991"/>
                    <a:gd name="connsiteX0" fmla="*/ 1023 w 6146653"/>
                    <a:gd name="connsiteY0" fmla="*/ 0 h 6013991"/>
                    <a:gd name="connsiteX1" fmla="*/ 759696 w 6146653"/>
                    <a:gd name="connsiteY1" fmla="*/ 5311380 h 6013991"/>
                    <a:gd name="connsiteX2" fmla="*/ 2664526 w 6146653"/>
                    <a:gd name="connsiteY2" fmla="*/ 1404998 h 6013991"/>
                    <a:gd name="connsiteX3" fmla="*/ 3833608 w 6146653"/>
                    <a:gd name="connsiteY3" fmla="*/ 3868191 h 6013991"/>
                    <a:gd name="connsiteX4" fmla="*/ 4886878 w 6146653"/>
                    <a:gd name="connsiteY4" fmla="*/ 2160019 h 6013991"/>
                    <a:gd name="connsiteX5" fmla="*/ 6146653 w 6146653"/>
                    <a:gd name="connsiteY5" fmla="*/ 6013991 h 6013991"/>
                    <a:gd name="connsiteX0" fmla="*/ 1023 w 6146653"/>
                    <a:gd name="connsiteY0" fmla="*/ 0 h 6013991"/>
                    <a:gd name="connsiteX1" fmla="*/ 759696 w 6146653"/>
                    <a:gd name="connsiteY1" fmla="*/ 5311380 h 6013991"/>
                    <a:gd name="connsiteX2" fmla="*/ 1546141 w 6146653"/>
                    <a:gd name="connsiteY2" fmla="*/ 3385146 h 6013991"/>
                    <a:gd name="connsiteX3" fmla="*/ 2664526 w 6146653"/>
                    <a:gd name="connsiteY3" fmla="*/ 1404998 h 6013991"/>
                    <a:gd name="connsiteX4" fmla="*/ 3833608 w 6146653"/>
                    <a:gd name="connsiteY4" fmla="*/ 3868191 h 6013991"/>
                    <a:gd name="connsiteX5" fmla="*/ 4886878 w 6146653"/>
                    <a:gd name="connsiteY5" fmla="*/ 2160019 h 6013991"/>
                    <a:gd name="connsiteX6" fmla="*/ 6146653 w 6146653"/>
                    <a:gd name="connsiteY6" fmla="*/ 6013991 h 6013991"/>
                    <a:gd name="connsiteX0" fmla="*/ 719 w 6146349"/>
                    <a:gd name="connsiteY0" fmla="*/ 0 h 6013991"/>
                    <a:gd name="connsiteX1" fmla="*/ 759392 w 6146349"/>
                    <a:gd name="connsiteY1" fmla="*/ 5311380 h 6013991"/>
                    <a:gd name="connsiteX2" fmla="*/ 1742190 w 6146349"/>
                    <a:gd name="connsiteY2" fmla="*/ 3773668 h 6013991"/>
                    <a:gd name="connsiteX3" fmla="*/ 2664222 w 6146349"/>
                    <a:gd name="connsiteY3" fmla="*/ 1404998 h 6013991"/>
                    <a:gd name="connsiteX4" fmla="*/ 3833304 w 6146349"/>
                    <a:gd name="connsiteY4" fmla="*/ 3868191 h 6013991"/>
                    <a:gd name="connsiteX5" fmla="*/ 4886574 w 6146349"/>
                    <a:gd name="connsiteY5" fmla="*/ 2160019 h 6013991"/>
                    <a:gd name="connsiteX6" fmla="*/ 6146349 w 6146349"/>
                    <a:gd name="connsiteY6" fmla="*/ 6013991 h 6013991"/>
                    <a:gd name="connsiteX0" fmla="*/ 3182 w 6148812"/>
                    <a:gd name="connsiteY0" fmla="*/ 0 h 6013991"/>
                    <a:gd name="connsiteX1" fmla="*/ 761855 w 6148812"/>
                    <a:gd name="connsiteY1" fmla="*/ 5311380 h 6013991"/>
                    <a:gd name="connsiteX2" fmla="*/ 1744653 w 6148812"/>
                    <a:gd name="connsiteY2" fmla="*/ 3773668 h 6013991"/>
                    <a:gd name="connsiteX3" fmla="*/ 2666685 w 6148812"/>
                    <a:gd name="connsiteY3" fmla="*/ 1404998 h 6013991"/>
                    <a:gd name="connsiteX4" fmla="*/ 3835767 w 6148812"/>
                    <a:gd name="connsiteY4" fmla="*/ 3868191 h 6013991"/>
                    <a:gd name="connsiteX5" fmla="*/ 4889037 w 6148812"/>
                    <a:gd name="connsiteY5" fmla="*/ 2160019 h 6013991"/>
                    <a:gd name="connsiteX6" fmla="*/ 6148812 w 6148812"/>
                    <a:gd name="connsiteY6" fmla="*/ 6013991 h 6013991"/>
                    <a:gd name="connsiteX0" fmla="*/ 3182 w 6148812"/>
                    <a:gd name="connsiteY0" fmla="*/ 0 h 6013991"/>
                    <a:gd name="connsiteX1" fmla="*/ 761855 w 6148812"/>
                    <a:gd name="connsiteY1" fmla="*/ 5311380 h 6013991"/>
                    <a:gd name="connsiteX2" fmla="*/ 1744653 w 6148812"/>
                    <a:gd name="connsiteY2" fmla="*/ 3773668 h 6013991"/>
                    <a:gd name="connsiteX3" fmla="*/ 2666685 w 6148812"/>
                    <a:gd name="connsiteY3" fmla="*/ 1404998 h 6013991"/>
                    <a:gd name="connsiteX4" fmla="*/ 3835767 w 6148812"/>
                    <a:gd name="connsiteY4" fmla="*/ 3868191 h 6013991"/>
                    <a:gd name="connsiteX5" fmla="*/ 4889037 w 6148812"/>
                    <a:gd name="connsiteY5" fmla="*/ 2160019 h 6013991"/>
                    <a:gd name="connsiteX6" fmla="*/ 6148812 w 6148812"/>
                    <a:gd name="connsiteY6" fmla="*/ 6013991 h 6013991"/>
                    <a:gd name="connsiteX0" fmla="*/ 2410 w 6148040"/>
                    <a:gd name="connsiteY0" fmla="*/ 0 h 6013991"/>
                    <a:gd name="connsiteX1" fmla="*/ 761083 w 6148040"/>
                    <a:gd name="connsiteY1" fmla="*/ 5311380 h 6013991"/>
                    <a:gd name="connsiteX2" fmla="*/ 1743881 w 6148040"/>
                    <a:gd name="connsiteY2" fmla="*/ 3773668 h 6013991"/>
                    <a:gd name="connsiteX3" fmla="*/ 2665913 w 6148040"/>
                    <a:gd name="connsiteY3" fmla="*/ 1404998 h 6013991"/>
                    <a:gd name="connsiteX4" fmla="*/ 3834995 w 6148040"/>
                    <a:gd name="connsiteY4" fmla="*/ 3868191 h 6013991"/>
                    <a:gd name="connsiteX5" fmla="*/ 4888265 w 6148040"/>
                    <a:gd name="connsiteY5" fmla="*/ 2160019 h 6013991"/>
                    <a:gd name="connsiteX6" fmla="*/ 6148040 w 6148040"/>
                    <a:gd name="connsiteY6" fmla="*/ 6013991 h 6013991"/>
                    <a:gd name="connsiteX0" fmla="*/ 1818 w 6147448"/>
                    <a:gd name="connsiteY0" fmla="*/ 0 h 6013991"/>
                    <a:gd name="connsiteX1" fmla="*/ 760491 w 6147448"/>
                    <a:gd name="connsiteY1" fmla="*/ 5311380 h 6013991"/>
                    <a:gd name="connsiteX2" fmla="*/ 1743289 w 6147448"/>
                    <a:gd name="connsiteY2" fmla="*/ 3773668 h 6013991"/>
                    <a:gd name="connsiteX3" fmla="*/ 2665321 w 6147448"/>
                    <a:gd name="connsiteY3" fmla="*/ 1404998 h 6013991"/>
                    <a:gd name="connsiteX4" fmla="*/ 3834403 w 6147448"/>
                    <a:gd name="connsiteY4" fmla="*/ 3868191 h 6013991"/>
                    <a:gd name="connsiteX5" fmla="*/ 4887673 w 6147448"/>
                    <a:gd name="connsiteY5" fmla="*/ 2160019 h 6013991"/>
                    <a:gd name="connsiteX6" fmla="*/ 6147448 w 6147448"/>
                    <a:gd name="connsiteY6" fmla="*/ 6013991 h 6013991"/>
                    <a:gd name="connsiteX0" fmla="*/ 1818 w 6147448"/>
                    <a:gd name="connsiteY0" fmla="*/ 0 h 6013991"/>
                    <a:gd name="connsiteX1" fmla="*/ 760491 w 6147448"/>
                    <a:gd name="connsiteY1" fmla="*/ 5311380 h 6013991"/>
                    <a:gd name="connsiteX2" fmla="*/ 1743289 w 6147448"/>
                    <a:gd name="connsiteY2" fmla="*/ 3773668 h 6013991"/>
                    <a:gd name="connsiteX3" fmla="*/ 2665321 w 6147448"/>
                    <a:gd name="connsiteY3" fmla="*/ 1404998 h 6013991"/>
                    <a:gd name="connsiteX4" fmla="*/ 3834403 w 6147448"/>
                    <a:gd name="connsiteY4" fmla="*/ 3868191 h 6013991"/>
                    <a:gd name="connsiteX5" fmla="*/ 4887673 w 6147448"/>
                    <a:gd name="connsiteY5" fmla="*/ 2160019 h 6013991"/>
                    <a:gd name="connsiteX6" fmla="*/ 6147448 w 6147448"/>
                    <a:gd name="connsiteY6" fmla="*/ 6013991 h 6013991"/>
                    <a:gd name="connsiteX0" fmla="*/ 680 w 6146310"/>
                    <a:gd name="connsiteY0" fmla="*/ 0 h 6013991"/>
                    <a:gd name="connsiteX1" fmla="*/ 759353 w 6146310"/>
                    <a:gd name="connsiteY1" fmla="*/ 5311380 h 6013991"/>
                    <a:gd name="connsiteX2" fmla="*/ 1567615 w 6146310"/>
                    <a:gd name="connsiteY2" fmla="*/ 3750121 h 6013991"/>
                    <a:gd name="connsiteX3" fmla="*/ 2664183 w 6146310"/>
                    <a:gd name="connsiteY3" fmla="*/ 1404998 h 6013991"/>
                    <a:gd name="connsiteX4" fmla="*/ 3833265 w 6146310"/>
                    <a:gd name="connsiteY4" fmla="*/ 3868191 h 6013991"/>
                    <a:gd name="connsiteX5" fmla="*/ 4886535 w 6146310"/>
                    <a:gd name="connsiteY5" fmla="*/ 2160019 h 6013991"/>
                    <a:gd name="connsiteX6" fmla="*/ 6146310 w 6146310"/>
                    <a:gd name="connsiteY6" fmla="*/ 6013991 h 6013991"/>
                    <a:gd name="connsiteX0" fmla="*/ 2056 w 6147686"/>
                    <a:gd name="connsiteY0" fmla="*/ 0 h 6013991"/>
                    <a:gd name="connsiteX1" fmla="*/ 760729 w 6147686"/>
                    <a:gd name="connsiteY1" fmla="*/ 5311380 h 6013991"/>
                    <a:gd name="connsiteX2" fmla="*/ 1568991 w 6147686"/>
                    <a:gd name="connsiteY2" fmla="*/ 3750121 h 6013991"/>
                    <a:gd name="connsiteX3" fmla="*/ 2665559 w 6147686"/>
                    <a:gd name="connsiteY3" fmla="*/ 1404998 h 6013991"/>
                    <a:gd name="connsiteX4" fmla="*/ 3834641 w 6147686"/>
                    <a:gd name="connsiteY4" fmla="*/ 3868191 h 6013991"/>
                    <a:gd name="connsiteX5" fmla="*/ 4887911 w 6147686"/>
                    <a:gd name="connsiteY5" fmla="*/ 2160019 h 6013991"/>
                    <a:gd name="connsiteX6" fmla="*/ 6147686 w 6147686"/>
                    <a:gd name="connsiteY6" fmla="*/ 6013991 h 6013991"/>
                    <a:gd name="connsiteX0" fmla="*/ 2056 w 6147686"/>
                    <a:gd name="connsiteY0" fmla="*/ 0 h 6013991"/>
                    <a:gd name="connsiteX1" fmla="*/ 760729 w 6147686"/>
                    <a:gd name="connsiteY1" fmla="*/ 5311380 h 6013991"/>
                    <a:gd name="connsiteX2" fmla="*/ 1568991 w 6147686"/>
                    <a:gd name="connsiteY2" fmla="*/ 3750121 h 6013991"/>
                    <a:gd name="connsiteX3" fmla="*/ 2665559 w 6147686"/>
                    <a:gd name="connsiteY3" fmla="*/ 1404998 h 6013991"/>
                    <a:gd name="connsiteX4" fmla="*/ 3834641 w 6147686"/>
                    <a:gd name="connsiteY4" fmla="*/ 3868191 h 6013991"/>
                    <a:gd name="connsiteX5" fmla="*/ 4887911 w 6147686"/>
                    <a:gd name="connsiteY5" fmla="*/ 2160019 h 6013991"/>
                    <a:gd name="connsiteX6" fmla="*/ 6147686 w 6147686"/>
                    <a:gd name="connsiteY6" fmla="*/ 6013991 h 6013991"/>
                    <a:gd name="connsiteX0" fmla="*/ 2056 w 6147686"/>
                    <a:gd name="connsiteY0" fmla="*/ 0 h 6013991"/>
                    <a:gd name="connsiteX1" fmla="*/ 760729 w 6147686"/>
                    <a:gd name="connsiteY1" fmla="*/ 5311380 h 6013991"/>
                    <a:gd name="connsiteX2" fmla="*/ 1568991 w 6147686"/>
                    <a:gd name="connsiteY2" fmla="*/ 3750121 h 6013991"/>
                    <a:gd name="connsiteX3" fmla="*/ 2665559 w 6147686"/>
                    <a:gd name="connsiteY3" fmla="*/ 1404998 h 6013991"/>
                    <a:gd name="connsiteX4" fmla="*/ 3834641 w 6147686"/>
                    <a:gd name="connsiteY4" fmla="*/ 3868191 h 6013991"/>
                    <a:gd name="connsiteX5" fmla="*/ 4887911 w 6147686"/>
                    <a:gd name="connsiteY5" fmla="*/ 2160019 h 6013991"/>
                    <a:gd name="connsiteX6" fmla="*/ 6147686 w 6147686"/>
                    <a:gd name="connsiteY6" fmla="*/ 6013991 h 6013991"/>
                    <a:gd name="connsiteX0" fmla="*/ 706 w 6146336"/>
                    <a:gd name="connsiteY0" fmla="*/ 0 h 6013991"/>
                    <a:gd name="connsiteX1" fmla="*/ 759379 w 6146336"/>
                    <a:gd name="connsiteY1" fmla="*/ 5311380 h 6013991"/>
                    <a:gd name="connsiteX2" fmla="*/ 1687634 w 6146336"/>
                    <a:gd name="connsiteY2" fmla="*/ 3750121 h 6013991"/>
                    <a:gd name="connsiteX3" fmla="*/ 2664209 w 6146336"/>
                    <a:gd name="connsiteY3" fmla="*/ 1404998 h 6013991"/>
                    <a:gd name="connsiteX4" fmla="*/ 3833291 w 6146336"/>
                    <a:gd name="connsiteY4" fmla="*/ 3868191 h 6013991"/>
                    <a:gd name="connsiteX5" fmla="*/ 4886561 w 6146336"/>
                    <a:gd name="connsiteY5" fmla="*/ 2160019 h 6013991"/>
                    <a:gd name="connsiteX6" fmla="*/ 6146336 w 6146336"/>
                    <a:gd name="connsiteY6" fmla="*/ 6013991 h 6013991"/>
                    <a:gd name="connsiteX0" fmla="*/ 1743 w 6147373"/>
                    <a:gd name="connsiteY0" fmla="*/ 0 h 6013991"/>
                    <a:gd name="connsiteX1" fmla="*/ 760416 w 6147373"/>
                    <a:gd name="connsiteY1" fmla="*/ 5311380 h 6013991"/>
                    <a:gd name="connsiteX2" fmla="*/ 1688671 w 6147373"/>
                    <a:gd name="connsiteY2" fmla="*/ 3750121 h 6013991"/>
                    <a:gd name="connsiteX3" fmla="*/ 2665246 w 6147373"/>
                    <a:gd name="connsiteY3" fmla="*/ 1404998 h 6013991"/>
                    <a:gd name="connsiteX4" fmla="*/ 3834328 w 6147373"/>
                    <a:gd name="connsiteY4" fmla="*/ 3868191 h 6013991"/>
                    <a:gd name="connsiteX5" fmla="*/ 4887598 w 6147373"/>
                    <a:gd name="connsiteY5" fmla="*/ 2160019 h 6013991"/>
                    <a:gd name="connsiteX6" fmla="*/ 6147373 w 6147373"/>
                    <a:gd name="connsiteY6" fmla="*/ 6013991 h 6013991"/>
                    <a:gd name="connsiteX0" fmla="*/ 779 w 6146409"/>
                    <a:gd name="connsiteY0" fmla="*/ 0 h 6013991"/>
                    <a:gd name="connsiteX1" fmla="*/ 759452 w 6146409"/>
                    <a:gd name="connsiteY1" fmla="*/ 5311380 h 6013991"/>
                    <a:gd name="connsiteX2" fmla="*/ 1982236 w 6146409"/>
                    <a:gd name="connsiteY2" fmla="*/ 2537459 h 6013991"/>
                    <a:gd name="connsiteX3" fmla="*/ 2664282 w 6146409"/>
                    <a:gd name="connsiteY3" fmla="*/ 1404998 h 6013991"/>
                    <a:gd name="connsiteX4" fmla="*/ 3833364 w 6146409"/>
                    <a:gd name="connsiteY4" fmla="*/ 3868191 h 6013991"/>
                    <a:gd name="connsiteX5" fmla="*/ 4886634 w 6146409"/>
                    <a:gd name="connsiteY5" fmla="*/ 2160019 h 6013991"/>
                    <a:gd name="connsiteX6" fmla="*/ 6146409 w 6146409"/>
                    <a:gd name="connsiteY6" fmla="*/ 6013991 h 6013991"/>
                    <a:gd name="connsiteX0" fmla="*/ 779 w 6146409"/>
                    <a:gd name="connsiteY0" fmla="*/ 0 h 6013991"/>
                    <a:gd name="connsiteX1" fmla="*/ 759452 w 6146409"/>
                    <a:gd name="connsiteY1" fmla="*/ 5311380 h 6013991"/>
                    <a:gd name="connsiteX2" fmla="*/ 1982236 w 6146409"/>
                    <a:gd name="connsiteY2" fmla="*/ 2537459 h 6013991"/>
                    <a:gd name="connsiteX3" fmla="*/ 2664282 w 6146409"/>
                    <a:gd name="connsiteY3" fmla="*/ 1404998 h 6013991"/>
                    <a:gd name="connsiteX4" fmla="*/ 3833364 w 6146409"/>
                    <a:gd name="connsiteY4" fmla="*/ 3868191 h 6013991"/>
                    <a:gd name="connsiteX5" fmla="*/ 4886634 w 6146409"/>
                    <a:gd name="connsiteY5" fmla="*/ 2160019 h 6013991"/>
                    <a:gd name="connsiteX6" fmla="*/ 6146409 w 6146409"/>
                    <a:gd name="connsiteY6" fmla="*/ 6013991 h 6013991"/>
                    <a:gd name="connsiteX0" fmla="*/ 779 w 6146409"/>
                    <a:gd name="connsiteY0" fmla="*/ 0 h 6013991"/>
                    <a:gd name="connsiteX1" fmla="*/ 759452 w 6146409"/>
                    <a:gd name="connsiteY1" fmla="*/ 5311380 h 6013991"/>
                    <a:gd name="connsiteX2" fmla="*/ 1982236 w 6146409"/>
                    <a:gd name="connsiteY2" fmla="*/ 2537459 h 6013991"/>
                    <a:gd name="connsiteX3" fmla="*/ 2664282 w 6146409"/>
                    <a:gd name="connsiteY3" fmla="*/ 1404998 h 6013991"/>
                    <a:gd name="connsiteX4" fmla="*/ 3833364 w 6146409"/>
                    <a:gd name="connsiteY4" fmla="*/ 3868191 h 6013991"/>
                    <a:gd name="connsiteX5" fmla="*/ 4886634 w 6146409"/>
                    <a:gd name="connsiteY5" fmla="*/ 2160019 h 6013991"/>
                    <a:gd name="connsiteX6" fmla="*/ 6146409 w 6146409"/>
                    <a:gd name="connsiteY6" fmla="*/ 6013991 h 6013991"/>
                    <a:gd name="connsiteX0" fmla="*/ 779 w 6146409"/>
                    <a:gd name="connsiteY0" fmla="*/ 0 h 6013991"/>
                    <a:gd name="connsiteX1" fmla="*/ 759452 w 6146409"/>
                    <a:gd name="connsiteY1" fmla="*/ 5311380 h 6013991"/>
                    <a:gd name="connsiteX2" fmla="*/ 1982236 w 6146409"/>
                    <a:gd name="connsiteY2" fmla="*/ 2537459 h 6013991"/>
                    <a:gd name="connsiteX3" fmla="*/ 2664282 w 6146409"/>
                    <a:gd name="connsiteY3" fmla="*/ 1404998 h 6013991"/>
                    <a:gd name="connsiteX4" fmla="*/ 3833364 w 6146409"/>
                    <a:gd name="connsiteY4" fmla="*/ 3868191 h 6013991"/>
                    <a:gd name="connsiteX5" fmla="*/ 4886634 w 6146409"/>
                    <a:gd name="connsiteY5" fmla="*/ 2160019 h 6013991"/>
                    <a:gd name="connsiteX6" fmla="*/ 6146409 w 6146409"/>
                    <a:gd name="connsiteY6" fmla="*/ 6013991 h 6013991"/>
                    <a:gd name="connsiteX0" fmla="*/ 779 w 6146409"/>
                    <a:gd name="connsiteY0" fmla="*/ 0 h 6013991"/>
                    <a:gd name="connsiteX1" fmla="*/ 759452 w 6146409"/>
                    <a:gd name="connsiteY1" fmla="*/ 5311380 h 6013991"/>
                    <a:gd name="connsiteX2" fmla="*/ 1982236 w 6146409"/>
                    <a:gd name="connsiteY2" fmla="*/ 2537459 h 6013991"/>
                    <a:gd name="connsiteX3" fmla="*/ 2664282 w 6146409"/>
                    <a:gd name="connsiteY3" fmla="*/ 1404998 h 6013991"/>
                    <a:gd name="connsiteX4" fmla="*/ 3833364 w 6146409"/>
                    <a:gd name="connsiteY4" fmla="*/ 3868191 h 6013991"/>
                    <a:gd name="connsiteX5" fmla="*/ 4886634 w 6146409"/>
                    <a:gd name="connsiteY5" fmla="*/ 2160019 h 6013991"/>
                    <a:gd name="connsiteX6" fmla="*/ 6146409 w 6146409"/>
                    <a:gd name="connsiteY6" fmla="*/ 6013991 h 6013991"/>
                    <a:gd name="connsiteX0" fmla="*/ 779 w 6146409"/>
                    <a:gd name="connsiteY0" fmla="*/ 0 h 6013991"/>
                    <a:gd name="connsiteX1" fmla="*/ 759452 w 6146409"/>
                    <a:gd name="connsiteY1" fmla="*/ 5311380 h 6013991"/>
                    <a:gd name="connsiteX2" fmla="*/ 1982236 w 6146409"/>
                    <a:gd name="connsiteY2" fmla="*/ 2537459 h 6013991"/>
                    <a:gd name="connsiteX3" fmla="*/ 2664282 w 6146409"/>
                    <a:gd name="connsiteY3" fmla="*/ 1404998 h 6013991"/>
                    <a:gd name="connsiteX4" fmla="*/ 3833364 w 6146409"/>
                    <a:gd name="connsiteY4" fmla="*/ 3868191 h 6013991"/>
                    <a:gd name="connsiteX5" fmla="*/ 4886634 w 6146409"/>
                    <a:gd name="connsiteY5" fmla="*/ 2160019 h 6013991"/>
                    <a:gd name="connsiteX6" fmla="*/ 6146409 w 6146409"/>
                    <a:gd name="connsiteY6" fmla="*/ 6013991 h 6013991"/>
                    <a:gd name="connsiteX0" fmla="*/ 779 w 6146409"/>
                    <a:gd name="connsiteY0" fmla="*/ 0 h 6013991"/>
                    <a:gd name="connsiteX1" fmla="*/ 759452 w 6146409"/>
                    <a:gd name="connsiteY1" fmla="*/ 5311380 h 6013991"/>
                    <a:gd name="connsiteX2" fmla="*/ 1982236 w 6146409"/>
                    <a:gd name="connsiteY2" fmla="*/ 2537459 h 6013991"/>
                    <a:gd name="connsiteX3" fmla="*/ 2664282 w 6146409"/>
                    <a:gd name="connsiteY3" fmla="*/ 1404998 h 6013991"/>
                    <a:gd name="connsiteX4" fmla="*/ 3833364 w 6146409"/>
                    <a:gd name="connsiteY4" fmla="*/ 3868191 h 6013991"/>
                    <a:gd name="connsiteX5" fmla="*/ 4886634 w 6146409"/>
                    <a:gd name="connsiteY5" fmla="*/ 2160019 h 6013991"/>
                    <a:gd name="connsiteX6" fmla="*/ 6146409 w 6146409"/>
                    <a:gd name="connsiteY6" fmla="*/ 6013991 h 6013991"/>
                    <a:gd name="connsiteX0" fmla="*/ 779 w 6146409"/>
                    <a:gd name="connsiteY0" fmla="*/ 0 h 6013991"/>
                    <a:gd name="connsiteX1" fmla="*/ 759452 w 6146409"/>
                    <a:gd name="connsiteY1" fmla="*/ 5311380 h 6013991"/>
                    <a:gd name="connsiteX2" fmla="*/ 1982236 w 6146409"/>
                    <a:gd name="connsiteY2" fmla="*/ 2537459 h 6013991"/>
                    <a:gd name="connsiteX3" fmla="*/ 2664282 w 6146409"/>
                    <a:gd name="connsiteY3" fmla="*/ 1404998 h 6013991"/>
                    <a:gd name="connsiteX4" fmla="*/ 3833364 w 6146409"/>
                    <a:gd name="connsiteY4" fmla="*/ 3868191 h 6013991"/>
                    <a:gd name="connsiteX5" fmla="*/ 4886634 w 6146409"/>
                    <a:gd name="connsiteY5" fmla="*/ 2160019 h 6013991"/>
                    <a:gd name="connsiteX6" fmla="*/ 6146409 w 6146409"/>
                    <a:gd name="connsiteY6" fmla="*/ 6013991 h 6013991"/>
                    <a:gd name="connsiteX0" fmla="*/ 1022 w 6146652"/>
                    <a:gd name="connsiteY0" fmla="*/ 0 h 6013991"/>
                    <a:gd name="connsiteX1" fmla="*/ 759695 w 6146652"/>
                    <a:gd name="connsiteY1" fmla="*/ 5311380 h 6013991"/>
                    <a:gd name="connsiteX2" fmla="*/ 2664525 w 6146652"/>
                    <a:gd name="connsiteY2" fmla="*/ 1404998 h 6013991"/>
                    <a:gd name="connsiteX3" fmla="*/ 3833607 w 6146652"/>
                    <a:gd name="connsiteY3" fmla="*/ 3868191 h 6013991"/>
                    <a:gd name="connsiteX4" fmla="*/ 4886877 w 6146652"/>
                    <a:gd name="connsiteY4" fmla="*/ 2160019 h 6013991"/>
                    <a:gd name="connsiteX5" fmla="*/ 6146652 w 6146652"/>
                    <a:gd name="connsiteY5" fmla="*/ 6013991 h 6013991"/>
                    <a:gd name="connsiteX0" fmla="*/ 1656 w 6147286"/>
                    <a:gd name="connsiteY0" fmla="*/ 0 h 6013991"/>
                    <a:gd name="connsiteX1" fmla="*/ 760329 w 6147286"/>
                    <a:gd name="connsiteY1" fmla="*/ 5311380 h 6013991"/>
                    <a:gd name="connsiteX2" fmla="*/ 2665159 w 6147286"/>
                    <a:gd name="connsiteY2" fmla="*/ 1404998 h 6013991"/>
                    <a:gd name="connsiteX3" fmla="*/ 3834241 w 6147286"/>
                    <a:gd name="connsiteY3" fmla="*/ 3868191 h 6013991"/>
                    <a:gd name="connsiteX4" fmla="*/ 4887511 w 6147286"/>
                    <a:gd name="connsiteY4" fmla="*/ 2160019 h 6013991"/>
                    <a:gd name="connsiteX5" fmla="*/ 6147286 w 6147286"/>
                    <a:gd name="connsiteY5" fmla="*/ 6013991 h 6013991"/>
                    <a:gd name="connsiteX0" fmla="*/ 1656 w 6147286"/>
                    <a:gd name="connsiteY0" fmla="*/ 0 h 6013991"/>
                    <a:gd name="connsiteX1" fmla="*/ 760329 w 6147286"/>
                    <a:gd name="connsiteY1" fmla="*/ 5311380 h 6013991"/>
                    <a:gd name="connsiteX2" fmla="*/ 2665159 w 6147286"/>
                    <a:gd name="connsiteY2" fmla="*/ 1404998 h 6013991"/>
                    <a:gd name="connsiteX3" fmla="*/ 3834241 w 6147286"/>
                    <a:gd name="connsiteY3" fmla="*/ 3868191 h 6013991"/>
                    <a:gd name="connsiteX4" fmla="*/ 4887511 w 6147286"/>
                    <a:gd name="connsiteY4" fmla="*/ 2160019 h 6013991"/>
                    <a:gd name="connsiteX5" fmla="*/ 6147286 w 6147286"/>
                    <a:gd name="connsiteY5" fmla="*/ 6013991 h 6013991"/>
                    <a:gd name="connsiteX0" fmla="*/ 1656 w 6147286"/>
                    <a:gd name="connsiteY0" fmla="*/ 0 h 6013991"/>
                    <a:gd name="connsiteX1" fmla="*/ 760329 w 6147286"/>
                    <a:gd name="connsiteY1" fmla="*/ 5311380 h 6013991"/>
                    <a:gd name="connsiteX2" fmla="*/ 2665159 w 6147286"/>
                    <a:gd name="connsiteY2" fmla="*/ 1404998 h 6013991"/>
                    <a:gd name="connsiteX3" fmla="*/ 3834241 w 6147286"/>
                    <a:gd name="connsiteY3" fmla="*/ 3868191 h 6013991"/>
                    <a:gd name="connsiteX4" fmla="*/ 4887511 w 6147286"/>
                    <a:gd name="connsiteY4" fmla="*/ 2160019 h 6013991"/>
                    <a:gd name="connsiteX5" fmla="*/ 6147286 w 6147286"/>
                    <a:gd name="connsiteY5" fmla="*/ 6013991 h 6013991"/>
                    <a:gd name="connsiteX0" fmla="*/ 1656 w 6147286"/>
                    <a:gd name="connsiteY0" fmla="*/ 0 h 6013991"/>
                    <a:gd name="connsiteX1" fmla="*/ 760329 w 6147286"/>
                    <a:gd name="connsiteY1" fmla="*/ 5311380 h 6013991"/>
                    <a:gd name="connsiteX2" fmla="*/ 2665159 w 6147286"/>
                    <a:gd name="connsiteY2" fmla="*/ 1404998 h 6013991"/>
                    <a:gd name="connsiteX3" fmla="*/ 3834241 w 6147286"/>
                    <a:gd name="connsiteY3" fmla="*/ 3868191 h 6013991"/>
                    <a:gd name="connsiteX4" fmla="*/ 4887511 w 6147286"/>
                    <a:gd name="connsiteY4" fmla="*/ 2376795 h 6013991"/>
                    <a:gd name="connsiteX5" fmla="*/ 6147286 w 6147286"/>
                    <a:gd name="connsiteY5" fmla="*/ 6013991 h 6013991"/>
                    <a:gd name="connsiteX0" fmla="*/ 1656 w 6147286"/>
                    <a:gd name="connsiteY0" fmla="*/ 0 h 6013991"/>
                    <a:gd name="connsiteX1" fmla="*/ 760329 w 6147286"/>
                    <a:gd name="connsiteY1" fmla="*/ 5311380 h 6013991"/>
                    <a:gd name="connsiteX2" fmla="*/ 2665159 w 6147286"/>
                    <a:gd name="connsiteY2" fmla="*/ 1404998 h 6013991"/>
                    <a:gd name="connsiteX3" fmla="*/ 3834241 w 6147286"/>
                    <a:gd name="connsiteY3" fmla="*/ 3868191 h 6013991"/>
                    <a:gd name="connsiteX4" fmla="*/ 4887511 w 6147286"/>
                    <a:gd name="connsiteY4" fmla="*/ 2376795 h 6013991"/>
                    <a:gd name="connsiteX5" fmla="*/ 6147286 w 6147286"/>
                    <a:gd name="connsiteY5" fmla="*/ 6013991 h 6013991"/>
                    <a:gd name="connsiteX0" fmla="*/ 1022 w 6146652"/>
                    <a:gd name="connsiteY0" fmla="*/ 0 h 6013991"/>
                    <a:gd name="connsiteX1" fmla="*/ 759695 w 6146652"/>
                    <a:gd name="connsiteY1" fmla="*/ 5311380 h 6013991"/>
                    <a:gd name="connsiteX2" fmla="*/ 2664526 w 6146652"/>
                    <a:gd name="connsiteY2" fmla="*/ 1855362 h 6013991"/>
                    <a:gd name="connsiteX3" fmla="*/ 3833607 w 6146652"/>
                    <a:gd name="connsiteY3" fmla="*/ 3868191 h 6013991"/>
                    <a:gd name="connsiteX4" fmla="*/ 4886877 w 6146652"/>
                    <a:gd name="connsiteY4" fmla="*/ 2376795 h 6013991"/>
                    <a:gd name="connsiteX5" fmla="*/ 6146652 w 6146652"/>
                    <a:gd name="connsiteY5" fmla="*/ 6013991 h 6013991"/>
                    <a:gd name="connsiteX0" fmla="*/ 1022 w 6146652"/>
                    <a:gd name="connsiteY0" fmla="*/ 0 h 6013991"/>
                    <a:gd name="connsiteX1" fmla="*/ 759695 w 6146652"/>
                    <a:gd name="connsiteY1" fmla="*/ 5311380 h 6013991"/>
                    <a:gd name="connsiteX2" fmla="*/ 2664526 w 6146652"/>
                    <a:gd name="connsiteY2" fmla="*/ 1855362 h 6013991"/>
                    <a:gd name="connsiteX3" fmla="*/ 3833607 w 6146652"/>
                    <a:gd name="connsiteY3" fmla="*/ 3868191 h 6013991"/>
                    <a:gd name="connsiteX4" fmla="*/ 4917524 w 6146652"/>
                    <a:gd name="connsiteY4" fmla="*/ 1926435 h 6013991"/>
                    <a:gd name="connsiteX5" fmla="*/ 6146652 w 6146652"/>
                    <a:gd name="connsiteY5" fmla="*/ 6013991 h 60139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6146652" h="6013991">
                      <a:moveTo>
                        <a:pt x="1022" y="0"/>
                      </a:moveTo>
                      <a:cubicBezTo>
                        <a:pt x="-21018" y="2490966"/>
                        <a:pt x="315778" y="5002153"/>
                        <a:pt x="759695" y="5311380"/>
                      </a:cubicBezTo>
                      <a:cubicBezTo>
                        <a:pt x="1203612" y="5620607"/>
                        <a:pt x="1979808" y="1850474"/>
                        <a:pt x="2664526" y="1855362"/>
                      </a:cubicBezTo>
                      <a:cubicBezTo>
                        <a:pt x="3349244" y="1860250"/>
                        <a:pt x="3458107" y="3856346"/>
                        <a:pt x="3833607" y="3868191"/>
                      </a:cubicBezTo>
                      <a:cubicBezTo>
                        <a:pt x="4209107" y="3880036"/>
                        <a:pt x="4388367" y="1912756"/>
                        <a:pt x="4917524" y="1926435"/>
                      </a:cubicBezTo>
                      <a:cubicBezTo>
                        <a:pt x="5446681" y="1940114"/>
                        <a:pt x="5873929" y="5131270"/>
                        <a:pt x="6146652" y="6013991"/>
                      </a:cubicBezTo>
                    </a:path>
                  </a:pathLst>
                </a:custGeom>
                <a:noFill/>
                <a:ln w="57150">
                  <a:solidFill>
                    <a:schemeClr val="tx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 sz="1799" dirty="0"/>
                </a:p>
              </p:txBody>
            </p:sp>
          </p:grpSp>
          <p:cxnSp>
            <p:nvCxnSpPr>
              <p:cNvPr id="98" name="Connecteur droit avec flèche 97">
                <a:extLst>
                  <a:ext uri="{FF2B5EF4-FFF2-40B4-BE49-F238E27FC236}">
                    <a16:creationId xmlns:a16="http://schemas.microsoft.com/office/drawing/2014/main" id="{3D4FA4E2-F162-C725-C1E1-AD9A407942D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145739" y="2543462"/>
                <a:ext cx="2109097" cy="421411"/>
              </a:xfrm>
              <a:prstGeom prst="straightConnector1">
                <a:avLst/>
              </a:prstGeom>
              <a:ln w="88900">
                <a:solidFill>
                  <a:srgbClr val="FF0000"/>
                </a:solidFill>
                <a:tailEnd type="stealth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05" name="Connecteur droit avec flèche 104">
              <a:extLst>
                <a:ext uri="{FF2B5EF4-FFF2-40B4-BE49-F238E27FC236}">
                  <a16:creationId xmlns:a16="http://schemas.microsoft.com/office/drawing/2014/main" id="{F52383BC-7587-5ED2-AF2E-BDC3BD65FED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388137" y="3928180"/>
              <a:ext cx="1046741" cy="306119"/>
            </a:xfrm>
            <a:prstGeom prst="straightConnector1">
              <a:avLst/>
            </a:prstGeom>
            <a:ln w="88900">
              <a:solidFill>
                <a:schemeClr val="bg2">
                  <a:lumMod val="10000"/>
                </a:schemeClr>
              </a:solidFill>
              <a:tailEnd type="stealth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8" name="Groupe 117">
            <a:extLst>
              <a:ext uri="{FF2B5EF4-FFF2-40B4-BE49-F238E27FC236}">
                <a16:creationId xmlns:a16="http://schemas.microsoft.com/office/drawing/2014/main" id="{B8DD85C0-13F7-BCF1-73AF-4C448EFFA366}"/>
              </a:ext>
            </a:extLst>
          </p:cNvPr>
          <p:cNvGrpSpPr/>
          <p:nvPr/>
        </p:nvGrpSpPr>
        <p:grpSpPr>
          <a:xfrm>
            <a:off x="9183013" y="4753459"/>
            <a:ext cx="2294354" cy="1783280"/>
            <a:chOff x="9183013" y="4753459"/>
            <a:chExt cx="2294354" cy="1783280"/>
          </a:xfrm>
        </p:grpSpPr>
        <p:grpSp>
          <p:nvGrpSpPr>
            <p:cNvPr id="109" name="Groupe 108">
              <a:extLst>
                <a:ext uri="{FF2B5EF4-FFF2-40B4-BE49-F238E27FC236}">
                  <a16:creationId xmlns:a16="http://schemas.microsoft.com/office/drawing/2014/main" id="{6A10AFD1-2C59-ECB8-8529-B37DDE446043}"/>
                </a:ext>
              </a:extLst>
            </p:cNvPr>
            <p:cNvGrpSpPr/>
            <p:nvPr/>
          </p:nvGrpSpPr>
          <p:grpSpPr>
            <a:xfrm>
              <a:off x="9183013" y="4753459"/>
              <a:ext cx="2294354" cy="1783280"/>
              <a:chOff x="3831286" y="822570"/>
              <a:chExt cx="6789061" cy="5526393"/>
            </a:xfrm>
          </p:grpSpPr>
          <p:grpSp>
            <p:nvGrpSpPr>
              <p:cNvPr id="111" name="Groupe 110">
                <a:extLst>
                  <a:ext uri="{FF2B5EF4-FFF2-40B4-BE49-F238E27FC236}">
                    <a16:creationId xmlns:a16="http://schemas.microsoft.com/office/drawing/2014/main" id="{C278BBF5-36B1-F13E-50A1-F289BC12A5BD}"/>
                  </a:ext>
                </a:extLst>
              </p:cNvPr>
              <p:cNvGrpSpPr/>
              <p:nvPr/>
            </p:nvGrpSpPr>
            <p:grpSpPr>
              <a:xfrm>
                <a:off x="3831286" y="822570"/>
                <a:ext cx="6789061" cy="5420556"/>
                <a:chOff x="3728404" y="1166403"/>
                <a:chExt cx="6258174" cy="5015414"/>
              </a:xfrm>
            </p:grpSpPr>
            <p:grpSp>
              <p:nvGrpSpPr>
                <p:cNvPr id="113" name="Groupe 112">
                  <a:extLst>
                    <a:ext uri="{FF2B5EF4-FFF2-40B4-BE49-F238E27FC236}">
                      <a16:creationId xmlns:a16="http://schemas.microsoft.com/office/drawing/2014/main" id="{F87C9579-D46D-3AC5-402F-B4EA11F4D504}"/>
                    </a:ext>
                  </a:extLst>
                </p:cNvPr>
                <p:cNvGrpSpPr/>
                <p:nvPr/>
              </p:nvGrpSpPr>
              <p:grpSpPr>
                <a:xfrm>
                  <a:off x="3728404" y="1166403"/>
                  <a:ext cx="6258174" cy="4648164"/>
                  <a:chOff x="3889483" y="116733"/>
                  <a:chExt cx="7598883" cy="6080137"/>
                </a:xfrm>
              </p:grpSpPr>
              <p:cxnSp>
                <p:nvCxnSpPr>
                  <p:cNvPr id="115" name="Connecteur droit avec flèche 114">
                    <a:extLst>
                      <a:ext uri="{FF2B5EF4-FFF2-40B4-BE49-F238E27FC236}">
                        <a16:creationId xmlns:a16="http://schemas.microsoft.com/office/drawing/2014/main" id="{4386FC66-9E50-361D-5E6F-0B2767ACEF9A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3889483" y="6187142"/>
                    <a:ext cx="7598883" cy="0"/>
                  </a:xfrm>
                  <a:prstGeom prst="straightConnector1">
                    <a:avLst/>
                  </a:prstGeom>
                  <a:ln w="57150">
                    <a:tailEnd type="triangle"/>
                  </a:ln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16" name="Connecteur droit avec flèche 115">
                    <a:extLst>
                      <a:ext uri="{FF2B5EF4-FFF2-40B4-BE49-F238E27FC236}">
                        <a16:creationId xmlns:a16="http://schemas.microsoft.com/office/drawing/2014/main" id="{E781C97A-D36E-C748-7210-0745EB582823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3897142" y="116733"/>
                    <a:ext cx="31251" cy="6080137"/>
                  </a:xfrm>
                  <a:prstGeom prst="straightConnector1">
                    <a:avLst/>
                  </a:prstGeom>
                  <a:ln w="57150">
                    <a:tailEnd type="triangle"/>
                  </a:ln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114" name="Forme libre : forme 113">
                  <a:extLst>
                    <a:ext uri="{FF2B5EF4-FFF2-40B4-BE49-F238E27FC236}">
                      <a16:creationId xmlns:a16="http://schemas.microsoft.com/office/drawing/2014/main" id="{0EE8F495-723F-AF2A-D9B9-50067F46CAF4}"/>
                    </a:ext>
                  </a:extLst>
                </p:cNvPr>
                <p:cNvSpPr/>
                <p:nvPr/>
              </p:nvSpPr>
              <p:spPr>
                <a:xfrm>
                  <a:off x="3763108" y="3156379"/>
                  <a:ext cx="5710813" cy="3025438"/>
                </a:xfrm>
                <a:custGeom>
                  <a:avLst/>
                  <a:gdLst>
                    <a:gd name="connsiteX0" fmla="*/ 0 w 5758961"/>
                    <a:gd name="connsiteY0" fmla="*/ 1315473 h 2054027"/>
                    <a:gd name="connsiteX1" fmla="*/ 888023 w 5758961"/>
                    <a:gd name="connsiteY1" fmla="*/ 1113250 h 2054027"/>
                    <a:gd name="connsiteX2" fmla="*/ 1450730 w 5758961"/>
                    <a:gd name="connsiteY2" fmla="*/ 691220 h 2054027"/>
                    <a:gd name="connsiteX3" fmla="*/ 2382715 w 5758961"/>
                    <a:gd name="connsiteY3" fmla="*/ 66966 h 2054027"/>
                    <a:gd name="connsiteX4" fmla="*/ 3640015 w 5758961"/>
                    <a:gd name="connsiteY4" fmla="*/ 128512 h 2054027"/>
                    <a:gd name="connsiteX5" fmla="*/ 5002823 w 5758961"/>
                    <a:gd name="connsiteY5" fmla="*/ 1051704 h 2054027"/>
                    <a:gd name="connsiteX6" fmla="*/ 5758961 w 5758961"/>
                    <a:gd name="connsiteY6" fmla="*/ 2054027 h 2054027"/>
                    <a:gd name="connsiteX0" fmla="*/ 0 w 5388052"/>
                    <a:gd name="connsiteY0" fmla="*/ 1315473 h 1673664"/>
                    <a:gd name="connsiteX1" fmla="*/ 888023 w 5388052"/>
                    <a:gd name="connsiteY1" fmla="*/ 1113250 h 1673664"/>
                    <a:gd name="connsiteX2" fmla="*/ 1450730 w 5388052"/>
                    <a:gd name="connsiteY2" fmla="*/ 691220 h 1673664"/>
                    <a:gd name="connsiteX3" fmla="*/ 2382715 w 5388052"/>
                    <a:gd name="connsiteY3" fmla="*/ 66966 h 1673664"/>
                    <a:gd name="connsiteX4" fmla="*/ 3640015 w 5388052"/>
                    <a:gd name="connsiteY4" fmla="*/ 128512 h 1673664"/>
                    <a:gd name="connsiteX5" fmla="*/ 5002823 w 5388052"/>
                    <a:gd name="connsiteY5" fmla="*/ 1051704 h 1673664"/>
                    <a:gd name="connsiteX6" fmla="*/ 5388052 w 5388052"/>
                    <a:gd name="connsiteY6" fmla="*/ 1673664 h 1673664"/>
                    <a:gd name="connsiteX0" fmla="*/ 0 w 5388052"/>
                    <a:gd name="connsiteY0" fmla="*/ 1299996 h 1658187"/>
                    <a:gd name="connsiteX1" fmla="*/ 888023 w 5388052"/>
                    <a:gd name="connsiteY1" fmla="*/ 1097773 h 1658187"/>
                    <a:gd name="connsiteX2" fmla="*/ 1450730 w 5388052"/>
                    <a:gd name="connsiteY2" fmla="*/ 675743 h 1658187"/>
                    <a:gd name="connsiteX3" fmla="*/ 2382715 w 5388052"/>
                    <a:gd name="connsiteY3" fmla="*/ 51489 h 1658187"/>
                    <a:gd name="connsiteX4" fmla="*/ 3640015 w 5388052"/>
                    <a:gd name="connsiteY4" fmla="*/ 113035 h 1658187"/>
                    <a:gd name="connsiteX5" fmla="*/ 4686006 w 5388052"/>
                    <a:gd name="connsiteY5" fmla="*/ 728314 h 1658187"/>
                    <a:gd name="connsiteX6" fmla="*/ 5388052 w 5388052"/>
                    <a:gd name="connsiteY6" fmla="*/ 1658187 h 1658187"/>
                    <a:gd name="connsiteX0" fmla="*/ 0 w 5388052"/>
                    <a:gd name="connsiteY0" fmla="*/ 1299996 h 1658187"/>
                    <a:gd name="connsiteX1" fmla="*/ 888023 w 5388052"/>
                    <a:gd name="connsiteY1" fmla="*/ 1097773 h 1658187"/>
                    <a:gd name="connsiteX2" fmla="*/ 1450730 w 5388052"/>
                    <a:gd name="connsiteY2" fmla="*/ 675743 h 1658187"/>
                    <a:gd name="connsiteX3" fmla="*/ 2076174 w 5388052"/>
                    <a:gd name="connsiteY3" fmla="*/ 51489 h 1658187"/>
                    <a:gd name="connsiteX4" fmla="*/ 3640015 w 5388052"/>
                    <a:gd name="connsiteY4" fmla="*/ 113035 h 1658187"/>
                    <a:gd name="connsiteX5" fmla="*/ 4686006 w 5388052"/>
                    <a:gd name="connsiteY5" fmla="*/ 728314 h 1658187"/>
                    <a:gd name="connsiteX6" fmla="*/ 5388052 w 5388052"/>
                    <a:gd name="connsiteY6" fmla="*/ 1658187 h 1658187"/>
                    <a:gd name="connsiteX0" fmla="*/ 0 w 5388052"/>
                    <a:gd name="connsiteY0" fmla="*/ 1299996 h 1658187"/>
                    <a:gd name="connsiteX1" fmla="*/ 888023 w 5388052"/>
                    <a:gd name="connsiteY1" fmla="*/ 1097773 h 1658187"/>
                    <a:gd name="connsiteX2" fmla="*/ 1202184 w 5388052"/>
                    <a:gd name="connsiteY2" fmla="*/ 675743 h 1658187"/>
                    <a:gd name="connsiteX3" fmla="*/ 2076174 w 5388052"/>
                    <a:gd name="connsiteY3" fmla="*/ 51489 h 1658187"/>
                    <a:gd name="connsiteX4" fmla="*/ 3640015 w 5388052"/>
                    <a:gd name="connsiteY4" fmla="*/ 113035 h 1658187"/>
                    <a:gd name="connsiteX5" fmla="*/ 4686006 w 5388052"/>
                    <a:gd name="connsiteY5" fmla="*/ 728314 h 1658187"/>
                    <a:gd name="connsiteX6" fmla="*/ 5388052 w 5388052"/>
                    <a:gd name="connsiteY6" fmla="*/ 1658187 h 1658187"/>
                    <a:gd name="connsiteX0" fmla="*/ 0 w 5388052"/>
                    <a:gd name="connsiteY0" fmla="*/ 1330994 h 1689185"/>
                    <a:gd name="connsiteX1" fmla="*/ 888023 w 5388052"/>
                    <a:gd name="connsiteY1" fmla="*/ 1128771 h 1689185"/>
                    <a:gd name="connsiteX2" fmla="*/ 2076174 w 5388052"/>
                    <a:gd name="connsiteY2" fmla="*/ 82487 h 1689185"/>
                    <a:gd name="connsiteX3" fmla="*/ 3640015 w 5388052"/>
                    <a:gd name="connsiteY3" fmla="*/ 144033 h 1689185"/>
                    <a:gd name="connsiteX4" fmla="*/ 4686006 w 5388052"/>
                    <a:gd name="connsiteY4" fmla="*/ 759312 h 1689185"/>
                    <a:gd name="connsiteX5" fmla="*/ 5388052 w 5388052"/>
                    <a:gd name="connsiteY5" fmla="*/ 1689185 h 1689185"/>
                    <a:gd name="connsiteX0" fmla="*/ 0 w 5388052"/>
                    <a:gd name="connsiteY0" fmla="*/ 1329087 h 1687278"/>
                    <a:gd name="connsiteX1" fmla="*/ 664331 w 5388052"/>
                    <a:gd name="connsiteY1" fmla="*/ 1100972 h 1687278"/>
                    <a:gd name="connsiteX2" fmla="*/ 2076174 w 5388052"/>
                    <a:gd name="connsiteY2" fmla="*/ 80580 h 1687278"/>
                    <a:gd name="connsiteX3" fmla="*/ 3640015 w 5388052"/>
                    <a:gd name="connsiteY3" fmla="*/ 142126 h 1687278"/>
                    <a:gd name="connsiteX4" fmla="*/ 4686006 w 5388052"/>
                    <a:gd name="connsiteY4" fmla="*/ 757405 h 1687278"/>
                    <a:gd name="connsiteX5" fmla="*/ 5388052 w 5388052"/>
                    <a:gd name="connsiteY5" fmla="*/ 1687278 h 1687278"/>
                    <a:gd name="connsiteX0" fmla="*/ 0 w 5388052"/>
                    <a:gd name="connsiteY0" fmla="*/ 1334060 h 1692251"/>
                    <a:gd name="connsiteX1" fmla="*/ 664331 w 5388052"/>
                    <a:gd name="connsiteY1" fmla="*/ 1105945 h 1692251"/>
                    <a:gd name="connsiteX2" fmla="*/ 2076174 w 5388052"/>
                    <a:gd name="connsiteY2" fmla="*/ 85553 h 1692251"/>
                    <a:gd name="connsiteX3" fmla="*/ 3192632 w 5388052"/>
                    <a:gd name="connsiteY3" fmla="*/ 134153 h 1692251"/>
                    <a:gd name="connsiteX4" fmla="*/ 4686006 w 5388052"/>
                    <a:gd name="connsiteY4" fmla="*/ 762378 h 1692251"/>
                    <a:gd name="connsiteX5" fmla="*/ 5388052 w 5388052"/>
                    <a:gd name="connsiteY5" fmla="*/ 1692251 h 1692251"/>
                    <a:gd name="connsiteX0" fmla="*/ 0 w 5388052"/>
                    <a:gd name="connsiteY0" fmla="*/ 1332912 h 1691103"/>
                    <a:gd name="connsiteX1" fmla="*/ 664331 w 5388052"/>
                    <a:gd name="connsiteY1" fmla="*/ 1104797 h 1691103"/>
                    <a:gd name="connsiteX2" fmla="*/ 2076174 w 5388052"/>
                    <a:gd name="connsiteY2" fmla="*/ 84405 h 1691103"/>
                    <a:gd name="connsiteX3" fmla="*/ 3192632 w 5388052"/>
                    <a:gd name="connsiteY3" fmla="*/ 133005 h 1691103"/>
                    <a:gd name="connsiteX4" fmla="*/ 4114349 w 5388052"/>
                    <a:gd name="connsiteY4" fmla="*/ 735336 h 1691103"/>
                    <a:gd name="connsiteX5" fmla="*/ 5388052 w 5388052"/>
                    <a:gd name="connsiteY5" fmla="*/ 1691103 h 1691103"/>
                    <a:gd name="connsiteX0" fmla="*/ 0 w 4965522"/>
                    <a:gd name="connsiteY0" fmla="*/ 1332912 h 1671684"/>
                    <a:gd name="connsiteX1" fmla="*/ 664331 w 4965522"/>
                    <a:gd name="connsiteY1" fmla="*/ 1104797 h 1671684"/>
                    <a:gd name="connsiteX2" fmla="*/ 2076174 w 4965522"/>
                    <a:gd name="connsiteY2" fmla="*/ 84405 h 1671684"/>
                    <a:gd name="connsiteX3" fmla="*/ 3192632 w 4965522"/>
                    <a:gd name="connsiteY3" fmla="*/ 133005 h 1671684"/>
                    <a:gd name="connsiteX4" fmla="*/ 4114349 w 4965522"/>
                    <a:gd name="connsiteY4" fmla="*/ 735336 h 1671684"/>
                    <a:gd name="connsiteX5" fmla="*/ 4965522 w 4965522"/>
                    <a:gd name="connsiteY5" fmla="*/ 1671684 h 1671684"/>
                    <a:gd name="connsiteX0" fmla="*/ 0 w 4965522"/>
                    <a:gd name="connsiteY0" fmla="*/ 1332912 h 1671684"/>
                    <a:gd name="connsiteX1" fmla="*/ 664331 w 4965522"/>
                    <a:gd name="connsiteY1" fmla="*/ 1104797 h 1671684"/>
                    <a:gd name="connsiteX2" fmla="*/ 2076174 w 4965522"/>
                    <a:gd name="connsiteY2" fmla="*/ 84405 h 1671684"/>
                    <a:gd name="connsiteX3" fmla="*/ 3192632 w 4965522"/>
                    <a:gd name="connsiteY3" fmla="*/ 133005 h 1671684"/>
                    <a:gd name="connsiteX4" fmla="*/ 4271763 w 4965522"/>
                    <a:gd name="connsiteY4" fmla="*/ 735336 h 1671684"/>
                    <a:gd name="connsiteX5" fmla="*/ 4965522 w 4965522"/>
                    <a:gd name="connsiteY5" fmla="*/ 1671684 h 1671684"/>
                    <a:gd name="connsiteX0" fmla="*/ 0 w 4965522"/>
                    <a:gd name="connsiteY0" fmla="*/ 1380490 h 1719262"/>
                    <a:gd name="connsiteX1" fmla="*/ 664331 w 4965522"/>
                    <a:gd name="connsiteY1" fmla="*/ 1152375 h 1719262"/>
                    <a:gd name="connsiteX2" fmla="*/ 2076174 w 4965522"/>
                    <a:gd name="connsiteY2" fmla="*/ 131983 h 1719262"/>
                    <a:gd name="connsiteX3" fmla="*/ 3308620 w 4965522"/>
                    <a:gd name="connsiteY3" fmla="*/ 83485 h 1719262"/>
                    <a:gd name="connsiteX4" fmla="*/ 4271763 w 4965522"/>
                    <a:gd name="connsiteY4" fmla="*/ 782914 h 1719262"/>
                    <a:gd name="connsiteX5" fmla="*/ 4965522 w 4965522"/>
                    <a:gd name="connsiteY5" fmla="*/ 1719262 h 1719262"/>
                    <a:gd name="connsiteX0" fmla="*/ 0 w 4965522"/>
                    <a:gd name="connsiteY0" fmla="*/ 1576649 h 1915421"/>
                    <a:gd name="connsiteX1" fmla="*/ 664331 w 4965522"/>
                    <a:gd name="connsiteY1" fmla="*/ 1348534 h 1915421"/>
                    <a:gd name="connsiteX2" fmla="*/ 2043035 w 4965522"/>
                    <a:gd name="connsiteY2" fmla="*/ 62741 h 1915421"/>
                    <a:gd name="connsiteX3" fmla="*/ 3308620 w 4965522"/>
                    <a:gd name="connsiteY3" fmla="*/ 279644 h 1915421"/>
                    <a:gd name="connsiteX4" fmla="*/ 4271763 w 4965522"/>
                    <a:gd name="connsiteY4" fmla="*/ 979073 h 1915421"/>
                    <a:gd name="connsiteX5" fmla="*/ 4965522 w 4965522"/>
                    <a:gd name="connsiteY5" fmla="*/ 1915421 h 1915421"/>
                    <a:gd name="connsiteX0" fmla="*/ 0 w 4965522"/>
                    <a:gd name="connsiteY0" fmla="*/ 1690732 h 2029504"/>
                    <a:gd name="connsiteX1" fmla="*/ 664331 w 4965522"/>
                    <a:gd name="connsiteY1" fmla="*/ 1462617 h 2029504"/>
                    <a:gd name="connsiteX2" fmla="*/ 2043035 w 4965522"/>
                    <a:gd name="connsiteY2" fmla="*/ 176824 h 2029504"/>
                    <a:gd name="connsiteX3" fmla="*/ 3548882 w 4965522"/>
                    <a:gd name="connsiteY3" fmla="*/ 108906 h 2029504"/>
                    <a:gd name="connsiteX4" fmla="*/ 4271763 w 4965522"/>
                    <a:gd name="connsiteY4" fmla="*/ 1093156 h 2029504"/>
                    <a:gd name="connsiteX5" fmla="*/ 4965522 w 4965522"/>
                    <a:gd name="connsiteY5" fmla="*/ 2029504 h 2029504"/>
                    <a:gd name="connsiteX0" fmla="*/ 0 w 4965522"/>
                    <a:gd name="connsiteY0" fmla="*/ 1685106 h 2023878"/>
                    <a:gd name="connsiteX1" fmla="*/ 664331 w 4965522"/>
                    <a:gd name="connsiteY1" fmla="*/ 1456991 h 2023878"/>
                    <a:gd name="connsiteX2" fmla="*/ 2043035 w 4965522"/>
                    <a:gd name="connsiteY2" fmla="*/ 171198 h 2023878"/>
                    <a:gd name="connsiteX3" fmla="*/ 3548882 w 4965522"/>
                    <a:gd name="connsiteY3" fmla="*/ 103280 h 2023878"/>
                    <a:gd name="connsiteX4" fmla="*/ 4470601 w 4965522"/>
                    <a:gd name="connsiteY4" fmla="*/ 1003378 h 2023878"/>
                    <a:gd name="connsiteX5" fmla="*/ 4965522 w 4965522"/>
                    <a:gd name="connsiteY5" fmla="*/ 2023878 h 2023878"/>
                    <a:gd name="connsiteX0" fmla="*/ 0 w 4965522"/>
                    <a:gd name="connsiteY0" fmla="*/ 1682534 h 2021306"/>
                    <a:gd name="connsiteX1" fmla="*/ 664331 w 4965522"/>
                    <a:gd name="connsiteY1" fmla="*/ 1454419 h 2021306"/>
                    <a:gd name="connsiteX2" fmla="*/ 2043035 w 4965522"/>
                    <a:gd name="connsiteY2" fmla="*/ 168626 h 2021306"/>
                    <a:gd name="connsiteX3" fmla="*/ 3548882 w 4965522"/>
                    <a:gd name="connsiteY3" fmla="*/ 100708 h 2021306"/>
                    <a:gd name="connsiteX4" fmla="*/ 4470601 w 4965522"/>
                    <a:gd name="connsiteY4" fmla="*/ 961967 h 2021306"/>
                    <a:gd name="connsiteX5" fmla="*/ 4965522 w 4965522"/>
                    <a:gd name="connsiteY5" fmla="*/ 2021306 h 2021306"/>
                    <a:gd name="connsiteX0" fmla="*/ 0 w 4965522"/>
                    <a:gd name="connsiteY0" fmla="*/ 1682534 h 2021306"/>
                    <a:gd name="connsiteX1" fmla="*/ 664331 w 4965522"/>
                    <a:gd name="connsiteY1" fmla="*/ 1454419 h 2021306"/>
                    <a:gd name="connsiteX2" fmla="*/ 2043035 w 4965522"/>
                    <a:gd name="connsiteY2" fmla="*/ 168626 h 2021306"/>
                    <a:gd name="connsiteX3" fmla="*/ 3548882 w 4965522"/>
                    <a:gd name="connsiteY3" fmla="*/ 100708 h 2021306"/>
                    <a:gd name="connsiteX4" fmla="*/ 4470601 w 4965522"/>
                    <a:gd name="connsiteY4" fmla="*/ 961967 h 2021306"/>
                    <a:gd name="connsiteX5" fmla="*/ 4965522 w 4965522"/>
                    <a:gd name="connsiteY5" fmla="*/ 2021306 h 2021306"/>
                    <a:gd name="connsiteX0" fmla="*/ 0 w 4965522"/>
                    <a:gd name="connsiteY0" fmla="*/ 1682534 h 2021306"/>
                    <a:gd name="connsiteX1" fmla="*/ 664331 w 4965522"/>
                    <a:gd name="connsiteY1" fmla="*/ 1454419 h 2021306"/>
                    <a:gd name="connsiteX2" fmla="*/ 2043035 w 4965522"/>
                    <a:gd name="connsiteY2" fmla="*/ 168626 h 2021306"/>
                    <a:gd name="connsiteX3" fmla="*/ 3548882 w 4965522"/>
                    <a:gd name="connsiteY3" fmla="*/ 100708 h 2021306"/>
                    <a:gd name="connsiteX4" fmla="*/ 4470601 w 4965522"/>
                    <a:gd name="connsiteY4" fmla="*/ 961967 h 2021306"/>
                    <a:gd name="connsiteX5" fmla="*/ 4965522 w 4965522"/>
                    <a:gd name="connsiteY5" fmla="*/ 2021306 h 2021306"/>
                    <a:gd name="connsiteX0" fmla="*/ 0 w 4965522"/>
                    <a:gd name="connsiteY0" fmla="*/ 1682534 h 2021306"/>
                    <a:gd name="connsiteX1" fmla="*/ 664331 w 4965522"/>
                    <a:gd name="connsiteY1" fmla="*/ 1454419 h 2021306"/>
                    <a:gd name="connsiteX2" fmla="*/ 2043035 w 4965522"/>
                    <a:gd name="connsiteY2" fmla="*/ 168626 h 2021306"/>
                    <a:gd name="connsiteX3" fmla="*/ 3548882 w 4965522"/>
                    <a:gd name="connsiteY3" fmla="*/ 100708 h 2021306"/>
                    <a:gd name="connsiteX4" fmla="*/ 4470601 w 4965522"/>
                    <a:gd name="connsiteY4" fmla="*/ 961967 h 2021306"/>
                    <a:gd name="connsiteX5" fmla="*/ 4965522 w 4965522"/>
                    <a:gd name="connsiteY5" fmla="*/ 2021306 h 2021306"/>
                    <a:gd name="connsiteX0" fmla="*/ 0 w 4965522"/>
                    <a:gd name="connsiteY0" fmla="*/ 1673677 h 2012449"/>
                    <a:gd name="connsiteX1" fmla="*/ 995727 w 4965522"/>
                    <a:gd name="connsiteY1" fmla="*/ 1290205 h 2012449"/>
                    <a:gd name="connsiteX2" fmla="*/ 2043035 w 4965522"/>
                    <a:gd name="connsiteY2" fmla="*/ 159769 h 2012449"/>
                    <a:gd name="connsiteX3" fmla="*/ 3548882 w 4965522"/>
                    <a:gd name="connsiteY3" fmla="*/ 91851 h 2012449"/>
                    <a:gd name="connsiteX4" fmla="*/ 4470601 w 4965522"/>
                    <a:gd name="connsiteY4" fmla="*/ 953110 h 2012449"/>
                    <a:gd name="connsiteX5" fmla="*/ 4965522 w 4965522"/>
                    <a:gd name="connsiteY5" fmla="*/ 2012449 h 2012449"/>
                    <a:gd name="connsiteX0" fmla="*/ 0 w 4965522"/>
                    <a:gd name="connsiteY0" fmla="*/ 1727943 h 2066715"/>
                    <a:gd name="connsiteX1" fmla="*/ 995727 w 4965522"/>
                    <a:gd name="connsiteY1" fmla="*/ 1344471 h 2066715"/>
                    <a:gd name="connsiteX2" fmla="*/ 2043035 w 4965522"/>
                    <a:gd name="connsiteY2" fmla="*/ 214035 h 2066715"/>
                    <a:gd name="connsiteX3" fmla="*/ 3449464 w 4965522"/>
                    <a:gd name="connsiteY3" fmla="*/ 68438 h 2066715"/>
                    <a:gd name="connsiteX4" fmla="*/ 4470601 w 4965522"/>
                    <a:gd name="connsiteY4" fmla="*/ 1007376 h 2066715"/>
                    <a:gd name="connsiteX5" fmla="*/ 4965522 w 4965522"/>
                    <a:gd name="connsiteY5" fmla="*/ 2066715 h 2066715"/>
                    <a:gd name="connsiteX0" fmla="*/ 0 w 4965522"/>
                    <a:gd name="connsiteY0" fmla="*/ 1728899 h 2067671"/>
                    <a:gd name="connsiteX1" fmla="*/ 995727 w 4965522"/>
                    <a:gd name="connsiteY1" fmla="*/ 1345427 h 2067671"/>
                    <a:gd name="connsiteX2" fmla="*/ 2043035 w 4965522"/>
                    <a:gd name="connsiteY2" fmla="*/ 214991 h 2067671"/>
                    <a:gd name="connsiteX3" fmla="*/ 3449464 w 4965522"/>
                    <a:gd name="connsiteY3" fmla="*/ 69394 h 2067671"/>
                    <a:gd name="connsiteX4" fmla="*/ 4371183 w 4965522"/>
                    <a:gd name="connsiteY4" fmla="*/ 1021278 h 2067671"/>
                    <a:gd name="connsiteX5" fmla="*/ 4965522 w 4965522"/>
                    <a:gd name="connsiteY5" fmla="*/ 2067671 h 2067671"/>
                    <a:gd name="connsiteX0" fmla="*/ 0 w 4965522"/>
                    <a:gd name="connsiteY0" fmla="*/ 1944383 h 2283155"/>
                    <a:gd name="connsiteX1" fmla="*/ 995727 w 4965522"/>
                    <a:gd name="connsiteY1" fmla="*/ 1560911 h 2283155"/>
                    <a:gd name="connsiteX2" fmla="*/ 2109315 w 4965522"/>
                    <a:gd name="connsiteY2" fmla="*/ 87396 h 2283155"/>
                    <a:gd name="connsiteX3" fmla="*/ 3449464 w 4965522"/>
                    <a:gd name="connsiteY3" fmla="*/ 284878 h 2283155"/>
                    <a:gd name="connsiteX4" fmla="*/ 4371183 w 4965522"/>
                    <a:gd name="connsiteY4" fmla="*/ 1236762 h 2283155"/>
                    <a:gd name="connsiteX5" fmla="*/ 4965522 w 4965522"/>
                    <a:gd name="connsiteY5" fmla="*/ 2283155 h 2283155"/>
                    <a:gd name="connsiteX0" fmla="*/ 0 w 4965522"/>
                    <a:gd name="connsiteY0" fmla="*/ 1913784 h 2252556"/>
                    <a:gd name="connsiteX1" fmla="*/ 995727 w 4965522"/>
                    <a:gd name="connsiteY1" fmla="*/ 1530312 h 2252556"/>
                    <a:gd name="connsiteX2" fmla="*/ 2109315 w 4965522"/>
                    <a:gd name="connsiteY2" fmla="*/ 56797 h 2252556"/>
                    <a:gd name="connsiteX3" fmla="*/ 3714580 w 4965522"/>
                    <a:gd name="connsiteY3" fmla="*/ 390215 h 2252556"/>
                    <a:gd name="connsiteX4" fmla="*/ 4371183 w 4965522"/>
                    <a:gd name="connsiteY4" fmla="*/ 1206163 h 2252556"/>
                    <a:gd name="connsiteX5" fmla="*/ 4965522 w 4965522"/>
                    <a:gd name="connsiteY5" fmla="*/ 2252556 h 2252556"/>
                    <a:gd name="connsiteX0" fmla="*/ 0 w 4965522"/>
                    <a:gd name="connsiteY0" fmla="*/ 1922121 h 2260893"/>
                    <a:gd name="connsiteX1" fmla="*/ 995727 w 4965522"/>
                    <a:gd name="connsiteY1" fmla="*/ 1538649 h 2260893"/>
                    <a:gd name="connsiteX2" fmla="*/ 2109315 w 4965522"/>
                    <a:gd name="connsiteY2" fmla="*/ 65134 h 2260893"/>
                    <a:gd name="connsiteX3" fmla="*/ 3714580 w 4965522"/>
                    <a:gd name="connsiteY3" fmla="*/ 398552 h 2260893"/>
                    <a:gd name="connsiteX4" fmla="*/ 4371183 w 4965522"/>
                    <a:gd name="connsiteY4" fmla="*/ 1214500 h 2260893"/>
                    <a:gd name="connsiteX5" fmla="*/ 4965522 w 4965522"/>
                    <a:gd name="connsiteY5" fmla="*/ 2260893 h 2260893"/>
                    <a:gd name="connsiteX0" fmla="*/ 0 w 4965522"/>
                    <a:gd name="connsiteY0" fmla="*/ 1957628 h 2296400"/>
                    <a:gd name="connsiteX1" fmla="*/ 995727 w 4965522"/>
                    <a:gd name="connsiteY1" fmla="*/ 1574156 h 2296400"/>
                    <a:gd name="connsiteX2" fmla="*/ 2109315 w 4965522"/>
                    <a:gd name="connsiteY2" fmla="*/ 100641 h 2296400"/>
                    <a:gd name="connsiteX3" fmla="*/ 3714580 w 4965522"/>
                    <a:gd name="connsiteY3" fmla="*/ 434059 h 2296400"/>
                    <a:gd name="connsiteX4" fmla="*/ 4371183 w 4965522"/>
                    <a:gd name="connsiteY4" fmla="*/ 1250007 h 2296400"/>
                    <a:gd name="connsiteX5" fmla="*/ 4965522 w 4965522"/>
                    <a:gd name="connsiteY5" fmla="*/ 2296400 h 2296400"/>
                    <a:gd name="connsiteX0" fmla="*/ 0 w 4965522"/>
                    <a:gd name="connsiteY0" fmla="*/ 1975042 h 2313814"/>
                    <a:gd name="connsiteX1" fmla="*/ 995727 w 4965522"/>
                    <a:gd name="connsiteY1" fmla="*/ 1591570 h 2313814"/>
                    <a:gd name="connsiteX2" fmla="*/ 2109315 w 4965522"/>
                    <a:gd name="connsiteY2" fmla="*/ 118055 h 2313814"/>
                    <a:gd name="connsiteX3" fmla="*/ 3714580 w 4965522"/>
                    <a:gd name="connsiteY3" fmla="*/ 451473 h 2313814"/>
                    <a:gd name="connsiteX4" fmla="*/ 4965522 w 4965522"/>
                    <a:gd name="connsiteY4" fmla="*/ 2313814 h 2313814"/>
                    <a:gd name="connsiteX0" fmla="*/ 0 w 4965522"/>
                    <a:gd name="connsiteY0" fmla="*/ 1949471 h 2288243"/>
                    <a:gd name="connsiteX1" fmla="*/ 995727 w 4965522"/>
                    <a:gd name="connsiteY1" fmla="*/ 1565999 h 2288243"/>
                    <a:gd name="connsiteX2" fmla="*/ 2109315 w 4965522"/>
                    <a:gd name="connsiteY2" fmla="*/ 92484 h 2288243"/>
                    <a:gd name="connsiteX3" fmla="*/ 3557166 w 4965522"/>
                    <a:gd name="connsiteY3" fmla="*/ 387063 h 2288243"/>
                    <a:gd name="connsiteX4" fmla="*/ 4965522 w 4965522"/>
                    <a:gd name="connsiteY4" fmla="*/ 2288243 h 2288243"/>
                    <a:gd name="connsiteX0" fmla="*/ 0 w 4965522"/>
                    <a:gd name="connsiteY0" fmla="*/ 1949471 h 2288243"/>
                    <a:gd name="connsiteX1" fmla="*/ 995727 w 4965522"/>
                    <a:gd name="connsiteY1" fmla="*/ 1565999 h 2288243"/>
                    <a:gd name="connsiteX2" fmla="*/ 2109315 w 4965522"/>
                    <a:gd name="connsiteY2" fmla="*/ 92484 h 2288243"/>
                    <a:gd name="connsiteX3" fmla="*/ 3557166 w 4965522"/>
                    <a:gd name="connsiteY3" fmla="*/ 387063 h 2288243"/>
                    <a:gd name="connsiteX4" fmla="*/ 4965522 w 4965522"/>
                    <a:gd name="connsiteY4" fmla="*/ 2288243 h 2288243"/>
                    <a:gd name="connsiteX0" fmla="*/ 0 w 4965522"/>
                    <a:gd name="connsiteY0" fmla="*/ 1949471 h 2288243"/>
                    <a:gd name="connsiteX1" fmla="*/ 995727 w 4965522"/>
                    <a:gd name="connsiteY1" fmla="*/ 1565999 h 2288243"/>
                    <a:gd name="connsiteX2" fmla="*/ 2846672 w 4965522"/>
                    <a:gd name="connsiteY2" fmla="*/ 92484 h 2288243"/>
                    <a:gd name="connsiteX3" fmla="*/ 3557166 w 4965522"/>
                    <a:gd name="connsiteY3" fmla="*/ 387063 h 2288243"/>
                    <a:gd name="connsiteX4" fmla="*/ 4965522 w 4965522"/>
                    <a:gd name="connsiteY4" fmla="*/ 2288243 h 2288243"/>
                    <a:gd name="connsiteX0" fmla="*/ 0 w 4965522"/>
                    <a:gd name="connsiteY0" fmla="*/ 1964678 h 2303450"/>
                    <a:gd name="connsiteX1" fmla="*/ 995727 w 4965522"/>
                    <a:gd name="connsiteY1" fmla="*/ 1581206 h 2303450"/>
                    <a:gd name="connsiteX2" fmla="*/ 2846672 w 4965522"/>
                    <a:gd name="connsiteY2" fmla="*/ 107691 h 2303450"/>
                    <a:gd name="connsiteX3" fmla="*/ 4460428 w 4965522"/>
                    <a:gd name="connsiteY3" fmla="*/ 357018 h 2303450"/>
                    <a:gd name="connsiteX4" fmla="*/ 4965522 w 4965522"/>
                    <a:gd name="connsiteY4" fmla="*/ 2303450 h 2303450"/>
                    <a:gd name="connsiteX0" fmla="*/ 0 w 4965522"/>
                    <a:gd name="connsiteY0" fmla="*/ 1961335 h 2300107"/>
                    <a:gd name="connsiteX1" fmla="*/ 1696216 w 4965522"/>
                    <a:gd name="connsiteY1" fmla="*/ 1532610 h 2300107"/>
                    <a:gd name="connsiteX2" fmla="*/ 2846672 w 4965522"/>
                    <a:gd name="connsiteY2" fmla="*/ 104348 h 2300107"/>
                    <a:gd name="connsiteX3" fmla="*/ 4460428 w 4965522"/>
                    <a:gd name="connsiteY3" fmla="*/ 353675 h 2300107"/>
                    <a:gd name="connsiteX4" fmla="*/ 4965522 w 4965522"/>
                    <a:gd name="connsiteY4" fmla="*/ 2300107 h 2300107"/>
                    <a:gd name="connsiteX0" fmla="*/ 0 w 4965522"/>
                    <a:gd name="connsiteY0" fmla="*/ 1961335 h 2300107"/>
                    <a:gd name="connsiteX1" fmla="*/ 1419705 w 4965522"/>
                    <a:gd name="connsiteY1" fmla="*/ 1532610 h 2300107"/>
                    <a:gd name="connsiteX2" fmla="*/ 2846672 w 4965522"/>
                    <a:gd name="connsiteY2" fmla="*/ 104348 h 2300107"/>
                    <a:gd name="connsiteX3" fmla="*/ 4460428 w 4965522"/>
                    <a:gd name="connsiteY3" fmla="*/ 353675 h 2300107"/>
                    <a:gd name="connsiteX4" fmla="*/ 4965522 w 4965522"/>
                    <a:gd name="connsiteY4" fmla="*/ 2300107 h 2300107"/>
                    <a:gd name="connsiteX0" fmla="*/ 0 w 4965522"/>
                    <a:gd name="connsiteY0" fmla="*/ 1961335 h 2300107"/>
                    <a:gd name="connsiteX1" fmla="*/ 1419705 w 4965522"/>
                    <a:gd name="connsiteY1" fmla="*/ 1532610 h 2300107"/>
                    <a:gd name="connsiteX2" fmla="*/ 2846672 w 4965522"/>
                    <a:gd name="connsiteY2" fmla="*/ 104348 h 2300107"/>
                    <a:gd name="connsiteX3" fmla="*/ 3962712 w 4965522"/>
                    <a:gd name="connsiteY3" fmla="*/ 353675 h 2300107"/>
                    <a:gd name="connsiteX4" fmla="*/ 4965522 w 4965522"/>
                    <a:gd name="connsiteY4" fmla="*/ 2300107 h 2300107"/>
                    <a:gd name="connsiteX0" fmla="*/ 0 w 4965522"/>
                    <a:gd name="connsiteY0" fmla="*/ 1961335 h 2300107"/>
                    <a:gd name="connsiteX1" fmla="*/ 1419705 w 4965522"/>
                    <a:gd name="connsiteY1" fmla="*/ 1532610 h 2300107"/>
                    <a:gd name="connsiteX2" fmla="*/ 2975710 w 4965522"/>
                    <a:gd name="connsiteY2" fmla="*/ 104348 h 2300107"/>
                    <a:gd name="connsiteX3" fmla="*/ 3962712 w 4965522"/>
                    <a:gd name="connsiteY3" fmla="*/ 353675 h 2300107"/>
                    <a:gd name="connsiteX4" fmla="*/ 4965522 w 4965522"/>
                    <a:gd name="connsiteY4" fmla="*/ 2300107 h 2300107"/>
                    <a:gd name="connsiteX0" fmla="*/ 0 w 4965522"/>
                    <a:gd name="connsiteY0" fmla="*/ 1972701 h 2311473"/>
                    <a:gd name="connsiteX1" fmla="*/ 1419705 w 4965522"/>
                    <a:gd name="connsiteY1" fmla="*/ 1543976 h 2311473"/>
                    <a:gd name="connsiteX2" fmla="*/ 2975710 w 4965522"/>
                    <a:gd name="connsiteY2" fmla="*/ 115714 h 2311473"/>
                    <a:gd name="connsiteX3" fmla="*/ 4091748 w 4965522"/>
                    <a:gd name="connsiteY3" fmla="*/ 334872 h 2311473"/>
                    <a:gd name="connsiteX4" fmla="*/ 4965522 w 4965522"/>
                    <a:gd name="connsiteY4" fmla="*/ 2311473 h 2311473"/>
                    <a:gd name="connsiteX0" fmla="*/ 0 w 5444805"/>
                    <a:gd name="connsiteY0" fmla="*/ 1972701 h 2251135"/>
                    <a:gd name="connsiteX1" fmla="*/ 1419705 w 5444805"/>
                    <a:gd name="connsiteY1" fmla="*/ 1543976 h 2251135"/>
                    <a:gd name="connsiteX2" fmla="*/ 2975710 w 5444805"/>
                    <a:gd name="connsiteY2" fmla="*/ 115714 h 2251135"/>
                    <a:gd name="connsiteX3" fmla="*/ 4091748 w 5444805"/>
                    <a:gd name="connsiteY3" fmla="*/ 334872 h 2251135"/>
                    <a:gd name="connsiteX4" fmla="*/ 5444805 w 5444805"/>
                    <a:gd name="connsiteY4" fmla="*/ 2251135 h 2251135"/>
                    <a:gd name="connsiteX0" fmla="*/ 0 w 5444805"/>
                    <a:gd name="connsiteY0" fmla="*/ 1966891 h 2245325"/>
                    <a:gd name="connsiteX1" fmla="*/ 1419705 w 5444805"/>
                    <a:gd name="connsiteY1" fmla="*/ 1538166 h 2245325"/>
                    <a:gd name="connsiteX2" fmla="*/ 2975710 w 5444805"/>
                    <a:gd name="connsiteY2" fmla="*/ 109904 h 2245325"/>
                    <a:gd name="connsiteX3" fmla="*/ 4349822 w 5444805"/>
                    <a:gd name="connsiteY3" fmla="*/ 344148 h 2245325"/>
                    <a:gd name="connsiteX4" fmla="*/ 5444805 w 5444805"/>
                    <a:gd name="connsiteY4" fmla="*/ 2245325 h 2245325"/>
                    <a:gd name="connsiteX0" fmla="*/ 0 w 5444805"/>
                    <a:gd name="connsiteY0" fmla="*/ 1966891 h 2245325"/>
                    <a:gd name="connsiteX1" fmla="*/ 1419705 w 5444805"/>
                    <a:gd name="connsiteY1" fmla="*/ 1538166 h 2245325"/>
                    <a:gd name="connsiteX2" fmla="*/ 3233787 w 5444805"/>
                    <a:gd name="connsiteY2" fmla="*/ 109904 h 2245325"/>
                    <a:gd name="connsiteX3" fmla="*/ 4349822 w 5444805"/>
                    <a:gd name="connsiteY3" fmla="*/ 344148 h 2245325"/>
                    <a:gd name="connsiteX4" fmla="*/ 5444805 w 5444805"/>
                    <a:gd name="connsiteY4" fmla="*/ 2245325 h 22453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444805" h="2245325">
                      <a:moveTo>
                        <a:pt x="0" y="1966891"/>
                      </a:moveTo>
                      <a:cubicBezTo>
                        <a:pt x="323117" y="1917800"/>
                        <a:pt x="880741" y="1847664"/>
                        <a:pt x="1419705" y="1538166"/>
                      </a:cubicBezTo>
                      <a:cubicBezTo>
                        <a:pt x="1958669" y="1228668"/>
                        <a:pt x="2745434" y="308907"/>
                        <a:pt x="3233787" y="109904"/>
                      </a:cubicBezTo>
                      <a:cubicBezTo>
                        <a:pt x="3722140" y="-89099"/>
                        <a:pt x="3873788" y="-21812"/>
                        <a:pt x="4349822" y="344148"/>
                      </a:cubicBezTo>
                      <a:cubicBezTo>
                        <a:pt x="4825857" y="710108"/>
                        <a:pt x="5291896" y="1740820"/>
                        <a:pt x="5444805" y="2245325"/>
                      </a:cubicBezTo>
                    </a:path>
                  </a:pathLst>
                </a:custGeom>
                <a:noFill/>
                <a:ln w="38100">
                  <a:solidFill>
                    <a:schemeClr val="accent1">
                      <a:shade val="50000"/>
                      <a:alpha val="20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 sz="1799" dirty="0"/>
                </a:p>
              </p:txBody>
            </p:sp>
          </p:grpSp>
          <p:sp>
            <p:nvSpPr>
              <p:cNvPr id="112" name="Forme libre : forme 111">
                <a:extLst>
                  <a:ext uri="{FF2B5EF4-FFF2-40B4-BE49-F238E27FC236}">
                    <a16:creationId xmlns:a16="http://schemas.microsoft.com/office/drawing/2014/main" id="{A30EFB53-FEB0-BD7C-1A45-14B97D7E7501}"/>
                  </a:ext>
                </a:extLst>
              </p:cNvPr>
              <p:cNvSpPr/>
              <p:nvPr/>
            </p:nvSpPr>
            <p:spPr>
              <a:xfrm>
                <a:off x="3988103" y="1379969"/>
                <a:ext cx="5481256" cy="4968994"/>
              </a:xfrm>
              <a:custGeom>
                <a:avLst/>
                <a:gdLst>
                  <a:gd name="connsiteX0" fmla="*/ 0 w 5184843"/>
                  <a:gd name="connsiteY0" fmla="*/ 0 h 4278196"/>
                  <a:gd name="connsiteX1" fmla="*/ 875490 w 5184843"/>
                  <a:gd name="connsiteY1" fmla="*/ 4260714 h 4278196"/>
                  <a:gd name="connsiteX2" fmla="*/ 3025302 w 5184843"/>
                  <a:gd name="connsiteY2" fmla="*/ 1556425 h 4278196"/>
                  <a:gd name="connsiteX3" fmla="*/ 3988341 w 5184843"/>
                  <a:gd name="connsiteY3" fmla="*/ 2733472 h 4278196"/>
                  <a:gd name="connsiteX4" fmla="*/ 4805464 w 5184843"/>
                  <a:gd name="connsiteY4" fmla="*/ 1498059 h 4278196"/>
                  <a:gd name="connsiteX5" fmla="*/ 5184843 w 5184843"/>
                  <a:gd name="connsiteY5" fmla="*/ 1313234 h 4278196"/>
                  <a:gd name="connsiteX0" fmla="*/ 0 w 5184843"/>
                  <a:gd name="connsiteY0" fmla="*/ 0 h 4345250"/>
                  <a:gd name="connsiteX1" fmla="*/ 875490 w 5184843"/>
                  <a:gd name="connsiteY1" fmla="*/ 4260714 h 4345250"/>
                  <a:gd name="connsiteX2" fmla="*/ 2120502 w 5184843"/>
                  <a:gd name="connsiteY2" fmla="*/ 2742620 h 4345250"/>
                  <a:gd name="connsiteX3" fmla="*/ 3025302 w 5184843"/>
                  <a:gd name="connsiteY3" fmla="*/ 1556425 h 4345250"/>
                  <a:gd name="connsiteX4" fmla="*/ 3988341 w 5184843"/>
                  <a:gd name="connsiteY4" fmla="*/ 2733472 h 4345250"/>
                  <a:gd name="connsiteX5" fmla="*/ 4805464 w 5184843"/>
                  <a:gd name="connsiteY5" fmla="*/ 1498059 h 4345250"/>
                  <a:gd name="connsiteX6" fmla="*/ 5184843 w 5184843"/>
                  <a:gd name="connsiteY6" fmla="*/ 1313234 h 4345250"/>
                  <a:gd name="connsiteX0" fmla="*/ 0 w 5184843"/>
                  <a:gd name="connsiteY0" fmla="*/ 0 h 4347908"/>
                  <a:gd name="connsiteX1" fmla="*/ 875490 w 5184843"/>
                  <a:gd name="connsiteY1" fmla="*/ 4260714 h 4347908"/>
                  <a:gd name="connsiteX2" fmla="*/ 2341157 w 5184843"/>
                  <a:gd name="connsiteY2" fmla="*/ 2770637 h 4347908"/>
                  <a:gd name="connsiteX3" fmla="*/ 3025302 w 5184843"/>
                  <a:gd name="connsiteY3" fmla="*/ 1556425 h 4347908"/>
                  <a:gd name="connsiteX4" fmla="*/ 3988341 w 5184843"/>
                  <a:gd name="connsiteY4" fmla="*/ 2733472 h 4347908"/>
                  <a:gd name="connsiteX5" fmla="*/ 4805464 w 5184843"/>
                  <a:gd name="connsiteY5" fmla="*/ 1498059 h 4347908"/>
                  <a:gd name="connsiteX6" fmla="*/ 5184843 w 5184843"/>
                  <a:gd name="connsiteY6" fmla="*/ 1313234 h 4347908"/>
                  <a:gd name="connsiteX0" fmla="*/ 0 w 5184843"/>
                  <a:gd name="connsiteY0" fmla="*/ 0 h 4347908"/>
                  <a:gd name="connsiteX1" fmla="*/ 875490 w 5184843"/>
                  <a:gd name="connsiteY1" fmla="*/ 4260714 h 4347908"/>
                  <a:gd name="connsiteX2" fmla="*/ 2341157 w 5184843"/>
                  <a:gd name="connsiteY2" fmla="*/ 2770637 h 4347908"/>
                  <a:gd name="connsiteX3" fmla="*/ 3025302 w 5184843"/>
                  <a:gd name="connsiteY3" fmla="*/ 1556425 h 4347908"/>
                  <a:gd name="connsiteX4" fmla="*/ 3988341 w 5184843"/>
                  <a:gd name="connsiteY4" fmla="*/ 2733472 h 4347908"/>
                  <a:gd name="connsiteX5" fmla="*/ 4805464 w 5184843"/>
                  <a:gd name="connsiteY5" fmla="*/ 1498059 h 4347908"/>
                  <a:gd name="connsiteX6" fmla="*/ 5184843 w 5184843"/>
                  <a:gd name="connsiteY6" fmla="*/ 1313234 h 4347908"/>
                  <a:gd name="connsiteX0" fmla="*/ 0 w 5184843"/>
                  <a:gd name="connsiteY0" fmla="*/ 0 h 4267294"/>
                  <a:gd name="connsiteX1" fmla="*/ 914429 w 5184843"/>
                  <a:gd name="connsiteY1" fmla="*/ 4176661 h 4267294"/>
                  <a:gd name="connsiteX2" fmla="*/ 2341157 w 5184843"/>
                  <a:gd name="connsiteY2" fmla="*/ 2770637 h 4267294"/>
                  <a:gd name="connsiteX3" fmla="*/ 3025302 w 5184843"/>
                  <a:gd name="connsiteY3" fmla="*/ 1556425 h 4267294"/>
                  <a:gd name="connsiteX4" fmla="*/ 3988341 w 5184843"/>
                  <a:gd name="connsiteY4" fmla="*/ 2733472 h 4267294"/>
                  <a:gd name="connsiteX5" fmla="*/ 4805464 w 5184843"/>
                  <a:gd name="connsiteY5" fmla="*/ 1498059 h 4267294"/>
                  <a:gd name="connsiteX6" fmla="*/ 5184843 w 5184843"/>
                  <a:gd name="connsiteY6" fmla="*/ 1313234 h 4267294"/>
                  <a:gd name="connsiteX0" fmla="*/ 0 w 5184843"/>
                  <a:gd name="connsiteY0" fmla="*/ 0 h 4176935"/>
                  <a:gd name="connsiteX1" fmla="*/ 914429 w 5184843"/>
                  <a:gd name="connsiteY1" fmla="*/ 4176661 h 4176935"/>
                  <a:gd name="connsiteX2" fmla="*/ 2341157 w 5184843"/>
                  <a:gd name="connsiteY2" fmla="*/ 2770637 h 4176935"/>
                  <a:gd name="connsiteX3" fmla="*/ 3025302 w 5184843"/>
                  <a:gd name="connsiteY3" fmla="*/ 1556425 h 4176935"/>
                  <a:gd name="connsiteX4" fmla="*/ 3988341 w 5184843"/>
                  <a:gd name="connsiteY4" fmla="*/ 2733472 h 4176935"/>
                  <a:gd name="connsiteX5" fmla="*/ 4805464 w 5184843"/>
                  <a:gd name="connsiteY5" fmla="*/ 1498059 h 4176935"/>
                  <a:gd name="connsiteX6" fmla="*/ 5184843 w 5184843"/>
                  <a:gd name="connsiteY6" fmla="*/ 1313234 h 4176935"/>
                  <a:gd name="connsiteX0" fmla="*/ 0 w 5184843"/>
                  <a:gd name="connsiteY0" fmla="*/ 0 h 4268724"/>
                  <a:gd name="connsiteX1" fmla="*/ 914429 w 5184843"/>
                  <a:gd name="connsiteY1" fmla="*/ 4176661 h 4268724"/>
                  <a:gd name="connsiteX2" fmla="*/ 2263279 w 5184843"/>
                  <a:gd name="connsiteY2" fmla="*/ 2784647 h 4268724"/>
                  <a:gd name="connsiteX3" fmla="*/ 3025302 w 5184843"/>
                  <a:gd name="connsiteY3" fmla="*/ 1556425 h 4268724"/>
                  <a:gd name="connsiteX4" fmla="*/ 3988341 w 5184843"/>
                  <a:gd name="connsiteY4" fmla="*/ 2733472 h 4268724"/>
                  <a:gd name="connsiteX5" fmla="*/ 4805464 w 5184843"/>
                  <a:gd name="connsiteY5" fmla="*/ 1498059 h 4268724"/>
                  <a:gd name="connsiteX6" fmla="*/ 5184843 w 5184843"/>
                  <a:gd name="connsiteY6" fmla="*/ 1313234 h 4268724"/>
                  <a:gd name="connsiteX0" fmla="*/ 0 w 5184843"/>
                  <a:gd name="connsiteY0" fmla="*/ 0 h 4177323"/>
                  <a:gd name="connsiteX1" fmla="*/ 914429 w 5184843"/>
                  <a:gd name="connsiteY1" fmla="*/ 4176661 h 4177323"/>
                  <a:gd name="connsiteX2" fmla="*/ 2263279 w 5184843"/>
                  <a:gd name="connsiteY2" fmla="*/ 2784647 h 4177323"/>
                  <a:gd name="connsiteX3" fmla="*/ 3025302 w 5184843"/>
                  <a:gd name="connsiteY3" fmla="*/ 1556425 h 4177323"/>
                  <a:gd name="connsiteX4" fmla="*/ 3988341 w 5184843"/>
                  <a:gd name="connsiteY4" fmla="*/ 2733472 h 4177323"/>
                  <a:gd name="connsiteX5" fmla="*/ 4805464 w 5184843"/>
                  <a:gd name="connsiteY5" fmla="*/ 1498059 h 4177323"/>
                  <a:gd name="connsiteX6" fmla="*/ 5184843 w 5184843"/>
                  <a:gd name="connsiteY6" fmla="*/ 1313234 h 4177323"/>
                  <a:gd name="connsiteX0" fmla="*/ 0 w 5184843"/>
                  <a:gd name="connsiteY0" fmla="*/ 0 h 4177371"/>
                  <a:gd name="connsiteX1" fmla="*/ 914429 w 5184843"/>
                  <a:gd name="connsiteY1" fmla="*/ 4176661 h 4177371"/>
                  <a:gd name="connsiteX2" fmla="*/ 2263279 w 5184843"/>
                  <a:gd name="connsiteY2" fmla="*/ 2784647 h 4177371"/>
                  <a:gd name="connsiteX3" fmla="*/ 3025302 w 5184843"/>
                  <a:gd name="connsiteY3" fmla="*/ 1556425 h 4177371"/>
                  <a:gd name="connsiteX4" fmla="*/ 3988341 w 5184843"/>
                  <a:gd name="connsiteY4" fmla="*/ 2733472 h 4177371"/>
                  <a:gd name="connsiteX5" fmla="*/ 4805464 w 5184843"/>
                  <a:gd name="connsiteY5" fmla="*/ 1498059 h 4177371"/>
                  <a:gd name="connsiteX6" fmla="*/ 5184843 w 5184843"/>
                  <a:gd name="connsiteY6" fmla="*/ 1313234 h 4177371"/>
                  <a:gd name="connsiteX0" fmla="*/ 1548 w 5186391"/>
                  <a:gd name="connsiteY0" fmla="*/ 0 h 4177372"/>
                  <a:gd name="connsiteX1" fmla="*/ 915977 w 5186391"/>
                  <a:gd name="connsiteY1" fmla="*/ 4176661 h 4177372"/>
                  <a:gd name="connsiteX2" fmla="*/ 2264827 w 5186391"/>
                  <a:gd name="connsiteY2" fmla="*/ 2784647 h 4177372"/>
                  <a:gd name="connsiteX3" fmla="*/ 3026850 w 5186391"/>
                  <a:gd name="connsiteY3" fmla="*/ 1556425 h 4177372"/>
                  <a:gd name="connsiteX4" fmla="*/ 3989889 w 5186391"/>
                  <a:gd name="connsiteY4" fmla="*/ 2733472 h 4177372"/>
                  <a:gd name="connsiteX5" fmla="*/ 4807012 w 5186391"/>
                  <a:gd name="connsiteY5" fmla="*/ 1498059 h 4177372"/>
                  <a:gd name="connsiteX6" fmla="*/ 5186391 w 5186391"/>
                  <a:gd name="connsiteY6" fmla="*/ 1313234 h 4177372"/>
                  <a:gd name="connsiteX0" fmla="*/ 1548 w 5186391"/>
                  <a:gd name="connsiteY0" fmla="*/ 0 h 4177372"/>
                  <a:gd name="connsiteX1" fmla="*/ 915977 w 5186391"/>
                  <a:gd name="connsiteY1" fmla="*/ 4176661 h 4177372"/>
                  <a:gd name="connsiteX2" fmla="*/ 2264827 w 5186391"/>
                  <a:gd name="connsiteY2" fmla="*/ 2784647 h 4177372"/>
                  <a:gd name="connsiteX3" fmla="*/ 3026850 w 5186391"/>
                  <a:gd name="connsiteY3" fmla="*/ 1556425 h 4177372"/>
                  <a:gd name="connsiteX4" fmla="*/ 3989889 w 5186391"/>
                  <a:gd name="connsiteY4" fmla="*/ 2733472 h 4177372"/>
                  <a:gd name="connsiteX5" fmla="*/ 4807012 w 5186391"/>
                  <a:gd name="connsiteY5" fmla="*/ 1498059 h 4177372"/>
                  <a:gd name="connsiteX6" fmla="*/ 5186391 w 5186391"/>
                  <a:gd name="connsiteY6" fmla="*/ 1313234 h 4177372"/>
                  <a:gd name="connsiteX0" fmla="*/ 1548 w 6302934"/>
                  <a:gd name="connsiteY0" fmla="*/ 0 h 4879272"/>
                  <a:gd name="connsiteX1" fmla="*/ 915977 w 6302934"/>
                  <a:gd name="connsiteY1" fmla="*/ 4176661 h 4879272"/>
                  <a:gd name="connsiteX2" fmla="*/ 2264827 w 6302934"/>
                  <a:gd name="connsiteY2" fmla="*/ 2784647 h 4879272"/>
                  <a:gd name="connsiteX3" fmla="*/ 3026850 w 6302934"/>
                  <a:gd name="connsiteY3" fmla="*/ 1556425 h 4879272"/>
                  <a:gd name="connsiteX4" fmla="*/ 3989889 w 6302934"/>
                  <a:gd name="connsiteY4" fmla="*/ 2733472 h 4879272"/>
                  <a:gd name="connsiteX5" fmla="*/ 4807012 w 6302934"/>
                  <a:gd name="connsiteY5" fmla="*/ 1498059 h 4879272"/>
                  <a:gd name="connsiteX6" fmla="*/ 6302934 w 6302934"/>
                  <a:gd name="connsiteY6" fmla="*/ 4879272 h 4879272"/>
                  <a:gd name="connsiteX0" fmla="*/ 1548 w 6302934"/>
                  <a:gd name="connsiteY0" fmla="*/ 0 h 4879272"/>
                  <a:gd name="connsiteX1" fmla="*/ 915977 w 6302934"/>
                  <a:gd name="connsiteY1" fmla="*/ 4176661 h 4879272"/>
                  <a:gd name="connsiteX2" fmla="*/ 2264827 w 6302934"/>
                  <a:gd name="connsiteY2" fmla="*/ 2784647 h 4879272"/>
                  <a:gd name="connsiteX3" fmla="*/ 3026850 w 6302934"/>
                  <a:gd name="connsiteY3" fmla="*/ 1556425 h 4879272"/>
                  <a:gd name="connsiteX4" fmla="*/ 3989889 w 6302934"/>
                  <a:gd name="connsiteY4" fmla="*/ 2733472 h 4879272"/>
                  <a:gd name="connsiteX5" fmla="*/ 5000698 w 6302934"/>
                  <a:gd name="connsiteY5" fmla="*/ 1424280 h 4879272"/>
                  <a:gd name="connsiteX6" fmla="*/ 6302934 w 6302934"/>
                  <a:gd name="connsiteY6" fmla="*/ 4879272 h 4879272"/>
                  <a:gd name="connsiteX0" fmla="*/ 1548 w 6302934"/>
                  <a:gd name="connsiteY0" fmla="*/ 0 h 4879272"/>
                  <a:gd name="connsiteX1" fmla="*/ 915977 w 6302934"/>
                  <a:gd name="connsiteY1" fmla="*/ 4176661 h 4879272"/>
                  <a:gd name="connsiteX2" fmla="*/ 2264827 w 6302934"/>
                  <a:gd name="connsiteY2" fmla="*/ 2784647 h 4879272"/>
                  <a:gd name="connsiteX3" fmla="*/ 3026850 w 6302934"/>
                  <a:gd name="connsiteY3" fmla="*/ 1556425 h 4879272"/>
                  <a:gd name="connsiteX4" fmla="*/ 3989889 w 6302934"/>
                  <a:gd name="connsiteY4" fmla="*/ 2733472 h 4879272"/>
                  <a:gd name="connsiteX5" fmla="*/ 5000698 w 6302934"/>
                  <a:gd name="connsiteY5" fmla="*/ 1424280 h 4879272"/>
                  <a:gd name="connsiteX6" fmla="*/ 6302934 w 6302934"/>
                  <a:gd name="connsiteY6" fmla="*/ 4879272 h 4879272"/>
                  <a:gd name="connsiteX0" fmla="*/ 1548 w 6302934"/>
                  <a:gd name="connsiteY0" fmla="*/ 0 h 4879272"/>
                  <a:gd name="connsiteX1" fmla="*/ 915977 w 6302934"/>
                  <a:gd name="connsiteY1" fmla="*/ 4176661 h 4879272"/>
                  <a:gd name="connsiteX2" fmla="*/ 2264827 w 6302934"/>
                  <a:gd name="connsiteY2" fmla="*/ 2784647 h 4879272"/>
                  <a:gd name="connsiteX3" fmla="*/ 3026850 w 6302934"/>
                  <a:gd name="connsiteY3" fmla="*/ 1556425 h 4879272"/>
                  <a:gd name="connsiteX4" fmla="*/ 3989889 w 6302934"/>
                  <a:gd name="connsiteY4" fmla="*/ 2733472 h 4879272"/>
                  <a:gd name="connsiteX5" fmla="*/ 5000698 w 6302934"/>
                  <a:gd name="connsiteY5" fmla="*/ 1424280 h 4879272"/>
                  <a:gd name="connsiteX6" fmla="*/ 6302934 w 6302934"/>
                  <a:gd name="connsiteY6" fmla="*/ 4879272 h 4879272"/>
                  <a:gd name="connsiteX0" fmla="*/ 1548 w 6302934"/>
                  <a:gd name="connsiteY0" fmla="*/ 0 h 4879272"/>
                  <a:gd name="connsiteX1" fmla="*/ 915977 w 6302934"/>
                  <a:gd name="connsiteY1" fmla="*/ 4176661 h 4879272"/>
                  <a:gd name="connsiteX2" fmla="*/ 2264827 w 6302934"/>
                  <a:gd name="connsiteY2" fmla="*/ 2784647 h 4879272"/>
                  <a:gd name="connsiteX3" fmla="*/ 3129390 w 6302934"/>
                  <a:gd name="connsiteY3" fmla="*/ 1494942 h 4879272"/>
                  <a:gd name="connsiteX4" fmla="*/ 3989889 w 6302934"/>
                  <a:gd name="connsiteY4" fmla="*/ 2733472 h 4879272"/>
                  <a:gd name="connsiteX5" fmla="*/ 5000698 w 6302934"/>
                  <a:gd name="connsiteY5" fmla="*/ 1424280 h 4879272"/>
                  <a:gd name="connsiteX6" fmla="*/ 6302934 w 6302934"/>
                  <a:gd name="connsiteY6" fmla="*/ 4879272 h 4879272"/>
                  <a:gd name="connsiteX0" fmla="*/ 1548 w 6302934"/>
                  <a:gd name="connsiteY0" fmla="*/ 0 h 4879272"/>
                  <a:gd name="connsiteX1" fmla="*/ 915977 w 6302934"/>
                  <a:gd name="connsiteY1" fmla="*/ 4176661 h 4879272"/>
                  <a:gd name="connsiteX2" fmla="*/ 2264827 w 6302934"/>
                  <a:gd name="connsiteY2" fmla="*/ 2784647 h 4879272"/>
                  <a:gd name="connsiteX3" fmla="*/ 3129390 w 6302934"/>
                  <a:gd name="connsiteY3" fmla="*/ 1494942 h 4879272"/>
                  <a:gd name="connsiteX4" fmla="*/ 3989889 w 6302934"/>
                  <a:gd name="connsiteY4" fmla="*/ 2733472 h 4879272"/>
                  <a:gd name="connsiteX5" fmla="*/ 5000698 w 6302934"/>
                  <a:gd name="connsiteY5" fmla="*/ 1424280 h 4879272"/>
                  <a:gd name="connsiteX6" fmla="*/ 6302934 w 6302934"/>
                  <a:gd name="connsiteY6" fmla="*/ 4879272 h 4879272"/>
                  <a:gd name="connsiteX0" fmla="*/ 1548 w 6302934"/>
                  <a:gd name="connsiteY0" fmla="*/ 0 h 4879272"/>
                  <a:gd name="connsiteX1" fmla="*/ 915977 w 6302934"/>
                  <a:gd name="connsiteY1" fmla="*/ 4176661 h 4879272"/>
                  <a:gd name="connsiteX2" fmla="*/ 2264827 w 6302934"/>
                  <a:gd name="connsiteY2" fmla="*/ 2784647 h 4879272"/>
                  <a:gd name="connsiteX3" fmla="*/ 3129390 w 6302934"/>
                  <a:gd name="connsiteY3" fmla="*/ 1494942 h 4879272"/>
                  <a:gd name="connsiteX4" fmla="*/ 3989889 w 6302934"/>
                  <a:gd name="connsiteY4" fmla="*/ 2733472 h 4879272"/>
                  <a:gd name="connsiteX5" fmla="*/ 5000698 w 6302934"/>
                  <a:gd name="connsiteY5" fmla="*/ 1424280 h 4879272"/>
                  <a:gd name="connsiteX6" fmla="*/ 6302934 w 6302934"/>
                  <a:gd name="connsiteY6" fmla="*/ 4879272 h 4879272"/>
                  <a:gd name="connsiteX0" fmla="*/ 1548 w 6302934"/>
                  <a:gd name="connsiteY0" fmla="*/ 0 h 4879272"/>
                  <a:gd name="connsiteX1" fmla="*/ 915977 w 6302934"/>
                  <a:gd name="connsiteY1" fmla="*/ 4176661 h 4879272"/>
                  <a:gd name="connsiteX2" fmla="*/ 2264827 w 6302934"/>
                  <a:gd name="connsiteY2" fmla="*/ 2784647 h 4879272"/>
                  <a:gd name="connsiteX3" fmla="*/ 3129390 w 6302934"/>
                  <a:gd name="connsiteY3" fmla="*/ 1494942 h 4879272"/>
                  <a:gd name="connsiteX4" fmla="*/ 3989889 w 6302934"/>
                  <a:gd name="connsiteY4" fmla="*/ 2733472 h 4879272"/>
                  <a:gd name="connsiteX5" fmla="*/ 5000698 w 6302934"/>
                  <a:gd name="connsiteY5" fmla="*/ 1424280 h 4879272"/>
                  <a:gd name="connsiteX6" fmla="*/ 5698824 w 6302934"/>
                  <a:gd name="connsiteY6" fmla="*/ 2925353 h 4879272"/>
                  <a:gd name="connsiteX7" fmla="*/ 6302934 w 6302934"/>
                  <a:gd name="connsiteY7" fmla="*/ 4879272 h 4879272"/>
                  <a:gd name="connsiteX0" fmla="*/ 1548 w 6302934"/>
                  <a:gd name="connsiteY0" fmla="*/ 0 h 4879272"/>
                  <a:gd name="connsiteX1" fmla="*/ 915977 w 6302934"/>
                  <a:gd name="connsiteY1" fmla="*/ 4176661 h 4879272"/>
                  <a:gd name="connsiteX2" fmla="*/ 2264827 w 6302934"/>
                  <a:gd name="connsiteY2" fmla="*/ 2784647 h 4879272"/>
                  <a:gd name="connsiteX3" fmla="*/ 3129390 w 6302934"/>
                  <a:gd name="connsiteY3" fmla="*/ 1494942 h 4879272"/>
                  <a:gd name="connsiteX4" fmla="*/ 3989889 w 6302934"/>
                  <a:gd name="connsiteY4" fmla="*/ 2733472 h 4879272"/>
                  <a:gd name="connsiteX5" fmla="*/ 5000698 w 6302934"/>
                  <a:gd name="connsiteY5" fmla="*/ 1424280 h 4879272"/>
                  <a:gd name="connsiteX6" fmla="*/ 5846938 w 6302934"/>
                  <a:gd name="connsiteY6" fmla="*/ 2913056 h 4879272"/>
                  <a:gd name="connsiteX7" fmla="*/ 6302934 w 6302934"/>
                  <a:gd name="connsiteY7" fmla="*/ 4879272 h 4879272"/>
                  <a:gd name="connsiteX0" fmla="*/ 1548 w 6302934"/>
                  <a:gd name="connsiteY0" fmla="*/ 0 h 4879272"/>
                  <a:gd name="connsiteX1" fmla="*/ 915977 w 6302934"/>
                  <a:gd name="connsiteY1" fmla="*/ 4176661 h 4879272"/>
                  <a:gd name="connsiteX2" fmla="*/ 2264827 w 6302934"/>
                  <a:gd name="connsiteY2" fmla="*/ 2784647 h 4879272"/>
                  <a:gd name="connsiteX3" fmla="*/ 3129390 w 6302934"/>
                  <a:gd name="connsiteY3" fmla="*/ 1494942 h 4879272"/>
                  <a:gd name="connsiteX4" fmla="*/ 3989889 w 6302934"/>
                  <a:gd name="connsiteY4" fmla="*/ 2733472 h 4879272"/>
                  <a:gd name="connsiteX5" fmla="*/ 5000698 w 6302934"/>
                  <a:gd name="connsiteY5" fmla="*/ 1424280 h 4879272"/>
                  <a:gd name="connsiteX6" fmla="*/ 5846938 w 6302934"/>
                  <a:gd name="connsiteY6" fmla="*/ 2913056 h 4879272"/>
                  <a:gd name="connsiteX7" fmla="*/ 6302934 w 6302934"/>
                  <a:gd name="connsiteY7" fmla="*/ 4879272 h 4879272"/>
                  <a:gd name="connsiteX0" fmla="*/ 1548 w 6302934"/>
                  <a:gd name="connsiteY0" fmla="*/ 0 h 4879272"/>
                  <a:gd name="connsiteX1" fmla="*/ 915977 w 6302934"/>
                  <a:gd name="connsiteY1" fmla="*/ 4176661 h 4879272"/>
                  <a:gd name="connsiteX2" fmla="*/ 2264827 w 6302934"/>
                  <a:gd name="connsiteY2" fmla="*/ 2784647 h 4879272"/>
                  <a:gd name="connsiteX3" fmla="*/ 3129390 w 6302934"/>
                  <a:gd name="connsiteY3" fmla="*/ 1494942 h 4879272"/>
                  <a:gd name="connsiteX4" fmla="*/ 3989889 w 6302934"/>
                  <a:gd name="connsiteY4" fmla="*/ 2733472 h 4879272"/>
                  <a:gd name="connsiteX5" fmla="*/ 5000698 w 6302934"/>
                  <a:gd name="connsiteY5" fmla="*/ 1424280 h 4879272"/>
                  <a:gd name="connsiteX6" fmla="*/ 5846938 w 6302934"/>
                  <a:gd name="connsiteY6" fmla="*/ 2913056 h 4879272"/>
                  <a:gd name="connsiteX7" fmla="*/ 6302934 w 6302934"/>
                  <a:gd name="connsiteY7" fmla="*/ 4879272 h 4879272"/>
                  <a:gd name="connsiteX0" fmla="*/ 1548 w 6302934"/>
                  <a:gd name="connsiteY0" fmla="*/ 0 h 4879272"/>
                  <a:gd name="connsiteX1" fmla="*/ 915977 w 6302934"/>
                  <a:gd name="connsiteY1" fmla="*/ 4176661 h 4879272"/>
                  <a:gd name="connsiteX2" fmla="*/ 2264827 w 6302934"/>
                  <a:gd name="connsiteY2" fmla="*/ 2784647 h 4879272"/>
                  <a:gd name="connsiteX3" fmla="*/ 3129390 w 6302934"/>
                  <a:gd name="connsiteY3" fmla="*/ 1494942 h 4879272"/>
                  <a:gd name="connsiteX4" fmla="*/ 3989889 w 6302934"/>
                  <a:gd name="connsiteY4" fmla="*/ 2733472 h 4879272"/>
                  <a:gd name="connsiteX5" fmla="*/ 5000698 w 6302934"/>
                  <a:gd name="connsiteY5" fmla="*/ 1424280 h 4879272"/>
                  <a:gd name="connsiteX6" fmla="*/ 5755792 w 6302934"/>
                  <a:gd name="connsiteY6" fmla="*/ 2937650 h 4879272"/>
                  <a:gd name="connsiteX7" fmla="*/ 6302934 w 6302934"/>
                  <a:gd name="connsiteY7" fmla="*/ 4879272 h 4879272"/>
                  <a:gd name="connsiteX0" fmla="*/ 685 w 6250153"/>
                  <a:gd name="connsiteY0" fmla="*/ 0 h 6013991"/>
                  <a:gd name="connsiteX1" fmla="*/ 863196 w 6250153"/>
                  <a:gd name="connsiteY1" fmla="*/ 5311380 h 6013991"/>
                  <a:gd name="connsiteX2" fmla="*/ 2212046 w 6250153"/>
                  <a:gd name="connsiteY2" fmla="*/ 3919366 h 6013991"/>
                  <a:gd name="connsiteX3" fmla="*/ 3076609 w 6250153"/>
                  <a:gd name="connsiteY3" fmla="*/ 2629661 h 6013991"/>
                  <a:gd name="connsiteX4" fmla="*/ 3937108 w 6250153"/>
                  <a:gd name="connsiteY4" fmla="*/ 3868191 h 6013991"/>
                  <a:gd name="connsiteX5" fmla="*/ 4947917 w 6250153"/>
                  <a:gd name="connsiteY5" fmla="*/ 2558999 h 6013991"/>
                  <a:gd name="connsiteX6" fmla="*/ 5703011 w 6250153"/>
                  <a:gd name="connsiteY6" fmla="*/ 4072369 h 6013991"/>
                  <a:gd name="connsiteX7" fmla="*/ 6250153 w 6250153"/>
                  <a:gd name="connsiteY7" fmla="*/ 6013991 h 6013991"/>
                  <a:gd name="connsiteX0" fmla="*/ 2130 w 6251598"/>
                  <a:gd name="connsiteY0" fmla="*/ 0 h 6013991"/>
                  <a:gd name="connsiteX1" fmla="*/ 864641 w 6251598"/>
                  <a:gd name="connsiteY1" fmla="*/ 5311380 h 6013991"/>
                  <a:gd name="connsiteX2" fmla="*/ 2213491 w 6251598"/>
                  <a:gd name="connsiteY2" fmla="*/ 3919366 h 6013991"/>
                  <a:gd name="connsiteX3" fmla="*/ 3078054 w 6251598"/>
                  <a:gd name="connsiteY3" fmla="*/ 2629661 h 6013991"/>
                  <a:gd name="connsiteX4" fmla="*/ 3938553 w 6251598"/>
                  <a:gd name="connsiteY4" fmla="*/ 3868191 h 6013991"/>
                  <a:gd name="connsiteX5" fmla="*/ 4949362 w 6251598"/>
                  <a:gd name="connsiteY5" fmla="*/ 2558999 h 6013991"/>
                  <a:gd name="connsiteX6" fmla="*/ 5704456 w 6251598"/>
                  <a:gd name="connsiteY6" fmla="*/ 4072369 h 6013991"/>
                  <a:gd name="connsiteX7" fmla="*/ 6251598 w 6251598"/>
                  <a:gd name="connsiteY7" fmla="*/ 6013991 h 6013991"/>
                  <a:gd name="connsiteX0" fmla="*/ 816 w 6146446"/>
                  <a:gd name="connsiteY0" fmla="*/ 0 h 6013991"/>
                  <a:gd name="connsiteX1" fmla="*/ 759489 w 6146446"/>
                  <a:gd name="connsiteY1" fmla="*/ 5311380 h 6013991"/>
                  <a:gd name="connsiteX2" fmla="*/ 2108339 w 6146446"/>
                  <a:gd name="connsiteY2" fmla="*/ 3919366 h 6013991"/>
                  <a:gd name="connsiteX3" fmla="*/ 2972902 w 6146446"/>
                  <a:gd name="connsiteY3" fmla="*/ 2629661 h 6013991"/>
                  <a:gd name="connsiteX4" fmla="*/ 3833401 w 6146446"/>
                  <a:gd name="connsiteY4" fmla="*/ 3868191 h 6013991"/>
                  <a:gd name="connsiteX5" fmla="*/ 4844210 w 6146446"/>
                  <a:gd name="connsiteY5" fmla="*/ 2558999 h 6013991"/>
                  <a:gd name="connsiteX6" fmla="*/ 5599304 w 6146446"/>
                  <a:gd name="connsiteY6" fmla="*/ 4072369 h 6013991"/>
                  <a:gd name="connsiteX7" fmla="*/ 6146446 w 6146446"/>
                  <a:gd name="connsiteY7" fmla="*/ 6013991 h 6013991"/>
                  <a:gd name="connsiteX0" fmla="*/ 2855 w 6148485"/>
                  <a:gd name="connsiteY0" fmla="*/ 0 h 6013991"/>
                  <a:gd name="connsiteX1" fmla="*/ 761528 w 6148485"/>
                  <a:gd name="connsiteY1" fmla="*/ 5311380 h 6013991"/>
                  <a:gd name="connsiteX2" fmla="*/ 2110378 w 6148485"/>
                  <a:gd name="connsiteY2" fmla="*/ 3919366 h 6013991"/>
                  <a:gd name="connsiteX3" fmla="*/ 2974941 w 6148485"/>
                  <a:gd name="connsiteY3" fmla="*/ 2629661 h 6013991"/>
                  <a:gd name="connsiteX4" fmla="*/ 3835440 w 6148485"/>
                  <a:gd name="connsiteY4" fmla="*/ 3868191 h 6013991"/>
                  <a:gd name="connsiteX5" fmla="*/ 4846249 w 6148485"/>
                  <a:gd name="connsiteY5" fmla="*/ 2558999 h 6013991"/>
                  <a:gd name="connsiteX6" fmla="*/ 5601343 w 6148485"/>
                  <a:gd name="connsiteY6" fmla="*/ 4072369 h 6013991"/>
                  <a:gd name="connsiteX7" fmla="*/ 6148485 w 6148485"/>
                  <a:gd name="connsiteY7" fmla="*/ 6013991 h 6013991"/>
                  <a:gd name="connsiteX0" fmla="*/ 2855 w 6148485"/>
                  <a:gd name="connsiteY0" fmla="*/ 0 h 6013991"/>
                  <a:gd name="connsiteX1" fmla="*/ 761528 w 6148485"/>
                  <a:gd name="connsiteY1" fmla="*/ 5311380 h 6013991"/>
                  <a:gd name="connsiteX2" fmla="*/ 2110378 w 6148485"/>
                  <a:gd name="connsiteY2" fmla="*/ 3919366 h 6013991"/>
                  <a:gd name="connsiteX3" fmla="*/ 2974941 w 6148485"/>
                  <a:gd name="connsiteY3" fmla="*/ 2629661 h 6013991"/>
                  <a:gd name="connsiteX4" fmla="*/ 3835440 w 6148485"/>
                  <a:gd name="connsiteY4" fmla="*/ 3868191 h 6013991"/>
                  <a:gd name="connsiteX5" fmla="*/ 4839413 w 6148485"/>
                  <a:gd name="connsiteY5" fmla="*/ 1776930 h 6013991"/>
                  <a:gd name="connsiteX6" fmla="*/ 5601343 w 6148485"/>
                  <a:gd name="connsiteY6" fmla="*/ 4072369 h 6013991"/>
                  <a:gd name="connsiteX7" fmla="*/ 6148485 w 6148485"/>
                  <a:gd name="connsiteY7" fmla="*/ 6013991 h 6013991"/>
                  <a:gd name="connsiteX0" fmla="*/ 2855 w 6148485"/>
                  <a:gd name="connsiteY0" fmla="*/ 0 h 6013991"/>
                  <a:gd name="connsiteX1" fmla="*/ 761528 w 6148485"/>
                  <a:gd name="connsiteY1" fmla="*/ 5311380 h 6013991"/>
                  <a:gd name="connsiteX2" fmla="*/ 2110378 w 6148485"/>
                  <a:gd name="connsiteY2" fmla="*/ 3919366 h 6013991"/>
                  <a:gd name="connsiteX3" fmla="*/ 2974941 w 6148485"/>
                  <a:gd name="connsiteY3" fmla="*/ 2629661 h 6013991"/>
                  <a:gd name="connsiteX4" fmla="*/ 3835440 w 6148485"/>
                  <a:gd name="connsiteY4" fmla="*/ 3868191 h 6013991"/>
                  <a:gd name="connsiteX5" fmla="*/ 4839413 w 6148485"/>
                  <a:gd name="connsiteY5" fmla="*/ 1776930 h 6013991"/>
                  <a:gd name="connsiteX6" fmla="*/ 5601343 w 6148485"/>
                  <a:gd name="connsiteY6" fmla="*/ 4072369 h 6013991"/>
                  <a:gd name="connsiteX7" fmla="*/ 6148485 w 6148485"/>
                  <a:gd name="connsiteY7" fmla="*/ 6013991 h 6013991"/>
                  <a:gd name="connsiteX0" fmla="*/ 2855 w 6148485"/>
                  <a:gd name="connsiteY0" fmla="*/ 0 h 6013991"/>
                  <a:gd name="connsiteX1" fmla="*/ 761528 w 6148485"/>
                  <a:gd name="connsiteY1" fmla="*/ 5311380 h 6013991"/>
                  <a:gd name="connsiteX2" fmla="*/ 2110378 w 6148485"/>
                  <a:gd name="connsiteY2" fmla="*/ 3919366 h 6013991"/>
                  <a:gd name="connsiteX3" fmla="*/ 2974941 w 6148485"/>
                  <a:gd name="connsiteY3" fmla="*/ 2629661 h 6013991"/>
                  <a:gd name="connsiteX4" fmla="*/ 3835440 w 6148485"/>
                  <a:gd name="connsiteY4" fmla="*/ 3868191 h 6013991"/>
                  <a:gd name="connsiteX5" fmla="*/ 4839413 w 6148485"/>
                  <a:gd name="connsiteY5" fmla="*/ 1776930 h 6013991"/>
                  <a:gd name="connsiteX6" fmla="*/ 6148485 w 6148485"/>
                  <a:gd name="connsiteY6" fmla="*/ 6013991 h 6013991"/>
                  <a:gd name="connsiteX0" fmla="*/ 2855 w 6148485"/>
                  <a:gd name="connsiteY0" fmla="*/ 0 h 6013991"/>
                  <a:gd name="connsiteX1" fmla="*/ 761528 w 6148485"/>
                  <a:gd name="connsiteY1" fmla="*/ 5311380 h 6013991"/>
                  <a:gd name="connsiteX2" fmla="*/ 2110378 w 6148485"/>
                  <a:gd name="connsiteY2" fmla="*/ 3919366 h 6013991"/>
                  <a:gd name="connsiteX3" fmla="*/ 2974941 w 6148485"/>
                  <a:gd name="connsiteY3" fmla="*/ 2629661 h 6013991"/>
                  <a:gd name="connsiteX4" fmla="*/ 3835440 w 6148485"/>
                  <a:gd name="connsiteY4" fmla="*/ 3868191 h 6013991"/>
                  <a:gd name="connsiteX5" fmla="*/ 4839413 w 6148485"/>
                  <a:gd name="connsiteY5" fmla="*/ 1776930 h 6013991"/>
                  <a:gd name="connsiteX6" fmla="*/ 6148485 w 6148485"/>
                  <a:gd name="connsiteY6" fmla="*/ 6013991 h 6013991"/>
                  <a:gd name="connsiteX0" fmla="*/ 2855 w 6148485"/>
                  <a:gd name="connsiteY0" fmla="*/ 0 h 6013991"/>
                  <a:gd name="connsiteX1" fmla="*/ 761528 w 6148485"/>
                  <a:gd name="connsiteY1" fmla="*/ 5311380 h 6013991"/>
                  <a:gd name="connsiteX2" fmla="*/ 2110378 w 6148485"/>
                  <a:gd name="connsiteY2" fmla="*/ 3919366 h 6013991"/>
                  <a:gd name="connsiteX3" fmla="*/ 2974941 w 6148485"/>
                  <a:gd name="connsiteY3" fmla="*/ 2629661 h 6013991"/>
                  <a:gd name="connsiteX4" fmla="*/ 3835440 w 6148485"/>
                  <a:gd name="connsiteY4" fmla="*/ 3868191 h 6013991"/>
                  <a:gd name="connsiteX5" fmla="*/ 4839413 w 6148485"/>
                  <a:gd name="connsiteY5" fmla="*/ 1776930 h 6013991"/>
                  <a:gd name="connsiteX6" fmla="*/ 6148485 w 6148485"/>
                  <a:gd name="connsiteY6" fmla="*/ 6013991 h 6013991"/>
                  <a:gd name="connsiteX0" fmla="*/ 2855 w 6148485"/>
                  <a:gd name="connsiteY0" fmla="*/ 0 h 6013991"/>
                  <a:gd name="connsiteX1" fmla="*/ 761528 w 6148485"/>
                  <a:gd name="connsiteY1" fmla="*/ 5311380 h 6013991"/>
                  <a:gd name="connsiteX2" fmla="*/ 2110378 w 6148485"/>
                  <a:gd name="connsiteY2" fmla="*/ 3919366 h 6013991"/>
                  <a:gd name="connsiteX3" fmla="*/ 2974941 w 6148485"/>
                  <a:gd name="connsiteY3" fmla="*/ 2629661 h 6013991"/>
                  <a:gd name="connsiteX4" fmla="*/ 3835440 w 6148485"/>
                  <a:gd name="connsiteY4" fmla="*/ 3868191 h 6013991"/>
                  <a:gd name="connsiteX5" fmla="*/ 4839413 w 6148485"/>
                  <a:gd name="connsiteY5" fmla="*/ 1776930 h 6013991"/>
                  <a:gd name="connsiteX6" fmla="*/ 6148485 w 6148485"/>
                  <a:gd name="connsiteY6" fmla="*/ 6013991 h 6013991"/>
                  <a:gd name="connsiteX0" fmla="*/ 2855 w 6148485"/>
                  <a:gd name="connsiteY0" fmla="*/ 0 h 6013991"/>
                  <a:gd name="connsiteX1" fmla="*/ 761528 w 6148485"/>
                  <a:gd name="connsiteY1" fmla="*/ 5311380 h 6013991"/>
                  <a:gd name="connsiteX2" fmla="*/ 2110378 w 6148485"/>
                  <a:gd name="connsiteY2" fmla="*/ 3919366 h 6013991"/>
                  <a:gd name="connsiteX3" fmla="*/ 2974941 w 6148485"/>
                  <a:gd name="connsiteY3" fmla="*/ 2629661 h 6013991"/>
                  <a:gd name="connsiteX4" fmla="*/ 3835440 w 6148485"/>
                  <a:gd name="connsiteY4" fmla="*/ 3868191 h 6013991"/>
                  <a:gd name="connsiteX5" fmla="*/ 4839413 w 6148485"/>
                  <a:gd name="connsiteY5" fmla="*/ 1776930 h 6013991"/>
                  <a:gd name="connsiteX6" fmla="*/ 6148485 w 6148485"/>
                  <a:gd name="connsiteY6" fmla="*/ 6013991 h 6013991"/>
                  <a:gd name="connsiteX0" fmla="*/ 2855 w 6148485"/>
                  <a:gd name="connsiteY0" fmla="*/ 0 h 6013991"/>
                  <a:gd name="connsiteX1" fmla="*/ 761528 w 6148485"/>
                  <a:gd name="connsiteY1" fmla="*/ 5311380 h 6013991"/>
                  <a:gd name="connsiteX2" fmla="*/ 2110378 w 6148485"/>
                  <a:gd name="connsiteY2" fmla="*/ 3919366 h 6013991"/>
                  <a:gd name="connsiteX3" fmla="*/ 3004520 w 6148485"/>
                  <a:gd name="connsiteY3" fmla="*/ 2299778 h 6013991"/>
                  <a:gd name="connsiteX4" fmla="*/ 3835440 w 6148485"/>
                  <a:gd name="connsiteY4" fmla="*/ 3868191 h 6013991"/>
                  <a:gd name="connsiteX5" fmla="*/ 4839413 w 6148485"/>
                  <a:gd name="connsiteY5" fmla="*/ 1776930 h 6013991"/>
                  <a:gd name="connsiteX6" fmla="*/ 6148485 w 6148485"/>
                  <a:gd name="connsiteY6" fmla="*/ 6013991 h 6013991"/>
                  <a:gd name="connsiteX0" fmla="*/ 2855 w 6148485"/>
                  <a:gd name="connsiteY0" fmla="*/ 0 h 6013991"/>
                  <a:gd name="connsiteX1" fmla="*/ 761528 w 6148485"/>
                  <a:gd name="connsiteY1" fmla="*/ 5311380 h 6013991"/>
                  <a:gd name="connsiteX2" fmla="*/ 2110378 w 6148485"/>
                  <a:gd name="connsiteY2" fmla="*/ 3919366 h 6013991"/>
                  <a:gd name="connsiteX3" fmla="*/ 3004520 w 6148485"/>
                  <a:gd name="connsiteY3" fmla="*/ 2299778 h 6013991"/>
                  <a:gd name="connsiteX4" fmla="*/ 3835440 w 6148485"/>
                  <a:gd name="connsiteY4" fmla="*/ 3868191 h 6013991"/>
                  <a:gd name="connsiteX5" fmla="*/ 4888710 w 6148485"/>
                  <a:gd name="connsiteY5" fmla="*/ 2160019 h 6013991"/>
                  <a:gd name="connsiteX6" fmla="*/ 6148485 w 6148485"/>
                  <a:gd name="connsiteY6" fmla="*/ 6013991 h 6013991"/>
                  <a:gd name="connsiteX0" fmla="*/ 2855 w 6148485"/>
                  <a:gd name="connsiteY0" fmla="*/ 0 h 6013991"/>
                  <a:gd name="connsiteX1" fmla="*/ 761528 w 6148485"/>
                  <a:gd name="connsiteY1" fmla="*/ 5311380 h 6013991"/>
                  <a:gd name="connsiteX2" fmla="*/ 2110378 w 6148485"/>
                  <a:gd name="connsiteY2" fmla="*/ 3919366 h 6013991"/>
                  <a:gd name="connsiteX3" fmla="*/ 3004520 w 6148485"/>
                  <a:gd name="connsiteY3" fmla="*/ 2299778 h 6013991"/>
                  <a:gd name="connsiteX4" fmla="*/ 3835440 w 6148485"/>
                  <a:gd name="connsiteY4" fmla="*/ 3868191 h 6013991"/>
                  <a:gd name="connsiteX5" fmla="*/ 4888710 w 6148485"/>
                  <a:gd name="connsiteY5" fmla="*/ 2160019 h 6013991"/>
                  <a:gd name="connsiteX6" fmla="*/ 6148485 w 6148485"/>
                  <a:gd name="connsiteY6" fmla="*/ 6013991 h 6013991"/>
                  <a:gd name="connsiteX0" fmla="*/ 2855 w 6148485"/>
                  <a:gd name="connsiteY0" fmla="*/ 0 h 6013991"/>
                  <a:gd name="connsiteX1" fmla="*/ 761528 w 6148485"/>
                  <a:gd name="connsiteY1" fmla="*/ 5311380 h 6013991"/>
                  <a:gd name="connsiteX2" fmla="*/ 2110378 w 6148485"/>
                  <a:gd name="connsiteY2" fmla="*/ 3919366 h 6013991"/>
                  <a:gd name="connsiteX3" fmla="*/ 3004520 w 6148485"/>
                  <a:gd name="connsiteY3" fmla="*/ 2299778 h 6013991"/>
                  <a:gd name="connsiteX4" fmla="*/ 3835440 w 6148485"/>
                  <a:gd name="connsiteY4" fmla="*/ 3868191 h 6013991"/>
                  <a:gd name="connsiteX5" fmla="*/ 4888710 w 6148485"/>
                  <a:gd name="connsiteY5" fmla="*/ 2160019 h 6013991"/>
                  <a:gd name="connsiteX6" fmla="*/ 6148485 w 6148485"/>
                  <a:gd name="connsiteY6" fmla="*/ 6013991 h 6013991"/>
                  <a:gd name="connsiteX0" fmla="*/ 2855 w 6148485"/>
                  <a:gd name="connsiteY0" fmla="*/ 0 h 6013991"/>
                  <a:gd name="connsiteX1" fmla="*/ 761528 w 6148485"/>
                  <a:gd name="connsiteY1" fmla="*/ 5311380 h 6013991"/>
                  <a:gd name="connsiteX2" fmla="*/ 2110378 w 6148485"/>
                  <a:gd name="connsiteY2" fmla="*/ 3919366 h 6013991"/>
                  <a:gd name="connsiteX3" fmla="*/ 3004520 w 6148485"/>
                  <a:gd name="connsiteY3" fmla="*/ 2299778 h 6013991"/>
                  <a:gd name="connsiteX4" fmla="*/ 3835440 w 6148485"/>
                  <a:gd name="connsiteY4" fmla="*/ 3868191 h 6013991"/>
                  <a:gd name="connsiteX5" fmla="*/ 4888710 w 6148485"/>
                  <a:gd name="connsiteY5" fmla="*/ 2160019 h 6013991"/>
                  <a:gd name="connsiteX6" fmla="*/ 6148485 w 6148485"/>
                  <a:gd name="connsiteY6" fmla="*/ 6013991 h 6013991"/>
                  <a:gd name="connsiteX0" fmla="*/ 2855 w 6148485"/>
                  <a:gd name="connsiteY0" fmla="*/ 0 h 6013991"/>
                  <a:gd name="connsiteX1" fmla="*/ 761528 w 6148485"/>
                  <a:gd name="connsiteY1" fmla="*/ 5311380 h 6013991"/>
                  <a:gd name="connsiteX2" fmla="*/ 2110378 w 6148485"/>
                  <a:gd name="connsiteY2" fmla="*/ 3919366 h 6013991"/>
                  <a:gd name="connsiteX3" fmla="*/ 3004520 w 6148485"/>
                  <a:gd name="connsiteY3" fmla="*/ 2299778 h 6013991"/>
                  <a:gd name="connsiteX4" fmla="*/ 3835440 w 6148485"/>
                  <a:gd name="connsiteY4" fmla="*/ 3868191 h 6013991"/>
                  <a:gd name="connsiteX5" fmla="*/ 4888710 w 6148485"/>
                  <a:gd name="connsiteY5" fmla="*/ 2160019 h 6013991"/>
                  <a:gd name="connsiteX6" fmla="*/ 6148485 w 6148485"/>
                  <a:gd name="connsiteY6" fmla="*/ 6013991 h 6013991"/>
                  <a:gd name="connsiteX0" fmla="*/ 2855 w 6148485"/>
                  <a:gd name="connsiteY0" fmla="*/ 0 h 6013991"/>
                  <a:gd name="connsiteX1" fmla="*/ 761528 w 6148485"/>
                  <a:gd name="connsiteY1" fmla="*/ 5311380 h 6013991"/>
                  <a:gd name="connsiteX2" fmla="*/ 2110378 w 6148485"/>
                  <a:gd name="connsiteY2" fmla="*/ 3919366 h 6013991"/>
                  <a:gd name="connsiteX3" fmla="*/ 3004520 w 6148485"/>
                  <a:gd name="connsiteY3" fmla="*/ 2299778 h 6013991"/>
                  <a:gd name="connsiteX4" fmla="*/ 3835440 w 6148485"/>
                  <a:gd name="connsiteY4" fmla="*/ 3868191 h 6013991"/>
                  <a:gd name="connsiteX5" fmla="*/ 4888710 w 6148485"/>
                  <a:gd name="connsiteY5" fmla="*/ 2160019 h 6013991"/>
                  <a:gd name="connsiteX6" fmla="*/ 6148485 w 6148485"/>
                  <a:gd name="connsiteY6" fmla="*/ 6013991 h 6013991"/>
                  <a:gd name="connsiteX0" fmla="*/ 2855 w 6148485"/>
                  <a:gd name="connsiteY0" fmla="*/ 0 h 6013991"/>
                  <a:gd name="connsiteX1" fmla="*/ 761528 w 6148485"/>
                  <a:gd name="connsiteY1" fmla="*/ 5311380 h 6013991"/>
                  <a:gd name="connsiteX2" fmla="*/ 2110378 w 6148485"/>
                  <a:gd name="connsiteY2" fmla="*/ 3919366 h 6013991"/>
                  <a:gd name="connsiteX3" fmla="*/ 3037246 w 6148485"/>
                  <a:gd name="connsiteY3" fmla="*/ 1534506 h 6013991"/>
                  <a:gd name="connsiteX4" fmla="*/ 3835440 w 6148485"/>
                  <a:gd name="connsiteY4" fmla="*/ 3868191 h 6013991"/>
                  <a:gd name="connsiteX5" fmla="*/ 4888710 w 6148485"/>
                  <a:gd name="connsiteY5" fmla="*/ 2160019 h 6013991"/>
                  <a:gd name="connsiteX6" fmla="*/ 6148485 w 6148485"/>
                  <a:gd name="connsiteY6" fmla="*/ 6013991 h 6013991"/>
                  <a:gd name="connsiteX0" fmla="*/ 1230 w 6146860"/>
                  <a:gd name="connsiteY0" fmla="*/ 0 h 6013991"/>
                  <a:gd name="connsiteX1" fmla="*/ 759903 w 6146860"/>
                  <a:gd name="connsiteY1" fmla="*/ 5311380 h 6013991"/>
                  <a:gd name="connsiteX2" fmla="*/ 3035621 w 6146860"/>
                  <a:gd name="connsiteY2" fmla="*/ 1534506 h 6013991"/>
                  <a:gd name="connsiteX3" fmla="*/ 3833815 w 6146860"/>
                  <a:gd name="connsiteY3" fmla="*/ 3868191 h 6013991"/>
                  <a:gd name="connsiteX4" fmla="*/ 4887085 w 6146860"/>
                  <a:gd name="connsiteY4" fmla="*/ 2160019 h 6013991"/>
                  <a:gd name="connsiteX5" fmla="*/ 6146860 w 6146860"/>
                  <a:gd name="connsiteY5" fmla="*/ 6013991 h 6013991"/>
                  <a:gd name="connsiteX0" fmla="*/ 1230 w 6146860"/>
                  <a:gd name="connsiteY0" fmla="*/ 0 h 6013991"/>
                  <a:gd name="connsiteX1" fmla="*/ 759903 w 6146860"/>
                  <a:gd name="connsiteY1" fmla="*/ 5311380 h 6013991"/>
                  <a:gd name="connsiteX2" fmla="*/ 3035621 w 6146860"/>
                  <a:gd name="connsiteY2" fmla="*/ 1534506 h 6013991"/>
                  <a:gd name="connsiteX3" fmla="*/ 3833815 w 6146860"/>
                  <a:gd name="connsiteY3" fmla="*/ 3868191 h 6013991"/>
                  <a:gd name="connsiteX4" fmla="*/ 4887085 w 6146860"/>
                  <a:gd name="connsiteY4" fmla="*/ 2160019 h 6013991"/>
                  <a:gd name="connsiteX5" fmla="*/ 6146860 w 6146860"/>
                  <a:gd name="connsiteY5" fmla="*/ 6013991 h 6013991"/>
                  <a:gd name="connsiteX0" fmla="*/ 1023 w 6146653"/>
                  <a:gd name="connsiteY0" fmla="*/ 0 h 6013991"/>
                  <a:gd name="connsiteX1" fmla="*/ 759696 w 6146653"/>
                  <a:gd name="connsiteY1" fmla="*/ 5311380 h 6013991"/>
                  <a:gd name="connsiteX2" fmla="*/ 2664526 w 6146653"/>
                  <a:gd name="connsiteY2" fmla="*/ 1404998 h 6013991"/>
                  <a:gd name="connsiteX3" fmla="*/ 3833608 w 6146653"/>
                  <a:gd name="connsiteY3" fmla="*/ 3868191 h 6013991"/>
                  <a:gd name="connsiteX4" fmla="*/ 4886878 w 6146653"/>
                  <a:gd name="connsiteY4" fmla="*/ 2160019 h 6013991"/>
                  <a:gd name="connsiteX5" fmla="*/ 6146653 w 6146653"/>
                  <a:gd name="connsiteY5" fmla="*/ 6013991 h 6013991"/>
                  <a:gd name="connsiteX0" fmla="*/ 1023 w 6146653"/>
                  <a:gd name="connsiteY0" fmla="*/ 0 h 6013991"/>
                  <a:gd name="connsiteX1" fmla="*/ 759696 w 6146653"/>
                  <a:gd name="connsiteY1" fmla="*/ 5311380 h 6013991"/>
                  <a:gd name="connsiteX2" fmla="*/ 1546141 w 6146653"/>
                  <a:gd name="connsiteY2" fmla="*/ 3385146 h 6013991"/>
                  <a:gd name="connsiteX3" fmla="*/ 2664526 w 6146653"/>
                  <a:gd name="connsiteY3" fmla="*/ 1404998 h 6013991"/>
                  <a:gd name="connsiteX4" fmla="*/ 3833608 w 6146653"/>
                  <a:gd name="connsiteY4" fmla="*/ 3868191 h 6013991"/>
                  <a:gd name="connsiteX5" fmla="*/ 4886878 w 6146653"/>
                  <a:gd name="connsiteY5" fmla="*/ 2160019 h 6013991"/>
                  <a:gd name="connsiteX6" fmla="*/ 6146653 w 6146653"/>
                  <a:gd name="connsiteY6" fmla="*/ 6013991 h 6013991"/>
                  <a:gd name="connsiteX0" fmla="*/ 719 w 6146349"/>
                  <a:gd name="connsiteY0" fmla="*/ 0 h 6013991"/>
                  <a:gd name="connsiteX1" fmla="*/ 759392 w 6146349"/>
                  <a:gd name="connsiteY1" fmla="*/ 5311380 h 6013991"/>
                  <a:gd name="connsiteX2" fmla="*/ 1742190 w 6146349"/>
                  <a:gd name="connsiteY2" fmla="*/ 3773668 h 6013991"/>
                  <a:gd name="connsiteX3" fmla="*/ 2664222 w 6146349"/>
                  <a:gd name="connsiteY3" fmla="*/ 1404998 h 6013991"/>
                  <a:gd name="connsiteX4" fmla="*/ 3833304 w 6146349"/>
                  <a:gd name="connsiteY4" fmla="*/ 3868191 h 6013991"/>
                  <a:gd name="connsiteX5" fmla="*/ 4886574 w 6146349"/>
                  <a:gd name="connsiteY5" fmla="*/ 2160019 h 6013991"/>
                  <a:gd name="connsiteX6" fmla="*/ 6146349 w 6146349"/>
                  <a:gd name="connsiteY6" fmla="*/ 6013991 h 6013991"/>
                  <a:gd name="connsiteX0" fmla="*/ 3182 w 6148812"/>
                  <a:gd name="connsiteY0" fmla="*/ 0 h 6013991"/>
                  <a:gd name="connsiteX1" fmla="*/ 761855 w 6148812"/>
                  <a:gd name="connsiteY1" fmla="*/ 5311380 h 6013991"/>
                  <a:gd name="connsiteX2" fmla="*/ 1744653 w 6148812"/>
                  <a:gd name="connsiteY2" fmla="*/ 3773668 h 6013991"/>
                  <a:gd name="connsiteX3" fmla="*/ 2666685 w 6148812"/>
                  <a:gd name="connsiteY3" fmla="*/ 1404998 h 6013991"/>
                  <a:gd name="connsiteX4" fmla="*/ 3835767 w 6148812"/>
                  <a:gd name="connsiteY4" fmla="*/ 3868191 h 6013991"/>
                  <a:gd name="connsiteX5" fmla="*/ 4889037 w 6148812"/>
                  <a:gd name="connsiteY5" fmla="*/ 2160019 h 6013991"/>
                  <a:gd name="connsiteX6" fmla="*/ 6148812 w 6148812"/>
                  <a:gd name="connsiteY6" fmla="*/ 6013991 h 6013991"/>
                  <a:gd name="connsiteX0" fmla="*/ 3182 w 6148812"/>
                  <a:gd name="connsiteY0" fmla="*/ 0 h 6013991"/>
                  <a:gd name="connsiteX1" fmla="*/ 761855 w 6148812"/>
                  <a:gd name="connsiteY1" fmla="*/ 5311380 h 6013991"/>
                  <a:gd name="connsiteX2" fmla="*/ 1744653 w 6148812"/>
                  <a:gd name="connsiteY2" fmla="*/ 3773668 h 6013991"/>
                  <a:gd name="connsiteX3" fmla="*/ 2666685 w 6148812"/>
                  <a:gd name="connsiteY3" fmla="*/ 1404998 h 6013991"/>
                  <a:gd name="connsiteX4" fmla="*/ 3835767 w 6148812"/>
                  <a:gd name="connsiteY4" fmla="*/ 3868191 h 6013991"/>
                  <a:gd name="connsiteX5" fmla="*/ 4889037 w 6148812"/>
                  <a:gd name="connsiteY5" fmla="*/ 2160019 h 6013991"/>
                  <a:gd name="connsiteX6" fmla="*/ 6148812 w 6148812"/>
                  <a:gd name="connsiteY6" fmla="*/ 6013991 h 6013991"/>
                  <a:gd name="connsiteX0" fmla="*/ 2410 w 6148040"/>
                  <a:gd name="connsiteY0" fmla="*/ 0 h 6013991"/>
                  <a:gd name="connsiteX1" fmla="*/ 761083 w 6148040"/>
                  <a:gd name="connsiteY1" fmla="*/ 5311380 h 6013991"/>
                  <a:gd name="connsiteX2" fmla="*/ 1743881 w 6148040"/>
                  <a:gd name="connsiteY2" fmla="*/ 3773668 h 6013991"/>
                  <a:gd name="connsiteX3" fmla="*/ 2665913 w 6148040"/>
                  <a:gd name="connsiteY3" fmla="*/ 1404998 h 6013991"/>
                  <a:gd name="connsiteX4" fmla="*/ 3834995 w 6148040"/>
                  <a:gd name="connsiteY4" fmla="*/ 3868191 h 6013991"/>
                  <a:gd name="connsiteX5" fmla="*/ 4888265 w 6148040"/>
                  <a:gd name="connsiteY5" fmla="*/ 2160019 h 6013991"/>
                  <a:gd name="connsiteX6" fmla="*/ 6148040 w 6148040"/>
                  <a:gd name="connsiteY6" fmla="*/ 6013991 h 6013991"/>
                  <a:gd name="connsiteX0" fmla="*/ 1818 w 6147448"/>
                  <a:gd name="connsiteY0" fmla="*/ 0 h 6013991"/>
                  <a:gd name="connsiteX1" fmla="*/ 760491 w 6147448"/>
                  <a:gd name="connsiteY1" fmla="*/ 5311380 h 6013991"/>
                  <a:gd name="connsiteX2" fmla="*/ 1743289 w 6147448"/>
                  <a:gd name="connsiteY2" fmla="*/ 3773668 h 6013991"/>
                  <a:gd name="connsiteX3" fmla="*/ 2665321 w 6147448"/>
                  <a:gd name="connsiteY3" fmla="*/ 1404998 h 6013991"/>
                  <a:gd name="connsiteX4" fmla="*/ 3834403 w 6147448"/>
                  <a:gd name="connsiteY4" fmla="*/ 3868191 h 6013991"/>
                  <a:gd name="connsiteX5" fmla="*/ 4887673 w 6147448"/>
                  <a:gd name="connsiteY5" fmla="*/ 2160019 h 6013991"/>
                  <a:gd name="connsiteX6" fmla="*/ 6147448 w 6147448"/>
                  <a:gd name="connsiteY6" fmla="*/ 6013991 h 6013991"/>
                  <a:gd name="connsiteX0" fmla="*/ 1818 w 6147448"/>
                  <a:gd name="connsiteY0" fmla="*/ 0 h 6013991"/>
                  <a:gd name="connsiteX1" fmla="*/ 760491 w 6147448"/>
                  <a:gd name="connsiteY1" fmla="*/ 5311380 h 6013991"/>
                  <a:gd name="connsiteX2" fmla="*/ 1743289 w 6147448"/>
                  <a:gd name="connsiteY2" fmla="*/ 3773668 h 6013991"/>
                  <a:gd name="connsiteX3" fmla="*/ 2665321 w 6147448"/>
                  <a:gd name="connsiteY3" fmla="*/ 1404998 h 6013991"/>
                  <a:gd name="connsiteX4" fmla="*/ 3834403 w 6147448"/>
                  <a:gd name="connsiteY4" fmla="*/ 3868191 h 6013991"/>
                  <a:gd name="connsiteX5" fmla="*/ 4887673 w 6147448"/>
                  <a:gd name="connsiteY5" fmla="*/ 2160019 h 6013991"/>
                  <a:gd name="connsiteX6" fmla="*/ 6147448 w 6147448"/>
                  <a:gd name="connsiteY6" fmla="*/ 6013991 h 6013991"/>
                  <a:gd name="connsiteX0" fmla="*/ 680 w 6146310"/>
                  <a:gd name="connsiteY0" fmla="*/ 0 h 6013991"/>
                  <a:gd name="connsiteX1" fmla="*/ 759353 w 6146310"/>
                  <a:gd name="connsiteY1" fmla="*/ 5311380 h 6013991"/>
                  <a:gd name="connsiteX2" fmla="*/ 1567615 w 6146310"/>
                  <a:gd name="connsiteY2" fmla="*/ 3750121 h 6013991"/>
                  <a:gd name="connsiteX3" fmla="*/ 2664183 w 6146310"/>
                  <a:gd name="connsiteY3" fmla="*/ 1404998 h 6013991"/>
                  <a:gd name="connsiteX4" fmla="*/ 3833265 w 6146310"/>
                  <a:gd name="connsiteY4" fmla="*/ 3868191 h 6013991"/>
                  <a:gd name="connsiteX5" fmla="*/ 4886535 w 6146310"/>
                  <a:gd name="connsiteY5" fmla="*/ 2160019 h 6013991"/>
                  <a:gd name="connsiteX6" fmla="*/ 6146310 w 6146310"/>
                  <a:gd name="connsiteY6" fmla="*/ 6013991 h 6013991"/>
                  <a:gd name="connsiteX0" fmla="*/ 2056 w 6147686"/>
                  <a:gd name="connsiteY0" fmla="*/ 0 h 6013991"/>
                  <a:gd name="connsiteX1" fmla="*/ 760729 w 6147686"/>
                  <a:gd name="connsiteY1" fmla="*/ 5311380 h 6013991"/>
                  <a:gd name="connsiteX2" fmla="*/ 1568991 w 6147686"/>
                  <a:gd name="connsiteY2" fmla="*/ 3750121 h 6013991"/>
                  <a:gd name="connsiteX3" fmla="*/ 2665559 w 6147686"/>
                  <a:gd name="connsiteY3" fmla="*/ 1404998 h 6013991"/>
                  <a:gd name="connsiteX4" fmla="*/ 3834641 w 6147686"/>
                  <a:gd name="connsiteY4" fmla="*/ 3868191 h 6013991"/>
                  <a:gd name="connsiteX5" fmla="*/ 4887911 w 6147686"/>
                  <a:gd name="connsiteY5" fmla="*/ 2160019 h 6013991"/>
                  <a:gd name="connsiteX6" fmla="*/ 6147686 w 6147686"/>
                  <a:gd name="connsiteY6" fmla="*/ 6013991 h 6013991"/>
                  <a:gd name="connsiteX0" fmla="*/ 2056 w 6147686"/>
                  <a:gd name="connsiteY0" fmla="*/ 0 h 6013991"/>
                  <a:gd name="connsiteX1" fmla="*/ 760729 w 6147686"/>
                  <a:gd name="connsiteY1" fmla="*/ 5311380 h 6013991"/>
                  <a:gd name="connsiteX2" fmla="*/ 1568991 w 6147686"/>
                  <a:gd name="connsiteY2" fmla="*/ 3750121 h 6013991"/>
                  <a:gd name="connsiteX3" fmla="*/ 2665559 w 6147686"/>
                  <a:gd name="connsiteY3" fmla="*/ 1404998 h 6013991"/>
                  <a:gd name="connsiteX4" fmla="*/ 3834641 w 6147686"/>
                  <a:gd name="connsiteY4" fmla="*/ 3868191 h 6013991"/>
                  <a:gd name="connsiteX5" fmla="*/ 4887911 w 6147686"/>
                  <a:gd name="connsiteY5" fmla="*/ 2160019 h 6013991"/>
                  <a:gd name="connsiteX6" fmla="*/ 6147686 w 6147686"/>
                  <a:gd name="connsiteY6" fmla="*/ 6013991 h 6013991"/>
                  <a:gd name="connsiteX0" fmla="*/ 2056 w 6147686"/>
                  <a:gd name="connsiteY0" fmla="*/ 0 h 6013991"/>
                  <a:gd name="connsiteX1" fmla="*/ 760729 w 6147686"/>
                  <a:gd name="connsiteY1" fmla="*/ 5311380 h 6013991"/>
                  <a:gd name="connsiteX2" fmla="*/ 1568991 w 6147686"/>
                  <a:gd name="connsiteY2" fmla="*/ 3750121 h 6013991"/>
                  <a:gd name="connsiteX3" fmla="*/ 2665559 w 6147686"/>
                  <a:gd name="connsiteY3" fmla="*/ 1404998 h 6013991"/>
                  <a:gd name="connsiteX4" fmla="*/ 3834641 w 6147686"/>
                  <a:gd name="connsiteY4" fmla="*/ 3868191 h 6013991"/>
                  <a:gd name="connsiteX5" fmla="*/ 4887911 w 6147686"/>
                  <a:gd name="connsiteY5" fmla="*/ 2160019 h 6013991"/>
                  <a:gd name="connsiteX6" fmla="*/ 6147686 w 6147686"/>
                  <a:gd name="connsiteY6" fmla="*/ 6013991 h 6013991"/>
                  <a:gd name="connsiteX0" fmla="*/ 706 w 6146336"/>
                  <a:gd name="connsiteY0" fmla="*/ 0 h 6013991"/>
                  <a:gd name="connsiteX1" fmla="*/ 759379 w 6146336"/>
                  <a:gd name="connsiteY1" fmla="*/ 5311380 h 6013991"/>
                  <a:gd name="connsiteX2" fmla="*/ 1687634 w 6146336"/>
                  <a:gd name="connsiteY2" fmla="*/ 3750121 h 6013991"/>
                  <a:gd name="connsiteX3" fmla="*/ 2664209 w 6146336"/>
                  <a:gd name="connsiteY3" fmla="*/ 1404998 h 6013991"/>
                  <a:gd name="connsiteX4" fmla="*/ 3833291 w 6146336"/>
                  <a:gd name="connsiteY4" fmla="*/ 3868191 h 6013991"/>
                  <a:gd name="connsiteX5" fmla="*/ 4886561 w 6146336"/>
                  <a:gd name="connsiteY5" fmla="*/ 2160019 h 6013991"/>
                  <a:gd name="connsiteX6" fmla="*/ 6146336 w 6146336"/>
                  <a:gd name="connsiteY6" fmla="*/ 6013991 h 6013991"/>
                  <a:gd name="connsiteX0" fmla="*/ 1743 w 6147373"/>
                  <a:gd name="connsiteY0" fmla="*/ 0 h 6013991"/>
                  <a:gd name="connsiteX1" fmla="*/ 760416 w 6147373"/>
                  <a:gd name="connsiteY1" fmla="*/ 5311380 h 6013991"/>
                  <a:gd name="connsiteX2" fmla="*/ 1688671 w 6147373"/>
                  <a:gd name="connsiteY2" fmla="*/ 3750121 h 6013991"/>
                  <a:gd name="connsiteX3" fmla="*/ 2665246 w 6147373"/>
                  <a:gd name="connsiteY3" fmla="*/ 1404998 h 6013991"/>
                  <a:gd name="connsiteX4" fmla="*/ 3834328 w 6147373"/>
                  <a:gd name="connsiteY4" fmla="*/ 3868191 h 6013991"/>
                  <a:gd name="connsiteX5" fmla="*/ 4887598 w 6147373"/>
                  <a:gd name="connsiteY5" fmla="*/ 2160019 h 6013991"/>
                  <a:gd name="connsiteX6" fmla="*/ 6147373 w 6147373"/>
                  <a:gd name="connsiteY6" fmla="*/ 6013991 h 6013991"/>
                  <a:gd name="connsiteX0" fmla="*/ 779 w 6146409"/>
                  <a:gd name="connsiteY0" fmla="*/ 0 h 6013991"/>
                  <a:gd name="connsiteX1" fmla="*/ 759452 w 6146409"/>
                  <a:gd name="connsiteY1" fmla="*/ 5311380 h 6013991"/>
                  <a:gd name="connsiteX2" fmla="*/ 1982236 w 6146409"/>
                  <a:gd name="connsiteY2" fmla="*/ 2537459 h 6013991"/>
                  <a:gd name="connsiteX3" fmla="*/ 2664282 w 6146409"/>
                  <a:gd name="connsiteY3" fmla="*/ 1404998 h 6013991"/>
                  <a:gd name="connsiteX4" fmla="*/ 3833364 w 6146409"/>
                  <a:gd name="connsiteY4" fmla="*/ 3868191 h 6013991"/>
                  <a:gd name="connsiteX5" fmla="*/ 4886634 w 6146409"/>
                  <a:gd name="connsiteY5" fmla="*/ 2160019 h 6013991"/>
                  <a:gd name="connsiteX6" fmla="*/ 6146409 w 6146409"/>
                  <a:gd name="connsiteY6" fmla="*/ 6013991 h 6013991"/>
                  <a:gd name="connsiteX0" fmla="*/ 779 w 6146409"/>
                  <a:gd name="connsiteY0" fmla="*/ 0 h 6013991"/>
                  <a:gd name="connsiteX1" fmla="*/ 759452 w 6146409"/>
                  <a:gd name="connsiteY1" fmla="*/ 5311380 h 6013991"/>
                  <a:gd name="connsiteX2" fmla="*/ 1982236 w 6146409"/>
                  <a:gd name="connsiteY2" fmla="*/ 2537459 h 6013991"/>
                  <a:gd name="connsiteX3" fmla="*/ 2664282 w 6146409"/>
                  <a:gd name="connsiteY3" fmla="*/ 1404998 h 6013991"/>
                  <a:gd name="connsiteX4" fmla="*/ 3833364 w 6146409"/>
                  <a:gd name="connsiteY4" fmla="*/ 3868191 h 6013991"/>
                  <a:gd name="connsiteX5" fmla="*/ 4886634 w 6146409"/>
                  <a:gd name="connsiteY5" fmla="*/ 2160019 h 6013991"/>
                  <a:gd name="connsiteX6" fmla="*/ 6146409 w 6146409"/>
                  <a:gd name="connsiteY6" fmla="*/ 6013991 h 6013991"/>
                  <a:gd name="connsiteX0" fmla="*/ 779 w 6146409"/>
                  <a:gd name="connsiteY0" fmla="*/ 0 h 6013991"/>
                  <a:gd name="connsiteX1" fmla="*/ 759452 w 6146409"/>
                  <a:gd name="connsiteY1" fmla="*/ 5311380 h 6013991"/>
                  <a:gd name="connsiteX2" fmla="*/ 1982236 w 6146409"/>
                  <a:gd name="connsiteY2" fmla="*/ 2537459 h 6013991"/>
                  <a:gd name="connsiteX3" fmla="*/ 2664282 w 6146409"/>
                  <a:gd name="connsiteY3" fmla="*/ 1404998 h 6013991"/>
                  <a:gd name="connsiteX4" fmla="*/ 3833364 w 6146409"/>
                  <a:gd name="connsiteY4" fmla="*/ 3868191 h 6013991"/>
                  <a:gd name="connsiteX5" fmla="*/ 4886634 w 6146409"/>
                  <a:gd name="connsiteY5" fmla="*/ 2160019 h 6013991"/>
                  <a:gd name="connsiteX6" fmla="*/ 6146409 w 6146409"/>
                  <a:gd name="connsiteY6" fmla="*/ 6013991 h 6013991"/>
                  <a:gd name="connsiteX0" fmla="*/ 779 w 6146409"/>
                  <a:gd name="connsiteY0" fmla="*/ 0 h 6013991"/>
                  <a:gd name="connsiteX1" fmla="*/ 759452 w 6146409"/>
                  <a:gd name="connsiteY1" fmla="*/ 5311380 h 6013991"/>
                  <a:gd name="connsiteX2" fmla="*/ 1982236 w 6146409"/>
                  <a:gd name="connsiteY2" fmla="*/ 2537459 h 6013991"/>
                  <a:gd name="connsiteX3" fmla="*/ 2664282 w 6146409"/>
                  <a:gd name="connsiteY3" fmla="*/ 1404998 h 6013991"/>
                  <a:gd name="connsiteX4" fmla="*/ 3833364 w 6146409"/>
                  <a:gd name="connsiteY4" fmla="*/ 3868191 h 6013991"/>
                  <a:gd name="connsiteX5" fmla="*/ 4886634 w 6146409"/>
                  <a:gd name="connsiteY5" fmla="*/ 2160019 h 6013991"/>
                  <a:gd name="connsiteX6" fmla="*/ 6146409 w 6146409"/>
                  <a:gd name="connsiteY6" fmla="*/ 6013991 h 6013991"/>
                  <a:gd name="connsiteX0" fmla="*/ 779 w 6146409"/>
                  <a:gd name="connsiteY0" fmla="*/ 0 h 6013991"/>
                  <a:gd name="connsiteX1" fmla="*/ 759452 w 6146409"/>
                  <a:gd name="connsiteY1" fmla="*/ 5311380 h 6013991"/>
                  <a:gd name="connsiteX2" fmla="*/ 1982236 w 6146409"/>
                  <a:gd name="connsiteY2" fmla="*/ 2537459 h 6013991"/>
                  <a:gd name="connsiteX3" fmla="*/ 2664282 w 6146409"/>
                  <a:gd name="connsiteY3" fmla="*/ 1404998 h 6013991"/>
                  <a:gd name="connsiteX4" fmla="*/ 3833364 w 6146409"/>
                  <a:gd name="connsiteY4" fmla="*/ 3868191 h 6013991"/>
                  <a:gd name="connsiteX5" fmla="*/ 4886634 w 6146409"/>
                  <a:gd name="connsiteY5" fmla="*/ 2160019 h 6013991"/>
                  <a:gd name="connsiteX6" fmla="*/ 6146409 w 6146409"/>
                  <a:gd name="connsiteY6" fmla="*/ 6013991 h 6013991"/>
                  <a:gd name="connsiteX0" fmla="*/ 779 w 6146409"/>
                  <a:gd name="connsiteY0" fmla="*/ 0 h 6013991"/>
                  <a:gd name="connsiteX1" fmla="*/ 759452 w 6146409"/>
                  <a:gd name="connsiteY1" fmla="*/ 5311380 h 6013991"/>
                  <a:gd name="connsiteX2" fmla="*/ 1982236 w 6146409"/>
                  <a:gd name="connsiteY2" fmla="*/ 2537459 h 6013991"/>
                  <a:gd name="connsiteX3" fmla="*/ 2664282 w 6146409"/>
                  <a:gd name="connsiteY3" fmla="*/ 1404998 h 6013991"/>
                  <a:gd name="connsiteX4" fmla="*/ 3833364 w 6146409"/>
                  <a:gd name="connsiteY4" fmla="*/ 3868191 h 6013991"/>
                  <a:gd name="connsiteX5" fmla="*/ 4886634 w 6146409"/>
                  <a:gd name="connsiteY5" fmla="*/ 2160019 h 6013991"/>
                  <a:gd name="connsiteX6" fmla="*/ 6146409 w 6146409"/>
                  <a:gd name="connsiteY6" fmla="*/ 6013991 h 6013991"/>
                  <a:gd name="connsiteX0" fmla="*/ 779 w 6146409"/>
                  <a:gd name="connsiteY0" fmla="*/ 0 h 6013991"/>
                  <a:gd name="connsiteX1" fmla="*/ 759452 w 6146409"/>
                  <a:gd name="connsiteY1" fmla="*/ 5311380 h 6013991"/>
                  <a:gd name="connsiteX2" fmla="*/ 1982236 w 6146409"/>
                  <a:gd name="connsiteY2" fmla="*/ 2537459 h 6013991"/>
                  <a:gd name="connsiteX3" fmla="*/ 2664282 w 6146409"/>
                  <a:gd name="connsiteY3" fmla="*/ 1404998 h 6013991"/>
                  <a:gd name="connsiteX4" fmla="*/ 3833364 w 6146409"/>
                  <a:gd name="connsiteY4" fmla="*/ 3868191 h 6013991"/>
                  <a:gd name="connsiteX5" fmla="*/ 4886634 w 6146409"/>
                  <a:gd name="connsiteY5" fmla="*/ 2160019 h 6013991"/>
                  <a:gd name="connsiteX6" fmla="*/ 6146409 w 6146409"/>
                  <a:gd name="connsiteY6" fmla="*/ 6013991 h 6013991"/>
                  <a:gd name="connsiteX0" fmla="*/ 779 w 6146409"/>
                  <a:gd name="connsiteY0" fmla="*/ 0 h 6013991"/>
                  <a:gd name="connsiteX1" fmla="*/ 759452 w 6146409"/>
                  <a:gd name="connsiteY1" fmla="*/ 5311380 h 6013991"/>
                  <a:gd name="connsiteX2" fmla="*/ 1982236 w 6146409"/>
                  <a:gd name="connsiteY2" fmla="*/ 2537459 h 6013991"/>
                  <a:gd name="connsiteX3" fmla="*/ 2664282 w 6146409"/>
                  <a:gd name="connsiteY3" fmla="*/ 1404998 h 6013991"/>
                  <a:gd name="connsiteX4" fmla="*/ 3833364 w 6146409"/>
                  <a:gd name="connsiteY4" fmla="*/ 3868191 h 6013991"/>
                  <a:gd name="connsiteX5" fmla="*/ 4886634 w 6146409"/>
                  <a:gd name="connsiteY5" fmla="*/ 2160019 h 6013991"/>
                  <a:gd name="connsiteX6" fmla="*/ 6146409 w 6146409"/>
                  <a:gd name="connsiteY6" fmla="*/ 6013991 h 6013991"/>
                  <a:gd name="connsiteX0" fmla="*/ 1022 w 6146652"/>
                  <a:gd name="connsiteY0" fmla="*/ 0 h 6013991"/>
                  <a:gd name="connsiteX1" fmla="*/ 759695 w 6146652"/>
                  <a:gd name="connsiteY1" fmla="*/ 5311380 h 6013991"/>
                  <a:gd name="connsiteX2" fmla="*/ 2664525 w 6146652"/>
                  <a:gd name="connsiteY2" fmla="*/ 1404998 h 6013991"/>
                  <a:gd name="connsiteX3" fmla="*/ 3833607 w 6146652"/>
                  <a:gd name="connsiteY3" fmla="*/ 3868191 h 6013991"/>
                  <a:gd name="connsiteX4" fmla="*/ 4886877 w 6146652"/>
                  <a:gd name="connsiteY4" fmla="*/ 2160019 h 6013991"/>
                  <a:gd name="connsiteX5" fmla="*/ 6146652 w 6146652"/>
                  <a:gd name="connsiteY5" fmla="*/ 6013991 h 6013991"/>
                  <a:gd name="connsiteX0" fmla="*/ 1656 w 6147286"/>
                  <a:gd name="connsiteY0" fmla="*/ 0 h 6013991"/>
                  <a:gd name="connsiteX1" fmla="*/ 760329 w 6147286"/>
                  <a:gd name="connsiteY1" fmla="*/ 5311380 h 6013991"/>
                  <a:gd name="connsiteX2" fmla="*/ 2665159 w 6147286"/>
                  <a:gd name="connsiteY2" fmla="*/ 1404998 h 6013991"/>
                  <a:gd name="connsiteX3" fmla="*/ 3834241 w 6147286"/>
                  <a:gd name="connsiteY3" fmla="*/ 3868191 h 6013991"/>
                  <a:gd name="connsiteX4" fmla="*/ 4887511 w 6147286"/>
                  <a:gd name="connsiteY4" fmla="*/ 2160019 h 6013991"/>
                  <a:gd name="connsiteX5" fmla="*/ 6147286 w 6147286"/>
                  <a:gd name="connsiteY5" fmla="*/ 6013991 h 6013991"/>
                  <a:gd name="connsiteX0" fmla="*/ 1656 w 6147286"/>
                  <a:gd name="connsiteY0" fmla="*/ 0 h 6013991"/>
                  <a:gd name="connsiteX1" fmla="*/ 760329 w 6147286"/>
                  <a:gd name="connsiteY1" fmla="*/ 5311380 h 6013991"/>
                  <a:gd name="connsiteX2" fmla="*/ 2665159 w 6147286"/>
                  <a:gd name="connsiteY2" fmla="*/ 1404998 h 6013991"/>
                  <a:gd name="connsiteX3" fmla="*/ 3834241 w 6147286"/>
                  <a:gd name="connsiteY3" fmla="*/ 3868191 h 6013991"/>
                  <a:gd name="connsiteX4" fmla="*/ 4887511 w 6147286"/>
                  <a:gd name="connsiteY4" fmla="*/ 2160019 h 6013991"/>
                  <a:gd name="connsiteX5" fmla="*/ 6147286 w 6147286"/>
                  <a:gd name="connsiteY5" fmla="*/ 6013991 h 6013991"/>
                  <a:gd name="connsiteX0" fmla="*/ 1656 w 6147286"/>
                  <a:gd name="connsiteY0" fmla="*/ 0 h 6013991"/>
                  <a:gd name="connsiteX1" fmla="*/ 760329 w 6147286"/>
                  <a:gd name="connsiteY1" fmla="*/ 5311380 h 6013991"/>
                  <a:gd name="connsiteX2" fmla="*/ 2665159 w 6147286"/>
                  <a:gd name="connsiteY2" fmla="*/ 1404998 h 6013991"/>
                  <a:gd name="connsiteX3" fmla="*/ 3834241 w 6147286"/>
                  <a:gd name="connsiteY3" fmla="*/ 3868191 h 6013991"/>
                  <a:gd name="connsiteX4" fmla="*/ 4887511 w 6147286"/>
                  <a:gd name="connsiteY4" fmla="*/ 2160019 h 6013991"/>
                  <a:gd name="connsiteX5" fmla="*/ 6147286 w 6147286"/>
                  <a:gd name="connsiteY5" fmla="*/ 6013991 h 6013991"/>
                  <a:gd name="connsiteX0" fmla="*/ 1656 w 6147286"/>
                  <a:gd name="connsiteY0" fmla="*/ 0 h 6013991"/>
                  <a:gd name="connsiteX1" fmla="*/ 760329 w 6147286"/>
                  <a:gd name="connsiteY1" fmla="*/ 5311380 h 6013991"/>
                  <a:gd name="connsiteX2" fmla="*/ 2665159 w 6147286"/>
                  <a:gd name="connsiteY2" fmla="*/ 1404998 h 6013991"/>
                  <a:gd name="connsiteX3" fmla="*/ 3834241 w 6147286"/>
                  <a:gd name="connsiteY3" fmla="*/ 3868191 h 6013991"/>
                  <a:gd name="connsiteX4" fmla="*/ 4887511 w 6147286"/>
                  <a:gd name="connsiteY4" fmla="*/ 2376795 h 6013991"/>
                  <a:gd name="connsiteX5" fmla="*/ 6147286 w 6147286"/>
                  <a:gd name="connsiteY5" fmla="*/ 6013991 h 6013991"/>
                  <a:gd name="connsiteX0" fmla="*/ 1656 w 6147286"/>
                  <a:gd name="connsiteY0" fmla="*/ 0 h 6013991"/>
                  <a:gd name="connsiteX1" fmla="*/ 760329 w 6147286"/>
                  <a:gd name="connsiteY1" fmla="*/ 5311380 h 6013991"/>
                  <a:gd name="connsiteX2" fmla="*/ 2665159 w 6147286"/>
                  <a:gd name="connsiteY2" fmla="*/ 1404998 h 6013991"/>
                  <a:gd name="connsiteX3" fmla="*/ 3834241 w 6147286"/>
                  <a:gd name="connsiteY3" fmla="*/ 3868191 h 6013991"/>
                  <a:gd name="connsiteX4" fmla="*/ 4887511 w 6147286"/>
                  <a:gd name="connsiteY4" fmla="*/ 2376795 h 6013991"/>
                  <a:gd name="connsiteX5" fmla="*/ 6147286 w 6147286"/>
                  <a:gd name="connsiteY5" fmla="*/ 6013991 h 6013991"/>
                  <a:gd name="connsiteX0" fmla="*/ 1022 w 6146652"/>
                  <a:gd name="connsiteY0" fmla="*/ 0 h 6013991"/>
                  <a:gd name="connsiteX1" fmla="*/ 759695 w 6146652"/>
                  <a:gd name="connsiteY1" fmla="*/ 5311380 h 6013991"/>
                  <a:gd name="connsiteX2" fmla="*/ 2664526 w 6146652"/>
                  <a:gd name="connsiteY2" fmla="*/ 501053 h 6013991"/>
                  <a:gd name="connsiteX3" fmla="*/ 3833607 w 6146652"/>
                  <a:gd name="connsiteY3" fmla="*/ 3868191 h 6013991"/>
                  <a:gd name="connsiteX4" fmla="*/ 4886877 w 6146652"/>
                  <a:gd name="connsiteY4" fmla="*/ 2376795 h 6013991"/>
                  <a:gd name="connsiteX5" fmla="*/ 6146652 w 6146652"/>
                  <a:gd name="connsiteY5" fmla="*/ 6013991 h 6013991"/>
                  <a:gd name="connsiteX0" fmla="*/ 982 w 6146612"/>
                  <a:gd name="connsiteY0" fmla="*/ 0 h 6013991"/>
                  <a:gd name="connsiteX1" fmla="*/ 759655 w 6146612"/>
                  <a:gd name="connsiteY1" fmla="*/ 5311380 h 6013991"/>
                  <a:gd name="connsiteX2" fmla="*/ 2570402 w 6146612"/>
                  <a:gd name="connsiteY2" fmla="*/ 2627984 h 6013991"/>
                  <a:gd name="connsiteX3" fmla="*/ 3833567 w 6146612"/>
                  <a:gd name="connsiteY3" fmla="*/ 3868191 h 6013991"/>
                  <a:gd name="connsiteX4" fmla="*/ 4886837 w 6146612"/>
                  <a:gd name="connsiteY4" fmla="*/ 2376795 h 6013991"/>
                  <a:gd name="connsiteX5" fmla="*/ 6146612 w 6146612"/>
                  <a:gd name="connsiteY5" fmla="*/ 6013991 h 6013991"/>
                  <a:gd name="connsiteX0" fmla="*/ 982 w 6146612"/>
                  <a:gd name="connsiteY0" fmla="*/ 0 h 6013991"/>
                  <a:gd name="connsiteX1" fmla="*/ 759655 w 6146612"/>
                  <a:gd name="connsiteY1" fmla="*/ 5311380 h 6013991"/>
                  <a:gd name="connsiteX2" fmla="*/ 2570402 w 6146612"/>
                  <a:gd name="connsiteY2" fmla="*/ 2627984 h 6013991"/>
                  <a:gd name="connsiteX3" fmla="*/ 3833567 w 6146612"/>
                  <a:gd name="connsiteY3" fmla="*/ 3868191 h 6013991"/>
                  <a:gd name="connsiteX4" fmla="*/ 5051484 w 6146612"/>
                  <a:gd name="connsiteY4" fmla="*/ 1153813 h 6013991"/>
                  <a:gd name="connsiteX5" fmla="*/ 6146612 w 6146612"/>
                  <a:gd name="connsiteY5" fmla="*/ 6013991 h 60139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146612" h="6013991">
                    <a:moveTo>
                      <a:pt x="982" y="0"/>
                    </a:moveTo>
                    <a:cubicBezTo>
                      <a:pt x="-21058" y="2490966"/>
                      <a:pt x="331418" y="4873383"/>
                      <a:pt x="759655" y="5311380"/>
                    </a:cubicBezTo>
                    <a:cubicBezTo>
                      <a:pt x="1187892" y="5749377"/>
                      <a:pt x="1885684" y="2623096"/>
                      <a:pt x="2570402" y="2627984"/>
                    </a:cubicBezTo>
                    <a:cubicBezTo>
                      <a:pt x="3255120" y="2632872"/>
                      <a:pt x="3420053" y="4113886"/>
                      <a:pt x="3833567" y="3868191"/>
                    </a:cubicBezTo>
                    <a:cubicBezTo>
                      <a:pt x="4247081" y="3622496"/>
                      <a:pt x="4522327" y="1140134"/>
                      <a:pt x="5051484" y="1153813"/>
                    </a:cubicBezTo>
                    <a:cubicBezTo>
                      <a:pt x="5580641" y="1167492"/>
                      <a:pt x="5873889" y="5131270"/>
                      <a:pt x="6146612" y="6013991"/>
                    </a:cubicBezTo>
                  </a:path>
                </a:pathLst>
              </a:custGeom>
              <a:noFill/>
              <a:ln w="57150"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799" dirty="0"/>
              </a:p>
            </p:txBody>
          </p:sp>
        </p:grpSp>
        <p:cxnSp>
          <p:nvCxnSpPr>
            <p:cNvPr id="117" name="Connecteur droit avec flèche 116">
              <a:extLst>
                <a:ext uri="{FF2B5EF4-FFF2-40B4-BE49-F238E27FC236}">
                  <a16:creationId xmlns:a16="http://schemas.microsoft.com/office/drawing/2014/main" id="{32A5F244-D18E-6187-B10C-D0312FE5555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389794" y="5852444"/>
              <a:ext cx="1046741" cy="306119"/>
            </a:xfrm>
            <a:prstGeom prst="straightConnector1">
              <a:avLst/>
            </a:prstGeom>
            <a:ln w="88900">
              <a:solidFill>
                <a:schemeClr val="bg2">
                  <a:lumMod val="10000"/>
                </a:schemeClr>
              </a:solidFill>
              <a:tailEnd type="stealth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0" name="ZoneTexte 119">
            <a:extLst>
              <a:ext uri="{FF2B5EF4-FFF2-40B4-BE49-F238E27FC236}">
                <a16:creationId xmlns:a16="http://schemas.microsoft.com/office/drawing/2014/main" id="{85E69430-010E-1045-42D6-C275AB338A0B}"/>
              </a:ext>
            </a:extLst>
          </p:cNvPr>
          <p:cNvSpPr txBox="1"/>
          <p:nvPr/>
        </p:nvSpPr>
        <p:spPr>
          <a:xfrm>
            <a:off x="9540952" y="1015929"/>
            <a:ext cx="211365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b="1" dirty="0" err="1">
                <a:solidFill>
                  <a:srgbClr val="FF0000"/>
                </a:solidFill>
              </a:rPr>
              <a:t>Delayed</a:t>
            </a:r>
            <a:r>
              <a:rPr lang="fr-FR" sz="2400" b="1" dirty="0">
                <a:solidFill>
                  <a:srgbClr val="FF0000"/>
                </a:solidFill>
              </a:rPr>
              <a:t> fission</a:t>
            </a:r>
          </a:p>
        </p:txBody>
      </p:sp>
      <p:sp>
        <p:nvSpPr>
          <p:cNvPr id="123" name="ZoneTexte 122">
            <a:extLst>
              <a:ext uri="{FF2B5EF4-FFF2-40B4-BE49-F238E27FC236}">
                <a16:creationId xmlns:a16="http://schemas.microsoft.com/office/drawing/2014/main" id="{75B3839A-8294-E97B-F147-F78C50C9C69F}"/>
              </a:ext>
            </a:extLst>
          </p:cNvPr>
          <p:cNvSpPr txBox="1"/>
          <p:nvPr/>
        </p:nvSpPr>
        <p:spPr>
          <a:xfrm rot="19797962">
            <a:off x="10341280" y="5503667"/>
            <a:ext cx="1976823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FR" dirty="0" err="1">
                <a:solidFill>
                  <a:schemeClr val="bg1">
                    <a:lumMod val="6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Theoritical</a:t>
            </a:r>
            <a:r>
              <a:rPr lang="fr-FR" dirty="0">
                <a:solidFill>
                  <a:schemeClr val="bg1">
                    <a:lumMod val="6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!</a:t>
            </a:r>
          </a:p>
        </p:txBody>
      </p:sp>
    </p:spTree>
    <p:extLst>
      <p:ext uri="{BB962C8B-B14F-4D97-AF65-F5344CB8AC3E}">
        <p14:creationId xmlns:p14="http://schemas.microsoft.com/office/powerpoint/2010/main" val="193591521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591738" y="169116"/>
            <a:ext cx="7917766" cy="488983"/>
          </a:xfrm>
        </p:spPr>
        <p:txBody>
          <a:bodyPr>
            <a:normAutofit/>
          </a:bodyPr>
          <a:lstStyle/>
          <a:p>
            <a:r>
              <a:rPr lang="fr-FR" dirty="0"/>
              <a:t>1. Introduction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A7F0F3-D582-402A-B5FC-0362F90F69E0}" type="datetime1">
              <a:rPr lang="fr-FR" smtClean="0"/>
              <a:t>31/05/2024</a:t>
            </a:fld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Corentin Hiver | Oslo </a:t>
            </a:r>
            <a:r>
              <a:rPr lang="en-US" dirty="0"/>
              <a:t>8th Workshop on Level Density , Gamma Strength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1596-5F9D-49C5-9701-16B3CA54319D}" type="slidenum">
              <a:rPr lang="fr-FR" smtClean="0"/>
              <a:pPr/>
              <a:t>15</a:t>
            </a:fld>
            <a:endParaRPr lang="fr-FR" dirty="0"/>
          </a:p>
        </p:txBody>
      </p:sp>
      <p:grpSp>
        <p:nvGrpSpPr>
          <p:cNvPr id="58" name="Groupe 57">
            <a:extLst>
              <a:ext uri="{FF2B5EF4-FFF2-40B4-BE49-F238E27FC236}">
                <a16:creationId xmlns:a16="http://schemas.microsoft.com/office/drawing/2014/main" id="{5522940D-3020-C810-33E2-E4B2EE68934E}"/>
              </a:ext>
            </a:extLst>
          </p:cNvPr>
          <p:cNvGrpSpPr/>
          <p:nvPr/>
        </p:nvGrpSpPr>
        <p:grpSpPr>
          <a:xfrm>
            <a:off x="-7174" y="907309"/>
            <a:ext cx="12096702" cy="5464401"/>
            <a:chOff x="-7174" y="916545"/>
            <a:chExt cx="12096702" cy="5464401"/>
          </a:xfrm>
        </p:grpSpPr>
        <p:grpSp>
          <p:nvGrpSpPr>
            <p:cNvPr id="41" name="Groupe 40">
              <a:extLst>
                <a:ext uri="{FF2B5EF4-FFF2-40B4-BE49-F238E27FC236}">
                  <a16:creationId xmlns:a16="http://schemas.microsoft.com/office/drawing/2014/main" id="{1366CA81-F1A3-F619-2556-04C69A5CB5B7}"/>
                </a:ext>
              </a:extLst>
            </p:cNvPr>
            <p:cNvGrpSpPr/>
            <p:nvPr/>
          </p:nvGrpSpPr>
          <p:grpSpPr>
            <a:xfrm>
              <a:off x="-7174" y="916545"/>
              <a:ext cx="12096702" cy="5147586"/>
              <a:chOff x="-7174" y="916545"/>
              <a:chExt cx="12096702" cy="5147586"/>
            </a:xfrm>
          </p:grpSpPr>
          <p:pic>
            <p:nvPicPr>
              <p:cNvPr id="42" name="Image 41">
                <a:extLst>
                  <a:ext uri="{FF2B5EF4-FFF2-40B4-BE49-F238E27FC236}">
                    <a16:creationId xmlns:a16="http://schemas.microsoft.com/office/drawing/2014/main" id="{AC05C0F7-8D5E-CA44-FC70-C01C304C308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-7174" y="1105523"/>
                <a:ext cx="8397774" cy="4958608"/>
              </a:xfrm>
              <a:prstGeom prst="rect">
                <a:avLst/>
              </a:prstGeom>
            </p:spPr>
          </p:pic>
          <p:sp>
            <p:nvSpPr>
              <p:cNvPr id="43" name="Forme libre : forme 42">
                <a:extLst>
                  <a:ext uri="{FF2B5EF4-FFF2-40B4-BE49-F238E27FC236}">
                    <a16:creationId xmlns:a16="http://schemas.microsoft.com/office/drawing/2014/main" id="{4F2DFD30-AC61-3DF1-0DDE-3805BE032416}"/>
                  </a:ext>
                </a:extLst>
              </p:cNvPr>
              <p:cNvSpPr/>
              <p:nvPr/>
            </p:nvSpPr>
            <p:spPr>
              <a:xfrm>
                <a:off x="3172126" y="920322"/>
                <a:ext cx="5255182" cy="2752248"/>
              </a:xfrm>
              <a:custGeom>
                <a:avLst/>
                <a:gdLst>
                  <a:gd name="connsiteX0" fmla="*/ 1778000 w 5242560"/>
                  <a:gd name="connsiteY0" fmla="*/ 50800 h 1849120"/>
                  <a:gd name="connsiteX1" fmla="*/ 10160 w 5242560"/>
                  <a:gd name="connsiteY1" fmla="*/ 1391920 h 1849120"/>
                  <a:gd name="connsiteX2" fmla="*/ 0 w 5242560"/>
                  <a:gd name="connsiteY2" fmla="*/ 1849120 h 1849120"/>
                  <a:gd name="connsiteX3" fmla="*/ 5242560 w 5242560"/>
                  <a:gd name="connsiteY3" fmla="*/ 1838960 h 1849120"/>
                  <a:gd name="connsiteX4" fmla="*/ 5130800 w 5242560"/>
                  <a:gd name="connsiteY4" fmla="*/ 762000 h 1849120"/>
                  <a:gd name="connsiteX5" fmla="*/ 3769360 w 5242560"/>
                  <a:gd name="connsiteY5" fmla="*/ 0 h 1849120"/>
                  <a:gd name="connsiteX6" fmla="*/ 1778000 w 5242560"/>
                  <a:gd name="connsiteY6" fmla="*/ 50800 h 1849120"/>
                  <a:gd name="connsiteX0" fmla="*/ 1778000 w 5242560"/>
                  <a:gd name="connsiteY0" fmla="*/ 0 h 1798320"/>
                  <a:gd name="connsiteX1" fmla="*/ 10160 w 5242560"/>
                  <a:gd name="connsiteY1" fmla="*/ 1341120 h 1798320"/>
                  <a:gd name="connsiteX2" fmla="*/ 0 w 5242560"/>
                  <a:gd name="connsiteY2" fmla="*/ 1798320 h 1798320"/>
                  <a:gd name="connsiteX3" fmla="*/ 5242560 w 5242560"/>
                  <a:gd name="connsiteY3" fmla="*/ 1788160 h 1798320"/>
                  <a:gd name="connsiteX4" fmla="*/ 5130800 w 5242560"/>
                  <a:gd name="connsiteY4" fmla="*/ 711200 h 1798320"/>
                  <a:gd name="connsiteX5" fmla="*/ 3749040 w 5242560"/>
                  <a:gd name="connsiteY5" fmla="*/ 30480 h 1798320"/>
                  <a:gd name="connsiteX6" fmla="*/ 1778000 w 5242560"/>
                  <a:gd name="connsiteY6" fmla="*/ 0 h 1798320"/>
                  <a:gd name="connsiteX0" fmla="*/ 1778000 w 5242560"/>
                  <a:gd name="connsiteY0" fmla="*/ 0 h 1798320"/>
                  <a:gd name="connsiteX1" fmla="*/ 10160 w 5242560"/>
                  <a:gd name="connsiteY1" fmla="*/ 1341120 h 1798320"/>
                  <a:gd name="connsiteX2" fmla="*/ 0 w 5242560"/>
                  <a:gd name="connsiteY2" fmla="*/ 1798320 h 1798320"/>
                  <a:gd name="connsiteX3" fmla="*/ 5242560 w 5242560"/>
                  <a:gd name="connsiteY3" fmla="*/ 1788160 h 1798320"/>
                  <a:gd name="connsiteX4" fmla="*/ 5130800 w 5242560"/>
                  <a:gd name="connsiteY4" fmla="*/ 711200 h 1798320"/>
                  <a:gd name="connsiteX5" fmla="*/ 3749040 w 5242560"/>
                  <a:gd name="connsiteY5" fmla="*/ 30480 h 1798320"/>
                  <a:gd name="connsiteX6" fmla="*/ 1778000 w 5242560"/>
                  <a:gd name="connsiteY6" fmla="*/ 0 h 1798320"/>
                  <a:gd name="connsiteX0" fmla="*/ 1778000 w 5242560"/>
                  <a:gd name="connsiteY0" fmla="*/ 0 h 1798320"/>
                  <a:gd name="connsiteX1" fmla="*/ 10160 w 5242560"/>
                  <a:gd name="connsiteY1" fmla="*/ 1341120 h 1798320"/>
                  <a:gd name="connsiteX2" fmla="*/ 0 w 5242560"/>
                  <a:gd name="connsiteY2" fmla="*/ 1798320 h 1798320"/>
                  <a:gd name="connsiteX3" fmla="*/ 5242560 w 5242560"/>
                  <a:gd name="connsiteY3" fmla="*/ 1788160 h 1798320"/>
                  <a:gd name="connsiteX4" fmla="*/ 5130800 w 5242560"/>
                  <a:gd name="connsiteY4" fmla="*/ 711200 h 1798320"/>
                  <a:gd name="connsiteX5" fmla="*/ 3749040 w 5242560"/>
                  <a:gd name="connsiteY5" fmla="*/ 30480 h 1798320"/>
                  <a:gd name="connsiteX6" fmla="*/ 1778000 w 5242560"/>
                  <a:gd name="connsiteY6" fmla="*/ 0 h 1798320"/>
                  <a:gd name="connsiteX0" fmla="*/ 1778000 w 5243836"/>
                  <a:gd name="connsiteY0" fmla="*/ 0 h 1798320"/>
                  <a:gd name="connsiteX1" fmla="*/ 10160 w 5243836"/>
                  <a:gd name="connsiteY1" fmla="*/ 1341120 h 1798320"/>
                  <a:gd name="connsiteX2" fmla="*/ 0 w 5243836"/>
                  <a:gd name="connsiteY2" fmla="*/ 1798320 h 1798320"/>
                  <a:gd name="connsiteX3" fmla="*/ 5242560 w 5243836"/>
                  <a:gd name="connsiteY3" fmla="*/ 1788160 h 1798320"/>
                  <a:gd name="connsiteX4" fmla="*/ 5130800 w 5243836"/>
                  <a:gd name="connsiteY4" fmla="*/ 711200 h 1798320"/>
                  <a:gd name="connsiteX5" fmla="*/ 3749040 w 5243836"/>
                  <a:gd name="connsiteY5" fmla="*/ 30480 h 1798320"/>
                  <a:gd name="connsiteX6" fmla="*/ 1778000 w 5243836"/>
                  <a:gd name="connsiteY6" fmla="*/ 0 h 1798320"/>
                  <a:gd name="connsiteX0" fmla="*/ 1778000 w 5303355"/>
                  <a:gd name="connsiteY0" fmla="*/ 0 h 1798320"/>
                  <a:gd name="connsiteX1" fmla="*/ 10160 w 5303355"/>
                  <a:gd name="connsiteY1" fmla="*/ 1341120 h 1798320"/>
                  <a:gd name="connsiteX2" fmla="*/ 0 w 5303355"/>
                  <a:gd name="connsiteY2" fmla="*/ 1798320 h 1798320"/>
                  <a:gd name="connsiteX3" fmla="*/ 5242560 w 5303355"/>
                  <a:gd name="connsiteY3" fmla="*/ 1788160 h 1798320"/>
                  <a:gd name="connsiteX4" fmla="*/ 5130800 w 5303355"/>
                  <a:gd name="connsiteY4" fmla="*/ 711200 h 1798320"/>
                  <a:gd name="connsiteX5" fmla="*/ 3749040 w 5303355"/>
                  <a:gd name="connsiteY5" fmla="*/ 30480 h 1798320"/>
                  <a:gd name="connsiteX6" fmla="*/ 1778000 w 5303355"/>
                  <a:gd name="connsiteY6" fmla="*/ 0 h 1798320"/>
                  <a:gd name="connsiteX0" fmla="*/ 1778000 w 5303355"/>
                  <a:gd name="connsiteY0" fmla="*/ 0 h 1818785"/>
                  <a:gd name="connsiteX1" fmla="*/ 10160 w 5303355"/>
                  <a:gd name="connsiteY1" fmla="*/ 1341120 h 1818785"/>
                  <a:gd name="connsiteX2" fmla="*/ 0 w 5303355"/>
                  <a:gd name="connsiteY2" fmla="*/ 1798320 h 1818785"/>
                  <a:gd name="connsiteX3" fmla="*/ 5242560 w 5303355"/>
                  <a:gd name="connsiteY3" fmla="*/ 1788160 h 1818785"/>
                  <a:gd name="connsiteX4" fmla="*/ 5130800 w 5303355"/>
                  <a:gd name="connsiteY4" fmla="*/ 711200 h 1818785"/>
                  <a:gd name="connsiteX5" fmla="*/ 3749040 w 5303355"/>
                  <a:gd name="connsiteY5" fmla="*/ 30480 h 1818785"/>
                  <a:gd name="connsiteX6" fmla="*/ 1778000 w 5303355"/>
                  <a:gd name="connsiteY6" fmla="*/ 0 h 1818785"/>
                  <a:gd name="connsiteX0" fmla="*/ 1778000 w 5303355"/>
                  <a:gd name="connsiteY0" fmla="*/ 0 h 1843166"/>
                  <a:gd name="connsiteX1" fmla="*/ 10160 w 5303355"/>
                  <a:gd name="connsiteY1" fmla="*/ 1341120 h 1843166"/>
                  <a:gd name="connsiteX2" fmla="*/ 0 w 5303355"/>
                  <a:gd name="connsiteY2" fmla="*/ 1798320 h 1843166"/>
                  <a:gd name="connsiteX3" fmla="*/ 5242560 w 5303355"/>
                  <a:gd name="connsiteY3" fmla="*/ 1788160 h 1843166"/>
                  <a:gd name="connsiteX4" fmla="*/ 5130800 w 5303355"/>
                  <a:gd name="connsiteY4" fmla="*/ 711200 h 1843166"/>
                  <a:gd name="connsiteX5" fmla="*/ 3749040 w 5303355"/>
                  <a:gd name="connsiteY5" fmla="*/ 30480 h 1843166"/>
                  <a:gd name="connsiteX6" fmla="*/ 1778000 w 5303355"/>
                  <a:gd name="connsiteY6" fmla="*/ 0 h 1843166"/>
                  <a:gd name="connsiteX0" fmla="*/ 1801844 w 5327199"/>
                  <a:gd name="connsiteY0" fmla="*/ 0 h 1843166"/>
                  <a:gd name="connsiteX1" fmla="*/ 34004 w 5327199"/>
                  <a:gd name="connsiteY1" fmla="*/ 1341120 h 1843166"/>
                  <a:gd name="connsiteX2" fmla="*/ 23844 w 5327199"/>
                  <a:gd name="connsiteY2" fmla="*/ 1798320 h 1843166"/>
                  <a:gd name="connsiteX3" fmla="*/ 5266404 w 5327199"/>
                  <a:gd name="connsiteY3" fmla="*/ 1788160 h 1843166"/>
                  <a:gd name="connsiteX4" fmla="*/ 5154644 w 5327199"/>
                  <a:gd name="connsiteY4" fmla="*/ 711200 h 1843166"/>
                  <a:gd name="connsiteX5" fmla="*/ 3772884 w 5327199"/>
                  <a:gd name="connsiteY5" fmla="*/ 30480 h 1843166"/>
                  <a:gd name="connsiteX6" fmla="*/ 1801844 w 5327199"/>
                  <a:gd name="connsiteY6" fmla="*/ 0 h 1843166"/>
                  <a:gd name="connsiteX0" fmla="*/ 1809061 w 5334416"/>
                  <a:gd name="connsiteY0" fmla="*/ 0 h 1843166"/>
                  <a:gd name="connsiteX1" fmla="*/ 41221 w 5334416"/>
                  <a:gd name="connsiteY1" fmla="*/ 1341120 h 1843166"/>
                  <a:gd name="connsiteX2" fmla="*/ 31061 w 5334416"/>
                  <a:gd name="connsiteY2" fmla="*/ 1798320 h 1843166"/>
                  <a:gd name="connsiteX3" fmla="*/ 5273621 w 5334416"/>
                  <a:gd name="connsiteY3" fmla="*/ 1788160 h 1843166"/>
                  <a:gd name="connsiteX4" fmla="*/ 5161861 w 5334416"/>
                  <a:gd name="connsiteY4" fmla="*/ 711200 h 1843166"/>
                  <a:gd name="connsiteX5" fmla="*/ 3780101 w 5334416"/>
                  <a:gd name="connsiteY5" fmla="*/ 30480 h 1843166"/>
                  <a:gd name="connsiteX6" fmla="*/ 1809061 w 5334416"/>
                  <a:gd name="connsiteY6" fmla="*/ 0 h 1843166"/>
                  <a:gd name="connsiteX0" fmla="*/ 1809061 w 5334416"/>
                  <a:gd name="connsiteY0" fmla="*/ 0 h 1843166"/>
                  <a:gd name="connsiteX1" fmla="*/ 41221 w 5334416"/>
                  <a:gd name="connsiteY1" fmla="*/ 1341120 h 1843166"/>
                  <a:gd name="connsiteX2" fmla="*/ 31061 w 5334416"/>
                  <a:gd name="connsiteY2" fmla="*/ 1798320 h 1843166"/>
                  <a:gd name="connsiteX3" fmla="*/ 5273621 w 5334416"/>
                  <a:gd name="connsiteY3" fmla="*/ 1788160 h 1843166"/>
                  <a:gd name="connsiteX4" fmla="*/ 5161861 w 5334416"/>
                  <a:gd name="connsiteY4" fmla="*/ 711200 h 1843166"/>
                  <a:gd name="connsiteX5" fmla="*/ 3780101 w 5334416"/>
                  <a:gd name="connsiteY5" fmla="*/ 30480 h 1843166"/>
                  <a:gd name="connsiteX6" fmla="*/ 1809061 w 5334416"/>
                  <a:gd name="connsiteY6" fmla="*/ 0 h 1843166"/>
                  <a:gd name="connsiteX0" fmla="*/ 1809061 w 5334416"/>
                  <a:gd name="connsiteY0" fmla="*/ 0 h 1843166"/>
                  <a:gd name="connsiteX1" fmla="*/ 41221 w 5334416"/>
                  <a:gd name="connsiteY1" fmla="*/ 1341120 h 1843166"/>
                  <a:gd name="connsiteX2" fmla="*/ 31061 w 5334416"/>
                  <a:gd name="connsiteY2" fmla="*/ 1798320 h 1843166"/>
                  <a:gd name="connsiteX3" fmla="*/ 5273621 w 5334416"/>
                  <a:gd name="connsiteY3" fmla="*/ 1788160 h 1843166"/>
                  <a:gd name="connsiteX4" fmla="*/ 5161861 w 5334416"/>
                  <a:gd name="connsiteY4" fmla="*/ 711200 h 1843166"/>
                  <a:gd name="connsiteX5" fmla="*/ 3780101 w 5334416"/>
                  <a:gd name="connsiteY5" fmla="*/ 30480 h 1843166"/>
                  <a:gd name="connsiteX6" fmla="*/ 1809061 w 5334416"/>
                  <a:gd name="connsiteY6" fmla="*/ 0 h 1843166"/>
                  <a:gd name="connsiteX0" fmla="*/ 1809061 w 5334416"/>
                  <a:gd name="connsiteY0" fmla="*/ 0 h 1843166"/>
                  <a:gd name="connsiteX1" fmla="*/ 41221 w 5334416"/>
                  <a:gd name="connsiteY1" fmla="*/ 1341120 h 1843166"/>
                  <a:gd name="connsiteX2" fmla="*/ 31061 w 5334416"/>
                  <a:gd name="connsiteY2" fmla="*/ 1798320 h 1843166"/>
                  <a:gd name="connsiteX3" fmla="*/ 5273621 w 5334416"/>
                  <a:gd name="connsiteY3" fmla="*/ 1788160 h 1843166"/>
                  <a:gd name="connsiteX4" fmla="*/ 5161861 w 5334416"/>
                  <a:gd name="connsiteY4" fmla="*/ 711200 h 1843166"/>
                  <a:gd name="connsiteX5" fmla="*/ 3780101 w 5334416"/>
                  <a:gd name="connsiteY5" fmla="*/ 30480 h 1843166"/>
                  <a:gd name="connsiteX6" fmla="*/ 1809061 w 5334416"/>
                  <a:gd name="connsiteY6" fmla="*/ 0 h 1843166"/>
                  <a:gd name="connsiteX0" fmla="*/ 1809061 w 5334416"/>
                  <a:gd name="connsiteY0" fmla="*/ 22470 h 1865636"/>
                  <a:gd name="connsiteX1" fmla="*/ 41221 w 5334416"/>
                  <a:gd name="connsiteY1" fmla="*/ 1363590 h 1865636"/>
                  <a:gd name="connsiteX2" fmla="*/ 31061 w 5334416"/>
                  <a:gd name="connsiteY2" fmla="*/ 1820790 h 1865636"/>
                  <a:gd name="connsiteX3" fmla="*/ 5273621 w 5334416"/>
                  <a:gd name="connsiteY3" fmla="*/ 1810630 h 1865636"/>
                  <a:gd name="connsiteX4" fmla="*/ 5161861 w 5334416"/>
                  <a:gd name="connsiteY4" fmla="*/ 733670 h 1865636"/>
                  <a:gd name="connsiteX5" fmla="*/ 3780101 w 5334416"/>
                  <a:gd name="connsiteY5" fmla="*/ 52950 h 1865636"/>
                  <a:gd name="connsiteX6" fmla="*/ 1809061 w 5334416"/>
                  <a:gd name="connsiteY6" fmla="*/ 22470 h 1865636"/>
                  <a:gd name="connsiteX0" fmla="*/ 1809061 w 5334416"/>
                  <a:gd name="connsiteY0" fmla="*/ 22470 h 1865636"/>
                  <a:gd name="connsiteX1" fmla="*/ 41221 w 5334416"/>
                  <a:gd name="connsiteY1" fmla="*/ 1363590 h 1865636"/>
                  <a:gd name="connsiteX2" fmla="*/ 31061 w 5334416"/>
                  <a:gd name="connsiteY2" fmla="*/ 1820790 h 1865636"/>
                  <a:gd name="connsiteX3" fmla="*/ 5273621 w 5334416"/>
                  <a:gd name="connsiteY3" fmla="*/ 1810630 h 1865636"/>
                  <a:gd name="connsiteX4" fmla="*/ 5161861 w 5334416"/>
                  <a:gd name="connsiteY4" fmla="*/ 733670 h 1865636"/>
                  <a:gd name="connsiteX5" fmla="*/ 3780101 w 5334416"/>
                  <a:gd name="connsiteY5" fmla="*/ 52950 h 1865636"/>
                  <a:gd name="connsiteX6" fmla="*/ 1809061 w 5334416"/>
                  <a:gd name="connsiteY6" fmla="*/ 22470 h 1865636"/>
                  <a:gd name="connsiteX0" fmla="*/ 1809061 w 5334416"/>
                  <a:gd name="connsiteY0" fmla="*/ 40175 h 1883341"/>
                  <a:gd name="connsiteX1" fmla="*/ 41221 w 5334416"/>
                  <a:gd name="connsiteY1" fmla="*/ 1381295 h 1883341"/>
                  <a:gd name="connsiteX2" fmla="*/ 31061 w 5334416"/>
                  <a:gd name="connsiteY2" fmla="*/ 1838495 h 1883341"/>
                  <a:gd name="connsiteX3" fmla="*/ 5273621 w 5334416"/>
                  <a:gd name="connsiteY3" fmla="*/ 1828335 h 1883341"/>
                  <a:gd name="connsiteX4" fmla="*/ 5161861 w 5334416"/>
                  <a:gd name="connsiteY4" fmla="*/ 751375 h 1883341"/>
                  <a:gd name="connsiteX5" fmla="*/ 3780101 w 5334416"/>
                  <a:gd name="connsiteY5" fmla="*/ 70655 h 1883341"/>
                  <a:gd name="connsiteX6" fmla="*/ 1809061 w 5334416"/>
                  <a:gd name="connsiteY6" fmla="*/ 40175 h 1883341"/>
                  <a:gd name="connsiteX0" fmla="*/ 1809061 w 5334416"/>
                  <a:gd name="connsiteY0" fmla="*/ 59539 h 1902705"/>
                  <a:gd name="connsiteX1" fmla="*/ 41221 w 5334416"/>
                  <a:gd name="connsiteY1" fmla="*/ 1400659 h 1902705"/>
                  <a:gd name="connsiteX2" fmla="*/ 31061 w 5334416"/>
                  <a:gd name="connsiteY2" fmla="*/ 1857859 h 1902705"/>
                  <a:gd name="connsiteX3" fmla="*/ 5273621 w 5334416"/>
                  <a:gd name="connsiteY3" fmla="*/ 1847699 h 1902705"/>
                  <a:gd name="connsiteX4" fmla="*/ 5161861 w 5334416"/>
                  <a:gd name="connsiteY4" fmla="*/ 770739 h 1902705"/>
                  <a:gd name="connsiteX5" fmla="*/ 3780101 w 5334416"/>
                  <a:gd name="connsiteY5" fmla="*/ 90019 h 1902705"/>
                  <a:gd name="connsiteX6" fmla="*/ 1809061 w 5334416"/>
                  <a:gd name="connsiteY6" fmla="*/ 59539 h 1902705"/>
                  <a:gd name="connsiteX0" fmla="*/ 1809061 w 5334416"/>
                  <a:gd name="connsiteY0" fmla="*/ 59539 h 1937325"/>
                  <a:gd name="connsiteX1" fmla="*/ 41221 w 5334416"/>
                  <a:gd name="connsiteY1" fmla="*/ 1400659 h 1937325"/>
                  <a:gd name="connsiteX2" fmla="*/ 31061 w 5334416"/>
                  <a:gd name="connsiteY2" fmla="*/ 1857859 h 1937325"/>
                  <a:gd name="connsiteX3" fmla="*/ 2851386 w 5334416"/>
                  <a:gd name="connsiteY3" fmla="*/ 1876400 h 1937325"/>
                  <a:gd name="connsiteX4" fmla="*/ 5273621 w 5334416"/>
                  <a:gd name="connsiteY4" fmla="*/ 1847699 h 1937325"/>
                  <a:gd name="connsiteX5" fmla="*/ 5161861 w 5334416"/>
                  <a:gd name="connsiteY5" fmla="*/ 770739 h 1937325"/>
                  <a:gd name="connsiteX6" fmla="*/ 3780101 w 5334416"/>
                  <a:gd name="connsiteY6" fmla="*/ 90019 h 1937325"/>
                  <a:gd name="connsiteX7" fmla="*/ 1809061 w 5334416"/>
                  <a:gd name="connsiteY7" fmla="*/ 59539 h 1937325"/>
                  <a:gd name="connsiteX0" fmla="*/ 1809061 w 5334416"/>
                  <a:gd name="connsiteY0" fmla="*/ 59539 h 2078084"/>
                  <a:gd name="connsiteX1" fmla="*/ 41221 w 5334416"/>
                  <a:gd name="connsiteY1" fmla="*/ 1400659 h 2078084"/>
                  <a:gd name="connsiteX2" fmla="*/ 31061 w 5334416"/>
                  <a:gd name="connsiteY2" fmla="*/ 1857859 h 2078084"/>
                  <a:gd name="connsiteX3" fmla="*/ 2831066 w 5334416"/>
                  <a:gd name="connsiteY3" fmla="*/ 2078070 h 2078084"/>
                  <a:gd name="connsiteX4" fmla="*/ 5273621 w 5334416"/>
                  <a:gd name="connsiteY4" fmla="*/ 1847699 h 2078084"/>
                  <a:gd name="connsiteX5" fmla="*/ 5161861 w 5334416"/>
                  <a:gd name="connsiteY5" fmla="*/ 770739 h 2078084"/>
                  <a:gd name="connsiteX6" fmla="*/ 3780101 w 5334416"/>
                  <a:gd name="connsiteY6" fmla="*/ 90019 h 2078084"/>
                  <a:gd name="connsiteX7" fmla="*/ 1809061 w 5334416"/>
                  <a:gd name="connsiteY7" fmla="*/ 59539 h 2078084"/>
                  <a:gd name="connsiteX0" fmla="*/ 1809061 w 5334416"/>
                  <a:gd name="connsiteY0" fmla="*/ 59539 h 2139458"/>
                  <a:gd name="connsiteX1" fmla="*/ 41221 w 5334416"/>
                  <a:gd name="connsiteY1" fmla="*/ 1400659 h 2139458"/>
                  <a:gd name="connsiteX2" fmla="*/ 31061 w 5334416"/>
                  <a:gd name="connsiteY2" fmla="*/ 1857859 h 2139458"/>
                  <a:gd name="connsiteX3" fmla="*/ 2820906 w 5334416"/>
                  <a:gd name="connsiteY3" fmla="*/ 2139448 h 2139458"/>
                  <a:gd name="connsiteX4" fmla="*/ 5273621 w 5334416"/>
                  <a:gd name="connsiteY4" fmla="*/ 1847699 h 2139458"/>
                  <a:gd name="connsiteX5" fmla="*/ 5161861 w 5334416"/>
                  <a:gd name="connsiteY5" fmla="*/ 770739 h 2139458"/>
                  <a:gd name="connsiteX6" fmla="*/ 3780101 w 5334416"/>
                  <a:gd name="connsiteY6" fmla="*/ 90019 h 2139458"/>
                  <a:gd name="connsiteX7" fmla="*/ 1809061 w 5334416"/>
                  <a:gd name="connsiteY7" fmla="*/ 59539 h 2139458"/>
                  <a:gd name="connsiteX0" fmla="*/ 1809061 w 5287768"/>
                  <a:gd name="connsiteY0" fmla="*/ 59539 h 2139458"/>
                  <a:gd name="connsiteX1" fmla="*/ 41221 w 5287768"/>
                  <a:gd name="connsiteY1" fmla="*/ 1400659 h 2139458"/>
                  <a:gd name="connsiteX2" fmla="*/ 31061 w 5287768"/>
                  <a:gd name="connsiteY2" fmla="*/ 1857859 h 2139458"/>
                  <a:gd name="connsiteX3" fmla="*/ 2820906 w 5287768"/>
                  <a:gd name="connsiteY3" fmla="*/ 2139448 h 2139458"/>
                  <a:gd name="connsiteX4" fmla="*/ 5192341 w 5287768"/>
                  <a:gd name="connsiteY4" fmla="*/ 1742480 h 2139458"/>
                  <a:gd name="connsiteX5" fmla="*/ 5161861 w 5287768"/>
                  <a:gd name="connsiteY5" fmla="*/ 770739 h 2139458"/>
                  <a:gd name="connsiteX6" fmla="*/ 3780101 w 5287768"/>
                  <a:gd name="connsiteY6" fmla="*/ 90019 h 2139458"/>
                  <a:gd name="connsiteX7" fmla="*/ 1809061 w 5287768"/>
                  <a:gd name="connsiteY7" fmla="*/ 59539 h 2139458"/>
                  <a:gd name="connsiteX0" fmla="*/ 1809061 w 5287768"/>
                  <a:gd name="connsiteY0" fmla="*/ 69654 h 2149573"/>
                  <a:gd name="connsiteX1" fmla="*/ 41221 w 5287768"/>
                  <a:gd name="connsiteY1" fmla="*/ 1410774 h 2149573"/>
                  <a:gd name="connsiteX2" fmla="*/ 31061 w 5287768"/>
                  <a:gd name="connsiteY2" fmla="*/ 1867974 h 2149573"/>
                  <a:gd name="connsiteX3" fmla="*/ 2820906 w 5287768"/>
                  <a:gd name="connsiteY3" fmla="*/ 2149563 h 2149573"/>
                  <a:gd name="connsiteX4" fmla="*/ 5192341 w 5287768"/>
                  <a:gd name="connsiteY4" fmla="*/ 1752595 h 2149573"/>
                  <a:gd name="connsiteX5" fmla="*/ 5161861 w 5287768"/>
                  <a:gd name="connsiteY5" fmla="*/ 780854 h 2149573"/>
                  <a:gd name="connsiteX6" fmla="*/ 3780101 w 5287768"/>
                  <a:gd name="connsiteY6" fmla="*/ 100134 h 2149573"/>
                  <a:gd name="connsiteX7" fmla="*/ 1809061 w 5287768"/>
                  <a:gd name="connsiteY7" fmla="*/ 69654 h 2149573"/>
                  <a:gd name="connsiteX0" fmla="*/ 1809061 w 5287768"/>
                  <a:gd name="connsiteY0" fmla="*/ 87259 h 2167178"/>
                  <a:gd name="connsiteX1" fmla="*/ 41221 w 5287768"/>
                  <a:gd name="connsiteY1" fmla="*/ 1428379 h 2167178"/>
                  <a:gd name="connsiteX2" fmla="*/ 31061 w 5287768"/>
                  <a:gd name="connsiteY2" fmla="*/ 1885579 h 2167178"/>
                  <a:gd name="connsiteX3" fmla="*/ 2820906 w 5287768"/>
                  <a:gd name="connsiteY3" fmla="*/ 2167168 h 2167178"/>
                  <a:gd name="connsiteX4" fmla="*/ 5192341 w 5287768"/>
                  <a:gd name="connsiteY4" fmla="*/ 1770200 h 2167178"/>
                  <a:gd name="connsiteX5" fmla="*/ 5161861 w 5287768"/>
                  <a:gd name="connsiteY5" fmla="*/ 798459 h 2167178"/>
                  <a:gd name="connsiteX6" fmla="*/ 3780101 w 5287768"/>
                  <a:gd name="connsiteY6" fmla="*/ 117739 h 2167178"/>
                  <a:gd name="connsiteX7" fmla="*/ 1809061 w 5287768"/>
                  <a:gd name="connsiteY7" fmla="*/ 87259 h 2167178"/>
                  <a:gd name="connsiteX0" fmla="*/ 1809061 w 5334184"/>
                  <a:gd name="connsiteY0" fmla="*/ 87259 h 2167178"/>
                  <a:gd name="connsiteX1" fmla="*/ 41221 w 5334184"/>
                  <a:gd name="connsiteY1" fmla="*/ 1428379 h 2167178"/>
                  <a:gd name="connsiteX2" fmla="*/ 31061 w 5334184"/>
                  <a:gd name="connsiteY2" fmla="*/ 1885579 h 2167178"/>
                  <a:gd name="connsiteX3" fmla="*/ 2820906 w 5334184"/>
                  <a:gd name="connsiteY3" fmla="*/ 2167168 h 2167178"/>
                  <a:gd name="connsiteX4" fmla="*/ 5192341 w 5334184"/>
                  <a:gd name="connsiteY4" fmla="*/ 1770200 h 2167178"/>
                  <a:gd name="connsiteX5" fmla="*/ 5161861 w 5334184"/>
                  <a:gd name="connsiteY5" fmla="*/ 798459 h 2167178"/>
                  <a:gd name="connsiteX6" fmla="*/ 3780101 w 5334184"/>
                  <a:gd name="connsiteY6" fmla="*/ 117739 h 2167178"/>
                  <a:gd name="connsiteX7" fmla="*/ 1809061 w 5334184"/>
                  <a:gd name="connsiteY7" fmla="*/ 87259 h 2167178"/>
                  <a:gd name="connsiteX0" fmla="*/ 1809061 w 5393152"/>
                  <a:gd name="connsiteY0" fmla="*/ 87259 h 2167178"/>
                  <a:gd name="connsiteX1" fmla="*/ 41221 w 5393152"/>
                  <a:gd name="connsiteY1" fmla="*/ 1428379 h 2167178"/>
                  <a:gd name="connsiteX2" fmla="*/ 31061 w 5393152"/>
                  <a:gd name="connsiteY2" fmla="*/ 1885579 h 2167178"/>
                  <a:gd name="connsiteX3" fmla="*/ 2820906 w 5393152"/>
                  <a:gd name="connsiteY3" fmla="*/ 2167168 h 2167178"/>
                  <a:gd name="connsiteX4" fmla="*/ 5192341 w 5393152"/>
                  <a:gd name="connsiteY4" fmla="*/ 1770200 h 2167178"/>
                  <a:gd name="connsiteX5" fmla="*/ 5161861 w 5393152"/>
                  <a:gd name="connsiteY5" fmla="*/ 798459 h 2167178"/>
                  <a:gd name="connsiteX6" fmla="*/ 3780101 w 5393152"/>
                  <a:gd name="connsiteY6" fmla="*/ 117739 h 2167178"/>
                  <a:gd name="connsiteX7" fmla="*/ 1809061 w 5393152"/>
                  <a:gd name="connsiteY7" fmla="*/ 87259 h 2167178"/>
                  <a:gd name="connsiteX0" fmla="*/ 1809061 w 5251287"/>
                  <a:gd name="connsiteY0" fmla="*/ 87259 h 2171182"/>
                  <a:gd name="connsiteX1" fmla="*/ 41221 w 5251287"/>
                  <a:gd name="connsiteY1" fmla="*/ 1428379 h 2171182"/>
                  <a:gd name="connsiteX2" fmla="*/ 31061 w 5251287"/>
                  <a:gd name="connsiteY2" fmla="*/ 1885579 h 2171182"/>
                  <a:gd name="connsiteX3" fmla="*/ 2820906 w 5251287"/>
                  <a:gd name="connsiteY3" fmla="*/ 2167168 h 2171182"/>
                  <a:gd name="connsiteX4" fmla="*/ 4940881 w 5251287"/>
                  <a:gd name="connsiteY4" fmla="*/ 1658525 h 2171182"/>
                  <a:gd name="connsiteX5" fmla="*/ 5161861 w 5251287"/>
                  <a:gd name="connsiteY5" fmla="*/ 798459 h 2171182"/>
                  <a:gd name="connsiteX6" fmla="*/ 3780101 w 5251287"/>
                  <a:gd name="connsiteY6" fmla="*/ 117739 h 2171182"/>
                  <a:gd name="connsiteX7" fmla="*/ 1809061 w 5251287"/>
                  <a:gd name="connsiteY7" fmla="*/ 87259 h 2171182"/>
                  <a:gd name="connsiteX0" fmla="*/ 1809061 w 5251287"/>
                  <a:gd name="connsiteY0" fmla="*/ 87259 h 2167846"/>
                  <a:gd name="connsiteX1" fmla="*/ 41221 w 5251287"/>
                  <a:gd name="connsiteY1" fmla="*/ 1428379 h 2167846"/>
                  <a:gd name="connsiteX2" fmla="*/ 31061 w 5251287"/>
                  <a:gd name="connsiteY2" fmla="*/ 1885579 h 2167846"/>
                  <a:gd name="connsiteX3" fmla="*/ 2820906 w 5251287"/>
                  <a:gd name="connsiteY3" fmla="*/ 2167168 h 2167846"/>
                  <a:gd name="connsiteX4" fmla="*/ 4940881 w 5251287"/>
                  <a:gd name="connsiteY4" fmla="*/ 1658525 h 2167846"/>
                  <a:gd name="connsiteX5" fmla="*/ 5161861 w 5251287"/>
                  <a:gd name="connsiteY5" fmla="*/ 798459 h 2167846"/>
                  <a:gd name="connsiteX6" fmla="*/ 3780101 w 5251287"/>
                  <a:gd name="connsiteY6" fmla="*/ 117739 h 2167846"/>
                  <a:gd name="connsiteX7" fmla="*/ 1809061 w 5251287"/>
                  <a:gd name="connsiteY7" fmla="*/ 87259 h 2167846"/>
                  <a:gd name="connsiteX0" fmla="*/ 1767840 w 5210066"/>
                  <a:gd name="connsiteY0" fmla="*/ 87259 h 2170659"/>
                  <a:gd name="connsiteX1" fmla="*/ 0 w 5210066"/>
                  <a:gd name="connsiteY1" fmla="*/ 1428379 h 2170659"/>
                  <a:gd name="connsiteX2" fmla="*/ 2779685 w 5210066"/>
                  <a:gd name="connsiteY2" fmla="*/ 2167168 h 2170659"/>
                  <a:gd name="connsiteX3" fmla="*/ 4899660 w 5210066"/>
                  <a:gd name="connsiteY3" fmla="*/ 1658525 h 2170659"/>
                  <a:gd name="connsiteX4" fmla="*/ 5120640 w 5210066"/>
                  <a:gd name="connsiteY4" fmla="*/ 798459 h 2170659"/>
                  <a:gd name="connsiteX5" fmla="*/ 3738880 w 5210066"/>
                  <a:gd name="connsiteY5" fmla="*/ 117739 h 2170659"/>
                  <a:gd name="connsiteX6" fmla="*/ 1767840 w 5210066"/>
                  <a:gd name="connsiteY6" fmla="*/ 87259 h 2170659"/>
                  <a:gd name="connsiteX0" fmla="*/ 1767840 w 5210066"/>
                  <a:gd name="connsiteY0" fmla="*/ 136529 h 2216968"/>
                  <a:gd name="connsiteX1" fmla="*/ 0 w 5210066"/>
                  <a:gd name="connsiteY1" fmla="*/ 1624590 h 2216968"/>
                  <a:gd name="connsiteX2" fmla="*/ 2779685 w 5210066"/>
                  <a:gd name="connsiteY2" fmla="*/ 2216438 h 2216968"/>
                  <a:gd name="connsiteX3" fmla="*/ 4899660 w 5210066"/>
                  <a:gd name="connsiteY3" fmla="*/ 1707795 h 2216968"/>
                  <a:gd name="connsiteX4" fmla="*/ 5120640 w 5210066"/>
                  <a:gd name="connsiteY4" fmla="*/ 847729 h 2216968"/>
                  <a:gd name="connsiteX5" fmla="*/ 3738880 w 5210066"/>
                  <a:gd name="connsiteY5" fmla="*/ 167009 h 2216968"/>
                  <a:gd name="connsiteX6" fmla="*/ 1767840 w 5210066"/>
                  <a:gd name="connsiteY6" fmla="*/ 136529 h 2216968"/>
                  <a:gd name="connsiteX0" fmla="*/ 1767844 w 5210070"/>
                  <a:gd name="connsiteY0" fmla="*/ 136529 h 2216968"/>
                  <a:gd name="connsiteX1" fmla="*/ 4 w 5210070"/>
                  <a:gd name="connsiteY1" fmla="*/ 1624590 h 2216968"/>
                  <a:gd name="connsiteX2" fmla="*/ 2779689 w 5210070"/>
                  <a:gd name="connsiteY2" fmla="*/ 2216438 h 2216968"/>
                  <a:gd name="connsiteX3" fmla="*/ 4899664 w 5210070"/>
                  <a:gd name="connsiteY3" fmla="*/ 1707795 h 2216968"/>
                  <a:gd name="connsiteX4" fmla="*/ 5120644 w 5210070"/>
                  <a:gd name="connsiteY4" fmla="*/ 847729 h 2216968"/>
                  <a:gd name="connsiteX5" fmla="*/ 3738884 w 5210070"/>
                  <a:gd name="connsiteY5" fmla="*/ 167009 h 2216968"/>
                  <a:gd name="connsiteX6" fmla="*/ 1767844 w 5210070"/>
                  <a:gd name="connsiteY6" fmla="*/ 136529 h 2216968"/>
                  <a:gd name="connsiteX0" fmla="*/ 1294796 w 5255182"/>
                  <a:gd name="connsiteY0" fmla="*/ 183551 h 2122927"/>
                  <a:gd name="connsiteX1" fmla="*/ 45116 w 5255182"/>
                  <a:gd name="connsiteY1" fmla="*/ 1530549 h 2122927"/>
                  <a:gd name="connsiteX2" fmla="*/ 2824801 w 5255182"/>
                  <a:gd name="connsiteY2" fmla="*/ 2122397 h 2122927"/>
                  <a:gd name="connsiteX3" fmla="*/ 4944776 w 5255182"/>
                  <a:gd name="connsiteY3" fmla="*/ 1613754 h 2122927"/>
                  <a:gd name="connsiteX4" fmla="*/ 5165756 w 5255182"/>
                  <a:gd name="connsiteY4" fmla="*/ 753688 h 2122927"/>
                  <a:gd name="connsiteX5" fmla="*/ 3783996 w 5255182"/>
                  <a:gd name="connsiteY5" fmla="*/ 72968 h 2122927"/>
                  <a:gd name="connsiteX6" fmla="*/ 1294796 w 5255182"/>
                  <a:gd name="connsiteY6" fmla="*/ 183551 h 21229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255182" h="2122927">
                    <a:moveTo>
                      <a:pt x="1294796" y="183551"/>
                    </a:moveTo>
                    <a:cubicBezTo>
                      <a:pt x="671649" y="426481"/>
                      <a:pt x="-209885" y="1207408"/>
                      <a:pt x="45116" y="1530549"/>
                    </a:cubicBezTo>
                    <a:cubicBezTo>
                      <a:pt x="300117" y="1853690"/>
                      <a:pt x="2008191" y="2108530"/>
                      <a:pt x="2824801" y="2122397"/>
                    </a:cubicBezTo>
                    <a:cubicBezTo>
                      <a:pt x="3641411" y="2136265"/>
                      <a:pt x="4672149" y="1876012"/>
                      <a:pt x="4944776" y="1613754"/>
                    </a:cubicBezTo>
                    <a:cubicBezTo>
                      <a:pt x="5217403" y="1351496"/>
                      <a:pt x="5359219" y="1010486"/>
                      <a:pt x="5165756" y="753688"/>
                    </a:cubicBezTo>
                    <a:cubicBezTo>
                      <a:pt x="4972293" y="496890"/>
                      <a:pt x="4429156" y="167991"/>
                      <a:pt x="3783996" y="72968"/>
                    </a:cubicBezTo>
                    <a:cubicBezTo>
                      <a:pt x="3138836" y="-22055"/>
                      <a:pt x="1917943" y="-59379"/>
                      <a:pt x="1294796" y="183551"/>
                    </a:cubicBezTo>
                    <a:close/>
                  </a:path>
                </a:pathLst>
              </a:custGeom>
              <a:solidFill>
                <a:srgbClr val="FF0000">
                  <a:alpha val="11000"/>
                </a:srgbClr>
              </a:solidFill>
              <a:ln>
                <a:solidFill>
                  <a:srgbClr val="FF0000">
                    <a:alpha val="36000"/>
                  </a:srgbClr>
                </a:solidFill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fr-FR" dirty="0"/>
              </a:p>
            </p:txBody>
          </p:sp>
          <p:sp>
            <p:nvSpPr>
              <p:cNvPr id="44" name="Forme libre : forme 43">
                <a:extLst>
                  <a:ext uri="{FF2B5EF4-FFF2-40B4-BE49-F238E27FC236}">
                    <a16:creationId xmlns:a16="http://schemas.microsoft.com/office/drawing/2014/main" id="{4BDE72D0-8629-A900-980D-2D502686BD47}"/>
                  </a:ext>
                </a:extLst>
              </p:cNvPr>
              <p:cNvSpPr/>
              <p:nvPr/>
            </p:nvSpPr>
            <p:spPr>
              <a:xfrm>
                <a:off x="991620" y="2937567"/>
                <a:ext cx="7053314" cy="2857274"/>
              </a:xfrm>
              <a:custGeom>
                <a:avLst/>
                <a:gdLst>
                  <a:gd name="connsiteX0" fmla="*/ 6654800 w 7030720"/>
                  <a:gd name="connsiteY0" fmla="*/ 81280 h 2092960"/>
                  <a:gd name="connsiteX1" fmla="*/ 3017520 w 7030720"/>
                  <a:gd name="connsiteY1" fmla="*/ 0 h 2092960"/>
                  <a:gd name="connsiteX2" fmla="*/ 0 w 7030720"/>
                  <a:gd name="connsiteY2" fmla="*/ 1635760 h 2092960"/>
                  <a:gd name="connsiteX3" fmla="*/ 30480 w 7030720"/>
                  <a:gd name="connsiteY3" fmla="*/ 2042160 h 2092960"/>
                  <a:gd name="connsiteX4" fmla="*/ 3383280 w 7030720"/>
                  <a:gd name="connsiteY4" fmla="*/ 2092960 h 2092960"/>
                  <a:gd name="connsiteX5" fmla="*/ 7030720 w 7030720"/>
                  <a:gd name="connsiteY5" fmla="*/ 10160 h 2092960"/>
                  <a:gd name="connsiteX6" fmla="*/ 6654800 w 7030720"/>
                  <a:gd name="connsiteY6" fmla="*/ 81280 h 2092960"/>
                  <a:gd name="connsiteX0" fmla="*/ 6654800 w 6654800"/>
                  <a:gd name="connsiteY0" fmla="*/ 81280 h 2092960"/>
                  <a:gd name="connsiteX1" fmla="*/ 3017520 w 6654800"/>
                  <a:gd name="connsiteY1" fmla="*/ 0 h 2092960"/>
                  <a:gd name="connsiteX2" fmla="*/ 0 w 6654800"/>
                  <a:gd name="connsiteY2" fmla="*/ 1635760 h 2092960"/>
                  <a:gd name="connsiteX3" fmla="*/ 30480 w 6654800"/>
                  <a:gd name="connsiteY3" fmla="*/ 2042160 h 2092960"/>
                  <a:gd name="connsiteX4" fmla="*/ 3383280 w 6654800"/>
                  <a:gd name="connsiteY4" fmla="*/ 2092960 h 2092960"/>
                  <a:gd name="connsiteX5" fmla="*/ 5659120 w 6654800"/>
                  <a:gd name="connsiteY5" fmla="*/ 1047212 h 2092960"/>
                  <a:gd name="connsiteX6" fmla="*/ 6654800 w 6654800"/>
                  <a:gd name="connsiteY6" fmla="*/ 81280 h 2092960"/>
                  <a:gd name="connsiteX0" fmla="*/ 6929120 w 6929120"/>
                  <a:gd name="connsiteY0" fmla="*/ 0 h 2228518"/>
                  <a:gd name="connsiteX1" fmla="*/ 3017520 w 6929120"/>
                  <a:gd name="connsiteY1" fmla="*/ 135558 h 2228518"/>
                  <a:gd name="connsiteX2" fmla="*/ 0 w 6929120"/>
                  <a:gd name="connsiteY2" fmla="*/ 1771318 h 2228518"/>
                  <a:gd name="connsiteX3" fmla="*/ 30480 w 6929120"/>
                  <a:gd name="connsiteY3" fmla="*/ 2177718 h 2228518"/>
                  <a:gd name="connsiteX4" fmla="*/ 3383280 w 6929120"/>
                  <a:gd name="connsiteY4" fmla="*/ 2228518 h 2228518"/>
                  <a:gd name="connsiteX5" fmla="*/ 5659120 w 6929120"/>
                  <a:gd name="connsiteY5" fmla="*/ 1182770 h 2228518"/>
                  <a:gd name="connsiteX6" fmla="*/ 6929120 w 6929120"/>
                  <a:gd name="connsiteY6" fmla="*/ 0 h 2228518"/>
                  <a:gd name="connsiteX0" fmla="*/ 6929120 w 6929120"/>
                  <a:gd name="connsiteY0" fmla="*/ 23606 h 2252124"/>
                  <a:gd name="connsiteX1" fmla="*/ 3017520 w 6929120"/>
                  <a:gd name="connsiteY1" fmla="*/ 159164 h 2252124"/>
                  <a:gd name="connsiteX2" fmla="*/ 0 w 6929120"/>
                  <a:gd name="connsiteY2" fmla="*/ 1794924 h 2252124"/>
                  <a:gd name="connsiteX3" fmla="*/ 30480 w 6929120"/>
                  <a:gd name="connsiteY3" fmla="*/ 2201324 h 2252124"/>
                  <a:gd name="connsiteX4" fmla="*/ 3383280 w 6929120"/>
                  <a:gd name="connsiteY4" fmla="*/ 2252124 h 2252124"/>
                  <a:gd name="connsiteX5" fmla="*/ 5659120 w 6929120"/>
                  <a:gd name="connsiteY5" fmla="*/ 1206376 h 2252124"/>
                  <a:gd name="connsiteX6" fmla="*/ 6929120 w 6929120"/>
                  <a:gd name="connsiteY6" fmla="*/ 23606 h 2252124"/>
                  <a:gd name="connsiteX0" fmla="*/ 6929120 w 6929120"/>
                  <a:gd name="connsiteY0" fmla="*/ 42814 h 2271332"/>
                  <a:gd name="connsiteX1" fmla="*/ 3017520 w 6929120"/>
                  <a:gd name="connsiteY1" fmla="*/ 178372 h 2271332"/>
                  <a:gd name="connsiteX2" fmla="*/ 0 w 6929120"/>
                  <a:gd name="connsiteY2" fmla="*/ 1814132 h 2271332"/>
                  <a:gd name="connsiteX3" fmla="*/ 30480 w 6929120"/>
                  <a:gd name="connsiteY3" fmla="*/ 2220532 h 2271332"/>
                  <a:gd name="connsiteX4" fmla="*/ 3383280 w 6929120"/>
                  <a:gd name="connsiteY4" fmla="*/ 2271332 h 2271332"/>
                  <a:gd name="connsiteX5" fmla="*/ 5659120 w 6929120"/>
                  <a:gd name="connsiteY5" fmla="*/ 1225584 h 2271332"/>
                  <a:gd name="connsiteX6" fmla="*/ 6929120 w 6929120"/>
                  <a:gd name="connsiteY6" fmla="*/ 42814 h 2271332"/>
                  <a:gd name="connsiteX0" fmla="*/ 6929120 w 6929120"/>
                  <a:gd name="connsiteY0" fmla="*/ 42814 h 2271332"/>
                  <a:gd name="connsiteX1" fmla="*/ 3017520 w 6929120"/>
                  <a:gd name="connsiteY1" fmla="*/ 178372 h 2271332"/>
                  <a:gd name="connsiteX2" fmla="*/ 0 w 6929120"/>
                  <a:gd name="connsiteY2" fmla="*/ 1814132 h 2271332"/>
                  <a:gd name="connsiteX3" fmla="*/ 30480 w 6929120"/>
                  <a:gd name="connsiteY3" fmla="*/ 2220532 h 2271332"/>
                  <a:gd name="connsiteX4" fmla="*/ 3383280 w 6929120"/>
                  <a:gd name="connsiteY4" fmla="*/ 2271332 h 2271332"/>
                  <a:gd name="connsiteX5" fmla="*/ 5659120 w 6929120"/>
                  <a:gd name="connsiteY5" fmla="*/ 1225584 h 2271332"/>
                  <a:gd name="connsiteX6" fmla="*/ 6929120 w 6929120"/>
                  <a:gd name="connsiteY6" fmla="*/ 42814 h 2271332"/>
                  <a:gd name="connsiteX0" fmla="*/ 6929120 w 6929120"/>
                  <a:gd name="connsiteY0" fmla="*/ 42814 h 2271332"/>
                  <a:gd name="connsiteX1" fmla="*/ 3017520 w 6929120"/>
                  <a:gd name="connsiteY1" fmla="*/ 178372 h 2271332"/>
                  <a:gd name="connsiteX2" fmla="*/ 0 w 6929120"/>
                  <a:gd name="connsiteY2" fmla="*/ 1814132 h 2271332"/>
                  <a:gd name="connsiteX3" fmla="*/ 30480 w 6929120"/>
                  <a:gd name="connsiteY3" fmla="*/ 2220532 h 2271332"/>
                  <a:gd name="connsiteX4" fmla="*/ 3383280 w 6929120"/>
                  <a:gd name="connsiteY4" fmla="*/ 2271332 h 2271332"/>
                  <a:gd name="connsiteX5" fmla="*/ 5659120 w 6929120"/>
                  <a:gd name="connsiteY5" fmla="*/ 1225584 h 2271332"/>
                  <a:gd name="connsiteX6" fmla="*/ 6929120 w 6929120"/>
                  <a:gd name="connsiteY6" fmla="*/ 42814 h 2271332"/>
                  <a:gd name="connsiteX0" fmla="*/ 6947233 w 6947233"/>
                  <a:gd name="connsiteY0" fmla="*/ 42814 h 2271332"/>
                  <a:gd name="connsiteX1" fmla="*/ 3035633 w 6947233"/>
                  <a:gd name="connsiteY1" fmla="*/ 178372 h 2271332"/>
                  <a:gd name="connsiteX2" fmla="*/ 18113 w 6947233"/>
                  <a:gd name="connsiteY2" fmla="*/ 1814132 h 2271332"/>
                  <a:gd name="connsiteX3" fmla="*/ 48593 w 6947233"/>
                  <a:gd name="connsiteY3" fmla="*/ 2220532 h 2271332"/>
                  <a:gd name="connsiteX4" fmla="*/ 3401393 w 6947233"/>
                  <a:gd name="connsiteY4" fmla="*/ 2271332 h 2271332"/>
                  <a:gd name="connsiteX5" fmla="*/ 5677233 w 6947233"/>
                  <a:gd name="connsiteY5" fmla="*/ 1225584 h 2271332"/>
                  <a:gd name="connsiteX6" fmla="*/ 6947233 w 6947233"/>
                  <a:gd name="connsiteY6" fmla="*/ 42814 h 2271332"/>
                  <a:gd name="connsiteX0" fmla="*/ 6955226 w 6955226"/>
                  <a:gd name="connsiteY0" fmla="*/ 42814 h 2271332"/>
                  <a:gd name="connsiteX1" fmla="*/ 3043626 w 6955226"/>
                  <a:gd name="connsiteY1" fmla="*/ 178372 h 2271332"/>
                  <a:gd name="connsiteX2" fmla="*/ 26106 w 6955226"/>
                  <a:gd name="connsiteY2" fmla="*/ 1814132 h 2271332"/>
                  <a:gd name="connsiteX3" fmla="*/ 56586 w 6955226"/>
                  <a:gd name="connsiteY3" fmla="*/ 2220532 h 2271332"/>
                  <a:gd name="connsiteX4" fmla="*/ 3409386 w 6955226"/>
                  <a:gd name="connsiteY4" fmla="*/ 2271332 h 2271332"/>
                  <a:gd name="connsiteX5" fmla="*/ 5685226 w 6955226"/>
                  <a:gd name="connsiteY5" fmla="*/ 1225584 h 2271332"/>
                  <a:gd name="connsiteX6" fmla="*/ 6955226 w 6955226"/>
                  <a:gd name="connsiteY6" fmla="*/ 42814 h 2271332"/>
                  <a:gd name="connsiteX0" fmla="*/ 6955226 w 6955226"/>
                  <a:gd name="connsiteY0" fmla="*/ 42814 h 2274285"/>
                  <a:gd name="connsiteX1" fmla="*/ 3043626 w 6955226"/>
                  <a:gd name="connsiteY1" fmla="*/ 178372 h 2274285"/>
                  <a:gd name="connsiteX2" fmla="*/ 26106 w 6955226"/>
                  <a:gd name="connsiteY2" fmla="*/ 1814132 h 2274285"/>
                  <a:gd name="connsiteX3" fmla="*/ 56586 w 6955226"/>
                  <a:gd name="connsiteY3" fmla="*/ 2220532 h 2274285"/>
                  <a:gd name="connsiteX4" fmla="*/ 3409386 w 6955226"/>
                  <a:gd name="connsiteY4" fmla="*/ 2271332 h 2274285"/>
                  <a:gd name="connsiteX5" fmla="*/ 5685226 w 6955226"/>
                  <a:gd name="connsiteY5" fmla="*/ 1225584 h 2274285"/>
                  <a:gd name="connsiteX6" fmla="*/ 6955226 w 6955226"/>
                  <a:gd name="connsiteY6" fmla="*/ 42814 h 2274285"/>
                  <a:gd name="connsiteX0" fmla="*/ 6955226 w 6955226"/>
                  <a:gd name="connsiteY0" fmla="*/ 42814 h 2317743"/>
                  <a:gd name="connsiteX1" fmla="*/ 3043626 w 6955226"/>
                  <a:gd name="connsiteY1" fmla="*/ 178372 h 2317743"/>
                  <a:gd name="connsiteX2" fmla="*/ 26106 w 6955226"/>
                  <a:gd name="connsiteY2" fmla="*/ 1814132 h 2317743"/>
                  <a:gd name="connsiteX3" fmla="*/ 56586 w 6955226"/>
                  <a:gd name="connsiteY3" fmla="*/ 2220532 h 2317743"/>
                  <a:gd name="connsiteX4" fmla="*/ 3409386 w 6955226"/>
                  <a:gd name="connsiteY4" fmla="*/ 2271332 h 2317743"/>
                  <a:gd name="connsiteX5" fmla="*/ 5685226 w 6955226"/>
                  <a:gd name="connsiteY5" fmla="*/ 1225584 h 2317743"/>
                  <a:gd name="connsiteX6" fmla="*/ 6955226 w 6955226"/>
                  <a:gd name="connsiteY6" fmla="*/ 42814 h 2317743"/>
                  <a:gd name="connsiteX0" fmla="*/ 6955226 w 6955226"/>
                  <a:gd name="connsiteY0" fmla="*/ 42814 h 2317743"/>
                  <a:gd name="connsiteX1" fmla="*/ 3043626 w 6955226"/>
                  <a:gd name="connsiteY1" fmla="*/ 178372 h 2317743"/>
                  <a:gd name="connsiteX2" fmla="*/ 26106 w 6955226"/>
                  <a:gd name="connsiteY2" fmla="*/ 1814132 h 2317743"/>
                  <a:gd name="connsiteX3" fmla="*/ 56586 w 6955226"/>
                  <a:gd name="connsiteY3" fmla="*/ 2220532 h 2317743"/>
                  <a:gd name="connsiteX4" fmla="*/ 3409386 w 6955226"/>
                  <a:gd name="connsiteY4" fmla="*/ 2271332 h 2317743"/>
                  <a:gd name="connsiteX5" fmla="*/ 5685226 w 6955226"/>
                  <a:gd name="connsiteY5" fmla="*/ 1225584 h 2317743"/>
                  <a:gd name="connsiteX6" fmla="*/ 6955226 w 6955226"/>
                  <a:gd name="connsiteY6" fmla="*/ 42814 h 2317743"/>
                  <a:gd name="connsiteX0" fmla="*/ 6955226 w 6955226"/>
                  <a:gd name="connsiteY0" fmla="*/ 42814 h 2317743"/>
                  <a:gd name="connsiteX1" fmla="*/ 3043626 w 6955226"/>
                  <a:gd name="connsiteY1" fmla="*/ 178372 h 2317743"/>
                  <a:gd name="connsiteX2" fmla="*/ 26106 w 6955226"/>
                  <a:gd name="connsiteY2" fmla="*/ 1814132 h 2317743"/>
                  <a:gd name="connsiteX3" fmla="*/ 56586 w 6955226"/>
                  <a:gd name="connsiteY3" fmla="*/ 2220532 h 2317743"/>
                  <a:gd name="connsiteX4" fmla="*/ 3409386 w 6955226"/>
                  <a:gd name="connsiteY4" fmla="*/ 2271332 h 2317743"/>
                  <a:gd name="connsiteX5" fmla="*/ 5685226 w 6955226"/>
                  <a:gd name="connsiteY5" fmla="*/ 1225584 h 2317743"/>
                  <a:gd name="connsiteX6" fmla="*/ 6955226 w 6955226"/>
                  <a:gd name="connsiteY6" fmla="*/ 42814 h 2317743"/>
                  <a:gd name="connsiteX0" fmla="*/ 6955226 w 6955226"/>
                  <a:gd name="connsiteY0" fmla="*/ 42814 h 2317743"/>
                  <a:gd name="connsiteX1" fmla="*/ 3043626 w 6955226"/>
                  <a:gd name="connsiteY1" fmla="*/ 178372 h 2317743"/>
                  <a:gd name="connsiteX2" fmla="*/ 26106 w 6955226"/>
                  <a:gd name="connsiteY2" fmla="*/ 1814132 h 2317743"/>
                  <a:gd name="connsiteX3" fmla="*/ 56586 w 6955226"/>
                  <a:gd name="connsiteY3" fmla="*/ 2220532 h 2317743"/>
                  <a:gd name="connsiteX4" fmla="*/ 3409386 w 6955226"/>
                  <a:gd name="connsiteY4" fmla="*/ 2271332 h 2317743"/>
                  <a:gd name="connsiteX5" fmla="*/ 5685226 w 6955226"/>
                  <a:gd name="connsiteY5" fmla="*/ 1225584 h 2317743"/>
                  <a:gd name="connsiteX6" fmla="*/ 6955226 w 6955226"/>
                  <a:gd name="connsiteY6" fmla="*/ 42814 h 2317743"/>
                  <a:gd name="connsiteX0" fmla="*/ 6955226 w 6955226"/>
                  <a:gd name="connsiteY0" fmla="*/ 42814 h 2317743"/>
                  <a:gd name="connsiteX1" fmla="*/ 3043626 w 6955226"/>
                  <a:gd name="connsiteY1" fmla="*/ 178372 h 2317743"/>
                  <a:gd name="connsiteX2" fmla="*/ 26106 w 6955226"/>
                  <a:gd name="connsiteY2" fmla="*/ 1814132 h 2317743"/>
                  <a:gd name="connsiteX3" fmla="*/ 56586 w 6955226"/>
                  <a:gd name="connsiteY3" fmla="*/ 2220532 h 2317743"/>
                  <a:gd name="connsiteX4" fmla="*/ 3409386 w 6955226"/>
                  <a:gd name="connsiteY4" fmla="*/ 2271332 h 2317743"/>
                  <a:gd name="connsiteX5" fmla="*/ 5685226 w 6955226"/>
                  <a:gd name="connsiteY5" fmla="*/ 1225584 h 2317743"/>
                  <a:gd name="connsiteX6" fmla="*/ 6955226 w 6955226"/>
                  <a:gd name="connsiteY6" fmla="*/ 42814 h 2317743"/>
                  <a:gd name="connsiteX0" fmla="*/ 6711386 w 6711386"/>
                  <a:gd name="connsiteY0" fmla="*/ 144279 h 2221226"/>
                  <a:gd name="connsiteX1" fmla="*/ 3043626 w 6711386"/>
                  <a:gd name="connsiteY1" fmla="*/ 81855 h 2221226"/>
                  <a:gd name="connsiteX2" fmla="*/ 26106 w 6711386"/>
                  <a:gd name="connsiteY2" fmla="*/ 1717615 h 2221226"/>
                  <a:gd name="connsiteX3" fmla="*/ 56586 w 6711386"/>
                  <a:gd name="connsiteY3" fmla="*/ 2124015 h 2221226"/>
                  <a:gd name="connsiteX4" fmla="*/ 3409386 w 6711386"/>
                  <a:gd name="connsiteY4" fmla="*/ 2174815 h 2221226"/>
                  <a:gd name="connsiteX5" fmla="*/ 5685226 w 6711386"/>
                  <a:gd name="connsiteY5" fmla="*/ 1129067 h 2221226"/>
                  <a:gd name="connsiteX6" fmla="*/ 6711386 w 6711386"/>
                  <a:gd name="connsiteY6" fmla="*/ 144279 h 2221226"/>
                  <a:gd name="connsiteX0" fmla="*/ 7026346 w 7026346"/>
                  <a:gd name="connsiteY0" fmla="*/ 42813 h 2317743"/>
                  <a:gd name="connsiteX1" fmla="*/ 3043626 w 7026346"/>
                  <a:gd name="connsiteY1" fmla="*/ 178372 h 2317743"/>
                  <a:gd name="connsiteX2" fmla="*/ 26106 w 7026346"/>
                  <a:gd name="connsiteY2" fmla="*/ 1814132 h 2317743"/>
                  <a:gd name="connsiteX3" fmla="*/ 56586 w 7026346"/>
                  <a:gd name="connsiteY3" fmla="*/ 2220532 h 2317743"/>
                  <a:gd name="connsiteX4" fmla="*/ 3409386 w 7026346"/>
                  <a:gd name="connsiteY4" fmla="*/ 2271332 h 2317743"/>
                  <a:gd name="connsiteX5" fmla="*/ 5685226 w 7026346"/>
                  <a:gd name="connsiteY5" fmla="*/ 1225584 h 2317743"/>
                  <a:gd name="connsiteX6" fmla="*/ 7026346 w 7026346"/>
                  <a:gd name="connsiteY6" fmla="*/ 42813 h 2317743"/>
                  <a:gd name="connsiteX0" fmla="*/ 7026346 w 7026346"/>
                  <a:gd name="connsiteY0" fmla="*/ 57490 h 2332420"/>
                  <a:gd name="connsiteX1" fmla="*/ 2891226 w 7026346"/>
                  <a:gd name="connsiteY1" fmla="*/ 145910 h 2332420"/>
                  <a:gd name="connsiteX2" fmla="*/ 26106 w 7026346"/>
                  <a:gd name="connsiteY2" fmla="*/ 1828809 h 2332420"/>
                  <a:gd name="connsiteX3" fmla="*/ 56586 w 7026346"/>
                  <a:gd name="connsiteY3" fmla="*/ 2235209 h 2332420"/>
                  <a:gd name="connsiteX4" fmla="*/ 3409386 w 7026346"/>
                  <a:gd name="connsiteY4" fmla="*/ 2286009 h 2332420"/>
                  <a:gd name="connsiteX5" fmla="*/ 5685226 w 7026346"/>
                  <a:gd name="connsiteY5" fmla="*/ 1240261 h 2332420"/>
                  <a:gd name="connsiteX6" fmla="*/ 7026346 w 7026346"/>
                  <a:gd name="connsiteY6" fmla="*/ 57490 h 2332420"/>
                  <a:gd name="connsiteX0" fmla="*/ 7026346 w 7026346"/>
                  <a:gd name="connsiteY0" fmla="*/ 234964 h 2509894"/>
                  <a:gd name="connsiteX1" fmla="*/ 3744666 w 7026346"/>
                  <a:gd name="connsiteY1" fmla="*/ 59631 h 2509894"/>
                  <a:gd name="connsiteX2" fmla="*/ 26106 w 7026346"/>
                  <a:gd name="connsiteY2" fmla="*/ 2006283 h 2509894"/>
                  <a:gd name="connsiteX3" fmla="*/ 56586 w 7026346"/>
                  <a:gd name="connsiteY3" fmla="*/ 2412683 h 2509894"/>
                  <a:gd name="connsiteX4" fmla="*/ 3409386 w 7026346"/>
                  <a:gd name="connsiteY4" fmla="*/ 2463483 h 2509894"/>
                  <a:gd name="connsiteX5" fmla="*/ 5685226 w 7026346"/>
                  <a:gd name="connsiteY5" fmla="*/ 1417735 h 2509894"/>
                  <a:gd name="connsiteX6" fmla="*/ 7026346 w 7026346"/>
                  <a:gd name="connsiteY6" fmla="*/ 234964 h 2509894"/>
                  <a:gd name="connsiteX0" fmla="*/ 7026346 w 7026346"/>
                  <a:gd name="connsiteY0" fmla="*/ 234964 h 2509894"/>
                  <a:gd name="connsiteX1" fmla="*/ 3744666 w 7026346"/>
                  <a:gd name="connsiteY1" fmla="*/ 59631 h 2509894"/>
                  <a:gd name="connsiteX2" fmla="*/ 26106 w 7026346"/>
                  <a:gd name="connsiteY2" fmla="*/ 2006283 h 2509894"/>
                  <a:gd name="connsiteX3" fmla="*/ 56586 w 7026346"/>
                  <a:gd name="connsiteY3" fmla="*/ 2412683 h 2509894"/>
                  <a:gd name="connsiteX4" fmla="*/ 3409386 w 7026346"/>
                  <a:gd name="connsiteY4" fmla="*/ 2463483 h 2509894"/>
                  <a:gd name="connsiteX5" fmla="*/ 5685226 w 7026346"/>
                  <a:gd name="connsiteY5" fmla="*/ 1417735 h 2509894"/>
                  <a:gd name="connsiteX6" fmla="*/ 7026346 w 7026346"/>
                  <a:gd name="connsiteY6" fmla="*/ 234964 h 2509894"/>
                  <a:gd name="connsiteX0" fmla="*/ 7026346 w 7026346"/>
                  <a:gd name="connsiteY0" fmla="*/ 178852 h 2453782"/>
                  <a:gd name="connsiteX1" fmla="*/ 3744666 w 7026346"/>
                  <a:gd name="connsiteY1" fmla="*/ 3519 h 2453782"/>
                  <a:gd name="connsiteX2" fmla="*/ 26106 w 7026346"/>
                  <a:gd name="connsiteY2" fmla="*/ 1950171 h 2453782"/>
                  <a:gd name="connsiteX3" fmla="*/ 56586 w 7026346"/>
                  <a:gd name="connsiteY3" fmla="*/ 2356571 h 2453782"/>
                  <a:gd name="connsiteX4" fmla="*/ 3409386 w 7026346"/>
                  <a:gd name="connsiteY4" fmla="*/ 2407371 h 2453782"/>
                  <a:gd name="connsiteX5" fmla="*/ 5685226 w 7026346"/>
                  <a:gd name="connsiteY5" fmla="*/ 1361623 h 2453782"/>
                  <a:gd name="connsiteX6" fmla="*/ 7026346 w 7026346"/>
                  <a:gd name="connsiteY6" fmla="*/ 178852 h 2453782"/>
                  <a:gd name="connsiteX0" fmla="*/ 7026346 w 7026346"/>
                  <a:gd name="connsiteY0" fmla="*/ 191865 h 2466795"/>
                  <a:gd name="connsiteX1" fmla="*/ 3744666 w 7026346"/>
                  <a:gd name="connsiteY1" fmla="*/ 16532 h 2466795"/>
                  <a:gd name="connsiteX2" fmla="*/ 26106 w 7026346"/>
                  <a:gd name="connsiteY2" fmla="*/ 1963184 h 2466795"/>
                  <a:gd name="connsiteX3" fmla="*/ 56586 w 7026346"/>
                  <a:gd name="connsiteY3" fmla="*/ 2369584 h 2466795"/>
                  <a:gd name="connsiteX4" fmla="*/ 3409386 w 7026346"/>
                  <a:gd name="connsiteY4" fmla="*/ 2420384 h 2466795"/>
                  <a:gd name="connsiteX5" fmla="*/ 5685226 w 7026346"/>
                  <a:gd name="connsiteY5" fmla="*/ 1374636 h 2466795"/>
                  <a:gd name="connsiteX6" fmla="*/ 7026346 w 7026346"/>
                  <a:gd name="connsiteY6" fmla="*/ 191865 h 2466795"/>
                  <a:gd name="connsiteX0" fmla="*/ 7199066 w 7199066"/>
                  <a:gd name="connsiteY0" fmla="*/ 191865 h 2466795"/>
                  <a:gd name="connsiteX1" fmla="*/ 3744666 w 7199066"/>
                  <a:gd name="connsiteY1" fmla="*/ 16532 h 2466795"/>
                  <a:gd name="connsiteX2" fmla="*/ 26106 w 7199066"/>
                  <a:gd name="connsiteY2" fmla="*/ 1963184 h 2466795"/>
                  <a:gd name="connsiteX3" fmla="*/ 56586 w 7199066"/>
                  <a:gd name="connsiteY3" fmla="*/ 2369584 h 2466795"/>
                  <a:gd name="connsiteX4" fmla="*/ 3409386 w 7199066"/>
                  <a:gd name="connsiteY4" fmla="*/ 2420384 h 2466795"/>
                  <a:gd name="connsiteX5" fmla="*/ 5685226 w 7199066"/>
                  <a:gd name="connsiteY5" fmla="*/ 1374636 h 2466795"/>
                  <a:gd name="connsiteX6" fmla="*/ 7199066 w 7199066"/>
                  <a:gd name="connsiteY6" fmla="*/ 191865 h 2466795"/>
                  <a:gd name="connsiteX0" fmla="*/ 7199066 w 7199066"/>
                  <a:gd name="connsiteY0" fmla="*/ 191865 h 2466795"/>
                  <a:gd name="connsiteX1" fmla="*/ 3744666 w 7199066"/>
                  <a:gd name="connsiteY1" fmla="*/ 16532 h 2466795"/>
                  <a:gd name="connsiteX2" fmla="*/ 26106 w 7199066"/>
                  <a:gd name="connsiteY2" fmla="*/ 1963184 h 2466795"/>
                  <a:gd name="connsiteX3" fmla="*/ 56586 w 7199066"/>
                  <a:gd name="connsiteY3" fmla="*/ 2369584 h 2466795"/>
                  <a:gd name="connsiteX4" fmla="*/ 3409386 w 7199066"/>
                  <a:gd name="connsiteY4" fmla="*/ 2420384 h 2466795"/>
                  <a:gd name="connsiteX5" fmla="*/ 5746186 w 7199066"/>
                  <a:gd name="connsiteY5" fmla="*/ 1476080 h 2466795"/>
                  <a:gd name="connsiteX6" fmla="*/ 7199066 w 7199066"/>
                  <a:gd name="connsiteY6" fmla="*/ 191865 h 2466795"/>
                  <a:gd name="connsiteX0" fmla="*/ 7199066 w 7199066"/>
                  <a:gd name="connsiteY0" fmla="*/ 191865 h 2466795"/>
                  <a:gd name="connsiteX1" fmla="*/ 3744666 w 7199066"/>
                  <a:gd name="connsiteY1" fmla="*/ 16532 h 2466795"/>
                  <a:gd name="connsiteX2" fmla="*/ 26106 w 7199066"/>
                  <a:gd name="connsiteY2" fmla="*/ 1963184 h 2466795"/>
                  <a:gd name="connsiteX3" fmla="*/ 56586 w 7199066"/>
                  <a:gd name="connsiteY3" fmla="*/ 2369584 h 2466795"/>
                  <a:gd name="connsiteX4" fmla="*/ 3409386 w 7199066"/>
                  <a:gd name="connsiteY4" fmla="*/ 2420384 h 2466795"/>
                  <a:gd name="connsiteX5" fmla="*/ 5746186 w 7199066"/>
                  <a:gd name="connsiteY5" fmla="*/ 1476080 h 2466795"/>
                  <a:gd name="connsiteX6" fmla="*/ 7199066 w 7199066"/>
                  <a:gd name="connsiteY6" fmla="*/ 191865 h 2466795"/>
                  <a:gd name="connsiteX0" fmla="*/ 7252591 w 7252591"/>
                  <a:gd name="connsiteY0" fmla="*/ 191865 h 2466795"/>
                  <a:gd name="connsiteX1" fmla="*/ 3798191 w 7252591"/>
                  <a:gd name="connsiteY1" fmla="*/ 16532 h 2466795"/>
                  <a:gd name="connsiteX2" fmla="*/ 79631 w 7252591"/>
                  <a:gd name="connsiteY2" fmla="*/ 1963184 h 2466795"/>
                  <a:gd name="connsiteX3" fmla="*/ 110111 w 7252591"/>
                  <a:gd name="connsiteY3" fmla="*/ 2369584 h 2466795"/>
                  <a:gd name="connsiteX4" fmla="*/ 3462911 w 7252591"/>
                  <a:gd name="connsiteY4" fmla="*/ 2420384 h 2466795"/>
                  <a:gd name="connsiteX5" fmla="*/ 5799711 w 7252591"/>
                  <a:gd name="connsiteY5" fmla="*/ 1476080 h 2466795"/>
                  <a:gd name="connsiteX6" fmla="*/ 7252591 w 7252591"/>
                  <a:gd name="connsiteY6" fmla="*/ 191865 h 2466795"/>
                  <a:gd name="connsiteX0" fmla="*/ 7252591 w 7252591"/>
                  <a:gd name="connsiteY0" fmla="*/ 191865 h 2593692"/>
                  <a:gd name="connsiteX1" fmla="*/ 3798191 w 7252591"/>
                  <a:gd name="connsiteY1" fmla="*/ 16532 h 2593692"/>
                  <a:gd name="connsiteX2" fmla="*/ 79631 w 7252591"/>
                  <a:gd name="connsiteY2" fmla="*/ 1963184 h 2593692"/>
                  <a:gd name="connsiteX3" fmla="*/ 110111 w 7252591"/>
                  <a:gd name="connsiteY3" fmla="*/ 2369584 h 2593692"/>
                  <a:gd name="connsiteX4" fmla="*/ 3462911 w 7252591"/>
                  <a:gd name="connsiteY4" fmla="*/ 2420384 h 2593692"/>
                  <a:gd name="connsiteX5" fmla="*/ 5799711 w 7252591"/>
                  <a:gd name="connsiteY5" fmla="*/ 1476080 h 2593692"/>
                  <a:gd name="connsiteX6" fmla="*/ 7252591 w 7252591"/>
                  <a:gd name="connsiteY6" fmla="*/ 191865 h 2593692"/>
                  <a:gd name="connsiteX0" fmla="*/ 7252591 w 7252591"/>
                  <a:gd name="connsiteY0" fmla="*/ 191865 h 2637466"/>
                  <a:gd name="connsiteX1" fmla="*/ 3798191 w 7252591"/>
                  <a:gd name="connsiteY1" fmla="*/ 16532 h 2637466"/>
                  <a:gd name="connsiteX2" fmla="*/ 79631 w 7252591"/>
                  <a:gd name="connsiteY2" fmla="*/ 1963184 h 2637466"/>
                  <a:gd name="connsiteX3" fmla="*/ 110111 w 7252591"/>
                  <a:gd name="connsiteY3" fmla="*/ 2369584 h 2637466"/>
                  <a:gd name="connsiteX4" fmla="*/ 3462911 w 7252591"/>
                  <a:gd name="connsiteY4" fmla="*/ 2420384 h 2637466"/>
                  <a:gd name="connsiteX5" fmla="*/ 5799711 w 7252591"/>
                  <a:gd name="connsiteY5" fmla="*/ 1476080 h 2637466"/>
                  <a:gd name="connsiteX6" fmla="*/ 7252591 w 7252591"/>
                  <a:gd name="connsiteY6" fmla="*/ 191865 h 2637466"/>
                  <a:gd name="connsiteX0" fmla="*/ 7252591 w 7252591"/>
                  <a:gd name="connsiteY0" fmla="*/ 191865 h 2637466"/>
                  <a:gd name="connsiteX1" fmla="*/ 3798191 w 7252591"/>
                  <a:gd name="connsiteY1" fmla="*/ 16532 h 2637466"/>
                  <a:gd name="connsiteX2" fmla="*/ 79631 w 7252591"/>
                  <a:gd name="connsiteY2" fmla="*/ 1963184 h 2637466"/>
                  <a:gd name="connsiteX3" fmla="*/ 110111 w 7252591"/>
                  <a:gd name="connsiteY3" fmla="*/ 2369584 h 2637466"/>
                  <a:gd name="connsiteX4" fmla="*/ 3462911 w 7252591"/>
                  <a:gd name="connsiteY4" fmla="*/ 2420384 h 2637466"/>
                  <a:gd name="connsiteX5" fmla="*/ 5799711 w 7252591"/>
                  <a:gd name="connsiteY5" fmla="*/ 1476080 h 2637466"/>
                  <a:gd name="connsiteX6" fmla="*/ 7252591 w 7252591"/>
                  <a:gd name="connsiteY6" fmla="*/ 191865 h 2637466"/>
                  <a:gd name="connsiteX0" fmla="*/ 7173887 w 7173887"/>
                  <a:gd name="connsiteY0" fmla="*/ 191865 h 2442690"/>
                  <a:gd name="connsiteX1" fmla="*/ 3719487 w 7173887"/>
                  <a:gd name="connsiteY1" fmla="*/ 16532 h 2442690"/>
                  <a:gd name="connsiteX2" fmla="*/ 927 w 7173887"/>
                  <a:gd name="connsiteY2" fmla="*/ 1963184 h 2442690"/>
                  <a:gd name="connsiteX3" fmla="*/ 3384207 w 7173887"/>
                  <a:gd name="connsiteY3" fmla="*/ 2420384 h 2442690"/>
                  <a:gd name="connsiteX4" fmla="*/ 5721007 w 7173887"/>
                  <a:gd name="connsiteY4" fmla="*/ 1476080 h 2442690"/>
                  <a:gd name="connsiteX5" fmla="*/ 7173887 w 7173887"/>
                  <a:gd name="connsiteY5" fmla="*/ 191865 h 2442690"/>
                  <a:gd name="connsiteX0" fmla="*/ 7052014 w 7052014"/>
                  <a:gd name="connsiteY0" fmla="*/ 331101 h 2642255"/>
                  <a:gd name="connsiteX1" fmla="*/ 3597614 w 7052014"/>
                  <a:gd name="connsiteY1" fmla="*/ 155768 h 2642255"/>
                  <a:gd name="connsiteX2" fmla="*/ 974 w 7052014"/>
                  <a:gd name="connsiteY2" fmla="*/ 2361101 h 2642255"/>
                  <a:gd name="connsiteX3" fmla="*/ 3262334 w 7052014"/>
                  <a:gd name="connsiteY3" fmla="*/ 2559620 h 2642255"/>
                  <a:gd name="connsiteX4" fmla="*/ 5599134 w 7052014"/>
                  <a:gd name="connsiteY4" fmla="*/ 1615316 h 2642255"/>
                  <a:gd name="connsiteX5" fmla="*/ 7052014 w 7052014"/>
                  <a:gd name="connsiteY5" fmla="*/ 331101 h 2642255"/>
                  <a:gd name="connsiteX0" fmla="*/ 7052329 w 7052329"/>
                  <a:gd name="connsiteY0" fmla="*/ 331101 h 2723775"/>
                  <a:gd name="connsiteX1" fmla="*/ 3597929 w 7052329"/>
                  <a:gd name="connsiteY1" fmla="*/ 155768 h 2723775"/>
                  <a:gd name="connsiteX2" fmla="*/ 1289 w 7052329"/>
                  <a:gd name="connsiteY2" fmla="*/ 2361101 h 2723775"/>
                  <a:gd name="connsiteX3" fmla="*/ 3262649 w 7052329"/>
                  <a:gd name="connsiteY3" fmla="*/ 2559620 h 2723775"/>
                  <a:gd name="connsiteX4" fmla="*/ 5599449 w 7052329"/>
                  <a:gd name="connsiteY4" fmla="*/ 1615316 h 2723775"/>
                  <a:gd name="connsiteX5" fmla="*/ 7052329 w 7052329"/>
                  <a:gd name="connsiteY5" fmla="*/ 331101 h 2723775"/>
                  <a:gd name="connsiteX0" fmla="*/ 7052329 w 7099366"/>
                  <a:gd name="connsiteY0" fmla="*/ 361049 h 2753723"/>
                  <a:gd name="connsiteX1" fmla="*/ 3597929 w 7099366"/>
                  <a:gd name="connsiteY1" fmla="*/ 185716 h 2753723"/>
                  <a:gd name="connsiteX2" fmla="*/ 1289 w 7099366"/>
                  <a:gd name="connsiteY2" fmla="*/ 2391049 h 2753723"/>
                  <a:gd name="connsiteX3" fmla="*/ 3262649 w 7099366"/>
                  <a:gd name="connsiteY3" fmla="*/ 2589568 h 2753723"/>
                  <a:gd name="connsiteX4" fmla="*/ 5599449 w 7099366"/>
                  <a:gd name="connsiteY4" fmla="*/ 1645264 h 2753723"/>
                  <a:gd name="connsiteX5" fmla="*/ 7052329 w 7099366"/>
                  <a:gd name="connsiteY5" fmla="*/ 361049 h 2753723"/>
                  <a:gd name="connsiteX0" fmla="*/ 7052329 w 7086409"/>
                  <a:gd name="connsiteY0" fmla="*/ 385224 h 2777898"/>
                  <a:gd name="connsiteX1" fmla="*/ 3597929 w 7086409"/>
                  <a:gd name="connsiteY1" fmla="*/ 209891 h 2777898"/>
                  <a:gd name="connsiteX2" fmla="*/ 1289 w 7086409"/>
                  <a:gd name="connsiteY2" fmla="*/ 2415224 h 2777898"/>
                  <a:gd name="connsiteX3" fmla="*/ 3262649 w 7086409"/>
                  <a:gd name="connsiteY3" fmla="*/ 2613743 h 2777898"/>
                  <a:gd name="connsiteX4" fmla="*/ 5599449 w 7086409"/>
                  <a:gd name="connsiteY4" fmla="*/ 1669439 h 2777898"/>
                  <a:gd name="connsiteX5" fmla="*/ 7052329 w 7086409"/>
                  <a:gd name="connsiteY5" fmla="*/ 385224 h 2777898"/>
                  <a:gd name="connsiteX0" fmla="*/ 7052329 w 7086409"/>
                  <a:gd name="connsiteY0" fmla="*/ 385224 h 2838361"/>
                  <a:gd name="connsiteX1" fmla="*/ 3597929 w 7086409"/>
                  <a:gd name="connsiteY1" fmla="*/ 209891 h 2838361"/>
                  <a:gd name="connsiteX2" fmla="*/ 1289 w 7086409"/>
                  <a:gd name="connsiteY2" fmla="*/ 2415224 h 2838361"/>
                  <a:gd name="connsiteX3" fmla="*/ 3262649 w 7086409"/>
                  <a:gd name="connsiteY3" fmla="*/ 2613743 h 2838361"/>
                  <a:gd name="connsiteX4" fmla="*/ 5599449 w 7086409"/>
                  <a:gd name="connsiteY4" fmla="*/ 1669439 h 2838361"/>
                  <a:gd name="connsiteX5" fmla="*/ 7052329 w 7086409"/>
                  <a:gd name="connsiteY5" fmla="*/ 385224 h 2838361"/>
                  <a:gd name="connsiteX0" fmla="*/ 7052329 w 7053314"/>
                  <a:gd name="connsiteY0" fmla="*/ 375184 h 2828321"/>
                  <a:gd name="connsiteX1" fmla="*/ 3597929 w 7053314"/>
                  <a:gd name="connsiteY1" fmla="*/ 199851 h 2828321"/>
                  <a:gd name="connsiteX2" fmla="*/ 1289 w 7053314"/>
                  <a:gd name="connsiteY2" fmla="*/ 2405184 h 2828321"/>
                  <a:gd name="connsiteX3" fmla="*/ 3262649 w 7053314"/>
                  <a:gd name="connsiteY3" fmla="*/ 2603703 h 2828321"/>
                  <a:gd name="connsiteX4" fmla="*/ 7052329 w 7053314"/>
                  <a:gd name="connsiteY4" fmla="*/ 375184 h 2828321"/>
                  <a:gd name="connsiteX0" fmla="*/ 7052329 w 7053314"/>
                  <a:gd name="connsiteY0" fmla="*/ 375184 h 2931582"/>
                  <a:gd name="connsiteX1" fmla="*/ 3597929 w 7053314"/>
                  <a:gd name="connsiteY1" fmla="*/ 199851 h 2931582"/>
                  <a:gd name="connsiteX2" fmla="*/ 1289 w 7053314"/>
                  <a:gd name="connsiteY2" fmla="*/ 2405184 h 2931582"/>
                  <a:gd name="connsiteX3" fmla="*/ 3262649 w 7053314"/>
                  <a:gd name="connsiteY3" fmla="*/ 2603703 h 2931582"/>
                  <a:gd name="connsiteX4" fmla="*/ 7052329 w 7053314"/>
                  <a:gd name="connsiteY4" fmla="*/ 375184 h 2931582"/>
                  <a:gd name="connsiteX0" fmla="*/ 7052329 w 7053314"/>
                  <a:gd name="connsiteY0" fmla="*/ 375184 h 2872450"/>
                  <a:gd name="connsiteX1" fmla="*/ 3597929 w 7053314"/>
                  <a:gd name="connsiteY1" fmla="*/ 199851 h 2872450"/>
                  <a:gd name="connsiteX2" fmla="*/ 1289 w 7053314"/>
                  <a:gd name="connsiteY2" fmla="*/ 2405184 h 2872450"/>
                  <a:gd name="connsiteX3" fmla="*/ 3262649 w 7053314"/>
                  <a:gd name="connsiteY3" fmla="*/ 2603703 h 2872450"/>
                  <a:gd name="connsiteX4" fmla="*/ 7052329 w 7053314"/>
                  <a:gd name="connsiteY4" fmla="*/ 375184 h 2872450"/>
                  <a:gd name="connsiteX0" fmla="*/ 7052329 w 7053314"/>
                  <a:gd name="connsiteY0" fmla="*/ 355611 h 2852877"/>
                  <a:gd name="connsiteX1" fmla="*/ 3597929 w 7053314"/>
                  <a:gd name="connsiteY1" fmla="*/ 180278 h 2852877"/>
                  <a:gd name="connsiteX2" fmla="*/ 1289 w 7053314"/>
                  <a:gd name="connsiteY2" fmla="*/ 2385611 h 2852877"/>
                  <a:gd name="connsiteX3" fmla="*/ 3262649 w 7053314"/>
                  <a:gd name="connsiteY3" fmla="*/ 2584130 h 2852877"/>
                  <a:gd name="connsiteX4" fmla="*/ 7052329 w 7053314"/>
                  <a:gd name="connsiteY4" fmla="*/ 355611 h 28528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053314" h="2852877">
                    <a:moveTo>
                      <a:pt x="7052329" y="355611"/>
                    </a:moveTo>
                    <a:cubicBezTo>
                      <a:pt x="7108209" y="-45031"/>
                      <a:pt x="4773102" y="-112405"/>
                      <a:pt x="3597929" y="180278"/>
                    </a:cubicBezTo>
                    <a:cubicBezTo>
                      <a:pt x="2422756" y="472961"/>
                      <a:pt x="-64751" y="1770726"/>
                      <a:pt x="1289" y="2385611"/>
                    </a:cubicBezTo>
                    <a:cubicBezTo>
                      <a:pt x="67329" y="3000496"/>
                      <a:pt x="1584556" y="2945287"/>
                      <a:pt x="3262649" y="2584130"/>
                    </a:cubicBezTo>
                    <a:cubicBezTo>
                      <a:pt x="4940742" y="2222973"/>
                      <a:pt x="6996449" y="756253"/>
                      <a:pt x="7052329" y="355611"/>
                    </a:cubicBezTo>
                    <a:close/>
                  </a:path>
                </a:pathLst>
              </a:custGeom>
              <a:solidFill>
                <a:schemeClr val="tx1">
                  <a:alpha val="11000"/>
                </a:schemeClr>
              </a:solidFill>
              <a:ln>
                <a:solidFill>
                  <a:srgbClr val="000000"/>
                </a:solidFill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cxnSp>
            <p:nvCxnSpPr>
              <p:cNvPr id="48" name="Connecteur droit avec flèche 47">
                <a:extLst>
                  <a:ext uri="{FF2B5EF4-FFF2-40B4-BE49-F238E27FC236}">
                    <a16:creationId xmlns:a16="http://schemas.microsoft.com/office/drawing/2014/main" id="{9DD7076F-2EFA-71D7-F8F5-E4B3691BA1BC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5989674" y="2009481"/>
                <a:ext cx="2958444" cy="27383"/>
              </a:xfrm>
              <a:prstGeom prst="straightConnector1">
                <a:avLst/>
              </a:prstGeom>
              <a:ln w="38100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6"/>
              </a:lnRef>
              <a:fillRef idx="0">
                <a:schemeClr val="accent6"/>
              </a:fillRef>
              <a:effectRef idx="0">
                <a:schemeClr val="accent6"/>
              </a:effectRef>
              <a:fontRef idx="minor">
                <a:schemeClr val="tx1"/>
              </a:fontRef>
            </p:style>
          </p:cxnSp>
          <p:cxnSp>
            <p:nvCxnSpPr>
              <p:cNvPr id="49" name="Connecteur droit avec flèche 48">
                <a:extLst>
                  <a:ext uri="{FF2B5EF4-FFF2-40B4-BE49-F238E27FC236}">
                    <a16:creationId xmlns:a16="http://schemas.microsoft.com/office/drawing/2014/main" id="{7BDB41A1-4CFD-72C0-56DF-16B9B1841359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5989674" y="4207143"/>
                <a:ext cx="2825809" cy="1171855"/>
              </a:xfrm>
              <a:prstGeom prst="straightConnector1">
                <a:avLst/>
              </a:prstGeom>
              <a:ln w="3810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50" name="Connecteur droit avec flèche 49">
                <a:extLst>
                  <a:ext uri="{FF2B5EF4-FFF2-40B4-BE49-F238E27FC236}">
                    <a16:creationId xmlns:a16="http://schemas.microsoft.com/office/drawing/2014/main" id="{ADD71751-B2B9-0267-FF88-ED1DF9FC9EF9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5761245" y="3231406"/>
                <a:ext cx="3105568" cy="0"/>
              </a:xfrm>
              <a:prstGeom prst="straightConnector1">
                <a:avLst/>
              </a:prstGeom>
              <a:ln w="38100">
                <a:solidFill>
                  <a:srgbClr val="820000"/>
                </a:solidFill>
                <a:tailEnd type="triangle"/>
              </a:ln>
            </p:spPr>
            <p:style>
              <a:lnRef idx="3">
                <a:schemeClr val="accent4"/>
              </a:lnRef>
              <a:fillRef idx="0">
                <a:schemeClr val="accent4"/>
              </a:fillRef>
              <a:effectRef idx="2">
                <a:schemeClr val="accent4"/>
              </a:effectRef>
              <a:fontRef idx="minor">
                <a:schemeClr val="tx1"/>
              </a:fontRef>
            </p:style>
          </p:cxnSp>
          <p:sp>
            <p:nvSpPr>
              <p:cNvPr id="52" name="ZoneTexte 51">
                <a:extLst>
                  <a:ext uri="{FF2B5EF4-FFF2-40B4-BE49-F238E27FC236}">
                    <a16:creationId xmlns:a16="http://schemas.microsoft.com/office/drawing/2014/main" id="{25AC2063-C000-B215-2816-C8A923710FAB}"/>
                  </a:ext>
                </a:extLst>
              </p:cNvPr>
              <p:cNvSpPr txBox="1"/>
              <p:nvPr/>
            </p:nvSpPr>
            <p:spPr>
              <a:xfrm>
                <a:off x="9273244" y="2811044"/>
                <a:ext cx="2816284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2400" b="1" dirty="0" err="1">
                    <a:solidFill>
                      <a:srgbClr val="820000"/>
                    </a:solidFill>
                  </a:rPr>
                  <a:t>Competing</a:t>
                </a:r>
                <a:r>
                  <a:rPr lang="fr-FR" sz="2400" b="1" dirty="0">
                    <a:solidFill>
                      <a:srgbClr val="820000"/>
                    </a:solidFill>
                  </a:rPr>
                  <a:t> fission/</a:t>
                </a:r>
                <a:r>
                  <a:rPr lang="el-GR" sz="2400" b="1" dirty="0">
                    <a:solidFill>
                      <a:srgbClr val="820000"/>
                    </a:solidFill>
                  </a:rPr>
                  <a:t> γ</a:t>
                </a:r>
                <a:endParaRPr lang="fr-FR" sz="2400" b="1" dirty="0">
                  <a:solidFill>
                    <a:srgbClr val="820000"/>
                  </a:solidFill>
                </a:endParaRPr>
              </a:p>
            </p:txBody>
          </p:sp>
          <p:sp>
            <p:nvSpPr>
              <p:cNvPr id="53" name="ZoneTexte 52">
                <a:extLst>
                  <a:ext uri="{FF2B5EF4-FFF2-40B4-BE49-F238E27FC236}">
                    <a16:creationId xmlns:a16="http://schemas.microsoft.com/office/drawing/2014/main" id="{6385E291-40FD-3F2C-80B5-760F6AF4DD6C}"/>
                  </a:ext>
                </a:extLst>
              </p:cNvPr>
              <p:cNvSpPr txBox="1"/>
              <p:nvPr/>
            </p:nvSpPr>
            <p:spPr>
              <a:xfrm>
                <a:off x="9339129" y="4789439"/>
                <a:ext cx="2240934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2400" b="1" dirty="0" err="1"/>
                  <a:t>Delayed</a:t>
                </a:r>
                <a:r>
                  <a:rPr lang="fr-FR" sz="2400" b="1" dirty="0"/>
                  <a:t> </a:t>
                </a:r>
                <a:r>
                  <a:rPr lang="el-GR" sz="2400" b="1" dirty="0"/>
                  <a:t>γ</a:t>
                </a:r>
                <a:r>
                  <a:rPr lang="fr-FR" sz="2400" b="1" dirty="0"/>
                  <a:t> </a:t>
                </a:r>
                <a:r>
                  <a:rPr lang="fr-FR" sz="2400" b="1" dirty="0" err="1"/>
                  <a:t>decay</a:t>
                </a:r>
                <a:endParaRPr lang="fr-FR" sz="2400" b="1" dirty="0"/>
              </a:p>
            </p:txBody>
          </p:sp>
          <p:sp>
            <p:nvSpPr>
              <p:cNvPr id="54" name="ZoneTexte 53">
                <a:extLst>
                  <a:ext uri="{FF2B5EF4-FFF2-40B4-BE49-F238E27FC236}">
                    <a16:creationId xmlns:a16="http://schemas.microsoft.com/office/drawing/2014/main" id="{C023957D-F989-5DDB-5103-85E7143F394B}"/>
                  </a:ext>
                </a:extLst>
              </p:cNvPr>
              <p:cNvSpPr txBox="1"/>
              <p:nvPr/>
            </p:nvSpPr>
            <p:spPr>
              <a:xfrm>
                <a:off x="2209139" y="4650634"/>
                <a:ext cx="2337371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2800" dirty="0">
                    <a:solidFill>
                      <a:schemeClr val="accent3">
                        <a:lumMod val="75000"/>
                      </a:schemeClr>
                    </a:solidFill>
                  </a:rPr>
                  <a:t>Terra </a:t>
                </a:r>
                <a:r>
                  <a:rPr lang="fr-FR" sz="2800" dirty="0" err="1">
                    <a:solidFill>
                      <a:schemeClr val="accent3">
                        <a:lumMod val="75000"/>
                      </a:schemeClr>
                    </a:solidFill>
                  </a:rPr>
                  <a:t>incognita</a:t>
                </a:r>
                <a:endParaRPr lang="fr-FR" sz="2800" dirty="0">
                  <a:solidFill>
                    <a:schemeClr val="accent3">
                      <a:lumMod val="75000"/>
                    </a:schemeClr>
                  </a:solidFill>
                </a:endParaRPr>
              </a:p>
            </p:txBody>
          </p:sp>
          <p:sp>
            <p:nvSpPr>
              <p:cNvPr id="55" name="Ellipse 54">
                <a:extLst>
                  <a:ext uri="{FF2B5EF4-FFF2-40B4-BE49-F238E27FC236}">
                    <a16:creationId xmlns:a16="http://schemas.microsoft.com/office/drawing/2014/main" id="{9BA698C2-3A40-2898-5E11-20554C741158}"/>
                  </a:ext>
                </a:extLst>
              </p:cNvPr>
              <p:cNvSpPr/>
              <p:nvPr/>
            </p:nvSpPr>
            <p:spPr>
              <a:xfrm rot="21060000">
                <a:off x="701644" y="3773371"/>
                <a:ext cx="5651770" cy="2137442"/>
              </a:xfrm>
              <a:prstGeom prst="ellipse">
                <a:avLst/>
              </a:prstGeom>
              <a:solidFill>
                <a:srgbClr val="3B3838">
                  <a:alpha val="10196"/>
                </a:srgbClr>
              </a:solidFill>
              <a:ln>
                <a:solidFill>
                  <a:srgbClr val="333F50">
                    <a:alpha val="50196"/>
                  </a:srgbClr>
                </a:solidFill>
              </a:ln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dirty="0">
                  <a:solidFill>
                    <a:schemeClr val="accent3">
                      <a:lumMod val="75000"/>
                    </a:schemeClr>
                  </a:solidFill>
                </a:endParaRPr>
              </a:p>
            </p:txBody>
          </p:sp>
          <p:pic>
            <p:nvPicPr>
              <p:cNvPr id="56" name="Image 55">
                <a:extLst>
                  <a:ext uri="{FF2B5EF4-FFF2-40B4-BE49-F238E27FC236}">
                    <a16:creationId xmlns:a16="http://schemas.microsoft.com/office/drawing/2014/main" id="{0CB5274C-9B98-2178-8CAF-0BB6228108A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39379" y="916545"/>
                <a:ext cx="1508760" cy="853440"/>
              </a:xfrm>
              <a:prstGeom prst="rect">
                <a:avLst/>
              </a:prstGeom>
            </p:spPr>
          </p:pic>
        </p:grpSp>
        <p:sp>
          <p:nvSpPr>
            <p:cNvPr id="57" name="ZoneTexte 56">
              <a:extLst>
                <a:ext uri="{FF2B5EF4-FFF2-40B4-BE49-F238E27FC236}">
                  <a16:creationId xmlns:a16="http://schemas.microsoft.com/office/drawing/2014/main" id="{CA2C5D4F-EAA3-94BB-C2D7-DAF597AF0B43}"/>
                </a:ext>
              </a:extLst>
            </p:cNvPr>
            <p:cNvSpPr txBox="1"/>
            <p:nvPr/>
          </p:nvSpPr>
          <p:spPr>
            <a:xfrm>
              <a:off x="5070190" y="6011614"/>
              <a:ext cx="33374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dirty="0"/>
                <a:t>N</a:t>
              </a:r>
            </a:p>
          </p:txBody>
        </p:sp>
      </p:grpSp>
      <p:grpSp>
        <p:nvGrpSpPr>
          <p:cNvPr id="78" name="Groupe 77">
            <a:extLst>
              <a:ext uri="{FF2B5EF4-FFF2-40B4-BE49-F238E27FC236}">
                <a16:creationId xmlns:a16="http://schemas.microsoft.com/office/drawing/2014/main" id="{CD75E5D5-1952-9877-84EC-919C80F1181F}"/>
              </a:ext>
            </a:extLst>
          </p:cNvPr>
          <p:cNvGrpSpPr/>
          <p:nvPr/>
        </p:nvGrpSpPr>
        <p:grpSpPr>
          <a:xfrm>
            <a:off x="9125694" y="943084"/>
            <a:ext cx="2561305" cy="1783280"/>
            <a:chOff x="5303520" y="856091"/>
            <a:chExt cx="3951316" cy="2751060"/>
          </a:xfrm>
        </p:grpSpPr>
        <p:grpSp>
          <p:nvGrpSpPr>
            <p:cNvPr id="79" name="Groupe 78">
              <a:extLst>
                <a:ext uri="{FF2B5EF4-FFF2-40B4-BE49-F238E27FC236}">
                  <a16:creationId xmlns:a16="http://schemas.microsoft.com/office/drawing/2014/main" id="{97ADF777-5E0E-2195-3D73-BF9A1AB88738}"/>
                </a:ext>
              </a:extLst>
            </p:cNvPr>
            <p:cNvGrpSpPr/>
            <p:nvPr/>
          </p:nvGrpSpPr>
          <p:grpSpPr>
            <a:xfrm>
              <a:off x="5303520" y="856091"/>
              <a:ext cx="3539491" cy="2751060"/>
              <a:chOff x="3831286" y="822570"/>
              <a:chExt cx="6789061" cy="5526393"/>
            </a:xfrm>
          </p:grpSpPr>
          <p:grpSp>
            <p:nvGrpSpPr>
              <p:cNvPr id="81" name="Groupe 80">
                <a:extLst>
                  <a:ext uri="{FF2B5EF4-FFF2-40B4-BE49-F238E27FC236}">
                    <a16:creationId xmlns:a16="http://schemas.microsoft.com/office/drawing/2014/main" id="{D6CEB9E6-AA15-77AD-71FC-3752F8CF8F27}"/>
                  </a:ext>
                </a:extLst>
              </p:cNvPr>
              <p:cNvGrpSpPr/>
              <p:nvPr/>
            </p:nvGrpSpPr>
            <p:grpSpPr>
              <a:xfrm>
                <a:off x="3831286" y="822570"/>
                <a:ext cx="6789061" cy="5508424"/>
                <a:chOff x="3728404" y="1166403"/>
                <a:chExt cx="6258174" cy="5096715"/>
              </a:xfrm>
            </p:grpSpPr>
            <p:grpSp>
              <p:nvGrpSpPr>
                <p:cNvPr id="83" name="Groupe 82">
                  <a:extLst>
                    <a:ext uri="{FF2B5EF4-FFF2-40B4-BE49-F238E27FC236}">
                      <a16:creationId xmlns:a16="http://schemas.microsoft.com/office/drawing/2014/main" id="{7D89AF2B-B060-CCEE-8AFF-4FFBF63B35FC}"/>
                    </a:ext>
                  </a:extLst>
                </p:cNvPr>
                <p:cNvGrpSpPr/>
                <p:nvPr/>
              </p:nvGrpSpPr>
              <p:grpSpPr>
                <a:xfrm>
                  <a:off x="3728404" y="1166403"/>
                  <a:ext cx="6258174" cy="4648164"/>
                  <a:chOff x="3889483" y="116733"/>
                  <a:chExt cx="7598883" cy="6080137"/>
                </a:xfrm>
              </p:grpSpPr>
              <p:cxnSp>
                <p:nvCxnSpPr>
                  <p:cNvPr id="85" name="Connecteur droit avec flèche 84">
                    <a:extLst>
                      <a:ext uri="{FF2B5EF4-FFF2-40B4-BE49-F238E27FC236}">
                        <a16:creationId xmlns:a16="http://schemas.microsoft.com/office/drawing/2014/main" id="{7217F5E8-ED95-A6D5-CCD6-FF71A0A6B407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3889483" y="6187142"/>
                    <a:ext cx="7598883" cy="0"/>
                  </a:xfrm>
                  <a:prstGeom prst="straightConnector1">
                    <a:avLst/>
                  </a:prstGeom>
                  <a:ln w="57150">
                    <a:tailEnd type="triangle"/>
                  </a:ln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6" name="Connecteur droit avec flèche 85">
                    <a:extLst>
                      <a:ext uri="{FF2B5EF4-FFF2-40B4-BE49-F238E27FC236}">
                        <a16:creationId xmlns:a16="http://schemas.microsoft.com/office/drawing/2014/main" id="{2DC8DDCC-2A68-494B-4946-1FDEE910875C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3897142" y="116733"/>
                    <a:ext cx="31251" cy="6080137"/>
                  </a:xfrm>
                  <a:prstGeom prst="straightConnector1">
                    <a:avLst/>
                  </a:prstGeom>
                  <a:ln w="57150">
                    <a:tailEnd type="triangle"/>
                  </a:ln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84" name="Forme libre : forme 83">
                  <a:extLst>
                    <a:ext uri="{FF2B5EF4-FFF2-40B4-BE49-F238E27FC236}">
                      <a16:creationId xmlns:a16="http://schemas.microsoft.com/office/drawing/2014/main" id="{91B620C2-A126-43E2-52F8-9BA422126002}"/>
                    </a:ext>
                  </a:extLst>
                </p:cNvPr>
                <p:cNvSpPr/>
                <p:nvPr/>
              </p:nvSpPr>
              <p:spPr>
                <a:xfrm>
                  <a:off x="3763108" y="3179852"/>
                  <a:ext cx="5208113" cy="3083266"/>
                </a:xfrm>
                <a:custGeom>
                  <a:avLst/>
                  <a:gdLst>
                    <a:gd name="connsiteX0" fmla="*/ 0 w 5758961"/>
                    <a:gd name="connsiteY0" fmla="*/ 1315473 h 2054027"/>
                    <a:gd name="connsiteX1" fmla="*/ 888023 w 5758961"/>
                    <a:gd name="connsiteY1" fmla="*/ 1113250 h 2054027"/>
                    <a:gd name="connsiteX2" fmla="*/ 1450730 w 5758961"/>
                    <a:gd name="connsiteY2" fmla="*/ 691220 h 2054027"/>
                    <a:gd name="connsiteX3" fmla="*/ 2382715 w 5758961"/>
                    <a:gd name="connsiteY3" fmla="*/ 66966 h 2054027"/>
                    <a:gd name="connsiteX4" fmla="*/ 3640015 w 5758961"/>
                    <a:gd name="connsiteY4" fmla="*/ 128512 h 2054027"/>
                    <a:gd name="connsiteX5" fmla="*/ 5002823 w 5758961"/>
                    <a:gd name="connsiteY5" fmla="*/ 1051704 h 2054027"/>
                    <a:gd name="connsiteX6" fmla="*/ 5758961 w 5758961"/>
                    <a:gd name="connsiteY6" fmla="*/ 2054027 h 2054027"/>
                    <a:gd name="connsiteX0" fmla="*/ 0 w 5388052"/>
                    <a:gd name="connsiteY0" fmla="*/ 1315473 h 1673664"/>
                    <a:gd name="connsiteX1" fmla="*/ 888023 w 5388052"/>
                    <a:gd name="connsiteY1" fmla="*/ 1113250 h 1673664"/>
                    <a:gd name="connsiteX2" fmla="*/ 1450730 w 5388052"/>
                    <a:gd name="connsiteY2" fmla="*/ 691220 h 1673664"/>
                    <a:gd name="connsiteX3" fmla="*/ 2382715 w 5388052"/>
                    <a:gd name="connsiteY3" fmla="*/ 66966 h 1673664"/>
                    <a:gd name="connsiteX4" fmla="*/ 3640015 w 5388052"/>
                    <a:gd name="connsiteY4" fmla="*/ 128512 h 1673664"/>
                    <a:gd name="connsiteX5" fmla="*/ 5002823 w 5388052"/>
                    <a:gd name="connsiteY5" fmla="*/ 1051704 h 1673664"/>
                    <a:gd name="connsiteX6" fmla="*/ 5388052 w 5388052"/>
                    <a:gd name="connsiteY6" fmla="*/ 1673664 h 1673664"/>
                    <a:gd name="connsiteX0" fmla="*/ 0 w 5388052"/>
                    <a:gd name="connsiteY0" fmla="*/ 1299996 h 1658187"/>
                    <a:gd name="connsiteX1" fmla="*/ 888023 w 5388052"/>
                    <a:gd name="connsiteY1" fmla="*/ 1097773 h 1658187"/>
                    <a:gd name="connsiteX2" fmla="*/ 1450730 w 5388052"/>
                    <a:gd name="connsiteY2" fmla="*/ 675743 h 1658187"/>
                    <a:gd name="connsiteX3" fmla="*/ 2382715 w 5388052"/>
                    <a:gd name="connsiteY3" fmla="*/ 51489 h 1658187"/>
                    <a:gd name="connsiteX4" fmla="*/ 3640015 w 5388052"/>
                    <a:gd name="connsiteY4" fmla="*/ 113035 h 1658187"/>
                    <a:gd name="connsiteX5" fmla="*/ 4686006 w 5388052"/>
                    <a:gd name="connsiteY5" fmla="*/ 728314 h 1658187"/>
                    <a:gd name="connsiteX6" fmla="*/ 5388052 w 5388052"/>
                    <a:gd name="connsiteY6" fmla="*/ 1658187 h 1658187"/>
                    <a:gd name="connsiteX0" fmla="*/ 0 w 5388052"/>
                    <a:gd name="connsiteY0" fmla="*/ 1299996 h 1658187"/>
                    <a:gd name="connsiteX1" fmla="*/ 888023 w 5388052"/>
                    <a:gd name="connsiteY1" fmla="*/ 1097773 h 1658187"/>
                    <a:gd name="connsiteX2" fmla="*/ 1450730 w 5388052"/>
                    <a:gd name="connsiteY2" fmla="*/ 675743 h 1658187"/>
                    <a:gd name="connsiteX3" fmla="*/ 2076174 w 5388052"/>
                    <a:gd name="connsiteY3" fmla="*/ 51489 h 1658187"/>
                    <a:gd name="connsiteX4" fmla="*/ 3640015 w 5388052"/>
                    <a:gd name="connsiteY4" fmla="*/ 113035 h 1658187"/>
                    <a:gd name="connsiteX5" fmla="*/ 4686006 w 5388052"/>
                    <a:gd name="connsiteY5" fmla="*/ 728314 h 1658187"/>
                    <a:gd name="connsiteX6" fmla="*/ 5388052 w 5388052"/>
                    <a:gd name="connsiteY6" fmla="*/ 1658187 h 1658187"/>
                    <a:gd name="connsiteX0" fmla="*/ 0 w 5388052"/>
                    <a:gd name="connsiteY0" fmla="*/ 1299996 h 1658187"/>
                    <a:gd name="connsiteX1" fmla="*/ 888023 w 5388052"/>
                    <a:gd name="connsiteY1" fmla="*/ 1097773 h 1658187"/>
                    <a:gd name="connsiteX2" fmla="*/ 1202184 w 5388052"/>
                    <a:gd name="connsiteY2" fmla="*/ 675743 h 1658187"/>
                    <a:gd name="connsiteX3" fmla="*/ 2076174 w 5388052"/>
                    <a:gd name="connsiteY3" fmla="*/ 51489 h 1658187"/>
                    <a:gd name="connsiteX4" fmla="*/ 3640015 w 5388052"/>
                    <a:gd name="connsiteY4" fmla="*/ 113035 h 1658187"/>
                    <a:gd name="connsiteX5" fmla="*/ 4686006 w 5388052"/>
                    <a:gd name="connsiteY5" fmla="*/ 728314 h 1658187"/>
                    <a:gd name="connsiteX6" fmla="*/ 5388052 w 5388052"/>
                    <a:gd name="connsiteY6" fmla="*/ 1658187 h 1658187"/>
                    <a:gd name="connsiteX0" fmla="*/ 0 w 5388052"/>
                    <a:gd name="connsiteY0" fmla="*/ 1330994 h 1689185"/>
                    <a:gd name="connsiteX1" fmla="*/ 888023 w 5388052"/>
                    <a:gd name="connsiteY1" fmla="*/ 1128771 h 1689185"/>
                    <a:gd name="connsiteX2" fmla="*/ 2076174 w 5388052"/>
                    <a:gd name="connsiteY2" fmla="*/ 82487 h 1689185"/>
                    <a:gd name="connsiteX3" fmla="*/ 3640015 w 5388052"/>
                    <a:gd name="connsiteY3" fmla="*/ 144033 h 1689185"/>
                    <a:gd name="connsiteX4" fmla="*/ 4686006 w 5388052"/>
                    <a:gd name="connsiteY4" fmla="*/ 759312 h 1689185"/>
                    <a:gd name="connsiteX5" fmla="*/ 5388052 w 5388052"/>
                    <a:gd name="connsiteY5" fmla="*/ 1689185 h 1689185"/>
                    <a:gd name="connsiteX0" fmla="*/ 0 w 5388052"/>
                    <a:gd name="connsiteY0" fmla="*/ 1329087 h 1687278"/>
                    <a:gd name="connsiteX1" fmla="*/ 664331 w 5388052"/>
                    <a:gd name="connsiteY1" fmla="*/ 1100972 h 1687278"/>
                    <a:gd name="connsiteX2" fmla="*/ 2076174 w 5388052"/>
                    <a:gd name="connsiteY2" fmla="*/ 80580 h 1687278"/>
                    <a:gd name="connsiteX3" fmla="*/ 3640015 w 5388052"/>
                    <a:gd name="connsiteY3" fmla="*/ 142126 h 1687278"/>
                    <a:gd name="connsiteX4" fmla="*/ 4686006 w 5388052"/>
                    <a:gd name="connsiteY4" fmla="*/ 757405 h 1687278"/>
                    <a:gd name="connsiteX5" fmla="*/ 5388052 w 5388052"/>
                    <a:gd name="connsiteY5" fmla="*/ 1687278 h 1687278"/>
                    <a:gd name="connsiteX0" fmla="*/ 0 w 5388052"/>
                    <a:gd name="connsiteY0" fmla="*/ 1334060 h 1692251"/>
                    <a:gd name="connsiteX1" fmla="*/ 664331 w 5388052"/>
                    <a:gd name="connsiteY1" fmla="*/ 1105945 h 1692251"/>
                    <a:gd name="connsiteX2" fmla="*/ 2076174 w 5388052"/>
                    <a:gd name="connsiteY2" fmla="*/ 85553 h 1692251"/>
                    <a:gd name="connsiteX3" fmla="*/ 3192632 w 5388052"/>
                    <a:gd name="connsiteY3" fmla="*/ 134153 h 1692251"/>
                    <a:gd name="connsiteX4" fmla="*/ 4686006 w 5388052"/>
                    <a:gd name="connsiteY4" fmla="*/ 762378 h 1692251"/>
                    <a:gd name="connsiteX5" fmla="*/ 5388052 w 5388052"/>
                    <a:gd name="connsiteY5" fmla="*/ 1692251 h 1692251"/>
                    <a:gd name="connsiteX0" fmla="*/ 0 w 5388052"/>
                    <a:gd name="connsiteY0" fmla="*/ 1332912 h 1691103"/>
                    <a:gd name="connsiteX1" fmla="*/ 664331 w 5388052"/>
                    <a:gd name="connsiteY1" fmla="*/ 1104797 h 1691103"/>
                    <a:gd name="connsiteX2" fmla="*/ 2076174 w 5388052"/>
                    <a:gd name="connsiteY2" fmla="*/ 84405 h 1691103"/>
                    <a:gd name="connsiteX3" fmla="*/ 3192632 w 5388052"/>
                    <a:gd name="connsiteY3" fmla="*/ 133005 h 1691103"/>
                    <a:gd name="connsiteX4" fmla="*/ 4114349 w 5388052"/>
                    <a:gd name="connsiteY4" fmla="*/ 735336 h 1691103"/>
                    <a:gd name="connsiteX5" fmla="*/ 5388052 w 5388052"/>
                    <a:gd name="connsiteY5" fmla="*/ 1691103 h 1691103"/>
                    <a:gd name="connsiteX0" fmla="*/ 0 w 4965522"/>
                    <a:gd name="connsiteY0" fmla="*/ 1332912 h 1671684"/>
                    <a:gd name="connsiteX1" fmla="*/ 664331 w 4965522"/>
                    <a:gd name="connsiteY1" fmla="*/ 1104797 h 1671684"/>
                    <a:gd name="connsiteX2" fmla="*/ 2076174 w 4965522"/>
                    <a:gd name="connsiteY2" fmla="*/ 84405 h 1671684"/>
                    <a:gd name="connsiteX3" fmla="*/ 3192632 w 4965522"/>
                    <a:gd name="connsiteY3" fmla="*/ 133005 h 1671684"/>
                    <a:gd name="connsiteX4" fmla="*/ 4114349 w 4965522"/>
                    <a:gd name="connsiteY4" fmla="*/ 735336 h 1671684"/>
                    <a:gd name="connsiteX5" fmla="*/ 4965522 w 4965522"/>
                    <a:gd name="connsiteY5" fmla="*/ 1671684 h 1671684"/>
                    <a:gd name="connsiteX0" fmla="*/ 0 w 4965522"/>
                    <a:gd name="connsiteY0" fmla="*/ 1332912 h 1671684"/>
                    <a:gd name="connsiteX1" fmla="*/ 664331 w 4965522"/>
                    <a:gd name="connsiteY1" fmla="*/ 1104797 h 1671684"/>
                    <a:gd name="connsiteX2" fmla="*/ 2076174 w 4965522"/>
                    <a:gd name="connsiteY2" fmla="*/ 84405 h 1671684"/>
                    <a:gd name="connsiteX3" fmla="*/ 3192632 w 4965522"/>
                    <a:gd name="connsiteY3" fmla="*/ 133005 h 1671684"/>
                    <a:gd name="connsiteX4" fmla="*/ 4271763 w 4965522"/>
                    <a:gd name="connsiteY4" fmla="*/ 735336 h 1671684"/>
                    <a:gd name="connsiteX5" fmla="*/ 4965522 w 4965522"/>
                    <a:gd name="connsiteY5" fmla="*/ 1671684 h 1671684"/>
                    <a:gd name="connsiteX0" fmla="*/ 0 w 4965522"/>
                    <a:gd name="connsiteY0" fmla="*/ 1380490 h 1719262"/>
                    <a:gd name="connsiteX1" fmla="*/ 664331 w 4965522"/>
                    <a:gd name="connsiteY1" fmla="*/ 1152375 h 1719262"/>
                    <a:gd name="connsiteX2" fmla="*/ 2076174 w 4965522"/>
                    <a:gd name="connsiteY2" fmla="*/ 131983 h 1719262"/>
                    <a:gd name="connsiteX3" fmla="*/ 3308620 w 4965522"/>
                    <a:gd name="connsiteY3" fmla="*/ 83485 h 1719262"/>
                    <a:gd name="connsiteX4" fmla="*/ 4271763 w 4965522"/>
                    <a:gd name="connsiteY4" fmla="*/ 782914 h 1719262"/>
                    <a:gd name="connsiteX5" fmla="*/ 4965522 w 4965522"/>
                    <a:gd name="connsiteY5" fmla="*/ 1719262 h 1719262"/>
                    <a:gd name="connsiteX0" fmla="*/ 0 w 4965522"/>
                    <a:gd name="connsiteY0" fmla="*/ 1576649 h 1915421"/>
                    <a:gd name="connsiteX1" fmla="*/ 664331 w 4965522"/>
                    <a:gd name="connsiteY1" fmla="*/ 1348534 h 1915421"/>
                    <a:gd name="connsiteX2" fmla="*/ 2043035 w 4965522"/>
                    <a:gd name="connsiteY2" fmla="*/ 62741 h 1915421"/>
                    <a:gd name="connsiteX3" fmla="*/ 3308620 w 4965522"/>
                    <a:gd name="connsiteY3" fmla="*/ 279644 h 1915421"/>
                    <a:gd name="connsiteX4" fmla="*/ 4271763 w 4965522"/>
                    <a:gd name="connsiteY4" fmla="*/ 979073 h 1915421"/>
                    <a:gd name="connsiteX5" fmla="*/ 4965522 w 4965522"/>
                    <a:gd name="connsiteY5" fmla="*/ 1915421 h 1915421"/>
                    <a:gd name="connsiteX0" fmla="*/ 0 w 4965522"/>
                    <a:gd name="connsiteY0" fmla="*/ 1690732 h 2029504"/>
                    <a:gd name="connsiteX1" fmla="*/ 664331 w 4965522"/>
                    <a:gd name="connsiteY1" fmla="*/ 1462617 h 2029504"/>
                    <a:gd name="connsiteX2" fmla="*/ 2043035 w 4965522"/>
                    <a:gd name="connsiteY2" fmla="*/ 176824 h 2029504"/>
                    <a:gd name="connsiteX3" fmla="*/ 3548882 w 4965522"/>
                    <a:gd name="connsiteY3" fmla="*/ 108906 h 2029504"/>
                    <a:gd name="connsiteX4" fmla="*/ 4271763 w 4965522"/>
                    <a:gd name="connsiteY4" fmla="*/ 1093156 h 2029504"/>
                    <a:gd name="connsiteX5" fmla="*/ 4965522 w 4965522"/>
                    <a:gd name="connsiteY5" fmla="*/ 2029504 h 2029504"/>
                    <a:gd name="connsiteX0" fmla="*/ 0 w 4965522"/>
                    <a:gd name="connsiteY0" fmla="*/ 1685106 h 2023878"/>
                    <a:gd name="connsiteX1" fmla="*/ 664331 w 4965522"/>
                    <a:gd name="connsiteY1" fmla="*/ 1456991 h 2023878"/>
                    <a:gd name="connsiteX2" fmla="*/ 2043035 w 4965522"/>
                    <a:gd name="connsiteY2" fmla="*/ 171198 h 2023878"/>
                    <a:gd name="connsiteX3" fmla="*/ 3548882 w 4965522"/>
                    <a:gd name="connsiteY3" fmla="*/ 103280 h 2023878"/>
                    <a:gd name="connsiteX4" fmla="*/ 4470601 w 4965522"/>
                    <a:gd name="connsiteY4" fmla="*/ 1003378 h 2023878"/>
                    <a:gd name="connsiteX5" fmla="*/ 4965522 w 4965522"/>
                    <a:gd name="connsiteY5" fmla="*/ 2023878 h 2023878"/>
                    <a:gd name="connsiteX0" fmla="*/ 0 w 4965522"/>
                    <a:gd name="connsiteY0" fmla="*/ 1682534 h 2021306"/>
                    <a:gd name="connsiteX1" fmla="*/ 664331 w 4965522"/>
                    <a:gd name="connsiteY1" fmla="*/ 1454419 h 2021306"/>
                    <a:gd name="connsiteX2" fmla="*/ 2043035 w 4965522"/>
                    <a:gd name="connsiteY2" fmla="*/ 168626 h 2021306"/>
                    <a:gd name="connsiteX3" fmla="*/ 3548882 w 4965522"/>
                    <a:gd name="connsiteY3" fmla="*/ 100708 h 2021306"/>
                    <a:gd name="connsiteX4" fmla="*/ 4470601 w 4965522"/>
                    <a:gd name="connsiteY4" fmla="*/ 961967 h 2021306"/>
                    <a:gd name="connsiteX5" fmla="*/ 4965522 w 4965522"/>
                    <a:gd name="connsiteY5" fmla="*/ 2021306 h 2021306"/>
                    <a:gd name="connsiteX0" fmla="*/ 0 w 4965522"/>
                    <a:gd name="connsiteY0" fmla="*/ 1682534 h 2021306"/>
                    <a:gd name="connsiteX1" fmla="*/ 664331 w 4965522"/>
                    <a:gd name="connsiteY1" fmla="*/ 1454419 h 2021306"/>
                    <a:gd name="connsiteX2" fmla="*/ 2043035 w 4965522"/>
                    <a:gd name="connsiteY2" fmla="*/ 168626 h 2021306"/>
                    <a:gd name="connsiteX3" fmla="*/ 3548882 w 4965522"/>
                    <a:gd name="connsiteY3" fmla="*/ 100708 h 2021306"/>
                    <a:gd name="connsiteX4" fmla="*/ 4470601 w 4965522"/>
                    <a:gd name="connsiteY4" fmla="*/ 961967 h 2021306"/>
                    <a:gd name="connsiteX5" fmla="*/ 4965522 w 4965522"/>
                    <a:gd name="connsiteY5" fmla="*/ 2021306 h 2021306"/>
                    <a:gd name="connsiteX0" fmla="*/ 0 w 4965522"/>
                    <a:gd name="connsiteY0" fmla="*/ 1682534 h 2021306"/>
                    <a:gd name="connsiteX1" fmla="*/ 664331 w 4965522"/>
                    <a:gd name="connsiteY1" fmla="*/ 1454419 h 2021306"/>
                    <a:gd name="connsiteX2" fmla="*/ 2043035 w 4965522"/>
                    <a:gd name="connsiteY2" fmla="*/ 168626 h 2021306"/>
                    <a:gd name="connsiteX3" fmla="*/ 3548882 w 4965522"/>
                    <a:gd name="connsiteY3" fmla="*/ 100708 h 2021306"/>
                    <a:gd name="connsiteX4" fmla="*/ 4470601 w 4965522"/>
                    <a:gd name="connsiteY4" fmla="*/ 961967 h 2021306"/>
                    <a:gd name="connsiteX5" fmla="*/ 4965522 w 4965522"/>
                    <a:gd name="connsiteY5" fmla="*/ 2021306 h 2021306"/>
                    <a:gd name="connsiteX0" fmla="*/ 0 w 4965522"/>
                    <a:gd name="connsiteY0" fmla="*/ 1682534 h 2021306"/>
                    <a:gd name="connsiteX1" fmla="*/ 664331 w 4965522"/>
                    <a:gd name="connsiteY1" fmla="*/ 1454419 h 2021306"/>
                    <a:gd name="connsiteX2" fmla="*/ 2043035 w 4965522"/>
                    <a:gd name="connsiteY2" fmla="*/ 168626 h 2021306"/>
                    <a:gd name="connsiteX3" fmla="*/ 3548882 w 4965522"/>
                    <a:gd name="connsiteY3" fmla="*/ 100708 h 2021306"/>
                    <a:gd name="connsiteX4" fmla="*/ 4470601 w 4965522"/>
                    <a:gd name="connsiteY4" fmla="*/ 961967 h 2021306"/>
                    <a:gd name="connsiteX5" fmla="*/ 4965522 w 4965522"/>
                    <a:gd name="connsiteY5" fmla="*/ 2021306 h 2021306"/>
                    <a:gd name="connsiteX0" fmla="*/ 0 w 4965522"/>
                    <a:gd name="connsiteY0" fmla="*/ 1673677 h 2012449"/>
                    <a:gd name="connsiteX1" fmla="*/ 995727 w 4965522"/>
                    <a:gd name="connsiteY1" fmla="*/ 1290205 h 2012449"/>
                    <a:gd name="connsiteX2" fmla="*/ 2043035 w 4965522"/>
                    <a:gd name="connsiteY2" fmla="*/ 159769 h 2012449"/>
                    <a:gd name="connsiteX3" fmla="*/ 3548882 w 4965522"/>
                    <a:gd name="connsiteY3" fmla="*/ 91851 h 2012449"/>
                    <a:gd name="connsiteX4" fmla="*/ 4470601 w 4965522"/>
                    <a:gd name="connsiteY4" fmla="*/ 953110 h 2012449"/>
                    <a:gd name="connsiteX5" fmla="*/ 4965522 w 4965522"/>
                    <a:gd name="connsiteY5" fmla="*/ 2012449 h 2012449"/>
                    <a:gd name="connsiteX0" fmla="*/ 0 w 4965522"/>
                    <a:gd name="connsiteY0" fmla="*/ 1727943 h 2066715"/>
                    <a:gd name="connsiteX1" fmla="*/ 995727 w 4965522"/>
                    <a:gd name="connsiteY1" fmla="*/ 1344471 h 2066715"/>
                    <a:gd name="connsiteX2" fmla="*/ 2043035 w 4965522"/>
                    <a:gd name="connsiteY2" fmla="*/ 214035 h 2066715"/>
                    <a:gd name="connsiteX3" fmla="*/ 3449464 w 4965522"/>
                    <a:gd name="connsiteY3" fmla="*/ 68438 h 2066715"/>
                    <a:gd name="connsiteX4" fmla="*/ 4470601 w 4965522"/>
                    <a:gd name="connsiteY4" fmla="*/ 1007376 h 2066715"/>
                    <a:gd name="connsiteX5" fmla="*/ 4965522 w 4965522"/>
                    <a:gd name="connsiteY5" fmla="*/ 2066715 h 2066715"/>
                    <a:gd name="connsiteX0" fmla="*/ 0 w 4965522"/>
                    <a:gd name="connsiteY0" fmla="*/ 1728899 h 2067671"/>
                    <a:gd name="connsiteX1" fmla="*/ 995727 w 4965522"/>
                    <a:gd name="connsiteY1" fmla="*/ 1345427 h 2067671"/>
                    <a:gd name="connsiteX2" fmla="*/ 2043035 w 4965522"/>
                    <a:gd name="connsiteY2" fmla="*/ 214991 h 2067671"/>
                    <a:gd name="connsiteX3" fmla="*/ 3449464 w 4965522"/>
                    <a:gd name="connsiteY3" fmla="*/ 69394 h 2067671"/>
                    <a:gd name="connsiteX4" fmla="*/ 4371183 w 4965522"/>
                    <a:gd name="connsiteY4" fmla="*/ 1021278 h 2067671"/>
                    <a:gd name="connsiteX5" fmla="*/ 4965522 w 4965522"/>
                    <a:gd name="connsiteY5" fmla="*/ 2067671 h 2067671"/>
                    <a:gd name="connsiteX0" fmla="*/ 0 w 4965522"/>
                    <a:gd name="connsiteY0" fmla="*/ 1944383 h 2283155"/>
                    <a:gd name="connsiteX1" fmla="*/ 995727 w 4965522"/>
                    <a:gd name="connsiteY1" fmla="*/ 1560911 h 2283155"/>
                    <a:gd name="connsiteX2" fmla="*/ 2109315 w 4965522"/>
                    <a:gd name="connsiteY2" fmla="*/ 87396 h 2283155"/>
                    <a:gd name="connsiteX3" fmla="*/ 3449464 w 4965522"/>
                    <a:gd name="connsiteY3" fmla="*/ 284878 h 2283155"/>
                    <a:gd name="connsiteX4" fmla="*/ 4371183 w 4965522"/>
                    <a:gd name="connsiteY4" fmla="*/ 1236762 h 2283155"/>
                    <a:gd name="connsiteX5" fmla="*/ 4965522 w 4965522"/>
                    <a:gd name="connsiteY5" fmla="*/ 2283155 h 2283155"/>
                    <a:gd name="connsiteX0" fmla="*/ 0 w 4965522"/>
                    <a:gd name="connsiteY0" fmla="*/ 1913784 h 2252556"/>
                    <a:gd name="connsiteX1" fmla="*/ 995727 w 4965522"/>
                    <a:gd name="connsiteY1" fmla="*/ 1530312 h 2252556"/>
                    <a:gd name="connsiteX2" fmla="*/ 2109315 w 4965522"/>
                    <a:gd name="connsiteY2" fmla="*/ 56797 h 2252556"/>
                    <a:gd name="connsiteX3" fmla="*/ 3714580 w 4965522"/>
                    <a:gd name="connsiteY3" fmla="*/ 390215 h 2252556"/>
                    <a:gd name="connsiteX4" fmla="*/ 4371183 w 4965522"/>
                    <a:gd name="connsiteY4" fmla="*/ 1206163 h 2252556"/>
                    <a:gd name="connsiteX5" fmla="*/ 4965522 w 4965522"/>
                    <a:gd name="connsiteY5" fmla="*/ 2252556 h 2252556"/>
                    <a:gd name="connsiteX0" fmla="*/ 0 w 4965522"/>
                    <a:gd name="connsiteY0" fmla="*/ 1922121 h 2260893"/>
                    <a:gd name="connsiteX1" fmla="*/ 995727 w 4965522"/>
                    <a:gd name="connsiteY1" fmla="*/ 1538649 h 2260893"/>
                    <a:gd name="connsiteX2" fmla="*/ 2109315 w 4965522"/>
                    <a:gd name="connsiteY2" fmla="*/ 65134 h 2260893"/>
                    <a:gd name="connsiteX3" fmla="*/ 3714580 w 4965522"/>
                    <a:gd name="connsiteY3" fmla="*/ 398552 h 2260893"/>
                    <a:gd name="connsiteX4" fmla="*/ 4371183 w 4965522"/>
                    <a:gd name="connsiteY4" fmla="*/ 1214500 h 2260893"/>
                    <a:gd name="connsiteX5" fmla="*/ 4965522 w 4965522"/>
                    <a:gd name="connsiteY5" fmla="*/ 2260893 h 2260893"/>
                    <a:gd name="connsiteX0" fmla="*/ 0 w 4965522"/>
                    <a:gd name="connsiteY0" fmla="*/ 1957628 h 2296400"/>
                    <a:gd name="connsiteX1" fmla="*/ 995727 w 4965522"/>
                    <a:gd name="connsiteY1" fmla="*/ 1574156 h 2296400"/>
                    <a:gd name="connsiteX2" fmla="*/ 2109315 w 4965522"/>
                    <a:gd name="connsiteY2" fmla="*/ 100641 h 2296400"/>
                    <a:gd name="connsiteX3" fmla="*/ 3714580 w 4965522"/>
                    <a:gd name="connsiteY3" fmla="*/ 434059 h 2296400"/>
                    <a:gd name="connsiteX4" fmla="*/ 4371183 w 4965522"/>
                    <a:gd name="connsiteY4" fmla="*/ 1250007 h 2296400"/>
                    <a:gd name="connsiteX5" fmla="*/ 4965522 w 4965522"/>
                    <a:gd name="connsiteY5" fmla="*/ 2296400 h 2296400"/>
                    <a:gd name="connsiteX0" fmla="*/ 0 w 4965522"/>
                    <a:gd name="connsiteY0" fmla="*/ 1975042 h 2313814"/>
                    <a:gd name="connsiteX1" fmla="*/ 995727 w 4965522"/>
                    <a:gd name="connsiteY1" fmla="*/ 1591570 h 2313814"/>
                    <a:gd name="connsiteX2" fmla="*/ 2109315 w 4965522"/>
                    <a:gd name="connsiteY2" fmla="*/ 118055 h 2313814"/>
                    <a:gd name="connsiteX3" fmla="*/ 3714580 w 4965522"/>
                    <a:gd name="connsiteY3" fmla="*/ 451473 h 2313814"/>
                    <a:gd name="connsiteX4" fmla="*/ 4965522 w 4965522"/>
                    <a:gd name="connsiteY4" fmla="*/ 2313814 h 2313814"/>
                    <a:gd name="connsiteX0" fmla="*/ 0 w 4965522"/>
                    <a:gd name="connsiteY0" fmla="*/ 1949471 h 2288243"/>
                    <a:gd name="connsiteX1" fmla="*/ 995727 w 4965522"/>
                    <a:gd name="connsiteY1" fmla="*/ 1565999 h 2288243"/>
                    <a:gd name="connsiteX2" fmla="*/ 2109315 w 4965522"/>
                    <a:gd name="connsiteY2" fmla="*/ 92484 h 2288243"/>
                    <a:gd name="connsiteX3" fmla="*/ 3557166 w 4965522"/>
                    <a:gd name="connsiteY3" fmla="*/ 387063 h 2288243"/>
                    <a:gd name="connsiteX4" fmla="*/ 4965522 w 4965522"/>
                    <a:gd name="connsiteY4" fmla="*/ 2288243 h 2288243"/>
                    <a:gd name="connsiteX0" fmla="*/ 0 w 4965522"/>
                    <a:gd name="connsiteY0" fmla="*/ 1949471 h 2288243"/>
                    <a:gd name="connsiteX1" fmla="*/ 995727 w 4965522"/>
                    <a:gd name="connsiteY1" fmla="*/ 1565999 h 2288243"/>
                    <a:gd name="connsiteX2" fmla="*/ 2109315 w 4965522"/>
                    <a:gd name="connsiteY2" fmla="*/ 92484 h 2288243"/>
                    <a:gd name="connsiteX3" fmla="*/ 3557166 w 4965522"/>
                    <a:gd name="connsiteY3" fmla="*/ 387063 h 2288243"/>
                    <a:gd name="connsiteX4" fmla="*/ 4965522 w 4965522"/>
                    <a:gd name="connsiteY4" fmla="*/ 2288243 h 22882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965522" h="2288243">
                      <a:moveTo>
                        <a:pt x="0" y="1949471"/>
                      </a:moveTo>
                      <a:cubicBezTo>
                        <a:pt x="323117" y="1900380"/>
                        <a:pt x="644175" y="1875497"/>
                        <a:pt x="995727" y="1565999"/>
                      </a:cubicBezTo>
                      <a:cubicBezTo>
                        <a:pt x="1347279" y="1256501"/>
                        <a:pt x="1682409" y="288973"/>
                        <a:pt x="2109315" y="92484"/>
                      </a:cubicBezTo>
                      <a:cubicBezTo>
                        <a:pt x="2536222" y="-104005"/>
                        <a:pt x="3081132" y="21103"/>
                        <a:pt x="3557166" y="387063"/>
                      </a:cubicBezTo>
                      <a:cubicBezTo>
                        <a:pt x="4033201" y="753023"/>
                        <a:pt x="4812613" y="1783738"/>
                        <a:pt x="4965522" y="2288243"/>
                      </a:cubicBezTo>
                    </a:path>
                  </a:pathLst>
                </a:custGeom>
                <a:noFill/>
                <a:ln w="38100">
                  <a:solidFill>
                    <a:schemeClr val="accent1">
                      <a:shade val="50000"/>
                      <a:alpha val="20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 sz="1799" dirty="0"/>
                </a:p>
              </p:txBody>
            </p:sp>
          </p:grpSp>
          <p:sp>
            <p:nvSpPr>
              <p:cNvPr id="82" name="Forme libre : forme 81">
                <a:extLst>
                  <a:ext uri="{FF2B5EF4-FFF2-40B4-BE49-F238E27FC236}">
                    <a16:creationId xmlns:a16="http://schemas.microsoft.com/office/drawing/2014/main" id="{B718614E-1172-619E-D870-F63ED0BABAAD}"/>
                  </a:ext>
                </a:extLst>
              </p:cNvPr>
              <p:cNvSpPr/>
              <p:nvPr/>
            </p:nvSpPr>
            <p:spPr>
              <a:xfrm>
                <a:off x="3987501" y="1379968"/>
                <a:ext cx="5481856" cy="4968995"/>
              </a:xfrm>
              <a:custGeom>
                <a:avLst/>
                <a:gdLst>
                  <a:gd name="connsiteX0" fmla="*/ 0 w 5184843"/>
                  <a:gd name="connsiteY0" fmla="*/ 0 h 4278196"/>
                  <a:gd name="connsiteX1" fmla="*/ 875490 w 5184843"/>
                  <a:gd name="connsiteY1" fmla="*/ 4260714 h 4278196"/>
                  <a:gd name="connsiteX2" fmla="*/ 3025302 w 5184843"/>
                  <a:gd name="connsiteY2" fmla="*/ 1556425 h 4278196"/>
                  <a:gd name="connsiteX3" fmla="*/ 3988341 w 5184843"/>
                  <a:gd name="connsiteY3" fmla="*/ 2733472 h 4278196"/>
                  <a:gd name="connsiteX4" fmla="*/ 4805464 w 5184843"/>
                  <a:gd name="connsiteY4" fmla="*/ 1498059 h 4278196"/>
                  <a:gd name="connsiteX5" fmla="*/ 5184843 w 5184843"/>
                  <a:gd name="connsiteY5" fmla="*/ 1313234 h 4278196"/>
                  <a:gd name="connsiteX0" fmla="*/ 0 w 5184843"/>
                  <a:gd name="connsiteY0" fmla="*/ 0 h 4345250"/>
                  <a:gd name="connsiteX1" fmla="*/ 875490 w 5184843"/>
                  <a:gd name="connsiteY1" fmla="*/ 4260714 h 4345250"/>
                  <a:gd name="connsiteX2" fmla="*/ 2120502 w 5184843"/>
                  <a:gd name="connsiteY2" fmla="*/ 2742620 h 4345250"/>
                  <a:gd name="connsiteX3" fmla="*/ 3025302 w 5184843"/>
                  <a:gd name="connsiteY3" fmla="*/ 1556425 h 4345250"/>
                  <a:gd name="connsiteX4" fmla="*/ 3988341 w 5184843"/>
                  <a:gd name="connsiteY4" fmla="*/ 2733472 h 4345250"/>
                  <a:gd name="connsiteX5" fmla="*/ 4805464 w 5184843"/>
                  <a:gd name="connsiteY5" fmla="*/ 1498059 h 4345250"/>
                  <a:gd name="connsiteX6" fmla="*/ 5184843 w 5184843"/>
                  <a:gd name="connsiteY6" fmla="*/ 1313234 h 4345250"/>
                  <a:gd name="connsiteX0" fmla="*/ 0 w 5184843"/>
                  <a:gd name="connsiteY0" fmla="*/ 0 h 4347908"/>
                  <a:gd name="connsiteX1" fmla="*/ 875490 w 5184843"/>
                  <a:gd name="connsiteY1" fmla="*/ 4260714 h 4347908"/>
                  <a:gd name="connsiteX2" fmla="*/ 2341157 w 5184843"/>
                  <a:gd name="connsiteY2" fmla="*/ 2770637 h 4347908"/>
                  <a:gd name="connsiteX3" fmla="*/ 3025302 w 5184843"/>
                  <a:gd name="connsiteY3" fmla="*/ 1556425 h 4347908"/>
                  <a:gd name="connsiteX4" fmla="*/ 3988341 w 5184843"/>
                  <a:gd name="connsiteY4" fmla="*/ 2733472 h 4347908"/>
                  <a:gd name="connsiteX5" fmla="*/ 4805464 w 5184843"/>
                  <a:gd name="connsiteY5" fmla="*/ 1498059 h 4347908"/>
                  <a:gd name="connsiteX6" fmla="*/ 5184843 w 5184843"/>
                  <a:gd name="connsiteY6" fmla="*/ 1313234 h 4347908"/>
                  <a:gd name="connsiteX0" fmla="*/ 0 w 5184843"/>
                  <a:gd name="connsiteY0" fmla="*/ 0 h 4347908"/>
                  <a:gd name="connsiteX1" fmla="*/ 875490 w 5184843"/>
                  <a:gd name="connsiteY1" fmla="*/ 4260714 h 4347908"/>
                  <a:gd name="connsiteX2" fmla="*/ 2341157 w 5184843"/>
                  <a:gd name="connsiteY2" fmla="*/ 2770637 h 4347908"/>
                  <a:gd name="connsiteX3" fmla="*/ 3025302 w 5184843"/>
                  <a:gd name="connsiteY3" fmla="*/ 1556425 h 4347908"/>
                  <a:gd name="connsiteX4" fmla="*/ 3988341 w 5184843"/>
                  <a:gd name="connsiteY4" fmla="*/ 2733472 h 4347908"/>
                  <a:gd name="connsiteX5" fmla="*/ 4805464 w 5184843"/>
                  <a:gd name="connsiteY5" fmla="*/ 1498059 h 4347908"/>
                  <a:gd name="connsiteX6" fmla="*/ 5184843 w 5184843"/>
                  <a:gd name="connsiteY6" fmla="*/ 1313234 h 4347908"/>
                  <a:gd name="connsiteX0" fmla="*/ 0 w 5184843"/>
                  <a:gd name="connsiteY0" fmla="*/ 0 h 4267294"/>
                  <a:gd name="connsiteX1" fmla="*/ 914429 w 5184843"/>
                  <a:gd name="connsiteY1" fmla="*/ 4176661 h 4267294"/>
                  <a:gd name="connsiteX2" fmla="*/ 2341157 w 5184843"/>
                  <a:gd name="connsiteY2" fmla="*/ 2770637 h 4267294"/>
                  <a:gd name="connsiteX3" fmla="*/ 3025302 w 5184843"/>
                  <a:gd name="connsiteY3" fmla="*/ 1556425 h 4267294"/>
                  <a:gd name="connsiteX4" fmla="*/ 3988341 w 5184843"/>
                  <a:gd name="connsiteY4" fmla="*/ 2733472 h 4267294"/>
                  <a:gd name="connsiteX5" fmla="*/ 4805464 w 5184843"/>
                  <a:gd name="connsiteY5" fmla="*/ 1498059 h 4267294"/>
                  <a:gd name="connsiteX6" fmla="*/ 5184843 w 5184843"/>
                  <a:gd name="connsiteY6" fmla="*/ 1313234 h 4267294"/>
                  <a:gd name="connsiteX0" fmla="*/ 0 w 5184843"/>
                  <a:gd name="connsiteY0" fmla="*/ 0 h 4176935"/>
                  <a:gd name="connsiteX1" fmla="*/ 914429 w 5184843"/>
                  <a:gd name="connsiteY1" fmla="*/ 4176661 h 4176935"/>
                  <a:gd name="connsiteX2" fmla="*/ 2341157 w 5184843"/>
                  <a:gd name="connsiteY2" fmla="*/ 2770637 h 4176935"/>
                  <a:gd name="connsiteX3" fmla="*/ 3025302 w 5184843"/>
                  <a:gd name="connsiteY3" fmla="*/ 1556425 h 4176935"/>
                  <a:gd name="connsiteX4" fmla="*/ 3988341 w 5184843"/>
                  <a:gd name="connsiteY4" fmla="*/ 2733472 h 4176935"/>
                  <a:gd name="connsiteX5" fmla="*/ 4805464 w 5184843"/>
                  <a:gd name="connsiteY5" fmla="*/ 1498059 h 4176935"/>
                  <a:gd name="connsiteX6" fmla="*/ 5184843 w 5184843"/>
                  <a:gd name="connsiteY6" fmla="*/ 1313234 h 4176935"/>
                  <a:gd name="connsiteX0" fmla="*/ 0 w 5184843"/>
                  <a:gd name="connsiteY0" fmla="*/ 0 h 4268724"/>
                  <a:gd name="connsiteX1" fmla="*/ 914429 w 5184843"/>
                  <a:gd name="connsiteY1" fmla="*/ 4176661 h 4268724"/>
                  <a:gd name="connsiteX2" fmla="*/ 2263279 w 5184843"/>
                  <a:gd name="connsiteY2" fmla="*/ 2784647 h 4268724"/>
                  <a:gd name="connsiteX3" fmla="*/ 3025302 w 5184843"/>
                  <a:gd name="connsiteY3" fmla="*/ 1556425 h 4268724"/>
                  <a:gd name="connsiteX4" fmla="*/ 3988341 w 5184843"/>
                  <a:gd name="connsiteY4" fmla="*/ 2733472 h 4268724"/>
                  <a:gd name="connsiteX5" fmla="*/ 4805464 w 5184843"/>
                  <a:gd name="connsiteY5" fmla="*/ 1498059 h 4268724"/>
                  <a:gd name="connsiteX6" fmla="*/ 5184843 w 5184843"/>
                  <a:gd name="connsiteY6" fmla="*/ 1313234 h 4268724"/>
                  <a:gd name="connsiteX0" fmla="*/ 0 w 5184843"/>
                  <a:gd name="connsiteY0" fmla="*/ 0 h 4177323"/>
                  <a:gd name="connsiteX1" fmla="*/ 914429 w 5184843"/>
                  <a:gd name="connsiteY1" fmla="*/ 4176661 h 4177323"/>
                  <a:gd name="connsiteX2" fmla="*/ 2263279 w 5184843"/>
                  <a:gd name="connsiteY2" fmla="*/ 2784647 h 4177323"/>
                  <a:gd name="connsiteX3" fmla="*/ 3025302 w 5184843"/>
                  <a:gd name="connsiteY3" fmla="*/ 1556425 h 4177323"/>
                  <a:gd name="connsiteX4" fmla="*/ 3988341 w 5184843"/>
                  <a:gd name="connsiteY4" fmla="*/ 2733472 h 4177323"/>
                  <a:gd name="connsiteX5" fmla="*/ 4805464 w 5184843"/>
                  <a:gd name="connsiteY5" fmla="*/ 1498059 h 4177323"/>
                  <a:gd name="connsiteX6" fmla="*/ 5184843 w 5184843"/>
                  <a:gd name="connsiteY6" fmla="*/ 1313234 h 4177323"/>
                  <a:gd name="connsiteX0" fmla="*/ 0 w 5184843"/>
                  <a:gd name="connsiteY0" fmla="*/ 0 h 4177371"/>
                  <a:gd name="connsiteX1" fmla="*/ 914429 w 5184843"/>
                  <a:gd name="connsiteY1" fmla="*/ 4176661 h 4177371"/>
                  <a:gd name="connsiteX2" fmla="*/ 2263279 w 5184843"/>
                  <a:gd name="connsiteY2" fmla="*/ 2784647 h 4177371"/>
                  <a:gd name="connsiteX3" fmla="*/ 3025302 w 5184843"/>
                  <a:gd name="connsiteY3" fmla="*/ 1556425 h 4177371"/>
                  <a:gd name="connsiteX4" fmla="*/ 3988341 w 5184843"/>
                  <a:gd name="connsiteY4" fmla="*/ 2733472 h 4177371"/>
                  <a:gd name="connsiteX5" fmla="*/ 4805464 w 5184843"/>
                  <a:gd name="connsiteY5" fmla="*/ 1498059 h 4177371"/>
                  <a:gd name="connsiteX6" fmla="*/ 5184843 w 5184843"/>
                  <a:gd name="connsiteY6" fmla="*/ 1313234 h 4177371"/>
                  <a:gd name="connsiteX0" fmla="*/ 1548 w 5186391"/>
                  <a:gd name="connsiteY0" fmla="*/ 0 h 4177372"/>
                  <a:gd name="connsiteX1" fmla="*/ 915977 w 5186391"/>
                  <a:gd name="connsiteY1" fmla="*/ 4176661 h 4177372"/>
                  <a:gd name="connsiteX2" fmla="*/ 2264827 w 5186391"/>
                  <a:gd name="connsiteY2" fmla="*/ 2784647 h 4177372"/>
                  <a:gd name="connsiteX3" fmla="*/ 3026850 w 5186391"/>
                  <a:gd name="connsiteY3" fmla="*/ 1556425 h 4177372"/>
                  <a:gd name="connsiteX4" fmla="*/ 3989889 w 5186391"/>
                  <a:gd name="connsiteY4" fmla="*/ 2733472 h 4177372"/>
                  <a:gd name="connsiteX5" fmla="*/ 4807012 w 5186391"/>
                  <a:gd name="connsiteY5" fmla="*/ 1498059 h 4177372"/>
                  <a:gd name="connsiteX6" fmla="*/ 5186391 w 5186391"/>
                  <a:gd name="connsiteY6" fmla="*/ 1313234 h 4177372"/>
                  <a:gd name="connsiteX0" fmla="*/ 1548 w 5186391"/>
                  <a:gd name="connsiteY0" fmla="*/ 0 h 4177372"/>
                  <a:gd name="connsiteX1" fmla="*/ 915977 w 5186391"/>
                  <a:gd name="connsiteY1" fmla="*/ 4176661 h 4177372"/>
                  <a:gd name="connsiteX2" fmla="*/ 2264827 w 5186391"/>
                  <a:gd name="connsiteY2" fmla="*/ 2784647 h 4177372"/>
                  <a:gd name="connsiteX3" fmla="*/ 3026850 w 5186391"/>
                  <a:gd name="connsiteY3" fmla="*/ 1556425 h 4177372"/>
                  <a:gd name="connsiteX4" fmla="*/ 3989889 w 5186391"/>
                  <a:gd name="connsiteY4" fmla="*/ 2733472 h 4177372"/>
                  <a:gd name="connsiteX5" fmla="*/ 4807012 w 5186391"/>
                  <a:gd name="connsiteY5" fmla="*/ 1498059 h 4177372"/>
                  <a:gd name="connsiteX6" fmla="*/ 5186391 w 5186391"/>
                  <a:gd name="connsiteY6" fmla="*/ 1313234 h 4177372"/>
                  <a:gd name="connsiteX0" fmla="*/ 1548 w 6302934"/>
                  <a:gd name="connsiteY0" fmla="*/ 0 h 4879272"/>
                  <a:gd name="connsiteX1" fmla="*/ 915977 w 6302934"/>
                  <a:gd name="connsiteY1" fmla="*/ 4176661 h 4879272"/>
                  <a:gd name="connsiteX2" fmla="*/ 2264827 w 6302934"/>
                  <a:gd name="connsiteY2" fmla="*/ 2784647 h 4879272"/>
                  <a:gd name="connsiteX3" fmla="*/ 3026850 w 6302934"/>
                  <a:gd name="connsiteY3" fmla="*/ 1556425 h 4879272"/>
                  <a:gd name="connsiteX4" fmla="*/ 3989889 w 6302934"/>
                  <a:gd name="connsiteY4" fmla="*/ 2733472 h 4879272"/>
                  <a:gd name="connsiteX5" fmla="*/ 4807012 w 6302934"/>
                  <a:gd name="connsiteY5" fmla="*/ 1498059 h 4879272"/>
                  <a:gd name="connsiteX6" fmla="*/ 6302934 w 6302934"/>
                  <a:gd name="connsiteY6" fmla="*/ 4879272 h 4879272"/>
                  <a:gd name="connsiteX0" fmla="*/ 1548 w 6302934"/>
                  <a:gd name="connsiteY0" fmla="*/ 0 h 4879272"/>
                  <a:gd name="connsiteX1" fmla="*/ 915977 w 6302934"/>
                  <a:gd name="connsiteY1" fmla="*/ 4176661 h 4879272"/>
                  <a:gd name="connsiteX2" fmla="*/ 2264827 w 6302934"/>
                  <a:gd name="connsiteY2" fmla="*/ 2784647 h 4879272"/>
                  <a:gd name="connsiteX3" fmla="*/ 3026850 w 6302934"/>
                  <a:gd name="connsiteY3" fmla="*/ 1556425 h 4879272"/>
                  <a:gd name="connsiteX4" fmla="*/ 3989889 w 6302934"/>
                  <a:gd name="connsiteY4" fmla="*/ 2733472 h 4879272"/>
                  <a:gd name="connsiteX5" fmla="*/ 5000698 w 6302934"/>
                  <a:gd name="connsiteY5" fmla="*/ 1424280 h 4879272"/>
                  <a:gd name="connsiteX6" fmla="*/ 6302934 w 6302934"/>
                  <a:gd name="connsiteY6" fmla="*/ 4879272 h 4879272"/>
                  <a:gd name="connsiteX0" fmla="*/ 1548 w 6302934"/>
                  <a:gd name="connsiteY0" fmla="*/ 0 h 4879272"/>
                  <a:gd name="connsiteX1" fmla="*/ 915977 w 6302934"/>
                  <a:gd name="connsiteY1" fmla="*/ 4176661 h 4879272"/>
                  <a:gd name="connsiteX2" fmla="*/ 2264827 w 6302934"/>
                  <a:gd name="connsiteY2" fmla="*/ 2784647 h 4879272"/>
                  <a:gd name="connsiteX3" fmla="*/ 3026850 w 6302934"/>
                  <a:gd name="connsiteY3" fmla="*/ 1556425 h 4879272"/>
                  <a:gd name="connsiteX4" fmla="*/ 3989889 w 6302934"/>
                  <a:gd name="connsiteY4" fmla="*/ 2733472 h 4879272"/>
                  <a:gd name="connsiteX5" fmla="*/ 5000698 w 6302934"/>
                  <a:gd name="connsiteY5" fmla="*/ 1424280 h 4879272"/>
                  <a:gd name="connsiteX6" fmla="*/ 6302934 w 6302934"/>
                  <a:gd name="connsiteY6" fmla="*/ 4879272 h 4879272"/>
                  <a:gd name="connsiteX0" fmla="*/ 1548 w 6302934"/>
                  <a:gd name="connsiteY0" fmla="*/ 0 h 4879272"/>
                  <a:gd name="connsiteX1" fmla="*/ 915977 w 6302934"/>
                  <a:gd name="connsiteY1" fmla="*/ 4176661 h 4879272"/>
                  <a:gd name="connsiteX2" fmla="*/ 2264827 w 6302934"/>
                  <a:gd name="connsiteY2" fmla="*/ 2784647 h 4879272"/>
                  <a:gd name="connsiteX3" fmla="*/ 3026850 w 6302934"/>
                  <a:gd name="connsiteY3" fmla="*/ 1556425 h 4879272"/>
                  <a:gd name="connsiteX4" fmla="*/ 3989889 w 6302934"/>
                  <a:gd name="connsiteY4" fmla="*/ 2733472 h 4879272"/>
                  <a:gd name="connsiteX5" fmla="*/ 5000698 w 6302934"/>
                  <a:gd name="connsiteY5" fmla="*/ 1424280 h 4879272"/>
                  <a:gd name="connsiteX6" fmla="*/ 6302934 w 6302934"/>
                  <a:gd name="connsiteY6" fmla="*/ 4879272 h 4879272"/>
                  <a:gd name="connsiteX0" fmla="*/ 1548 w 6302934"/>
                  <a:gd name="connsiteY0" fmla="*/ 0 h 4879272"/>
                  <a:gd name="connsiteX1" fmla="*/ 915977 w 6302934"/>
                  <a:gd name="connsiteY1" fmla="*/ 4176661 h 4879272"/>
                  <a:gd name="connsiteX2" fmla="*/ 2264827 w 6302934"/>
                  <a:gd name="connsiteY2" fmla="*/ 2784647 h 4879272"/>
                  <a:gd name="connsiteX3" fmla="*/ 3129390 w 6302934"/>
                  <a:gd name="connsiteY3" fmla="*/ 1494942 h 4879272"/>
                  <a:gd name="connsiteX4" fmla="*/ 3989889 w 6302934"/>
                  <a:gd name="connsiteY4" fmla="*/ 2733472 h 4879272"/>
                  <a:gd name="connsiteX5" fmla="*/ 5000698 w 6302934"/>
                  <a:gd name="connsiteY5" fmla="*/ 1424280 h 4879272"/>
                  <a:gd name="connsiteX6" fmla="*/ 6302934 w 6302934"/>
                  <a:gd name="connsiteY6" fmla="*/ 4879272 h 4879272"/>
                  <a:gd name="connsiteX0" fmla="*/ 1548 w 6302934"/>
                  <a:gd name="connsiteY0" fmla="*/ 0 h 4879272"/>
                  <a:gd name="connsiteX1" fmla="*/ 915977 w 6302934"/>
                  <a:gd name="connsiteY1" fmla="*/ 4176661 h 4879272"/>
                  <a:gd name="connsiteX2" fmla="*/ 2264827 w 6302934"/>
                  <a:gd name="connsiteY2" fmla="*/ 2784647 h 4879272"/>
                  <a:gd name="connsiteX3" fmla="*/ 3129390 w 6302934"/>
                  <a:gd name="connsiteY3" fmla="*/ 1494942 h 4879272"/>
                  <a:gd name="connsiteX4" fmla="*/ 3989889 w 6302934"/>
                  <a:gd name="connsiteY4" fmla="*/ 2733472 h 4879272"/>
                  <a:gd name="connsiteX5" fmla="*/ 5000698 w 6302934"/>
                  <a:gd name="connsiteY5" fmla="*/ 1424280 h 4879272"/>
                  <a:gd name="connsiteX6" fmla="*/ 6302934 w 6302934"/>
                  <a:gd name="connsiteY6" fmla="*/ 4879272 h 4879272"/>
                  <a:gd name="connsiteX0" fmla="*/ 1548 w 6302934"/>
                  <a:gd name="connsiteY0" fmla="*/ 0 h 4879272"/>
                  <a:gd name="connsiteX1" fmla="*/ 915977 w 6302934"/>
                  <a:gd name="connsiteY1" fmla="*/ 4176661 h 4879272"/>
                  <a:gd name="connsiteX2" fmla="*/ 2264827 w 6302934"/>
                  <a:gd name="connsiteY2" fmla="*/ 2784647 h 4879272"/>
                  <a:gd name="connsiteX3" fmla="*/ 3129390 w 6302934"/>
                  <a:gd name="connsiteY3" fmla="*/ 1494942 h 4879272"/>
                  <a:gd name="connsiteX4" fmla="*/ 3989889 w 6302934"/>
                  <a:gd name="connsiteY4" fmla="*/ 2733472 h 4879272"/>
                  <a:gd name="connsiteX5" fmla="*/ 5000698 w 6302934"/>
                  <a:gd name="connsiteY5" fmla="*/ 1424280 h 4879272"/>
                  <a:gd name="connsiteX6" fmla="*/ 6302934 w 6302934"/>
                  <a:gd name="connsiteY6" fmla="*/ 4879272 h 4879272"/>
                  <a:gd name="connsiteX0" fmla="*/ 1548 w 6302934"/>
                  <a:gd name="connsiteY0" fmla="*/ 0 h 4879272"/>
                  <a:gd name="connsiteX1" fmla="*/ 915977 w 6302934"/>
                  <a:gd name="connsiteY1" fmla="*/ 4176661 h 4879272"/>
                  <a:gd name="connsiteX2" fmla="*/ 2264827 w 6302934"/>
                  <a:gd name="connsiteY2" fmla="*/ 2784647 h 4879272"/>
                  <a:gd name="connsiteX3" fmla="*/ 3129390 w 6302934"/>
                  <a:gd name="connsiteY3" fmla="*/ 1494942 h 4879272"/>
                  <a:gd name="connsiteX4" fmla="*/ 3989889 w 6302934"/>
                  <a:gd name="connsiteY4" fmla="*/ 2733472 h 4879272"/>
                  <a:gd name="connsiteX5" fmla="*/ 5000698 w 6302934"/>
                  <a:gd name="connsiteY5" fmla="*/ 1424280 h 4879272"/>
                  <a:gd name="connsiteX6" fmla="*/ 5698824 w 6302934"/>
                  <a:gd name="connsiteY6" fmla="*/ 2925353 h 4879272"/>
                  <a:gd name="connsiteX7" fmla="*/ 6302934 w 6302934"/>
                  <a:gd name="connsiteY7" fmla="*/ 4879272 h 4879272"/>
                  <a:gd name="connsiteX0" fmla="*/ 1548 w 6302934"/>
                  <a:gd name="connsiteY0" fmla="*/ 0 h 4879272"/>
                  <a:gd name="connsiteX1" fmla="*/ 915977 w 6302934"/>
                  <a:gd name="connsiteY1" fmla="*/ 4176661 h 4879272"/>
                  <a:gd name="connsiteX2" fmla="*/ 2264827 w 6302934"/>
                  <a:gd name="connsiteY2" fmla="*/ 2784647 h 4879272"/>
                  <a:gd name="connsiteX3" fmla="*/ 3129390 w 6302934"/>
                  <a:gd name="connsiteY3" fmla="*/ 1494942 h 4879272"/>
                  <a:gd name="connsiteX4" fmla="*/ 3989889 w 6302934"/>
                  <a:gd name="connsiteY4" fmla="*/ 2733472 h 4879272"/>
                  <a:gd name="connsiteX5" fmla="*/ 5000698 w 6302934"/>
                  <a:gd name="connsiteY5" fmla="*/ 1424280 h 4879272"/>
                  <a:gd name="connsiteX6" fmla="*/ 5846938 w 6302934"/>
                  <a:gd name="connsiteY6" fmla="*/ 2913056 h 4879272"/>
                  <a:gd name="connsiteX7" fmla="*/ 6302934 w 6302934"/>
                  <a:gd name="connsiteY7" fmla="*/ 4879272 h 4879272"/>
                  <a:gd name="connsiteX0" fmla="*/ 1548 w 6302934"/>
                  <a:gd name="connsiteY0" fmla="*/ 0 h 4879272"/>
                  <a:gd name="connsiteX1" fmla="*/ 915977 w 6302934"/>
                  <a:gd name="connsiteY1" fmla="*/ 4176661 h 4879272"/>
                  <a:gd name="connsiteX2" fmla="*/ 2264827 w 6302934"/>
                  <a:gd name="connsiteY2" fmla="*/ 2784647 h 4879272"/>
                  <a:gd name="connsiteX3" fmla="*/ 3129390 w 6302934"/>
                  <a:gd name="connsiteY3" fmla="*/ 1494942 h 4879272"/>
                  <a:gd name="connsiteX4" fmla="*/ 3989889 w 6302934"/>
                  <a:gd name="connsiteY4" fmla="*/ 2733472 h 4879272"/>
                  <a:gd name="connsiteX5" fmla="*/ 5000698 w 6302934"/>
                  <a:gd name="connsiteY5" fmla="*/ 1424280 h 4879272"/>
                  <a:gd name="connsiteX6" fmla="*/ 5846938 w 6302934"/>
                  <a:gd name="connsiteY6" fmla="*/ 2913056 h 4879272"/>
                  <a:gd name="connsiteX7" fmla="*/ 6302934 w 6302934"/>
                  <a:gd name="connsiteY7" fmla="*/ 4879272 h 4879272"/>
                  <a:gd name="connsiteX0" fmla="*/ 1548 w 6302934"/>
                  <a:gd name="connsiteY0" fmla="*/ 0 h 4879272"/>
                  <a:gd name="connsiteX1" fmla="*/ 915977 w 6302934"/>
                  <a:gd name="connsiteY1" fmla="*/ 4176661 h 4879272"/>
                  <a:gd name="connsiteX2" fmla="*/ 2264827 w 6302934"/>
                  <a:gd name="connsiteY2" fmla="*/ 2784647 h 4879272"/>
                  <a:gd name="connsiteX3" fmla="*/ 3129390 w 6302934"/>
                  <a:gd name="connsiteY3" fmla="*/ 1494942 h 4879272"/>
                  <a:gd name="connsiteX4" fmla="*/ 3989889 w 6302934"/>
                  <a:gd name="connsiteY4" fmla="*/ 2733472 h 4879272"/>
                  <a:gd name="connsiteX5" fmla="*/ 5000698 w 6302934"/>
                  <a:gd name="connsiteY5" fmla="*/ 1424280 h 4879272"/>
                  <a:gd name="connsiteX6" fmla="*/ 5846938 w 6302934"/>
                  <a:gd name="connsiteY6" fmla="*/ 2913056 h 4879272"/>
                  <a:gd name="connsiteX7" fmla="*/ 6302934 w 6302934"/>
                  <a:gd name="connsiteY7" fmla="*/ 4879272 h 4879272"/>
                  <a:gd name="connsiteX0" fmla="*/ 1548 w 6302934"/>
                  <a:gd name="connsiteY0" fmla="*/ 0 h 4879272"/>
                  <a:gd name="connsiteX1" fmla="*/ 915977 w 6302934"/>
                  <a:gd name="connsiteY1" fmla="*/ 4176661 h 4879272"/>
                  <a:gd name="connsiteX2" fmla="*/ 2264827 w 6302934"/>
                  <a:gd name="connsiteY2" fmla="*/ 2784647 h 4879272"/>
                  <a:gd name="connsiteX3" fmla="*/ 3129390 w 6302934"/>
                  <a:gd name="connsiteY3" fmla="*/ 1494942 h 4879272"/>
                  <a:gd name="connsiteX4" fmla="*/ 3989889 w 6302934"/>
                  <a:gd name="connsiteY4" fmla="*/ 2733472 h 4879272"/>
                  <a:gd name="connsiteX5" fmla="*/ 5000698 w 6302934"/>
                  <a:gd name="connsiteY5" fmla="*/ 1424280 h 4879272"/>
                  <a:gd name="connsiteX6" fmla="*/ 5755792 w 6302934"/>
                  <a:gd name="connsiteY6" fmla="*/ 2937650 h 4879272"/>
                  <a:gd name="connsiteX7" fmla="*/ 6302934 w 6302934"/>
                  <a:gd name="connsiteY7" fmla="*/ 4879272 h 4879272"/>
                  <a:gd name="connsiteX0" fmla="*/ 685 w 6250153"/>
                  <a:gd name="connsiteY0" fmla="*/ 0 h 6013991"/>
                  <a:gd name="connsiteX1" fmla="*/ 863196 w 6250153"/>
                  <a:gd name="connsiteY1" fmla="*/ 5311380 h 6013991"/>
                  <a:gd name="connsiteX2" fmla="*/ 2212046 w 6250153"/>
                  <a:gd name="connsiteY2" fmla="*/ 3919366 h 6013991"/>
                  <a:gd name="connsiteX3" fmla="*/ 3076609 w 6250153"/>
                  <a:gd name="connsiteY3" fmla="*/ 2629661 h 6013991"/>
                  <a:gd name="connsiteX4" fmla="*/ 3937108 w 6250153"/>
                  <a:gd name="connsiteY4" fmla="*/ 3868191 h 6013991"/>
                  <a:gd name="connsiteX5" fmla="*/ 4947917 w 6250153"/>
                  <a:gd name="connsiteY5" fmla="*/ 2558999 h 6013991"/>
                  <a:gd name="connsiteX6" fmla="*/ 5703011 w 6250153"/>
                  <a:gd name="connsiteY6" fmla="*/ 4072369 h 6013991"/>
                  <a:gd name="connsiteX7" fmla="*/ 6250153 w 6250153"/>
                  <a:gd name="connsiteY7" fmla="*/ 6013991 h 6013991"/>
                  <a:gd name="connsiteX0" fmla="*/ 2130 w 6251598"/>
                  <a:gd name="connsiteY0" fmla="*/ 0 h 6013991"/>
                  <a:gd name="connsiteX1" fmla="*/ 864641 w 6251598"/>
                  <a:gd name="connsiteY1" fmla="*/ 5311380 h 6013991"/>
                  <a:gd name="connsiteX2" fmla="*/ 2213491 w 6251598"/>
                  <a:gd name="connsiteY2" fmla="*/ 3919366 h 6013991"/>
                  <a:gd name="connsiteX3" fmla="*/ 3078054 w 6251598"/>
                  <a:gd name="connsiteY3" fmla="*/ 2629661 h 6013991"/>
                  <a:gd name="connsiteX4" fmla="*/ 3938553 w 6251598"/>
                  <a:gd name="connsiteY4" fmla="*/ 3868191 h 6013991"/>
                  <a:gd name="connsiteX5" fmla="*/ 4949362 w 6251598"/>
                  <a:gd name="connsiteY5" fmla="*/ 2558999 h 6013991"/>
                  <a:gd name="connsiteX6" fmla="*/ 5704456 w 6251598"/>
                  <a:gd name="connsiteY6" fmla="*/ 4072369 h 6013991"/>
                  <a:gd name="connsiteX7" fmla="*/ 6251598 w 6251598"/>
                  <a:gd name="connsiteY7" fmla="*/ 6013991 h 6013991"/>
                  <a:gd name="connsiteX0" fmla="*/ 816 w 6146446"/>
                  <a:gd name="connsiteY0" fmla="*/ 0 h 6013991"/>
                  <a:gd name="connsiteX1" fmla="*/ 759489 w 6146446"/>
                  <a:gd name="connsiteY1" fmla="*/ 5311380 h 6013991"/>
                  <a:gd name="connsiteX2" fmla="*/ 2108339 w 6146446"/>
                  <a:gd name="connsiteY2" fmla="*/ 3919366 h 6013991"/>
                  <a:gd name="connsiteX3" fmla="*/ 2972902 w 6146446"/>
                  <a:gd name="connsiteY3" fmla="*/ 2629661 h 6013991"/>
                  <a:gd name="connsiteX4" fmla="*/ 3833401 w 6146446"/>
                  <a:gd name="connsiteY4" fmla="*/ 3868191 h 6013991"/>
                  <a:gd name="connsiteX5" fmla="*/ 4844210 w 6146446"/>
                  <a:gd name="connsiteY5" fmla="*/ 2558999 h 6013991"/>
                  <a:gd name="connsiteX6" fmla="*/ 5599304 w 6146446"/>
                  <a:gd name="connsiteY6" fmla="*/ 4072369 h 6013991"/>
                  <a:gd name="connsiteX7" fmla="*/ 6146446 w 6146446"/>
                  <a:gd name="connsiteY7" fmla="*/ 6013991 h 6013991"/>
                  <a:gd name="connsiteX0" fmla="*/ 2855 w 6148485"/>
                  <a:gd name="connsiteY0" fmla="*/ 0 h 6013991"/>
                  <a:gd name="connsiteX1" fmla="*/ 761528 w 6148485"/>
                  <a:gd name="connsiteY1" fmla="*/ 5311380 h 6013991"/>
                  <a:gd name="connsiteX2" fmla="*/ 2110378 w 6148485"/>
                  <a:gd name="connsiteY2" fmla="*/ 3919366 h 6013991"/>
                  <a:gd name="connsiteX3" fmla="*/ 2974941 w 6148485"/>
                  <a:gd name="connsiteY3" fmla="*/ 2629661 h 6013991"/>
                  <a:gd name="connsiteX4" fmla="*/ 3835440 w 6148485"/>
                  <a:gd name="connsiteY4" fmla="*/ 3868191 h 6013991"/>
                  <a:gd name="connsiteX5" fmla="*/ 4846249 w 6148485"/>
                  <a:gd name="connsiteY5" fmla="*/ 2558999 h 6013991"/>
                  <a:gd name="connsiteX6" fmla="*/ 5601343 w 6148485"/>
                  <a:gd name="connsiteY6" fmla="*/ 4072369 h 6013991"/>
                  <a:gd name="connsiteX7" fmla="*/ 6148485 w 6148485"/>
                  <a:gd name="connsiteY7" fmla="*/ 6013991 h 6013991"/>
                  <a:gd name="connsiteX0" fmla="*/ 2855 w 6148485"/>
                  <a:gd name="connsiteY0" fmla="*/ 0 h 6013991"/>
                  <a:gd name="connsiteX1" fmla="*/ 761528 w 6148485"/>
                  <a:gd name="connsiteY1" fmla="*/ 5311380 h 6013991"/>
                  <a:gd name="connsiteX2" fmla="*/ 2110378 w 6148485"/>
                  <a:gd name="connsiteY2" fmla="*/ 3919366 h 6013991"/>
                  <a:gd name="connsiteX3" fmla="*/ 2974941 w 6148485"/>
                  <a:gd name="connsiteY3" fmla="*/ 2629661 h 6013991"/>
                  <a:gd name="connsiteX4" fmla="*/ 3835440 w 6148485"/>
                  <a:gd name="connsiteY4" fmla="*/ 3868191 h 6013991"/>
                  <a:gd name="connsiteX5" fmla="*/ 4839413 w 6148485"/>
                  <a:gd name="connsiteY5" fmla="*/ 1776930 h 6013991"/>
                  <a:gd name="connsiteX6" fmla="*/ 5601343 w 6148485"/>
                  <a:gd name="connsiteY6" fmla="*/ 4072369 h 6013991"/>
                  <a:gd name="connsiteX7" fmla="*/ 6148485 w 6148485"/>
                  <a:gd name="connsiteY7" fmla="*/ 6013991 h 6013991"/>
                  <a:gd name="connsiteX0" fmla="*/ 2855 w 6148485"/>
                  <a:gd name="connsiteY0" fmla="*/ 0 h 6013991"/>
                  <a:gd name="connsiteX1" fmla="*/ 761528 w 6148485"/>
                  <a:gd name="connsiteY1" fmla="*/ 5311380 h 6013991"/>
                  <a:gd name="connsiteX2" fmla="*/ 2110378 w 6148485"/>
                  <a:gd name="connsiteY2" fmla="*/ 3919366 h 6013991"/>
                  <a:gd name="connsiteX3" fmla="*/ 2974941 w 6148485"/>
                  <a:gd name="connsiteY3" fmla="*/ 2629661 h 6013991"/>
                  <a:gd name="connsiteX4" fmla="*/ 3835440 w 6148485"/>
                  <a:gd name="connsiteY4" fmla="*/ 3868191 h 6013991"/>
                  <a:gd name="connsiteX5" fmla="*/ 4839413 w 6148485"/>
                  <a:gd name="connsiteY5" fmla="*/ 1776930 h 6013991"/>
                  <a:gd name="connsiteX6" fmla="*/ 5601343 w 6148485"/>
                  <a:gd name="connsiteY6" fmla="*/ 4072369 h 6013991"/>
                  <a:gd name="connsiteX7" fmla="*/ 6148485 w 6148485"/>
                  <a:gd name="connsiteY7" fmla="*/ 6013991 h 6013991"/>
                  <a:gd name="connsiteX0" fmla="*/ 2855 w 6148485"/>
                  <a:gd name="connsiteY0" fmla="*/ 0 h 6013991"/>
                  <a:gd name="connsiteX1" fmla="*/ 761528 w 6148485"/>
                  <a:gd name="connsiteY1" fmla="*/ 5311380 h 6013991"/>
                  <a:gd name="connsiteX2" fmla="*/ 2110378 w 6148485"/>
                  <a:gd name="connsiteY2" fmla="*/ 3919366 h 6013991"/>
                  <a:gd name="connsiteX3" fmla="*/ 2974941 w 6148485"/>
                  <a:gd name="connsiteY3" fmla="*/ 2629661 h 6013991"/>
                  <a:gd name="connsiteX4" fmla="*/ 3835440 w 6148485"/>
                  <a:gd name="connsiteY4" fmla="*/ 3868191 h 6013991"/>
                  <a:gd name="connsiteX5" fmla="*/ 4839413 w 6148485"/>
                  <a:gd name="connsiteY5" fmla="*/ 1776930 h 6013991"/>
                  <a:gd name="connsiteX6" fmla="*/ 6148485 w 6148485"/>
                  <a:gd name="connsiteY6" fmla="*/ 6013991 h 6013991"/>
                  <a:gd name="connsiteX0" fmla="*/ 2855 w 6148485"/>
                  <a:gd name="connsiteY0" fmla="*/ 0 h 6013991"/>
                  <a:gd name="connsiteX1" fmla="*/ 761528 w 6148485"/>
                  <a:gd name="connsiteY1" fmla="*/ 5311380 h 6013991"/>
                  <a:gd name="connsiteX2" fmla="*/ 2110378 w 6148485"/>
                  <a:gd name="connsiteY2" fmla="*/ 3919366 h 6013991"/>
                  <a:gd name="connsiteX3" fmla="*/ 2974941 w 6148485"/>
                  <a:gd name="connsiteY3" fmla="*/ 2629661 h 6013991"/>
                  <a:gd name="connsiteX4" fmla="*/ 3835440 w 6148485"/>
                  <a:gd name="connsiteY4" fmla="*/ 3868191 h 6013991"/>
                  <a:gd name="connsiteX5" fmla="*/ 4839413 w 6148485"/>
                  <a:gd name="connsiteY5" fmla="*/ 1776930 h 6013991"/>
                  <a:gd name="connsiteX6" fmla="*/ 6148485 w 6148485"/>
                  <a:gd name="connsiteY6" fmla="*/ 6013991 h 6013991"/>
                  <a:gd name="connsiteX0" fmla="*/ 2855 w 6148485"/>
                  <a:gd name="connsiteY0" fmla="*/ 0 h 6013991"/>
                  <a:gd name="connsiteX1" fmla="*/ 761528 w 6148485"/>
                  <a:gd name="connsiteY1" fmla="*/ 5311380 h 6013991"/>
                  <a:gd name="connsiteX2" fmla="*/ 2110378 w 6148485"/>
                  <a:gd name="connsiteY2" fmla="*/ 3919366 h 6013991"/>
                  <a:gd name="connsiteX3" fmla="*/ 2974941 w 6148485"/>
                  <a:gd name="connsiteY3" fmla="*/ 2629661 h 6013991"/>
                  <a:gd name="connsiteX4" fmla="*/ 3835440 w 6148485"/>
                  <a:gd name="connsiteY4" fmla="*/ 3868191 h 6013991"/>
                  <a:gd name="connsiteX5" fmla="*/ 4839413 w 6148485"/>
                  <a:gd name="connsiteY5" fmla="*/ 1776930 h 6013991"/>
                  <a:gd name="connsiteX6" fmla="*/ 6148485 w 6148485"/>
                  <a:gd name="connsiteY6" fmla="*/ 6013991 h 6013991"/>
                  <a:gd name="connsiteX0" fmla="*/ 2855 w 6148485"/>
                  <a:gd name="connsiteY0" fmla="*/ 0 h 6013991"/>
                  <a:gd name="connsiteX1" fmla="*/ 761528 w 6148485"/>
                  <a:gd name="connsiteY1" fmla="*/ 5311380 h 6013991"/>
                  <a:gd name="connsiteX2" fmla="*/ 2110378 w 6148485"/>
                  <a:gd name="connsiteY2" fmla="*/ 3919366 h 6013991"/>
                  <a:gd name="connsiteX3" fmla="*/ 2974941 w 6148485"/>
                  <a:gd name="connsiteY3" fmla="*/ 2629661 h 6013991"/>
                  <a:gd name="connsiteX4" fmla="*/ 3835440 w 6148485"/>
                  <a:gd name="connsiteY4" fmla="*/ 3868191 h 6013991"/>
                  <a:gd name="connsiteX5" fmla="*/ 4839413 w 6148485"/>
                  <a:gd name="connsiteY5" fmla="*/ 1776930 h 6013991"/>
                  <a:gd name="connsiteX6" fmla="*/ 6148485 w 6148485"/>
                  <a:gd name="connsiteY6" fmla="*/ 6013991 h 6013991"/>
                  <a:gd name="connsiteX0" fmla="*/ 2855 w 6148485"/>
                  <a:gd name="connsiteY0" fmla="*/ 0 h 6013991"/>
                  <a:gd name="connsiteX1" fmla="*/ 761528 w 6148485"/>
                  <a:gd name="connsiteY1" fmla="*/ 5311380 h 6013991"/>
                  <a:gd name="connsiteX2" fmla="*/ 2110378 w 6148485"/>
                  <a:gd name="connsiteY2" fmla="*/ 3919366 h 6013991"/>
                  <a:gd name="connsiteX3" fmla="*/ 2974941 w 6148485"/>
                  <a:gd name="connsiteY3" fmla="*/ 2629661 h 6013991"/>
                  <a:gd name="connsiteX4" fmla="*/ 3835440 w 6148485"/>
                  <a:gd name="connsiteY4" fmla="*/ 3868191 h 6013991"/>
                  <a:gd name="connsiteX5" fmla="*/ 4839413 w 6148485"/>
                  <a:gd name="connsiteY5" fmla="*/ 1776930 h 6013991"/>
                  <a:gd name="connsiteX6" fmla="*/ 6148485 w 6148485"/>
                  <a:gd name="connsiteY6" fmla="*/ 6013991 h 6013991"/>
                  <a:gd name="connsiteX0" fmla="*/ 2855 w 6148485"/>
                  <a:gd name="connsiteY0" fmla="*/ 0 h 6013991"/>
                  <a:gd name="connsiteX1" fmla="*/ 761528 w 6148485"/>
                  <a:gd name="connsiteY1" fmla="*/ 5311380 h 6013991"/>
                  <a:gd name="connsiteX2" fmla="*/ 2110378 w 6148485"/>
                  <a:gd name="connsiteY2" fmla="*/ 3919366 h 6013991"/>
                  <a:gd name="connsiteX3" fmla="*/ 3004520 w 6148485"/>
                  <a:gd name="connsiteY3" fmla="*/ 2299778 h 6013991"/>
                  <a:gd name="connsiteX4" fmla="*/ 3835440 w 6148485"/>
                  <a:gd name="connsiteY4" fmla="*/ 3868191 h 6013991"/>
                  <a:gd name="connsiteX5" fmla="*/ 4839413 w 6148485"/>
                  <a:gd name="connsiteY5" fmla="*/ 1776930 h 6013991"/>
                  <a:gd name="connsiteX6" fmla="*/ 6148485 w 6148485"/>
                  <a:gd name="connsiteY6" fmla="*/ 6013991 h 6013991"/>
                  <a:gd name="connsiteX0" fmla="*/ 2855 w 6148485"/>
                  <a:gd name="connsiteY0" fmla="*/ 0 h 6013991"/>
                  <a:gd name="connsiteX1" fmla="*/ 761528 w 6148485"/>
                  <a:gd name="connsiteY1" fmla="*/ 5311380 h 6013991"/>
                  <a:gd name="connsiteX2" fmla="*/ 2110378 w 6148485"/>
                  <a:gd name="connsiteY2" fmla="*/ 3919366 h 6013991"/>
                  <a:gd name="connsiteX3" fmla="*/ 3004520 w 6148485"/>
                  <a:gd name="connsiteY3" fmla="*/ 2299778 h 6013991"/>
                  <a:gd name="connsiteX4" fmla="*/ 3835440 w 6148485"/>
                  <a:gd name="connsiteY4" fmla="*/ 3868191 h 6013991"/>
                  <a:gd name="connsiteX5" fmla="*/ 4888710 w 6148485"/>
                  <a:gd name="connsiteY5" fmla="*/ 2160019 h 6013991"/>
                  <a:gd name="connsiteX6" fmla="*/ 6148485 w 6148485"/>
                  <a:gd name="connsiteY6" fmla="*/ 6013991 h 6013991"/>
                  <a:gd name="connsiteX0" fmla="*/ 2855 w 6148485"/>
                  <a:gd name="connsiteY0" fmla="*/ 0 h 6013991"/>
                  <a:gd name="connsiteX1" fmla="*/ 761528 w 6148485"/>
                  <a:gd name="connsiteY1" fmla="*/ 5311380 h 6013991"/>
                  <a:gd name="connsiteX2" fmla="*/ 2110378 w 6148485"/>
                  <a:gd name="connsiteY2" fmla="*/ 3919366 h 6013991"/>
                  <a:gd name="connsiteX3" fmla="*/ 3004520 w 6148485"/>
                  <a:gd name="connsiteY3" fmla="*/ 2299778 h 6013991"/>
                  <a:gd name="connsiteX4" fmla="*/ 3835440 w 6148485"/>
                  <a:gd name="connsiteY4" fmla="*/ 3868191 h 6013991"/>
                  <a:gd name="connsiteX5" fmla="*/ 4888710 w 6148485"/>
                  <a:gd name="connsiteY5" fmla="*/ 2160019 h 6013991"/>
                  <a:gd name="connsiteX6" fmla="*/ 6148485 w 6148485"/>
                  <a:gd name="connsiteY6" fmla="*/ 6013991 h 6013991"/>
                  <a:gd name="connsiteX0" fmla="*/ 2855 w 6148485"/>
                  <a:gd name="connsiteY0" fmla="*/ 0 h 6013991"/>
                  <a:gd name="connsiteX1" fmla="*/ 761528 w 6148485"/>
                  <a:gd name="connsiteY1" fmla="*/ 5311380 h 6013991"/>
                  <a:gd name="connsiteX2" fmla="*/ 2110378 w 6148485"/>
                  <a:gd name="connsiteY2" fmla="*/ 3919366 h 6013991"/>
                  <a:gd name="connsiteX3" fmla="*/ 3004520 w 6148485"/>
                  <a:gd name="connsiteY3" fmla="*/ 2299778 h 6013991"/>
                  <a:gd name="connsiteX4" fmla="*/ 3835440 w 6148485"/>
                  <a:gd name="connsiteY4" fmla="*/ 3868191 h 6013991"/>
                  <a:gd name="connsiteX5" fmla="*/ 4888710 w 6148485"/>
                  <a:gd name="connsiteY5" fmla="*/ 2160019 h 6013991"/>
                  <a:gd name="connsiteX6" fmla="*/ 6148485 w 6148485"/>
                  <a:gd name="connsiteY6" fmla="*/ 6013991 h 6013991"/>
                  <a:gd name="connsiteX0" fmla="*/ 2855 w 6148485"/>
                  <a:gd name="connsiteY0" fmla="*/ 0 h 6013991"/>
                  <a:gd name="connsiteX1" fmla="*/ 761528 w 6148485"/>
                  <a:gd name="connsiteY1" fmla="*/ 5311380 h 6013991"/>
                  <a:gd name="connsiteX2" fmla="*/ 2110378 w 6148485"/>
                  <a:gd name="connsiteY2" fmla="*/ 3919366 h 6013991"/>
                  <a:gd name="connsiteX3" fmla="*/ 3004520 w 6148485"/>
                  <a:gd name="connsiteY3" fmla="*/ 2299778 h 6013991"/>
                  <a:gd name="connsiteX4" fmla="*/ 3835440 w 6148485"/>
                  <a:gd name="connsiteY4" fmla="*/ 3868191 h 6013991"/>
                  <a:gd name="connsiteX5" fmla="*/ 4888710 w 6148485"/>
                  <a:gd name="connsiteY5" fmla="*/ 2160019 h 6013991"/>
                  <a:gd name="connsiteX6" fmla="*/ 6148485 w 6148485"/>
                  <a:gd name="connsiteY6" fmla="*/ 6013991 h 6013991"/>
                  <a:gd name="connsiteX0" fmla="*/ 2855 w 6148485"/>
                  <a:gd name="connsiteY0" fmla="*/ 0 h 6013991"/>
                  <a:gd name="connsiteX1" fmla="*/ 761528 w 6148485"/>
                  <a:gd name="connsiteY1" fmla="*/ 5311380 h 6013991"/>
                  <a:gd name="connsiteX2" fmla="*/ 2110378 w 6148485"/>
                  <a:gd name="connsiteY2" fmla="*/ 3919366 h 6013991"/>
                  <a:gd name="connsiteX3" fmla="*/ 3004520 w 6148485"/>
                  <a:gd name="connsiteY3" fmla="*/ 2299778 h 6013991"/>
                  <a:gd name="connsiteX4" fmla="*/ 3835440 w 6148485"/>
                  <a:gd name="connsiteY4" fmla="*/ 3868191 h 6013991"/>
                  <a:gd name="connsiteX5" fmla="*/ 4888710 w 6148485"/>
                  <a:gd name="connsiteY5" fmla="*/ 2160019 h 6013991"/>
                  <a:gd name="connsiteX6" fmla="*/ 6148485 w 6148485"/>
                  <a:gd name="connsiteY6" fmla="*/ 6013991 h 6013991"/>
                  <a:gd name="connsiteX0" fmla="*/ 2855 w 6148485"/>
                  <a:gd name="connsiteY0" fmla="*/ 0 h 6013991"/>
                  <a:gd name="connsiteX1" fmla="*/ 761528 w 6148485"/>
                  <a:gd name="connsiteY1" fmla="*/ 5311380 h 6013991"/>
                  <a:gd name="connsiteX2" fmla="*/ 2110378 w 6148485"/>
                  <a:gd name="connsiteY2" fmla="*/ 3919366 h 6013991"/>
                  <a:gd name="connsiteX3" fmla="*/ 3004520 w 6148485"/>
                  <a:gd name="connsiteY3" fmla="*/ 2299778 h 6013991"/>
                  <a:gd name="connsiteX4" fmla="*/ 3835440 w 6148485"/>
                  <a:gd name="connsiteY4" fmla="*/ 3868191 h 6013991"/>
                  <a:gd name="connsiteX5" fmla="*/ 4888710 w 6148485"/>
                  <a:gd name="connsiteY5" fmla="*/ 2160019 h 6013991"/>
                  <a:gd name="connsiteX6" fmla="*/ 6148485 w 6148485"/>
                  <a:gd name="connsiteY6" fmla="*/ 6013991 h 6013991"/>
                  <a:gd name="connsiteX0" fmla="*/ 2855 w 6148485"/>
                  <a:gd name="connsiteY0" fmla="*/ 0 h 6013991"/>
                  <a:gd name="connsiteX1" fmla="*/ 761528 w 6148485"/>
                  <a:gd name="connsiteY1" fmla="*/ 5311380 h 6013991"/>
                  <a:gd name="connsiteX2" fmla="*/ 2110378 w 6148485"/>
                  <a:gd name="connsiteY2" fmla="*/ 3919366 h 6013991"/>
                  <a:gd name="connsiteX3" fmla="*/ 3037246 w 6148485"/>
                  <a:gd name="connsiteY3" fmla="*/ 1534506 h 6013991"/>
                  <a:gd name="connsiteX4" fmla="*/ 3835440 w 6148485"/>
                  <a:gd name="connsiteY4" fmla="*/ 3868191 h 6013991"/>
                  <a:gd name="connsiteX5" fmla="*/ 4888710 w 6148485"/>
                  <a:gd name="connsiteY5" fmla="*/ 2160019 h 6013991"/>
                  <a:gd name="connsiteX6" fmla="*/ 6148485 w 6148485"/>
                  <a:gd name="connsiteY6" fmla="*/ 6013991 h 6013991"/>
                  <a:gd name="connsiteX0" fmla="*/ 1230 w 6146860"/>
                  <a:gd name="connsiteY0" fmla="*/ 0 h 6013991"/>
                  <a:gd name="connsiteX1" fmla="*/ 759903 w 6146860"/>
                  <a:gd name="connsiteY1" fmla="*/ 5311380 h 6013991"/>
                  <a:gd name="connsiteX2" fmla="*/ 3035621 w 6146860"/>
                  <a:gd name="connsiteY2" fmla="*/ 1534506 h 6013991"/>
                  <a:gd name="connsiteX3" fmla="*/ 3833815 w 6146860"/>
                  <a:gd name="connsiteY3" fmla="*/ 3868191 h 6013991"/>
                  <a:gd name="connsiteX4" fmla="*/ 4887085 w 6146860"/>
                  <a:gd name="connsiteY4" fmla="*/ 2160019 h 6013991"/>
                  <a:gd name="connsiteX5" fmla="*/ 6146860 w 6146860"/>
                  <a:gd name="connsiteY5" fmla="*/ 6013991 h 6013991"/>
                  <a:gd name="connsiteX0" fmla="*/ 1230 w 6146860"/>
                  <a:gd name="connsiteY0" fmla="*/ 0 h 6013991"/>
                  <a:gd name="connsiteX1" fmla="*/ 759903 w 6146860"/>
                  <a:gd name="connsiteY1" fmla="*/ 5311380 h 6013991"/>
                  <a:gd name="connsiteX2" fmla="*/ 3035621 w 6146860"/>
                  <a:gd name="connsiteY2" fmla="*/ 1534506 h 6013991"/>
                  <a:gd name="connsiteX3" fmla="*/ 3833815 w 6146860"/>
                  <a:gd name="connsiteY3" fmla="*/ 3868191 h 6013991"/>
                  <a:gd name="connsiteX4" fmla="*/ 4887085 w 6146860"/>
                  <a:gd name="connsiteY4" fmla="*/ 2160019 h 6013991"/>
                  <a:gd name="connsiteX5" fmla="*/ 6146860 w 6146860"/>
                  <a:gd name="connsiteY5" fmla="*/ 6013991 h 6013991"/>
                  <a:gd name="connsiteX0" fmla="*/ 1023 w 6146653"/>
                  <a:gd name="connsiteY0" fmla="*/ 0 h 6013991"/>
                  <a:gd name="connsiteX1" fmla="*/ 759696 w 6146653"/>
                  <a:gd name="connsiteY1" fmla="*/ 5311380 h 6013991"/>
                  <a:gd name="connsiteX2" fmla="*/ 2664526 w 6146653"/>
                  <a:gd name="connsiteY2" fmla="*/ 1404998 h 6013991"/>
                  <a:gd name="connsiteX3" fmla="*/ 3833608 w 6146653"/>
                  <a:gd name="connsiteY3" fmla="*/ 3868191 h 6013991"/>
                  <a:gd name="connsiteX4" fmla="*/ 4886878 w 6146653"/>
                  <a:gd name="connsiteY4" fmla="*/ 2160019 h 6013991"/>
                  <a:gd name="connsiteX5" fmla="*/ 6146653 w 6146653"/>
                  <a:gd name="connsiteY5" fmla="*/ 6013991 h 6013991"/>
                  <a:gd name="connsiteX0" fmla="*/ 1023 w 6146653"/>
                  <a:gd name="connsiteY0" fmla="*/ 0 h 6013991"/>
                  <a:gd name="connsiteX1" fmla="*/ 759696 w 6146653"/>
                  <a:gd name="connsiteY1" fmla="*/ 5311380 h 6013991"/>
                  <a:gd name="connsiteX2" fmla="*/ 1546141 w 6146653"/>
                  <a:gd name="connsiteY2" fmla="*/ 3385146 h 6013991"/>
                  <a:gd name="connsiteX3" fmla="*/ 2664526 w 6146653"/>
                  <a:gd name="connsiteY3" fmla="*/ 1404998 h 6013991"/>
                  <a:gd name="connsiteX4" fmla="*/ 3833608 w 6146653"/>
                  <a:gd name="connsiteY4" fmla="*/ 3868191 h 6013991"/>
                  <a:gd name="connsiteX5" fmla="*/ 4886878 w 6146653"/>
                  <a:gd name="connsiteY5" fmla="*/ 2160019 h 6013991"/>
                  <a:gd name="connsiteX6" fmla="*/ 6146653 w 6146653"/>
                  <a:gd name="connsiteY6" fmla="*/ 6013991 h 6013991"/>
                  <a:gd name="connsiteX0" fmla="*/ 719 w 6146349"/>
                  <a:gd name="connsiteY0" fmla="*/ 0 h 6013991"/>
                  <a:gd name="connsiteX1" fmla="*/ 759392 w 6146349"/>
                  <a:gd name="connsiteY1" fmla="*/ 5311380 h 6013991"/>
                  <a:gd name="connsiteX2" fmla="*/ 1742190 w 6146349"/>
                  <a:gd name="connsiteY2" fmla="*/ 3773668 h 6013991"/>
                  <a:gd name="connsiteX3" fmla="*/ 2664222 w 6146349"/>
                  <a:gd name="connsiteY3" fmla="*/ 1404998 h 6013991"/>
                  <a:gd name="connsiteX4" fmla="*/ 3833304 w 6146349"/>
                  <a:gd name="connsiteY4" fmla="*/ 3868191 h 6013991"/>
                  <a:gd name="connsiteX5" fmla="*/ 4886574 w 6146349"/>
                  <a:gd name="connsiteY5" fmla="*/ 2160019 h 6013991"/>
                  <a:gd name="connsiteX6" fmla="*/ 6146349 w 6146349"/>
                  <a:gd name="connsiteY6" fmla="*/ 6013991 h 6013991"/>
                  <a:gd name="connsiteX0" fmla="*/ 3182 w 6148812"/>
                  <a:gd name="connsiteY0" fmla="*/ 0 h 6013991"/>
                  <a:gd name="connsiteX1" fmla="*/ 761855 w 6148812"/>
                  <a:gd name="connsiteY1" fmla="*/ 5311380 h 6013991"/>
                  <a:gd name="connsiteX2" fmla="*/ 1744653 w 6148812"/>
                  <a:gd name="connsiteY2" fmla="*/ 3773668 h 6013991"/>
                  <a:gd name="connsiteX3" fmla="*/ 2666685 w 6148812"/>
                  <a:gd name="connsiteY3" fmla="*/ 1404998 h 6013991"/>
                  <a:gd name="connsiteX4" fmla="*/ 3835767 w 6148812"/>
                  <a:gd name="connsiteY4" fmla="*/ 3868191 h 6013991"/>
                  <a:gd name="connsiteX5" fmla="*/ 4889037 w 6148812"/>
                  <a:gd name="connsiteY5" fmla="*/ 2160019 h 6013991"/>
                  <a:gd name="connsiteX6" fmla="*/ 6148812 w 6148812"/>
                  <a:gd name="connsiteY6" fmla="*/ 6013991 h 6013991"/>
                  <a:gd name="connsiteX0" fmla="*/ 3182 w 6148812"/>
                  <a:gd name="connsiteY0" fmla="*/ 0 h 6013991"/>
                  <a:gd name="connsiteX1" fmla="*/ 761855 w 6148812"/>
                  <a:gd name="connsiteY1" fmla="*/ 5311380 h 6013991"/>
                  <a:gd name="connsiteX2" fmla="*/ 1744653 w 6148812"/>
                  <a:gd name="connsiteY2" fmla="*/ 3773668 h 6013991"/>
                  <a:gd name="connsiteX3" fmla="*/ 2666685 w 6148812"/>
                  <a:gd name="connsiteY3" fmla="*/ 1404998 h 6013991"/>
                  <a:gd name="connsiteX4" fmla="*/ 3835767 w 6148812"/>
                  <a:gd name="connsiteY4" fmla="*/ 3868191 h 6013991"/>
                  <a:gd name="connsiteX5" fmla="*/ 4889037 w 6148812"/>
                  <a:gd name="connsiteY5" fmla="*/ 2160019 h 6013991"/>
                  <a:gd name="connsiteX6" fmla="*/ 6148812 w 6148812"/>
                  <a:gd name="connsiteY6" fmla="*/ 6013991 h 6013991"/>
                  <a:gd name="connsiteX0" fmla="*/ 2410 w 6148040"/>
                  <a:gd name="connsiteY0" fmla="*/ 0 h 6013991"/>
                  <a:gd name="connsiteX1" fmla="*/ 761083 w 6148040"/>
                  <a:gd name="connsiteY1" fmla="*/ 5311380 h 6013991"/>
                  <a:gd name="connsiteX2" fmla="*/ 1743881 w 6148040"/>
                  <a:gd name="connsiteY2" fmla="*/ 3773668 h 6013991"/>
                  <a:gd name="connsiteX3" fmla="*/ 2665913 w 6148040"/>
                  <a:gd name="connsiteY3" fmla="*/ 1404998 h 6013991"/>
                  <a:gd name="connsiteX4" fmla="*/ 3834995 w 6148040"/>
                  <a:gd name="connsiteY4" fmla="*/ 3868191 h 6013991"/>
                  <a:gd name="connsiteX5" fmla="*/ 4888265 w 6148040"/>
                  <a:gd name="connsiteY5" fmla="*/ 2160019 h 6013991"/>
                  <a:gd name="connsiteX6" fmla="*/ 6148040 w 6148040"/>
                  <a:gd name="connsiteY6" fmla="*/ 6013991 h 6013991"/>
                  <a:gd name="connsiteX0" fmla="*/ 1818 w 6147448"/>
                  <a:gd name="connsiteY0" fmla="*/ 0 h 6013991"/>
                  <a:gd name="connsiteX1" fmla="*/ 760491 w 6147448"/>
                  <a:gd name="connsiteY1" fmla="*/ 5311380 h 6013991"/>
                  <a:gd name="connsiteX2" fmla="*/ 1743289 w 6147448"/>
                  <a:gd name="connsiteY2" fmla="*/ 3773668 h 6013991"/>
                  <a:gd name="connsiteX3" fmla="*/ 2665321 w 6147448"/>
                  <a:gd name="connsiteY3" fmla="*/ 1404998 h 6013991"/>
                  <a:gd name="connsiteX4" fmla="*/ 3834403 w 6147448"/>
                  <a:gd name="connsiteY4" fmla="*/ 3868191 h 6013991"/>
                  <a:gd name="connsiteX5" fmla="*/ 4887673 w 6147448"/>
                  <a:gd name="connsiteY5" fmla="*/ 2160019 h 6013991"/>
                  <a:gd name="connsiteX6" fmla="*/ 6147448 w 6147448"/>
                  <a:gd name="connsiteY6" fmla="*/ 6013991 h 6013991"/>
                  <a:gd name="connsiteX0" fmla="*/ 1818 w 6147448"/>
                  <a:gd name="connsiteY0" fmla="*/ 0 h 6013991"/>
                  <a:gd name="connsiteX1" fmla="*/ 760491 w 6147448"/>
                  <a:gd name="connsiteY1" fmla="*/ 5311380 h 6013991"/>
                  <a:gd name="connsiteX2" fmla="*/ 1743289 w 6147448"/>
                  <a:gd name="connsiteY2" fmla="*/ 3773668 h 6013991"/>
                  <a:gd name="connsiteX3" fmla="*/ 2665321 w 6147448"/>
                  <a:gd name="connsiteY3" fmla="*/ 1404998 h 6013991"/>
                  <a:gd name="connsiteX4" fmla="*/ 3834403 w 6147448"/>
                  <a:gd name="connsiteY4" fmla="*/ 3868191 h 6013991"/>
                  <a:gd name="connsiteX5" fmla="*/ 4887673 w 6147448"/>
                  <a:gd name="connsiteY5" fmla="*/ 2160019 h 6013991"/>
                  <a:gd name="connsiteX6" fmla="*/ 6147448 w 6147448"/>
                  <a:gd name="connsiteY6" fmla="*/ 6013991 h 6013991"/>
                  <a:gd name="connsiteX0" fmla="*/ 680 w 6146310"/>
                  <a:gd name="connsiteY0" fmla="*/ 0 h 6013991"/>
                  <a:gd name="connsiteX1" fmla="*/ 759353 w 6146310"/>
                  <a:gd name="connsiteY1" fmla="*/ 5311380 h 6013991"/>
                  <a:gd name="connsiteX2" fmla="*/ 1567615 w 6146310"/>
                  <a:gd name="connsiteY2" fmla="*/ 3750121 h 6013991"/>
                  <a:gd name="connsiteX3" fmla="*/ 2664183 w 6146310"/>
                  <a:gd name="connsiteY3" fmla="*/ 1404998 h 6013991"/>
                  <a:gd name="connsiteX4" fmla="*/ 3833265 w 6146310"/>
                  <a:gd name="connsiteY4" fmla="*/ 3868191 h 6013991"/>
                  <a:gd name="connsiteX5" fmla="*/ 4886535 w 6146310"/>
                  <a:gd name="connsiteY5" fmla="*/ 2160019 h 6013991"/>
                  <a:gd name="connsiteX6" fmla="*/ 6146310 w 6146310"/>
                  <a:gd name="connsiteY6" fmla="*/ 6013991 h 6013991"/>
                  <a:gd name="connsiteX0" fmla="*/ 2056 w 6147686"/>
                  <a:gd name="connsiteY0" fmla="*/ 0 h 6013991"/>
                  <a:gd name="connsiteX1" fmla="*/ 760729 w 6147686"/>
                  <a:gd name="connsiteY1" fmla="*/ 5311380 h 6013991"/>
                  <a:gd name="connsiteX2" fmla="*/ 1568991 w 6147686"/>
                  <a:gd name="connsiteY2" fmla="*/ 3750121 h 6013991"/>
                  <a:gd name="connsiteX3" fmla="*/ 2665559 w 6147686"/>
                  <a:gd name="connsiteY3" fmla="*/ 1404998 h 6013991"/>
                  <a:gd name="connsiteX4" fmla="*/ 3834641 w 6147686"/>
                  <a:gd name="connsiteY4" fmla="*/ 3868191 h 6013991"/>
                  <a:gd name="connsiteX5" fmla="*/ 4887911 w 6147686"/>
                  <a:gd name="connsiteY5" fmla="*/ 2160019 h 6013991"/>
                  <a:gd name="connsiteX6" fmla="*/ 6147686 w 6147686"/>
                  <a:gd name="connsiteY6" fmla="*/ 6013991 h 6013991"/>
                  <a:gd name="connsiteX0" fmla="*/ 2056 w 6147686"/>
                  <a:gd name="connsiteY0" fmla="*/ 0 h 6013991"/>
                  <a:gd name="connsiteX1" fmla="*/ 760729 w 6147686"/>
                  <a:gd name="connsiteY1" fmla="*/ 5311380 h 6013991"/>
                  <a:gd name="connsiteX2" fmla="*/ 1568991 w 6147686"/>
                  <a:gd name="connsiteY2" fmla="*/ 3750121 h 6013991"/>
                  <a:gd name="connsiteX3" fmla="*/ 2665559 w 6147686"/>
                  <a:gd name="connsiteY3" fmla="*/ 1404998 h 6013991"/>
                  <a:gd name="connsiteX4" fmla="*/ 3834641 w 6147686"/>
                  <a:gd name="connsiteY4" fmla="*/ 3868191 h 6013991"/>
                  <a:gd name="connsiteX5" fmla="*/ 4887911 w 6147686"/>
                  <a:gd name="connsiteY5" fmla="*/ 2160019 h 6013991"/>
                  <a:gd name="connsiteX6" fmla="*/ 6147686 w 6147686"/>
                  <a:gd name="connsiteY6" fmla="*/ 6013991 h 6013991"/>
                  <a:gd name="connsiteX0" fmla="*/ 2056 w 6147686"/>
                  <a:gd name="connsiteY0" fmla="*/ 0 h 6013991"/>
                  <a:gd name="connsiteX1" fmla="*/ 760729 w 6147686"/>
                  <a:gd name="connsiteY1" fmla="*/ 5311380 h 6013991"/>
                  <a:gd name="connsiteX2" fmla="*/ 1568991 w 6147686"/>
                  <a:gd name="connsiteY2" fmla="*/ 3750121 h 6013991"/>
                  <a:gd name="connsiteX3" fmla="*/ 2665559 w 6147686"/>
                  <a:gd name="connsiteY3" fmla="*/ 1404998 h 6013991"/>
                  <a:gd name="connsiteX4" fmla="*/ 3834641 w 6147686"/>
                  <a:gd name="connsiteY4" fmla="*/ 3868191 h 6013991"/>
                  <a:gd name="connsiteX5" fmla="*/ 4887911 w 6147686"/>
                  <a:gd name="connsiteY5" fmla="*/ 2160019 h 6013991"/>
                  <a:gd name="connsiteX6" fmla="*/ 6147686 w 6147686"/>
                  <a:gd name="connsiteY6" fmla="*/ 6013991 h 6013991"/>
                  <a:gd name="connsiteX0" fmla="*/ 706 w 6146336"/>
                  <a:gd name="connsiteY0" fmla="*/ 0 h 6013991"/>
                  <a:gd name="connsiteX1" fmla="*/ 759379 w 6146336"/>
                  <a:gd name="connsiteY1" fmla="*/ 5311380 h 6013991"/>
                  <a:gd name="connsiteX2" fmla="*/ 1687634 w 6146336"/>
                  <a:gd name="connsiteY2" fmla="*/ 3750121 h 6013991"/>
                  <a:gd name="connsiteX3" fmla="*/ 2664209 w 6146336"/>
                  <a:gd name="connsiteY3" fmla="*/ 1404998 h 6013991"/>
                  <a:gd name="connsiteX4" fmla="*/ 3833291 w 6146336"/>
                  <a:gd name="connsiteY4" fmla="*/ 3868191 h 6013991"/>
                  <a:gd name="connsiteX5" fmla="*/ 4886561 w 6146336"/>
                  <a:gd name="connsiteY5" fmla="*/ 2160019 h 6013991"/>
                  <a:gd name="connsiteX6" fmla="*/ 6146336 w 6146336"/>
                  <a:gd name="connsiteY6" fmla="*/ 6013991 h 6013991"/>
                  <a:gd name="connsiteX0" fmla="*/ 1743 w 6147373"/>
                  <a:gd name="connsiteY0" fmla="*/ 0 h 6013991"/>
                  <a:gd name="connsiteX1" fmla="*/ 760416 w 6147373"/>
                  <a:gd name="connsiteY1" fmla="*/ 5311380 h 6013991"/>
                  <a:gd name="connsiteX2" fmla="*/ 1688671 w 6147373"/>
                  <a:gd name="connsiteY2" fmla="*/ 3750121 h 6013991"/>
                  <a:gd name="connsiteX3" fmla="*/ 2665246 w 6147373"/>
                  <a:gd name="connsiteY3" fmla="*/ 1404998 h 6013991"/>
                  <a:gd name="connsiteX4" fmla="*/ 3834328 w 6147373"/>
                  <a:gd name="connsiteY4" fmla="*/ 3868191 h 6013991"/>
                  <a:gd name="connsiteX5" fmla="*/ 4887598 w 6147373"/>
                  <a:gd name="connsiteY5" fmla="*/ 2160019 h 6013991"/>
                  <a:gd name="connsiteX6" fmla="*/ 6147373 w 6147373"/>
                  <a:gd name="connsiteY6" fmla="*/ 6013991 h 6013991"/>
                  <a:gd name="connsiteX0" fmla="*/ 779 w 6146409"/>
                  <a:gd name="connsiteY0" fmla="*/ 0 h 6013991"/>
                  <a:gd name="connsiteX1" fmla="*/ 759452 w 6146409"/>
                  <a:gd name="connsiteY1" fmla="*/ 5311380 h 6013991"/>
                  <a:gd name="connsiteX2" fmla="*/ 1982236 w 6146409"/>
                  <a:gd name="connsiteY2" fmla="*/ 2537459 h 6013991"/>
                  <a:gd name="connsiteX3" fmla="*/ 2664282 w 6146409"/>
                  <a:gd name="connsiteY3" fmla="*/ 1404998 h 6013991"/>
                  <a:gd name="connsiteX4" fmla="*/ 3833364 w 6146409"/>
                  <a:gd name="connsiteY4" fmla="*/ 3868191 h 6013991"/>
                  <a:gd name="connsiteX5" fmla="*/ 4886634 w 6146409"/>
                  <a:gd name="connsiteY5" fmla="*/ 2160019 h 6013991"/>
                  <a:gd name="connsiteX6" fmla="*/ 6146409 w 6146409"/>
                  <a:gd name="connsiteY6" fmla="*/ 6013991 h 6013991"/>
                  <a:gd name="connsiteX0" fmla="*/ 779 w 6146409"/>
                  <a:gd name="connsiteY0" fmla="*/ 0 h 6013991"/>
                  <a:gd name="connsiteX1" fmla="*/ 759452 w 6146409"/>
                  <a:gd name="connsiteY1" fmla="*/ 5311380 h 6013991"/>
                  <a:gd name="connsiteX2" fmla="*/ 1982236 w 6146409"/>
                  <a:gd name="connsiteY2" fmla="*/ 2537459 h 6013991"/>
                  <a:gd name="connsiteX3" fmla="*/ 2664282 w 6146409"/>
                  <a:gd name="connsiteY3" fmla="*/ 1404998 h 6013991"/>
                  <a:gd name="connsiteX4" fmla="*/ 3833364 w 6146409"/>
                  <a:gd name="connsiteY4" fmla="*/ 3868191 h 6013991"/>
                  <a:gd name="connsiteX5" fmla="*/ 4886634 w 6146409"/>
                  <a:gd name="connsiteY5" fmla="*/ 2160019 h 6013991"/>
                  <a:gd name="connsiteX6" fmla="*/ 6146409 w 6146409"/>
                  <a:gd name="connsiteY6" fmla="*/ 6013991 h 6013991"/>
                  <a:gd name="connsiteX0" fmla="*/ 779 w 6146409"/>
                  <a:gd name="connsiteY0" fmla="*/ 0 h 6013991"/>
                  <a:gd name="connsiteX1" fmla="*/ 759452 w 6146409"/>
                  <a:gd name="connsiteY1" fmla="*/ 5311380 h 6013991"/>
                  <a:gd name="connsiteX2" fmla="*/ 1982236 w 6146409"/>
                  <a:gd name="connsiteY2" fmla="*/ 2537459 h 6013991"/>
                  <a:gd name="connsiteX3" fmla="*/ 2664282 w 6146409"/>
                  <a:gd name="connsiteY3" fmla="*/ 1404998 h 6013991"/>
                  <a:gd name="connsiteX4" fmla="*/ 3833364 w 6146409"/>
                  <a:gd name="connsiteY4" fmla="*/ 3868191 h 6013991"/>
                  <a:gd name="connsiteX5" fmla="*/ 4886634 w 6146409"/>
                  <a:gd name="connsiteY5" fmla="*/ 2160019 h 6013991"/>
                  <a:gd name="connsiteX6" fmla="*/ 6146409 w 6146409"/>
                  <a:gd name="connsiteY6" fmla="*/ 6013991 h 6013991"/>
                  <a:gd name="connsiteX0" fmla="*/ 779 w 6146409"/>
                  <a:gd name="connsiteY0" fmla="*/ 0 h 6013991"/>
                  <a:gd name="connsiteX1" fmla="*/ 759452 w 6146409"/>
                  <a:gd name="connsiteY1" fmla="*/ 5311380 h 6013991"/>
                  <a:gd name="connsiteX2" fmla="*/ 1982236 w 6146409"/>
                  <a:gd name="connsiteY2" fmla="*/ 2537459 h 6013991"/>
                  <a:gd name="connsiteX3" fmla="*/ 2664282 w 6146409"/>
                  <a:gd name="connsiteY3" fmla="*/ 1404998 h 6013991"/>
                  <a:gd name="connsiteX4" fmla="*/ 3833364 w 6146409"/>
                  <a:gd name="connsiteY4" fmla="*/ 3868191 h 6013991"/>
                  <a:gd name="connsiteX5" fmla="*/ 4886634 w 6146409"/>
                  <a:gd name="connsiteY5" fmla="*/ 2160019 h 6013991"/>
                  <a:gd name="connsiteX6" fmla="*/ 6146409 w 6146409"/>
                  <a:gd name="connsiteY6" fmla="*/ 6013991 h 6013991"/>
                  <a:gd name="connsiteX0" fmla="*/ 779 w 6146409"/>
                  <a:gd name="connsiteY0" fmla="*/ 0 h 6013991"/>
                  <a:gd name="connsiteX1" fmla="*/ 759452 w 6146409"/>
                  <a:gd name="connsiteY1" fmla="*/ 5311380 h 6013991"/>
                  <a:gd name="connsiteX2" fmla="*/ 1982236 w 6146409"/>
                  <a:gd name="connsiteY2" fmla="*/ 2537459 h 6013991"/>
                  <a:gd name="connsiteX3" fmla="*/ 2664282 w 6146409"/>
                  <a:gd name="connsiteY3" fmla="*/ 1404998 h 6013991"/>
                  <a:gd name="connsiteX4" fmla="*/ 3833364 w 6146409"/>
                  <a:gd name="connsiteY4" fmla="*/ 3868191 h 6013991"/>
                  <a:gd name="connsiteX5" fmla="*/ 4886634 w 6146409"/>
                  <a:gd name="connsiteY5" fmla="*/ 2160019 h 6013991"/>
                  <a:gd name="connsiteX6" fmla="*/ 6146409 w 6146409"/>
                  <a:gd name="connsiteY6" fmla="*/ 6013991 h 6013991"/>
                  <a:gd name="connsiteX0" fmla="*/ 779 w 6146409"/>
                  <a:gd name="connsiteY0" fmla="*/ 0 h 6013991"/>
                  <a:gd name="connsiteX1" fmla="*/ 759452 w 6146409"/>
                  <a:gd name="connsiteY1" fmla="*/ 5311380 h 6013991"/>
                  <a:gd name="connsiteX2" fmla="*/ 1982236 w 6146409"/>
                  <a:gd name="connsiteY2" fmla="*/ 2537459 h 6013991"/>
                  <a:gd name="connsiteX3" fmla="*/ 2664282 w 6146409"/>
                  <a:gd name="connsiteY3" fmla="*/ 1404998 h 6013991"/>
                  <a:gd name="connsiteX4" fmla="*/ 3833364 w 6146409"/>
                  <a:gd name="connsiteY4" fmla="*/ 3868191 h 6013991"/>
                  <a:gd name="connsiteX5" fmla="*/ 4886634 w 6146409"/>
                  <a:gd name="connsiteY5" fmla="*/ 2160019 h 6013991"/>
                  <a:gd name="connsiteX6" fmla="*/ 6146409 w 6146409"/>
                  <a:gd name="connsiteY6" fmla="*/ 6013991 h 6013991"/>
                  <a:gd name="connsiteX0" fmla="*/ 779 w 6146409"/>
                  <a:gd name="connsiteY0" fmla="*/ 0 h 6013991"/>
                  <a:gd name="connsiteX1" fmla="*/ 759452 w 6146409"/>
                  <a:gd name="connsiteY1" fmla="*/ 5311380 h 6013991"/>
                  <a:gd name="connsiteX2" fmla="*/ 1982236 w 6146409"/>
                  <a:gd name="connsiteY2" fmla="*/ 2537459 h 6013991"/>
                  <a:gd name="connsiteX3" fmla="*/ 2664282 w 6146409"/>
                  <a:gd name="connsiteY3" fmla="*/ 1404998 h 6013991"/>
                  <a:gd name="connsiteX4" fmla="*/ 3833364 w 6146409"/>
                  <a:gd name="connsiteY4" fmla="*/ 3868191 h 6013991"/>
                  <a:gd name="connsiteX5" fmla="*/ 4886634 w 6146409"/>
                  <a:gd name="connsiteY5" fmla="*/ 2160019 h 6013991"/>
                  <a:gd name="connsiteX6" fmla="*/ 6146409 w 6146409"/>
                  <a:gd name="connsiteY6" fmla="*/ 6013991 h 6013991"/>
                  <a:gd name="connsiteX0" fmla="*/ 779 w 6146409"/>
                  <a:gd name="connsiteY0" fmla="*/ 0 h 6013991"/>
                  <a:gd name="connsiteX1" fmla="*/ 759452 w 6146409"/>
                  <a:gd name="connsiteY1" fmla="*/ 5311380 h 6013991"/>
                  <a:gd name="connsiteX2" fmla="*/ 1982236 w 6146409"/>
                  <a:gd name="connsiteY2" fmla="*/ 2537459 h 6013991"/>
                  <a:gd name="connsiteX3" fmla="*/ 2664282 w 6146409"/>
                  <a:gd name="connsiteY3" fmla="*/ 1404998 h 6013991"/>
                  <a:gd name="connsiteX4" fmla="*/ 3833364 w 6146409"/>
                  <a:gd name="connsiteY4" fmla="*/ 3868191 h 6013991"/>
                  <a:gd name="connsiteX5" fmla="*/ 4886634 w 6146409"/>
                  <a:gd name="connsiteY5" fmla="*/ 2160019 h 6013991"/>
                  <a:gd name="connsiteX6" fmla="*/ 6146409 w 6146409"/>
                  <a:gd name="connsiteY6" fmla="*/ 6013991 h 6013991"/>
                  <a:gd name="connsiteX0" fmla="*/ 1022 w 6146652"/>
                  <a:gd name="connsiteY0" fmla="*/ 0 h 6013991"/>
                  <a:gd name="connsiteX1" fmla="*/ 759695 w 6146652"/>
                  <a:gd name="connsiteY1" fmla="*/ 5311380 h 6013991"/>
                  <a:gd name="connsiteX2" fmla="*/ 2664525 w 6146652"/>
                  <a:gd name="connsiteY2" fmla="*/ 1404998 h 6013991"/>
                  <a:gd name="connsiteX3" fmla="*/ 3833607 w 6146652"/>
                  <a:gd name="connsiteY3" fmla="*/ 3868191 h 6013991"/>
                  <a:gd name="connsiteX4" fmla="*/ 4886877 w 6146652"/>
                  <a:gd name="connsiteY4" fmla="*/ 2160019 h 6013991"/>
                  <a:gd name="connsiteX5" fmla="*/ 6146652 w 6146652"/>
                  <a:gd name="connsiteY5" fmla="*/ 6013991 h 6013991"/>
                  <a:gd name="connsiteX0" fmla="*/ 1656 w 6147286"/>
                  <a:gd name="connsiteY0" fmla="*/ 0 h 6013991"/>
                  <a:gd name="connsiteX1" fmla="*/ 760329 w 6147286"/>
                  <a:gd name="connsiteY1" fmla="*/ 5311380 h 6013991"/>
                  <a:gd name="connsiteX2" fmla="*/ 2665159 w 6147286"/>
                  <a:gd name="connsiteY2" fmla="*/ 1404998 h 6013991"/>
                  <a:gd name="connsiteX3" fmla="*/ 3834241 w 6147286"/>
                  <a:gd name="connsiteY3" fmla="*/ 3868191 h 6013991"/>
                  <a:gd name="connsiteX4" fmla="*/ 4887511 w 6147286"/>
                  <a:gd name="connsiteY4" fmla="*/ 2160019 h 6013991"/>
                  <a:gd name="connsiteX5" fmla="*/ 6147286 w 6147286"/>
                  <a:gd name="connsiteY5" fmla="*/ 6013991 h 6013991"/>
                  <a:gd name="connsiteX0" fmla="*/ 1656 w 6147286"/>
                  <a:gd name="connsiteY0" fmla="*/ 0 h 6013991"/>
                  <a:gd name="connsiteX1" fmla="*/ 760329 w 6147286"/>
                  <a:gd name="connsiteY1" fmla="*/ 5311380 h 6013991"/>
                  <a:gd name="connsiteX2" fmla="*/ 2665159 w 6147286"/>
                  <a:gd name="connsiteY2" fmla="*/ 1404998 h 6013991"/>
                  <a:gd name="connsiteX3" fmla="*/ 3834241 w 6147286"/>
                  <a:gd name="connsiteY3" fmla="*/ 3868191 h 6013991"/>
                  <a:gd name="connsiteX4" fmla="*/ 4887511 w 6147286"/>
                  <a:gd name="connsiteY4" fmla="*/ 2160019 h 6013991"/>
                  <a:gd name="connsiteX5" fmla="*/ 6147286 w 6147286"/>
                  <a:gd name="connsiteY5" fmla="*/ 6013991 h 6013991"/>
                  <a:gd name="connsiteX0" fmla="*/ 1656 w 6147286"/>
                  <a:gd name="connsiteY0" fmla="*/ 0 h 6013991"/>
                  <a:gd name="connsiteX1" fmla="*/ 760329 w 6147286"/>
                  <a:gd name="connsiteY1" fmla="*/ 5311380 h 6013991"/>
                  <a:gd name="connsiteX2" fmla="*/ 2665159 w 6147286"/>
                  <a:gd name="connsiteY2" fmla="*/ 1404998 h 6013991"/>
                  <a:gd name="connsiteX3" fmla="*/ 3834241 w 6147286"/>
                  <a:gd name="connsiteY3" fmla="*/ 3868191 h 6013991"/>
                  <a:gd name="connsiteX4" fmla="*/ 4887511 w 6147286"/>
                  <a:gd name="connsiteY4" fmla="*/ 2160019 h 6013991"/>
                  <a:gd name="connsiteX5" fmla="*/ 6147286 w 6147286"/>
                  <a:gd name="connsiteY5" fmla="*/ 6013991 h 6013991"/>
                  <a:gd name="connsiteX0" fmla="*/ 1656 w 6147286"/>
                  <a:gd name="connsiteY0" fmla="*/ 0 h 6013991"/>
                  <a:gd name="connsiteX1" fmla="*/ 760329 w 6147286"/>
                  <a:gd name="connsiteY1" fmla="*/ 5311380 h 6013991"/>
                  <a:gd name="connsiteX2" fmla="*/ 2665159 w 6147286"/>
                  <a:gd name="connsiteY2" fmla="*/ 1404998 h 6013991"/>
                  <a:gd name="connsiteX3" fmla="*/ 3834241 w 6147286"/>
                  <a:gd name="connsiteY3" fmla="*/ 3868191 h 6013991"/>
                  <a:gd name="connsiteX4" fmla="*/ 4887511 w 6147286"/>
                  <a:gd name="connsiteY4" fmla="*/ 2376795 h 6013991"/>
                  <a:gd name="connsiteX5" fmla="*/ 6147286 w 6147286"/>
                  <a:gd name="connsiteY5" fmla="*/ 6013991 h 6013991"/>
                  <a:gd name="connsiteX0" fmla="*/ 1656 w 6147286"/>
                  <a:gd name="connsiteY0" fmla="*/ 0 h 6013991"/>
                  <a:gd name="connsiteX1" fmla="*/ 760329 w 6147286"/>
                  <a:gd name="connsiteY1" fmla="*/ 5311380 h 6013991"/>
                  <a:gd name="connsiteX2" fmla="*/ 2665159 w 6147286"/>
                  <a:gd name="connsiteY2" fmla="*/ 1404998 h 6013991"/>
                  <a:gd name="connsiteX3" fmla="*/ 3834241 w 6147286"/>
                  <a:gd name="connsiteY3" fmla="*/ 3868191 h 6013991"/>
                  <a:gd name="connsiteX4" fmla="*/ 4887511 w 6147286"/>
                  <a:gd name="connsiteY4" fmla="*/ 2376795 h 6013991"/>
                  <a:gd name="connsiteX5" fmla="*/ 6147286 w 6147286"/>
                  <a:gd name="connsiteY5" fmla="*/ 6013991 h 60139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147286" h="6013991">
                    <a:moveTo>
                      <a:pt x="1656" y="0"/>
                    </a:moveTo>
                    <a:cubicBezTo>
                      <a:pt x="-20384" y="2490966"/>
                      <a:pt x="174602" y="5359776"/>
                      <a:pt x="760329" y="5311380"/>
                    </a:cubicBezTo>
                    <a:cubicBezTo>
                      <a:pt x="1346056" y="5262984"/>
                      <a:pt x="1980441" y="1400110"/>
                      <a:pt x="2665159" y="1404998"/>
                    </a:cubicBezTo>
                    <a:cubicBezTo>
                      <a:pt x="3349877" y="1409886"/>
                      <a:pt x="3463849" y="3706225"/>
                      <a:pt x="3834241" y="3868191"/>
                    </a:cubicBezTo>
                    <a:cubicBezTo>
                      <a:pt x="4204633" y="4030157"/>
                      <a:pt x="4358354" y="2363116"/>
                      <a:pt x="4887511" y="2376795"/>
                    </a:cubicBezTo>
                    <a:cubicBezTo>
                      <a:pt x="5416668" y="2390474"/>
                      <a:pt x="5874563" y="5131270"/>
                      <a:pt x="6147286" y="6013991"/>
                    </a:cubicBezTo>
                  </a:path>
                </a:pathLst>
              </a:custGeom>
              <a:noFill/>
              <a:ln w="57150"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799" dirty="0"/>
              </a:p>
            </p:txBody>
          </p:sp>
        </p:grpSp>
        <p:cxnSp>
          <p:nvCxnSpPr>
            <p:cNvPr id="80" name="Connecteur droit avec flèche 79">
              <a:extLst>
                <a:ext uri="{FF2B5EF4-FFF2-40B4-BE49-F238E27FC236}">
                  <a16:creationId xmlns:a16="http://schemas.microsoft.com/office/drawing/2014/main" id="{ECA03A0C-E6CB-0D59-67B5-93986B829176}"/>
                </a:ext>
              </a:extLst>
            </p:cNvPr>
            <p:cNvCxnSpPr>
              <a:cxnSpLocks/>
            </p:cNvCxnSpPr>
            <p:nvPr/>
          </p:nvCxnSpPr>
          <p:spPr>
            <a:xfrm>
              <a:off x="7145739" y="2543462"/>
              <a:ext cx="2109097" cy="421411"/>
            </a:xfrm>
            <a:prstGeom prst="straightConnector1">
              <a:avLst/>
            </a:prstGeom>
            <a:ln w="88900">
              <a:solidFill>
                <a:srgbClr val="FF0000"/>
              </a:solidFill>
              <a:tailEnd type="stealth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9" name="Groupe 118">
            <a:extLst>
              <a:ext uri="{FF2B5EF4-FFF2-40B4-BE49-F238E27FC236}">
                <a16:creationId xmlns:a16="http://schemas.microsoft.com/office/drawing/2014/main" id="{658E24F6-F878-FD67-07B1-DA99DDEDFE06}"/>
              </a:ext>
            </a:extLst>
          </p:cNvPr>
          <p:cNvGrpSpPr/>
          <p:nvPr/>
        </p:nvGrpSpPr>
        <p:grpSpPr>
          <a:xfrm>
            <a:off x="9120444" y="2840198"/>
            <a:ext cx="2561305" cy="1783280"/>
            <a:chOff x="9120444" y="2840198"/>
            <a:chExt cx="2561305" cy="1783280"/>
          </a:xfrm>
        </p:grpSpPr>
        <p:grpSp>
          <p:nvGrpSpPr>
            <p:cNvPr id="96" name="Groupe 95">
              <a:extLst>
                <a:ext uri="{FF2B5EF4-FFF2-40B4-BE49-F238E27FC236}">
                  <a16:creationId xmlns:a16="http://schemas.microsoft.com/office/drawing/2014/main" id="{259C0A2C-1D60-2CF4-1CF9-DB6999877B58}"/>
                </a:ext>
              </a:extLst>
            </p:cNvPr>
            <p:cNvGrpSpPr/>
            <p:nvPr/>
          </p:nvGrpSpPr>
          <p:grpSpPr>
            <a:xfrm>
              <a:off x="9120444" y="2840198"/>
              <a:ext cx="2561305" cy="1783280"/>
              <a:chOff x="5303520" y="856091"/>
              <a:chExt cx="3951316" cy="2751060"/>
            </a:xfrm>
          </p:grpSpPr>
          <p:grpSp>
            <p:nvGrpSpPr>
              <p:cNvPr id="97" name="Groupe 96">
                <a:extLst>
                  <a:ext uri="{FF2B5EF4-FFF2-40B4-BE49-F238E27FC236}">
                    <a16:creationId xmlns:a16="http://schemas.microsoft.com/office/drawing/2014/main" id="{9B6BFB27-D68F-2D72-90EC-4EB94663ECA4}"/>
                  </a:ext>
                </a:extLst>
              </p:cNvPr>
              <p:cNvGrpSpPr/>
              <p:nvPr/>
            </p:nvGrpSpPr>
            <p:grpSpPr>
              <a:xfrm>
                <a:off x="5303520" y="856091"/>
                <a:ext cx="3539491" cy="2751060"/>
                <a:chOff x="3831286" y="822570"/>
                <a:chExt cx="6789061" cy="5526393"/>
              </a:xfrm>
            </p:grpSpPr>
            <p:grpSp>
              <p:nvGrpSpPr>
                <p:cNvPr id="99" name="Groupe 98">
                  <a:extLst>
                    <a:ext uri="{FF2B5EF4-FFF2-40B4-BE49-F238E27FC236}">
                      <a16:creationId xmlns:a16="http://schemas.microsoft.com/office/drawing/2014/main" id="{4774A211-DB07-4671-B9A8-D6B306BCAEFF}"/>
                    </a:ext>
                  </a:extLst>
                </p:cNvPr>
                <p:cNvGrpSpPr/>
                <p:nvPr/>
              </p:nvGrpSpPr>
              <p:grpSpPr>
                <a:xfrm>
                  <a:off x="3831286" y="822570"/>
                  <a:ext cx="6789061" cy="5508424"/>
                  <a:chOff x="3728404" y="1166403"/>
                  <a:chExt cx="6258174" cy="5096715"/>
                </a:xfrm>
              </p:grpSpPr>
              <p:grpSp>
                <p:nvGrpSpPr>
                  <p:cNvPr id="101" name="Groupe 100">
                    <a:extLst>
                      <a:ext uri="{FF2B5EF4-FFF2-40B4-BE49-F238E27FC236}">
                        <a16:creationId xmlns:a16="http://schemas.microsoft.com/office/drawing/2014/main" id="{A469BDDD-7D05-8D8A-8AFD-5BC3193745AD}"/>
                      </a:ext>
                    </a:extLst>
                  </p:cNvPr>
                  <p:cNvGrpSpPr/>
                  <p:nvPr/>
                </p:nvGrpSpPr>
                <p:grpSpPr>
                  <a:xfrm>
                    <a:off x="3728404" y="1166403"/>
                    <a:ext cx="6258174" cy="4648164"/>
                    <a:chOff x="3889483" y="116733"/>
                    <a:chExt cx="7598883" cy="6080137"/>
                  </a:xfrm>
                </p:grpSpPr>
                <p:cxnSp>
                  <p:nvCxnSpPr>
                    <p:cNvPr id="103" name="Connecteur droit avec flèche 102">
                      <a:extLst>
                        <a:ext uri="{FF2B5EF4-FFF2-40B4-BE49-F238E27FC236}">
                          <a16:creationId xmlns:a16="http://schemas.microsoft.com/office/drawing/2014/main" id="{72AA267D-733A-9F66-8FA3-631B597FE3FE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3889483" y="6187142"/>
                      <a:ext cx="7598883" cy="0"/>
                    </a:xfrm>
                    <a:prstGeom prst="straightConnector1">
                      <a:avLst/>
                    </a:prstGeom>
                    <a:ln w="57150">
                      <a:tailEnd type="triangle"/>
                    </a:ln>
                  </p:spPr>
                  <p:style>
                    <a:lnRef idx="1">
                      <a:schemeClr val="dk1"/>
                    </a:lnRef>
                    <a:fillRef idx="0">
                      <a:schemeClr val="dk1"/>
                    </a:fillRef>
                    <a:effectRef idx="0">
                      <a:schemeClr val="dk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04" name="Connecteur droit avec flèche 103">
                      <a:extLst>
                        <a:ext uri="{FF2B5EF4-FFF2-40B4-BE49-F238E27FC236}">
                          <a16:creationId xmlns:a16="http://schemas.microsoft.com/office/drawing/2014/main" id="{B7CF49B7-18EE-F590-2C57-13D57F7966CA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V="1">
                      <a:off x="3897142" y="116733"/>
                      <a:ext cx="31251" cy="6080137"/>
                    </a:xfrm>
                    <a:prstGeom prst="straightConnector1">
                      <a:avLst/>
                    </a:prstGeom>
                    <a:ln w="57150">
                      <a:tailEnd type="triangle"/>
                    </a:ln>
                  </p:spPr>
                  <p:style>
                    <a:lnRef idx="1">
                      <a:schemeClr val="dk1"/>
                    </a:lnRef>
                    <a:fillRef idx="0">
                      <a:schemeClr val="dk1"/>
                    </a:fillRef>
                    <a:effectRef idx="0">
                      <a:schemeClr val="dk1"/>
                    </a:effectRef>
                    <a:fontRef idx="minor">
                      <a:schemeClr val="tx1"/>
                    </a:fontRef>
                  </p:style>
                </p:cxnSp>
              </p:grpSp>
              <p:sp>
                <p:nvSpPr>
                  <p:cNvPr id="102" name="Forme libre : forme 101">
                    <a:extLst>
                      <a:ext uri="{FF2B5EF4-FFF2-40B4-BE49-F238E27FC236}">
                        <a16:creationId xmlns:a16="http://schemas.microsoft.com/office/drawing/2014/main" id="{A48F0C3E-12AC-7F9B-BDBC-54D4BBE04477}"/>
                      </a:ext>
                    </a:extLst>
                  </p:cNvPr>
                  <p:cNvSpPr/>
                  <p:nvPr/>
                </p:nvSpPr>
                <p:spPr>
                  <a:xfrm>
                    <a:off x="3763108" y="3159361"/>
                    <a:ext cx="5208114" cy="3103757"/>
                  </a:xfrm>
                  <a:custGeom>
                    <a:avLst/>
                    <a:gdLst>
                      <a:gd name="connsiteX0" fmla="*/ 0 w 5758961"/>
                      <a:gd name="connsiteY0" fmla="*/ 1315473 h 2054027"/>
                      <a:gd name="connsiteX1" fmla="*/ 888023 w 5758961"/>
                      <a:gd name="connsiteY1" fmla="*/ 1113250 h 2054027"/>
                      <a:gd name="connsiteX2" fmla="*/ 1450730 w 5758961"/>
                      <a:gd name="connsiteY2" fmla="*/ 691220 h 2054027"/>
                      <a:gd name="connsiteX3" fmla="*/ 2382715 w 5758961"/>
                      <a:gd name="connsiteY3" fmla="*/ 66966 h 2054027"/>
                      <a:gd name="connsiteX4" fmla="*/ 3640015 w 5758961"/>
                      <a:gd name="connsiteY4" fmla="*/ 128512 h 2054027"/>
                      <a:gd name="connsiteX5" fmla="*/ 5002823 w 5758961"/>
                      <a:gd name="connsiteY5" fmla="*/ 1051704 h 2054027"/>
                      <a:gd name="connsiteX6" fmla="*/ 5758961 w 5758961"/>
                      <a:gd name="connsiteY6" fmla="*/ 2054027 h 2054027"/>
                      <a:gd name="connsiteX0" fmla="*/ 0 w 5388052"/>
                      <a:gd name="connsiteY0" fmla="*/ 1315473 h 1673664"/>
                      <a:gd name="connsiteX1" fmla="*/ 888023 w 5388052"/>
                      <a:gd name="connsiteY1" fmla="*/ 1113250 h 1673664"/>
                      <a:gd name="connsiteX2" fmla="*/ 1450730 w 5388052"/>
                      <a:gd name="connsiteY2" fmla="*/ 691220 h 1673664"/>
                      <a:gd name="connsiteX3" fmla="*/ 2382715 w 5388052"/>
                      <a:gd name="connsiteY3" fmla="*/ 66966 h 1673664"/>
                      <a:gd name="connsiteX4" fmla="*/ 3640015 w 5388052"/>
                      <a:gd name="connsiteY4" fmla="*/ 128512 h 1673664"/>
                      <a:gd name="connsiteX5" fmla="*/ 5002823 w 5388052"/>
                      <a:gd name="connsiteY5" fmla="*/ 1051704 h 1673664"/>
                      <a:gd name="connsiteX6" fmla="*/ 5388052 w 5388052"/>
                      <a:gd name="connsiteY6" fmla="*/ 1673664 h 1673664"/>
                      <a:gd name="connsiteX0" fmla="*/ 0 w 5388052"/>
                      <a:gd name="connsiteY0" fmla="*/ 1299996 h 1658187"/>
                      <a:gd name="connsiteX1" fmla="*/ 888023 w 5388052"/>
                      <a:gd name="connsiteY1" fmla="*/ 1097773 h 1658187"/>
                      <a:gd name="connsiteX2" fmla="*/ 1450730 w 5388052"/>
                      <a:gd name="connsiteY2" fmla="*/ 675743 h 1658187"/>
                      <a:gd name="connsiteX3" fmla="*/ 2382715 w 5388052"/>
                      <a:gd name="connsiteY3" fmla="*/ 51489 h 1658187"/>
                      <a:gd name="connsiteX4" fmla="*/ 3640015 w 5388052"/>
                      <a:gd name="connsiteY4" fmla="*/ 113035 h 1658187"/>
                      <a:gd name="connsiteX5" fmla="*/ 4686006 w 5388052"/>
                      <a:gd name="connsiteY5" fmla="*/ 728314 h 1658187"/>
                      <a:gd name="connsiteX6" fmla="*/ 5388052 w 5388052"/>
                      <a:gd name="connsiteY6" fmla="*/ 1658187 h 1658187"/>
                      <a:gd name="connsiteX0" fmla="*/ 0 w 5388052"/>
                      <a:gd name="connsiteY0" fmla="*/ 1299996 h 1658187"/>
                      <a:gd name="connsiteX1" fmla="*/ 888023 w 5388052"/>
                      <a:gd name="connsiteY1" fmla="*/ 1097773 h 1658187"/>
                      <a:gd name="connsiteX2" fmla="*/ 1450730 w 5388052"/>
                      <a:gd name="connsiteY2" fmla="*/ 675743 h 1658187"/>
                      <a:gd name="connsiteX3" fmla="*/ 2076174 w 5388052"/>
                      <a:gd name="connsiteY3" fmla="*/ 51489 h 1658187"/>
                      <a:gd name="connsiteX4" fmla="*/ 3640015 w 5388052"/>
                      <a:gd name="connsiteY4" fmla="*/ 113035 h 1658187"/>
                      <a:gd name="connsiteX5" fmla="*/ 4686006 w 5388052"/>
                      <a:gd name="connsiteY5" fmla="*/ 728314 h 1658187"/>
                      <a:gd name="connsiteX6" fmla="*/ 5388052 w 5388052"/>
                      <a:gd name="connsiteY6" fmla="*/ 1658187 h 1658187"/>
                      <a:gd name="connsiteX0" fmla="*/ 0 w 5388052"/>
                      <a:gd name="connsiteY0" fmla="*/ 1299996 h 1658187"/>
                      <a:gd name="connsiteX1" fmla="*/ 888023 w 5388052"/>
                      <a:gd name="connsiteY1" fmla="*/ 1097773 h 1658187"/>
                      <a:gd name="connsiteX2" fmla="*/ 1202184 w 5388052"/>
                      <a:gd name="connsiteY2" fmla="*/ 675743 h 1658187"/>
                      <a:gd name="connsiteX3" fmla="*/ 2076174 w 5388052"/>
                      <a:gd name="connsiteY3" fmla="*/ 51489 h 1658187"/>
                      <a:gd name="connsiteX4" fmla="*/ 3640015 w 5388052"/>
                      <a:gd name="connsiteY4" fmla="*/ 113035 h 1658187"/>
                      <a:gd name="connsiteX5" fmla="*/ 4686006 w 5388052"/>
                      <a:gd name="connsiteY5" fmla="*/ 728314 h 1658187"/>
                      <a:gd name="connsiteX6" fmla="*/ 5388052 w 5388052"/>
                      <a:gd name="connsiteY6" fmla="*/ 1658187 h 1658187"/>
                      <a:gd name="connsiteX0" fmla="*/ 0 w 5388052"/>
                      <a:gd name="connsiteY0" fmla="*/ 1330994 h 1689185"/>
                      <a:gd name="connsiteX1" fmla="*/ 888023 w 5388052"/>
                      <a:gd name="connsiteY1" fmla="*/ 1128771 h 1689185"/>
                      <a:gd name="connsiteX2" fmla="*/ 2076174 w 5388052"/>
                      <a:gd name="connsiteY2" fmla="*/ 82487 h 1689185"/>
                      <a:gd name="connsiteX3" fmla="*/ 3640015 w 5388052"/>
                      <a:gd name="connsiteY3" fmla="*/ 144033 h 1689185"/>
                      <a:gd name="connsiteX4" fmla="*/ 4686006 w 5388052"/>
                      <a:gd name="connsiteY4" fmla="*/ 759312 h 1689185"/>
                      <a:gd name="connsiteX5" fmla="*/ 5388052 w 5388052"/>
                      <a:gd name="connsiteY5" fmla="*/ 1689185 h 1689185"/>
                      <a:gd name="connsiteX0" fmla="*/ 0 w 5388052"/>
                      <a:gd name="connsiteY0" fmla="*/ 1329087 h 1687278"/>
                      <a:gd name="connsiteX1" fmla="*/ 664331 w 5388052"/>
                      <a:gd name="connsiteY1" fmla="*/ 1100972 h 1687278"/>
                      <a:gd name="connsiteX2" fmla="*/ 2076174 w 5388052"/>
                      <a:gd name="connsiteY2" fmla="*/ 80580 h 1687278"/>
                      <a:gd name="connsiteX3" fmla="*/ 3640015 w 5388052"/>
                      <a:gd name="connsiteY3" fmla="*/ 142126 h 1687278"/>
                      <a:gd name="connsiteX4" fmla="*/ 4686006 w 5388052"/>
                      <a:gd name="connsiteY4" fmla="*/ 757405 h 1687278"/>
                      <a:gd name="connsiteX5" fmla="*/ 5388052 w 5388052"/>
                      <a:gd name="connsiteY5" fmla="*/ 1687278 h 1687278"/>
                      <a:gd name="connsiteX0" fmla="*/ 0 w 5388052"/>
                      <a:gd name="connsiteY0" fmla="*/ 1334060 h 1692251"/>
                      <a:gd name="connsiteX1" fmla="*/ 664331 w 5388052"/>
                      <a:gd name="connsiteY1" fmla="*/ 1105945 h 1692251"/>
                      <a:gd name="connsiteX2" fmla="*/ 2076174 w 5388052"/>
                      <a:gd name="connsiteY2" fmla="*/ 85553 h 1692251"/>
                      <a:gd name="connsiteX3" fmla="*/ 3192632 w 5388052"/>
                      <a:gd name="connsiteY3" fmla="*/ 134153 h 1692251"/>
                      <a:gd name="connsiteX4" fmla="*/ 4686006 w 5388052"/>
                      <a:gd name="connsiteY4" fmla="*/ 762378 h 1692251"/>
                      <a:gd name="connsiteX5" fmla="*/ 5388052 w 5388052"/>
                      <a:gd name="connsiteY5" fmla="*/ 1692251 h 1692251"/>
                      <a:gd name="connsiteX0" fmla="*/ 0 w 5388052"/>
                      <a:gd name="connsiteY0" fmla="*/ 1332912 h 1691103"/>
                      <a:gd name="connsiteX1" fmla="*/ 664331 w 5388052"/>
                      <a:gd name="connsiteY1" fmla="*/ 1104797 h 1691103"/>
                      <a:gd name="connsiteX2" fmla="*/ 2076174 w 5388052"/>
                      <a:gd name="connsiteY2" fmla="*/ 84405 h 1691103"/>
                      <a:gd name="connsiteX3" fmla="*/ 3192632 w 5388052"/>
                      <a:gd name="connsiteY3" fmla="*/ 133005 h 1691103"/>
                      <a:gd name="connsiteX4" fmla="*/ 4114349 w 5388052"/>
                      <a:gd name="connsiteY4" fmla="*/ 735336 h 1691103"/>
                      <a:gd name="connsiteX5" fmla="*/ 5388052 w 5388052"/>
                      <a:gd name="connsiteY5" fmla="*/ 1691103 h 1691103"/>
                      <a:gd name="connsiteX0" fmla="*/ 0 w 4965522"/>
                      <a:gd name="connsiteY0" fmla="*/ 1332912 h 1671684"/>
                      <a:gd name="connsiteX1" fmla="*/ 664331 w 4965522"/>
                      <a:gd name="connsiteY1" fmla="*/ 1104797 h 1671684"/>
                      <a:gd name="connsiteX2" fmla="*/ 2076174 w 4965522"/>
                      <a:gd name="connsiteY2" fmla="*/ 84405 h 1671684"/>
                      <a:gd name="connsiteX3" fmla="*/ 3192632 w 4965522"/>
                      <a:gd name="connsiteY3" fmla="*/ 133005 h 1671684"/>
                      <a:gd name="connsiteX4" fmla="*/ 4114349 w 4965522"/>
                      <a:gd name="connsiteY4" fmla="*/ 735336 h 1671684"/>
                      <a:gd name="connsiteX5" fmla="*/ 4965522 w 4965522"/>
                      <a:gd name="connsiteY5" fmla="*/ 1671684 h 1671684"/>
                      <a:gd name="connsiteX0" fmla="*/ 0 w 4965522"/>
                      <a:gd name="connsiteY0" fmla="*/ 1332912 h 1671684"/>
                      <a:gd name="connsiteX1" fmla="*/ 664331 w 4965522"/>
                      <a:gd name="connsiteY1" fmla="*/ 1104797 h 1671684"/>
                      <a:gd name="connsiteX2" fmla="*/ 2076174 w 4965522"/>
                      <a:gd name="connsiteY2" fmla="*/ 84405 h 1671684"/>
                      <a:gd name="connsiteX3" fmla="*/ 3192632 w 4965522"/>
                      <a:gd name="connsiteY3" fmla="*/ 133005 h 1671684"/>
                      <a:gd name="connsiteX4" fmla="*/ 4271763 w 4965522"/>
                      <a:gd name="connsiteY4" fmla="*/ 735336 h 1671684"/>
                      <a:gd name="connsiteX5" fmla="*/ 4965522 w 4965522"/>
                      <a:gd name="connsiteY5" fmla="*/ 1671684 h 1671684"/>
                      <a:gd name="connsiteX0" fmla="*/ 0 w 4965522"/>
                      <a:gd name="connsiteY0" fmla="*/ 1380490 h 1719262"/>
                      <a:gd name="connsiteX1" fmla="*/ 664331 w 4965522"/>
                      <a:gd name="connsiteY1" fmla="*/ 1152375 h 1719262"/>
                      <a:gd name="connsiteX2" fmla="*/ 2076174 w 4965522"/>
                      <a:gd name="connsiteY2" fmla="*/ 131983 h 1719262"/>
                      <a:gd name="connsiteX3" fmla="*/ 3308620 w 4965522"/>
                      <a:gd name="connsiteY3" fmla="*/ 83485 h 1719262"/>
                      <a:gd name="connsiteX4" fmla="*/ 4271763 w 4965522"/>
                      <a:gd name="connsiteY4" fmla="*/ 782914 h 1719262"/>
                      <a:gd name="connsiteX5" fmla="*/ 4965522 w 4965522"/>
                      <a:gd name="connsiteY5" fmla="*/ 1719262 h 1719262"/>
                      <a:gd name="connsiteX0" fmla="*/ 0 w 4965522"/>
                      <a:gd name="connsiteY0" fmla="*/ 1576649 h 1915421"/>
                      <a:gd name="connsiteX1" fmla="*/ 664331 w 4965522"/>
                      <a:gd name="connsiteY1" fmla="*/ 1348534 h 1915421"/>
                      <a:gd name="connsiteX2" fmla="*/ 2043035 w 4965522"/>
                      <a:gd name="connsiteY2" fmla="*/ 62741 h 1915421"/>
                      <a:gd name="connsiteX3" fmla="*/ 3308620 w 4965522"/>
                      <a:gd name="connsiteY3" fmla="*/ 279644 h 1915421"/>
                      <a:gd name="connsiteX4" fmla="*/ 4271763 w 4965522"/>
                      <a:gd name="connsiteY4" fmla="*/ 979073 h 1915421"/>
                      <a:gd name="connsiteX5" fmla="*/ 4965522 w 4965522"/>
                      <a:gd name="connsiteY5" fmla="*/ 1915421 h 1915421"/>
                      <a:gd name="connsiteX0" fmla="*/ 0 w 4965522"/>
                      <a:gd name="connsiteY0" fmla="*/ 1690732 h 2029504"/>
                      <a:gd name="connsiteX1" fmla="*/ 664331 w 4965522"/>
                      <a:gd name="connsiteY1" fmla="*/ 1462617 h 2029504"/>
                      <a:gd name="connsiteX2" fmla="*/ 2043035 w 4965522"/>
                      <a:gd name="connsiteY2" fmla="*/ 176824 h 2029504"/>
                      <a:gd name="connsiteX3" fmla="*/ 3548882 w 4965522"/>
                      <a:gd name="connsiteY3" fmla="*/ 108906 h 2029504"/>
                      <a:gd name="connsiteX4" fmla="*/ 4271763 w 4965522"/>
                      <a:gd name="connsiteY4" fmla="*/ 1093156 h 2029504"/>
                      <a:gd name="connsiteX5" fmla="*/ 4965522 w 4965522"/>
                      <a:gd name="connsiteY5" fmla="*/ 2029504 h 2029504"/>
                      <a:gd name="connsiteX0" fmla="*/ 0 w 4965522"/>
                      <a:gd name="connsiteY0" fmla="*/ 1685106 h 2023878"/>
                      <a:gd name="connsiteX1" fmla="*/ 664331 w 4965522"/>
                      <a:gd name="connsiteY1" fmla="*/ 1456991 h 2023878"/>
                      <a:gd name="connsiteX2" fmla="*/ 2043035 w 4965522"/>
                      <a:gd name="connsiteY2" fmla="*/ 171198 h 2023878"/>
                      <a:gd name="connsiteX3" fmla="*/ 3548882 w 4965522"/>
                      <a:gd name="connsiteY3" fmla="*/ 103280 h 2023878"/>
                      <a:gd name="connsiteX4" fmla="*/ 4470601 w 4965522"/>
                      <a:gd name="connsiteY4" fmla="*/ 1003378 h 2023878"/>
                      <a:gd name="connsiteX5" fmla="*/ 4965522 w 4965522"/>
                      <a:gd name="connsiteY5" fmla="*/ 2023878 h 2023878"/>
                      <a:gd name="connsiteX0" fmla="*/ 0 w 4965522"/>
                      <a:gd name="connsiteY0" fmla="*/ 1682534 h 2021306"/>
                      <a:gd name="connsiteX1" fmla="*/ 664331 w 4965522"/>
                      <a:gd name="connsiteY1" fmla="*/ 1454419 h 2021306"/>
                      <a:gd name="connsiteX2" fmla="*/ 2043035 w 4965522"/>
                      <a:gd name="connsiteY2" fmla="*/ 168626 h 2021306"/>
                      <a:gd name="connsiteX3" fmla="*/ 3548882 w 4965522"/>
                      <a:gd name="connsiteY3" fmla="*/ 100708 h 2021306"/>
                      <a:gd name="connsiteX4" fmla="*/ 4470601 w 4965522"/>
                      <a:gd name="connsiteY4" fmla="*/ 961967 h 2021306"/>
                      <a:gd name="connsiteX5" fmla="*/ 4965522 w 4965522"/>
                      <a:gd name="connsiteY5" fmla="*/ 2021306 h 2021306"/>
                      <a:gd name="connsiteX0" fmla="*/ 0 w 4965522"/>
                      <a:gd name="connsiteY0" fmla="*/ 1682534 h 2021306"/>
                      <a:gd name="connsiteX1" fmla="*/ 664331 w 4965522"/>
                      <a:gd name="connsiteY1" fmla="*/ 1454419 h 2021306"/>
                      <a:gd name="connsiteX2" fmla="*/ 2043035 w 4965522"/>
                      <a:gd name="connsiteY2" fmla="*/ 168626 h 2021306"/>
                      <a:gd name="connsiteX3" fmla="*/ 3548882 w 4965522"/>
                      <a:gd name="connsiteY3" fmla="*/ 100708 h 2021306"/>
                      <a:gd name="connsiteX4" fmla="*/ 4470601 w 4965522"/>
                      <a:gd name="connsiteY4" fmla="*/ 961967 h 2021306"/>
                      <a:gd name="connsiteX5" fmla="*/ 4965522 w 4965522"/>
                      <a:gd name="connsiteY5" fmla="*/ 2021306 h 2021306"/>
                      <a:gd name="connsiteX0" fmla="*/ 0 w 4965522"/>
                      <a:gd name="connsiteY0" fmla="*/ 1682534 h 2021306"/>
                      <a:gd name="connsiteX1" fmla="*/ 664331 w 4965522"/>
                      <a:gd name="connsiteY1" fmla="*/ 1454419 h 2021306"/>
                      <a:gd name="connsiteX2" fmla="*/ 2043035 w 4965522"/>
                      <a:gd name="connsiteY2" fmla="*/ 168626 h 2021306"/>
                      <a:gd name="connsiteX3" fmla="*/ 3548882 w 4965522"/>
                      <a:gd name="connsiteY3" fmla="*/ 100708 h 2021306"/>
                      <a:gd name="connsiteX4" fmla="*/ 4470601 w 4965522"/>
                      <a:gd name="connsiteY4" fmla="*/ 961967 h 2021306"/>
                      <a:gd name="connsiteX5" fmla="*/ 4965522 w 4965522"/>
                      <a:gd name="connsiteY5" fmla="*/ 2021306 h 2021306"/>
                      <a:gd name="connsiteX0" fmla="*/ 0 w 4965522"/>
                      <a:gd name="connsiteY0" fmla="*/ 1682534 h 2021306"/>
                      <a:gd name="connsiteX1" fmla="*/ 664331 w 4965522"/>
                      <a:gd name="connsiteY1" fmla="*/ 1454419 h 2021306"/>
                      <a:gd name="connsiteX2" fmla="*/ 2043035 w 4965522"/>
                      <a:gd name="connsiteY2" fmla="*/ 168626 h 2021306"/>
                      <a:gd name="connsiteX3" fmla="*/ 3548882 w 4965522"/>
                      <a:gd name="connsiteY3" fmla="*/ 100708 h 2021306"/>
                      <a:gd name="connsiteX4" fmla="*/ 4470601 w 4965522"/>
                      <a:gd name="connsiteY4" fmla="*/ 961967 h 2021306"/>
                      <a:gd name="connsiteX5" fmla="*/ 4965522 w 4965522"/>
                      <a:gd name="connsiteY5" fmla="*/ 2021306 h 2021306"/>
                      <a:gd name="connsiteX0" fmla="*/ 0 w 4965522"/>
                      <a:gd name="connsiteY0" fmla="*/ 1673677 h 2012449"/>
                      <a:gd name="connsiteX1" fmla="*/ 995727 w 4965522"/>
                      <a:gd name="connsiteY1" fmla="*/ 1290205 h 2012449"/>
                      <a:gd name="connsiteX2" fmla="*/ 2043035 w 4965522"/>
                      <a:gd name="connsiteY2" fmla="*/ 159769 h 2012449"/>
                      <a:gd name="connsiteX3" fmla="*/ 3548882 w 4965522"/>
                      <a:gd name="connsiteY3" fmla="*/ 91851 h 2012449"/>
                      <a:gd name="connsiteX4" fmla="*/ 4470601 w 4965522"/>
                      <a:gd name="connsiteY4" fmla="*/ 953110 h 2012449"/>
                      <a:gd name="connsiteX5" fmla="*/ 4965522 w 4965522"/>
                      <a:gd name="connsiteY5" fmla="*/ 2012449 h 2012449"/>
                      <a:gd name="connsiteX0" fmla="*/ 0 w 4965522"/>
                      <a:gd name="connsiteY0" fmla="*/ 1727943 h 2066715"/>
                      <a:gd name="connsiteX1" fmla="*/ 995727 w 4965522"/>
                      <a:gd name="connsiteY1" fmla="*/ 1344471 h 2066715"/>
                      <a:gd name="connsiteX2" fmla="*/ 2043035 w 4965522"/>
                      <a:gd name="connsiteY2" fmla="*/ 214035 h 2066715"/>
                      <a:gd name="connsiteX3" fmla="*/ 3449464 w 4965522"/>
                      <a:gd name="connsiteY3" fmla="*/ 68438 h 2066715"/>
                      <a:gd name="connsiteX4" fmla="*/ 4470601 w 4965522"/>
                      <a:gd name="connsiteY4" fmla="*/ 1007376 h 2066715"/>
                      <a:gd name="connsiteX5" fmla="*/ 4965522 w 4965522"/>
                      <a:gd name="connsiteY5" fmla="*/ 2066715 h 2066715"/>
                      <a:gd name="connsiteX0" fmla="*/ 0 w 4965522"/>
                      <a:gd name="connsiteY0" fmla="*/ 1728899 h 2067671"/>
                      <a:gd name="connsiteX1" fmla="*/ 995727 w 4965522"/>
                      <a:gd name="connsiteY1" fmla="*/ 1345427 h 2067671"/>
                      <a:gd name="connsiteX2" fmla="*/ 2043035 w 4965522"/>
                      <a:gd name="connsiteY2" fmla="*/ 214991 h 2067671"/>
                      <a:gd name="connsiteX3" fmla="*/ 3449464 w 4965522"/>
                      <a:gd name="connsiteY3" fmla="*/ 69394 h 2067671"/>
                      <a:gd name="connsiteX4" fmla="*/ 4371183 w 4965522"/>
                      <a:gd name="connsiteY4" fmla="*/ 1021278 h 2067671"/>
                      <a:gd name="connsiteX5" fmla="*/ 4965522 w 4965522"/>
                      <a:gd name="connsiteY5" fmla="*/ 2067671 h 2067671"/>
                      <a:gd name="connsiteX0" fmla="*/ 0 w 4965522"/>
                      <a:gd name="connsiteY0" fmla="*/ 1944383 h 2283155"/>
                      <a:gd name="connsiteX1" fmla="*/ 995727 w 4965522"/>
                      <a:gd name="connsiteY1" fmla="*/ 1560911 h 2283155"/>
                      <a:gd name="connsiteX2" fmla="*/ 2109315 w 4965522"/>
                      <a:gd name="connsiteY2" fmla="*/ 87396 h 2283155"/>
                      <a:gd name="connsiteX3" fmla="*/ 3449464 w 4965522"/>
                      <a:gd name="connsiteY3" fmla="*/ 284878 h 2283155"/>
                      <a:gd name="connsiteX4" fmla="*/ 4371183 w 4965522"/>
                      <a:gd name="connsiteY4" fmla="*/ 1236762 h 2283155"/>
                      <a:gd name="connsiteX5" fmla="*/ 4965522 w 4965522"/>
                      <a:gd name="connsiteY5" fmla="*/ 2283155 h 2283155"/>
                      <a:gd name="connsiteX0" fmla="*/ 0 w 4965522"/>
                      <a:gd name="connsiteY0" fmla="*/ 1913784 h 2252556"/>
                      <a:gd name="connsiteX1" fmla="*/ 995727 w 4965522"/>
                      <a:gd name="connsiteY1" fmla="*/ 1530312 h 2252556"/>
                      <a:gd name="connsiteX2" fmla="*/ 2109315 w 4965522"/>
                      <a:gd name="connsiteY2" fmla="*/ 56797 h 2252556"/>
                      <a:gd name="connsiteX3" fmla="*/ 3714580 w 4965522"/>
                      <a:gd name="connsiteY3" fmla="*/ 390215 h 2252556"/>
                      <a:gd name="connsiteX4" fmla="*/ 4371183 w 4965522"/>
                      <a:gd name="connsiteY4" fmla="*/ 1206163 h 2252556"/>
                      <a:gd name="connsiteX5" fmla="*/ 4965522 w 4965522"/>
                      <a:gd name="connsiteY5" fmla="*/ 2252556 h 2252556"/>
                      <a:gd name="connsiteX0" fmla="*/ 0 w 4965522"/>
                      <a:gd name="connsiteY0" fmla="*/ 1922121 h 2260893"/>
                      <a:gd name="connsiteX1" fmla="*/ 995727 w 4965522"/>
                      <a:gd name="connsiteY1" fmla="*/ 1538649 h 2260893"/>
                      <a:gd name="connsiteX2" fmla="*/ 2109315 w 4965522"/>
                      <a:gd name="connsiteY2" fmla="*/ 65134 h 2260893"/>
                      <a:gd name="connsiteX3" fmla="*/ 3714580 w 4965522"/>
                      <a:gd name="connsiteY3" fmla="*/ 398552 h 2260893"/>
                      <a:gd name="connsiteX4" fmla="*/ 4371183 w 4965522"/>
                      <a:gd name="connsiteY4" fmla="*/ 1214500 h 2260893"/>
                      <a:gd name="connsiteX5" fmla="*/ 4965522 w 4965522"/>
                      <a:gd name="connsiteY5" fmla="*/ 2260893 h 2260893"/>
                      <a:gd name="connsiteX0" fmla="*/ 0 w 4965522"/>
                      <a:gd name="connsiteY0" fmla="*/ 1957628 h 2296400"/>
                      <a:gd name="connsiteX1" fmla="*/ 995727 w 4965522"/>
                      <a:gd name="connsiteY1" fmla="*/ 1574156 h 2296400"/>
                      <a:gd name="connsiteX2" fmla="*/ 2109315 w 4965522"/>
                      <a:gd name="connsiteY2" fmla="*/ 100641 h 2296400"/>
                      <a:gd name="connsiteX3" fmla="*/ 3714580 w 4965522"/>
                      <a:gd name="connsiteY3" fmla="*/ 434059 h 2296400"/>
                      <a:gd name="connsiteX4" fmla="*/ 4371183 w 4965522"/>
                      <a:gd name="connsiteY4" fmla="*/ 1250007 h 2296400"/>
                      <a:gd name="connsiteX5" fmla="*/ 4965522 w 4965522"/>
                      <a:gd name="connsiteY5" fmla="*/ 2296400 h 2296400"/>
                      <a:gd name="connsiteX0" fmla="*/ 0 w 4965522"/>
                      <a:gd name="connsiteY0" fmla="*/ 1975042 h 2313814"/>
                      <a:gd name="connsiteX1" fmla="*/ 995727 w 4965522"/>
                      <a:gd name="connsiteY1" fmla="*/ 1591570 h 2313814"/>
                      <a:gd name="connsiteX2" fmla="*/ 2109315 w 4965522"/>
                      <a:gd name="connsiteY2" fmla="*/ 118055 h 2313814"/>
                      <a:gd name="connsiteX3" fmla="*/ 3714580 w 4965522"/>
                      <a:gd name="connsiteY3" fmla="*/ 451473 h 2313814"/>
                      <a:gd name="connsiteX4" fmla="*/ 4965522 w 4965522"/>
                      <a:gd name="connsiteY4" fmla="*/ 2313814 h 2313814"/>
                      <a:gd name="connsiteX0" fmla="*/ 0 w 4965522"/>
                      <a:gd name="connsiteY0" fmla="*/ 1949471 h 2288243"/>
                      <a:gd name="connsiteX1" fmla="*/ 995727 w 4965522"/>
                      <a:gd name="connsiteY1" fmla="*/ 1565999 h 2288243"/>
                      <a:gd name="connsiteX2" fmla="*/ 2109315 w 4965522"/>
                      <a:gd name="connsiteY2" fmla="*/ 92484 h 2288243"/>
                      <a:gd name="connsiteX3" fmla="*/ 3557166 w 4965522"/>
                      <a:gd name="connsiteY3" fmla="*/ 387063 h 2288243"/>
                      <a:gd name="connsiteX4" fmla="*/ 4965522 w 4965522"/>
                      <a:gd name="connsiteY4" fmla="*/ 2288243 h 2288243"/>
                      <a:gd name="connsiteX0" fmla="*/ 0 w 4965522"/>
                      <a:gd name="connsiteY0" fmla="*/ 1949471 h 2288243"/>
                      <a:gd name="connsiteX1" fmla="*/ 995727 w 4965522"/>
                      <a:gd name="connsiteY1" fmla="*/ 1565999 h 2288243"/>
                      <a:gd name="connsiteX2" fmla="*/ 2109315 w 4965522"/>
                      <a:gd name="connsiteY2" fmla="*/ 92484 h 2288243"/>
                      <a:gd name="connsiteX3" fmla="*/ 3557166 w 4965522"/>
                      <a:gd name="connsiteY3" fmla="*/ 387063 h 2288243"/>
                      <a:gd name="connsiteX4" fmla="*/ 4965522 w 4965522"/>
                      <a:gd name="connsiteY4" fmla="*/ 2288243 h 2288243"/>
                      <a:gd name="connsiteX0" fmla="*/ 0 w 4965522"/>
                      <a:gd name="connsiteY0" fmla="*/ 1964678 h 2303450"/>
                      <a:gd name="connsiteX1" fmla="*/ 995727 w 4965522"/>
                      <a:gd name="connsiteY1" fmla="*/ 1581206 h 2303450"/>
                      <a:gd name="connsiteX2" fmla="*/ 2109315 w 4965522"/>
                      <a:gd name="connsiteY2" fmla="*/ 107691 h 2303450"/>
                      <a:gd name="connsiteX3" fmla="*/ 4110183 w 4965522"/>
                      <a:gd name="connsiteY3" fmla="*/ 357018 h 2303450"/>
                      <a:gd name="connsiteX4" fmla="*/ 4965522 w 4965522"/>
                      <a:gd name="connsiteY4" fmla="*/ 2303450 h 2303450"/>
                      <a:gd name="connsiteX0" fmla="*/ 0 w 4965522"/>
                      <a:gd name="connsiteY0" fmla="*/ 1964678 h 2303450"/>
                      <a:gd name="connsiteX1" fmla="*/ 995727 w 4965522"/>
                      <a:gd name="connsiteY1" fmla="*/ 1581206 h 2303450"/>
                      <a:gd name="connsiteX2" fmla="*/ 2404257 w 4965522"/>
                      <a:gd name="connsiteY2" fmla="*/ 107691 h 2303450"/>
                      <a:gd name="connsiteX3" fmla="*/ 4110183 w 4965522"/>
                      <a:gd name="connsiteY3" fmla="*/ 357018 h 2303450"/>
                      <a:gd name="connsiteX4" fmla="*/ 4965522 w 4965522"/>
                      <a:gd name="connsiteY4" fmla="*/ 2303450 h 2303450"/>
                      <a:gd name="connsiteX0" fmla="*/ 0 w 4965522"/>
                      <a:gd name="connsiteY0" fmla="*/ 1964678 h 2303450"/>
                      <a:gd name="connsiteX1" fmla="*/ 1345971 w 4965522"/>
                      <a:gd name="connsiteY1" fmla="*/ 1581206 h 2303450"/>
                      <a:gd name="connsiteX2" fmla="*/ 2404257 w 4965522"/>
                      <a:gd name="connsiteY2" fmla="*/ 107691 h 2303450"/>
                      <a:gd name="connsiteX3" fmla="*/ 4110183 w 4965522"/>
                      <a:gd name="connsiteY3" fmla="*/ 357018 h 2303450"/>
                      <a:gd name="connsiteX4" fmla="*/ 4965522 w 4965522"/>
                      <a:gd name="connsiteY4" fmla="*/ 2303450 h 23034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965522" h="2303450">
                        <a:moveTo>
                          <a:pt x="0" y="1964678"/>
                        </a:moveTo>
                        <a:cubicBezTo>
                          <a:pt x="323117" y="1915587"/>
                          <a:pt x="945262" y="1890704"/>
                          <a:pt x="1345971" y="1581206"/>
                        </a:cubicBezTo>
                        <a:cubicBezTo>
                          <a:pt x="1746680" y="1271708"/>
                          <a:pt x="1943555" y="311722"/>
                          <a:pt x="2404257" y="107691"/>
                        </a:cubicBezTo>
                        <a:cubicBezTo>
                          <a:pt x="2864959" y="-96340"/>
                          <a:pt x="3634149" y="-8942"/>
                          <a:pt x="4110183" y="357018"/>
                        </a:cubicBezTo>
                        <a:cubicBezTo>
                          <a:pt x="4586218" y="722978"/>
                          <a:pt x="4812613" y="1798945"/>
                          <a:pt x="4965522" y="2303450"/>
                        </a:cubicBezTo>
                      </a:path>
                    </a:pathLst>
                  </a:custGeom>
                  <a:noFill/>
                  <a:ln w="38100">
                    <a:solidFill>
                      <a:schemeClr val="accent1">
                        <a:shade val="50000"/>
                        <a:alpha val="20000"/>
                      </a:schemeClr>
                    </a:solidFill>
                    <a:prstDash val="dash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 sz="1799" dirty="0"/>
                  </a:p>
                </p:txBody>
              </p:sp>
            </p:grpSp>
            <p:sp>
              <p:nvSpPr>
                <p:cNvPr id="100" name="Forme libre : forme 99">
                  <a:extLst>
                    <a:ext uri="{FF2B5EF4-FFF2-40B4-BE49-F238E27FC236}">
                      <a16:creationId xmlns:a16="http://schemas.microsoft.com/office/drawing/2014/main" id="{CD930603-085D-9DDD-671F-436CFD3A307F}"/>
                    </a:ext>
                  </a:extLst>
                </p:cNvPr>
                <p:cNvSpPr/>
                <p:nvPr/>
              </p:nvSpPr>
              <p:spPr>
                <a:xfrm>
                  <a:off x="3988067" y="1379969"/>
                  <a:ext cx="5481291" cy="4968994"/>
                </a:xfrm>
                <a:custGeom>
                  <a:avLst/>
                  <a:gdLst>
                    <a:gd name="connsiteX0" fmla="*/ 0 w 5184843"/>
                    <a:gd name="connsiteY0" fmla="*/ 0 h 4278196"/>
                    <a:gd name="connsiteX1" fmla="*/ 875490 w 5184843"/>
                    <a:gd name="connsiteY1" fmla="*/ 4260714 h 4278196"/>
                    <a:gd name="connsiteX2" fmla="*/ 3025302 w 5184843"/>
                    <a:gd name="connsiteY2" fmla="*/ 1556425 h 4278196"/>
                    <a:gd name="connsiteX3" fmla="*/ 3988341 w 5184843"/>
                    <a:gd name="connsiteY3" fmla="*/ 2733472 h 4278196"/>
                    <a:gd name="connsiteX4" fmla="*/ 4805464 w 5184843"/>
                    <a:gd name="connsiteY4" fmla="*/ 1498059 h 4278196"/>
                    <a:gd name="connsiteX5" fmla="*/ 5184843 w 5184843"/>
                    <a:gd name="connsiteY5" fmla="*/ 1313234 h 4278196"/>
                    <a:gd name="connsiteX0" fmla="*/ 0 w 5184843"/>
                    <a:gd name="connsiteY0" fmla="*/ 0 h 4345250"/>
                    <a:gd name="connsiteX1" fmla="*/ 875490 w 5184843"/>
                    <a:gd name="connsiteY1" fmla="*/ 4260714 h 4345250"/>
                    <a:gd name="connsiteX2" fmla="*/ 2120502 w 5184843"/>
                    <a:gd name="connsiteY2" fmla="*/ 2742620 h 4345250"/>
                    <a:gd name="connsiteX3" fmla="*/ 3025302 w 5184843"/>
                    <a:gd name="connsiteY3" fmla="*/ 1556425 h 4345250"/>
                    <a:gd name="connsiteX4" fmla="*/ 3988341 w 5184843"/>
                    <a:gd name="connsiteY4" fmla="*/ 2733472 h 4345250"/>
                    <a:gd name="connsiteX5" fmla="*/ 4805464 w 5184843"/>
                    <a:gd name="connsiteY5" fmla="*/ 1498059 h 4345250"/>
                    <a:gd name="connsiteX6" fmla="*/ 5184843 w 5184843"/>
                    <a:gd name="connsiteY6" fmla="*/ 1313234 h 4345250"/>
                    <a:gd name="connsiteX0" fmla="*/ 0 w 5184843"/>
                    <a:gd name="connsiteY0" fmla="*/ 0 h 4347908"/>
                    <a:gd name="connsiteX1" fmla="*/ 875490 w 5184843"/>
                    <a:gd name="connsiteY1" fmla="*/ 4260714 h 4347908"/>
                    <a:gd name="connsiteX2" fmla="*/ 2341157 w 5184843"/>
                    <a:gd name="connsiteY2" fmla="*/ 2770637 h 4347908"/>
                    <a:gd name="connsiteX3" fmla="*/ 3025302 w 5184843"/>
                    <a:gd name="connsiteY3" fmla="*/ 1556425 h 4347908"/>
                    <a:gd name="connsiteX4" fmla="*/ 3988341 w 5184843"/>
                    <a:gd name="connsiteY4" fmla="*/ 2733472 h 4347908"/>
                    <a:gd name="connsiteX5" fmla="*/ 4805464 w 5184843"/>
                    <a:gd name="connsiteY5" fmla="*/ 1498059 h 4347908"/>
                    <a:gd name="connsiteX6" fmla="*/ 5184843 w 5184843"/>
                    <a:gd name="connsiteY6" fmla="*/ 1313234 h 4347908"/>
                    <a:gd name="connsiteX0" fmla="*/ 0 w 5184843"/>
                    <a:gd name="connsiteY0" fmla="*/ 0 h 4347908"/>
                    <a:gd name="connsiteX1" fmla="*/ 875490 w 5184843"/>
                    <a:gd name="connsiteY1" fmla="*/ 4260714 h 4347908"/>
                    <a:gd name="connsiteX2" fmla="*/ 2341157 w 5184843"/>
                    <a:gd name="connsiteY2" fmla="*/ 2770637 h 4347908"/>
                    <a:gd name="connsiteX3" fmla="*/ 3025302 w 5184843"/>
                    <a:gd name="connsiteY3" fmla="*/ 1556425 h 4347908"/>
                    <a:gd name="connsiteX4" fmla="*/ 3988341 w 5184843"/>
                    <a:gd name="connsiteY4" fmla="*/ 2733472 h 4347908"/>
                    <a:gd name="connsiteX5" fmla="*/ 4805464 w 5184843"/>
                    <a:gd name="connsiteY5" fmla="*/ 1498059 h 4347908"/>
                    <a:gd name="connsiteX6" fmla="*/ 5184843 w 5184843"/>
                    <a:gd name="connsiteY6" fmla="*/ 1313234 h 4347908"/>
                    <a:gd name="connsiteX0" fmla="*/ 0 w 5184843"/>
                    <a:gd name="connsiteY0" fmla="*/ 0 h 4267294"/>
                    <a:gd name="connsiteX1" fmla="*/ 914429 w 5184843"/>
                    <a:gd name="connsiteY1" fmla="*/ 4176661 h 4267294"/>
                    <a:gd name="connsiteX2" fmla="*/ 2341157 w 5184843"/>
                    <a:gd name="connsiteY2" fmla="*/ 2770637 h 4267294"/>
                    <a:gd name="connsiteX3" fmla="*/ 3025302 w 5184843"/>
                    <a:gd name="connsiteY3" fmla="*/ 1556425 h 4267294"/>
                    <a:gd name="connsiteX4" fmla="*/ 3988341 w 5184843"/>
                    <a:gd name="connsiteY4" fmla="*/ 2733472 h 4267294"/>
                    <a:gd name="connsiteX5" fmla="*/ 4805464 w 5184843"/>
                    <a:gd name="connsiteY5" fmla="*/ 1498059 h 4267294"/>
                    <a:gd name="connsiteX6" fmla="*/ 5184843 w 5184843"/>
                    <a:gd name="connsiteY6" fmla="*/ 1313234 h 4267294"/>
                    <a:gd name="connsiteX0" fmla="*/ 0 w 5184843"/>
                    <a:gd name="connsiteY0" fmla="*/ 0 h 4176935"/>
                    <a:gd name="connsiteX1" fmla="*/ 914429 w 5184843"/>
                    <a:gd name="connsiteY1" fmla="*/ 4176661 h 4176935"/>
                    <a:gd name="connsiteX2" fmla="*/ 2341157 w 5184843"/>
                    <a:gd name="connsiteY2" fmla="*/ 2770637 h 4176935"/>
                    <a:gd name="connsiteX3" fmla="*/ 3025302 w 5184843"/>
                    <a:gd name="connsiteY3" fmla="*/ 1556425 h 4176935"/>
                    <a:gd name="connsiteX4" fmla="*/ 3988341 w 5184843"/>
                    <a:gd name="connsiteY4" fmla="*/ 2733472 h 4176935"/>
                    <a:gd name="connsiteX5" fmla="*/ 4805464 w 5184843"/>
                    <a:gd name="connsiteY5" fmla="*/ 1498059 h 4176935"/>
                    <a:gd name="connsiteX6" fmla="*/ 5184843 w 5184843"/>
                    <a:gd name="connsiteY6" fmla="*/ 1313234 h 4176935"/>
                    <a:gd name="connsiteX0" fmla="*/ 0 w 5184843"/>
                    <a:gd name="connsiteY0" fmla="*/ 0 h 4268724"/>
                    <a:gd name="connsiteX1" fmla="*/ 914429 w 5184843"/>
                    <a:gd name="connsiteY1" fmla="*/ 4176661 h 4268724"/>
                    <a:gd name="connsiteX2" fmla="*/ 2263279 w 5184843"/>
                    <a:gd name="connsiteY2" fmla="*/ 2784647 h 4268724"/>
                    <a:gd name="connsiteX3" fmla="*/ 3025302 w 5184843"/>
                    <a:gd name="connsiteY3" fmla="*/ 1556425 h 4268724"/>
                    <a:gd name="connsiteX4" fmla="*/ 3988341 w 5184843"/>
                    <a:gd name="connsiteY4" fmla="*/ 2733472 h 4268724"/>
                    <a:gd name="connsiteX5" fmla="*/ 4805464 w 5184843"/>
                    <a:gd name="connsiteY5" fmla="*/ 1498059 h 4268724"/>
                    <a:gd name="connsiteX6" fmla="*/ 5184843 w 5184843"/>
                    <a:gd name="connsiteY6" fmla="*/ 1313234 h 4268724"/>
                    <a:gd name="connsiteX0" fmla="*/ 0 w 5184843"/>
                    <a:gd name="connsiteY0" fmla="*/ 0 h 4177323"/>
                    <a:gd name="connsiteX1" fmla="*/ 914429 w 5184843"/>
                    <a:gd name="connsiteY1" fmla="*/ 4176661 h 4177323"/>
                    <a:gd name="connsiteX2" fmla="*/ 2263279 w 5184843"/>
                    <a:gd name="connsiteY2" fmla="*/ 2784647 h 4177323"/>
                    <a:gd name="connsiteX3" fmla="*/ 3025302 w 5184843"/>
                    <a:gd name="connsiteY3" fmla="*/ 1556425 h 4177323"/>
                    <a:gd name="connsiteX4" fmla="*/ 3988341 w 5184843"/>
                    <a:gd name="connsiteY4" fmla="*/ 2733472 h 4177323"/>
                    <a:gd name="connsiteX5" fmla="*/ 4805464 w 5184843"/>
                    <a:gd name="connsiteY5" fmla="*/ 1498059 h 4177323"/>
                    <a:gd name="connsiteX6" fmla="*/ 5184843 w 5184843"/>
                    <a:gd name="connsiteY6" fmla="*/ 1313234 h 4177323"/>
                    <a:gd name="connsiteX0" fmla="*/ 0 w 5184843"/>
                    <a:gd name="connsiteY0" fmla="*/ 0 h 4177371"/>
                    <a:gd name="connsiteX1" fmla="*/ 914429 w 5184843"/>
                    <a:gd name="connsiteY1" fmla="*/ 4176661 h 4177371"/>
                    <a:gd name="connsiteX2" fmla="*/ 2263279 w 5184843"/>
                    <a:gd name="connsiteY2" fmla="*/ 2784647 h 4177371"/>
                    <a:gd name="connsiteX3" fmla="*/ 3025302 w 5184843"/>
                    <a:gd name="connsiteY3" fmla="*/ 1556425 h 4177371"/>
                    <a:gd name="connsiteX4" fmla="*/ 3988341 w 5184843"/>
                    <a:gd name="connsiteY4" fmla="*/ 2733472 h 4177371"/>
                    <a:gd name="connsiteX5" fmla="*/ 4805464 w 5184843"/>
                    <a:gd name="connsiteY5" fmla="*/ 1498059 h 4177371"/>
                    <a:gd name="connsiteX6" fmla="*/ 5184843 w 5184843"/>
                    <a:gd name="connsiteY6" fmla="*/ 1313234 h 4177371"/>
                    <a:gd name="connsiteX0" fmla="*/ 1548 w 5186391"/>
                    <a:gd name="connsiteY0" fmla="*/ 0 h 4177372"/>
                    <a:gd name="connsiteX1" fmla="*/ 915977 w 5186391"/>
                    <a:gd name="connsiteY1" fmla="*/ 4176661 h 4177372"/>
                    <a:gd name="connsiteX2" fmla="*/ 2264827 w 5186391"/>
                    <a:gd name="connsiteY2" fmla="*/ 2784647 h 4177372"/>
                    <a:gd name="connsiteX3" fmla="*/ 3026850 w 5186391"/>
                    <a:gd name="connsiteY3" fmla="*/ 1556425 h 4177372"/>
                    <a:gd name="connsiteX4" fmla="*/ 3989889 w 5186391"/>
                    <a:gd name="connsiteY4" fmla="*/ 2733472 h 4177372"/>
                    <a:gd name="connsiteX5" fmla="*/ 4807012 w 5186391"/>
                    <a:gd name="connsiteY5" fmla="*/ 1498059 h 4177372"/>
                    <a:gd name="connsiteX6" fmla="*/ 5186391 w 5186391"/>
                    <a:gd name="connsiteY6" fmla="*/ 1313234 h 4177372"/>
                    <a:gd name="connsiteX0" fmla="*/ 1548 w 5186391"/>
                    <a:gd name="connsiteY0" fmla="*/ 0 h 4177372"/>
                    <a:gd name="connsiteX1" fmla="*/ 915977 w 5186391"/>
                    <a:gd name="connsiteY1" fmla="*/ 4176661 h 4177372"/>
                    <a:gd name="connsiteX2" fmla="*/ 2264827 w 5186391"/>
                    <a:gd name="connsiteY2" fmla="*/ 2784647 h 4177372"/>
                    <a:gd name="connsiteX3" fmla="*/ 3026850 w 5186391"/>
                    <a:gd name="connsiteY3" fmla="*/ 1556425 h 4177372"/>
                    <a:gd name="connsiteX4" fmla="*/ 3989889 w 5186391"/>
                    <a:gd name="connsiteY4" fmla="*/ 2733472 h 4177372"/>
                    <a:gd name="connsiteX5" fmla="*/ 4807012 w 5186391"/>
                    <a:gd name="connsiteY5" fmla="*/ 1498059 h 4177372"/>
                    <a:gd name="connsiteX6" fmla="*/ 5186391 w 5186391"/>
                    <a:gd name="connsiteY6" fmla="*/ 1313234 h 4177372"/>
                    <a:gd name="connsiteX0" fmla="*/ 1548 w 6302934"/>
                    <a:gd name="connsiteY0" fmla="*/ 0 h 4879272"/>
                    <a:gd name="connsiteX1" fmla="*/ 915977 w 6302934"/>
                    <a:gd name="connsiteY1" fmla="*/ 4176661 h 4879272"/>
                    <a:gd name="connsiteX2" fmla="*/ 2264827 w 6302934"/>
                    <a:gd name="connsiteY2" fmla="*/ 2784647 h 4879272"/>
                    <a:gd name="connsiteX3" fmla="*/ 3026850 w 6302934"/>
                    <a:gd name="connsiteY3" fmla="*/ 1556425 h 4879272"/>
                    <a:gd name="connsiteX4" fmla="*/ 3989889 w 6302934"/>
                    <a:gd name="connsiteY4" fmla="*/ 2733472 h 4879272"/>
                    <a:gd name="connsiteX5" fmla="*/ 4807012 w 6302934"/>
                    <a:gd name="connsiteY5" fmla="*/ 1498059 h 4879272"/>
                    <a:gd name="connsiteX6" fmla="*/ 6302934 w 6302934"/>
                    <a:gd name="connsiteY6" fmla="*/ 4879272 h 4879272"/>
                    <a:gd name="connsiteX0" fmla="*/ 1548 w 6302934"/>
                    <a:gd name="connsiteY0" fmla="*/ 0 h 4879272"/>
                    <a:gd name="connsiteX1" fmla="*/ 915977 w 6302934"/>
                    <a:gd name="connsiteY1" fmla="*/ 4176661 h 4879272"/>
                    <a:gd name="connsiteX2" fmla="*/ 2264827 w 6302934"/>
                    <a:gd name="connsiteY2" fmla="*/ 2784647 h 4879272"/>
                    <a:gd name="connsiteX3" fmla="*/ 3026850 w 6302934"/>
                    <a:gd name="connsiteY3" fmla="*/ 1556425 h 4879272"/>
                    <a:gd name="connsiteX4" fmla="*/ 3989889 w 6302934"/>
                    <a:gd name="connsiteY4" fmla="*/ 2733472 h 4879272"/>
                    <a:gd name="connsiteX5" fmla="*/ 5000698 w 6302934"/>
                    <a:gd name="connsiteY5" fmla="*/ 1424280 h 4879272"/>
                    <a:gd name="connsiteX6" fmla="*/ 6302934 w 6302934"/>
                    <a:gd name="connsiteY6" fmla="*/ 4879272 h 4879272"/>
                    <a:gd name="connsiteX0" fmla="*/ 1548 w 6302934"/>
                    <a:gd name="connsiteY0" fmla="*/ 0 h 4879272"/>
                    <a:gd name="connsiteX1" fmla="*/ 915977 w 6302934"/>
                    <a:gd name="connsiteY1" fmla="*/ 4176661 h 4879272"/>
                    <a:gd name="connsiteX2" fmla="*/ 2264827 w 6302934"/>
                    <a:gd name="connsiteY2" fmla="*/ 2784647 h 4879272"/>
                    <a:gd name="connsiteX3" fmla="*/ 3026850 w 6302934"/>
                    <a:gd name="connsiteY3" fmla="*/ 1556425 h 4879272"/>
                    <a:gd name="connsiteX4" fmla="*/ 3989889 w 6302934"/>
                    <a:gd name="connsiteY4" fmla="*/ 2733472 h 4879272"/>
                    <a:gd name="connsiteX5" fmla="*/ 5000698 w 6302934"/>
                    <a:gd name="connsiteY5" fmla="*/ 1424280 h 4879272"/>
                    <a:gd name="connsiteX6" fmla="*/ 6302934 w 6302934"/>
                    <a:gd name="connsiteY6" fmla="*/ 4879272 h 4879272"/>
                    <a:gd name="connsiteX0" fmla="*/ 1548 w 6302934"/>
                    <a:gd name="connsiteY0" fmla="*/ 0 h 4879272"/>
                    <a:gd name="connsiteX1" fmla="*/ 915977 w 6302934"/>
                    <a:gd name="connsiteY1" fmla="*/ 4176661 h 4879272"/>
                    <a:gd name="connsiteX2" fmla="*/ 2264827 w 6302934"/>
                    <a:gd name="connsiteY2" fmla="*/ 2784647 h 4879272"/>
                    <a:gd name="connsiteX3" fmla="*/ 3026850 w 6302934"/>
                    <a:gd name="connsiteY3" fmla="*/ 1556425 h 4879272"/>
                    <a:gd name="connsiteX4" fmla="*/ 3989889 w 6302934"/>
                    <a:gd name="connsiteY4" fmla="*/ 2733472 h 4879272"/>
                    <a:gd name="connsiteX5" fmla="*/ 5000698 w 6302934"/>
                    <a:gd name="connsiteY5" fmla="*/ 1424280 h 4879272"/>
                    <a:gd name="connsiteX6" fmla="*/ 6302934 w 6302934"/>
                    <a:gd name="connsiteY6" fmla="*/ 4879272 h 4879272"/>
                    <a:gd name="connsiteX0" fmla="*/ 1548 w 6302934"/>
                    <a:gd name="connsiteY0" fmla="*/ 0 h 4879272"/>
                    <a:gd name="connsiteX1" fmla="*/ 915977 w 6302934"/>
                    <a:gd name="connsiteY1" fmla="*/ 4176661 h 4879272"/>
                    <a:gd name="connsiteX2" fmla="*/ 2264827 w 6302934"/>
                    <a:gd name="connsiteY2" fmla="*/ 2784647 h 4879272"/>
                    <a:gd name="connsiteX3" fmla="*/ 3129390 w 6302934"/>
                    <a:gd name="connsiteY3" fmla="*/ 1494942 h 4879272"/>
                    <a:gd name="connsiteX4" fmla="*/ 3989889 w 6302934"/>
                    <a:gd name="connsiteY4" fmla="*/ 2733472 h 4879272"/>
                    <a:gd name="connsiteX5" fmla="*/ 5000698 w 6302934"/>
                    <a:gd name="connsiteY5" fmla="*/ 1424280 h 4879272"/>
                    <a:gd name="connsiteX6" fmla="*/ 6302934 w 6302934"/>
                    <a:gd name="connsiteY6" fmla="*/ 4879272 h 4879272"/>
                    <a:gd name="connsiteX0" fmla="*/ 1548 w 6302934"/>
                    <a:gd name="connsiteY0" fmla="*/ 0 h 4879272"/>
                    <a:gd name="connsiteX1" fmla="*/ 915977 w 6302934"/>
                    <a:gd name="connsiteY1" fmla="*/ 4176661 h 4879272"/>
                    <a:gd name="connsiteX2" fmla="*/ 2264827 w 6302934"/>
                    <a:gd name="connsiteY2" fmla="*/ 2784647 h 4879272"/>
                    <a:gd name="connsiteX3" fmla="*/ 3129390 w 6302934"/>
                    <a:gd name="connsiteY3" fmla="*/ 1494942 h 4879272"/>
                    <a:gd name="connsiteX4" fmla="*/ 3989889 w 6302934"/>
                    <a:gd name="connsiteY4" fmla="*/ 2733472 h 4879272"/>
                    <a:gd name="connsiteX5" fmla="*/ 5000698 w 6302934"/>
                    <a:gd name="connsiteY5" fmla="*/ 1424280 h 4879272"/>
                    <a:gd name="connsiteX6" fmla="*/ 6302934 w 6302934"/>
                    <a:gd name="connsiteY6" fmla="*/ 4879272 h 4879272"/>
                    <a:gd name="connsiteX0" fmla="*/ 1548 w 6302934"/>
                    <a:gd name="connsiteY0" fmla="*/ 0 h 4879272"/>
                    <a:gd name="connsiteX1" fmla="*/ 915977 w 6302934"/>
                    <a:gd name="connsiteY1" fmla="*/ 4176661 h 4879272"/>
                    <a:gd name="connsiteX2" fmla="*/ 2264827 w 6302934"/>
                    <a:gd name="connsiteY2" fmla="*/ 2784647 h 4879272"/>
                    <a:gd name="connsiteX3" fmla="*/ 3129390 w 6302934"/>
                    <a:gd name="connsiteY3" fmla="*/ 1494942 h 4879272"/>
                    <a:gd name="connsiteX4" fmla="*/ 3989889 w 6302934"/>
                    <a:gd name="connsiteY4" fmla="*/ 2733472 h 4879272"/>
                    <a:gd name="connsiteX5" fmla="*/ 5000698 w 6302934"/>
                    <a:gd name="connsiteY5" fmla="*/ 1424280 h 4879272"/>
                    <a:gd name="connsiteX6" fmla="*/ 6302934 w 6302934"/>
                    <a:gd name="connsiteY6" fmla="*/ 4879272 h 4879272"/>
                    <a:gd name="connsiteX0" fmla="*/ 1548 w 6302934"/>
                    <a:gd name="connsiteY0" fmla="*/ 0 h 4879272"/>
                    <a:gd name="connsiteX1" fmla="*/ 915977 w 6302934"/>
                    <a:gd name="connsiteY1" fmla="*/ 4176661 h 4879272"/>
                    <a:gd name="connsiteX2" fmla="*/ 2264827 w 6302934"/>
                    <a:gd name="connsiteY2" fmla="*/ 2784647 h 4879272"/>
                    <a:gd name="connsiteX3" fmla="*/ 3129390 w 6302934"/>
                    <a:gd name="connsiteY3" fmla="*/ 1494942 h 4879272"/>
                    <a:gd name="connsiteX4" fmla="*/ 3989889 w 6302934"/>
                    <a:gd name="connsiteY4" fmla="*/ 2733472 h 4879272"/>
                    <a:gd name="connsiteX5" fmla="*/ 5000698 w 6302934"/>
                    <a:gd name="connsiteY5" fmla="*/ 1424280 h 4879272"/>
                    <a:gd name="connsiteX6" fmla="*/ 5698824 w 6302934"/>
                    <a:gd name="connsiteY6" fmla="*/ 2925353 h 4879272"/>
                    <a:gd name="connsiteX7" fmla="*/ 6302934 w 6302934"/>
                    <a:gd name="connsiteY7" fmla="*/ 4879272 h 4879272"/>
                    <a:gd name="connsiteX0" fmla="*/ 1548 w 6302934"/>
                    <a:gd name="connsiteY0" fmla="*/ 0 h 4879272"/>
                    <a:gd name="connsiteX1" fmla="*/ 915977 w 6302934"/>
                    <a:gd name="connsiteY1" fmla="*/ 4176661 h 4879272"/>
                    <a:gd name="connsiteX2" fmla="*/ 2264827 w 6302934"/>
                    <a:gd name="connsiteY2" fmla="*/ 2784647 h 4879272"/>
                    <a:gd name="connsiteX3" fmla="*/ 3129390 w 6302934"/>
                    <a:gd name="connsiteY3" fmla="*/ 1494942 h 4879272"/>
                    <a:gd name="connsiteX4" fmla="*/ 3989889 w 6302934"/>
                    <a:gd name="connsiteY4" fmla="*/ 2733472 h 4879272"/>
                    <a:gd name="connsiteX5" fmla="*/ 5000698 w 6302934"/>
                    <a:gd name="connsiteY5" fmla="*/ 1424280 h 4879272"/>
                    <a:gd name="connsiteX6" fmla="*/ 5846938 w 6302934"/>
                    <a:gd name="connsiteY6" fmla="*/ 2913056 h 4879272"/>
                    <a:gd name="connsiteX7" fmla="*/ 6302934 w 6302934"/>
                    <a:gd name="connsiteY7" fmla="*/ 4879272 h 4879272"/>
                    <a:gd name="connsiteX0" fmla="*/ 1548 w 6302934"/>
                    <a:gd name="connsiteY0" fmla="*/ 0 h 4879272"/>
                    <a:gd name="connsiteX1" fmla="*/ 915977 w 6302934"/>
                    <a:gd name="connsiteY1" fmla="*/ 4176661 h 4879272"/>
                    <a:gd name="connsiteX2" fmla="*/ 2264827 w 6302934"/>
                    <a:gd name="connsiteY2" fmla="*/ 2784647 h 4879272"/>
                    <a:gd name="connsiteX3" fmla="*/ 3129390 w 6302934"/>
                    <a:gd name="connsiteY3" fmla="*/ 1494942 h 4879272"/>
                    <a:gd name="connsiteX4" fmla="*/ 3989889 w 6302934"/>
                    <a:gd name="connsiteY4" fmla="*/ 2733472 h 4879272"/>
                    <a:gd name="connsiteX5" fmla="*/ 5000698 w 6302934"/>
                    <a:gd name="connsiteY5" fmla="*/ 1424280 h 4879272"/>
                    <a:gd name="connsiteX6" fmla="*/ 5846938 w 6302934"/>
                    <a:gd name="connsiteY6" fmla="*/ 2913056 h 4879272"/>
                    <a:gd name="connsiteX7" fmla="*/ 6302934 w 6302934"/>
                    <a:gd name="connsiteY7" fmla="*/ 4879272 h 4879272"/>
                    <a:gd name="connsiteX0" fmla="*/ 1548 w 6302934"/>
                    <a:gd name="connsiteY0" fmla="*/ 0 h 4879272"/>
                    <a:gd name="connsiteX1" fmla="*/ 915977 w 6302934"/>
                    <a:gd name="connsiteY1" fmla="*/ 4176661 h 4879272"/>
                    <a:gd name="connsiteX2" fmla="*/ 2264827 w 6302934"/>
                    <a:gd name="connsiteY2" fmla="*/ 2784647 h 4879272"/>
                    <a:gd name="connsiteX3" fmla="*/ 3129390 w 6302934"/>
                    <a:gd name="connsiteY3" fmla="*/ 1494942 h 4879272"/>
                    <a:gd name="connsiteX4" fmla="*/ 3989889 w 6302934"/>
                    <a:gd name="connsiteY4" fmla="*/ 2733472 h 4879272"/>
                    <a:gd name="connsiteX5" fmla="*/ 5000698 w 6302934"/>
                    <a:gd name="connsiteY5" fmla="*/ 1424280 h 4879272"/>
                    <a:gd name="connsiteX6" fmla="*/ 5846938 w 6302934"/>
                    <a:gd name="connsiteY6" fmla="*/ 2913056 h 4879272"/>
                    <a:gd name="connsiteX7" fmla="*/ 6302934 w 6302934"/>
                    <a:gd name="connsiteY7" fmla="*/ 4879272 h 4879272"/>
                    <a:gd name="connsiteX0" fmla="*/ 1548 w 6302934"/>
                    <a:gd name="connsiteY0" fmla="*/ 0 h 4879272"/>
                    <a:gd name="connsiteX1" fmla="*/ 915977 w 6302934"/>
                    <a:gd name="connsiteY1" fmla="*/ 4176661 h 4879272"/>
                    <a:gd name="connsiteX2" fmla="*/ 2264827 w 6302934"/>
                    <a:gd name="connsiteY2" fmla="*/ 2784647 h 4879272"/>
                    <a:gd name="connsiteX3" fmla="*/ 3129390 w 6302934"/>
                    <a:gd name="connsiteY3" fmla="*/ 1494942 h 4879272"/>
                    <a:gd name="connsiteX4" fmla="*/ 3989889 w 6302934"/>
                    <a:gd name="connsiteY4" fmla="*/ 2733472 h 4879272"/>
                    <a:gd name="connsiteX5" fmla="*/ 5000698 w 6302934"/>
                    <a:gd name="connsiteY5" fmla="*/ 1424280 h 4879272"/>
                    <a:gd name="connsiteX6" fmla="*/ 5755792 w 6302934"/>
                    <a:gd name="connsiteY6" fmla="*/ 2937650 h 4879272"/>
                    <a:gd name="connsiteX7" fmla="*/ 6302934 w 6302934"/>
                    <a:gd name="connsiteY7" fmla="*/ 4879272 h 4879272"/>
                    <a:gd name="connsiteX0" fmla="*/ 685 w 6250153"/>
                    <a:gd name="connsiteY0" fmla="*/ 0 h 6013991"/>
                    <a:gd name="connsiteX1" fmla="*/ 863196 w 6250153"/>
                    <a:gd name="connsiteY1" fmla="*/ 5311380 h 6013991"/>
                    <a:gd name="connsiteX2" fmla="*/ 2212046 w 6250153"/>
                    <a:gd name="connsiteY2" fmla="*/ 3919366 h 6013991"/>
                    <a:gd name="connsiteX3" fmla="*/ 3076609 w 6250153"/>
                    <a:gd name="connsiteY3" fmla="*/ 2629661 h 6013991"/>
                    <a:gd name="connsiteX4" fmla="*/ 3937108 w 6250153"/>
                    <a:gd name="connsiteY4" fmla="*/ 3868191 h 6013991"/>
                    <a:gd name="connsiteX5" fmla="*/ 4947917 w 6250153"/>
                    <a:gd name="connsiteY5" fmla="*/ 2558999 h 6013991"/>
                    <a:gd name="connsiteX6" fmla="*/ 5703011 w 6250153"/>
                    <a:gd name="connsiteY6" fmla="*/ 4072369 h 6013991"/>
                    <a:gd name="connsiteX7" fmla="*/ 6250153 w 6250153"/>
                    <a:gd name="connsiteY7" fmla="*/ 6013991 h 6013991"/>
                    <a:gd name="connsiteX0" fmla="*/ 2130 w 6251598"/>
                    <a:gd name="connsiteY0" fmla="*/ 0 h 6013991"/>
                    <a:gd name="connsiteX1" fmla="*/ 864641 w 6251598"/>
                    <a:gd name="connsiteY1" fmla="*/ 5311380 h 6013991"/>
                    <a:gd name="connsiteX2" fmla="*/ 2213491 w 6251598"/>
                    <a:gd name="connsiteY2" fmla="*/ 3919366 h 6013991"/>
                    <a:gd name="connsiteX3" fmla="*/ 3078054 w 6251598"/>
                    <a:gd name="connsiteY3" fmla="*/ 2629661 h 6013991"/>
                    <a:gd name="connsiteX4" fmla="*/ 3938553 w 6251598"/>
                    <a:gd name="connsiteY4" fmla="*/ 3868191 h 6013991"/>
                    <a:gd name="connsiteX5" fmla="*/ 4949362 w 6251598"/>
                    <a:gd name="connsiteY5" fmla="*/ 2558999 h 6013991"/>
                    <a:gd name="connsiteX6" fmla="*/ 5704456 w 6251598"/>
                    <a:gd name="connsiteY6" fmla="*/ 4072369 h 6013991"/>
                    <a:gd name="connsiteX7" fmla="*/ 6251598 w 6251598"/>
                    <a:gd name="connsiteY7" fmla="*/ 6013991 h 6013991"/>
                    <a:gd name="connsiteX0" fmla="*/ 816 w 6146446"/>
                    <a:gd name="connsiteY0" fmla="*/ 0 h 6013991"/>
                    <a:gd name="connsiteX1" fmla="*/ 759489 w 6146446"/>
                    <a:gd name="connsiteY1" fmla="*/ 5311380 h 6013991"/>
                    <a:gd name="connsiteX2" fmla="*/ 2108339 w 6146446"/>
                    <a:gd name="connsiteY2" fmla="*/ 3919366 h 6013991"/>
                    <a:gd name="connsiteX3" fmla="*/ 2972902 w 6146446"/>
                    <a:gd name="connsiteY3" fmla="*/ 2629661 h 6013991"/>
                    <a:gd name="connsiteX4" fmla="*/ 3833401 w 6146446"/>
                    <a:gd name="connsiteY4" fmla="*/ 3868191 h 6013991"/>
                    <a:gd name="connsiteX5" fmla="*/ 4844210 w 6146446"/>
                    <a:gd name="connsiteY5" fmla="*/ 2558999 h 6013991"/>
                    <a:gd name="connsiteX6" fmla="*/ 5599304 w 6146446"/>
                    <a:gd name="connsiteY6" fmla="*/ 4072369 h 6013991"/>
                    <a:gd name="connsiteX7" fmla="*/ 6146446 w 6146446"/>
                    <a:gd name="connsiteY7" fmla="*/ 6013991 h 6013991"/>
                    <a:gd name="connsiteX0" fmla="*/ 2855 w 6148485"/>
                    <a:gd name="connsiteY0" fmla="*/ 0 h 6013991"/>
                    <a:gd name="connsiteX1" fmla="*/ 761528 w 6148485"/>
                    <a:gd name="connsiteY1" fmla="*/ 5311380 h 6013991"/>
                    <a:gd name="connsiteX2" fmla="*/ 2110378 w 6148485"/>
                    <a:gd name="connsiteY2" fmla="*/ 3919366 h 6013991"/>
                    <a:gd name="connsiteX3" fmla="*/ 2974941 w 6148485"/>
                    <a:gd name="connsiteY3" fmla="*/ 2629661 h 6013991"/>
                    <a:gd name="connsiteX4" fmla="*/ 3835440 w 6148485"/>
                    <a:gd name="connsiteY4" fmla="*/ 3868191 h 6013991"/>
                    <a:gd name="connsiteX5" fmla="*/ 4846249 w 6148485"/>
                    <a:gd name="connsiteY5" fmla="*/ 2558999 h 6013991"/>
                    <a:gd name="connsiteX6" fmla="*/ 5601343 w 6148485"/>
                    <a:gd name="connsiteY6" fmla="*/ 4072369 h 6013991"/>
                    <a:gd name="connsiteX7" fmla="*/ 6148485 w 6148485"/>
                    <a:gd name="connsiteY7" fmla="*/ 6013991 h 6013991"/>
                    <a:gd name="connsiteX0" fmla="*/ 2855 w 6148485"/>
                    <a:gd name="connsiteY0" fmla="*/ 0 h 6013991"/>
                    <a:gd name="connsiteX1" fmla="*/ 761528 w 6148485"/>
                    <a:gd name="connsiteY1" fmla="*/ 5311380 h 6013991"/>
                    <a:gd name="connsiteX2" fmla="*/ 2110378 w 6148485"/>
                    <a:gd name="connsiteY2" fmla="*/ 3919366 h 6013991"/>
                    <a:gd name="connsiteX3" fmla="*/ 2974941 w 6148485"/>
                    <a:gd name="connsiteY3" fmla="*/ 2629661 h 6013991"/>
                    <a:gd name="connsiteX4" fmla="*/ 3835440 w 6148485"/>
                    <a:gd name="connsiteY4" fmla="*/ 3868191 h 6013991"/>
                    <a:gd name="connsiteX5" fmla="*/ 4839413 w 6148485"/>
                    <a:gd name="connsiteY5" fmla="*/ 1776930 h 6013991"/>
                    <a:gd name="connsiteX6" fmla="*/ 5601343 w 6148485"/>
                    <a:gd name="connsiteY6" fmla="*/ 4072369 h 6013991"/>
                    <a:gd name="connsiteX7" fmla="*/ 6148485 w 6148485"/>
                    <a:gd name="connsiteY7" fmla="*/ 6013991 h 6013991"/>
                    <a:gd name="connsiteX0" fmla="*/ 2855 w 6148485"/>
                    <a:gd name="connsiteY0" fmla="*/ 0 h 6013991"/>
                    <a:gd name="connsiteX1" fmla="*/ 761528 w 6148485"/>
                    <a:gd name="connsiteY1" fmla="*/ 5311380 h 6013991"/>
                    <a:gd name="connsiteX2" fmla="*/ 2110378 w 6148485"/>
                    <a:gd name="connsiteY2" fmla="*/ 3919366 h 6013991"/>
                    <a:gd name="connsiteX3" fmla="*/ 2974941 w 6148485"/>
                    <a:gd name="connsiteY3" fmla="*/ 2629661 h 6013991"/>
                    <a:gd name="connsiteX4" fmla="*/ 3835440 w 6148485"/>
                    <a:gd name="connsiteY4" fmla="*/ 3868191 h 6013991"/>
                    <a:gd name="connsiteX5" fmla="*/ 4839413 w 6148485"/>
                    <a:gd name="connsiteY5" fmla="*/ 1776930 h 6013991"/>
                    <a:gd name="connsiteX6" fmla="*/ 5601343 w 6148485"/>
                    <a:gd name="connsiteY6" fmla="*/ 4072369 h 6013991"/>
                    <a:gd name="connsiteX7" fmla="*/ 6148485 w 6148485"/>
                    <a:gd name="connsiteY7" fmla="*/ 6013991 h 6013991"/>
                    <a:gd name="connsiteX0" fmla="*/ 2855 w 6148485"/>
                    <a:gd name="connsiteY0" fmla="*/ 0 h 6013991"/>
                    <a:gd name="connsiteX1" fmla="*/ 761528 w 6148485"/>
                    <a:gd name="connsiteY1" fmla="*/ 5311380 h 6013991"/>
                    <a:gd name="connsiteX2" fmla="*/ 2110378 w 6148485"/>
                    <a:gd name="connsiteY2" fmla="*/ 3919366 h 6013991"/>
                    <a:gd name="connsiteX3" fmla="*/ 2974941 w 6148485"/>
                    <a:gd name="connsiteY3" fmla="*/ 2629661 h 6013991"/>
                    <a:gd name="connsiteX4" fmla="*/ 3835440 w 6148485"/>
                    <a:gd name="connsiteY4" fmla="*/ 3868191 h 6013991"/>
                    <a:gd name="connsiteX5" fmla="*/ 4839413 w 6148485"/>
                    <a:gd name="connsiteY5" fmla="*/ 1776930 h 6013991"/>
                    <a:gd name="connsiteX6" fmla="*/ 6148485 w 6148485"/>
                    <a:gd name="connsiteY6" fmla="*/ 6013991 h 6013991"/>
                    <a:gd name="connsiteX0" fmla="*/ 2855 w 6148485"/>
                    <a:gd name="connsiteY0" fmla="*/ 0 h 6013991"/>
                    <a:gd name="connsiteX1" fmla="*/ 761528 w 6148485"/>
                    <a:gd name="connsiteY1" fmla="*/ 5311380 h 6013991"/>
                    <a:gd name="connsiteX2" fmla="*/ 2110378 w 6148485"/>
                    <a:gd name="connsiteY2" fmla="*/ 3919366 h 6013991"/>
                    <a:gd name="connsiteX3" fmla="*/ 2974941 w 6148485"/>
                    <a:gd name="connsiteY3" fmla="*/ 2629661 h 6013991"/>
                    <a:gd name="connsiteX4" fmla="*/ 3835440 w 6148485"/>
                    <a:gd name="connsiteY4" fmla="*/ 3868191 h 6013991"/>
                    <a:gd name="connsiteX5" fmla="*/ 4839413 w 6148485"/>
                    <a:gd name="connsiteY5" fmla="*/ 1776930 h 6013991"/>
                    <a:gd name="connsiteX6" fmla="*/ 6148485 w 6148485"/>
                    <a:gd name="connsiteY6" fmla="*/ 6013991 h 6013991"/>
                    <a:gd name="connsiteX0" fmla="*/ 2855 w 6148485"/>
                    <a:gd name="connsiteY0" fmla="*/ 0 h 6013991"/>
                    <a:gd name="connsiteX1" fmla="*/ 761528 w 6148485"/>
                    <a:gd name="connsiteY1" fmla="*/ 5311380 h 6013991"/>
                    <a:gd name="connsiteX2" fmla="*/ 2110378 w 6148485"/>
                    <a:gd name="connsiteY2" fmla="*/ 3919366 h 6013991"/>
                    <a:gd name="connsiteX3" fmla="*/ 2974941 w 6148485"/>
                    <a:gd name="connsiteY3" fmla="*/ 2629661 h 6013991"/>
                    <a:gd name="connsiteX4" fmla="*/ 3835440 w 6148485"/>
                    <a:gd name="connsiteY4" fmla="*/ 3868191 h 6013991"/>
                    <a:gd name="connsiteX5" fmla="*/ 4839413 w 6148485"/>
                    <a:gd name="connsiteY5" fmla="*/ 1776930 h 6013991"/>
                    <a:gd name="connsiteX6" fmla="*/ 6148485 w 6148485"/>
                    <a:gd name="connsiteY6" fmla="*/ 6013991 h 6013991"/>
                    <a:gd name="connsiteX0" fmla="*/ 2855 w 6148485"/>
                    <a:gd name="connsiteY0" fmla="*/ 0 h 6013991"/>
                    <a:gd name="connsiteX1" fmla="*/ 761528 w 6148485"/>
                    <a:gd name="connsiteY1" fmla="*/ 5311380 h 6013991"/>
                    <a:gd name="connsiteX2" fmla="*/ 2110378 w 6148485"/>
                    <a:gd name="connsiteY2" fmla="*/ 3919366 h 6013991"/>
                    <a:gd name="connsiteX3" fmla="*/ 2974941 w 6148485"/>
                    <a:gd name="connsiteY3" fmla="*/ 2629661 h 6013991"/>
                    <a:gd name="connsiteX4" fmla="*/ 3835440 w 6148485"/>
                    <a:gd name="connsiteY4" fmla="*/ 3868191 h 6013991"/>
                    <a:gd name="connsiteX5" fmla="*/ 4839413 w 6148485"/>
                    <a:gd name="connsiteY5" fmla="*/ 1776930 h 6013991"/>
                    <a:gd name="connsiteX6" fmla="*/ 6148485 w 6148485"/>
                    <a:gd name="connsiteY6" fmla="*/ 6013991 h 6013991"/>
                    <a:gd name="connsiteX0" fmla="*/ 2855 w 6148485"/>
                    <a:gd name="connsiteY0" fmla="*/ 0 h 6013991"/>
                    <a:gd name="connsiteX1" fmla="*/ 761528 w 6148485"/>
                    <a:gd name="connsiteY1" fmla="*/ 5311380 h 6013991"/>
                    <a:gd name="connsiteX2" fmla="*/ 2110378 w 6148485"/>
                    <a:gd name="connsiteY2" fmla="*/ 3919366 h 6013991"/>
                    <a:gd name="connsiteX3" fmla="*/ 2974941 w 6148485"/>
                    <a:gd name="connsiteY3" fmla="*/ 2629661 h 6013991"/>
                    <a:gd name="connsiteX4" fmla="*/ 3835440 w 6148485"/>
                    <a:gd name="connsiteY4" fmla="*/ 3868191 h 6013991"/>
                    <a:gd name="connsiteX5" fmla="*/ 4839413 w 6148485"/>
                    <a:gd name="connsiteY5" fmla="*/ 1776930 h 6013991"/>
                    <a:gd name="connsiteX6" fmla="*/ 6148485 w 6148485"/>
                    <a:gd name="connsiteY6" fmla="*/ 6013991 h 6013991"/>
                    <a:gd name="connsiteX0" fmla="*/ 2855 w 6148485"/>
                    <a:gd name="connsiteY0" fmla="*/ 0 h 6013991"/>
                    <a:gd name="connsiteX1" fmla="*/ 761528 w 6148485"/>
                    <a:gd name="connsiteY1" fmla="*/ 5311380 h 6013991"/>
                    <a:gd name="connsiteX2" fmla="*/ 2110378 w 6148485"/>
                    <a:gd name="connsiteY2" fmla="*/ 3919366 h 6013991"/>
                    <a:gd name="connsiteX3" fmla="*/ 3004520 w 6148485"/>
                    <a:gd name="connsiteY3" fmla="*/ 2299778 h 6013991"/>
                    <a:gd name="connsiteX4" fmla="*/ 3835440 w 6148485"/>
                    <a:gd name="connsiteY4" fmla="*/ 3868191 h 6013991"/>
                    <a:gd name="connsiteX5" fmla="*/ 4839413 w 6148485"/>
                    <a:gd name="connsiteY5" fmla="*/ 1776930 h 6013991"/>
                    <a:gd name="connsiteX6" fmla="*/ 6148485 w 6148485"/>
                    <a:gd name="connsiteY6" fmla="*/ 6013991 h 6013991"/>
                    <a:gd name="connsiteX0" fmla="*/ 2855 w 6148485"/>
                    <a:gd name="connsiteY0" fmla="*/ 0 h 6013991"/>
                    <a:gd name="connsiteX1" fmla="*/ 761528 w 6148485"/>
                    <a:gd name="connsiteY1" fmla="*/ 5311380 h 6013991"/>
                    <a:gd name="connsiteX2" fmla="*/ 2110378 w 6148485"/>
                    <a:gd name="connsiteY2" fmla="*/ 3919366 h 6013991"/>
                    <a:gd name="connsiteX3" fmla="*/ 3004520 w 6148485"/>
                    <a:gd name="connsiteY3" fmla="*/ 2299778 h 6013991"/>
                    <a:gd name="connsiteX4" fmla="*/ 3835440 w 6148485"/>
                    <a:gd name="connsiteY4" fmla="*/ 3868191 h 6013991"/>
                    <a:gd name="connsiteX5" fmla="*/ 4888710 w 6148485"/>
                    <a:gd name="connsiteY5" fmla="*/ 2160019 h 6013991"/>
                    <a:gd name="connsiteX6" fmla="*/ 6148485 w 6148485"/>
                    <a:gd name="connsiteY6" fmla="*/ 6013991 h 6013991"/>
                    <a:gd name="connsiteX0" fmla="*/ 2855 w 6148485"/>
                    <a:gd name="connsiteY0" fmla="*/ 0 h 6013991"/>
                    <a:gd name="connsiteX1" fmla="*/ 761528 w 6148485"/>
                    <a:gd name="connsiteY1" fmla="*/ 5311380 h 6013991"/>
                    <a:gd name="connsiteX2" fmla="*/ 2110378 w 6148485"/>
                    <a:gd name="connsiteY2" fmla="*/ 3919366 h 6013991"/>
                    <a:gd name="connsiteX3" fmla="*/ 3004520 w 6148485"/>
                    <a:gd name="connsiteY3" fmla="*/ 2299778 h 6013991"/>
                    <a:gd name="connsiteX4" fmla="*/ 3835440 w 6148485"/>
                    <a:gd name="connsiteY4" fmla="*/ 3868191 h 6013991"/>
                    <a:gd name="connsiteX5" fmla="*/ 4888710 w 6148485"/>
                    <a:gd name="connsiteY5" fmla="*/ 2160019 h 6013991"/>
                    <a:gd name="connsiteX6" fmla="*/ 6148485 w 6148485"/>
                    <a:gd name="connsiteY6" fmla="*/ 6013991 h 6013991"/>
                    <a:gd name="connsiteX0" fmla="*/ 2855 w 6148485"/>
                    <a:gd name="connsiteY0" fmla="*/ 0 h 6013991"/>
                    <a:gd name="connsiteX1" fmla="*/ 761528 w 6148485"/>
                    <a:gd name="connsiteY1" fmla="*/ 5311380 h 6013991"/>
                    <a:gd name="connsiteX2" fmla="*/ 2110378 w 6148485"/>
                    <a:gd name="connsiteY2" fmla="*/ 3919366 h 6013991"/>
                    <a:gd name="connsiteX3" fmla="*/ 3004520 w 6148485"/>
                    <a:gd name="connsiteY3" fmla="*/ 2299778 h 6013991"/>
                    <a:gd name="connsiteX4" fmla="*/ 3835440 w 6148485"/>
                    <a:gd name="connsiteY4" fmla="*/ 3868191 h 6013991"/>
                    <a:gd name="connsiteX5" fmla="*/ 4888710 w 6148485"/>
                    <a:gd name="connsiteY5" fmla="*/ 2160019 h 6013991"/>
                    <a:gd name="connsiteX6" fmla="*/ 6148485 w 6148485"/>
                    <a:gd name="connsiteY6" fmla="*/ 6013991 h 6013991"/>
                    <a:gd name="connsiteX0" fmla="*/ 2855 w 6148485"/>
                    <a:gd name="connsiteY0" fmla="*/ 0 h 6013991"/>
                    <a:gd name="connsiteX1" fmla="*/ 761528 w 6148485"/>
                    <a:gd name="connsiteY1" fmla="*/ 5311380 h 6013991"/>
                    <a:gd name="connsiteX2" fmla="*/ 2110378 w 6148485"/>
                    <a:gd name="connsiteY2" fmla="*/ 3919366 h 6013991"/>
                    <a:gd name="connsiteX3" fmla="*/ 3004520 w 6148485"/>
                    <a:gd name="connsiteY3" fmla="*/ 2299778 h 6013991"/>
                    <a:gd name="connsiteX4" fmla="*/ 3835440 w 6148485"/>
                    <a:gd name="connsiteY4" fmla="*/ 3868191 h 6013991"/>
                    <a:gd name="connsiteX5" fmla="*/ 4888710 w 6148485"/>
                    <a:gd name="connsiteY5" fmla="*/ 2160019 h 6013991"/>
                    <a:gd name="connsiteX6" fmla="*/ 6148485 w 6148485"/>
                    <a:gd name="connsiteY6" fmla="*/ 6013991 h 6013991"/>
                    <a:gd name="connsiteX0" fmla="*/ 2855 w 6148485"/>
                    <a:gd name="connsiteY0" fmla="*/ 0 h 6013991"/>
                    <a:gd name="connsiteX1" fmla="*/ 761528 w 6148485"/>
                    <a:gd name="connsiteY1" fmla="*/ 5311380 h 6013991"/>
                    <a:gd name="connsiteX2" fmla="*/ 2110378 w 6148485"/>
                    <a:gd name="connsiteY2" fmla="*/ 3919366 h 6013991"/>
                    <a:gd name="connsiteX3" fmla="*/ 3004520 w 6148485"/>
                    <a:gd name="connsiteY3" fmla="*/ 2299778 h 6013991"/>
                    <a:gd name="connsiteX4" fmla="*/ 3835440 w 6148485"/>
                    <a:gd name="connsiteY4" fmla="*/ 3868191 h 6013991"/>
                    <a:gd name="connsiteX5" fmla="*/ 4888710 w 6148485"/>
                    <a:gd name="connsiteY5" fmla="*/ 2160019 h 6013991"/>
                    <a:gd name="connsiteX6" fmla="*/ 6148485 w 6148485"/>
                    <a:gd name="connsiteY6" fmla="*/ 6013991 h 6013991"/>
                    <a:gd name="connsiteX0" fmla="*/ 2855 w 6148485"/>
                    <a:gd name="connsiteY0" fmla="*/ 0 h 6013991"/>
                    <a:gd name="connsiteX1" fmla="*/ 761528 w 6148485"/>
                    <a:gd name="connsiteY1" fmla="*/ 5311380 h 6013991"/>
                    <a:gd name="connsiteX2" fmla="*/ 2110378 w 6148485"/>
                    <a:gd name="connsiteY2" fmla="*/ 3919366 h 6013991"/>
                    <a:gd name="connsiteX3" fmla="*/ 3004520 w 6148485"/>
                    <a:gd name="connsiteY3" fmla="*/ 2299778 h 6013991"/>
                    <a:gd name="connsiteX4" fmla="*/ 3835440 w 6148485"/>
                    <a:gd name="connsiteY4" fmla="*/ 3868191 h 6013991"/>
                    <a:gd name="connsiteX5" fmla="*/ 4888710 w 6148485"/>
                    <a:gd name="connsiteY5" fmla="*/ 2160019 h 6013991"/>
                    <a:gd name="connsiteX6" fmla="*/ 6148485 w 6148485"/>
                    <a:gd name="connsiteY6" fmla="*/ 6013991 h 6013991"/>
                    <a:gd name="connsiteX0" fmla="*/ 2855 w 6148485"/>
                    <a:gd name="connsiteY0" fmla="*/ 0 h 6013991"/>
                    <a:gd name="connsiteX1" fmla="*/ 761528 w 6148485"/>
                    <a:gd name="connsiteY1" fmla="*/ 5311380 h 6013991"/>
                    <a:gd name="connsiteX2" fmla="*/ 2110378 w 6148485"/>
                    <a:gd name="connsiteY2" fmla="*/ 3919366 h 6013991"/>
                    <a:gd name="connsiteX3" fmla="*/ 3037246 w 6148485"/>
                    <a:gd name="connsiteY3" fmla="*/ 1534506 h 6013991"/>
                    <a:gd name="connsiteX4" fmla="*/ 3835440 w 6148485"/>
                    <a:gd name="connsiteY4" fmla="*/ 3868191 h 6013991"/>
                    <a:gd name="connsiteX5" fmla="*/ 4888710 w 6148485"/>
                    <a:gd name="connsiteY5" fmla="*/ 2160019 h 6013991"/>
                    <a:gd name="connsiteX6" fmla="*/ 6148485 w 6148485"/>
                    <a:gd name="connsiteY6" fmla="*/ 6013991 h 6013991"/>
                    <a:gd name="connsiteX0" fmla="*/ 1230 w 6146860"/>
                    <a:gd name="connsiteY0" fmla="*/ 0 h 6013991"/>
                    <a:gd name="connsiteX1" fmla="*/ 759903 w 6146860"/>
                    <a:gd name="connsiteY1" fmla="*/ 5311380 h 6013991"/>
                    <a:gd name="connsiteX2" fmla="*/ 3035621 w 6146860"/>
                    <a:gd name="connsiteY2" fmla="*/ 1534506 h 6013991"/>
                    <a:gd name="connsiteX3" fmla="*/ 3833815 w 6146860"/>
                    <a:gd name="connsiteY3" fmla="*/ 3868191 h 6013991"/>
                    <a:gd name="connsiteX4" fmla="*/ 4887085 w 6146860"/>
                    <a:gd name="connsiteY4" fmla="*/ 2160019 h 6013991"/>
                    <a:gd name="connsiteX5" fmla="*/ 6146860 w 6146860"/>
                    <a:gd name="connsiteY5" fmla="*/ 6013991 h 6013991"/>
                    <a:gd name="connsiteX0" fmla="*/ 1230 w 6146860"/>
                    <a:gd name="connsiteY0" fmla="*/ 0 h 6013991"/>
                    <a:gd name="connsiteX1" fmla="*/ 759903 w 6146860"/>
                    <a:gd name="connsiteY1" fmla="*/ 5311380 h 6013991"/>
                    <a:gd name="connsiteX2" fmla="*/ 3035621 w 6146860"/>
                    <a:gd name="connsiteY2" fmla="*/ 1534506 h 6013991"/>
                    <a:gd name="connsiteX3" fmla="*/ 3833815 w 6146860"/>
                    <a:gd name="connsiteY3" fmla="*/ 3868191 h 6013991"/>
                    <a:gd name="connsiteX4" fmla="*/ 4887085 w 6146860"/>
                    <a:gd name="connsiteY4" fmla="*/ 2160019 h 6013991"/>
                    <a:gd name="connsiteX5" fmla="*/ 6146860 w 6146860"/>
                    <a:gd name="connsiteY5" fmla="*/ 6013991 h 6013991"/>
                    <a:gd name="connsiteX0" fmla="*/ 1023 w 6146653"/>
                    <a:gd name="connsiteY0" fmla="*/ 0 h 6013991"/>
                    <a:gd name="connsiteX1" fmla="*/ 759696 w 6146653"/>
                    <a:gd name="connsiteY1" fmla="*/ 5311380 h 6013991"/>
                    <a:gd name="connsiteX2" fmla="*/ 2664526 w 6146653"/>
                    <a:gd name="connsiteY2" fmla="*/ 1404998 h 6013991"/>
                    <a:gd name="connsiteX3" fmla="*/ 3833608 w 6146653"/>
                    <a:gd name="connsiteY3" fmla="*/ 3868191 h 6013991"/>
                    <a:gd name="connsiteX4" fmla="*/ 4886878 w 6146653"/>
                    <a:gd name="connsiteY4" fmla="*/ 2160019 h 6013991"/>
                    <a:gd name="connsiteX5" fmla="*/ 6146653 w 6146653"/>
                    <a:gd name="connsiteY5" fmla="*/ 6013991 h 6013991"/>
                    <a:gd name="connsiteX0" fmla="*/ 1023 w 6146653"/>
                    <a:gd name="connsiteY0" fmla="*/ 0 h 6013991"/>
                    <a:gd name="connsiteX1" fmla="*/ 759696 w 6146653"/>
                    <a:gd name="connsiteY1" fmla="*/ 5311380 h 6013991"/>
                    <a:gd name="connsiteX2" fmla="*/ 1546141 w 6146653"/>
                    <a:gd name="connsiteY2" fmla="*/ 3385146 h 6013991"/>
                    <a:gd name="connsiteX3" fmla="*/ 2664526 w 6146653"/>
                    <a:gd name="connsiteY3" fmla="*/ 1404998 h 6013991"/>
                    <a:gd name="connsiteX4" fmla="*/ 3833608 w 6146653"/>
                    <a:gd name="connsiteY4" fmla="*/ 3868191 h 6013991"/>
                    <a:gd name="connsiteX5" fmla="*/ 4886878 w 6146653"/>
                    <a:gd name="connsiteY5" fmla="*/ 2160019 h 6013991"/>
                    <a:gd name="connsiteX6" fmla="*/ 6146653 w 6146653"/>
                    <a:gd name="connsiteY6" fmla="*/ 6013991 h 6013991"/>
                    <a:gd name="connsiteX0" fmla="*/ 719 w 6146349"/>
                    <a:gd name="connsiteY0" fmla="*/ 0 h 6013991"/>
                    <a:gd name="connsiteX1" fmla="*/ 759392 w 6146349"/>
                    <a:gd name="connsiteY1" fmla="*/ 5311380 h 6013991"/>
                    <a:gd name="connsiteX2" fmla="*/ 1742190 w 6146349"/>
                    <a:gd name="connsiteY2" fmla="*/ 3773668 h 6013991"/>
                    <a:gd name="connsiteX3" fmla="*/ 2664222 w 6146349"/>
                    <a:gd name="connsiteY3" fmla="*/ 1404998 h 6013991"/>
                    <a:gd name="connsiteX4" fmla="*/ 3833304 w 6146349"/>
                    <a:gd name="connsiteY4" fmla="*/ 3868191 h 6013991"/>
                    <a:gd name="connsiteX5" fmla="*/ 4886574 w 6146349"/>
                    <a:gd name="connsiteY5" fmla="*/ 2160019 h 6013991"/>
                    <a:gd name="connsiteX6" fmla="*/ 6146349 w 6146349"/>
                    <a:gd name="connsiteY6" fmla="*/ 6013991 h 6013991"/>
                    <a:gd name="connsiteX0" fmla="*/ 3182 w 6148812"/>
                    <a:gd name="connsiteY0" fmla="*/ 0 h 6013991"/>
                    <a:gd name="connsiteX1" fmla="*/ 761855 w 6148812"/>
                    <a:gd name="connsiteY1" fmla="*/ 5311380 h 6013991"/>
                    <a:gd name="connsiteX2" fmla="*/ 1744653 w 6148812"/>
                    <a:gd name="connsiteY2" fmla="*/ 3773668 h 6013991"/>
                    <a:gd name="connsiteX3" fmla="*/ 2666685 w 6148812"/>
                    <a:gd name="connsiteY3" fmla="*/ 1404998 h 6013991"/>
                    <a:gd name="connsiteX4" fmla="*/ 3835767 w 6148812"/>
                    <a:gd name="connsiteY4" fmla="*/ 3868191 h 6013991"/>
                    <a:gd name="connsiteX5" fmla="*/ 4889037 w 6148812"/>
                    <a:gd name="connsiteY5" fmla="*/ 2160019 h 6013991"/>
                    <a:gd name="connsiteX6" fmla="*/ 6148812 w 6148812"/>
                    <a:gd name="connsiteY6" fmla="*/ 6013991 h 6013991"/>
                    <a:gd name="connsiteX0" fmla="*/ 3182 w 6148812"/>
                    <a:gd name="connsiteY0" fmla="*/ 0 h 6013991"/>
                    <a:gd name="connsiteX1" fmla="*/ 761855 w 6148812"/>
                    <a:gd name="connsiteY1" fmla="*/ 5311380 h 6013991"/>
                    <a:gd name="connsiteX2" fmla="*/ 1744653 w 6148812"/>
                    <a:gd name="connsiteY2" fmla="*/ 3773668 h 6013991"/>
                    <a:gd name="connsiteX3" fmla="*/ 2666685 w 6148812"/>
                    <a:gd name="connsiteY3" fmla="*/ 1404998 h 6013991"/>
                    <a:gd name="connsiteX4" fmla="*/ 3835767 w 6148812"/>
                    <a:gd name="connsiteY4" fmla="*/ 3868191 h 6013991"/>
                    <a:gd name="connsiteX5" fmla="*/ 4889037 w 6148812"/>
                    <a:gd name="connsiteY5" fmla="*/ 2160019 h 6013991"/>
                    <a:gd name="connsiteX6" fmla="*/ 6148812 w 6148812"/>
                    <a:gd name="connsiteY6" fmla="*/ 6013991 h 6013991"/>
                    <a:gd name="connsiteX0" fmla="*/ 2410 w 6148040"/>
                    <a:gd name="connsiteY0" fmla="*/ 0 h 6013991"/>
                    <a:gd name="connsiteX1" fmla="*/ 761083 w 6148040"/>
                    <a:gd name="connsiteY1" fmla="*/ 5311380 h 6013991"/>
                    <a:gd name="connsiteX2" fmla="*/ 1743881 w 6148040"/>
                    <a:gd name="connsiteY2" fmla="*/ 3773668 h 6013991"/>
                    <a:gd name="connsiteX3" fmla="*/ 2665913 w 6148040"/>
                    <a:gd name="connsiteY3" fmla="*/ 1404998 h 6013991"/>
                    <a:gd name="connsiteX4" fmla="*/ 3834995 w 6148040"/>
                    <a:gd name="connsiteY4" fmla="*/ 3868191 h 6013991"/>
                    <a:gd name="connsiteX5" fmla="*/ 4888265 w 6148040"/>
                    <a:gd name="connsiteY5" fmla="*/ 2160019 h 6013991"/>
                    <a:gd name="connsiteX6" fmla="*/ 6148040 w 6148040"/>
                    <a:gd name="connsiteY6" fmla="*/ 6013991 h 6013991"/>
                    <a:gd name="connsiteX0" fmla="*/ 1818 w 6147448"/>
                    <a:gd name="connsiteY0" fmla="*/ 0 h 6013991"/>
                    <a:gd name="connsiteX1" fmla="*/ 760491 w 6147448"/>
                    <a:gd name="connsiteY1" fmla="*/ 5311380 h 6013991"/>
                    <a:gd name="connsiteX2" fmla="*/ 1743289 w 6147448"/>
                    <a:gd name="connsiteY2" fmla="*/ 3773668 h 6013991"/>
                    <a:gd name="connsiteX3" fmla="*/ 2665321 w 6147448"/>
                    <a:gd name="connsiteY3" fmla="*/ 1404998 h 6013991"/>
                    <a:gd name="connsiteX4" fmla="*/ 3834403 w 6147448"/>
                    <a:gd name="connsiteY4" fmla="*/ 3868191 h 6013991"/>
                    <a:gd name="connsiteX5" fmla="*/ 4887673 w 6147448"/>
                    <a:gd name="connsiteY5" fmla="*/ 2160019 h 6013991"/>
                    <a:gd name="connsiteX6" fmla="*/ 6147448 w 6147448"/>
                    <a:gd name="connsiteY6" fmla="*/ 6013991 h 6013991"/>
                    <a:gd name="connsiteX0" fmla="*/ 1818 w 6147448"/>
                    <a:gd name="connsiteY0" fmla="*/ 0 h 6013991"/>
                    <a:gd name="connsiteX1" fmla="*/ 760491 w 6147448"/>
                    <a:gd name="connsiteY1" fmla="*/ 5311380 h 6013991"/>
                    <a:gd name="connsiteX2" fmla="*/ 1743289 w 6147448"/>
                    <a:gd name="connsiteY2" fmla="*/ 3773668 h 6013991"/>
                    <a:gd name="connsiteX3" fmla="*/ 2665321 w 6147448"/>
                    <a:gd name="connsiteY3" fmla="*/ 1404998 h 6013991"/>
                    <a:gd name="connsiteX4" fmla="*/ 3834403 w 6147448"/>
                    <a:gd name="connsiteY4" fmla="*/ 3868191 h 6013991"/>
                    <a:gd name="connsiteX5" fmla="*/ 4887673 w 6147448"/>
                    <a:gd name="connsiteY5" fmla="*/ 2160019 h 6013991"/>
                    <a:gd name="connsiteX6" fmla="*/ 6147448 w 6147448"/>
                    <a:gd name="connsiteY6" fmla="*/ 6013991 h 6013991"/>
                    <a:gd name="connsiteX0" fmla="*/ 680 w 6146310"/>
                    <a:gd name="connsiteY0" fmla="*/ 0 h 6013991"/>
                    <a:gd name="connsiteX1" fmla="*/ 759353 w 6146310"/>
                    <a:gd name="connsiteY1" fmla="*/ 5311380 h 6013991"/>
                    <a:gd name="connsiteX2" fmla="*/ 1567615 w 6146310"/>
                    <a:gd name="connsiteY2" fmla="*/ 3750121 h 6013991"/>
                    <a:gd name="connsiteX3" fmla="*/ 2664183 w 6146310"/>
                    <a:gd name="connsiteY3" fmla="*/ 1404998 h 6013991"/>
                    <a:gd name="connsiteX4" fmla="*/ 3833265 w 6146310"/>
                    <a:gd name="connsiteY4" fmla="*/ 3868191 h 6013991"/>
                    <a:gd name="connsiteX5" fmla="*/ 4886535 w 6146310"/>
                    <a:gd name="connsiteY5" fmla="*/ 2160019 h 6013991"/>
                    <a:gd name="connsiteX6" fmla="*/ 6146310 w 6146310"/>
                    <a:gd name="connsiteY6" fmla="*/ 6013991 h 6013991"/>
                    <a:gd name="connsiteX0" fmla="*/ 2056 w 6147686"/>
                    <a:gd name="connsiteY0" fmla="*/ 0 h 6013991"/>
                    <a:gd name="connsiteX1" fmla="*/ 760729 w 6147686"/>
                    <a:gd name="connsiteY1" fmla="*/ 5311380 h 6013991"/>
                    <a:gd name="connsiteX2" fmla="*/ 1568991 w 6147686"/>
                    <a:gd name="connsiteY2" fmla="*/ 3750121 h 6013991"/>
                    <a:gd name="connsiteX3" fmla="*/ 2665559 w 6147686"/>
                    <a:gd name="connsiteY3" fmla="*/ 1404998 h 6013991"/>
                    <a:gd name="connsiteX4" fmla="*/ 3834641 w 6147686"/>
                    <a:gd name="connsiteY4" fmla="*/ 3868191 h 6013991"/>
                    <a:gd name="connsiteX5" fmla="*/ 4887911 w 6147686"/>
                    <a:gd name="connsiteY5" fmla="*/ 2160019 h 6013991"/>
                    <a:gd name="connsiteX6" fmla="*/ 6147686 w 6147686"/>
                    <a:gd name="connsiteY6" fmla="*/ 6013991 h 6013991"/>
                    <a:gd name="connsiteX0" fmla="*/ 2056 w 6147686"/>
                    <a:gd name="connsiteY0" fmla="*/ 0 h 6013991"/>
                    <a:gd name="connsiteX1" fmla="*/ 760729 w 6147686"/>
                    <a:gd name="connsiteY1" fmla="*/ 5311380 h 6013991"/>
                    <a:gd name="connsiteX2" fmla="*/ 1568991 w 6147686"/>
                    <a:gd name="connsiteY2" fmla="*/ 3750121 h 6013991"/>
                    <a:gd name="connsiteX3" fmla="*/ 2665559 w 6147686"/>
                    <a:gd name="connsiteY3" fmla="*/ 1404998 h 6013991"/>
                    <a:gd name="connsiteX4" fmla="*/ 3834641 w 6147686"/>
                    <a:gd name="connsiteY4" fmla="*/ 3868191 h 6013991"/>
                    <a:gd name="connsiteX5" fmla="*/ 4887911 w 6147686"/>
                    <a:gd name="connsiteY5" fmla="*/ 2160019 h 6013991"/>
                    <a:gd name="connsiteX6" fmla="*/ 6147686 w 6147686"/>
                    <a:gd name="connsiteY6" fmla="*/ 6013991 h 6013991"/>
                    <a:gd name="connsiteX0" fmla="*/ 2056 w 6147686"/>
                    <a:gd name="connsiteY0" fmla="*/ 0 h 6013991"/>
                    <a:gd name="connsiteX1" fmla="*/ 760729 w 6147686"/>
                    <a:gd name="connsiteY1" fmla="*/ 5311380 h 6013991"/>
                    <a:gd name="connsiteX2" fmla="*/ 1568991 w 6147686"/>
                    <a:gd name="connsiteY2" fmla="*/ 3750121 h 6013991"/>
                    <a:gd name="connsiteX3" fmla="*/ 2665559 w 6147686"/>
                    <a:gd name="connsiteY3" fmla="*/ 1404998 h 6013991"/>
                    <a:gd name="connsiteX4" fmla="*/ 3834641 w 6147686"/>
                    <a:gd name="connsiteY4" fmla="*/ 3868191 h 6013991"/>
                    <a:gd name="connsiteX5" fmla="*/ 4887911 w 6147686"/>
                    <a:gd name="connsiteY5" fmla="*/ 2160019 h 6013991"/>
                    <a:gd name="connsiteX6" fmla="*/ 6147686 w 6147686"/>
                    <a:gd name="connsiteY6" fmla="*/ 6013991 h 6013991"/>
                    <a:gd name="connsiteX0" fmla="*/ 706 w 6146336"/>
                    <a:gd name="connsiteY0" fmla="*/ 0 h 6013991"/>
                    <a:gd name="connsiteX1" fmla="*/ 759379 w 6146336"/>
                    <a:gd name="connsiteY1" fmla="*/ 5311380 h 6013991"/>
                    <a:gd name="connsiteX2" fmla="*/ 1687634 w 6146336"/>
                    <a:gd name="connsiteY2" fmla="*/ 3750121 h 6013991"/>
                    <a:gd name="connsiteX3" fmla="*/ 2664209 w 6146336"/>
                    <a:gd name="connsiteY3" fmla="*/ 1404998 h 6013991"/>
                    <a:gd name="connsiteX4" fmla="*/ 3833291 w 6146336"/>
                    <a:gd name="connsiteY4" fmla="*/ 3868191 h 6013991"/>
                    <a:gd name="connsiteX5" fmla="*/ 4886561 w 6146336"/>
                    <a:gd name="connsiteY5" fmla="*/ 2160019 h 6013991"/>
                    <a:gd name="connsiteX6" fmla="*/ 6146336 w 6146336"/>
                    <a:gd name="connsiteY6" fmla="*/ 6013991 h 6013991"/>
                    <a:gd name="connsiteX0" fmla="*/ 1743 w 6147373"/>
                    <a:gd name="connsiteY0" fmla="*/ 0 h 6013991"/>
                    <a:gd name="connsiteX1" fmla="*/ 760416 w 6147373"/>
                    <a:gd name="connsiteY1" fmla="*/ 5311380 h 6013991"/>
                    <a:gd name="connsiteX2" fmla="*/ 1688671 w 6147373"/>
                    <a:gd name="connsiteY2" fmla="*/ 3750121 h 6013991"/>
                    <a:gd name="connsiteX3" fmla="*/ 2665246 w 6147373"/>
                    <a:gd name="connsiteY3" fmla="*/ 1404998 h 6013991"/>
                    <a:gd name="connsiteX4" fmla="*/ 3834328 w 6147373"/>
                    <a:gd name="connsiteY4" fmla="*/ 3868191 h 6013991"/>
                    <a:gd name="connsiteX5" fmla="*/ 4887598 w 6147373"/>
                    <a:gd name="connsiteY5" fmla="*/ 2160019 h 6013991"/>
                    <a:gd name="connsiteX6" fmla="*/ 6147373 w 6147373"/>
                    <a:gd name="connsiteY6" fmla="*/ 6013991 h 6013991"/>
                    <a:gd name="connsiteX0" fmla="*/ 779 w 6146409"/>
                    <a:gd name="connsiteY0" fmla="*/ 0 h 6013991"/>
                    <a:gd name="connsiteX1" fmla="*/ 759452 w 6146409"/>
                    <a:gd name="connsiteY1" fmla="*/ 5311380 h 6013991"/>
                    <a:gd name="connsiteX2" fmla="*/ 1982236 w 6146409"/>
                    <a:gd name="connsiteY2" fmla="*/ 2537459 h 6013991"/>
                    <a:gd name="connsiteX3" fmla="*/ 2664282 w 6146409"/>
                    <a:gd name="connsiteY3" fmla="*/ 1404998 h 6013991"/>
                    <a:gd name="connsiteX4" fmla="*/ 3833364 w 6146409"/>
                    <a:gd name="connsiteY4" fmla="*/ 3868191 h 6013991"/>
                    <a:gd name="connsiteX5" fmla="*/ 4886634 w 6146409"/>
                    <a:gd name="connsiteY5" fmla="*/ 2160019 h 6013991"/>
                    <a:gd name="connsiteX6" fmla="*/ 6146409 w 6146409"/>
                    <a:gd name="connsiteY6" fmla="*/ 6013991 h 6013991"/>
                    <a:gd name="connsiteX0" fmla="*/ 779 w 6146409"/>
                    <a:gd name="connsiteY0" fmla="*/ 0 h 6013991"/>
                    <a:gd name="connsiteX1" fmla="*/ 759452 w 6146409"/>
                    <a:gd name="connsiteY1" fmla="*/ 5311380 h 6013991"/>
                    <a:gd name="connsiteX2" fmla="*/ 1982236 w 6146409"/>
                    <a:gd name="connsiteY2" fmla="*/ 2537459 h 6013991"/>
                    <a:gd name="connsiteX3" fmla="*/ 2664282 w 6146409"/>
                    <a:gd name="connsiteY3" fmla="*/ 1404998 h 6013991"/>
                    <a:gd name="connsiteX4" fmla="*/ 3833364 w 6146409"/>
                    <a:gd name="connsiteY4" fmla="*/ 3868191 h 6013991"/>
                    <a:gd name="connsiteX5" fmla="*/ 4886634 w 6146409"/>
                    <a:gd name="connsiteY5" fmla="*/ 2160019 h 6013991"/>
                    <a:gd name="connsiteX6" fmla="*/ 6146409 w 6146409"/>
                    <a:gd name="connsiteY6" fmla="*/ 6013991 h 6013991"/>
                    <a:gd name="connsiteX0" fmla="*/ 779 w 6146409"/>
                    <a:gd name="connsiteY0" fmla="*/ 0 h 6013991"/>
                    <a:gd name="connsiteX1" fmla="*/ 759452 w 6146409"/>
                    <a:gd name="connsiteY1" fmla="*/ 5311380 h 6013991"/>
                    <a:gd name="connsiteX2" fmla="*/ 1982236 w 6146409"/>
                    <a:gd name="connsiteY2" fmla="*/ 2537459 h 6013991"/>
                    <a:gd name="connsiteX3" fmla="*/ 2664282 w 6146409"/>
                    <a:gd name="connsiteY3" fmla="*/ 1404998 h 6013991"/>
                    <a:gd name="connsiteX4" fmla="*/ 3833364 w 6146409"/>
                    <a:gd name="connsiteY4" fmla="*/ 3868191 h 6013991"/>
                    <a:gd name="connsiteX5" fmla="*/ 4886634 w 6146409"/>
                    <a:gd name="connsiteY5" fmla="*/ 2160019 h 6013991"/>
                    <a:gd name="connsiteX6" fmla="*/ 6146409 w 6146409"/>
                    <a:gd name="connsiteY6" fmla="*/ 6013991 h 6013991"/>
                    <a:gd name="connsiteX0" fmla="*/ 779 w 6146409"/>
                    <a:gd name="connsiteY0" fmla="*/ 0 h 6013991"/>
                    <a:gd name="connsiteX1" fmla="*/ 759452 w 6146409"/>
                    <a:gd name="connsiteY1" fmla="*/ 5311380 h 6013991"/>
                    <a:gd name="connsiteX2" fmla="*/ 1982236 w 6146409"/>
                    <a:gd name="connsiteY2" fmla="*/ 2537459 h 6013991"/>
                    <a:gd name="connsiteX3" fmla="*/ 2664282 w 6146409"/>
                    <a:gd name="connsiteY3" fmla="*/ 1404998 h 6013991"/>
                    <a:gd name="connsiteX4" fmla="*/ 3833364 w 6146409"/>
                    <a:gd name="connsiteY4" fmla="*/ 3868191 h 6013991"/>
                    <a:gd name="connsiteX5" fmla="*/ 4886634 w 6146409"/>
                    <a:gd name="connsiteY5" fmla="*/ 2160019 h 6013991"/>
                    <a:gd name="connsiteX6" fmla="*/ 6146409 w 6146409"/>
                    <a:gd name="connsiteY6" fmla="*/ 6013991 h 6013991"/>
                    <a:gd name="connsiteX0" fmla="*/ 779 w 6146409"/>
                    <a:gd name="connsiteY0" fmla="*/ 0 h 6013991"/>
                    <a:gd name="connsiteX1" fmla="*/ 759452 w 6146409"/>
                    <a:gd name="connsiteY1" fmla="*/ 5311380 h 6013991"/>
                    <a:gd name="connsiteX2" fmla="*/ 1982236 w 6146409"/>
                    <a:gd name="connsiteY2" fmla="*/ 2537459 h 6013991"/>
                    <a:gd name="connsiteX3" fmla="*/ 2664282 w 6146409"/>
                    <a:gd name="connsiteY3" fmla="*/ 1404998 h 6013991"/>
                    <a:gd name="connsiteX4" fmla="*/ 3833364 w 6146409"/>
                    <a:gd name="connsiteY4" fmla="*/ 3868191 h 6013991"/>
                    <a:gd name="connsiteX5" fmla="*/ 4886634 w 6146409"/>
                    <a:gd name="connsiteY5" fmla="*/ 2160019 h 6013991"/>
                    <a:gd name="connsiteX6" fmla="*/ 6146409 w 6146409"/>
                    <a:gd name="connsiteY6" fmla="*/ 6013991 h 6013991"/>
                    <a:gd name="connsiteX0" fmla="*/ 779 w 6146409"/>
                    <a:gd name="connsiteY0" fmla="*/ 0 h 6013991"/>
                    <a:gd name="connsiteX1" fmla="*/ 759452 w 6146409"/>
                    <a:gd name="connsiteY1" fmla="*/ 5311380 h 6013991"/>
                    <a:gd name="connsiteX2" fmla="*/ 1982236 w 6146409"/>
                    <a:gd name="connsiteY2" fmla="*/ 2537459 h 6013991"/>
                    <a:gd name="connsiteX3" fmla="*/ 2664282 w 6146409"/>
                    <a:gd name="connsiteY3" fmla="*/ 1404998 h 6013991"/>
                    <a:gd name="connsiteX4" fmla="*/ 3833364 w 6146409"/>
                    <a:gd name="connsiteY4" fmla="*/ 3868191 h 6013991"/>
                    <a:gd name="connsiteX5" fmla="*/ 4886634 w 6146409"/>
                    <a:gd name="connsiteY5" fmla="*/ 2160019 h 6013991"/>
                    <a:gd name="connsiteX6" fmla="*/ 6146409 w 6146409"/>
                    <a:gd name="connsiteY6" fmla="*/ 6013991 h 6013991"/>
                    <a:gd name="connsiteX0" fmla="*/ 779 w 6146409"/>
                    <a:gd name="connsiteY0" fmla="*/ 0 h 6013991"/>
                    <a:gd name="connsiteX1" fmla="*/ 759452 w 6146409"/>
                    <a:gd name="connsiteY1" fmla="*/ 5311380 h 6013991"/>
                    <a:gd name="connsiteX2" fmla="*/ 1982236 w 6146409"/>
                    <a:gd name="connsiteY2" fmla="*/ 2537459 h 6013991"/>
                    <a:gd name="connsiteX3" fmla="*/ 2664282 w 6146409"/>
                    <a:gd name="connsiteY3" fmla="*/ 1404998 h 6013991"/>
                    <a:gd name="connsiteX4" fmla="*/ 3833364 w 6146409"/>
                    <a:gd name="connsiteY4" fmla="*/ 3868191 h 6013991"/>
                    <a:gd name="connsiteX5" fmla="*/ 4886634 w 6146409"/>
                    <a:gd name="connsiteY5" fmla="*/ 2160019 h 6013991"/>
                    <a:gd name="connsiteX6" fmla="*/ 6146409 w 6146409"/>
                    <a:gd name="connsiteY6" fmla="*/ 6013991 h 6013991"/>
                    <a:gd name="connsiteX0" fmla="*/ 779 w 6146409"/>
                    <a:gd name="connsiteY0" fmla="*/ 0 h 6013991"/>
                    <a:gd name="connsiteX1" fmla="*/ 759452 w 6146409"/>
                    <a:gd name="connsiteY1" fmla="*/ 5311380 h 6013991"/>
                    <a:gd name="connsiteX2" fmla="*/ 1982236 w 6146409"/>
                    <a:gd name="connsiteY2" fmla="*/ 2537459 h 6013991"/>
                    <a:gd name="connsiteX3" fmla="*/ 2664282 w 6146409"/>
                    <a:gd name="connsiteY3" fmla="*/ 1404998 h 6013991"/>
                    <a:gd name="connsiteX4" fmla="*/ 3833364 w 6146409"/>
                    <a:gd name="connsiteY4" fmla="*/ 3868191 h 6013991"/>
                    <a:gd name="connsiteX5" fmla="*/ 4886634 w 6146409"/>
                    <a:gd name="connsiteY5" fmla="*/ 2160019 h 6013991"/>
                    <a:gd name="connsiteX6" fmla="*/ 6146409 w 6146409"/>
                    <a:gd name="connsiteY6" fmla="*/ 6013991 h 6013991"/>
                    <a:gd name="connsiteX0" fmla="*/ 1022 w 6146652"/>
                    <a:gd name="connsiteY0" fmla="*/ 0 h 6013991"/>
                    <a:gd name="connsiteX1" fmla="*/ 759695 w 6146652"/>
                    <a:gd name="connsiteY1" fmla="*/ 5311380 h 6013991"/>
                    <a:gd name="connsiteX2" fmla="*/ 2664525 w 6146652"/>
                    <a:gd name="connsiteY2" fmla="*/ 1404998 h 6013991"/>
                    <a:gd name="connsiteX3" fmla="*/ 3833607 w 6146652"/>
                    <a:gd name="connsiteY3" fmla="*/ 3868191 h 6013991"/>
                    <a:gd name="connsiteX4" fmla="*/ 4886877 w 6146652"/>
                    <a:gd name="connsiteY4" fmla="*/ 2160019 h 6013991"/>
                    <a:gd name="connsiteX5" fmla="*/ 6146652 w 6146652"/>
                    <a:gd name="connsiteY5" fmla="*/ 6013991 h 6013991"/>
                    <a:gd name="connsiteX0" fmla="*/ 1656 w 6147286"/>
                    <a:gd name="connsiteY0" fmla="*/ 0 h 6013991"/>
                    <a:gd name="connsiteX1" fmla="*/ 760329 w 6147286"/>
                    <a:gd name="connsiteY1" fmla="*/ 5311380 h 6013991"/>
                    <a:gd name="connsiteX2" fmla="*/ 2665159 w 6147286"/>
                    <a:gd name="connsiteY2" fmla="*/ 1404998 h 6013991"/>
                    <a:gd name="connsiteX3" fmla="*/ 3834241 w 6147286"/>
                    <a:gd name="connsiteY3" fmla="*/ 3868191 h 6013991"/>
                    <a:gd name="connsiteX4" fmla="*/ 4887511 w 6147286"/>
                    <a:gd name="connsiteY4" fmla="*/ 2160019 h 6013991"/>
                    <a:gd name="connsiteX5" fmla="*/ 6147286 w 6147286"/>
                    <a:gd name="connsiteY5" fmla="*/ 6013991 h 6013991"/>
                    <a:gd name="connsiteX0" fmla="*/ 1656 w 6147286"/>
                    <a:gd name="connsiteY0" fmla="*/ 0 h 6013991"/>
                    <a:gd name="connsiteX1" fmla="*/ 760329 w 6147286"/>
                    <a:gd name="connsiteY1" fmla="*/ 5311380 h 6013991"/>
                    <a:gd name="connsiteX2" fmla="*/ 2665159 w 6147286"/>
                    <a:gd name="connsiteY2" fmla="*/ 1404998 h 6013991"/>
                    <a:gd name="connsiteX3" fmla="*/ 3834241 w 6147286"/>
                    <a:gd name="connsiteY3" fmla="*/ 3868191 h 6013991"/>
                    <a:gd name="connsiteX4" fmla="*/ 4887511 w 6147286"/>
                    <a:gd name="connsiteY4" fmla="*/ 2160019 h 6013991"/>
                    <a:gd name="connsiteX5" fmla="*/ 6147286 w 6147286"/>
                    <a:gd name="connsiteY5" fmla="*/ 6013991 h 6013991"/>
                    <a:gd name="connsiteX0" fmla="*/ 1656 w 6147286"/>
                    <a:gd name="connsiteY0" fmla="*/ 0 h 6013991"/>
                    <a:gd name="connsiteX1" fmla="*/ 760329 w 6147286"/>
                    <a:gd name="connsiteY1" fmla="*/ 5311380 h 6013991"/>
                    <a:gd name="connsiteX2" fmla="*/ 2665159 w 6147286"/>
                    <a:gd name="connsiteY2" fmla="*/ 1404998 h 6013991"/>
                    <a:gd name="connsiteX3" fmla="*/ 3834241 w 6147286"/>
                    <a:gd name="connsiteY3" fmla="*/ 3868191 h 6013991"/>
                    <a:gd name="connsiteX4" fmla="*/ 4887511 w 6147286"/>
                    <a:gd name="connsiteY4" fmla="*/ 2160019 h 6013991"/>
                    <a:gd name="connsiteX5" fmla="*/ 6147286 w 6147286"/>
                    <a:gd name="connsiteY5" fmla="*/ 6013991 h 6013991"/>
                    <a:gd name="connsiteX0" fmla="*/ 1656 w 6147286"/>
                    <a:gd name="connsiteY0" fmla="*/ 0 h 6013991"/>
                    <a:gd name="connsiteX1" fmla="*/ 760329 w 6147286"/>
                    <a:gd name="connsiteY1" fmla="*/ 5311380 h 6013991"/>
                    <a:gd name="connsiteX2" fmla="*/ 2665159 w 6147286"/>
                    <a:gd name="connsiteY2" fmla="*/ 1404998 h 6013991"/>
                    <a:gd name="connsiteX3" fmla="*/ 3834241 w 6147286"/>
                    <a:gd name="connsiteY3" fmla="*/ 3868191 h 6013991"/>
                    <a:gd name="connsiteX4" fmla="*/ 4887511 w 6147286"/>
                    <a:gd name="connsiteY4" fmla="*/ 2376795 h 6013991"/>
                    <a:gd name="connsiteX5" fmla="*/ 6147286 w 6147286"/>
                    <a:gd name="connsiteY5" fmla="*/ 6013991 h 6013991"/>
                    <a:gd name="connsiteX0" fmla="*/ 1656 w 6147286"/>
                    <a:gd name="connsiteY0" fmla="*/ 0 h 6013991"/>
                    <a:gd name="connsiteX1" fmla="*/ 760329 w 6147286"/>
                    <a:gd name="connsiteY1" fmla="*/ 5311380 h 6013991"/>
                    <a:gd name="connsiteX2" fmla="*/ 2665159 w 6147286"/>
                    <a:gd name="connsiteY2" fmla="*/ 1404998 h 6013991"/>
                    <a:gd name="connsiteX3" fmla="*/ 3834241 w 6147286"/>
                    <a:gd name="connsiteY3" fmla="*/ 3868191 h 6013991"/>
                    <a:gd name="connsiteX4" fmla="*/ 4887511 w 6147286"/>
                    <a:gd name="connsiteY4" fmla="*/ 2376795 h 6013991"/>
                    <a:gd name="connsiteX5" fmla="*/ 6147286 w 6147286"/>
                    <a:gd name="connsiteY5" fmla="*/ 6013991 h 6013991"/>
                    <a:gd name="connsiteX0" fmla="*/ 1022 w 6146652"/>
                    <a:gd name="connsiteY0" fmla="*/ 0 h 6013991"/>
                    <a:gd name="connsiteX1" fmla="*/ 759695 w 6146652"/>
                    <a:gd name="connsiteY1" fmla="*/ 5311380 h 6013991"/>
                    <a:gd name="connsiteX2" fmla="*/ 2664526 w 6146652"/>
                    <a:gd name="connsiteY2" fmla="*/ 1855362 h 6013991"/>
                    <a:gd name="connsiteX3" fmla="*/ 3833607 w 6146652"/>
                    <a:gd name="connsiteY3" fmla="*/ 3868191 h 6013991"/>
                    <a:gd name="connsiteX4" fmla="*/ 4886877 w 6146652"/>
                    <a:gd name="connsiteY4" fmla="*/ 2376795 h 6013991"/>
                    <a:gd name="connsiteX5" fmla="*/ 6146652 w 6146652"/>
                    <a:gd name="connsiteY5" fmla="*/ 6013991 h 6013991"/>
                    <a:gd name="connsiteX0" fmla="*/ 1022 w 6146652"/>
                    <a:gd name="connsiteY0" fmla="*/ 0 h 6013991"/>
                    <a:gd name="connsiteX1" fmla="*/ 759695 w 6146652"/>
                    <a:gd name="connsiteY1" fmla="*/ 5311380 h 6013991"/>
                    <a:gd name="connsiteX2" fmla="*/ 2664526 w 6146652"/>
                    <a:gd name="connsiteY2" fmla="*/ 1855362 h 6013991"/>
                    <a:gd name="connsiteX3" fmla="*/ 3833607 w 6146652"/>
                    <a:gd name="connsiteY3" fmla="*/ 3868191 h 6013991"/>
                    <a:gd name="connsiteX4" fmla="*/ 4917524 w 6146652"/>
                    <a:gd name="connsiteY4" fmla="*/ 1926435 h 6013991"/>
                    <a:gd name="connsiteX5" fmla="*/ 6146652 w 6146652"/>
                    <a:gd name="connsiteY5" fmla="*/ 6013991 h 60139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6146652" h="6013991">
                      <a:moveTo>
                        <a:pt x="1022" y="0"/>
                      </a:moveTo>
                      <a:cubicBezTo>
                        <a:pt x="-21018" y="2490966"/>
                        <a:pt x="315778" y="5002153"/>
                        <a:pt x="759695" y="5311380"/>
                      </a:cubicBezTo>
                      <a:cubicBezTo>
                        <a:pt x="1203612" y="5620607"/>
                        <a:pt x="1979808" y="1850474"/>
                        <a:pt x="2664526" y="1855362"/>
                      </a:cubicBezTo>
                      <a:cubicBezTo>
                        <a:pt x="3349244" y="1860250"/>
                        <a:pt x="3458107" y="3856346"/>
                        <a:pt x="3833607" y="3868191"/>
                      </a:cubicBezTo>
                      <a:cubicBezTo>
                        <a:pt x="4209107" y="3880036"/>
                        <a:pt x="4388367" y="1912756"/>
                        <a:pt x="4917524" y="1926435"/>
                      </a:cubicBezTo>
                      <a:cubicBezTo>
                        <a:pt x="5446681" y="1940114"/>
                        <a:pt x="5873929" y="5131270"/>
                        <a:pt x="6146652" y="6013991"/>
                      </a:cubicBezTo>
                    </a:path>
                  </a:pathLst>
                </a:custGeom>
                <a:noFill/>
                <a:ln w="57150">
                  <a:solidFill>
                    <a:schemeClr val="tx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 sz="1799" dirty="0"/>
                </a:p>
              </p:txBody>
            </p:sp>
          </p:grpSp>
          <p:cxnSp>
            <p:nvCxnSpPr>
              <p:cNvPr id="98" name="Connecteur droit avec flèche 97">
                <a:extLst>
                  <a:ext uri="{FF2B5EF4-FFF2-40B4-BE49-F238E27FC236}">
                    <a16:creationId xmlns:a16="http://schemas.microsoft.com/office/drawing/2014/main" id="{3D4FA4E2-F162-C725-C1E1-AD9A407942D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145739" y="2543462"/>
                <a:ext cx="2109097" cy="421411"/>
              </a:xfrm>
              <a:prstGeom prst="straightConnector1">
                <a:avLst/>
              </a:prstGeom>
              <a:ln w="88900">
                <a:solidFill>
                  <a:srgbClr val="FF0000"/>
                </a:solidFill>
                <a:tailEnd type="stealth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05" name="Connecteur droit avec flèche 104">
              <a:extLst>
                <a:ext uri="{FF2B5EF4-FFF2-40B4-BE49-F238E27FC236}">
                  <a16:creationId xmlns:a16="http://schemas.microsoft.com/office/drawing/2014/main" id="{F52383BC-7587-5ED2-AF2E-BDC3BD65FED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388137" y="3928180"/>
              <a:ext cx="1046741" cy="306119"/>
            </a:xfrm>
            <a:prstGeom prst="straightConnector1">
              <a:avLst/>
            </a:prstGeom>
            <a:ln w="88900">
              <a:solidFill>
                <a:schemeClr val="bg2">
                  <a:lumMod val="10000"/>
                </a:schemeClr>
              </a:solidFill>
              <a:tailEnd type="stealth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8" name="Groupe 117">
            <a:extLst>
              <a:ext uri="{FF2B5EF4-FFF2-40B4-BE49-F238E27FC236}">
                <a16:creationId xmlns:a16="http://schemas.microsoft.com/office/drawing/2014/main" id="{B8DD85C0-13F7-BCF1-73AF-4C448EFFA366}"/>
              </a:ext>
            </a:extLst>
          </p:cNvPr>
          <p:cNvGrpSpPr/>
          <p:nvPr/>
        </p:nvGrpSpPr>
        <p:grpSpPr>
          <a:xfrm>
            <a:off x="9183013" y="4753459"/>
            <a:ext cx="2294354" cy="1783280"/>
            <a:chOff x="9183013" y="4753459"/>
            <a:chExt cx="2294354" cy="1783280"/>
          </a:xfrm>
        </p:grpSpPr>
        <p:grpSp>
          <p:nvGrpSpPr>
            <p:cNvPr id="109" name="Groupe 108">
              <a:extLst>
                <a:ext uri="{FF2B5EF4-FFF2-40B4-BE49-F238E27FC236}">
                  <a16:creationId xmlns:a16="http://schemas.microsoft.com/office/drawing/2014/main" id="{6A10AFD1-2C59-ECB8-8529-B37DDE446043}"/>
                </a:ext>
              </a:extLst>
            </p:cNvPr>
            <p:cNvGrpSpPr/>
            <p:nvPr/>
          </p:nvGrpSpPr>
          <p:grpSpPr>
            <a:xfrm>
              <a:off x="9183013" y="4753459"/>
              <a:ext cx="2294354" cy="1783280"/>
              <a:chOff x="3831286" y="822570"/>
              <a:chExt cx="6789061" cy="5526393"/>
            </a:xfrm>
          </p:grpSpPr>
          <p:grpSp>
            <p:nvGrpSpPr>
              <p:cNvPr id="111" name="Groupe 110">
                <a:extLst>
                  <a:ext uri="{FF2B5EF4-FFF2-40B4-BE49-F238E27FC236}">
                    <a16:creationId xmlns:a16="http://schemas.microsoft.com/office/drawing/2014/main" id="{C278BBF5-36B1-F13E-50A1-F289BC12A5BD}"/>
                  </a:ext>
                </a:extLst>
              </p:cNvPr>
              <p:cNvGrpSpPr/>
              <p:nvPr/>
            </p:nvGrpSpPr>
            <p:grpSpPr>
              <a:xfrm>
                <a:off x="3831286" y="822570"/>
                <a:ext cx="6789061" cy="5420556"/>
                <a:chOff x="3728404" y="1166403"/>
                <a:chExt cx="6258174" cy="5015414"/>
              </a:xfrm>
            </p:grpSpPr>
            <p:grpSp>
              <p:nvGrpSpPr>
                <p:cNvPr id="113" name="Groupe 112">
                  <a:extLst>
                    <a:ext uri="{FF2B5EF4-FFF2-40B4-BE49-F238E27FC236}">
                      <a16:creationId xmlns:a16="http://schemas.microsoft.com/office/drawing/2014/main" id="{F87C9579-D46D-3AC5-402F-B4EA11F4D504}"/>
                    </a:ext>
                  </a:extLst>
                </p:cNvPr>
                <p:cNvGrpSpPr/>
                <p:nvPr/>
              </p:nvGrpSpPr>
              <p:grpSpPr>
                <a:xfrm>
                  <a:off x="3728404" y="1166403"/>
                  <a:ext cx="6258174" cy="4648164"/>
                  <a:chOff x="3889483" y="116733"/>
                  <a:chExt cx="7598883" cy="6080137"/>
                </a:xfrm>
              </p:grpSpPr>
              <p:cxnSp>
                <p:nvCxnSpPr>
                  <p:cNvPr id="115" name="Connecteur droit avec flèche 114">
                    <a:extLst>
                      <a:ext uri="{FF2B5EF4-FFF2-40B4-BE49-F238E27FC236}">
                        <a16:creationId xmlns:a16="http://schemas.microsoft.com/office/drawing/2014/main" id="{4386FC66-9E50-361D-5E6F-0B2767ACEF9A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3889483" y="6187142"/>
                    <a:ext cx="7598883" cy="0"/>
                  </a:xfrm>
                  <a:prstGeom prst="straightConnector1">
                    <a:avLst/>
                  </a:prstGeom>
                  <a:ln w="57150">
                    <a:tailEnd type="triangle"/>
                  </a:ln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16" name="Connecteur droit avec flèche 115">
                    <a:extLst>
                      <a:ext uri="{FF2B5EF4-FFF2-40B4-BE49-F238E27FC236}">
                        <a16:creationId xmlns:a16="http://schemas.microsoft.com/office/drawing/2014/main" id="{E781C97A-D36E-C748-7210-0745EB582823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3897142" y="116733"/>
                    <a:ext cx="31251" cy="6080137"/>
                  </a:xfrm>
                  <a:prstGeom prst="straightConnector1">
                    <a:avLst/>
                  </a:prstGeom>
                  <a:ln w="57150">
                    <a:tailEnd type="triangle"/>
                  </a:ln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114" name="Forme libre : forme 113">
                  <a:extLst>
                    <a:ext uri="{FF2B5EF4-FFF2-40B4-BE49-F238E27FC236}">
                      <a16:creationId xmlns:a16="http://schemas.microsoft.com/office/drawing/2014/main" id="{0EE8F495-723F-AF2A-D9B9-50067F46CAF4}"/>
                    </a:ext>
                  </a:extLst>
                </p:cNvPr>
                <p:cNvSpPr/>
                <p:nvPr/>
              </p:nvSpPr>
              <p:spPr>
                <a:xfrm>
                  <a:off x="3763108" y="3156379"/>
                  <a:ext cx="5710813" cy="3025438"/>
                </a:xfrm>
                <a:custGeom>
                  <a:avLst/>
                  <a:gdLst>
                    <a:gd name="connsiteX0" fmla="*/ 0 w 5758961"/>
                    <a:gd name="connsiteY0" fmla="*/ 1315473 h 2054027"/>
                    <a:gd name="connsiteX1" fmla="*/ 888023 w 5758961"/>
                    <a:gd name="connsiteY1" fmla="*/ 1113250 h 2054027"/>
                    <a:gd name="connsiteX2" fmla="*/ 1450730 w 5758961"/>
                    <a:gd name="connsiteY2" fmla="*/ 691220 h 2054027"/>
                    <a:gd name="connsiteX3" fmla="*/ 2382715 w 5758961"/>
                    <a:gd name="connsiteY3" fmla="*/ 66966 h 2054027"/>
                    <a:gd name="connsiteX4" fmla="*/ 3640015 w 5758961"/>
                    <a:gd name="connsiteY4" fmla="*/ 128512 h 2054027"/>
                    <a:gd name="connsiteX5" fmla="*/ 5002823 w 5758961"/>
                    <a:gd name="connsiteY5" fmla="*/ 1051704 h 2054027"/>
                    <a:gd name="connsiteX6" fmla="*/ 5758961 w 5758961"/>
                    <a:gd name="connsiteY6" fmla="*/ 2054027 h 2054027"/>
                    <a:gd name="connsiteX0" fmla="*/ 0 w 5388052"/>
                    <a:gd name="connsiteY0" fmla="*/ 1315473 h 1673664"/>
                    <a:gd name="connsiteX1" fmla="*/ 888023 w 5388052"/>
                    <a:gd name="connsiteY1" fmla="*/ 1113250 h 1673664"/>
                    <a:gd name="connsiteX2" fmla="*/ 1450730 w 5388052"/>
                    <a:gd name="connsiteY2" fmla="*/ 691220 h 1673664"/>
                    <a:gd name="connsiteX3" fmla="*/ 2382715 w 5388052"/>
                    <a:gd name="connsiteY3" fmla="*/ 66966 h 1673664"/>
                    <a:gd name="connsiteX4" fmla="*/ 3640015 w 5388052"/>
                    <a:gd name="connsiteY4" fmla="*/ 128512 h 1673664"/>
                    <a:gd name="connsiteX5" fmla="*/ 5002823 w 5388052"/>
                    <a:gd name="connsiteY5" fmla="*/ 1051704 h 1673664"/>
                    <a:gd name="connsiteX6" fmla="*/ 5388052 w 5388052"/>
                    <a:gd name="connsiteY6" fmla="*/ 1673664 h 1673664"/>
                    <a:gd name="connsiteX0" fmla="*/ 0 w 5388052"/>
                    <a:gd name="connsiteY0" fmla="*/ 1299996 h 1658187"/>
                    <a:gd name="connsiteX1" fmla="*/ 888023 w 5388052"/>
                    <a:gd name="connsiteY1" fmla="*/ 1097773 h 1658187"/>
                    <a:gd name="connsiteX2" fmla="*/ 1450730 w 5388052"/>
                    <a:gd name="connsiteY2" fmla="*/ 675743 h 1658187"/>
                    <a:gd name="connsiteX3" fmla="*/ 2382715 w 5388052"/>
                    <a:gd name="connsiteY3" fmla="*/ 51489 h 1658187"/>
                    <a:gd name="connsiteX4" fmla="*/ 3640015 w 5388052"/>
                    <a:gd name="connsiteY4" fmla="*/ 113035 h 1658187"/>
                    <a:gd name="connsiteX5" fmla="*/ 4686006 w 5388052"/>
                    <a:gd name="connsiteY5" fmla="*/ 728314 h 1658187"/>
                    <a:gd name="connsiteX6" fmla="*/ 5388052 w 5388052"/>
                    <a:gd name="connsiteY6" fmla="*/ 1658187 h 1658187"/>
                    <a:gd name="connsiteX0" fmla="*/ 0 w 5388052"/>
                    <a:gd name="connsiteY0" fmla="*/ 1299996 h 1658187"/>
                    <a:gd name="connsiteX1" fmla="*/ 888023 w 5388052"/>
                    <a:gd name="connsiteY1" fmla="*/ 1097773 h 1658187"/>
                    <a:gd name="connsiteX2" fmla="*/ 1450730 w 5388052"/>
                    <a:gd name="connsiteY2" fmla="*/ 675743 h 1658187"/>
                    <a:gd name="connsiteX3" fmla="*/ 2076174 w 5388052"/>
                    <a:gd name="connsiteY3" fmla="*/ 51489 h 1658187"/>
                    <a:gd name="connsiteX4" fmla="*/ 3640015 w 5388052"/>
                    <a:gd name="connsiteY4" fmla="*/ 113035 h 1658187"/>
                    <a:gd name="connsiteX5" fmla="*/ 4686006 w 5388052"/>
                    <a:gd name="connsiteY5" fmla="*/ 728314 h 1658187"/>
                    <a:gd name="connsiteX6" fmla="*/ 5388052 w 5388052"/>
                    <a:gd name="connsiteY6" fmla="*/ 1658187 h 1658187"/>
                    <a:gd name="connsiteX0" fmla="*/ 0 w 5388052"/>
                    <a:gd name="connsiteY0" fmla="*/ 1299996 h 1658187"/>
                    <a:gd name="connsiteX1" fmla="*/ 888023 w 5388052"/>
                    <a:gd name="connsiteY1" fmla="*/ 1097773 h 1658187"/>
                    <a:gd name="connsiteX2" fmla="*/ 1202184 w 5388052"/>
                    <a:gd name="connsiteY2" fmla="*/ 675743 h 1658187"/>
                    <a:gd name="connsiteX3" fmla="*/ 2076174 w 5388052"/>
                    <a:gd name="connsiteY3" fmla="*/ 51489 h 1658187"/>
                    <a:gd name="connsiteX4" fmla="*/ 3640015 w 5388052"/>
                    <a:gd name="connsiteY4" fmla="*/ 113035 h 1658187"/>
                    <a:gd name="connsiteX5" fmla="*/ 4686006 w 5388052"/>
                    <a:gd name="connsiteY5" fmla="*/ 728314 h 1658187"/>
                    <a:gd name="connsiteX6" fmla="*/ 5388052 w 5388052"/>
                    <a:gd name="connsiteY6" fmla="*/ 1658187 h 1658187"/>
                    <a:gd name="connsiteX0" fmla="*/ 0 w 5388052"/>
                    <a:gd name="connsiteY0" fmla="*/ 1330994 h 1689185"/>
                    <a:gd name="connsiteX1" fmla="*/ 888023 w 5388052"/>
                    <a:gd name="connsiteY1" fmla="*/ 1128771 h 1689185"/>
                    <a:gd name="connsiteX2" fmla="*/ 2076174 w 5388052"/>
                    <a:gd name="connsiteY2" fmla="*/ 82487 h 1689185"/>
                    <a:gd name="connsiteX3" fmla="*/ 3640015 w 5388052"/>
                    <a:gd name="connsiteY3" fmla="*/ 144033 h 1689185"/>
                    <a:gd name="connsiteX4" fmla="*/ 4686006 w 5388052"/>
                    <a:gd name="connsiteY4" fmla="*/ 759312 h 1689185"/>
                    <a:gd name="connsiteX5" fmla="*/ 5388052 w 5388052"/>
                    <a:gd name="connsiteY5" fmla="*/ 1689185 h 1689185"/>
                    <a:gd name="connsiteX0" fmla="*/ 0 w 5388052"/>
                    <a:gd name="connsiteY0" fmla="*/ 1329087 h 1687278"/>
                    <a:gd name="connsiteX1" fmla="*/ 664331 w 5388052"/>
                    <a:gd name="connsiteY1" fmla="*/ 1100972 h 1687278"/>
                    <a:gd name="connsiteX2" fmla="*/ 2076174 w 5388052"/>
                    <a:gd name="connsiteY2" fmla="*/ 80580 h 1687278"/>
                    <a:gd name="connsiteX3" fmla="*/ 3640015 w 5388052"/>
                    <a:gd name="connsiteY3" fmla="*/ 142126 h 1687278"/>
                    <a:gd name="connsiteX4" fmla="*/ 4686006 w 5388052"/>
                    <a:gd name="connsiteY4" fmla="*/ 757405 h 1687278"/>
                    <a:gd name="connsiteX5" fmla="*/ 5388052 w 5388052"/>
                    <a:gd name="connsiteY5" fmla="*/ 1687278 h 1687278"/>
                    <a:gd name="connsiteX0" fmla="*/ 0 w 5388052"/>
                    <a:gd name="connsiteY0" fmla="*/ 1334060 h 1692251"/>
                    <a:gd name="connsiteX1" fmla="*/ 664331 w 5388052"/>
                    <a:gd name="connsiteY1" fmla="*/ 1105945 h 1692251"/>
                    <a:gd name="connsiteX2" fmla="*/ 2076174 w 5388052"/>
                    <a:gd name="connsiteY2" fmla="*/ 85553 h 1692251"/>
                    <a:gd name="connsiteX3" fmla="*/ 3192632 w 5388052"/>
                    <a:gd name="connsiteY3" fmla="*/ 134153 h 1692251"/>
                    <a:gd name="connsiteX4" fmla="*/ 4686006 w 5388052"/>
                    <a:gd name="connsiteY4" fmla="*/ 762378 h 1692251"/>
                    <a:gd name="connsiteX5" fmla="*/ 5388052 w 5388052"/>
                    <a:gd name="connsiteY5" fmla="*/ 1692251 h 1692251"/>
                    <a:gd name="connsiteX0" fmla="*/ 0 w 5388052"/>
                    <a:gd name="connsiteY0" fmla="*/ 1332912 h 1691103"/>
                    <a:gd name="connsiteX1" fmla="*/ 664331 w 5388052"/>
                    <a:gd name="connsiteY1" fmla="*/ 1104797 h 1691103"/>
                    <a:gd name="connsiteX2" fmla="*/ 2076174 w 5388052"/>
                    <a:gd name="connsiteY2" fmla="*/ 84405 h 1691103"/>
                    <a:gd name="connsiteX3" fmla="*/ 3192632 w 5388052"/>
                    <a:gd name="connsiteY3" fmla="*/ 133005 h 1691103"/>
                    <a:gd name="connsiteX4" fmla="*/ 4114349 w 5388052"/>
                    <a:gd name="connsiteY4" fmla="*/ 735336 h 1691103"/>
                    <a:gd name="connsiteX5" fmla="*/ 5388052 w 5388052"/>
                    <a:gd name="connsiteY5" fmla="*/ 1691103 h 1691103"/>
                    <a:gd name="connsiteX0" fmla="*/ 0 w 4965522"/>
                    <a:gd name="connsiteY0" fmla="*/ 1332912 h 1671684"/>
                    <a:gd name="connsiteX1" fmla="*/ 664331 w 4965522"/>
                    <a:gd name="connsiteY1" fmla="*/ 1104797 h 1671684"/>
                    <a:gd name="connsiteX2" fmla="*/ 2076174 w 4965522"/>
                    <a:gd name="connsiteY2" fmla="*/ 84405 h 1671684"/>
                    <a:gd name="connsiteX3" fmla="*/ 3192632 w 4965522"/>
                    <a:gd name="connsiteY3" fmla="*/ 133005 h 1671684"/>
                    <a:gd name="connsiteX4" fmla="*/ 4114349 w 4965522"/>
                    <a:gd name="connsiteY4" fmla="*/ 735336 h 1671684"/>
                    <a:gd name="connsiteX5" fmla="*/ 4965522 w 4965522"/>
                    <a:gd name="connsiteY5" fmla="*/ 1671684 h 1671684"/>
                    <a:gd name="connsiteX0" fmla="*/ 0 w 4965522"/>
                    <a:gd name="connsiteY0" fmla="*/ 1332912 h 1671684"/>
                    <a:gd name="connsiteX1" fmla="*/ 664331 w 4965522"/>
                    <a:gd name="connsiteY1" fmla="*/ 1104797 h 1671684"/>
                    <a:gd name="connsiteX2" fmla="*/ 2076174 w 4965522"/>
                    <a:gd name="connsiteY2" fmla="*/ 84405 h 1671684"/>
                    <a:gd name="connsiteX3" fmla="*/ 3192632 w 4965522"/>
                    <a:gd name="connsiteY3" fmla="*/ 133005 h 1671684"/>
                    <a:gd name="connsiteX4" fmla="*/ 4271763 w 4965522"/>
                    <a:gd name="connsiteY4" fmla="*/ 735336 h 1671684"/>
                    <a:gd name="connsiteX5" fmla="*/ 4965522 w 4965522"/>
                    <a:gd name="connsiteY5" fmla="*/ 1671684 h 1671684"/>
                    <a:gd name="connsiteX0" fmla="*/ 0 w 4965522"/>
                    <a:gd name="connsiteY0" fmla="*/ 1380490 h 1719262"/>
                    <a:gd name="connsiteX1" fmla="*/ 664331 w 4965522"/>
                    <a:gd name="connsiteY1" fmla="*/ 1152375 h 1719262"/>
                    <a:gd name="connsiteX2" fmla="*/ 2076174 w 4965522"/>
                    <a:gd name="connsiteY2" fmla="*/ 131983 h 1719262"/>
                    <a:gd name="connsiteX3" fmla="*/ 3308620 w 4965522"/>
                    <a:gd name="connsiteY3" fmla="*/ 83485 h 1719262"/>
                    <a:gd name="connsiteX4" fmla="*/ 4271763 w 4965522"/>
                    <a:gd name="connsiteY4" fmla="*/ 782914 h 1719262"/>
                    <a:gd name="connsiteX5" fmla="*/ 4965522 w 4965522"/>
                    <a:gd name="connsiteY5" fmla="*/ 1719262 h 1719262"/>
                    <a:gd name="connsiteX0" fmla="*/ 0 w 4965522"/>
                    <a:gd name="connsiteY0" fmla="*/ 1576649 h 1915421"/>
                    <a:gd name="connsiteX1" fmla="*/ 664331 w 4965522"/>
                    <a:gd name="connsiteY1" fmla="*/ 1348534 h 1915421"/>
                    <a:gd name="connsiteX2" fmla="*/ 2043035 w 4965522"/>
                    <a:gd name="connsiteY2" fmla="*/ 62741 h 1915421"/>
                    <a:gd name="connsiteX3" fmla="*/ 3308620 w 4965522"/>
                    <a:gd name="connsiteY3" fmla="*/ 279644 h 1915421"/>
                    <a:gd name="connsiteX4" fmla="*/ 4271763 w 4965522"/>
                    <a:gd name="connsiteY4" fmla="*/ 979073 h 1915421"/>
                    <a:gd name="connsiteX5" fmla="*/ 4965522 w 4965522"/>
                    <a:gd name="connsiteY5" fmla="*/ 1915421 h 1915421"/>
                    <a:gd name="connsiteX0" fmla="*/ 0 w 4965522"/>
                    <a:gd name="connsiteY0" fmla="*/ 1690732 h 2029504"/>
                    <a:gd name="connsiteX1" fmla="*/ 664331 w 4965522"/>
                    <a:gd name="connsiteY1" fmla="*/ 1462617 h 2029504"/>
                    <a:gd name="connsiteX2" fmla="*/ 2043035 w 4965522"/>
                    <a:gd name="connsiteY2" fmla="*/ 176824 h 2029504"/>
                    <a:gd name="connsiteX3" fmla="*/ 3548882 w 4965522"/>
                    <a:gd name="connsiteY3" fmla="*/ 108906 h 2029504"/>
                    <a:gd name="connsiteX4" fmla="*/ 4271763 w 4965522"/>
                    <a:gd name="connsiteY4" fmla="*/ 1093156 h 2029504"/>
                    <a:gd name="connsiteX5" fmla="*/ 4965522 w 4965522"/>
                    <a:gd name="connsiteY5" fmla="*/ 2029504 h 2029504"/>
                    <a:gd name="connsiteX0" fmla="*/ 0 w 4965522"/>
                    <a:gd name="connsiteY0" fmla="*/ 1685106 h 2023878"/>
                    <a:gd name="connsiteX1" fmla="*/ 664331 w 4965522"/>
                    <a:gd name="connsiteY1" fmla="*/ 1456991 h 2023878"/>
                    <a:gd name="connsiteX2" fmla="*/ 2043035 w 4965522"/>
                    <a:gd name="connsiteY2" fmla="*/ 171198 h 2023878"/>
                    <a:gd name="connsiteX3" fmla="*/ 3548882 w 4965522"/>
                    <a:gd name="connsiteY3" fmla="*/ 103280 h 2023878"/>
                    <a:gd name="connsiteX4" fmla="*/ 4470601 w 4965522"/>
                    <a:gd name="connsiteY4" fmla="*/ 1003378 h 2023878"/>
                    <a:gd name="connsiteX5" fmla="*/ 4965522 w 4965522"/>
                    <a:gd name="connsiteY5" fmla="*/ 2023878 h 2023878"/>
                    <a:gd name="connsiteX0" fmla="*/ 0 w 4965522"/>
                    <a:gd name="connsiteY0" fmla="*/ 1682534 h 2021306"/>
                    <a:gd name="connsiteX1" fmla="*/ 664331 w 4965522"/>
                    <a:gd name="connsiteY1" fmla="*/ 1454419 h 2021306"/>
                    <a:gd name="connsiteX2" fmla="*/ 2043035 w 4965522"/>
                    <a:gd name="connsiteY2" fmla="*/ 168626 h 2021306"/>
                    <a:gd name="connsiteX3" fmla="*/ 3548882 w 4965522"/>
                    <a:gd name="connsiteY3" fmla="*/ 100708 h 2021306"/>
                    <a:gd name="connsiteX4" fmla="*/ 4470601 w 4965522"/>
                    <a:gd name="connsiteY4" fmla="*/ 961967 h 2021306"/>
                    <a:gd name="connsiteX5" fmla="*/ 4965522 w 4965522"/>
                    <a:gd name="connsiteY5" fmla="*/ 2021306 h 2021306"/>
                    <a:gd name="connsiteX0" fmla="*/ 0 w 4965522"/>
                    <a:gd name="connsiteY0" fmla="*/ 1682534 h 2021306"/>
                    <a:gd name="connsiteX1" fmla="*/ 664331 w 4965522"/>
                    <a:gd name="connsiteY1" fmla="*/ 1454419 h 2021306"/>
                    <a:gd name="connsiteX2" fmla="*/ 2043035 w 4965522"/>
                    <a:gd name="connsiteY2" fmla="*/ 168626 h 2021306"/>
                    <a:gd name="connsiteX3" fmla="*/ 3548882 w 4965522"/>
                    <a:gd name="connsiteY3" fmla="*/ 100708 h 2021306"/>
                    <a:gd name="connsiteX4" fmla="*/ 4470601 w 4965522"/>
                    <a:gd name="connsiteY4" fmla="*/ 961967 h 2021306"/>
                    <a:gd name="connsiteX5" fmla="*/ 4965522 w 4965522"/>
                    <a:gd name="connsiteY5" fmla="*/ 2021306 h 2021306"/>
                    <a:gd name="connsiteX0" fmla="*/ 0 w 4965522"/>
                    <a:gd name="connsiteY0" fmla="*/ 1682534 h 2021306"/>
                    <a:gd name="connsiteX1" fmla="*/ 664331 w 4965522"/>
                    <a:gd name="connsiteY1" fmla="*/ 1454419 h 2021306"/>
                    <a:gd name="connsiteX2" fmla="*/ 2043035 w 4965522"/>
                    <a:gd name="connsiteY2" fmla="*/ 168626 h 2021306"/>
                    <a:gd name="connsiteX3" fmla="*/ 3548882 w 4965522"/>
                    <a:gd name="connsiteY3" fmla="*/ 100708 h 2021306"/>
                    <a:gd name="connsiteX4" fmla="*/ 4470601 w 4965522"/>
                    <a:gd name="connsiteY4" fmla="*/ 961967 h 2021306"/>
                    <a:gd name="connsiteX5" fmla="*/ 4965522 w 4965522"/>
                    <a:gd name="connsiteY5" fmla="*/ 2021306 h 2021306"/>
                    <a:gd name="connsiteX0" fmla="*/ 0 w 4965522"/>
                    <a:gd name="connsiteY0" fmla="*/ 1682534 h 2021306"/>
                    <a:gd name="connsiteX1" fmla="*/ 664331 w 4965522"/>
                    <a:gd name="connsiteY1" fmla="*/ 1454419 h 2021306"/>
                    <a:gd name="connsiteX2" fmla="*/ 2043035 w 4965522"/>
                    <a:gd name="connsiteY2" fmla="*/ 168626 h 2021306"/>
                    <a:gd name="connsiteX3" fmla="*/ 3548882 w 4965522"/>
                    <a:gd name="connsiteY3" fmla="*/ 100708 h 2021306"/>
                    <a:gd name="connsiteX4" fmla="*/ 4470601 w 4965522"/>
                    <a:gd name="connsiteY4" fmla="*/ 961967 h 2021306"/>
                    <a:gd name="connsiteX5" fmla="*/ 4965522 w 4965522"/>
                    <a:gd name="connsiteY5" fmla="*/ 2021306 h 2021306"/>
                    <a:gd name="connsiteX0" fmla="*/ 0 w 4965522"/>
                    <a:gd name="connsiteY0" fmla="*/ 1673677 h 2012449"/>
                    <a:gd name="connsiteX1" fmla="*/ 995727 w 4965522"/>
                    <a:gd name="connsiteY1" fmla="*/ 1290205 h 2012449"/>
                    <a:gd name="connsiteX2" fmla="*/ 2043035 w 4965522"/>
                    <a:gd name="connsiteY2" fmla="*/ 159769 h 2012449"/>
                    <a:gd name="connsiteX3" fmla="*/ 3548882 w 4965522"/>
                    <a:gd name="connsiteY3" fmla="*/ 91851 h 2012449"/>
                    <a:gd name="connsiteX4" fmla="*/ 4470601 w 4965522"/>
                    <a:gd name="connsiteY4" fmla="*/ 953110 h 2012449"/>
                    <a:gd name="connsiteX5" fmla="*/ 4965522 w 4965522"/>
                    <a:gd name="connsiteY5" fmla="*/ 2012449 h 2012449"/>
                    <a:gd name="connsiteX0" fmla="*/ 0 w 4965522"/>
                    <a:gd name="connsiteY0" fmla="*/ 1727943 h 2066715"/>
                    <a:gd name="connsiteX1" fmla="*/ 995727 w 4965522"/>
                    <a:gd name="connsiteY1" fmla="*/ 1344471 h 2066715"/>
                    <a:gd name="connsiteX2" fmla="*/ 2043035 w 4965522"/>
                    <a:gd name="connsiteY2" fmla="*/ 214035 h 2066715"/>
                    <a:gd name="connsiteX3" fmla="*/ 3449464 w 4965522"/>
                    <a:gd name="connsiteY3" fmla="*/ 68438 h 2066715"/>
                    <a:gd name="connsiteX4" fmla="*/ 4470601 w 4965522"/>
                    <a:gd name="connsiteY4" fmla="*/ 1007376 h 2066715"/>
                    <a:gd name="connsiteX5" fmla="*/ 4965522 w 4965522"/>
                    <a:gd name="connsiteY5" fmla="*/ 2066715 h 2066715"/>
                    <a:gd name="connsiteX0" fmla="*/ 0 w 4965522"/>
                    <a:gd name="connsiteY0" fmla="*/ 1728899 h 2067671"/>
                    <a:gd name="connsiteX1" fmla="*/ 995727 w 4965522"/>
                    <a:gd name="connsiteY1" fmla="*/ 1345427 h 2067671"/>
                    <a:gd name="connsiteX2" fmla="*/ 2043035 w 4965522"/>
                    <a:gd name="connsiteY2" fmla="*/ 214991 h 2067671"/>
                    <a:gd name="connsiteX3" fmla="*/ 3449464 w 4965522"/>
                    <a:gd name="connsiteY3" fmla="*/ 69394 h 2067671"/>
                    <a:gd name="connsiteX4" fmla="*/ 4371183 w 4965522"/>
                    <a:gd name="connsiteY4" fmla="*/ 1021278 h 2067671"/>
                    <a:gd name="connsiteX5" fmla="*/ 4965522 w 4965522"/>
                    <a:gd name="connsiteY5" fmla="*/ 2067671 h 2067671"/>
                    <a:gd name="connsiteX0" fmla="*/ 0 w 4965522"/>
                    <a:gd name="connsiteY0" fmla="*/ 1944383 h 2283155"/>
                    <a:gd name="connsiteX1" fmla="*/ 995727 w 4965522"/>
                    <a:gd name="connsiteY1" fmla="*/ 1560911 h 2283155"/>
                    <a:gd name="connsiteX2" fmla="*/ 2109315 w 4965522"/>
                    <a:gd name="connsiteY2" fmla="*/ 87396 h 2283155"/>
                    <a:gd name="connsiteX3" fmla="*/ 3449464 w 4965522"/>
                    <a:gd name="connsiteY3" fmla="*/ 284878 h 2283155"/>
                    <a:gd name="connsiteX4" fmla="*/ 4371183 w 4965522"/>
                    <a:gd name="connsiteY4" fmla="*/ 1236762 h 2283155"/>
                    <a:gd name="connsiteX5" fmla="*/ 4965522 w 4965522"/>
                    <a:gd name="connsiteY5" fmla="*/ 2283155 h 2283155"/>
                    <a:gd name="connsiteX0" fmla="*/ 0 w 4965522"/>
                    <a:gd name="connsiteY0" fmla="*/ 1913784 h 2252556"/>
                    <a:gd name="connsiteX1" fmla="*/ 995727 w 4965522"/>
                    <a:gd name="connsiteY1" fmla="*/ 1530312 h 2252556"/>
                    <a:gd name="connsiteX2" fmla="*/ 2109315 w 4965522"/>
                    <a:gd name="connsiteY2" fmla="*/ 56797 h 2252556"/>
                    <a:gd name="connsiteX3" fmla="*/ 3714580 w 4965522"/>
                    <a:gd name="connsiteY3" fmla="*/ 390215 h 2252556"/>
                    <a:gd name="connsiteX4" fmla="*/ 4371183 w 4965522"/>
                    <a:gd name="connsiteY4" fmla="*/ 1206163 h 2252556"/>
                    <a:gd name="connsiteX5" fmla="*/ 4965522 w 4965522"/>
                    <a:gd name="connsiteY5" fmla="*/ 2252556 h 2252556"/>
                    <a:gd name="connsiteX0" fmla="*/ 0 w 4965522"/>
                    <a:gd name="connsiteY0" fmla="*/ 1922121 h 2260893"/>
                    <a:gd name="connsiteX1" fmla="*/ 995727 w 4965522"/>
                    <a:gd name="connsiteY1" fmla="*/ 1538649 h 2260893"/>
                    <a:gd name="connsiteX2" fmla="*/ 2109315 w 4965522"/>
                    <a:gd name="connsiteY2" fmla="*/ 65134 h 2260893"/>
                    <a:gd name="connsiteX3" fmla="*/ 3714580 w 4965522"/>
                    <a:gd name="connsiteY3" fmla="*/ 398552 h 2260893"/>
                    <a:gd name="connsiteX4" fmla="*/ 4371183 w 4965522"/>
                    <a:gd name="connsiteY4" fmla="*/ 1214500 h 2260893"/>
                    <a:gd name="connsiteX5" fmla="*/ 4965522 w 4965522"/>
                    <a:gd name="connsiteY5" fmla="*/ 2260893 h 2260893"/>
                    <a:gd name="connsiteX0" fmla="*/ 0 w 4965522"/>
                    <a:gd name="connsiteY0" fmla="*/ 1957628 h 2296400"/>
                    <a:gd name="connsiteX1" fmla="*/ 995727 w 4965522"/>
                    <a:gd name="connsiteY1" fmla="*/ 1574156 h 2296400"/>
                    <a:gd name="connsiteX2" fmla="*/ 2109315 w 4965522"/>
                    <a:gd name="connsiteY2" fmla="*/ 100641 h 2296400"/>
                    <a:gd name="connsiteX3" fmla="*/ 3714580 w 4965522"/>
                    <a:gd name="connsiteY3" fmla="*/ 434059 h 2296400"/>
                    <a:gd name="connsiteX4" fmla="*/ 4371183 w 4965522"/>
                    <a:gd name="connsiteY4" fmla="*/ 1250007 h 2296400"/>
                    <a:gd name="connsiteX5" fmla="*/ 4965522 w 4965522"/>
                    <a:gd name="connsiteY5" fmla="*/ 2296400 h 2296400"/>
                    <a:gd name="connsiteX0" fmla="*/ 0 w 4965522"/>
                    <a:gd name="connsiteY0" fmla="*/ 1975042 h 2313814"/>
                    <a:gd name="connsiteX1" fmla="*/ 995727 w 4965522"/>
                    <a:gd name="connsiteY1" fmla="*/ 1591570 h 2313814"/>
                    <a:gd name="connsiteX2" fmla="*/ 2109315 w 4965522"/>
                    <a:gd name="connsiteY2" fmla="*/ 118055 h 2313814"/>
                    <a:gd name="connsiteX3" fmla="*/ 3714580 w 4965522"/>
                    <a:gd name="connsiteY3" fmla="*/ 451473 h 2313814"/>
                    <a:gd name="connsiteX4" fmla="*/ 4965522 w 4965522"/>
                    <a:gd name="connsiteY4" fmla="*/ 2313814 h 2313814"/>
                    <a:gd name="connsiteX0" fmla="*/ 0 w 4965522"/>
                    <a:gd name="connsiteY0" fmla="*/ 1949471 h 2288243"/>
                    <a:gd name="connsiteX1" fmla="*/ 995727 w 4965522"/>
                    <a:gd name="connsiteY1" fmla="*/ 1565999 h 2288243"/>
                    <a:gd name="connsiteX2" fmla="*/ 2109315 w 4965522"/>
                    <a:gd name="connsiteY2" fmla="*/ 92484 h 2288243"/>
                    <a:gd name="connsiteX3" fmla="*/ 3557166 w 4965522"/>
                    <a:gd name="connsiteY3" fmla="*/ 387063 h 2288243"/>
                    <a:gd name="connsiteX4" fmla="*/ 4965522 w 4965522"/>
                    <a:gd name="connsiteY4" fmla="*/ 2288243 h 2288243"/>
                    <a:gd name="connsiteX0" fmla="*/ 0 w 4965522"/>
                    <a:gd name="connsiteY0" fmla="*/ 1949471 h 2288243"/>
                    <a:gd name="connsiteX1" fmla="*/ 995727 w 4965522"/>
                    <a:gd name="connsiteY1" fmla="*/ 1565999 h 2288243"/>
                    <a:gd name="connsiteX2" fmla="*/ 2109315 w 4965522"/>
                    <a:gd name="connsiteY2" fmla="*/ 92484 h 2288243"/>
                    <a:gd name="connsiteX3" fmla="*/ 3557166 w 4965522"/>
                    <a:gd name="connsiteY3" fmla="*/ 387063 h 2288243"/>
                    <a:gd name="connsiteX4" fmla="*/ 4965522 w 4965522"/>
                    <a:gd name="connsiteY4" fmla="*/ 2288243 h 2288243"/>
                    <a:gd name="connsiteX0" fmla="*/ 0 w 4965522"/>
                    <a:gd name="connsiteY0" fmla="*/ 1949471 h 2288243"/>
                    <a:gd name="connsiteX1" fmla="*/ 995727 w 4965522"/>
                    <a:gd name="connsiteY1" fmla="*/ 1565999 h 2288243"/>
                    <a:gd name="connsiteX2" fmla="*/ 2846672 w 4965522"/>
                    <a:gd name="connsiteY2" fmla="*/ 92484 h 2288243"/>
                    <a:gd name="connsiteX3" fmla="*/ 3557166 w 4965522"/>
                    <a:gd name="connsiteY3" fmla="*/ 387063 h 2288243"/>
                    <a:gd name="connsiteX4" fmla="*/ 4965522 w 4965522"/>
                    <a:gd name="connsiteY4" fmla="*/ 2288243 h 2288243"/>
                    <a:gd name="connsiteX0" fmla="*/ 0 w 4965522"/>
                    <a:gd name="connsiteY0" fmla="*/ 1964678 h 2303450"/>
                    <a:gd name="connsiteX1" fmla="*/ 995727 w 4965522"/>
                    <a:gd name="connsiteY1" fmla="*/ 1581206 h 2303450"/>
                    <a:gd name="connsiteX2" fmla="*/ 2846672 w 4965522"/>
                    <a:gd name="connsiteY2" fmla="*/ 107691 h 2303450"/>
                    <a:gd name="connsiteX3" fmla="*/ 4460428 w 4965522"/>
                    <a:gd name="connsiteY3" fmla="*/ 357018 h 2303450"/>
                    <a:gd name="connsiteX4" fmla="*/ 4965522 w 4965522"/>
                    <a:gd name="connsiteY4" fmla="*/ 2303450 h 2303450"/>
                    <a:gd name="connsiteX0" fmla="*/ 0 w 4965522"/>
                    <a:gd name="connsiteY0" fmla="*/ 1961335 h 2300107"/>
                    <a:gd name="connsiteX1" fmla="*/ 1696216 w 4965522"/>
                    <a:gd name="connsiteY1" fmla="*/ 1532610 h 2300107"/>
                    <a:gd name="connsiteX2" fmla="*/ 2846672 w 4965522"/>
                    <a:gd name="connsiteY2" fmla="*/ 104348 h 2300107"/>
                    <a:gd name="connsiteX3" fmla="*/ 4460428 w 4965522"/>
                    <a:gd name="connsiteY3" fmla="*/ 353675 h 2300107"/>
                    <a:gd name="connsiteX4" fmla="*/ 4965522 w 4965522"/>
                    <a:gd name="connsiteY4" fmla="*/ 2300107 h 2300107"/>
                    <a:gd name="connsiteX0" fmla="*/ 0 w 4965522"/>
                    <a:gd name="connsiteY0" fmla="*/ 1961335 h 2300107"/>
                    <a:gd name="connsiteX1" fmla="*/ 1419705 w 4965522"/>
                    <a:gd name="connsiteY1" fmla="*/ 1532610 h 2300107"/>
                    <a:gd name="connsiteX2" fmla="*/ 2846672 w 4965522"/>
                    <a:gd name="connsiteY2" fmla="*/ 104348 h 2300107"/>
                    <a:gd name="connsiteX3" fmla="*/ 4460428 w 4965522"/>
                    <a:gd name="connsiteY3" fmla="*/ 353675 h 2300107"/>
                    <a:gd name="connsiteX4" fmla="*/ 4965522 w 4965522"/>
                    <a:gd name="connsiteY4" fmla="*/ 2300107 h 2300107"/>
                    <a:gd name="connsiteX0" fmla="*/ 0 w 4965522"/>
                    <a:gd name="connsiteY0" fmla="*/ 1961335 h 2300107"/>
                    <a:gd name="connsiteX1" fmla="*/ 1419705 w 4965522"/>
                    <a:gd name="connsiteY1" fmla="*/ 1532610 h 2300107"/>
                    <a:gd name="connsiteX2" fmla="*/ 2846672 w 4965522"/>
                    <a:gd name="connsiteY2" fmla="*/ 104348 h 2300107"/>
                    <a:gd name="connsiteX3" fmla="*/ 3962712 w 4965522"/>
                    <a:gd name="connsiteY3" fmla="*/ 353675 h 2300107"/>
                    <a:gd name="connsiteX4" fmla="*/ 4965522 w 4965522"/>
                    <a:gd name="connsiteY4" fmla="*/ 2300107 h 2300107"/>
                    <a:gd name="connsiteX0" fmla="*/ 0 w 4965522"/>
                    <a:gd name="connsiteY0" fmla="*/ 1961335 h 2300107"/>
                    <a:gd name="connsiteX1" fmla="*/ 1419705 w 4965522"/>
                    <a:gd name="connsiteY1" fmla="*/ 1532610 h 2300107"/>
                    <a:gd name="connsiteX2" fmla="*/ 2975710 w 4965522"/>
                    <a:gd name="connsiteY2" fmla="*/ 104348 h 2300107"/>
                    <a:gd name="connsiteX3" fmla="*/ 3962712 w 4965522"/>
                    <a:gd name="connsiteY3" fmla="*/ 353675 h 2300107"/>
                    <a:gd name="connsiteX4" fmla="*/ 4965522 w 4965522"/>
                    <a:gd name="connsiteY4" fmla="*/ 2300107 h 2300107"/>
                    <a:gd name="connsiteX0" fmla="*/ 0 w 4965522"/>
                    <a:gd name="connsiteY0" fmla="*/ 1972701 h 2311473"/>
                    <a:gd name="connsiteX1" fmla="*/ 1419705 w 4965522"/>
                    <a:gd name="connsiteY1" fmla="*/ 1543976 h 2311473"/>
                    <a:gd name="connsiteX2" fmla="*/ 2975710 w 4965522"/>
                    <a:gd name="connsiteY2" fmla="*/ 115714 h 2311473"/>
                    <a:gd name="connsiteX3" fmla="*/ 4091748 w 4965522"/>
                    <a:gd name="connsiteY3" fmla="*/ 334872 h 2311473"/>
                    <a:gd name="connsiteX4" fmla="*/ 4965522 w 4965522"/>
                    <a:gd name="connsiteY4" fmla="*/ 2311473 h 2311473"/>
                    <a:gd name="connsiteX0" fmla="*/ 0 w 5444805"/>
                    <a:gd name="connsiteY0" fmla="*/ 1972701 h 2251135"/>
                    <a:gd name="connsiteX1" fmla="*/ 1419705 w 5444805"/>
                    <a:gd name="connsiteY1" fmla="*/ 1543976 h 2251135"/>
                    <a:gd name="connsiteX2" fmla="*/ 2975710 w 5444805"/>
                    <a:gd name="connsiteY2" fmla="*/ 115714 h 2251135"/>
                    <a:gd name="connsiteX3" fmla="*/ 4091748 w 5444805"/>
                    <a:gd name="connsiteY3" fmla="*/ 334872 h 2251135"/>
                    <a:gd name="connsiteX4" fmla="*/ 5444805 w 5444805"/>
                    <a:gd name="connsiteY4" fmla="*/ 2251135 h 2251135"/>
                    <a:gd name="connsiteX0" fmla="*/ 0 w 5444805"/>
                    <a:gd name="connsiteY0" fmla="*/ 1966891 h 2245325"/>
                    <a:gd name="connsiteX1" fmla="*/ 1419705 w 5444805"/>
                    <a:gd name="connsiteY1" fmla="*/ 1538166 h 2245325"/>
                    <a:gd name="connsiteX2" fmla="*/ 2975710 w 5444805"/>
                    <a:gd name="connsiteY2" fmla="*/ 109904 h 2245325"/>
                    <a:gd name="connsiteX3" fmla="*/ 4349822 w 5444805"/>
                    <a:gd name="connsiteY3" fmla="*/ 344148 h 2245325"/>
                    <a:gd name="connsiteX4" fmla="*/ 5444805 w 5444805"/>
                    <a:gd name="connsiteY4" fmla="*/ 2245325 h 2245325"/>
                    <a:gd name="connsiteX0" fmla="*/ 0 w 5444805"/>
                    <a:gd name="connsiteY0" fmla="*/ 1966891 h 2245325"/>
                    <a:gd name="connsiteX1" fmla="*/ 1419705 w 5444805"/>
                    <a:gd name="connsiteY1" fmla="*/ 1538166 h 2245325"/>
                    <a:gd name="connsiteX2" fmla="*/ 3233787 w 5444805"/>
                    <a:gd name="connsiteY2" fmla="*/ 109904 h 2245325"/>
                    <a:gd name="connsiteX3" fmla="*/ 4349822 w 5444805"/>
                    <a:gd name="connsiteY3" fmla="*/ 344148 h 2245325"/>
                    <a:gd name="connsiteX4" fmla="*/ 5444805 w 5444805"/>
                    <a:gd name="connsiteY4" fmla="*/ 2245325 h 22453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444805" h="2245325">
                      <a:moveTo>
                        <a:pt x="0" y="1966891"/>
                      </a:moveTo>
                      <a:cubicBezTo>
                        <a:pt x="323117" y="1917800"/>
                        <a:pt x="880741" y="1847664"/>
                        <a:pt x="1419705" y="1538166"/>
                      </a:cubicBezTo>
                      <a:cubicBezTo>
                        <a:pt x="1958669" y="1228668"/>
                        <a:pt x="2745434" y="308907"/>
                        <a:pt x="3233787" y="109904"/>
                      </a:cubicBezTo>
                      <a:cubicBezTo>
                        <a:pt x="3722140" y="-89099"/>
                        <a:pt x="3873788" y="-21812"/>
                        <a:pt x="4349822" y="344148"/>
                      </a:cubicBezTo>
                      <a:cubicBezTo>
                        <a:pt x="4825857" y="710108"/>
                        <a:pt x="5291896" y="1740820"/>
                        <a:pt x="5444805" y="2245325"/>
                      </a:cubicBezTo>
                    </a:path>
                  </a:pathLst>
                </a:custGeom>
                <a:noFill/>
                <a:ln w="38100">
                  <a:solidFill>
                    <a:schemeClr val="accent1">
                      <a:shade val="50000"/>
                      <a:alpha val="20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 sz="1799" dirty="0"/>
                </a:p>
              </p:txBody>
            </p:sp>
          </p:grpSp>
          <p:sp>
            <p:nvSpPr>
              <p:cNvPr id="112" name="Forme libre : forme 111">
                <a:extLst>
                  <a:ext uri="{FF2B5EF4-FFF2-40B4-BE49-F238E27FC236}">
                    <a16:creationId xmlns:a16="http://schemas.microsoft.com/office/drawing/2014/main" id="{A30EFB53-FEB0-BD7C-1A45-14B97D7E7501}"/>
                  </a:ext>
                </a:extLst>
              </p:cNvPr>
              <p:cNvSpPr/>
              <p:nvPr/>
            </p:nvSpPr>
            <p:spPr>
              <a:xfrm>
                <a:off x="3988103" y="1379969"/>
                <a:ext cx="5481256" cy="4968994"/>
              </a:xfrm>
              <a:custGeom>
                <a:avLst/>
                <a:gdLst>
                  <a:gd name="connsiteX0" fmla="*/ 0 w 5184843"/>
                  <a:gd name="connsiteY0" fmla="*/ 0 h 4278196"/>
                  <a:gd name="connsiteX1" fmla="*/ 875490 w 5184843"/>
                  <a:gd name="connsiteY1" fmla="*/ 4260714 h 4278196"/>
                  <a:gd name="connsiteX2" fmla="*/ 3025302 w 5184843"/>
                  <a:gd name="connsiteY2" fmla="*/ 1556425 h 4278196"/>
                  <a:gd name="connsiteX3" fmla="*/ 3988341 w 5184843"/>
                  <a:gd name="connsiteY3" fmla="*/ 2733472 h 4278196"/>
                  <a:gd name="connsiteX4" fmla="*/ 4805464 w 5184843"/>
                  <a:gd name="connsiteY4" fmla="*/ 1498059 h 4278196"/>
                  <a:gd name="connsiteX5" fmla="*/ 5184843 w 5184843"/>
                  <a:gd name="connsiteY5" fmla="*/ 1313234 h 4278196"/>
                  <a:gd name="connsiteX0" fmla="*/ 0 w 5184843"/>
                  <a:gd name="connsiteY0" fmla="*/ 0 h 4345250"/>
                  <a:gd name="connsiteX1" fmla="*/ 875490 w 5184843"/>
                  <a:gd name="connsiteY1" fmla="*/ 4260714 h 4345250"/>
                  <a:gd name="connsiteX2" fmla="*/ 2120502 w 5184843"/>
                  <a:gd name="connsiteY2" fmla="*/ 2742620 h 4345250"/>
                  <a:gd name="connsiteX3" fmla="*/ 3025302 w 5184843"/>
                  <a:gd name="connsiteY3" fmla="*/ 1556425 h 4345250"/>
                  <a:gd name="connsiteX4" fmla="*/ 3988341 w 5184843"/>
                  <a:gd name="connsiteY4" fmla="*/ 2733472 h 4345250"/>
                  <a:gd name="connsiteX5" fmla="*/ 4805464 w 5184843"/>
                  <a:gd name="connsiteY5" fmla="*/ 1498059 h 4345250"/>
                  <a:gd name="connsiteX6" fmla="*/ 5184843 w 5184843"/>
                  <a:gd name="connsiteY6" fmla="*/ 1313234 h 4345250"/>
                  <a:gd name="connsiteX0" fmla="*/ 0 w 5184843"/>
                  <a:gd name="connsiteY0" fmla="*/ 0 h 4347908"/>
                  <a:gd name="connsiteX1" fmla="*/ 875490 w 5184843"/>
                  <a:gd name="connsiteY1" fmla="*/ 4260714 h 4347908"/>
                  <a:gd name="connsiteX2" fmla="*/ 2341157 w 5184843"/>
                  <a:gd name="connsiteY2" fmla="*/ 2770637 h 4347908"/>
                  <a:gd name="connsiteX3" fmla="*/ 3025302 w 5184843"/>
                  <a:gd name="connsiteY3" fmla="*/ 1556425 h 4347908"/>
                  <a:gd name="connsiteX4" fmla="*/ 3988341 w 5184843"/>
                  <a:gd name="connsiteY4" fmla="*/ 2733472 h 4347908"/>
                  <a:gd name="connsiteX5" fmla="*/ 4805464 w 5184843"/>
                  <a:gd name="connsiteY5" fmla="*/ 1498059 h 4347908"/>
                  <a:gd name="connsiteX6" fmla="*/ 5184843 w 5184843"/>
                  <a:gd name="connsiteY6" fmla="*/ 1313234 h 4347908"/>
                  <a:gd name="connsiteX0" fmla="*/ 0 w 5184843"/>
                  <a:gd name="connsiteY0" fmla="*/ 0 h 4347908"/>
                  <a:gd name="connsiteX1" fmla="*/ 875490 w 5184843"/>
                  <a:gd name="connsiteY1" fmla="*/ 4260714 h 4347908"/>
                  <a:gd name="connsiteX2" fmla="*/ 2341157 w 5184843"/>
                  <a:gd name="connsiteY2" fmla="*/ 2770637 h 4347908"/>
                  <a:gd name="connsiteX3" fmla="*/ 3025302 w 5184843"/>
                  <a:gd name="connsiteY3" fmla="*/ 1556425 h 4347908"/>
                  <a:gd name="connsiteX4" fmla="*/ 3988341 w 5184843"/>
                  <a:gd name="connsiteY4" fmla="*/ 2733472 h 4347908"/>
                  <a:gd name="connsiteX5" fmla="*/ 4805464 w 5184843"/>
                  <a:gd name="connsiteY5" fmla="*/ 1498059 h 4347908"/>
                  <a:gd name="connsiteX6" fmla="*/ 5184843 w 5184843"/>
                  <a:gd name="connsiteY6" fmla="*/ 1313234 h 4347908"/>
                  <a:gd name="connsiteX0" fmla="*/ 0 w 5184843"/>
                  <a:gd name="connsiteY0" fmla="*/ 0 h 4267294"/>
                  <a:gd name="connsiteX1" fmla="*/ 914429 w 5184843"/>
                  <a:gd name="connsiteY1" fmla="*/ 4176661 h 4267294"/>
                  <a:gd name="connsiteX2" fmla="*/ 2341157 w 5184843"/>
                  <a:gd name="connsiteY2" fmla="*/ 2770637 h 4267294"/>
                  <a:gd name="connsiteX3" fmla="*/ 3025302 w 5184843"/>
                  <a:gd name="connsiteY3" fmla="*/ 1556425 h 4267294"/>
                  <a:gd name="connsiteX4" fmla="*/ 3988341 w 5184843"/>
                  <a:gd name="connsiteY4" fmla="*/ 2733472 h 4267294"/>
                  <a:gd name="connsiteX5" fmla="*/ 4805464 w 5184843"/>
                  <a:gd name="connsiteY5" fmla="*/ 1498059 h 4267294"/>
                  <a:gd name="connsiteX6" fmla="*/ 5184843 w 5184843"/>
                  <a:gd name="connsiteY6" fmla="*/ 1313234 h 4267294"/>
                  <a:gd name="connsiteX0" fmla="*/ 0 w 5184843"/>
                  <a:gd name="connsiteY0" fmla="*/ 0 h 4176935"/>
                  <a:gd name="connsiteX1" fmla="*/ 914429 w 5184843"/>
                  <a:gd name="connsiteY1" fmla="*/ 4176661 h 4176935"/>
                  <a:gd name="connsiteX2" fmla="*/ 2341157 w 5184843"/>
                  <a:gd name="connsiteY2" fmla="*/ 2770637 h 4176935"/>
                  <a:gd name="connsiteX3" fmla="*/ 3025302 w 5184843"/>
                  <a:gd name="connsiteY3" fmla="*/ 1556425 h 4176935"/>
                  <a:gd name="connsiteX4" fmla="*/ 3988341 w 5184843"/>
                  <a:gd name="connsiteY4" fmla="*/ 2733472 h 4176935"/>
                  <a:gd name="connsiteX5" fmla="*/ 4805464 w 5184843"/>
                  <a:gd name="connsiteY5" fmla="*/ 1498059 h 4176935"/>
                  <a:gd name="connsiteX6" fmla="*/ 5184843 w 5184843"/>
                  <a:gd name="connsiteY6" fmla="*/ 1313234 h 4176935"/>
                  <a:gd name="connsiteX0" fmla="*/ 0 w 5184843"/>
                  <a:gd name="connsiteY0" fmla="*/ 0 h 4268724"/>
                  <a:gd name="connsiteX1" fmla="*/ 914429 w 5184843"/>
                  <a:gd name="connsiteY1" fmla="*/ 4176661 h 4268724"/>
                  <a:gd name="connsiteX2" fmla="*/ 2263279 w 5184843"/>
                  <a:gd name="connsiteY2" fmla="*/ 2784647 h 4268724"/>
                  <a:gd name="connsiteX3" fmla="*/ 3025302 w 5184843"/>
                  <a:gd name="connsiteY3" fmla="*/ 1556425 h 4268724"/>
                  <a:gd name="connsiteX4" fmla="*/ 3988341 w 5184843"/>
                  <a:gd name="connsiteY4" fmla="*/ 2733472 h 4268724"/>
                  <a:gd name="connsiteX5" fmla="*/ 4805464 w 5184843"/>
                  <a:gd name="connsiteY5" fmla="*/ 1498059 h 4268724"/>
                  <a:gd name="connsiteX6" fmla="*/ 5184843 w 5184843"/>
                  <a:gd name="connsiteY6" fmla="*/ 1313234 h 4268724"/>
                  <a:gd name="connsiteX0" fmla="*/ 0 w 5184843"/>
                  <a:gd name="connsiteY0" fmla="*/ 0 h 4177323"/>
                  <a:gd name="connsiteX1" fmla="*/ 914429 w 5184843"/>
                  <a:gd name="connsiteY1" fmla="*/ 4176661 h 4177323"/>
                  <a:gd name="connsiteX2" fmla="*/ 2263279 w 5184843"/>
                  <a:gd name="connsiteY2" fmla="*/ 2784647 h 4177323"/>
                  <a:gd name="connsiteX3" fmla="*/ 3025302 w 5184843"/>
                  <a:gd name="connsiteY3" fmla="*/ 1556425 h 4177323"/>
                  <a:gd name="connsiteX4" fmla="*/ 3988341 w 5184843"/>
                  <a:gd name="connsiteY4" fmla="*/ 2733472 h 4177323"/>
                  <a:gd name="connsiteX5" fmla="*/ 4805464 w 5184843"/>
                  <a:gd name="connsiteY5" fmla="*/ 1498059 h 4177323"/>
                  <a:gd name="connsiteX6" fmla="*/ 5184843 w 5184843"/>
                  <a:gd name="connsiteY6" fmla="*/ 1313234 h 4177323"/>
                  <a:gd name="connsiteX0" fmla="*/ 0 w 5184843"/>
                  <a:gd name="connsiteY0" fmla="*/ 0 h 4177371"/>
                  <a:gd name="connsiteX1" fmla="*/ 914429 w 5184843"/>
                  <a:gd name="connsiteY1" fmla="*/ 4176661 h 4177371"/>
                  <a:gd name="connsiteX2" fmla="*/ 2263279 w 5184843"/>
                  <a:gd name="connsiteY2" fmla="*/ 2784647 h 4177371"/>
                  <a:gd name="connsiteX3" fmla="*/ 3025302 w 5184843"/>
                  <a:gd name="connsiteY3" fmla="*/ 1556425 h 4177371"/>
                  <a:gd name="connsiteX4" fmla="*/ 3988341 w 5184843"/>
                  <a:gd name="connsiteY4" fmla="*/ 2733472 h 4177371"/>
                  <a:gd name="connsiteX5" fmla="*/ 4805464 w 5184843"/>
                  <a:gd name="connsiteY5" fmla="*/ 1498059 h 4177371"/>
                  <a:gd name="connsiteX6" fmla="*/ 5184843 w 5184843"/>
                  <a:gd name="connsiteY6" fmla="*/ 1313234 h 4177371"/>
                  <a:gd name="connsiteX0" fmla="*/ 1548 w 5186391"/>
                  <a:gd name="connsiteY0" fmla="*/ 0 h 4177372"/>
                  <a:gd name="connsiteX1" fmla="*/ 915977 w 5186391"/>
                  <a:gd name="connsiteY1" fmla="*/ 4176661 h 4177372"/>
                  <a:gd name="connsiteX2" fmla="*/ 2264827 w 5186391"/>
                  <a:gd name="connsiteY2" fmla="*/ 2784647 h 4177372"/>
                  <a:gd name="connsiteX3" fmla="*/ 3026850 w 5186391"/>
                  <a:gd name="connsiteY3" fmla="*/ 1556425 h 4177372"/>
                  <a:gd name="connsiteX4" fmla="*/ 3989889 w 5186391"/>
                  <a:gd name="connsiteY4" fmla="*/ 2733472 h 4177372"/>
                  <a:gd name="connsiteX5" fmla="*/ 4807012 w 5186391"/>
                  <a:gd name="connsiteY5" fmla="*/ 1498059 h 4177372"/>
                  <a:gd name="connsiteX6" fmla="*/ 5186391 w 5186391"/>
                  <a:gd name="connsiteY6" fmla="*/ 1313234 h 4177372"/>
                  <a:gd name="connsiteX0" fmla="*/ 1548 w 5186391"/>
                  <a:gd name="connsiteY0" fmla="*/ 0 h 4177372"/>
                  <a:gd name="connsiteX1" fmla="*/ 915977 w 5186391"/>
                  <a:gd name="connsiteY1" fmla="*/ 4176661 h 4177372"/>
                  <a:gd name="connsiteX2" fmla="*/ 2264827 w 5186391"/>
                  <a:gd name="connsiteY2" fmla="*/ 2784647 h 4177372"/>
                  <a:gd name="connsiteX3" fmla="*/ 3026850 w 5186391"/>
                  <a:gd name="connsiteY3" fmla="*/ 1556425 h 4177372"/>
                  <a:gd name="connsiteX4" fmla="*/ 3989889 w 5186391"/>
                  <a:gd name="connsiteY4" fmla="*/ 2733472 h 4177372"/>
                  <a:gd name="connsiteX5" fmla="*/ 4807012 w 5186391"/>
                  <a:gd name="connsiteY5" fmla="*/ 1498059 h 4177372"/>
                  <a:gd name="connsiteX6" fmla="*/ 5186391 w 5186391"/>
                  <a:gd name="connsiteY6" fmla="*/ 1313234 h 4177372"/>
                  <a:gd name="connsiteX0" fmla="*/ 1548 w 6302934"/>
                  <a:gd name="connsiteY0" fmla="*/ 0 h 4879272"/>
                  <a:gd name="connsiteX1" fmla="*/ 915977 w 6302934"/>
                  <a:gd name="connsiteY1" fmla="*/ 4176661 h 4879272"/>
                  <a:gd name="connsiteX2" fmla="*/ 2264827 w 6302934"/>
                  <a:gd name="connsiteY2" fmla="*/ 2784647 h 4879272"/>
                  <a:gd name="connsiteX3" fmla="*/ 3026850 w 6302934"/>
                  <a:gd name="connsiteY3" fmla="*/ 1556425 h 4879272"/>
                  <a:gd name="connsiteX4" fmla="*/ 3989889 w 6302934"/>
                  <a:gd name="connsiteY4" fmla="*/ 2733472 h 4879272"/>
                  <a:gd name="connsiteX5" fmla="*/ 4807012 w 6302934"/>
                  <a:gd name="connsiteY5" fmla="*/ 1498059 h 4879272"/>
                  <a:gd name="connsiteX6" fmla="*/ 6302934 w 6302934"/>
                  <a:gd name="connsiteY6" fmla="*/ 4879272 h 4879272"/>
                  <a:gd name="connsiteX0" fmla="*/ 1548 w 6302934"/>
                  <a:gd name="connsiteY0" fmla="*/ 0 h 4879272"/>
                  <a:gd name="connsiteX1" fmla="*/ 915977 w 6302934"/>
                  <a:gd name="connsiteY1" fmla="*/ 4176661 h 4879272"/>
                  <a:gd name="connsiteX2" fmla="*/ 2264827 w 6302934"/>
                  <a:gd name="connsiteY2" fmla="*/ 2784647 h 4879272"/>
                  <a:gd name="connsiteX3" fmla="*/ 3026850 w 6302934"/>
                  <a:gd name="connsiteY3" fmla="*/ 1556425 h 4879272"/>
                  <a:gd name="connsiteX4" fmla="*/ 3989889 w 6302934"/>
                  <a:gd name="connsiteY4" fmla="*/ 2733472 h 4879272"/>
                  <a:gd name="connsiteX5" fmla="*/ 5000698 w 6302934"/>
                  <a:gd name="connsiteY5" fmla="*/ 1424280 h 4879272"/>
                  <a:gd name="connsiteX6" fmla="*/ 6302934 w 6302934"/>
                  <a:gd name="connsiteY6" fmla="*/ 4879272 h 4879272"/>
                  <a:gd name="connsiteX0" fmla="*/ 1548 w 6302934"/>
                  <a:gd name="connsiteY0" fmla="*/ 0 h 4879272"/>
                  <a:gd name="connsiteX1" fmla="*/ 915977 w 6302934"/>
                  <a:gd name="connsiteY1" fmla="*/ 4176661 h 4879272"/>
                  <a:gd name="connsiteX2" fmla="*/ 2264827 w 6302934"/>
                  <a:gd name="connsiteY2" fmla="*/ 2784647 h 4879272"/>
                  <a:gd name="connsiteX3" fmla="*/ 3026850 w 6302934"/>
                  <a:gd name="connsiteY3" fmla="*/ 1556425 h 4879272"/>
                  <a:gd name="connsiteX4" fmla="*/ 3989889 w 6302934"/>
                  <a:gd name="connsiteY4" fmla="*/ 2733472 h 4879272"/>
                  <a:gd name="connsiteX5" fmla="*/ 5000698 w 6302934"/>
                  <a:gd name="connsiteY5" fmla="*/ 1424280 h 4879272"/>
                  <a:gd name="connsiteX6" fmla="*/ 6302934 w 6302934"/>
                  <a:gd name="connsiteY6" fmla="*/ 4879272 h 4879272"/>
                  <a:gd name="connsiteX0" fmla="*/ 1548 w 6302934"/>
                  <a:gd name="connsiteY0" fmla="*/ 0 h 4879272"/>
                  <a:gd name="connsiteX1" fmla="*/ 915977 w 6302934"/>
                  <a:gd name="connsiteY1" fmla="*/ 4176661 h 4879272"/>
                  <a:gd name="connsiteX2" fmla="*/ 2264827 w 6302934"/>
                  <a:gd name="connsiteY2" fmla="*/ 2784647 h 4879272"/>
                  <a:gd name="connsiteX3" fmla="*/ 3026850 w 6302934"/>
                  <a:gd name="connsiteY3" fmla="*/ 1556425 h 4879272"/>
                  <a:gd name="connsiteX4" fmla="*/ 3989889 w 6302934"/>
                  <a:gd name="connsiteY4" fmla="*/ 2733472 h 4879272"/>
                  <a:gd name="connsiteX5" fmla="*/ 5000698 w 6302934"/>
                  <a:gd name="connsiteY5" fmla="*/ 1424280 h 4879272"/>
                  <a:gd name="connsiteX6" fmla="*/ 6302934 w 6302934"/>
                  <a:gd name="connsiteY6" fmla="*/ 4879272 h 4879272"/>
                  <a:gd name="connsiteX0" fmla="*/ 1548 w 6302934"/>
                  <a:gd name="connsiteY0" fmla="*/ 0 h 4879272"/>
                  <a:gd name="connsiteX1" fmla="*/ 915977 w 6302934"/>
                  <a:gd name="connsiteY1" fmla="*/ 4176661 h 4879272"/>
                  <a:gd name="connsiteX2" fmla="*/ 2264827 w 6302934"/>
                  <a:gd name="connsiteY2" fmla="*/ 2784647 h 4879272"/>
                  <a:gd name="connsiteX3" fmla="*/ 3129390 w 6302934"/>
                  <a:gd name="connsiteY3" fmla="*/ 1494942 h 4879272"/>
                  <a:gd name="connsiteX4" fmla="*/ 3989889 w 6302934"/>
                  <a:gd name="connsiteY4" fmla="*/ 2733472 h 4879272"/>
                  <a:gd name="connsiteX5" fmla="*/ 5000698 w 6302934"/>
                  <a:gd name="connsiteY5" fmla="*/ 1424280 h 4879272"/>
                  <a:gd name="connsiteX6" fmla="*/ 6302934 w 6302934"/>
                  <a:gd name="connsiteY6" fmla="*/ 4879272 h 4879272"/>
                  <a:gd name="connsiteX0" fmla="*/ 1548 w 6302934"/>
                  <a:gd name="connsiteY0" fmla="*/ 0 h 4879272"/>
                  <a:gd name="connsiteX1" fmla="*/ 915977 w 6302934"/>
                  <a:gd name="connsiteY1" fmla="*/ 4176661 h 4879272"/>
                  <a:gd name="connsiteX2" fmla="*/ 2264827 w 6302934"/>
                  <a:gd name="connsiteY2" fmla="*/ 2784647 h 4879272"/>
                  <a:gd name="connsiteX3" fmla="*/ 3129390 w 6302934"/>
                  <a:gd name="connsiteY3" fmla="*/ 1494942 h 4879272"/>
                  <a:gd name="connsiteX4" fmla="*/ 3989889 w 6302934"/>
                  <a:gd name="connsiteY4" fmla="*/ 2733472 h 4879272"/>
                  <a:gd name="connsiteX5" fmla="*/ 5000698 w 6302934"/>
                  <a:gd name="connsiteY5" fmla="*/ 1424280 h 4879272"/>
                  <a:gd name="connsiteX6" fmla="*/ 6302934 w 6302934"/>
                  <a:gd name="connsiteY6" fmla="*/ 4879272 h 4879272"/>
                  <a:gd name="connsiteX0" fmla="*/ 1548 w 6302934"/>
                  <a:gd name="connsiteY0" fmla="*/ 0 h 4879272"/>
                  <a:gd name="connsiteX1" fmla="*/ 915977 w 6302934"/>
                  <a:gd name="connsiteY1" fmla="*/ 4176661 h 4879272"/>
                  <a:gd name="connsiteX2" fmla="*/ 2264827 w 6302934"/>
                  <a:gd name="connsiteY2" fmla="*/ 2784647 h 4879272"/>
                  <a:gd name="connsiteX3" fmla="*/ 3129390 w 6302934"/>
                  <a:gd name="connsiteY3" fmla="*/ 1494942 h 4879272"/>
                  <a:gd name="connsiteX4" fmla="*/ 3989889 w 6302934"/>
                  <a:gd name="connsiteY4" fmla="*/ 2733472 h 4879272"/>
                  <a:gd name="connsiteX5" fmla="*/ 5000698 w 6302934"/>
                  <a:gd name="connsiteY5" fmla="*/ 1424280 h 4879272"/>
                  <a:gd name="connsiteX6" fmla="*/ 6302934 w 6302934"/>
                  <a:gd name="connsiteY6" fmla="*/ 4879272 h 4879272"/>
                  <a:gd name="connsiteX0" fmla="*/ 1548 w 6302934"/>
                  <a:gd name="connsiteY0" fmla="*/ 0 h 4879272"/>
                  <a:gd name="connsiteX1" fmla="*/ 915977 w 6302934"/>
                  <a:gd name="connsiteY1" fmla="*/ 4176661 h 4879272"/>
                  <a:gd name="connsiteX2" fmla="*/ 2264827 w 6302934"/>
                  <a:gd name="connsiteY2" fmla="*/ 2784647 h 4879272"/>
                  <a:gd name="connsiteX3" fmla="*/ 3129390 w 6302934"/>
                  <a:gd name="connsiteY3" fmla="*/ 1494942 h 4879272"/>
                  <a:gd name="connsiteX4" fmla="*/ 3989889 w 6302934"/>
                  <a:gd name="connsiteY4" fmla="*/ 2733472 h 4879272"/>
                  <a:gd name="connsiteX5" fmla="*/ 5000698 w 6302934"/>
                  <a:gd name="connsiteY5" fmla="*/ 1424280 h 4879272"/>
                  <a:gd name="connsiteX6" fmla="*/ 5698824 w 6302934"/>
                  <a:gd name="connsiteY6" fmla="*/ 2925353 h 4879272"/>
                  <a:gd name="connsiteX7" fmla="*/ 6302934 w 6302934"/>
                  <a:gd name="connsiteY7" fmla="*/ 4879272 h 4879272"/>
                  <a:gd name="connsiteX0" fmla="*/ 1548 w 6302934"/>
                  <a:gd name="connsiteY0" fmla="*/ 0 h 4879272"/>
                  <a:gd name="connsiteX1" fmla="*/ 915977 w 6302934"/>
                  <a:gd name="connsiteY1" fmla="*/ 4176661 h 4879272"/>
                  <a:gd name="connsiteX2" fmla="*/ 2264827 w 6302934"/>
                  <a:gd name="connsiteY2" fmla="*/ 2784647 h 4879272"/>
                  <a:gd name="connsiteX3" fmla="*/ 3129390 w 6302934"/>
                  <a:gd name="connsiteY3" fmla="*/ 1494942 h 4879272"/>
                  <a:gd name="connsiteX4" fmla="*/ 3989889 w 6302934"/>
                  <a:gd name="connsiteY4" fmla="*/ 2733472 h 4879272"/>
                  <a:gd name="connsiteX5" fmla="*/ 5000698 w 6302934"/>
                  <a:gd name="connsiteY5" fmla="*/ 1424280 h 4879272"/>
                  <a:gd name="connsiteX6" fmla="*/ 5846938 w 6302934"/>
                  <a:gd name="connsiteY6" fmla="*/ 2913056 h 4879272"/>
                  <a:gd name="connsiteX7" fmla="*/ 6302934 w 6302934"/>
                  <a:gd name="connsiteY7" fmla="*/ 4879272 h 4879272"/>
                  <a:gd name="connsiteX0" fmla="*/ 1548 w 6302934"/>
                  <a:gd name="connsiteY0" fmla="*/ 0 h 4879272"/>
                  <a:gd name="connsiteX1" fmla="*/ 915977 w 6302934"/>
                  <a:gd name="connsiteY1" fmla="*/ 4176661 h 4879272"/>
                  <a:gd name="connsiteX2" fmla="*/ 2264827 w 6302934"/>
                  <a:gd name="connsiteY2" fmla="*/ 2784647 h 4879272"/>
                  <a:gd name="connsiteX3" fmla="*/ 3129390 w 6302934"/>
                  <a:gd name="connsiteY3" fmla="*/ 1494942 h 4879272"/>
                  <a:gd name="connsiteX4" fmla="*/ 3989889 w 6302934"/>
                  <a:gd name="connsiteY4" fmla="*/ 2733472 h 4879272"/>
                  <a:gd name="connsiteX5" fmla="*/ 5000698 w 6302934"/>
                  <a:gd name="connsiteY5" fmla="*/ 1424280 h 4879272"/>
                  <a:gd name="connsiteX6" fmla="*/ 5846938 w 6302934"/>
                  <a:gd name="connsiteY6" fmla="*/ 2913056 h 4879272"/>
                  <a:gd name="connsiteX7" fmla="*/ 6302934 w 6302934"/>
                  <a:gd name="connsiteY7" fmla="*/ 4879272 h 4879272"/>
                  <a:gd name="connsiteX0" fmla="*/ 1548 w 6302934"/>
                  <a:gd name="connsiteY0" fmla="*/ 0 h 4879272"/>
                  <a:gd name="connsiteX1" fmla="*/ 915977 w 6302934"/>
                  <a:gd name="connsiteY1" fmla="*/ 4176661 h 4879272"/>
                  <a:gd name="connsiteX2" fmla="*/ 2264827 w 6302934"/>
                  <a:gd name="connsiteY2" fmla="*/ 2784647 h 4879272"/>
                  <a:gd name="connsiteX3" fmla="*/ 3129390 w 6302934"/>
                  <a:gd name="connsiteY3" fmla="*/ 1494942 h 4879272"/>
                  <a:gd name="connsiteX4" fmla="*/ 3989889 w 6302934"/>
                  <a:gd name="connsiteY4" fmla="*/ 2733472 h 4879272"/>
                  <a:gd name="connsiteX5" fmla="*/ 5000698 w 6302934"/>
                  <a:gd name="connsiteY5" fmla="*/ 1424280 h 4879272"/>
                  <a:gd name="connsiteX6" fmla="*/ 5846938 w 6302934"/>
                  <a:gd name="connsiteY6" fmla="*/ 2913056 h 4879272"/>
                  <a:gd name="connsiteX7" fmla="*/ 6302934 w 6302934"/>
                  <a:gd name="connsiteY7" fmla="*/ 4879272 h 4879272"/>
                  <a:gd name="connsiteX0" fmla="*/ 1548 w 6302934"/>
                  <a:gd name="connsiteY0" fmla="*/ 0 h 4879272"/>
                  <a:gd name="connsiteX1" fmla="*/ 915977 w 6302934"/>
                  <a:gd name="connsiteY1" fmla="*/ 4176661 h 4879272"/>
                  <a:gd name="connsiteX2" fmla="*/ 2264827 w 6302934"/>
                  <a:gd name="connsiteY2" fmla="*/ 2784647 h 4879272"/>
                  <a:gd name="connsiteX3" fmla="*/ 3129390 w 6302934"/>
                  <a:gd name="connsiteY3" fmla="*/ 1494942 h 4879272"/>
                  <a:gd name="connsiteX4" fmla="*/ 3989889 w 6302934"/>
                  <a:gd name="connsiteY4" fmla="*/ 2733472 h 4879272"/>
                  <a:gd name="connsiteX5" fmla="*/ 5000698 w 6302934"/>
                  <a:gd name="connsiteY5" fmla="*/ 1424280 h 4879272"/>
                  <a:gd name="connsiteX6" fmla="*/ 5755792 w 6302934"/>
                  <a:gd name="connsiteY6" fmla="*/ 2937650 h 4879272"/>
                  <a:gd name="connsiteX7" fmla="*/ 6302934 w 6302934"/>
                  <a:gd name="connsiteY7" fmla="*/ 4879272 h 4879272"/>
                  <a:gd name="connsiteX0" fmla="*/ 685 w 6250153"/>
                  <a:gd name="connsiteY0" fmla="*/ 0 h 6013991"/>
                  <a:gd name="connsiteX1" fmla="*/ 863196 w 6250153"/>
                  <a:gd name="connsiteY1" fmla="*/ 5311380 h 6013991"/>
                  <a:gd name="connsiteX2" fmla="*/ 2212046 w 6250153"/>
                  <a:gd name="connsiteY2" fmla="*/ 3919366 h 6013991"/>
                  <a:gd name="connsiteX3" fmla="*/ 3076609 w 6250153"/>
                  <a:gd name="connsiteY3" fmla="*/ 2629661 h 6013991"/>
                  <a:gd name="connsiteX4" fmla="*/ 3937108 w 6250153"/>
                  <a:gd name="connsiteY4" fmla="*/ 3868191 h 6013991"/>
                  <a:gd name="connsiteX5" fmla="*/ 4947917 w 6250153"/>
                  <a:gd name="connsiteY5" fmla="*/ 2558999 h 6013991"/>
                  <a:gd name="connsiteX6" fmla="*/ 5703011 w 6250153"/>
                  <a:gd name="connsiteY6" fmla="*/ 4072369 h 6013991"/>
                  <a:gd name="connsiteX7" fmla="*/ 6250153 w 6250153"/>
                  <a:gd name="connsiteY7" fmla="*/ 6013991 h 6013991"/>
                  <a:gd name="connsiteX0" fmla="*/ 2130 w 6251598"/>
                  <a:gd name="connsiteY0" fmla="*/ 0 h 6013991"/>
                  <a:gd name="connsiteX1" fmla="*/ 864641 w 6251598"/>
                  <a:gd name="connsiteY1" fmla="*/ 5311380 h 6013991"/>
                  <a:gd name="connsiteX2" fmla="*/ 2213491 w 6251598"/>
                  <a:gd name="connsiteY2" fmla="*/ 3919366 h 6013991"/>
                  <a:gd name="connsiteX3" fmla="*/ 3078054 w 6251598"/>
                  <a:gd name="connsiteY3" fmla="*/ 2629661 h 6013991"/>
                  <a:gd name="connsiteX4" fmla="*/ 3938553 w 6251598"/>
                  <a:gd name="connsiteY4" fmla="*/ 3868191 h 6013991"/>
                  <a:gd name="connsiteX5" fmla="*/ 4949362 w 6251598"/>
                  <a:gd name="connsiteY5" fmla="*/ 2558999 h 6013991"/>
                  <a:gd name="connsiteX6" fmla="*/ 5704456 w 6251598"/>
                  <a:gd name="connsiteY6" fmla="*/ 4072369 h 6013991"/>
                  <a:gd name="connsiteX7" fmla="*/ 6251598 w 6251598"/>
                  <a:gd name="connsiteY7" fmla="*/ 6013991 h 6013991"/>
                  <a:gd name="connsiteX0" fmla="*/ 816 w 6146446"/>
                  <a:gd name="connsiteY0" fmla="*/ 0 h 6013991"/>
                  <a:gd name="connsiteX1" fmla="*/ 759489 w 6146446"/>
                  <a:gd name="connsiteY1" fmla="*/ 5311380 h 6013991"/>
                  <a:gd name="connsiteX2" fmla="*/ 2108339 w 6146446"/>
                  <a:gd name="connsiteY2" fmla="*/ 3919366 h 6013991"/>
                  <a:gd name="connsiteX3" fmla="*/ 2972902 w 6146446"/>
                  <a:gd name="connsiteY3" fmla="*/ 2629661 h 6013991"/>
                  <a:gd name="connsiteX4" fmla="*/ 3833401 w 6146446"/>
                  <a:gd name="connsiteY4" fmla="*/ 3868191 h 6013991"/>
                  <a:gd name="connsiteX5" fmla="*/ 4844210 w 6146446"/>
                  <a:gd name="connsiteY5" fmla="*/ 2558999 h 6013991"/>
                  <a:gd name="connsiteX6" fmla="*/ 5599304 w 6146446"/>
                  <a:gd name="connsiteY6" fmla="*/ 4072369 h 6013991"/>
                  <a:gd name="connsiteX7" fmla="*/ 6146446 w 6146446"/>
                  <a:gd name="connsiteY7" fmla="*/ 6013991 h 6013991"/>
                  <a:gd name="connsiteX0" fmla="*/ 2855 w 6148485"/>
                  <a:gd name="connsiteY0" fmla="*/ 0 h 6013991"/>
                  <a:gd name="connsiteX1" fmla="*/ 761528 w 6148485"/>
                  <a:gd name="connsiteY1" fmla="*/ 5311380 h 6013991"/>
                  <a:gd name="connsiteX2" fmla="*/ 2110378 w 6148485"/>
                  <a:gd name="connsiteY2" fmla="*/ 3919366 h 6013991"/>
                  <a:gd name="connsiteX3" fmla="*/ 2974941 w 6148485"/>
                  <a:gd name="connsiteY3" fmla="*/ 2629661 h 6013991"/>
                  <a:gd name="connsiteX4" fmla="*/ 3835440 w 6148485"/>
                  <a:gd name="connsiteY4" fmla="*/ 3868191 h 6013991"/>
                  <a:gd name="connsiteX5" fmla="*/ 4846249 w 6148485"/>
                  <a:gd name="connsiteY5" fmla="*/ 2558999 h 6013991"/>
                  <a:gd name="connsiteX6" fmla="*/ 5601343 w 6148485"/>
                  <a:gd name="connsiteY6" fmla="*/ 4072369 h 6013991"/>
                  <a:gd name="connsiteX7" fmla="*/ 6148485 w 6148485"/>
                  <a:gd name="connsiteY7" fmla="*/ 6013991 h 6013991"/>
                  <a:gd name="connsiteX0" fmla="*/ 2855 w 6148485"/>
                  <a:gd name="connsiteY0" fmla="*/ 0 h 6013991"/>
                  <a:gd name="connsiteX1" fmla="*/ 761528 w 6148485"/>
                  <a:gd name="connsiteY1" fmla="*/ 5311380 h 6013991"/>
                  <a:gd name="connsiteX2" fmla="*/ 2110378 w 6148485"/>
                  <a:gd name="connsiteY2" fmla="*/ 3919366 h 6013991"/>
                  <a:gd name="connsiteX3" fmla="*/ 2974941 w 6148485"/>
                  <a:gd name="connsiteY3" fmla="*/ 2629661 h 6013991"/>
                  <a:gd name="connsiteX4" fmla="*/ 3835440 w 6148485"/>
                  <a:gd name="connsiteY4" fmla="*/ 3868191 h 6013991"/>
                  <a:gd name="connsiteX5" fmla="*/ 4839413 w 6148485"/>
                  <a:gd name="connsiteY5" fmla="*/ 1776930 h 6013991"/>
                  <a:gd name="connsiteX6" fmla="*/ 5601343 w 6148485"/>
                  <a:gd name="connsiteY6" fmla="*/ 4072369 h 6013991"/>
                  <a:gd name="connsiteX7" fmla="*/ 6148485 w 6148485"/>
                  <a:gd name="connsiteY7" fmla="*/ 6013991 h 6013991"/>
                  <a:gd name="connsiteX0" fmla="*/ 2855 w 6148485"/>
                  <a:gd name="connsiteY0" fmla="*/ 0 h 6013991"/>
                  <a:gd name="connsiteX1" fmla="*/ 761528 w 6148485"/>
                  <a:gd name="connsiteY1" fmla="*/ 5311380 h 6013991"/>
                  <a:gd name="connsiteX2" fmla="*/ 2110378 w 6148485"/>
                  <a:gd name="connsiteY2" fmla="*/ 3919366 h 6013991"/>
                  <a:gd name="connsiteX3" fmla="*/ 2974941 w 6148485"/>
                  <a:gd name="connsiteY3" fmla="*/ 2629661 h 6013991"/>
                  <a:gd name="connsiteX4" fmla="*/ 3835440 w 6148485"/>
                  <a:gd name="connsiteY4" fmla="*/ 3868191 h 6013991"/>
                  <a:gd name="connsiteX5" fmla="*/ 4839413 w 6148485"/>
                  <a:gd name="connsiteY5" fmla="*/ 1776930 h 6013991"/>
                  <a:gd name="connsiteX6" fmla="*/ 5601343 w 6148485"/>
                  <a:gd name="connsiteY6" fmla="*/ 4072369 h 6013991"/>
                  <a:gd name="connsiteX7" fmla="*/ 6148485 w 6148485"/>
                  <a:gd name="connsiteY7" fmla="*/ 6013991 h 6013991"/>
                  <a:gd name="connsiteX0" fmla="*/ 2855 w 6148485"/>
                  <a:gd name="connsiteY0" fmla="*/ 0 h 6013991"/>
                  <a:gd name="connsiteX1" fmla="*/ 761528 w 6148485"/>
                  <a:gd name="connsiteY1" fmla="*/ 5311380 h 6013991"/>
                  <a:gd name="connsiteX2" fmla="*/ 2110378 w 6148485"/>
                  <a:gd name="connsiteY2" fmla="*/ 3919366 h 6013991"/>
                  <a:gd name="connsiteX3" fmla="*/ 2974941 w 6148485"/>
                  <a:gd name="connsiteY3" fmla="*/ 2629661 h 6013991"/>
                  <a:gd name="connsiteX4" fmla="*/ 3835440 w 6148485"/>
                  <a:gd name="connsiteY4" fmla="*/ 3868191 h 6013991"/>
                  <a:gd name="connsiteX5" fmla="*/ 4839413 w 6148485"/>
                  <a:gd name="connsiteY5" fmla="*/ 1776930 h 6013991"/>
                  <a:gd name="connsiteX6" fmla="*/ 6148485 w 6148485"/>
                  <a:gd name="connsiteY6" fmla="*/ 6013991 h 6013991"/>
                  <a:gd name="connsiteX0" fmla="*/ 2855 w 6148485"/>
                  <a:gd name="connsiteY0" fmla="*/ 0 h 6013991"/>
                  <a:gd name="connsiteX1" fmla="*/ 761528 w 6148485"/>
                  <a:gd name="connsiteY1" fmla="*/ 5311380 h 6013991"/>
                  <a:gd name="connsiteX2" fmla="*/ 2110378 w 6148485"/>
                  <a:gd name="connsiteY2" fmla="*/ 3919366 h 6013991"/>
                  <a:gd name="connsiteX3" fmla="*/ 2974941 w 6148485"/>
                  <a:gd name="connsiteY3" fmla="*/ 2629661 h 6013991"/>
                  <a:gd name="connsiteX4" fmla="*/ 3835440 w 6148485"/>
                  <a:gd name="connsiteY4" fmla="*/ 3868191 h 6013991"/>
                  <a:gd name="connsiteX5" fmla="*/ 4839413 w 6148485"/>
                  <a:gd name="connsiteY5" fmla="*/ 1776930 h 6013991"/>
                  <a:gd name="connsiteX6" fmla="*/ 6148485 w 6148485"/>
                  <a:gd name="connsiteY6" fmla="*/ 6013991 h 6013991"/>
                  <a:gd name="connsiteX0" fmla="*/ 2855 w 6148485"/>
                  <a:gd name="connsiteY0" fmla="*/ 0 h 6013991"/>
                  <a:gd name="connsiteX1" fmla="*/ 761528 w 6148485"/>
                  <a:gd name="connsiteY1" fmla="*/ 5311380 h 6013991"/>
                  <a:gd name="connsiteX2" fmla="*/ 2110378 w 6148485"/>
                  <a:gd name="connsiteY2" fmla="*/ 3919366 h 6013991"/>
                  <a:gd name="connsiteX3" fmla="*/ 2974941 w 6148485"/>
                  <a:gd name="connsiteY3" fmla="*/ 2629661 h 6013991"/>
                  <a:gd name="connsiteX4" fmla="*/ 3835440 w 6148485"/>
                  <a:gd name="connsiteY4" fmla="*/ 3868191 h 6013991"/>
                  <a:gd name="connsiteX5" fmla="*/ 4839413 w 6148485"/>
                  <a:gd name="connsiteY5" fmla="*/ 1776930 h 6013991"/>
                  <a:gd name="connsiteX6" fmla="*/ 6148485 w 6148485"/>
                  <a:gd name="connsiteY6" fmla="*/ 6013991 h 6013991"/>
                  <a:gd name="connsiteX0" fmla="*/ 2855 w 6148485"/>
                  <a:gd name="connsiteY0" fmla="*/ 0 h 6013991"/>
                  <a:gd name="connsiteX1" fmla="*/ 761528 w 6148485"/>
                  <a:gd name="connsiteY1" fmla="*/ 5311380 h 6013991"/>
                  <a:gd name="connsiteX2" fmla="*/ 2110378 w 6148485"/>
                  <a:gd name="connsiteY2" fmla="*/ 3919366 h 6013991"/>
                  <a:gd name="connsiteX3" fmla="*/ 2974941 w 6148485"/>
                  <a:gd name="connsiteY3" fmla="*/ 2629661 h 6013991"/>
                  <a:gd name="connsiteX4" fmla="*/ 3835440 w 6148485"/>
                  <a:gd name="connsiteY4" fmla="*/ 3868191 h 6013991"/>
                  <a:gd name="connsiteX5" fmla="*/ 4839413 w 6148485"/>
                  <a:gd name="connsiteY5" fmla="*/ 1776930 h 6013991"/>
                  <a:gd name="connsiteX6" fmla="*/ 6148485 w 6148485"/>
                  <a:gd name="connsiteY6" fmla="*/ 6013991 h 6013991"/>
                  <a:gd name="connsiteX0" fmla="*/ 2855 w 6148485"/>
                  <a:gd name="connsiteY0" fmla="*/ 0 h 6013991"/>
                  <a:gd name="connsiteX1" fmla="*/ 761528 w 6148485"/>
                  <a:gd name="connsiteY1" fmla="*/ 5311380 h 6013991"/>
                  <a:gd name="connsiteX2" fmla="*/ 2110378 w 6148485"/>
                  <a:gd name="connsiteY2" fmla="*/ 3919366 h 6013991"/>
                  <a:gd name="connsiteX3" fmla="*/ 2974941 w 6148485"/>
                  <a:gd name="connsiteY3" fmla="*/ 2629661 h 6013991"/>
                  <a:gd name="connsiteX4" fmla="*/ 3835440 w 6148485"/>
                  <a:gd name="connsiteY4" fmla="*/ 3868191 h 6013991"/>
                  <a:gd name="connsiteX5" fmla="*/ 4839413 w 6148485"/>
                  <a:gd name="connsiteY5" fmla="*/ 1776930 h 6013991"/>
                  <a:gd name="connsiteX6" fmla="*/ 6148485 w 6148485"/>
                  <a:gd name="connsiteY6" fmla="*/ 6013991 h 6013991"/>
                  <a:gd name="connsiteX0" fmla="*/ 2855 w 6148485"/>
                  <a:gd name="connsiteY0" fmla="*/ 0 h 6013991"/>
                  <a:gd name="connsiteX1" fmla="*/ 761528 w 6148485"/>
                  <a:gd name="connsiteY1" fmla="*/ 5311380 h 6013991"/>
                  <a:gd name="connsiteX2" fmla="*/ 2110378 w 6148485"/>
                  <a:gd name="connsiteY2" fmla="*/ 3919366 h 6013991"/>
                  <a:gd name="connsiteX3" fmla="*/ 3004520 w 6148485"/>
                  <a:gd name="connsiteY3" fmla="*/ 2299778 h 6013991"/>
                  <a:gd name="connsiteX4" fmla="*/ 3835440 w 6148485"/>
                  <a:gd name="connsiteY4" fmla="*/ 3868191 h 6013991"/>
                  <a:gd name="connsiteX5" fmla="*/ 4839413 w 6148485"/>
                  <a:gd name="connsiteY5" fmla="*/ 1776930 h 6013991"/>
                  <a:gd name="connsiteX6" fmla="*/ 6148485 w 6148485"/>
                  <a:gd name="connsiteY6" fmla="*/ 6013991 h 6013991"/>
                  <a:gd name="connsiteX0" fmla="*/ 2855 w 6148485"/>
                  <a:gd name="connsiteY0" fmla="*/ 0 h 6013991"/>
                  <a:gd name="connsiteX1" fmla="*/ 761528 w 6148485"/>
                  <a:gd name="connsiteY1" fmla="*/ 5311380 h 6013991"/>
                  <a:gd name="connsiteX2" fmla="*/ 2110378 w 6148485"/>
                  <a:gd name="connsiteY2" fmla="*/ 3919366 h 6013991"/>
                  <a:gd name="connsiteX3" fmla="*/ 3004520 w 6148485"/>
                  <a:gd name="connsiteY3" fmla="*/ 2299778 h 6013991"/>
                  <a:gd name="connsiteX4" fmla="*/ 3835440 w 6148485"/>
                  <a:gd name="connsiteY4" fmla="*/ 3868191 h 6013991"/>
                  <a:gd name="connsiteX5" fmla="*/ 4888710 w 6148485"/>
                  <a:gd name="connsiteY5" fmla="*/ 2160019 h 6013991"/>
                  <a:gd name="connsiteX6" fmla="*/ 6148485 w 6148485"/>
                  <a:gd name="connsiteY6" fmla="*/ 6013991 h 6013991"/>
                  <a:gd name="connsiteX0" fmla="*/ 2855 w 6148485"/>
                  <a:gd name="connsiteY0" fmla="*/ 0 h 6013991"/>
                  <a:gd name="connsiteX1" fmla="*/ 761528 w 6148485"/>
                  <a:gd name="connsiteY1" fmla="*/ 5311380 h 6013991"/>
                  <a:gd name="connsiteX2" fmla="*/ 2110378 w 6148485"/>
                  <a:gd name="connsiteY2" fmla="*/ 3919366 h 6013991"/>
                  <a:gd name="connsiteX3" fmla="*/ 3004520 w 6148485"/>
                  <a:gd name="connsiteY3" fmla="*/ 2299778 h 6013991"/>
                  <a:gd name="connsiteX4" fmla="*/ 3835440 w 6148485"/>
                  <a:gd name="connsiteY4" fmla="*/ 3868191 h 6013991"/>
                  <a:gd name="connsiteX5" fmla="*/ 4888710 w 6148485"/>
                  <a:gd name="connsiteY5" fmla="*/ 2160019 h 6013991"/>
                  <a:gd name="connsiteX6" fmla="*/ 6148485 w 6148485"/>
                  <a:gd name="connsiteY6" fmla="*/ 6013991 h 6013991"/>
                  <a:gd name="connsiteX0" fmla="*/ 2855 w 6148485"/>
                  <a:gd name="connsiteY0" fmla="*/ 0 h 6013991"/>
                  <a:gd name="connsiteX1" fmla="*/ 761528 w 6148485"/>
                  <a:gd name="connsiteY1" fmla="*/ 5311380 h 6013991"/>
                  <a:gd name="connsiteX2" fmla="*/ 2110378 w 6148485"/>
                  <a:gd name="connsiteY2" fmla="*/ 3919366 h 6013991"/>
                  <a:gd name="connsiteX3" fmla="*/ 3004520 w 6148485"/>
                  <a:gd name="connsiteY3" fmla="*/ 2299778 h 6013991"/>
                  <a:gd name="connsiteX4" fmla="*/ 3835440 w 6148485"/>
                  <a:gd name="connsiteY4" fmla="*/ 3868191 h 6013991"/>
                  <a:gd name="connsiteX5" fmla="*/ 4888710 w 6148485"/>
                  <a:gd name="connsiteY5" fmla="*/ 2160019 h 6013991"/>
                  <a:gd name="connsiteX6" fmla="*/ 6148485 w 6148485"/>
                  <a:gd name="connsiteY6" fmla="*/ 6013991 h 6013991"/>
                  <a:gd name="connsiteX0" fmla="*/ 2855 w 6148485"/>
                  <a:gd name="connsiteY0" fmla="*/ 0 h 6013991"/>
                  <a:gd name="connsiteX1" fmla="*/ 761528 w 6148485"/>
                  <a:gd name="connsiteY1" fmla="*/ 5311380 h 6013991"/>
                  <a:gd name="connsiteX2" fmla="*/ 2110378 w 6148485"/>
                  <a:gd name="connsiteY2" fmla="*/ 3919366 h 6013991"/>
                  <a:gd name="connsiteX3" fmla="*/ 3004520 w 6148485"/>
                  <a:gd name="connsiteY3" fmla="*/ 2299778 h 6013991"/>
                  <a:gd name="connsiteX4" fmla="*/ 3835440 w 6148485"/>
                  <a:gd name="connsiteY4" fmla="*/ 3868191 h 6013991"/>
                  <a:gd name="connsiteX5" fmla="*/ 4888710 w 6148485"/>
                  <a:gd name="connsiteY5" fmla="*/ 2160019 h 6013991"/>
                  <a:gd name="connsiteX6" fmla="*/ 6148485 w 6148485"/>
                  <a:gd name="connsiteY6" fmla="*/ 6013991 h 6013991"/>
                  <a:gd name="connsiteX0" fmla="*/ 2855 w 6148485"/>
                  <a:gd name="connsiteY0" fmla="*/ 0 h 6013991"/>
                  <a:gd name="connsiteX1" fmla="*/ 761528 w 6148485"/>
                  <a:gd name="connsiteY1" fmla="*/ 5311380 h 6013991"/>
                  <a:gd name="connsiteX2" fmla="*/ 2110378 w 6148485"/>
                  <a:gd name="connsiteY2" fmla="*/ 3919366 h 6013991"/>
                  <a:gd name="connsiteX3" fmla="*/ 3004520 w 6148485"/>
                  <a:gd name="connsiteY3" fmla="*/ 2299778 h 6013991"/>
                  <a:gd name="connsiteX4" fmla="*/ 3835440 w 6148485"/>
                  <a:gd name="connsiteY4" fmla="*/ 3868191 h 6013991"/>
                  <a:gd name="connsiteX5" fmla="*/ 4888710 w 6148485"/>
                  <a:gd name="connsiteY5" fmla="*/ 2160019 h 6013991"/>
                  <a:gd name="connsiteX6" fmla="*/ 6148485 w 6148485"/>
                  <a:gd name="connsiteY6" fmla="*/ 6013991 h 6013991"/>
                  <a:gd name="connsiteX0" fmla="*/ 2855 w 6148485"/>
                  <a:gd name="connsiteY0" fmla="*/ 0 h 6013991"/>
                  <a:gd name="connsiteX1" fmla="*/ 761528 w 6148485"/>
                  <a:gd name="connsiteY1" fmla="*/ 5311380 h 6013991"/>
                  <a:gd name="connsiteX2" fmla="*/ 2110378 w 6148485"/>
                  <a:gd name="connsiteY2" fmla="*/ 3919366 h 6013991"/>
                  <a:gd name="connsiteX3" fmla="*/ 3004520 w 6148485"/>
                  <a:gd name="connsiteY3" fmla="*/ 2299778 h 6013991"/>
                  <a:gd name="connsiteX4" fmla="*/ 3835440 w 6148485"/>
                  <a:gd name="connsiteY4" fmla="*/ 3868191 h 6013991"/>
                  <a:gd name="connsiteX5" fmla="*/ 4888710 w 6148485"/>
                  <a:gd name="connsiteY5" fmla="*/ 2160019 h 6013991"/>
                  <a:gd name="connsiteX6" fmla="*/ 6148485 w 6148485"/>
                  <a:gd name="connsiteY6" fmla="*/ 6013991 h 6013991"/>
                  <a:gd name="connsiteX0" fmla="*/ 2855 w 6148485"/>
                  <a:gd name="connsiteY0" fmla="*/ 0 h 6013991"/>
                  <a:gd name="connsiteX1" fmla="*/ 761528 w 6148485"/>
                  <a:gd name="connsiteY1" fmla="*/ 5311380 h 6013991"/>
                  <a:gd name="connsiteX2" fmla="*/ 2110378 w 6148485"/>
                  <a:gd name="connsiteY2" fmla="*/ 3919366 h 6013991"/>
                  <a:gd name="connsiteX3" fmla="*/ 3037246 w 6148485"/>
                  <a:gd name="connsiteY3" fmla="*/ 1534506 h 6013991"/>
                  <a:gd name="connsiteX4" fmla="*/ 3835440 w 6148485"/>
                  <a:gd name="connsiteY4" fmla="*/ 3868191 h 6013991"/>
                  <a:gd name="connsiteX5" fmla="*/ 4888710 w 6148485"/>
                  <a:gd name="connsiteY5" fmla="*/ 2160019 h 6013991"/>
                  <a:gd name="connsiteX6" fmla="*/ 6148485 w 6148485"/>
                  <a:gd name="connsiteY6" fmla="*/ 6013991 h 6013991"/>
                  <a:gd name="connsiteX0" fmla="*/ 1230 w 6146860"/>
                  <a:gd name="connsiteY0" fmla="*/ 0 h 6013991"/>
                  <a:gd name="connsiteX1" fmla="*/ 759903 w 6146860"/>
                  <a:gd name="connsiteY1" fmla="*/ 5311380 h 6013991"/>
                  <a:gd name="connsiteX2" fmla="*/ 3035621 w 6146860"/>
                  <a:gd name="connsiteY2" fmla="*/ 1534506 h 6013991"/>
                  <a:gd name="connsiteX3" fmla="*/ 3833815 w 6146860"/>
                  <a:gd name="connsiteY3" fmla="*/ 3868191 h 6013991"/>
                  <a:gd name="connsiteX4" fmla="*/ 4887085 w 6146860"/>
                  <a:gd name="connsiteY4" fmla="*/ 2160019 h 6013991"/>
                  <a:gd name="connsiteX5" fmla="*/ 6146860 w 6146860"/>
                  <a:gd name="connsiteY5" fmla="*/ 6013991 h 6013991"/>
                  <a:gd name="connsiteX0" fmla="*/ 1230 w 6146860"/>
                  <a:gd name="connsiteY0" fmla="*/ 0 h 6013991"/>
                  <a:gd name="connsiteX1" fmla="*/ 759903 w 6146860"/>
                  <a:gd name="connsiteY1" fmla="*/ 5311380 h 6013991"/>
                  <a:gd name="connsiteX2" fmla="*/ 3035621 w 6146860"/>
                  <a:gd name="connsiteY2" fmla="*/ 1534506 h 6013991"/>
                  <a:gd name="connsiteX3" fmla="*/ 3833815 w 6146860"/>
                  <a:gd name="connsiteY3" fmla="*/ 3868191 h 6013991"/>
                  <a:gd name="connsiteX4" fmla="*/ 4887085 w 6146860"/>
                  <a:gd name="connsiteY4" fmla="*/ 2160019 h 6013991"/>
                  <a:gd name="connsiteX5" fmla="*/ 6146860 w 6146860"/>
                  <a:gd name="connsiteY5" fmla="*/ 6013991 h 6013991"/>
                  <a:gd name="connsiteX0" fmla="*/ 1023 w 6146653"/>
                  <a:gd name="connsiteY0" fmla="*/ 0 h 6013991"/>
                  <a:gd name="connsiteX1" fmla="*/ 759696 w 6146653"/>
                  <a:gd name="connsiteY1" fmla="*/ 5311380 h 6013991"/>
                  <a:gd name="connsiteX2" fmla="*/ 2664526 w 6146653"/>
                  <a:gd name="connsiteY2" fmla="*/ 1404998 h 6013991"/>
                  <a:gd name="connsiteX3" fmla="*/ 3833608 w 6146653"/>
                  <a:gd name="connsiteY3" fmla="*/ 3868191 h 6013991"/>
                  <a:gd name="connsiteX4" fmla="*/ 4886878 w 6146653"/>
                  <a:gd name="connsiteY4" fmla="*/ 2160019 h 6013991"/>
                  <a:gd name="connsiteX5" fmla="*/ 6146653 w 6146653"/>
                  <a:gd name="connsiteY5" fmla="*/ 6013991 h 6013991"/>
                  <a:gd name="connsiteX0" fmla="*/ 1023 w 6146653"/>
                  <a:gd name="connsiteY0" fmla="*/ 0 h 6013991"/>
                  <a:gd name="connsiteX1" fmla="*/ 759696 w 6146653"/>
                  <a:gd name="connsiteY1" fmla="*/ 5311380 h 6013991"/>
                  <a:gd name="connsiteX2" fmla="*/ 1546141 w 6146653"/>
                  <a:gd name="connsiteY2" fmla="*/ 3385146 h 6013991"/>
                  <a:gd name="connsiteX3" fmla="*/ 2664526 w 6146653"/>
                  <a:gd name="connsiteY3" fmla="*/ 1404998 h 6013991"/>
                  <a:gd name="connsiteX4" fmla="*/ 3833608 w 6146653"/>
                  <a:gd name="connsiteY4" fmla="*/ 3868191 h 6013991"/>
                  <a:gd name="connsiteX5" fmla="*/ 4886878 w 6146653"/>
                  <a:gd name="connsiteY5" fmla="*/ 2160019 h 6013991"/>
                  <a:gd name="connsiteX6" fmla="*/ 6146653 w 6146653"/>
                  <a:gd name="connsiteY6" fmla="*/ 6013991 h 6013991"/>
                  <a:gd name="connsiteX0" fmla="*/ 719 w 6146349"/>
                  <a:gd name="connsiteY0" fmla="*/ 0 h 6013991"/>
                  <a:gd name="connsiteX1" fmla="*/ 759392 w 6146349"/>
                  <a:gd name="connsiteY1" fmla="*/ 5311380 h 6013991"/>
                  <a:gd name="connsiteX2" fmla="*/ 1742190 w 6146349"/>
                  <a:gd name="connsiteY2" fmla="*/ 3773668 h 6013991"/>
                  <a:gd name="connsiteX3" fmla="*/ 2664222 w 6146349"/>
                  <a:gd name="connsiteY3" fmla="*/ 1404998 h 6013991"/>
                  <a:gd name="connsiteX4" fmla="*/ 3833304 w 6146349"/>
                  <a:gd name="connsiteY4" fmla="*/ 3868191 h 6013991"/>
                  <a:gd name="connsiteX5" fmla="*/ 4886574 w 6146349"/>
                  <a:gd name="connsiteY5" fmla="*/ 2160019 h 6013991"/>
                  <a:gd name="connsiteX6" fmla="*/ 6146349 w 6146349"/>
                  <a:gd name="connsiteY6" fmla="*/ 6013991 h 6013991"/>
                  <a:gd name="connsiteX0" fmla="*/ 3182 w 6148812"/>
                  <a:gd name="connsiteY0" fmla="*/ 0 h 6013991"/>
                  <a:gd name="connsiteX1" fmla="*/ 761855 w 6148812"/>
                  <a:gd name="connsiteY1" fmla="*/ 5311380 h 6013991"/>
                  <a:gd name="connsiteX2" fmla="*/ 1744653 w 6148812"/>
                  <a:gd name="connsiteY2" fmla="*/ 3773668 h 6013991"/>
                  <a:gd name="connsiteX3" fmla="*/ 2666685 w 6148812"/>
                  <a:gd name="connsiteY3" fmla="*/ 1404998 h 6013991"/>
                  <a:gd name="connsiteX4" fmla="*/ 3835767 w 6148812"/>
                  <a:gd name="connsiteY4" fmla="*/ 3868191 h 6013991"/>
                  <a:gd name="connsiteX5" fmla="*/ 4889037 w 6148812"/>
                  <a:gd name="connsiteY5" fmla="*/ 2160019 h 6013991"/>
                  <a:gd name="connsiteX6" fmla="*/ 6148812 w 6148812"/>
                  <a:gd name="connsiteY6" fmla="*/ 6013991 h 6013991"/>
                  <a:gd name="connsiteX0" fmla="*/ 3182 w 6148812"/>
                  <a:gd name="connsiteY0" fmla="*/ 0 h 6013991"/>
                  <a:gd name="connsiteX1" fmla="*/ 761855 w 6148812"/>
                  <a:gd name="connsiteY1" fmla="*/ 5311380 h 6013991"/>
                  <a:gd name="connsiteX2" fmla="*/ 1744653 w 6148812"/>
                  <a:gd name="connsiteY2" fmla="*/ 3773668 h 6013991"/>
                  <a:gd name="connsiteX3" fmla="*/ 2666685 w 6148812"/>
                  <a:gd name="connsiteY3" fmla="*/ 1404998 h 6013991"/>
                  <a:gd name="connsiteX4" fmla="*/ 3835767 w 6148812"/>
                  <a:gd name="connsiteY4" fmla="*/ 3868191 h 6013991"/>
                  <a:gd name="connsiteX5" fmla="*/ 4889037 w 6148812"/>
                  <a:gd name="connsiteY5" fmla="*/ 2160019 h 6013991"/>
                  <a:gd name="connsiteX6" fmla="*/ 6148812 w 6148812"/>
                  <a:gd name="connsiteY6" fmla="*/ 6013991 h 6013991"/>
                  <a:gd name="connsiteX0" fmla="*/ 2410 w 6148040"/>
                  <a:gd name="connsiteY0" fmla="*/ 0 h 6013991"/>
                  <a:gd name="connsiteX1" fmla="*/ 761083 w 6148040"/>
                  <a:gd name="connsiteY1" fmla="*/ 5311380 h 6013991"/>
                  <a:gd name="connsiteX2" fmla="*/ 1743881 w 6148040"/>
                  <a:gd name="connsiteY2" fmla="*/ 3773668 h 6013991"/>
                  <a:gd name="connsiteX3" fmla="*/ 2665913 w 6148040"/>
                  <a:gd name="connsiteY3" fmla="*/ 1404998 h 6013991"/>
                  <a:gd name="connsiteX4" fmla="*/ 3834995 w 6148040"/>
                  <a:gd name="connsiteY4" fmla="*/ 3868191 h 6013991"/>
                  <a:gd name="connsiteX5" fmla="*/ 4888265 w 6148040"/>
                  <a:gd name="connsiteY5" fmla="*/ 2160019 h 6013991"/>
                  <a:gd name="connsiteX6" fmla="*/ 6148040 w 6148040"/>
                  <a:gd name="connsiteY6" fmla="*/ 6013991 h 6013991"/>
                  <a:gd name="connsiteX0" fmla="*/ 1818 w 6147448"/>
                  <a:gd name="connsiteY0" fmla="*/ 0 h 6013991"/>
                  <a:gd name="connsiteX1" fmla="*/ 760491 w 6147448"/>
                  <a:gd name="connsiteY1" fmla="*/ 5311380 h 6013991"/>
                  <a:gd name="connsiteX2" fmla="*/ 1743289 w 6147448"/>
                  <a:gd name="connsiteY2" fmla="*/ 3773668 h 6013991"/>
                  <a:gd name="connsiteX3" fmla="*/ 2665321 w 6147448"/>
                  <a:gd name="connsiteY3" fmla="*/ 1404998 h 6013991"/>
                  <a:gd name="connsiteX4" fmla="*/ 3834403 w 6147448"/>
                  <a:gd name="connsiteY4" fmla="*/ 3868191 h 6013991"/>
                  <a:gd name="connsiteX5" fmla="*/ 4887673 w 6147448"/>
                  <a:gd name="connsiteY5" fmla="*/ 2160019 h 6013991"/>
                  <a:gd name="connsiteX6" fmla="*/ 6147448 w 6147448"/>
                  <a:gd name="connsiteY6" fmla="*/ 6013991 h 6013991"/>
                  <a:gd name="connsiteX0" fmla="*/ 1818 w 6147448"/>
                  <a:gd name="connsiteY0" fmla="*/ 0 h 6013991"/>
                  <a:gd name="connsiteX1" fmla="*/ 760491 w 6147448"/>
                  <a:gd name="connsiteY1" fmla="*/ 5311380 h 6013991"/>
                  <a:gd name="connsiteX2" fmla="*/ 1743289 w 6147448"/>
                  <a:gd name="connsiteY2" fmla="*/ 3773668 h 6013991"/>
                  <a:gd name="connsiteX3" fmla="*/ 2665321 w 6147448"/>
                  <a:gd name="connsiteY3" fmla="*/ 1404998 h 6013991"/>
                  <a:gd name="connsiteX4" fmla="*/ 3834403 w 6147448"/>
                  <a:gd name="connsiteY4" fmla="*/ 3868191 h 6013991"/>
                  <a:gd name="connsiteX5" fmla="*/ 4887673 w 6147448"/>
                  <a:gd name="connsiteY5" fmla="*/ 2160019 h 6013991"/>
                  <a:gd name="connsiteX6" fmla="*/ 6147448 w 6147448"/>
                  <a:gd name="connsiteY6" fmla="*/ 6013991 h 6013991"/>
                  <a:gd name="connsiteX0" fmla="*/ 680 w 6146310"/>
                  <a:gd name="connsiteY0" fmla="*/ 0 h 6013991"/>
                  <a:gd name="connsiteX1" fmla="*/ 759353 w 6146310"/>
                  <a:gd name="connsiteY1" fmla="*/ 5311380 h 6013991"/>
                  <a:gd name="connsiteX2" fmla="*/ 1567615 w 6146310"/>
                  <a:gd name="connsiteY2" fmla="*/ 3750121 h 6013991"/>
                  <a:gd name="connsiteX3" fmla="*/ 2664183 w 6146310"/>
                  <a:gd name="connsiteY3" fmla="*/ 1404998 h 6013991"/>
                  <a:gd name="connsiteX4" fmla="*/ 3833265 w 6146310"/>
                  <a:gd name="connsiteY4" fmla="*/ 3868191 h 6013991"/>
                  <a:gd name="connsiteX5" fmla="*/ 4886535 w 6146310"/>
                  <a:gd name="connsiteY5" fmla="*/ 2160019 h 6013991"/>
                  <a:gd name="connsiteX6" fmla="*/ 6146310 w 6146310"/>
                  <a:gd name="connsiteY6" fmla="*/ 6013991 h 6013991"/>
                  <a:gd name="connsiteX0" fmla="*/ 2056 w 6147686"/>
                  <a:gd name="connsiteY0" fmla="*/ 0 h 6013991"/>
                  <a:gd name="connsiteX1" fmla="*/ 760729 w 6147686"/>
                  <a:gd name="connsiteY1" fmla="*/ 5311380 h 6013991"/>
                  <a:gd name="connsiteX2" fmla="*/ 1568991 w 6147686"/>
                  <a:gd name="connsiteY2" fmla="*/ 3750121 h 6013991"/>
                  <a:gd name="connsiteX3" fmla="*/ 2665559 w 6147686"/>
                  <a:gd name="connsiteY3" fmla="*/ 1404998 h 6013991"/>
                  <a:gd name="connsiteX4" fmla="*/ 3834641 w 6147686"/>
                  <a:gd name="connsiteY4" fmla="*/ 3868191 h 6013991"/>
                  <a:gd name="connsiteX5" fmla="*/ 4887911 w 6147686"/>
                  <a:gd name="connsiteY5" fmla="*/ 2160019 h 6013991"/>
                  <a:gd name="connsiteX6" fmla="*/ 6147686 w 6147686"/>
                  <a:gd name="connsiteY6" fmla="*/ 6013991 h 6013991"/>
                  <a:gd name="connsiteX0" fmla="*/ 2056 w 6147686"/>
                  <a:gd name="connsiteY0" fmla="*/ 0 h 6013991"/>
                  <a:gd name="connsiteX1" fmla="*/ 760729 w 6147686"/>
                  <a:gd name="connsiteY1" fmla="*/ 5311380 h 6013991"/>
                  <a:gd name="connsiteX2" fmla="*/ 1568991 w 6147686"/>
                  <a:gd name="connsiteY2" fmla="*/ 3750121 h 6013991"/>
                  <a:gd name="connsiteX3" fmla="*/ 2665559 w 6147686"/>
                  <a:gd name="connsiteY3" fmla="*/ 1404998 h 6013991"/>
                  <a:gd name="connsiteX4" fmla="*/ 3834641 w 6147686"/>
                  <a:gd name="connsiteY4" fmla="*/ 3868191 h 6013991"/>
                  <a:gd name="connsiteX5" fmla="*/ 4887911 w 6147686"/>
                  <a:gd name="connsiteY5" fmla="*/ 2160019 h 6013991"/>
                  <a:gd name="connsiteX6" fmla="*/ 6147686 w 6147686"/>
                  <a:gd name="connsiteY6" fmla="*/ 6013991 h 6013991"/>
                  <a:gd name="connsiteX0" fmla="*/ 2056 w 6147686"/>
                  <a:gd name="connsiteY0" fmla="*/ 0 h 6013991"/>
                  <a:gd name="connsiteX1" fmla="*/ 760729 w 6147686"/>
                  <a:gd name="connsiteY1" fmla="*/ 5311380 h 6013991"/>
                  <a:gd name="connsiteX2" fmla="*/ 1568991 w 6147686"/>
                  <a:gd name="connsiteY2" fmla="*/ 3750121 h 6013991"/>
                  <a:gd name="connsiteX3" fmla="*/ 2665559 w 6147686"/>
                  <a:gd name="connsiteY3" fmla="*/ 1404998 h 6013991"/>
                  <a:gd name="connsiteX4" fmla="*/ 3834641 w 6147686"/>
                  <a:gd name="connsiteY4" fmla="*/ 3868191 h 6013991"/>
                  <a:gd name="connsiteX5" fmla="*/ 4887911 w 6147686"/>
                  <a:gd name="connsiteY5" fmla="*/ 2160019 h 6013991"/>
                  <a:gd name="connsiteX6" fmla="*/ 6147686 w 6147686"/>
                  <a:gd name="connsiteY6" fmla="*/ 6013991 h 6013991"/>
                  <a:gd name="connsiteX0" fmla="*/ 706 w 6146336"/>
                  <a:gd name="connsiteY0" fmla="*/ 0 h 6013991"/>
                  <a:gd name="connsiteX1" fmla="*/ 759379 w 6146336"/>
                  <a:gd name="connsiteY1" fmla="*/ 5311380 h 6013991"/>
                  <a:gd name="connsiteX2" fmla="*/ 1687634 w 6146336"/>
                  <a:gd name="connsiteY2" fmla="*/ 3750121 h 6013991"/>
                  <a:gd name="connsiteX3" fmla="*/ 2664209 w 6146336"/>
                  <a:gd name="connsiteY3" fmla="*/ 1404998 h 6013991"/>
                  <a:gd name="connsiteX4" fmla="*/ 3833291 w 6146336"/>
                  <a:gd name="connsiteY4" fmla="*/ 3868191 h 6013991"/>
                  <a:gd name="connsiteX5" fmla="*/ 4886561 w 6146336"/>
                  <a:gd name="connsiteY5" fmla="*/ 2160019 h 6013991"/>
                  <a:gd name="connsiteX6" fmla="*/ 6146336 w 6146336"/>
                  <a:gd name="connsiteY6" fmla="*/ 6013991 h 6013991"/>
                  <a:gd name="connsiteX0" fmla="*/ 1743 w 6147373"/>
                  <a:gd name="connsiteY0" fmla="*/ 0 h 6013991"/>
                  <a:gd name="connsiteX1" fmla="*/ 760416 w 6147373"/>
                  <a:gd name="connsiteY1" fmla="*/ 5311380 h 6013991"/>
                  <a:gd name="connsiteX2" fmla="*/ 1688671 w 6147373"/>
                  <a:gd name="connsiteY2" fmla="*/ 3750121 h 6013991"/>
                  <a:gd name="connsiteX3" fmla="*/ 2665246 w 6147373"/>
                  <a:gd name="connsiteY3" fmla="*/ 1404998 h 6013991"/>
                  <a:gd name="connsiteX4" fmla="*/ 3834328 w 6147373"/>
                  <a:gd name="connsiteY4" fmla="*/ 3868191 h 6013991"/>
                  <a:gd name="connsiteX5" fmla="*/ 4887598 w 6147373"/>
                  <a:gd name="connsiteY5" fmla="*/ 2160019 h 6013991"/>
                  <a:gd name="connsiteX6" fmla="*/ 6147373 w 6147373"/>
                  <a:gd name="connsiteY6" fmla="*/ 6013991 h 6013991"/>
                  <a:gd name="connsiteX0" fmla="*/ 779 w 6146409"/>
                  <a:gd name="connsiteY0" fmla="*/ 0 h 6013991"/>
                  <a:gd name="connsiteX1" fmla="*/ 759452 w 6146409"/>
                  <a:gd name="connsiteY1" fmla="*/ 5311380 h 6013991"/>
                  <a:gd name="connsiteX2" fmla="*/ 1982236 w 6146409"/>
                  <a:gd name="connsiteY2" fmla="*/ 2537459 h 6013991"/>
                  <a:gd name="connsiteX3" fmla="*/ 2664282 w 6146409"/>
                  <a:gd name="connsiteY3" fmla="*/ 1404998 h 6013991"/>
                  <a:gd name="connsiteX4" fmla="*/ 3833364 w 6146409"/>
                  <a:gd name="connsiteY4" fmla="*/ 3868191 h 6013991"/>
                  <a:gd name="connsiteX5" fmla="*/ 4886634 w 6146409"/>
                  <a:gd name="connsiteY5" fmla="*/ 2160019 h 6013991"/>
                  <a:gd name="connsiteX6" fmla="*/ 6146409 w 6146409"/>
                  <a:gd name="connsiteY6" fmla="*/ 6013991 h 6013991"/>
                  <a:gd name="connsiteX0" fmla="*/ 779 w 6146409"/>
                  <a:gd name="connsiteY0" fmla="*/ 0 h 6013991"/>
                  <a:gd name="connsiteX1" fmla="*/ 759452 w 6146409"/>
                  <a:gd name="connsiteY1" fmla="*/ 5311380 h 6013991"/>
                  <a:gd name="connsiteX2" fmla="*/ 1982236 w 6146409"/>
                  <a:gd name="connsiteY2" fmla="*/ 2537459 h 6013991"/>
                  <a:gd name="connsiteX3" fmla="*/ 2664282 w 6146409"/>
                  <a:gd name="connsiteY3" fmla="*/ 1404998 h 6013991"/>
                  <a:gd name="connsiteX4" fmla="*/ 3833364 w 6146409"/>
                  <a:gd name="connsiteY4" fmla="*/ 3868191 h 6013991"/>
                  <a:gd name="connsiteX5" fmla="*/ 4886634 w 6146409"/>
                  <a:gd name="connsiteY5" fmla="*/ 2160019 h 6013991"/>
                  <a:gd name="connsiteX6" fmla="*/ 6146409 w 6146409"/>
                  <a:gd name="connsiteY6" fmla="*/ 6013991 h 6013991"/>
                  <a:gd name="connsiteX0" fmla="*/ 779 w 6146409"/>
                  <a:gd name="connsiteY0" fmla="*/ 0 h 6013991"/>
                  <a:gd name="connsiteX1" fmla="*/ 759452 w 6146409"/>
                  <a:gd name="connsiteY1" fmla="*/ 5311380 h 6013991"/>
                  <a:gd name="connsiteX2" fmla="*/ 1982236 w 6146409"/>
                  <a:gd name="connsiteY2" fmla="*/ 2537459 h 6013991"/>
                  <a:gd name="connsiteX3" fmla="*/ 2664282 w 6146409"/>
                  <a:gd name="connsiteY3" fmla="*/ 1404998 h 6013991"/>
                  <a:gd name="connsiteX4" fmla="*/ 3833364 w 6146409"/>
                  <a:gd name="connsiteY4" fmla="*/ 3868191 h 6013991"/>
                  <a:gd name="connsiteX5" fmla="*/ 4886634 w 6146409"/>
                  <a:gd name="connsiteY5" fmla="*/ 2160019 h 6013991"/>
                  <a:gd name="connsiteX6" fmla="*/ 6146409 w 6146409"/>
                  <a:gd name="connsiteY6" fmla="*/ 6013991 h 6013991"/>
                  <a:gd name="connsiteX0" fmla="*/ 779 w 6146409"/>
                  <a:gd name="connsiteY0" fmla="*/ 0 h 6013991"/>
                  <a:gd name="connsiteX1" fmla="*/ 759452 w 6146409"/>
                  <a:gd name="connsiteY1" fmla="*/ 5311380 h 6013991"/>
                  <a:gd name="connsiteX2" fmla="*/ 1982236 w 6146409"/>
                  <a:gd name="connsiteY2" fmla="*/ 2537459 h 6013991"/>
                  <a:gd name="connsiteX3" fmla="*/ 2664282 w 6146409"/>
                  <a:gd name="connsiteY3" fmla="*/ 1404998 h 6013991"/>
                  <a:gd name="connsiteX4" fmla="*/ 3833364 w 6146409"/>
                  <a:gd name="connsiteY4" fmla="*/ 3868191 h 6013991"/>
                  <a:gd name="connsiteX5" fmla="*/ 4886634 w 6146409"/>
                  <a:gd name="connsiteY5" fmla="*/ 2160019 h 6013991"/>
                  <a:gd name="connsiteX6" fmla="*/ 6146409 w 6146409"/>
                  <a:gd name="connsiteY6" fmla="*/ 6013991 h 6013991"/>
                  <a:gd name="connsiteX0" fmla="*/ 779 w 6146409"/>
                  <a:gd name="connsiteY0" fmla="*/ 0 h 6013991"/>
                  <a:gd name="connsiteX1" fmla="*/ 759452 w 6146409"/>
                  <a:gd name="connsiteY1" fmla="*/ 5311380 h 6013991"/>
                  <a:gd name="connsiteX2" fmla="*/ 1982236 w 6146409"/>
                  <a:gd name="connsiteY2" fmla="*/ 2537459 h 6013991"/>
                  <a:gd name="connsiteX3" fmla="*/ 2664282 w 6146409"/>
                  <a:gd name="connsiteY3" fmla="*/ 1404998 h 6013991"/>
                  <a:gd name="connsiteX4" fmla="*/ 3833364 w 6146409"/>
                  <a:gd name="connsiteY4" fmla="*/ 3868191 h 6013991"/>
                  <a:gd name="connsiteX5" fmla="*/ 4886634 w 6146409"/>
                  <a:gd name="connsiteY5" fmla="*/ 2160019 h 6013991"/>
                  <a:gd name="connsiteX6" fmla="*/ 6146409 w 6146409"/>
                  <a:gd name="connsiteY6" fmla="*/ 6013991 h 6013991"/>
                  <a:gd name="connsiteX0" fmla="*/ 779 w 6146409"/>
                  <a:gd name="connsiteY0" fmla="*/ 0 h 6013991"/>
                  <a:gd name="connsiteX1" fmla="*/ 759452 w 6146409"/>
                  <a:gd name="connsiteY1" fmla="*/ 5311380 h 6013991"/>
                  <a:gd name="connsiteX2" fmla="*/ 1982236 w 6146409"/>
                  <a:gd name="connsiteY2" fmla="*/ 2537459 h 6013991"/>
                  <a:gd name="connsiteX3" fmla="*/ 2664282 w 6146409"/>
                  <a:gd name="connsiteY3" fmla="*/ 1404998 h 6013991"/>
                  <a:gd name="connsiteX4" fmla="*/ 3833364 w 6146409"/>
                  <a:gd name="connsiteY4" fmla="*/ 3868191 h 6013991"/>
                  <a:gd name="connsiteX5" fmla="*/ 4886634 w 6146409"/>
                  <a:gd name="connsiteY5" fmla="*/ 2160019 h 6013991"/>
                  <a:gd name="connsiteX6" fmla="*/ 6146409 w 6146409"/>
                  <a:gd name="connsiteY6" fmla="*/ 6013991 h 6013991"/>
                  <a:gd name="connsiteX0" fmla="*/ 779 w 6146409"/>
                  <a:gd name="connsiteY0" fmla="*/ 0 h 6013991"/>
                  <a:gd name="connsiteX1" fmla="*/ 759452 w 6146409"/>
                  <a:gd name="connsiteY1" fmla="*/ 5311380 h 6013991"/>
                  <a:gd name="connsiteX2" fmla="*/ 1982236 w 6146409"/>
                  <a:gd name="connsiteY2" fmla="*/ 2537459 h 6013991"/>
                  <a:gd name="connsiteX3" fmla="*/ 2664282 w 6146409"/>
                  <a:gd name="connsiteY3" fmla="*/ 1404998 h 6013991"/>
                  <a:gd name="connsiteX4" fmla="*/ 3833364 w 6146409"/>
                  <a:gd name="connsiteY4" fmla="*/ 3868191 h 6013991"/>
                  <a:gd name="connsiteX5" fmla="*/ 4886634 w 6146409"/>
                  <a:gd name="connsiteY5" fmla="*/ 2160019 h 6013991"/>
                  <a:gd name="connsiteX6" fmla="*/ 6146409 w 6146409"/>
                  <a:gd name="connsiteY6" fmla="*/ 6013991 h 6013991"/>
                  <a:gd name="connsiteX0" fmla="*/ 779 w 6146409"/>
                  <a:gd name="connsiteY0" fmla="*/ 0 h 6013991"/>
                  <a:gd name="connsiteX1" fmla="*/ 759452 w 6146409"/>
                  <a:gd name="connsiteY1" fmla="*/ 5311380 h 6013991"/>
                  <a:gd name="connsiteX2" fmla="*/ 1982236 w 6146409"/>
                  <a:gd name="connsiteY2" fmla="*/ 2537459 h 6013991"/>
                  <a:gd name="connsiteX3" fmla="*/ 2664282 w 6146409"/>
                  <a:gd name="connsiteY3" fmla="*/ 1404998 h 6013991"/>
                  <a:gd name="connsiteX4" fmla="*/ 3833364 w 6146409"/>
                  <a:gd name="connsiteY4" fmla="*/ 3868191 h 6013991"/>
                  <a:gd name="connsiteX5" fmla="*/ 4886634 w 6146409"/>
                  <a:gd name="connsiteY5" fmla="*/ 2160019 h 6013991"/>
                  <a:gd name="connsiteX6" fmla="*/ 6146409 w 6146409"/>
                  <a:gd name="connsiteY6" fmla="*/ 6013991 h 6013991"/>
                  <a:gd name="connsiteX0" fmla="*/ 1022 w 6146652"/>
                  <a:gd name="connsiteY0" fmla="*/ 0 h 6013991"/>
                  <a:gd name="connsiteX1" fmla="*/ 759695 w 6146652"/>
                  <a:gd name="connsiteY1" fmla="*/ 5311380 h 6013991"/>
                  <a:gd name="connsiteX2" fmla="*/ 2664525 w 6146652"/>
                  <a:gd name="connsiteY2" fmla="*/ 1404998 h 6013991"/>
                  <a:gd name="connsiteX3" fmla="*/ 3833607 w 6146652"/>
                  <a:gd name="connsiteY3" fmla="*/ 3868191 h 6013991"/>
                  <a:gd name="connsiteX4" fmla="*/ 4886877 w 6146652"/>
                  <a:gd name="connsiteY4" fmla="*/ 2160019 h 6013991"/>
                  <a:gd name="connsiteX5" fmla="*/ 6146652 w 6146652"/>
                  <a:gd name="connsiteY5" fmla="*/ 6013991 h 6013991"/>
                  <a:gd name="connsiteX0" fmla="*/ 1656 w 6147286"/>
                  <a:gd name="connsiteY0" fmla="*/ 0 h 6013991"/>
                  <a:gd name="connsiteX1" fmla="*/ 760329 w 6147286"/>
                  <a:gd name="connsiteY1" fmla="*/ 5311380 h 6013991"/>
                  <a:gd name="connsiteX2" fmla="*/ 2665159 w 6147286"/>
                  <a:gd name="connsiteY2" fmla="*/ 1404998 h 6013991"/>
                  <a:gd name="connsiteX3" fmla="*/ 3834241 w 6147286"/>
                  <a:gd name="connsiteY3" fmla="*/ 3868191 h 6013991"/>
                  <a:gd name="connsiteX4" fmla="*/ 4887511 w 6147286"/>
                  <a:gd name="connsiteY4" fmla="*/ 2160019 h 6013991"/>
                  <a:gd name="connsiteX5" fmla="*/ 6147286 w 6147286"/>
                  <a:gd name="connsiteY5" fmla="*/ 6013991 h 6013991"/>
                  <a:gd name="connsiteX0" fmla="*/ 1656 w 6147286"/>
                  <a:gd name="connsiteY0" fmla="*/ 0 h 6013991"/>
                  <a:gd name="connsiteX1" fmla="*/ 760329 w 6147286"/>
                  <a:gd name="connsiteY1" fmla="*/ 5311380 h 6013991"/>
                  <a:gd name="connsiteX2" fmla="*/ 2665159 w 6147286"/>
                  <a:gd name="connsiteY2" fmla="*/ 1404998 h 6013991"/>
                  <a:gd name="connsiteX3" fmla="*/ 3834241 w 6147286"/>
                  <a:gd name="connsiteY3" fmla="*/ 3868191 h 6013991"/>
                  <a:gd name="connsiteX4" fmla="*/ 4887511 w 6147286"/>
                  <a:gd name="connsiteY4" fmla="*/ 2160019 h 6013991"/>
                  <a:gd name="connsiteX5" fmla="*/ 6147286 w 6147286"/>
                  <a:gd name="connsiteY5" fmla="*/ 6013991 h 6013991"/>
                  <a:gd name="connsiteX0" fmla="*/ 1656 w 6147286"/>
                  <a:gd name="connsiteY0" fmla="*/ 0 h 6013991"/>
                  <a:gd name="connsiteX1" fmla="*/ 760329 w 6147286"/>
                  <a:gd name="connsiteY1" fmla="*/ 5311380 h 6013991"/>
                  <a:gd name="connsiteX2" fmla="*/ 2665159 w 6147286"/>
                  <a:gd name="connsiteY2" fmla="*/ 1404998 h 6013991"/>
                  <a:gd name="connsiteX3" fmla="*/ 3834241 w 6147286"/>
                  <a:gd name="connsiteY3" fmla="*/ 3868191 h 6013991"/>
                  <a:gd name="connsiteX4" fmla="*/ 4887511 w 6147286"/>
                  <a:gd name="connsiteY4" fmla="*/ 2160019 h 6013991"/>
                  <a:gd name="connsiteX5" fmla="*/ 6147286 w 6147286"/>
                  <a:gd name="connsiteY5" fmla="*/ 6013991 h 6013991"/>
                  <a:gd name="connsiteX0" fmla="*/ 1656 w 6147286"/>
                  <a:gd name="connsiteY0" fmla="*/ 0 h 6013991"/>
                  <a:gd name="connsiteX1" fmla="*/ 760329 w 6147286"/>
                  <a:gd name="connsiteY1" fmla="*/ 5311380 h 6013991"/>
                  <a:gd name="connsiteX2" fmla="*/ 2665159 w 6147286"/>
                  <a:gd name="connsiteY2" fmla="*/ 1404998 h 6013991"/>
                  <a:gd name="connsiteX3" fmla="*/ 3834241 w 6147286"/>
                  <a:gd name="connsiteY3" fmla="*/ 3868191 h 6013991"/>
                  <a:gd name="connsiteX4" fmla="*/ 4887511 w 6147286"/>
                  <a:gd name="connsiteY4" fmla="*/ 2376795 h 6013991"/>
                  <a:gd name="connsiteX5" fmla="*/ 6147286 w 6147286"/>
                  <a:gd name="connsiteY5" fmla="*/ 6013991 h 6013991"/>
                  <a:gd name="connsiteX0" fmla="*/ 1656 w 6147286"/>
                  <a:gd name="connsiteY0" fmla="*/ 0 h 6013991"/>
                  <a:gd name="connsiteX1" fmla="*/ 760329 w 6147286"/>
                  <a:gd name="connsiteY1" fmla="*/ 5311380 h 6013991"/>
                  <a:gd name="connsiteX2" fmla="*/ 2665159 w 6147286"/>
                  <a:gd name="connsiteY2" fmla="*/ 1404998 h 6013991"/>
                  <a:gd name="connsiteX3" fmla="*/ 3834241 w 6147286"/>
                  <a:gd name="connsiteY3" fmla="*/ 3868191 h 6013991"/>
                  <a:gd name="connsiteX4" fmla="*/ 4887511 w 6147286"/>
                  <a:gd name="connsiteY4" fmla="*/ 2376795 h 6013991"/>
                  <a:gd name="connsiteX5" fmla="*/ 6147286 w 6147286"/>
                  <a:gd name="connsiteY5" fmla="*/ 6013991 h 6013991"/>
                  <a:gd name="connsiteX0" fmla="*/ 1022 w 6146652"/>
                  <a:gd name="connsiteY0" fmla="*/ 0 h 6013991"/>
                  <a:gd name="connsiteX1" fmla="*/ 759695 w 6146652"/>
                  <a:gd name="connsiteY1" fmla="*/ 5311380 h 6013991"/>
                  <a:gd name="connsiteX2" fmla="*/ 2664526 w 6146652"/>
                  <a:gd name="connsiteY2" fmla="*/ 501053 h 6013991"/>
                  <a:gd name="connsiteX3" fmla="*/ 3833607 w 6146652"/>
                  <a:gd name="connsiteY3" fmla="*/ 3868191 h 6013991"/>
                  <a:gd name="connsiteX4" fmla="*/ 4886877 w 6146652"/>
                  <a:gd name="connsiteY4" fmla="*/ 2376795 h 6013991"/>
                  <a:gd name="connsiteX5" fmla="*/ 6146652 w 6146652"/>
                  <a:gd name="connsiteY5" fmla="*/ 6013991 h 6013991"/>
                  <a:gd name="connsiteX0" fmla="*/ 982 w 6146612"/>
                  <a:gd name="connsiteY0" fmla="*/ 0 h 6013991"/>
                  <a:gd name="connsiteX1" fmla="*/ 759655 w 6146612"/>
                  <a:gd name="connsiteY1" fmla="*/ 5311380 h 6013991"/>
                  <a:gd name="connsiteX2" fmla="*/ 2570402 w 6146612"/>
                  <a:gd name="connsiteY2" fmla="*/ 2627984 h 6013991"/>
                  <a:gd name="connsiteX3" fmla="*/ 3833567 w 6146612"/>
                  <a:gd name="connsiteY3" fmla="*/ 3868191 h 6013991"/>
                  <a:gd name="connsiteX4" fmla="*/ 4886837 w 6146612"/>
                  <a:gd name="connsiteY4" fmla="*/ 2376795 h 6013991"/>
                  <a:gd name="connsiteX5" fmla="*/ 6146612 w 6146612"/>
                  <a:gd name="connsiteY5" fmla="*/ 6013991 h 6013991"/>
                  <a:gd name="connsiteX0" fmla="*/ 982 w 6146612"/>
                  <a:gd name="connsiteY0" fmla="*/ 0 h 6013991"/>
                  <a:gd name="connsiteX1" fmla="*/ 759655 w 6146612"/>
                  <a:gd name="connsiteY1" fmla="*/ 5311380 h 6013991"/>
                  <a:gd name="connsiteX2" fmla="*/ 2570402 w 6146612"/>
                  <a:gd name="connsiteY2" fmla="*/ 2627984 h 6013991"/>
                  <a:gd name="connsiteX3" fmla="*/ 3833567 w 6146612"/>
                  <a:gd name="connsiteY3" fmla="*/ 3868191 h 6013991"/>
                  <a:gd name="connsiteX4" fmla="*/ 5051484 w 6146612"/>
                  <a:gd name="connsiteY4" fmla="*/ 1153813 h 6013991"/>
                  <a:gd name="connsiteX5" fmla="*/ 6146612 w 6146612"/>
                  <a:gd name="connsiteY5" fmla="*/ 6013991 h 60139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146612" h="6013991">
                    <a:moveTo>
                      <a:pt x="982" y="0"/>
                    </a:moveTo>
                    <a:cubicBezTo>
                      <a:pt x="-21058" y="2490966"/>
                      <a:pt x="331418" y="4873383"/>
                      <a:pt x="759655" y="5311380"/>
                    </a:cubicBezTo>
                    <a:cubicBezTo>
                      <a:pt x="1187892" y="5749377"/>
                      <a:pt x="1885684" y="2623096"/>
                      <a:pt x="2570402" y="2627984"/>
                    </a:cubicBezTo>
                    <a:cubicBezTo>
                      <a:pt x="3255120" y="2632872"/>
                      <a:pt x="3420053" y="4113886"/>
                      <a:pt x="3833567" y="3868191"/>
                    </a:cubicBezTo>
                    <a:cubicBezTo>
                      <a:pt x="4247081" y="3622496"/>
                      <a:pt x="4522327" y="1140134"/>
                      <a:pt x="5051484" y="1153813"/>
                    </a:cubicBezTo>
                    <a:cubicBezTo>
                      <a:pt x="5580641" y="1167492"/>
                      <a:pt x="5873889" y="5131270"/>
                      <a:pt x="6146612" y="6013991"/>
                    </a:cubicBezTo>
                  </a:path>
                </a:pathLst>
              </a:custGeom>
              <a:noFill/>
              <a:ln w="57150"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799" dirty="0"/>
              </a:p>
            </p:txBody>
          </p:sp>
        </p:grpSp>
        <p:cxnSp>
          <p:nvCxnSpPr>
            <p:cNvPr id="117" name="Connecteur droit avec flèche 116">
              <a:extLst>
                <a:ext uri="{FF2B5EF4-FFF2-40B4-BE49-F238E27FC236}">
                  <a16:creationId xmlns:a16="http://schemas.microsoft.com/office/drawing/2014/main" id="{32A5F244-D18E-6187-B10C-D0312FE5555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389794" y="5852444"/>
              <a:ext cx="1046741" cy="306119"/>
            </a:xfrm>
            <a:prstGeom prst="straightConnector1">
              <a:avLst/>
            </a:prstGeom>
            <a:ln w="88900">
              <a:solidFill>
                <a:schemeClr val="bg2">
                  <a:lumMod val="10000"/>
                </a:schemeClr>
              </a:solidFill>
              <a:tailEnd type="stealth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0" name="ZoneTexte 119">
            <a:extLst>
              <a:ext uri="{FF2B5EF4-FFF2-40B4-BE49-F238E27FC236}">
                <a16:creationId xmlns:a16="http://schemas.microsoft.com/office/drawing/2014/main" id="{85E69430-010E-1045-42D6-C275AB338A0B}"/>
              </a:ext>
            </a:extLst>
          </p:cNvPr>
          <p:cNvSpPr txBox="1"/>
          <p:nvPr/>
        </p:nvSpPr>
        <p:spPr>
          <a:xfrm>
            <a:off x="9540952" y="1015929"/>
            <a:ext cx="211365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b="1" dirty="0" err="1">
                <a:solidFill>
                  <a:srgbClr val="FF0000"/>
                </a:solidFill>
              </a:rPr>
              <a:t>Delayed</a:t>
            </a:r>
            <a:r>
              <a:rPr lang="fr-FR" sz="2400" b="1" dirty="0">
                <a:solidFill>
                  <a:srgbClr val="FF0000"/>
                </a:solidFill>
              </a:rPr>
              <a:t> fission</a:t>
            </a:r>
          </a:p>
        </p:txBody>
      </p:sp>
      <p:sp>
        <p:nvSpPr>
          <p:cNvPr id="123" name="ZoneTexte 122">
            <a:extLst>
              <a:ext uri="{FF2B5EF4-FFF2-40B4-BE49-F238E27FC236}">
                <a16:creationId xmlns:a16="http://schemas.microsoft.com/office/drawing/2014/main" id="{75B3839A-8294-E97B-F147-F78C50C9C69F}"/>
              </a:ext>
            </a:extLst>
          </p:cNvPr>
          <p:cNvSpPr txBox="1"/>
          <p:nvPr/>
        </p:nvSpPr>
        <p:spPr>
          <a:xfrm rot="19797962">
            <a:off x="10341280" y="5503667"/>
            <a:ext cx="1976823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FR" dirty="0" err="1">
                <a:solidFill>
                  <a:schemeClr val="bg1">
                    <a:lumMod val="6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Theoritical</a:t>
            </a:r>
            <a:r>
              <a:rPr lang="fr-FR" dirty="0">
                <a:solidFill>
                  <a:schemeClr val="bg1">
                    <a:lumMod val="6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!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33DC4774-AC3C-436A-9197-4E6572B620A1}"/>
              </a:ext>
            </a:extLst>
          </p:cNvPr>
          <p:cNvSpPr txBox="1"/>
          <p:nvPr/>
        </p:nvSpPr>
        <p:spPr>
          <a:xfrm>
            <a:off x="5173920" y="4966061"/>
            <a:ext cx="4033565" cy="70788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FR" sz="2000" dirty="0"/>
              <a:t>Back-</a:t>
            </a:r>
            <a:r>
              <a:rPr lang="fr-FR" sz="2000" dirty="0" err="1"/>
              <a:t>decay</a:t>
            </a:r>
            <a:r>
              <a:rPr lang="fr-FR" sz="2000" dirty="0"/>
              <a:t> </a:t>
            </a:r>
            <a:r>
              <a:rPr lang="fr-FR" sz="2000" dirty="0" err="1"/>
              <a:t>is</a:t>
            </a:r>
            <a:r>
              <a:rPr lang="fr-FR" sz="2000" dirty="0"/>
              <a:t> </a:t>
            </a:r>
            <a:r>
              <a:rPr lang="fr-FR" sz="2000" dirty="0" err="1"/>
              <a:t>extremely</a:t>
            </a:r>
            <a:r>
              <a:rPr lang="fr-FR" sz="2000" dirty="0"/>
              <a:t> </a:t>
            </a:r>
            <a:r>
              <a:rPr lang="fr-FR" sz="2000" dirty="0" err="1"/>
              <a:t>challenging</a:t>
            </a:r>
            <a:r>
              <a:rPr lang="fr-FR" sz="2000" dirty="0"/>
              <a:t> </a:t>
            </a:r>
            <a:r>
              <a:rPr lang="fr-FR" sz="2000" dirty="0" err="1"/>
              <a:t>experimentally</a:t>
            </a:r>
            <a:r>
              <a:rPr lang="fr-FR" sz="2000" dirty="0"/>
              <a:t> !</a:t>
            </a:r>
          </a:p>
        </p:txBody>
      </p:sp>
    </p:spTree>
    <p:extLst>
      <p:ext uri="{BB962C8B-B14F-4D97-AF65-F5344CB8AC3E}">
        <p14:creationId xmlns:p14="http://schemas.microsoft.com/office/powerpoint/2010/main" val="354280694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591738" y="169116"/>
            <a:ext cx="7917766" cy="488983"/>
          </a:xfrm>
        </p:spPr>
        <p:txBody>
          <a:bodyPr>
            <a:normAutofit/>
          </a:bodyPr>
          <a:lstStyle/>
          <a:p>
            <a:r>
              <a:rPr lang="fr-FR" dirty="0"/>
              <a:t>1. Introduction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A7F0F3-D582-402A-B5FC-0362F90F69E0}" type="datetime1">
              <a:rPr lang="fr-FR" smtClean="0"/>
              <a:t>31/05/2024</a:t>
            </a:fld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Corentin Hiver | Oslo </a:t>
            </a:r>
            <a:r>
              <a:rPr lang="en-US" dirty="0"/>
              <a:t>8th Workshop on Level Density , Gamma Strength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1596-5F9D-49C5-9701-16B3CA54319D}" type="slidenum">
              <a:rPr lang="fr-FR" smtClean="0"/>
              <a:pPr/>
              <a:t>16</a:t>
            </a:fld>
            <a:endParaRPr lang="fr-FR" dirty="0"/>
          </a:p>
        </p:txBody>
      </p:sp>
      <p:grpSp>
        <p:nvGrpSpPr>
          <p:cNvPr id="58" name="Groupe 57">
            <a:extLst>
              <a:ext uri="{FF2B5EF4-FFF2-40B4-BE49-F238E27FC236}">
                <a16:creationId xmlns:a16="http://schemas.microsoft.com/office/drawing/2014/main" id="{5522940D-3020-C810-33E2-E4B2EE68934E}"/>
              </a:ext>
            </a:extLst>
          </p:cNvPr>
          <p:cNvGrpSpPr/>
          <p:nvPr/>
        </p:nvGrpSpPr>
        <p:grpSpPr>
          <a:xfrm>
            <a:off x="-7174" y="907309"/>
            <a:ext cx="12096702" cy="5464401"/>
            <a:chOff x="-7174" y="916545"/>
            <a:chExt cx="12096702" cy="5464401"/>
          </a:xfrm>
        </p:grpSpPr>
        <p:grpSp>
          <p:nvGrpSpPr>
            <p:cNvPr id="41" name="Groupe 40">
              <a:extLst>
                <a:ext uri="{FF2B5EF4-FFF2-40B4-BE49-F238E27FC236}">
                  <a16:creationId xmlns:a16="http://schemas.microsoft.com/office/drawing/2014/main" id="{1366CA81-F1A3-F619-2556-04C69A5CB5B7}"/>
                </a:ext>
              </a:extLst>
            </p:cNvPr>
            <p:cNvGrpSpPr/>
            <p:nvPr/>
          </p:nvGrpSpPr>
          <p:grpSpPr>
            <a:xfrm>
              <a:off x="-7174" y="916545"/>
              <a:ext cx="12096702" cy="5147586"/>
              <a:chOff x="-7174" y="916545"/>
              <a:chExt cx="12096702" cy="5147586"/>
            </a:xfrm>
          </p:grpSpPr>
          <p:pic>
            <p:nvPicPr>
              <p:cNvPr id="42" name="Image 41">
                <a:extLst>
                  <a:ext uri="{FF2B5EF4-FFF2-40B4-BE49-F238E27FC236}">
                    <a16:creationId xmlns:a16="http://schemas.microsoft.com/office/drawing/2014/main" id="{AC05C0F7-8D5E-CA44-FC70-C01C304C308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-7174" y="1105523"/>
                <a:ext cx="8397774" cy="4958608"/>
              </a:xfrm>
              <a:prstGeom prst="rect">
                <a:avLst/>
              </a:prstGeom>
            </p:spPr>
          </p:pic>
          <p:sp>
            <p:nvSpPr>
              <p:cNvPr id="43" name="Forme libre : forme 42">
                <a:extLst>
                  <a:ext uri="{FF2B5EF4-FFF2-40B4-BE49-F238E27FC236}">
                    <a16:creationId xmlns:a16="http://schemas.microsoft.com/office/drawing/2014/main" id="{4F2DFD30-AC61-3DF1-0DDE-3805BE032416}"/>
                  </a:ext>
                </a:extLst>
              </p:cNvPr>
              <p:cNvSpPr/>
              <p:nvPr/>
            </p:nvSpPr>
            <p:spPr>
              <a:xfrm>
                <a:off x="3172126" y="920322"/>
                <a:ext cx="5255182" cy="2752248"/>
              </a:xfrm>
              <a:custGeom>
                <a:avLst/>
                <a:gdLst>
                  <a:gd name="connsiteX0" fmla="*/ 1778000 w 5242560"/>
                  <a:gd name="connsiteY0" fmla="*/ 50800 h 1849120"/>
                  <a:gd name="connsiteX1" fmla="*/ 10160 w 5242560"/>
                  <a:gd name="connsiteY1" fmla="*/ 1391920 h 1849120"/>
                  <a:gd name="connsiteX2" fmla="*/ 0 w 5242560"/>
                  <a:gd name="connsiteY2" fmla="*/ 1849120 h 1849120"/>
                  <a:gd name="connsiteX3" fmla="*/ 5242560 w 5242560"/>
                  <a:gd name="connsiteY3" fmla="*/ 1838960 h 1849120"/>
                  <a:gd name="connsiteX4" fmla="*/ 5130800 w 5242560"/>
                  <a:gd name="connsiteY4" fmla="*/ 762000 h 1849120"/>
                  <a:gd name="connsiteX5" fmla="*/ 3769360 w 5242560"/>
                  <a:gd name="connsiteY5" fmla="*/ 0 h 1849120"/>
                  <a:gd name="connsiteX6" fmla="*/ 1778000 w 5242560"/>
                  <a:gd name="connsiteY6" fmla="*/ 50800 h 1849120"/>
                  <a:gd name="connsiteX0" fmla="*/ 1778000 w 5242560"/>
                  <a:gd name="connsiteY0" fmla="*/ 0 h 1798320"/>
                  <a:gd name="connsiteX1" fmla="*/ 10160 w 5242560"/>
                  <a:gd name="connsiteY1" fmla="*/ 1341120 h 1798320"/>
                  <a:gd name="connsiteX2" fmla="*/ 0 w 5242560"/>
                  <a:gd name="connsiteY2" fmla="*/ 1798320 h 1798320"/>
                  <a:gd name="connsiteX3" fmla="*/ 5242560 w 5242560"/>
                  <a:gd name="connsiteY3" fmla="*/ 1788160 h 1798320"/>
                  <a:gd name="connsiteX4" fmla="*/ 5130800 w 5242560"/>
                  <a:gd name="connsiteY4" fmla="*/ 711200 h 1798320"/>
                  <a:gd name="connsiteX5" fmla="*/ 3749040 w 5242560"/>
                  <a:gd name="connsiteY5" fmla="*/ 30480 h 1798320"/>
                  <a:gd name="connsiteX6" fmla="*/ 1778000 w 5242560"/>
                  <a:gd name="connsiteY6" fmla="*/ 0 h 1798320"/>
                  <a:gd name="connsiteX0" fmla="*/ 1778000 w 5242560"/>
                  <a:gd name="connsiteY0" fmla="*/ 0 h 1798320"/>
                  <a:gd name="connsiteX1" fmla="*/ 10160 w 5242560"/>
                  <a:gd name="connsiteY1" fmla="*/ 1341120 h 1798320"/>
                  <a:gd name="connsiteX2" fmla="*/ 0 w 5242560"/>
                  <a:gd name="connsiteY2" fmla="*/ 1798320 h 1798320"/>
                  <a:gd name="connsiteX3" fmla="*/ 5242560 w 5242560"/>
                  <a:gd name="connsiteY3" fmla="*/ 1788160 h 1798320"/>
                  <a:gd name="connsiteX4" fmla="*/ 5130800 w 5242560"/>
                  <a:gd name="connsiteY4" fmla="*/ 711200 h 1798320"/>
                  <a:gd name="connsiteX5" fmla="*/ 3749040 w 5242560"/>
                  <a:gd name="connsiteY5" fmla="*/ 30480 h 1798320"/>
                  <a:gd name="connsiteX6" fmla="*/ 1778000 w 5242560"/>
                  <a:gd name="connsiteY6" fmla="*/ 0 h 1798320"/>
                  <a:gd name="connsiteX0" fmla="*/ 1778000 w 5242560"/>
                  <a:gd name="connsiteY0" fmla="*/ 0 h 1798320"/>
                  <a:gd name="connsiteX1" fmla="*/ 10160 w 5242560"/>
                  <a:gd name="connsiteY1" fmla="*/ 1341120 h 1798320"/>
                  <a:gd name="connsiteX2" fmla="*/ 0 w 5242560"/>
                  <a:gd name="connsiteY2" fmla="*/ 1798320 h 1798320"/>
                  <a:gd name="connsiteX3" fmla="*/ 5242560 w 5242560"/>
                  <a:gd name="connsiteY3" fmla="*/ 1788160 h 1798320"/>
                  <a:gd name="connsiteX4" fmla="*/ 5130800 w 5242560"/>
                  <a:gd name="connsiteY4" fmla="*/ 711200 h 1798320"/>
                  <a:gd name="connsiteX5" fmla="*/ 3749040 w 5242560"/>
                  <a:gd name="connsiteY5" fmla="*/ 30480 h 1798320"/>
                  <a:gd name="connsiteX6" fmla="*/ 1778000 w 5242560"/>
                  <a:gd name="connsiteY6" fmla="*/ 0 h 1798320"/>
                  <a:gd name="connsiteX0" fmla="*/ 1778000 w 5243836"/>
                  <a:gd name="connsiteY0" fmla="*/ 0 h 1798320"/>
                  <a:gd name="connsiteX1" fmla="*/ 10160 w 5243836"/>
                  <a:gd name="connsiteY1" fmla="*/ 1341120 h 1798320"/>
                  <a:gd name="connsiteX2" fmla="*/ 0 w 5243836"/>
                  <a:gd name="connsiteY2" fmla="*/ 1798320 h 1798320"/>
                  <a:gd name="connsiteX3" fmla="*/ 5242560 w 5243836"/>
                  <a:gd name="connsiteY3" fmla="*/ 1788160 h 1798320"/>
                  <a:gd name="connsiteX4" fmla="*/ 5130800 w 5243836"/>
                  <a:gd name="connsiteY4" fmla="*/ 711200 h 1798320"/>
                  <a:gd name="connsiteX5" fmla="*/ 3749040 w 5243836"/>
                  <a:gd name="connsiteY5" fmla="*/ 30480 h 1798320"/>
                  <a:gd name="connsiteX6" fmla="*/ 1778000 w 5243836"/>
                  <a:gd name="connsiteY6" fmla="*/ 0 h 1798320"/>
                  <a:gd name="connsiteX0" fmla="*/ 1778000 w 5303355"/>
                  <a:gd name="connsiteY0" fmla="*/ 0 h 1798320"/>
                  <a:gd name="connsiteX1" fmla="*/ 10160 w 5303355"/>
                  <a:gd name="connsiteY1" fmla="*/ 1341120 h 1798320"/>
                  <a:gd name="connsiteX2" fmla="*/ 0 w 5303355"/>
                  <a:gd name="connsiteY2" fmla="*/ 1798320 h 1798320"/>
                  <a:gd name="connsiteX3" fmla="*/ 5242560 w 5303355"/>
                  <a:gd name="connsiteY3" fmla="*/ 1788160 h 1798320"/>
                  <a:gd name="connsiteX4" fmla="*/ 5130800 w 5303355"/>
                  <a:gd name="connsiteY4" fmla="*/ 711200 h 1798320"/>
                  <a:gd name="connsiteX5" fmla="*/ 3749040 w 5303355"/>
                  <a:gd name="connsiteY5" fmla="*/ 30480 h 1798320"/>
                  <a:gd name="connsiteX6" fmla="*/ 1778000 w 5303355"/>
                  <a:gd name="connsiteY6" fmla="*/ 0 h 1798320"/>
                  <a:gd name="connsiteX0" fmla="*/ 1778000 w 5303355"/>
                  <a:gd name="connsiteY0" fmla="*/ 0 h 1818785"/>
                  <a:gd name="connsiteX1" fmla="*/ 10160 w 5303355"/>
                  <a:gd name="connsiteY1" fmla="*/ 1341120 h 1818785"/>
                  <a:gd name="connsiteX2" fmla="*/ 0 w 5303355"/>
                  <a:gd name="connsiteY2" fmla="*/ 1798320 h 1818785"/>
                  <a:gd name="connsiteX3" fmla="*/ 5242560 w 5303355"/>
                  <a:gd name="connsiteY3" fmla="*/ 1788160 h 1818785"/>
                  <a:gd name="connsiteX4" fmla="*/ 5130800 w 5303355"/>
                  <a:gd name="connsiteY4" fmla="*/ 711200 h 1818785"/>
                  <a:gd name="connsiteX5" fmla="*/ 3749040 w 5303355"/>
                  <a:gd name="connsiteY5" fmla="*/ 30480 h 1818785"/>
                  <a:gd name="connsiteX6" fmla="*/ 1778000 w 5303355"/>
                  <a:gd name="connsiteY6" fmla="*/ 0 h 1818785"/>
                  <a:gd name="connsiteX0" fmla="*/ 1778000 w 5303355"/>
                  <a:gd name="connsiteY0" fmla="*/ 0 h 1843166"/>
                  <a:gd name="connsiteX1" fmla="*/ 10160 w 5303355"/>
                  <a:gd name="connsiteY1" fmla="*/ 1341120 h 1843166"/>
                  <a:gd name="connsiteX2" fmla="*/ 0 w 5303355"/>
                  <a:gd name="connsiteY2" fmla="*/ 1798320 h 1843166"/>
                  <a:gd name="connsiteX3" fmla="*/ 5242560 w 5303355"/>
                  <a:gd name="connsiteY3" fmla="*/ 1788160 h 1843166"/>
                  <a:gd name="connsiteX4" fmla="*/ 5130800 w 5303355"/>
                  <a:gd name="connsiteY4" fmla="*/ 711200 h 1843166"/>
                  <a:gd name="connsiteX5" fmla="*/ 3749040 w 5303355"/>
                  <a:gd name="connsiteY5" fmla="*/ 30480 h 1843166"/>
                  <a:gd name="connsiteX6" fmla="*/ 1778000 w 5303355"/>
                  <a:gd name="connsiteY6" fmla="*/ 0 h 1843166"/>
                  <a:gd name="connsiteX0" fmla="*/ 1801844 w 5327199"/>
                  <a:gd name="connsiteY0" fmla="*/ 0 h 1843166"/>
                  <a:gd name="connsiteX1" fmla="*/ 34004 w 5327199"/>
                  <a:gd name="connsiteY1" fmla="*/ 1341120 h 1843166"/>
                  <a:gd name="connsiteX2" fmla="*/ 23844 w 5327199"/>
                  <a:gd name="connsiteY2" fmla="*/ 1798320 h 1843166"/>
                  <a:gd name="connsiteX3" fmla="*/ 5266404 w 5327199"/>
                  <a:gd name="connsiteY3" fmla="*/ 1788160 h 1843166"/>
                  <a:gd name="connsiteX4" fmla="*/ 5154644 w 5327199"/>
                  <a:gd name="connsiteY4" fmla="*/ 711200 h 1843166"/>
                  <a:gd name="connsiteX5" fmla="*/ 3772884 w 5327199"/>
                  <a:gd name="connsiteY5" fmla="*/ 30480 h 1843166"/>
                  <a:gd name="connsiteX6" fmla="*/ 1801844 w 5327199"/>
                  <a:gd name="connsiteY6" fmla="*/ 0 h 1843166"/>
                  <a:gd name="connsiteX0" fmla="*/ 1809061 w 5334416"/>
                  <a:gd name="connsiteY0" fmla="*/ 0 h 1843166"/>
                  <a:gd name="connsiteX1" fmla="*/ 41221 w 5334416"/>
                  <a:gd name="connsiteY1" fmla="*/ 1341120 h 1843166"/>
                  <a:gd name="connsiteX2" fmla="*/ 31061 w 5334416"/>
                  <a:gd name="connsiteY2" fmla="*/ 1798320 h 1843166"/>
                  <a:gd name="connsiteX3" fmla="*/ 5273621 w 5334416"/>
                  <a:gd name="connsiteY3" fmla="*/ 1788160 h 1843166"/>
                  <a:gd name="connsiteX4" fmla="*/ 5161861 w 5334416"/>
                  <a:gd name="connsiteY4" fmla="*/ 711200 h 1843166"/>
                  <a:gd name="connsiteX5" fmla="*/ 3780101 w 5334416"/>
                  <a:gd name="connsiteY5" fmla="*/ 30480 h 1843166"/>
                  <a:gd name="connsiteX6" fmla="*/ 1809061 w 5334416"/>
                  <a:gd name="connsiteY6" fmla="*/ 0 h 1843166"/>
                  <a:gd name="connsiteX0" fmla="*/ 1809061 w 5334416"/>
                  <a:gd name="connsiteY0" fmla="*/ 0 h 1843166"/>
                  <a:gd name="connsiteX1" fmla="*/ 41221 w 5334416"/>
                  <a:gd name="connsiteY1" fmla="*/ 1341120 h 1843166"/>
                  <a:gd name="connsiteX2" fmla="*/ 31061 w 5334416"/>
                  <a:gd name="connsiteY2" fmla="*/ 1798320 h 1843166"/>
                  <a:gd name="connsiteX3" fmla="*/ 5273621 w 5334416"/>
                  <a:gd name="connsiteY3" fmla="*/ 1788160 h 1843166"/>
                  <a:gd name="connsiteX4" fmla="*/ 5161861 w 5334416"/>
                  <a:gd name="connsiteY4" fmla="*/ 711200 h 1843166"/>
                  <a:gd name="connsiteX5" fmla="*/ 3780101 w 5334416"/>
                  <a:gd name="connsiteY5" fmla="*/ 30480 h 1843166"/>
                  <a:gd name="connsiteX6" fmla="*/ 1809061 w 5334416"/>
                  <a:gd name="connsiteY6" fmla="*/ 0 h 1843166"/>
                  <a:gd name="connsiteX0" fmla="*/ 1809061 w 5334416"/>
                  <a:gd name="connsiteY0" fmla="*/ 0 h 1843166"/>
                  <a:gd name="connsiteX1" fmla="*/ 41221 w 5334416"/>
                  <a:gd name="connsiteY1" fmla="*/ 1341120 h 1843166"/>
                  <a:gd name="connsiteX2" fmla="*/ 31061 w 5334416"/>
                  <a:gd name="connsiteY2" fmla="*/ 1798320 h 1843166"/>
                  <a:gd name="connsiteX3" fmla="*/ 5273621 w 5334416"/>
                  <a:gd name="connsiteY3" fmla="*/ 1788160 h 1843166"/>
                  <a:gd name="connsiteX4" fmla="*/ 5161861 w 5334416"/>
                  <a:gd name="connsiteY4" fmla="*/ 711200 h 1843166"/>
                  <a:gd name="connsiteX5" fmla="*/ 3780101 w 5334416"/>
                  <a:gd name="connsiteY5" fmla="*/ 30480 h 1843166"/>
                  <a:gd name="connsiteX6" fmla="*/ 1809061 w 5334416"/>
                  <a:gd name="connsiteY6" fmla="*/ 0 h 1843166"/>
                  <a:gd name="connsiteX0" fmla="*/ 1809061 w 5334416"/>
                  <a:gd name="connsiteY0" fmla="*/ 0 h 1843166"/>
                  <a:gd name="connsiteX1" fmla="*/ 41221 w 5334416"/>
                  <a:gd name="connsiteY1" fmla="*/ 1341120 h 1843166"/>
                  <a:gd name="connsiteX2" fmla="*/ 31061 w 5334416"/>
                  <a:gd name="connsiteY2" fmla="*/ 1798320 h 1843166"/>
                  <a:gd name="connsiteX3" fmla="*/ 5273621 w 5334416"/>
                  <a:gd name="connsiteY3" fmla="*/ 1788160 h 1843166"/>
                  <a:gd name="connsiteX4" fmla="*/ 5161861 w 5334416"/>
                  <a:gd name="connsiteY4" fmla="*/ 711200 h 1843166"/>
                  <a:gd name="connsiteX5" fmla="*/ 3780101 w 5334416"/>
                  <a:gd name="connsiteY5" fmla="*/ 30480 h 1843166"/>
                  <a:gd name="connsiteX6" fmla="*/ 1809061 w 5334416"/>
                  <a:gd name="connsiteY6" fmla="*/ 0 h 1843166"/>
                  <a:gd name="connsiteX0" fmla="*/ 1809061 w 5334416"/>
                  <a:gd name="connsiteY0" fmla="*/ 22470 h 1865636"/>
                  <a:gd name="connsiteX1" fmla="*/ 41221 w 5334416"/>
                  <a:gd name="connsiteY1" fmla="*/ 1363590 h 1865636"/>
                  <a:gd name="connsiteX2" fmla="*/ 31061 w 5334416"/>
                  <a:gd name="connsiteY2" fmla="*/ 1820790 h 1865636"/>
                  <a:gd name="connsiteX3" fmla="*/ 5273621 w 5334416"/>
                  <a:gd name="connsiteY3" fmla="*/ 1810630 h 1865636"/>
                  <a:gd name="connsiteX4" fmla="*/ 5161861 w 5334416"/>
                  <a:gd name="connsiteY4" fmla="*/ 733670 h 1865636"/>
                  <a:gd name="connsiteX5" fmla="*/ 3780101 w 5334416"/>
                  <a:gd name="connsiteY5" fmla="*/ 52950 h 1865636"/>
                  <a:gd name="connsiteX6" fmla="*/ 1809061 w 5334416"/>
                  <a:gd name="connsiteY6" fmla="*/ 22470 h 1865636"/>
                  <a:gd name="connsiteX0" fmla="*/ 1809061 w 5334416"/>
                  <a:gd name="connsiteY0" fmla="*/ 22470 h 1865636"/>
                  <a:gd name="connsiteX1" fmla="*/ 41221 w 5334416"/>
                  <a:gd name="connsiteY1" fmla="*/ 1363590 h 1865636"/>
                  <a:gd name="connsiteX2" fmla="*/ 31061 w 5334416"/>
                  <a:gd name="connsiteY2" fmla="*/ 1820790 h 1865636"/>
                  <a:gd name="connsiteX3" fmla="*/ 5273621 w 5334416"/>
                  <a:gd name="connsiteY3" fmla="*/ 1810630 h 1865636"/>
                  <a:gd name="connsiteX4" fmla="*/ 5161861 w 5334416"/>
                  <a:gd name="connsiteY4" fmla="*/ 733670 h 1865636"/>
                  <a:gd name="connsiteX5" fmla="*/ 3780101 w 5334416"/>
                  <a:gd name="connsiteY5" fmla="*/ 52950 h 1865636"/>
                  <a:gd name="connsiteX6" fmla="*/ 1809061 w 5334416"/>
                  <a:gd name="connsiteY6" fmla="*/ 22470 h 1865636"/>
                  <a:gd name="connsiteX0" fmla="*/ 1809061 w 5334416"/>
                  <a:gd name="connsiteY0" fmla="*/ 40175 h 1883341"/>
                  <a:gd name="connsiteX1" fmla="*/ 41221 w 5334416"/>
                  <a:gd name="connsiteY1" fmla="*/ 1381295 h 1883341"/>
                  <a:gd name="connsiteX2" fmla="*/ 31061 w 5334416"/>
                  <a:gd name="connsiteY2" fmla="*/ 1838495 h 1883341"/>
                  <a:gd name="connsiteX3" fmla="*/ 5273621 w 5334416"/>
                  <a:gd name="connsiteY3" fmla="*/ 1828335 h 1883341"/>
                  <a:gd name="connsiteX4" fmla="*/ 5161861 w 5334416"/>
                  <a:gd name="connsiteY4" fmla="*/ 751375 h 1883341"/>
                  <a:gd name="connsiteX5" fmla="*/ 3780101 w 5334416"/>
                  <a:gd name="connsiteY5" fmla="*/ 70655 h 1883341"/>
                  <a:gd name="connsiteX6" fmla="*/ 1809061 w 5334416"/>
                  <a:gd name="connsiteY6" fmla="*/ 40175 h 1883341"/>
                  <a:gd name="connsiteX0" fmla="*/ 1809061 w 5334416"/>
                  <a:gd name="connsiteY0" fmla="*/ 59539 h 1902705"/>
                  <a:gd name="connsiteX1" fmla="*/ 41221 w 5334416"/>
                  <a:gd name="connsiteY1" fmla="*/ 1400659 h 1902705"/>
                  <a:gd name="connsiteX2" fmla="*/ 31061 w 5334416"/>
                  <a:gd name="connsiteY2" fmla="*/ 1857859 h 1902705"/>
                  <a:gd name="connsiteX3" fmla="*/ 5273621 w 5334416"/>
                  <a:gd name="connsiteY3" fmla="*/ 1847699 h 1902705"/>
                  <a:gd name="connsiteX4" fmla="*/ 5161861 w 5334416"/>
                  <a:gd name="connsiteY4" fmla="*/ 770739 h 1902705"/>
                  <a:gd name="connsiteX5" fmla="*/ 3780101 w 5334416"/>
                  <a:gd name="connsiteY5" fmla="*/ 90019 h 1902705"/>
                  <a:gd name="connsiteX6" fmla="*/ 1809061 w 5334416"/>
                  <a:gd name="connsiteY6" fmla="*/ 59539 h 1902705"/>
                  <a:gd name="connsiteX0" fmla="*/ 1809061 w 5334416"/>
                  <a:gd name="connsiteY0" fmla="*/ 59539 h 1937325"/>
                  <a:gd name="connsiteX1" fmla="*/ 41221 w 5334416"/>
                  <a:gd name="connsiteY1" fmla="*/ 1400659 h 1937325"/>
                  <a:gd name="connsiteX2" fmla="*/ 31061 w 5334416"/>
                  <a:gd name="connsiteY2" fmla="*/ 1857859 h 1937325"/>
                  <a:gd name="connsiteX3" fmla="*/ 2851386 w 5334416"/>
                  <a:gd name="connsiteY3" fmla="*/ 1876400 h 1937325"/>
                  <a:gd name="connsiteX4" fmla="*/ 5273621 w 5334416"/>
                  <a:gd name="connsiteY4" fmla="*/ 1847699 h 1937325"/>
                  <a:gd name="connsiteX5" fmla="*/ 5161861 w 5334416"/>
                  <a:gd name="connsiteY5" fmla="*/ 770739 h 1937325"/>
                  <a:gd name="connsiteX6" fmla="*/ 3780101 w 5334416"/>
                  <a:gd name="connsiteY6" fmla="*/ 90019 h 1937325"/>
                  <a:gd name="connsiteX7" fmla="*/ 1809061 w 5334416"/>
                  <a:gd name="connsiteY7" fmla="*/ 59539 h 1937325"/>
                  <a:gd name="connsiteX0" fmla="*/ 1809061 w 5334416"/>
                  <a:gd name="connsiteY0" fmla="*/ 59539 h 2078084"/>
                  <a:gd name="connsiteX1" fmla="*/ 41221 w 5334416"/>
                  <a:gd name="connsiteY1" fmla="*/ 1400659 h 2078084"/>
                  <a:gd name="connsiteX2" fmla="*/ 31061 w 5334416"/>
                  <a:gd name="connsiteY2" fmla="*/ 1857859 h 2078084"/>
                  <a:gd name="connsiteX3" fmla="*/ 2831066 w 5334416"/>
                  <a:gd name="connsiteY3" fmla="*/ 2078070 h 2078084"/>
                  <a:gd name="connsiteX4" fmla="*/ 5273621 w 5334416"/>
                  <a:gd name="connsiteY4" fmla="*/ 1847699 h 2078084"/>
                  <a:gd name="connsiteX5" fmla="*/ 5161861 w 5334416"/>
                  <a:gd name="connsiteY5" fmla="*/ 770739 h 2078084"/>
                  <a:gd name="connsiteX6" fmla="*/ 3780101 w 5334416"/>
                  <a:gd name="connsiteY6" fmla="*/ 90019 h 2078084"/>
                  <a:gd name="connsiteX7" fmla="*/ 1809061 w 5334416"/>
                  <a:gd name="connsiteY7" fmla="*/ 59539 h 2078084"/>
                  <a:gd name="connsiteX0" fmla="*/ 1809061 w 5334416"/>
                  <a:gd name="connsiteY0" fmla="*/ 59539 h 2139458"/>
                  <a:gd name="connsiteX1" fmla="*/ 41221 w 5334416"/>
                  <a:gd name="connsiteY1" fmla="*/ 1400659 h 2139458"/>
                  <a:gd name="connsiteX2" fmla="*/ 31061 w 5334416"/>
                  <a:gd name="connsiteY2" fmla="*/ 1857859 h 2139458"/>
                  <a:gd name="connsiteX3" fmla="*/ 2820906 w 5334416"/>
                  <a:gd name="connsiteY3" fmla="*/ 2139448 h 2139458"/>
                  <a:gd name="connsiteX4" fmla="*/ 5273621 w 5334416"/>
                  <a:gd name="connsiteY4" fmla="*/ 1847699 h 2139458"/>
                  <a:gd name="connsiteX5" fmla="*/ 5161861 w 5334416"/>
                  <a:gd name="connsiteY5" fmla="*/ 770739 h 2139458"/>
                  <a:gd name="connsiteX6" fmla="*/ 3780101 w 5334416"/>
                  <a:gd name="connsiteY6" fmla="*/ 90019 h 2139458"/>
                  <a:gd name="connsiteX7" fmla="*/ 1809061 w 5334416"/>
                  <a:gd name="connsiteY7" fmla="*/ 59539 h 2139458"/>
                  <a:gd name="connsiteX0" fmla="*/ 1809061 w 5287768"/>
                  <a:gd name="connsiteY0" fmla="*/ 59539 h 2139458"/>
                  <a:gd name="connsiteX1" fmla="*/ 41221 w 5287768"/>
                  <a:gd name="connsiteY1" fmla="*/ 1400659 h 2139458"/>
                  <a:gd name="connsiteX2" fmla="*/ 31061 w 5287768"/>
                  <a:gd name="connsiteY2" fmla="*/ 1857859 h 2139458"/>
                  <a:gd name="connsiteX3" fmla="*/ 2820906 w 5287768"/>
                  <a:gd name="connsiteY3" fmla="*/ 2139448 h 2139458"/>
                  <a:gd name="connsiteX4" fmla="*/ 5192341 w 5287768"/>
                  <a:gd name="connsiteY4" fmla="*/ 1742480 h 2139458"/>
                  <a:gd name="connsiteX5" fmla="*/ 5161861 w 5287768"/>
                  <a:gd name="connsiteY5" fmla="*/ 770739 h 2139458"/>
                  <a:gd name="connsiteX6" fmla="*/ 3780101 w 5287768"/>
                  <a:gd name="connsiteY6" fmla="*/ 90019 h 2139458"/>
                  <a:gd name="connsiteX7" fmla="*/ 1809061 w 5287768"/>
                  <a:gd name="connsiteY7" fmla="*/ 59539 h 2139458"/>
                  <a:gd name="connsiteX0" fmla="*/ 1809061 w 5287768"/>
                  <a:gd name="connsiteY0" fmla="*/ 69654 h 2149573"/>
                  <a:gd name="connsiteX1" fmla="*/ 41221 w 5287768"/>
                  <a:gd name="connsiteY1" fmla="*/ 1410774 h 2149573"/>
                  <a:gd name="connsiteX2" fmla="*/ 31061 w 5287768"/>
                  <a:gd name="connsiteY2" fmla="*/ 1867974 h 2149573"/>
                  <a:gd name="connsiteX3" fmla="*/ 2820906 w 5287768"/>
                  <a:gd name="connsiteY3" fmla="*/ 2149563 h 2149573"/>
                  <a:gd name="connsiteX4" fmla="*/ 5192341 w 5287768"/>
                  <a:gd name="connsiteY4" fmla="*/ 1752595 h 2149573"/>
                  <a:gd name="connsiteX5" fmla="*/ 5161861 w 5287768"/>
                  <a:gd name="connsiteY5" fmla="*/ 780854 h 2149573"/>
                  <a:gd name="connsiteX6" fmla="*/ 3780101 w 5287768"/>
                  <a:gd name="connsiteY6" fmla="*/ 100134 h 2149573"/>
                  <a:gd name="connsiteX7" fmla="*/ 1809061 w 5287768"/>
                  <a:gd name="connsiteY7" fmla="*/ 69654 h 2149573"/>
                  <a:gd name="connsiteX0" fmla="*/ 1809061 w 5287768"/>
                  <a:gd name="connsiteY0" fmla="*/ 87259 h 2167178"/>
                  <a:gd name="connsiteX1" fmla="*/ 41221 w 5287768"/>
                  <a:gd name="connsiteY1" fmla="*/ 1428379 h 2167178"/>
                  <a:gd name="connsiteX2" fmla="*/ 31061 w 5287768"/>
                  <a:gd name="connsiteY2" fmla="*/ 1885579 h 2167178"/>
                  <a:gd name="connsiteX3" fmla="*/ 2820906 w 5287768"/>
                  <a:gd name="connsiteY3" fmla="*/ 2167168 h 2167178"/>
                  <a:gd name="connsiteX4" fmla="*/ 5192341 w 5287768"/>
                  <a:gd name="connsiteY4" fmla="*/ 1770200 h 2167178"/>
                  <a:gd name="connsiteX5" fmla="*/ 5161861 w 5287768"/>
                  <a:gd name="connsiteY5" fmla="*/ 798459 h 2167178"/>
                  <a:gd name="connsiteX6" fmla="*/ 3780101 w 5287768"/>
                  <a:gd name="connsiteY6" fmla="*/ 117739 h 2167178"/>
                  <a:gd name="connsiteX7" fmla="*/ 1809061 w 5287768"/>
                  <a:gd name="connsiteY7" fmla="*/ 87259 h 2167178"/>
                  <a:gd name="connsiteX0" fmla="*/ 1809061 w 5334184"/>
                  <a:gd name="connsiteY0" fmla="*/ 87259 h 2167178"/>
                  <a:gd name="connsiteX1" fmla="*/ 41221 w 5334184"/>
                  <a:gd name="connsiteY1" fmla="*/ 1428379 h 2167178"/>
                  <a:gd name="connsiteX2" fmla="*/ 31061 w 5334184"/>
                  <a:gd name="connsiteY2" fmla="*/ 1885579 h 2167178"/>
                  <a:gd name="connsiteX3" fmla="*/ 2820906 w 5334184"/>
                  <a:gd name="connsiteY3" fmla="*/ 2167168 h 2167178"/>
                  <a:gd name="connsiteX4" fmla="*/ 5192341 w 5334184"/>
                  <a:gd name="connsiteY4" fmla="*/ 1770200 h 2167178"/>
                  <a:gd name="connsiteX5" fmla="*/ 5161861 w 5334184"/>
                  <a:gd name="connsiteY5" fmla="*/ 798459 h 2167178"/>
                  <a:gd name="connsiteX6" fmla="*/ 3780101 w 5334184"/>
                  <a:gd name="connsiteY6" fmla="*/ 117739 h 2167178"/>
                  <a:gd name="connsiteX7" fmla="*/ 1809061 w 5334184"/>
                  <a:gd name="connsiteY7" fmla="*/ 87259 h 2167178"/>
                  <a:gd name="connsiteX0" fmla="*/ 1809061 w 5393152"/>
                  <a:gd name="connsiteY0" fmla="*/ 87259 h 2167178"/>
                  <a:gd name="connsiteX1" fmla="*/ 41221 w 5393152"/>
                  <a:gd name="connsiteY1" fmla="*/ 1428379 h 2167178"/>
                  <a:gd name="connsiteX2" fmla="*/ 31061 w 5393152"/>
                  <a:gd name="connsiteY2" fmla="*/ 1885579 h 2167178"/>
                  <a:gd name="connsiteX3" fmla="*/ 2820906 w 5393152"/>
                  <a:gd name="connsiteY3" fmla="*/ 2167168 h 2167178"/>
                  <a:gd name="connsiteX4" fmla="*/ 5192341 w 5393152"/>
                  <a:gd name="connsiteY4" fmla="*/ 1770200 h 2167178"/>
                  <a:gd name="connsiteX5" fmla="*/ 5161861 w 5393152"/>
                  <a:gd name="connsiteY5" fmla="*/ 798459 h 2167178"/>
                  <a:gd name="connsiteX6" fmla="*/ 3780101 w 5393152"/>
                  <a:gd name="connsiteY6" fmla="*/ 117739 h 2167178"/>
                  <a:gd name="connsiteX7" fmla="*/ 1809061 w 5393152"/>
                  <a:gd name="connsiteY7" fmla="*/ 87259 h 2167178"/>
                  <a:gd name="connsiteX0" fmla="*/ 1809061 w 5251287"/>
                  <a:gd name="connsiteY0" fmla="*/ 87259 h 2171182"/>
                  <a:gd name="connsiteX1" fmla="*/ 41221 w 5251287"/>
                  <a:gd name="connsiteY1" fmla="*/ 1428379 h 2171182"/>
                  <a:gd name="connsiteX2" fmla="*/ 31061 w 5251287"/>
                  <a:gd name="connsiteY2" fmla="*/ 1885579 h 2171182"/>
                  <a:gd name="connsiteX3" fmla="*/ 2820906 w 5251287"/>
                  <a:gd name="connsiteY3" fmla="*/ 2167168 h 2171182"/>
                  <a:gd name="connsiteX4" fmla="*/ 4940881 w 5251287"/>
                  <a:gd name="connsiteY4" fmla="*/ 1658525 h 2171182"/>
                  <a:gd name="connsiteX5" fmla="*/ 5161861 w 5251287"/>
                  <a:gd name="connsiteY5" fmla="*/ 798459 h 2171182"/>
                  <a:gd name="connsiteX6" fmla="*/ 3780101 w 5251287"/>
                  <a:gd name="connsiteY6" fmla="*/ 117739 h 2171182"/>
                  <a:gd name="connsiteX7" fmla="*/ 1809061 w 5251287"/>
                  <a:gd name="connsiteY7" fmla="*/ 87259 h 2171182"/>
                  <a:gd name="connsiteX0" fmla="*/ 1809061 w 5251287"/>
                  <a:gd name="connsiteY0" fmla="*/ 87259 h 2167846"/>
                  <a:gd name="connsiteX1" fmla="*/ 41221 w 5251287"/>
                  <a:gd name="connsiteY1" fmla="*/ 1428379 h 2167846"/>
                  <a:gd name="connsiteX2" fmla="*/ 31061 w 5251287"/>
                  <a:gd name="connsiteY2" fmla="*/ 1885579 h 2167846"/>
                  <a:gd name="connsiteX3" fmla="*/ 2820906 w 5251287"/>
                  <a:gd name="connsiteY3" fmla="*/ 2167168 h 2167846"/>
                  <a:gd name="connsiteX4" fmla="*/ 4940881 w 5251287"/>
                  <a:gd name="connsiteY4" fmla="*/ 1658525 h 2167846"/>
                  <a:gd name="connsiteX5" fmla="*/ 5161861 w 5251287"/>
                  <a:gd name="connsiteY5" fmla="*/ 798459 h 2167846"/>
                  <a:gd name="connsiteX6" fmla="*/ 3780101 w 5251287"/>
                  <a:gd name="connsiteY6" fmla="*/ 117739 h 2167846"/>
                  <a:gd name="connsiteX7" fmla="*/ 1809061 w 5251287"/>
                  <a:gd name="connsiteY7" fmla="*/ 87259 h 2167846"/>
                  <a:gd name="connsiteX0" fmla="*/ 1767840 w 5210066"/>
                  <a:gd name="connsiteY0" fmla="*/ 87259 h 2170659"/>
                  <a:gd name="connsiteX1" fmla="*/ 0 w 5210066"/>
                  <a:gd name="connsiteY1" fmla="*/ 1428379 h 2170659"/>
                  <a:gd name="connsiteX2" fmla="*/ 2779685 w 5210066"/>
                  <a:gd name="connsiteY2" fmla="*/ 2167168 h 2170659"/>
                  <a:gd name="connsiteX3" fmla="*/ 4899660 w 5210066"/>
                  <a:gd name="connsiteY3" fmla="*/ 1658525 h 2170659"/>
                  <a:gd name="connsiteX4" fmla="*/ 5120640 w 5210066"/>
                  <a:gd name="connsiteY4" fmla="*/ 798459 h 2170659"/>
                  <a:gd name="connsiteX5" fmla="*/ 3738880 w 5210066"/>
                  <a:gd name="connsiteY5" fmla="*/ 117739 h 2170659"/>
                  <a:gd name="connsiteX6" fmla="*/ 1767840 w 5210066"/>
                  <a:gd name="connsiteY6" fmla="*/ 87259 h 2170659"/>
                  <a:gd name="connsiteX0" fmla="*/ 1767840 w 5210066"/>
                  <a:gd name="connsiteY0" fmla="*/ 136529 h 2216968"/>
                  <a:gd name="connsiteX1" fmla="*/ 0 w 5210066"/>
                  <a:gd name="connsiteY1" fmla="*/ 1624590 h 2216968"/>
                  <a:gd name="connsiteX2" fmla="*/ 2779685 w 5210066"/>
                  <a:gd name="connsiteY2" fmla="*/ 2216438 h 2216968"/>
                  <a:gd name="connsiteX3" fmla="*/ 4899660 w 5210066"/>
                  <a:gd name="connsiteY3" fmla="*/ 1707795 h 2216968"/>
                  <a:gd name="connsiteX4" fmla="*/ 5120640 w 5210066"/>
                  <a:gd name="connsiteY4" fmla="*/ 847729 h 2216968"/>
                  <a:gd name="connsiteX5" fmla="*/ 3738880 w 5210066"/>
                  <a:gd name="connsiteY5" fmla="*/ 167009 h 2216968"/>
                  <a:gd name="connsiteX6" fmla="*/ 1767840 w 5210066"/>
                  <a:gd name="connsiteY6" fmla="*/ 136529 h 2216968"/>
                  <a:gd name="connsiteX0" fmla="*/ 1767844 w 5210070"/>
                  <a:gd name="connsiteY0" fmla="*/ 136529 h 2216968"/>
                  <a:gd name="connsiteX1" fmla="*/ 4 w 5210070"/>
                  <a:gd name="connsiteY1" fmla="*/ 1624590 h 2216968"/>
                  <a:gd name="connsiteX2" fmla="*/ 2779689 w 5210070"/>
                  <a:gd name="connsiteY2" fmla="*/ 2216438 h 2216968"/>
                  <a:gd name="connsiteX3" fmla="*/ 4899664 w 5210070"/>
                  <a:gd name="connsiteY3" fmla="*/ 1707795 h 2216968"/>
                  <a:gd name="connsiteX4" fmla="*/ 5120644 w 5210070"/>
                  <a:gd name="connsiteY4" fmla="*/ 847729 h 2216968"/>
                  <a:gd name="connsiteX5" fmla="*/ 3738884 w 5210070"/>
                  <a:gd name="connsiteY5" fmla="*/ 167009 h 2216968"/>
                  <a:gd name="connsiteX6" fmla="*/ 1767844 w 5210070"/>
                  <a:gd name="connsiteY6" fmla="*/ 136529 h 2216968"/>
                  <a:gd name="connsiteX0" fmla="*/ 1294796 w 5255182"/>
                  <a:gd name="connsiteY0" fmla="*/ 183551 h 2122927"/>
                  <a:gd name="connsiteX1" fmla="*/ 45116 w 5255182"/>
                  <a:gd name="connsiteY1" fmla="*/ 1530549 h 2122927"/>
                  <a:gd name="connsiteX2" fmla="*/ 2824801 w 5255182"/>
                  <a:gd name="connsiteY2" fmla="*/ 2122397 h 2122927"/>
                  <a:gd name="connsiteX3" fmla="*/ 4944776 w 5255182"/>
                  <a:gd name="connsiteY3" fmla="*/ 1613754 h 2122927"/>
                  <a:gd name="connsiteX4" fmla="*/ 5165756 w 5255182"/>
                  <a:gd name="connsiteY4" fmla="*/ 753688 h 2122927"/>
                  <a:gd name="connsiteX5" fmla="*/ 3783996 w 5255182"/>
                  <a:gd name="connsiteY5" fmla="*/ 72968 h 2122927"/>
                  <a:gd name="connsiteX6" fmla="*/ 1294796 w 5255182"/>
                  <a:gd name="connsiteY6" fmla="*/ 183551 h 21229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255182" h="2122927">
                    <a:moveTo>
                      <a:pt x="1294796" y="183551"/>
                    </a:moveTo>
                    <a:cubicBezTo>
                      <a:pt x="671649" y="426481"/>
                      <a:pt x="-209885" y="1207408"/>
                      <a:pt x="45116" y="1530549"/>
                    </a:cubicBezTo>
                    <a:cubicBezTo>
                      <a:pt x="300117" y="1853690"/>
                      <a:pt x="2008191" y="2108530"/>
                      <a:pt x="2824801" y="2122397"/>
                    </a:cubicBezTo>
                    <a:cubicBezTo>
                      <a:pt x="3641411" y="2136265"/>
                      <a:pt x="4672149" y="1876012"/>
                      <a:pt x="4944776" y="1613754"/>
                    </a:cubicBezTo>
                    <a:cubicBezTo>
                      <a:pt x="5217403" y="1351496"/>
                      <a:pt x="5359219" y="1010486"/>
                      <a:pt x="5165756" y="753688"/>
                    </a:cubicBezTo>
                    <a:cubicBezTo>
                      <a:pt x="4972293" y="496890"/>
                      <a:pt x="4429156" y="167991"/>
                      <a:pt x="3783996" y="72968"/>
                    </a:cubicBezTo>
                    <a:cubicBezTo>
                      <a:pt x="3138836" y="-22055"/>
                      <a:pt x="1917943" y="-59379"/>
                      <a:pt x="1294796" y="183551"/>
                    </a:cubicBezTo>
                    <a:close/>
                  </a:path>
                </a:pathLst>
              </a:custGeom>
              <a:solidFill>
                <a:srgbClr val="FF0000">
                  <a:alpha val="11000"/>
                </a:srgbClr>
              </a:solidFill>
              <a:ln>
                <a:solidFill>
                  <a:srgbClr val="FF0000">
                    <a:alpha val="36000"/>
                  </a:srgbClr>
                </a:solidFill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fr-FR" dirty="0"/>
              </a:p>
            </p:txBody>
          </p:sp>
          <p:sp>
            <p:nvSpPr>
              <p:cNvPr id="44" name="Forme libre : forme 43">
                <a:extLst>
                  <a:ext uri="{FF2B5EF4-FFF2-40B4-BE49-F238E27FC236}">
                    <a16:creationId xmlns:a16="http://schemas.microsoft.com/office/drawing/2014/main" id="{4BDE72D0-8629-A900-980D-2D502686BD47}"/>
                  </a:ext>
                </a:extLst>
              </p:cNvPr>
              <p:cNvSpPr/>
              <p:nvPr/>
            </p:nvSpPr>
            <p:spPr>
              <a:xfrm>
                <a:off x="991620" y="2937567"/>
                <a:ext cx="7053314" cy="2857274"/>
              </a:xfrm>
              <a:custGeom>
                <a:avLst/>
                <a:gdLst>
                  <a:gd name="connsiteX0" fmla="*/ 6654800 w 7030720"/>
                  <a:gd name="connsiteY0" fmla="*/ 81280 h 2092960"/>
                  <a:gd name="connsiteX1" fmla="*/ 3017520 w 7030720"/>
                  <a:gd name="connsiteY1" fmla="*/ 0 h 2092960"/>
                  <a:gd name="connsiteX2" fmla="*/ 0 w 7030720"/>
                  <a:gd name="connsiteY2" fmla="*/ 1635760 h 2092960"/>
                  <a:gd name="connsiteX3" fmla="*/ 30480 w 7030720"/>
                  <a:gd name="connsiteY3" fmla="*/ 2042160 h 2092960"/>
                  <a:gd name="connsiteX4" fmla="*/ 3383280 w 7030720"/>
                  <a:gd name="connsiteY4" fmla="*/ 2092960 h 2092960"/>
                  <a:gd name="connsiteX5" fmla="*/ 7030720 w 7030720"/>
                  <a:gd name="connsiteY5" fmla="*/ 10160 h 2092960"/>
                  <a:gd name="connsiteX6" fmla="*/ 6654800 w 7030720"/>
                  <a:gd name="connsiteY6" fmla="*/ 81280 h 2092960"/>
                  <a:gd name="connsiteX0" fmla="*/ 6654800 w 6654800"/>
                  <a:gd name="connsiteY0" fmla="*/ 81280 h 2092960"/>
                  <a:gd name="connsiteX1" fmla="*/ 3017520 w 6654800"/>
                  <a:gd name="connsiteY1" fmla="*/ 0 h 2092960"/>
                  <a:gd name="connsiteX2" fmla="*/ 0 w 6654800"/>
                  <a:gd name="connsiteY2" fmla="*/ 1635760 h 2092960"/>
                  <a:gd name="connsiteX3" fmla="*/ 30480 w 6654800"/>
                  <a:gd name="connsiteY3" fmla="*/ 2042160 h 2092960"/>
                  <a:gd name="connsiteX4" fmla="*/ 3383280 w 6654800"/>
                  <a:gd name="connsiteY4" fmla="*/ 2092960 h 2092960"/>
                  <a:gd name="connsiteX5" fmla="*/ 5659120 w 6654800"/>
                  <a:gd name="connsiteY5" fmla="*/ 1047212 h 2092960"/>
                  <a:gd name="connsiteX6" fmla="*/ 6654800 w 6654800"/>
                  <a:gd name="connsiteY6" fmla="*/ 81280 h 2092960"/>
                  <a:gd name="connsiteX0" fmla="*/ 6929120 w 6929120"/>
                  <a:gd name="connsiteY0" fmla="*/ 0 h 2228518"/>
                  <a:gd name="connsiteX1" fmla="*/ 3017520 w 6929120"/>
                  <a:gd name="connsiteY1" fmla="*/ 135558 h 2228518"/>
                  <a:gd name="connsiteX2" fmla="*/ 0 w 6929120"/>
                  <a:gd name="connsiteY2" fmla="*/ 1771318 h 2228518"/>
                  <a:gd name="connsiteX3" fmla="*/ 30480 w 6929120"/>
                  <a:gd name="connsiteY3" fmla="*/ 2177718 h 2228518"/>
                  <a:gd name="connsiteX4" fmla="*/ 3383280 w 6929120"/>
                  <a:gd name="connsiteY4" fmla="*/ 2228518 h 2228518"/>
                  <a:gd name="connsiteX5" fmla="*/ 5659120 w 6929120"/>
                  <a:gd name="connsiteY5" fmla="*/ 1182770 h 2228518"/>
                  <a:gd name="connsiteX6" fmla="*/ 6929120 w 6929120"/>
                  <a:gd name="connsiteY6" fmla="*/ 0 h 2228518"/>
                  <a:gd name="connsiteX0" fmla="*/ 6929120 w 6929120"/>
                  <a:gd name="connsiteY0" fmla="*/ 23606 h 2252124"/>
                  <a:gd name="connsiteX1" fmla="*/ 3017520 w 6929120"/>
                  <a:gd name="connsiteY1" fmla="*/ 159164 h 2252124"/>
                  <a:gd name="connsiteX2" fmla="*/ 0 w 6929120"/>
                  <a:gd name="connsiteY2" fmla="*/ 1794924 h 2252124"/>
                  <a:gd name="connsiteX3" fmla="*/ 30480 w 6929120"/>
                  <a:gd name="connsiteY3" fmla="*/ 2201324 h 2252124"/>
                  <a:gd name="connsiteX4" fmla="*/ 3383280 w 6929120"/>
                  <a:gd name="connsiteY4" fmla="*/ 2252124 h 2252124"/>
                  <a:gd name="connsiteX5" fmla="*/ 5659120 w 6929120"/>
                  <a:gd name="connsiteY5" fmla="*/ 1206376 h 2252124"/>
                  <a:gd name="connsiteX6" fmla="*/ 6929120 w 6929120"/>
                  <a:gd name="connsiteY6" fmla="*/ 23606 h 2252124"/>
                  <a:gd name="connsiteX0" fmla="*/ 6929120 w 6929120"/>
                  <a:gd name="connsiteY0" fmla="*/ 42814 h 2271332"/>
                  <a:gd name="connsiteX1" fmla="*/ 3017520 w 6929120"/>
                  <a:gd name="connsiteY1" fmla="*/ 178372 h 2271332"/>
                  <a:gd name="connsiteX2" fmla="*/ 0 w 6929120"/>
                  <a:gd name="connsiteY2" fmla="*/ 1814132 h 2271332"/>
                  <a:gd name="connsiteX3" fmla="*/ 30480 w 6929120"/>
                  <a:gd name="connsiteY3" fmla="*/ 2220532 h 2271332"/>
                  <a:gd name="connsiteX4" fmla="*/ 3383280 w 6929120"/>
                  <a:gd name="connsiteY4" fmla="*/ 2271332 h 2271332"/>
                  <a:gd name="connsiteX5" fmla="*/ 5659120 w 6929120"/>
                  <a:gd name="connsiteY5" fmla="*/ 1225584 h 2271332"/>
                  <a:gd name="connsiteX6" fmla="*/ 6929120 w 6929120"/>
                  <a:gd name="connsiteY6" fmla="*/ 42814 h 2271332"/>
                  <a:gd name="connsiteX0" fmla="*/ 6929120 w 6929120"/>
                  <a:gd name="connsiteY0" fmla="*/ 42814 h 2271332"/>
                  <a:gd name="connsiteX1" fmla="*/ 3017520 w 6929120"/>
                  <a:gd name="connsiteY1" fmla="*/ 178372 h 2271332"/>
                  <a:gd name="connsiteX2" fmla="*/ 0 w 6929120"/>
                  <a:gd name="connsiteY2" fmla="*/ 1814132 h 2271332"/>
                  <a:gd name="connsiteX3" fmla="*/ 30480 w 6929120"/>
                  <a:gd name="connsiteY3" fmla="*/ 2220532 h 2271332"/>
                  <a:gd name="connsiteX4" fmla="*/ 3383280 w 6929120"/>
                  <a:gd name="connsiteY4" fmla="*/ 2271332 h 2271332"/>
                  <a:gd name="connsiteX5" fmla="*/ 5659120 w 6929120"/>
                  <a:gd name="connsiteY5" fmla="*/ 1225584 h 2271332"/>
                  <a:gd name="connsiteX6" fmla="*/ 6929120 w 6929120"/>
                  <a:gd name="connsiteY6" fmla="*/ 42814 h 2271332"/>
                  <a:gd name="connsiteX0" fmla="*/ 6929120 w 6929120"/>
                  <a:gd name="connsiteY0" fmla="*/ 42814 h 2271332"/>
                  <a:gd name="connsiteX1" fmla="*/ 3017520 w 6929120"/>
                  <a:gd name="connsiteY1" fmla="*/ 178372 h 2271332"/>
                  <a:gd name="connsiteX2" fmla="*/ 0 w 6929120"/>
                  <a:gd name="connsiteY2" fmla="*/ 1814132 h 2271332"/>
                  <a:gd name="connsiteX3" fmla="*/ 30480 w 6929120"/>
                  <a:gd name="connsiteY3" fmla="*/ 2220532 h 2271332"/>
                  <a:gd name="connsiteX4" fmla="*/ 3383280 w 6929120"/>
                  <a:gd name="connsiteY4" fmla="*/ 2271332 h 2271332"/>
                  <a:gd name="connsiteX5" fmla="*/ 5659120 w 6929120"/>
                  <a:gd name="connsiteY5" fmla="*/ 1225584 h 2271332"/>
                  <a:gd name="connsiteX6" fmla="*/ 6929120 w 6929120"/>
                  <a:gd name="connsiteY6" fmla="*/ 42814 h 2271332"/>
                  <a:gd name="connsiteX0" fmla="*/ 6947233 w 6947233"/>
                  <a:gd name="connsiteY0" fmla="*/ 42814 h 2271332"/>
                  <a:gd name="connsiteX1" fmla="*/ 3035633 w 6947233"/>
                  <a:gd name="connsiteY1" fmla="*/ 178372 h 2271332"/>
                  <a:gd name="connsiteX2" fmla="*/ 18113 w 6947233"/>
                  <a:gd name="connsiteY2" fmla="*/ 1814132 h 2271332"/>
                  <a:gd name="connsiteX3" fmla="*/ 48593 w 6947233"/>
                  <a:gd name="connsiteY3" fmla="*/ 2220532 h 2271332"/>
                  <a:gd name="connsiteX4" fmla="*/ 3401393 w 6947233"/>
                  <a:gd name="connsiteY4" fmla="*/ 2271332 h 2271332"/>
                  <a:gd name="connsiteX5" fmla="*/ 5677233 w 6947233"/>
                  <a:gd name="connsiteY5" fmla="*/ 1225584 h 2271332"/>
                  <a:gd name="connsiteX6" fmla="*/ 6947233 w 6947233"/>
                  <a:gd name="connsiteY6" fmla="*/ 42814 h 2271332"/>
                  <a:gd name="connsiteX0" fmla="*/ 6955226 w 6955226"/>
                  <a:gd name="connsiteY0" fmla="*/ 42814 h 2271332"/>
                  <a:gd name="connsiteX1" fmla="*/ 3043626 w 6955226"/>
                  <a:gd name="connsiteY1" fmla="*/ 178372 h 2271332"/>
                  <a:gd name="connsiteX2" fmla="*/ 26106 w 6955226"/>
                  <a:gd name="connsiteY2" fmla="*/ 1814132 h 2271332"/>
                  <a:gd name="connsiteX3" fmla="*/ 56586 w 6955226"/>
                  <a:gd name="connsiteY3" fmla="*/ 2220532 h 2271332"/>
                  <a:gd name="connsiteX4" fmla="*/ 3409386 w 6955226"/>
                  <a:gd name="connsiteY4" fmla="*/ 2271332 h 2271332"/>
                  <a:gd name="connsiteX5" fmla="*/ 5685226 w 6955226"/>
                  <a:gd name="connsiteY5" fmla="*/ 1225584 h 2271332"/>
                  <a:gd name="connsiteX6" fmla="*/ 6955226 w 6955226"/>
                  <a:gd name="connsiteY6" fmla="*/ 42814 h 2271332"/>
                  <a:gd name="connsiteX0" fmla="*/ 6955226 w 6955226"/>
                  <a:gd name="connsiteY0" fmla="*/ 42814 h 2274285"/>
                  <a:gd name="connsiteX1" fmla="*/ 3043626 w 6955226"/>
                  <a:gd name="connsiteY1" fmla="*/ 178372 h 2274285"/>
                  <a:gd name="connsiteX2" fmla="*/ 26106 w 6955226"/>
                  <a:gd name="connsiteY2" fmla="*/ 1814132 h 2274285"/>
                  <a:gd name="connsiteX3" fmla="*/ 56586 w 6955226"/>
                  <a:gd name="connsiteY3" fmla="*/ 2220532 h 2274285"/>
                  <a:gd name="connsiteX4" fmla="*/ 3409386 w 6955226"/>
                  <a:gd name="connsiteY4" fmla="*/ 2271332 h 2274285"/>
                  <a:gd name="connsiteX5" fmla="*/ 5685226 w 6955226"/>
                  <a:gd name="connsiteY5" fmla="*/ 1225584 h 2274285"/>
                  <a:gd name="connsiteX6" fmla="*/ 6955226 w 6955226"/>
                  <a:gd name="connsiteY6" fmla="*/ 42814 h 2274285"/>
                  <a:gd name="connsiteX0" fmla="*/ 6955226 w 6955226"/>
                  <a:gd name="connsiteY0" fmla="*/ 42814 h 2317743"/>
                  <a:gd name="connsiteX1" fmla="*/ 3043626 w 6955226"/>
                  <a:gd name="connsiteY1" fmla="*/ 178372 h 2317743"/>
                  <a:gd name="connsiteX2" fmla="*/ 26106 w 6955226"/>
                  <a:gd name="connsiteY2" fmla="*/ 1814132 h 2317743"/>
                  <a:gd name="connsiteX3" fmla="*/ 56586 w 6955226"/>
                  <a:gd name="connsiteY3" fmla="*/ 2220532 h 2317743"/>
                  <a:gd name="connsiteX4" fmla="*/ 3409386 w 6955226"/>
                  <a:gd name="connsiteY4" fmla="*/ 2271332 h 2317743"/>
                  <a:gd name="connsiteX5" fmla="*/ 5685226 w 6955226"/>
                  <a:gd name="connsiteY5" fmla="*/ 1225584 h 2317743"/>
                  <a:gd name="connsiteX6" fmla="*/ 6955226 w 6955226"/>
                  <a:gd name="connsiteY6" fmla="*/ 42814 h 2317743"/>
                  <a:gd name="connsiteX0" fmla="*/ 6955226 w 6955226"/>
                  <a:gd name="connsiteY0" fmla="*/ 42814 h 2317743"/>
                  <a:gd name="connsiteX1" fmla="*/ 3043626 w 6955226"/>
                  <a:gd name="connsiteY1" fmla="*/ 178372 h 2317743"/>
                  <a:gd name="connsiteX2" fmla="*/ 26106 w 6955226"/>
                  <a:gd name="connsiteY2" fmla="*/ 1814132 h 2317743"/>
                  <a:gd name="connsiteX3" fmla="*/ 56586 w 6955226"/>
                  <a:gd name="connsiteY3" fmla="*/ 2220532 h 2317743"/>
                  <a:gd name="connsiteX4" fmla="*/ 3409386 w 6955226"/>
                  <a:gd name="connsiteY4" fmla="*/ 2271332 h 2317743"/>
                  <a:gd name="connsiteX5" fmla="*/ 5685226 w 6955226"/>
                  <a:gd name="connsiteY5" fmla="*/ 1225584 h 2317743"/>
                  <a:gd name="connsiteX6" fmla="*/ 6955226 w 6955226"/>
                  <a:gd name="connsiteY6" fmla="*/ 42814 h 2317743"/>
                  <a:gd name="connsiteX0" fmla="*/ 6955226 w 6955226"/>
                  <a:gd name="connsiteY0" fmla="*/ 42814 h 2317743"/>
                  <a:gd name="connsiteX1" fmla="*/ 3043626 w 6955226"/>
                  <a:gd name="connsiteY1" fmla="*/ 178372 h 2317743"/>
                  <a:gd name="connsiteX2" fmla="*/ 26106 w 6955226"/>
                  <a:gd name="connsiteY2" fmla="*/ 1814132 h 2317743"/>
                  <a:gd name="connsiteX3" fmla="*/ 56586 w 6955226"/>
                  <a:gd name="connsiteY3" fmla="*/ 2220532 h 2317743"/>
                  <a:gd name="connsiteX4" fmla="*/ 3409386 w 6955226"/>
                  <a:gd name="connsiteY4" fmla="*/ 2271332 h 2317743"/>
                  <a:gd name="connsiteX5" fmla="*/ 5685226 w 6955226"/>
                  <a:gd name="connsiteY5" fmla="*/ 1225584 h 2317743"/>
                  <a:gd name="connsiteX6" fmla="*/ 6955226 w 6955226"/>
                  <a:gd name="connsiteY6" fmla="*/ 42814 h 2317743"/>
                  <a:gd name="connsiteX0" fmla="*/ 6955226 w 6955226"/>
                  <a:gd name="connsiteY0" fmla="*/ 42814 h 2317743"/>
                  <a:gd name="connsiteX1" fmla="*/ 3043626 w 6955226"/>
                  <a:gd name="connsiteY1" fmla="*/ 178372 h 2317743"/>
                  <a:gd name="connsiteX2" fmla="*/ 26106 w 6955226"/>
                  <a:gd name="connsiteY2" fmla="*/ 1814132 h 2317743"/>
                  <a:gd name="connsiteX3" fmla="*/ 56586 w 6955226"/>
                  <a:gd name="connsiteY3" fmla="*/ 2220532 h 2317743"/>
                  <a:gd name="connsiteX4" fmla="*/ 3409386 w 6955226"/>
                  <a:gd name="connsiteY4" fmla="*/ 2271332 h 2317743"/>
                  <a:gd name="connsiteX5" fmla="*/ 5685226 w 6955226"/>
                  <a:gd name="connsiteY5" fmla="*/ 1225584 h 2317743"/>
                  <a:gd name="connsiteX6" fmla="*/ 6955226 w 6955226"/>
                  <a:gd name="connsiteY6" fmla="*/ 42814 h 2317743"/>
                  <a:gd name="connsiteX0" fmla="*/ 6955226 w 6955226"/>
                  <a:gd name="connsiteY0" fmla="*/ 42814 h 2317743"/>
                  <a:gd name="connsiteX1" fmla="*/ 3043626 w 6955226"/>
                  <a:gd name="connsiteY1" fmla="*/ 178372 h 2317743"/>
                  <a:gd name="connsiteX2" fmla="*/ 26106 w 6955226"/>
                  <a:gd name="connsiteY2" fmla="*/ 1814132 h 2317743"/>
                  <a:gd name="connsiteX3" fmla="*/ 56586 w 6955226"/>
                  <a:gd name="connsiteY3" fmla="*/ 2220532 h 2317743"/>
                  <a:gd name="connsiteX4" fmla="*/ 3409386 w 6955226"/>
                  <a:gd name="connsiteY4" fmla="*/ 2271332 h 2317743"/>
                  <a:gd name="connsiteX5" fmla="*/ 5685226 w 6955226"/>
                  <a:gd name="connsiteY5" fmla="*/ 1225584 h 2317743"/>
                  <a:gd name="connsiteX6" fmla="*/ 6955226 w 6955226"/>
                  <a:gd name="connsiteY6" fmla="*/ 42814 h 2317743"/>
                  <a:gd name="connsiteX0" fmla="*/ 6711386 w 6711386"/>
                  <a:gd name="connsiteY0" fmla="*/ 144279 h 2221226"/>
                  <a:gd name="connsiteX1" fmla="*/ 3043626 w 6711386"/>
                  <a:gd name="connsiteY1" fmla="*/ 81855 h 2221226"/>
                  <a:gd name="connsiteX2" fmla="*/ 26106 w 6711386"/>
                  <a:gd name="connsiteY2" fmla="*/ 1717615 h 2221226"/>
                  <a:gd name="connsiteX3" fmla="*/ 56586 w 6711386"/>
                  <a:gd name="connsiteY3" fmla="*/ 2124015 h 2221226"/>
                  <a:gd name="connsiteX4" fmla="*/ 3409386 w 6711386"/>
                  <a:gd name="connsiteY4" fmla="*/ 2174815 h 2221226"/>
                  <a:gd name="connsiteX5" fmla="*/ 5685226 w 6711386"/>
                  <a:gd name="connsiteY5" fmla="*/ 1129067 h 2221226"/>
                  <a:gd name="connsiteX6" fmla="*/ 6711386 w 6711386"/>
                  <a:gd name="connsiteY6" fmla="*/ 144279 h 2221226"/>
                  <a:gd name="connsiteX0" fmla="*/ 7026346 w 7026346"/>
                  <a:gd name="connsiteY0" fmla="*/ 42813 h 2317743"/>
                  <a:gd name="connsiteX1" fmla="*/ 3043626 w 7026346"/>
                  <a:gd name="connsiteY1" fmla="*/ 178372 h 2317743"/>
                  <a:gd name="connsiteX2" fmla="*/ 26106 w 7026346"/>
                  <a:gd name="connsiteY2" fmla="*/ 1814132 h 2317743"/>
                  <a:gd name="connsiteX3" fmla="*/ 56586 w 7026346"/>
                  <a:gd name="connsiteY3" fmla="*/ 2220532 h 2317743"/>
                  <a:gd name="connsiteX4" fmla="*/ 3409386 w 7026346"/>
                  <a:gd name="connsiteY4" fmla="*/ 2271332 h 2317743"/>
                  <a:gd name="connsiteX5" fmla="*/ 5685226 w 7026346"/>
                  <a:gd name="connsiteY5" fmla="*/ 1225584 h 2317743"/>
                  <a:gd name="connsiteX6" fmla="*/ 7026346 w 7026346"/>
                  <a:gd name="connsiteY6" fmla="*/ 42813 h 2317743"/>
                  <a:gd name="connsiteX0" fmla="*/ 7026346 w 7026346"/>
                  <a:gd name="connsiteY0" fmla="*/ 57490 h 2332420"/>
                  <a:gd name="connsiteX1" fmla="*/ 2891226 w 7026346"/>
                  <a:gd name="connsiteY1" fmla="*/ 145910 h 2332420"/>
                  <a:gd name="connsiteX2" fmla="*/ 26106 w 7026346"/>
                  <a:gd name="connsiteY2" fmla="*/ 1828809 h 2332420"/>
                  <a:gd name="connsiteX3" fmla="*/ 56586 w 7026346"/>
                  <a:gd name="connsiteY3" fmla="*/ 2235209 h 2332420"/>
                  <a:gd name="connsiteX4" fmla="*/ 3409386 w 7026346"/>
                  <a:gd name="connsiteY4" fmla="*/ 2286009 h 2332420"/>
                  <a:gd name="connsiteX5" fmla="*/ 5685226 w 7026346"/>
                  <a:gd name="connsiteY5" fmla="*/ 1240261 h 2332420"/>
                  <a:gd name="connsiteX6" fmla="*/ 7026346 w 7026346"/>
                  <a:gd name="connsiteY6" fmla="*/ 57490 h 2332420"/>
                  <a:gd name="connsiteX0" fmla="*/ 7026346 w 7026346"/>
                  <a:gd name="connsiteY0" fmla="*/ 234964 h 2509894"/>
                  <a:gd name="connsiteX1" fmla="*/ 3744666 w 7026346"/>
                  <a:gd name="connsiteY1" fmla="*/ 59631 h 2509894"/>
                  <a:gd name="connsiteX2" fmla="*/ 26106 w 7026346"/>
                  <a:gd name="connsiteY2" fmla="*/ 2006283 h 2509894"/>
                  <a:gd name="connsiteX3" fmla="*/ 56586 w 7026346"/>
                  <a:gd name="connsiteY3" fmla="*/ 2412683 h 2509894"/>
                  <a:gd name="connsiteX4" fmla="*/ 3409386 w 7026346"/>
                  <a:gd name="connsiteY4" fmla="*/ 2463483 h 2509894"/>
                  <a:gd name="connsiteX5" fmla="*/ 5685226 w 7026346"/>
                  <a:gd name="connsiteY5" fmla="*/ 1417735 h 2509894"/>
                  <a:gd name="connsiteX6" fmla="*/ 7026346 w 7026346"/>
                  <a:gd name="connsiteY6" fmla="*/ 234964 h 2509894"/>
                  <a:gd name="connsiteX0" fmla="*/ 7026346 w 7026346"/>
                  <a:gd name="connsiteY0" fmla="*/ 234964 h 2509894"/>
                  <a:gd name="connsiteX1" fmla="*/ 3744666 w 7026346"/>
                  <a:gd name="connsiteY1" fmla="*/ 59631 h 2509894"/>
                  <a:gd name="connsiteX2" fmla="*/ 26106 w 7026346"/>
                  <a:gd name="connsiteY2" fmla="*/ 2006283 h 2509894"/>
                  <a:gd name="connsiteX3" fmla="*/ 56586 w 7026346"/>
                  <a:gd name="connsiteY3" fmla="*/ 2412683 h 2509894"/>
                  <a:gd name="connsiteX4" fmla="*/ 3409386 w 7026346"/>
                  <a:gd name="connsiteY4" fmla="*/ 2463483 h 2509894"/>
                  <a:gd name="connsiteX5" fmla="*/ 5685226 w 7026346"/>
                  <a:gd name="connsiteY5" fmla="*/ 1417735 h 2509894"/>
                  <a:gd name="connsiteX6" fmla="*/ 7026346 w 7026346"/>
                  <a:gd name="connsiteY6" fmla="*/ 234964 h 2509894"/>
                  <a:gd name="connsiteX0" fmla="*/ 7026346 w 7026346"/>
                  <a:gd name="connsiteY0" fmla="*/ 178852 h 2453782"/>
                  <a:gd name="connsiteX1" fmla="*/ 3744666 w 7026346"/>
                  <a:gd name="connsiteY1" fmla="*/ 3519 h 2453782"/>
                  <a:gd name="connsiteX2" fmla="*/ 26106 w 7026346"/>
                  <a:gd name="connsiteY2" fmla="*/ 1950171 h 2453782"/>
                  <a:gd name="connsiteX3" fmla="*/ 56586 w 7026346"/>
                  <a:gd name="connsiteY3" fmla="*/ 2356571 h 2453782"/>
                  <a:gd name="connsiteX4" fmla="*/ 3409386 w 7026346"/>
                  <a:gd name="connsiteY4" fmla="*/ 2407371 h 2453782"/>
                  <a:gd name="connsiteX5" fmla="*/ 5685226 w 7026346"/>
                  <a:gd name="connsiteY5" fmla="*/ 1361623 h 2453782"/>
                  <a:gd name="connsiteX6" fmla="*/ 7026346 w 7026346"/>
                  <a:gd name="connsiteY6" fmla="*/ 178852 h 2453782"/>
                  <a:gd name="connsiteX0" fmla="*/ 7026346 w 7026346"/>
                  <a:gd name="connsiteY0" fmla="*/ 191865 h 2466795"/>
                  <a:gd name="connsiteX1" fmla="*/ 3744666 w 7026346"/>
                  <a:gd name="connsiteY1" fmla="*/ 16532 h 2466795"/>
                  <a:gd name="connsiteX2" fmla="*/ 26106 w 7026346"/>
                  <a:gd name="connsiteY2" fmla="*/ 1963184 h 2466795"/>
                  <a:gd name="connsiteX3" fmla="*/ 56586 w 7026346"/>
                  <a:gd name="connsiteY3" fmla="*/ 2369584 h 2466795"/>
                  <a:gd name="connsiteX4" fmla="*/ 3409386 w 7026346"/>
                  <a:gd name="connsiteY4" fmla="*/ 2420384 h 2466795"/>
                  <a:gd name="connsiteX5" fmla="*/ 5685226 w 7026346"/>
                  <a:gd name="connsiteY5" fmla="*/ 1374636 h 2466795"/>
                  <a:gd name="connsiteX6" fmla="*/ 7026346 w 7026346"/>
                  <a:gd name="connsiteY6" fmla="*/ 191865 h 2466795"/>
                  <a:gd name="connsiteX0" fmla="*/ 7199066 w 7199066"/>
                  <a:gd name="connsiteY0" fmla="*/ 191865 h 2466795"/>
                  <a:gd name="connsiteX1" fmla="*/ 3744666 w 7199066"/>
                  <a:gd name="connsiteY1" fmla="*/ 16532 h 2466795"/>
                  <a:gd name="connsiteX2" fmla="*/ 26106 w 7199066"/>
                  <a:gd name="connsiteY2" fmla="*/ 1963184 h 2466795"/>
                  <a:gd name="connsiteX3" fmla="*/ 56586 w 7199066"/>
                  <a:gd name="connsiteY3" fmla="*/ 2369584 h 2466795"/>
                  <a:gd name="connsiteX4" fmla="*/ 3409386 w 7199066"/>
                  <a:gd name="connsiteY4" fmla="*/ 2420384 h 2466795"/>
                  <a:gd name="connsiteX5" fmla="*/ 5685226 w 7199066"/>
                  <a:gd name="connsiteY5" fmla="*/ 1374636 h 2466795"/>
                  <a:gd name="connsiteX6" fmla="*/ 7199066 w 7199066"/>
                  <a:gd name="connsiteY6" fmla="*/ 191865 h 2466795"/>
                  <a:gd name="connsiteX0" fmla="*/ 7199066 w 7199066"/>
                  <a:gd name="connsiteY0" fmla="*/ 191865 h 2466795"/>
                  <a:gd name="connsiteX1" fmla="*/ 3744666 w 7199066"/>
                  <a:gd name="connsiteY1" fmla="*/ 16532 h 2466795"/>
                  <a:gd name="connsiteX2" fmla="*/ 26106 w 7199066"/>
                  <a:gd name="connsiteY2" fmla="*/ 1963184 h 2466795"/>
                  <a:gd name="connsiteX3" fmla="*/ 56586 w 7199066"/>
                  <a:gd name="connsiteY3" fmla="*/ 2369584 h 2466795"/>
                  <a:gd name="connsiteX4" fmla="*/ 3409386 w 7199066"/>
                  <a:gd name="connsiteY4" fmla="*/ 2420384 h 2466795"/>
                  <a:gd name="connsiteX5" fmla="*/ 5746186 w 7199066"/>
                  <a:gd name="connsiteY5" fmla="*/ 1476080 h 2466795"/>
                  <a:gd name="connsiteX6" fmla="*/ 7199066 w 7199066"/>
                  <a:gd name="connsiteY6" fmla="*/ 191865 h 2466795"/>
                  <a:gd name="connsiteX0" fmla="*/ 7199066 w 7199066"/>
                  <a:gd name="connsiteY0" fmla="*/ 191865 h 2466795"/>
                  <a:gd name="connsiteX1" fmla="*/ 3744666 w 7199066"/>
                  <a:gd name="connsiteY1" fmla="*/ 16532 h 2466795"/>
                  <a:gd name="connsiteX2" fmla="*/ 26106 w 7199066"/>
                  <a:gd name="connsiteY2" fmla="*/ 1963184 h 2466795"/>
                  <a:gd name="connsiteX3" fmla="*/ 56586 w 7199066"/>
                  <a:gd name="connsiteY3" fmla="*/ 2369584 h 2466795"/>
                  <a:gd name="connsiteX4" fmla="*/ 3409386 w 7199066"/>
                  <a:gd name="connsiteY4" fmla="*/ 2420384 h 2466795"/>
                  <a:gd name="connsiteX5" fmla="*/ 5746186 w 7199066"/>
                  <a:gd name="connsiteY5" fmla="*/ 1476080 h 2466795"/>
                  <a:gd name="connsiteX6" fmla="*/ 7199066 w 7199066"/>
                  <a:gd name="connsiteY6" fmla="*/ 191865 h 2466795"/>
                  <a:gd name="connsiteX0" fmla="*/ 7252591 w 7252591"/>
                  <a:gd name="connsiteY0" fmla="*/ 191865 h 2466795"/>
                  <a:gd name="connsiteX1" fmla="*/ 3798191 w 7252591"/>
                  <a:gd name="connsiteY1" fmla="*/ 16532 h 2466795"/>
                  <a:gd name="connsiteX2" fmla="*/ 79631 w 7252591"/>
                  <a:gd name="connsiteY2" fmla="*/ 1963184 h 2466795"/>
                  <a:gd name="connsiteX3" fmla="*/ 110111 w 7252591"/>
                  <a:gd name="connsiteY3" fmla="*/ 2369584 h 2466795"/>
                  <a:gd name="connsiteX4" fmla="*/ 3462911 w 7252591"/>
                  <a:gd name="connsiteY4" fmla="*/ 2420384 h 2466795"/>
                  <a:gd name="connsiteX5" fmla="*/ 5799711 w 7252591"/>
                  <a:gd name="connsiteY5" fmla="*/ 1476080 h 2466795"/>
                  <a:gd name="connsiteX6" fmla="*/ 7252591 w 7252591"/>
                  <a:gd name="connsiteY6" fmla="*/ 191865 h 2466795"/>
                  <a:gd name="connsiteX0" fmla="*/ 7252591 w 7252591"/>
                  <a:gd name="connsiteY0" fmla="*/ 191865 h 2593692"/>
                  <a:gd name="connsiteX1" fmla="*/ 3798191 w 7252591"/>
                  <a:gd name="connsiteY1" fmla="*/ 16532 h 2593692"/>
                  <a:gd name="connsiteX2" fmla="*/ 79631 w 7252591"/>
                  <a:gd name="connsiteY2" fmla="*/ 1963184 h 2593692"/>
                  <a:gd name="connsiteX3" fmla="*/ 110111 w 7252591"/>
                  <a:gd name="connsiteY3" fmla="*/ 2369584 h 2593692"/>
                  <a:gd name="connsiteX4" fmla="*/ 3462911 w 7252591"/>
                  <a:gd name="connsiteY4" fmla="*/ 2420384 h 2593692"/>
                  <a:gd name="connsiteX5" fmla="*/ 5799711 w 7252591"/>
                  <a:gd name="connsiteY5" fmla="*/ 1476080 h 2593692"/>
                  <a:gd name="connsiteX6" fmla="*/ 7252591 w 7252591"/>
                  <a:gd name="connsiteY6" fmla="*/ 191865 h 2593692"/>
                  <a:gd name="connsiteX0" fmla="*/ 7252591 w 7252591"/>
                  <a:gd name="connsiteY0" fmla="*/ 191865 h 2637466"/>
                  <a:gd name="connsiteX1" fmla="*/ 3798191 w 7252591"/>
                  <a:gd name="connsiteY1" fmla="*/ 16532 h 2637466"/>
                  <a:gd name="connsiteX2" fmla="*/ 79631 w 7252591"/>
                  <a:gd name="connsiteY2" fmla="*/ 1963184 h 2637466"/>
                  <a:gd name="connsiteX3" fmla="*/ 110111 w 7252591"/>
                  <a:gd name="connsiteY3" fmla="*/ 2369584 h 2637466"/>
                  <a:gd name="connsiteX4" fmla="*/ 3462911 w 7252591"/>
                  <a:gd name="connsiteY4" fmla="*/ 2420384 h 2637466"/>
                  <a:gd name="connsiteX5" fmla="*/ 5799711 w 7252591"/>
                  <a:gd name="connsiteY5" fmla="*/ 1476080 h 2637466"/>
                  <a:gd name="connsiteX6" fmla="*/ 7252591 w 7252591"/>
                  <a:gd name="connsiteY6" fmla="*/ 191865 h 2637466"/>
                  <a:gd name="connsiteX0" fmla="*/ 7252591 w 7252591"/>
                  <a:gd name="connsiteY0" fmla="*/ 191865 h 2637466"/>
                  <a:gd name="connsiteX1" fmla="*/ 3798191 w 7252591"/>
                  <a:gd name="connsiteY1" fmla="*/ 16532 h 2637466"/>
                  <a:gd name="connsiteX2" fmla="*/ 79631 w 7252591"/>
                  <a:gd name="connsiteY2" fmla="*/ 1963184 h 2637466"/>
                  <a:gd name="connsiteX3" fmla="*/ 110111 w 7252591"/>
                  <a:gd name="connsiteY3" fmla="*/ 2369584 h 2637466"/>
                  <a:gd name="connsiteX4" fmla="*/ 3462911 w 7252591"/>
                  <a:gd name="connsiteY4" fmla="*/ 2420384 h 2637466"/>
                  <a:gd name="connsiteX5" fmla="*/ 5799711 w 7252591"/>
                  <a:gd name="connsiteY5" fmla="*/ 1476080 h 2637466"/>
                  <a:gd name="connsiteX6" fmla="*/ 7252591 w 7252591"/>
                  <a:gd name="connsiteY6" fmla="*/ 191865 h 2637466"/>
                  <a:gd name="connsiteX0" fmla="*/ 7173887 w 7173887"/>
                  <a:gd name="connsiteY0" fmla="*/ 191865 h 2442690"/>
                  <a:gd name="connsiteX1" fmla="*/ 3719487 w 7173887"/>
                  <a:gd name="connsiteY1" fmla="*/ 16532 h 2442690"/>
                  <a:gd name="connsiteX2" fmla="*/ 927 w 7173887"/>
                  <a:gd name="connsiteY2" fmla="*/ 1963184 h 2442690"/>
                  <a:gd name="connsiteX3" fmla="*/ 3384207 w 7173887"/>
                  <a:gd name="connsiteY3" fmla="*/ 2420384 h 2442690"/>
                  <a:gd name="connsiteX4" fmla="*/ 5721007 w 7173887"/>
                  <a:gd name="connsiteY4" fmla="*/ 1476080 h 2442690"/>
                  <a:gd name="connsiteX5" fmla="*/ 7173887 w 7173887"/>
                  <a:gd name="connsiteY5" fmla="*/ 191865 h 2442690"/>
                  <a:gd name="connsiteX0" fmla="*/ 7052014 w 7052014"/>
                  <a:gd name="connsiteY0" fmla="*/ 331101 h 2642255"/>
                  <a:gd name="connsiteX1" fmla="*/ 3597614 w 7052014"/>
                  <a:gd name="connsiteY1" fmla="*/ 155768 h 2642255"/>
                  <a:gd name="connsiteX2" fmla="*/ 974 w 7052014"/>
                  <a:gd name="connsiteY2" fmla="*/ 2361101 h 2642255"/>
                  <a:gd name="connsiteX3" fmla="*/ 3262334 w 7052014"/>
                  <a:gd name="connsiteY3" fmla="*/ 2559620 h 2642255"/>
                  <a:gd name="connsiteX4" fmla="*/ 5599134 w 7052014"/>
                  <a:gd name="connsiteY4" fmla="*/ 1615316 h 2642255"/>
                  <a:gd name="connsiteX5" fmla="*/ 7052014 w 7052014"/>
                  <a:gd name="connsiteY5" fmla="*/ 331101 h 2642255"/>
                  <a:gd name="connsiteX0" fmla="*/ 7052329 w 7052329"/>
                  <a:gd name="connsiteY0" fmla="*/ 331101 h 2723775"/>
                  <a:gd name="connsiteX1" fmla="*/ 3597929 w 7052329"/>
                  <a:gd name="connsiteY1" fmla="*/ 155768 h 2723775"/>
                  <a:gd name="connsiteX2" fmla="*/ 1289 w 7052329"/>
                  <a:gd name="connsiteY2" fmla="*/ 2361101 h 2723775"/>
                  <a:gd name="connsiteX3" fmla="*/ 3262649 w 7052329"/>
                  <a:gd name="connsiteY3" fmla="*/ 2559620 h 2723775"/>
                  <a:gd name="connsiteX4" fmla="*/ 5599449 w 7052329"/>
                  <a:gd name="connsiteY4" fmla="*/ 1615316 h 2723775"/>
                  <a:gd name="connsiteX5" fmla="*/ 7052329 w 7052329"/>
                  <a:gd name="connsiteY5" fmla="*/ 331101 h 2723775"/>
                  <a:gd name="connsiteX0" fmla="*/ 7052329 w 7099366"/>
                  <a:gd name="connsiteY0" fmla="*/ 361049 h 2753723"/>
                  <a:gd name="connsiteX1" fmla="*/ 3597929 w 7099366"/>
                  <a:gd name="connsiteY1" fmla="*/ 185716 h 2753723"/>
                  <a:gd name="connsiteX2" fmla="*/ 1289 w 7099366"/>
                  <a:gd name="connsiteY2" fmla="*/ 2391049 h 2753723"/>
                  <a:gd name="connsiteX3" fmla="*/ 3262649 w 7099366"/>
                  <a:gd name="connsiteY3" fmla="*/ 2589568 h 2753723"/>
                  <a:gd name="connsiteX4" fmla="*/ 5599449 w 7099366"/>
                  <a:gd name="connsiteY4" fmla="*/ 1645264 h 2753723"/>
                  <a:gd name="connsiteX5" fmla="*/ 7052329 w 7099366"/>
                  <a:gd name="connsiteY5" fmla="*/ 361049 h 2753723"/>
                  <a:gd name="connsiteX0" fmla="*/ 7052329 w 7086409"/>
                  <a:gd name="connsiteY0" fmla="*/ 385224 h 2777898"/>
                  <a:gd name="connsiteX1" fmla="*/ 3597929 w 7086409"/>
                  <a:gd name="connsiteY1" fmla="*/ 209891 h 2777898"/>
                  <a:gd name="connsiteX2" fmla="*/ 1289 w 7086409"/>
                  <a:gd name="connsiteY2" fmla="*/ 2415224 h 2777898"/>
                  <a:gd name="connsiteX3" fmla="*/ 3262649 w 7086409"/>
                  <a:gd name="connsiteY3" fmla="*/ 2613743 h 2777898"/>
                  <a:gd name="connsiteX4" fmla="*/ 5599449 w 7086409"/>
                  <a:gd name="connsiteY4" fmla="*/ 1669439 h 2777898"/>
                  <a:gd name="connsiteX5" fmla="*/ 7052329 w 7086409"/>
                  <a:gd name="connsiteY5" fmla="*/ 385224 h 2777898"/>
                  <a:gd name="connsiteX0" fmla="*/ 7052329 w 7086409"/>
                  <a:gd name="connsiteY0" fmla="*/ 385224 h 2838361"/>
                  <a:gd name="connsiteX1" fmla="*/ 3597929 w 7086409"/>
                  <a:gd name="connsiteY1" fmla="*/ 209891 h 2838361"/>
                  <a:gd name="connsiteX2" fmla="*/ 1289 w 7086409"/>
                  <a:gd name="connsiteY2" fmla="*/ 2415224 h 2838361"/>
                  <a:gd name="connsiteX3" fmla="*/ 3262649 w 7086409"/>
                  <a:gd name="connsiteY3" fmla="*/ 2613743 h 2838361"/>
                  <a:gd name="connsiteX4" fmla="*/ 5599449 w 7086409"/>
                  <a:gd name="connsiteY4" fmla="*/ 1669439 h 2838361"/>
                  <a:gd name="connsiteX5" fmla="*/ 7052329 w 7086409"/>
                  <a:gd name="connsiteY5" fmla="*/ 385224 h 2838361"/>
                  <a:gd name="connsiteX0" fmla="*/ 7052329 w 7053314"/>
                  <a:gd name="connsiteY0" fmla="*/ 375184 h 2828321"/>
                  <a:gd name="connsiteX1" fmla="*/ 3597929 w 7053314"/>
                  <a:gd name="connsiteY1" fmla="*/ 199851 h 2828321"/>
                  <a:gd name="connsiteX2" fmla="*/ 1289 w 7053314"/>
                  <a:gd name="connsiteY2" fmla="*/ 2405184 h 2828321"/>
                  <a:gd name="connsiteX3" fmla="*/ 3262649 w 7053314"/>
                  <a:gd name="connsiteY3" fmla="*/ 2603703 h 2828321"/>
                  <a:gd name="connsiteX4" fmla="*/ 7052329 w 7053314"/>
                  <a:gd name="connsiteY4" fmla="*/ 375184 h 2828321"/>
                  <a:gd name="connsiteX0" fmla="*/ 7052329 w 7053314"/>
                  <a:gd name="connsiteY0" fmla="*/ 375184 h 2931582"/>
                  <a:gd name="connsiteX1" fmla="*/ 3597929 w 7053314"/>
                  <a:gd name="connsiteY1" fmla="*/ 199851 h 2931582"/>
                  <a:gd name="connsiteX2" fmla="*/ 1289 w 7053314"/>
                  <a:gd name="connsiteY2" fmla="*/ 2405184 h 2931582"/>
                  <a:gd name="connsiteX3" fmla="*/ 3262649 w 7053314"/>
                  <a:gd name="connsiteY3" fmla="*/ 2603703 h 2931582"/>
                  <a:gd name="connsiteX4" fmla="*/ 7052329 w 7053314"/>
                  <a:gd name="connsiteY4" fmla="*/ 375184 h 2931582"/>
                  <a:gd name="connsiteX0" fmla="*/ 7052329 w 7053314"/>
                  <a:gd name="connsiteY0" fmla="*/ 375184 h 2872450"/>
                  <a:gd name="connsiteX1" fmla="*/ 3597929 w 7053314"/>
                  <a:gd name="connsiteY1" fmla="*/ 199851 h 2872450"/>
                  <a:gd name="connsiteX2" fmla="*/ 1289 w 7053314"/>
                  <a:gd name="connsiteY2" fmla="*/ 2405184 h 2872450"/>
                  <a:gd name="connsiteX3" fmla="*/ 3262649 w 7053314"/>
                  <a:gd name="connsiteY3" fmla="*/ 2603703 h 2872450"/>
                  <a:gd name="connsiteX4" fmla="*/ 7052329 w 7053314"/>
                  <a:gd name="connsiteY4" fmla="*/ 375184 h 2872450"/>
                  <a:gd name="connsiteX0" fmla="*/ 7052329 w 7053314"/>
                  <a:gd name="connsiteY0" fmla="*/ 355611 h 2852877"/>
                  <a:gd name="connsiteX1" fmla="*/ 3597929 w 7053314"/>
                  <a:gd name="connsiteY1" fmla="*/ 180278 h 2852877"/>
                  <a:gd name="connsiteX2" fmla="*/ 1289 w 7053314"/>
                  <a:gd name="connsiteY2" fmla="*/ 2385611 h 2852877"/>
                  <a:gd name="connsiteX3" fmla="*/ 3262649 w 7053314"/>
                  <a:gd name="connsiteY3" fmla="*/ 2584130 h 2852877"/>
                  <a:gd name="connsiteX4" fmla="*/ 7052329 w 7053314"/>
                  <a:gd name="connsiteY4" fmla="*/ 355611 h 28528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053314" h="2852877">
                    <a:moveTo>
                      <a:pt x="7052329" y="355611"/>
                    </a:moveTo>
                    <a:cubicBezTo>
                      <a:pt x="7108209" y="-45031"/>
                      <a:pt x="4773102" y="-112405"/>
                      <a:pt x="3597929" y="180278"/>
                    </a:cubicBezTo>
                    <a:cubicBezTo>
                      <a:pt x="2422756" y="472961"/>
                      <a:pt x="-64751" y="1770726"/>
                      <a:pt x="1289" y="2385611"/>
                    </a:cubicBezTo>
                    <a:cubicBezTo>
                      <a:pt x="67329" y="3000496"/>
                      <a:pt x="1584556" y="2945287"/>
                      <a:pt x="3262649" y="2584130"/>
                    </a:cubicBezTo>
                    <a:cubicBezTo>
                      <a:pt x="4940742" y="2222973"/>
                      <a:pt x="6996449" y="756253"/>
                      <a:pt x="7052329" y="355611"/>
                    </a:cubicBezTo>
                    <a:close/>
                  </a:path>
                </a:pathLst>
              </a:custGeom>
              <a:solidFill>
                <a:schemeClr val="tx1">
                  <a:alpha val="11000"/>
                </a:schemeClr>
              </a:solidFill>
              <a:ln>
                <a:solidFill>
                  <a:srgbClr val="000000"/>
                </a:solidFill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cxnSp>
            <p:nvCxnSpPr>
              <p:cNvPr id="48" name="Connecteur droit avec flèche 47">
                <a:extLst>
                  <a:ext uri="{FF2B5EF4-FFF2-40B4-BE49-F238E27FC236}">
                    <a16:creationId xmlns:a16="http://schemas.microsoft.com/office/drawing/2014/main" id="{9DD7076F-2EFA-71D7-F8F5-E4B3691BA1BC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5989674" y="2009481"/>
                <a:ext cx="2958444" cy="27383"/>
              </a:xfrm>
              <a:prstGeom prst="straightConnector1">
                <a:avLst/>
              </a:prstGeom>
              <a:ln w="38100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6"/>
              </a:lnRef>
              <a:fillRef idx="0">
                <a:schemeClr val="accent6"/>
              </a:fillRef>
              <a:effectRef idx="0">
                <a:schemeClr val="accent6"/>
              </a:effectRef>
              <a:fontRef idx="minor">
                <a:schemeClr val="tx1"/>
              </a:fontRef>
            </p:style>
          </p:cxnSp>
          <p:cxnSp>
            <p:nvCxnSpPr>
              <p:cNvPr id="49" name="Connecteur droit avec flèche 48">
                <a:extLst>
                  <a:ext uri="{FF2B5EF4-FFF2-40B4-BE49-F238E27FC236}">
                    <a16:creationId xmlns:a16="http://schemas.microsoft.com/office/drawing/2014/main" id="{7BDB41A1-4CFD-72C0-56DF-16B9B1841359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5989674" y="4207143"/>
                <a:ext cx="2825809" cy="1171855"/>
              </a:xfrm>
              <a:prstGeom prst="straightConnector1">
                <a:avLst/>
              </a:prstGeom>
              <a:ln w="3810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50" name="Connecteur droit avec flèche 49">
                <a:extLst>
                  <a:ext uri="{FF2B5EF4-FFF2-40B4-BE49-F238E27FC236}">
                    <a16:creationId xmlns:a16="http://schemas.microsoft.com/office/drawing/2014/main" id="{ADD71751-B2B9-0267-FF88-ED1DF9FC9EF9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5761245" y="3231406"/>
                <a:ext cx="3105568" cy="0"/>
              </a:xfrm>
              <a:prstGeom prst="straightConnector1">
                <a:avLst/>
              </a:prstGeom>
              <a:ln w="38100">
                <a:solidFill>
                  <a:srgbClr val="820000"/>
                </a:solidFill>
                <a:tailEnd type="triangle"/>
              </a:ln>
            </p:spPr>
            <p:style>
              <a:lnRef idx="3">
                <a:schemeClr val="accent4"/>
              </a:lnRef>
              <a:fillRef idx="0">
                <a:schemeClr val="accent4"/>
              </a:fillRef>
              <a:effectRef idx="2">
                <a:schemeClr val="accent4"/>
              </a:effectRef>
              <a:fontRef idx="minor">
                <a:schemeClr val="tx1"/>
              </a:fontRef>
            </p:style>
          </p:cxnSp>
          <p:sp>
            <p:nvSpPr>
              <p:cNvPr id="52" name="ZoneTexte 51">
                <a:extLst>
                  <a:ext uri="{FF2B5EF4-FFF2-40B4-BE49-F238E27FC236}">
                    <a16:creationId xmlns:a16="http://schemas.microsoft.com/office/drawing/2014/main" id="{25AC2063-C000-B215-2816-C8A923710FAB}"/>
                  </a:ext>
                </a:extLst>
              </p:cNvPr>
              <p:cNvSpPr txBox="1"/>
              <p:nvPr/>
            </p:nvSpPr>
            <p:spPr>
              <a:xfrm>
                <a:off x="9273244" y="2811044"/>
                <a:ext cx="2816284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2400" b="1" dirty="0" err="1">
                    <a:solidFill>
                      <a:srgbClr val="820000"/>
                    </a:solidFill>
                  </a:rPr>
                  <a:t>Competing</a:t>
                </a:r>
                <a:r>
                  <a:rPr lang="fr-FR" sz="2400" b="1" dirty="0">
                    <a:solidFill>
                      <a:srgbClr val="820000"/>
                    </a:solidFill>
                  </a:rPr>
                  <a:t> fission/</a:t>
                </a:r>
                <a:r>
                  <a:rPr lang="el-GR" sz="2400" b="1" dirty="0">
                    <a:solidFill>
                      <a:srgbClr val="820000"/>
                    </a:solidFill>
                  </a:rPr>
                  <a:t> γ</a:t>
                </a:r>
                <a:endParaRPr lang="fr-FR" sz="2400" b="1" dirty="0">
                  <a:solidFill>
                    <a:srgbClr val="820000"/>
                  </a:solidFill>
                </a:endParaRPr>
              </a:p>
            </p:txBody>
          </p:sp>
          <p:sp>
            <p:nvSpPr>
              <p:cNvPr id="53" name="ZoneTexte 52">
                <a:extLst>
                  <a:ext uri="{FF2B5EF4-FFF2-40B4-BE49-F238E27FC236}">
                    <a16:creationId xmlns:a16="http://schemas.microsoft.com/office/drawing/2014/main" id="{6385E291-40FD-3F2C-80B5-760F6AF4DD6C}"/>
                  </a:ext>
                </a:extLst>
              </p:cNvPr>
              <p:cNvSpPr txBox="1"/>
              <p:nvPr/>
            </p:nvSpPr>
            <p:spPr>
              <a:xfrm>
                <a:off x="9339129" y="4789439"/>
                <a:ext cx="2240934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2400" b="1" dirty="0" err="1"/>
                  <a:t>Delayed</a:t>
                </a:r>
                <a:r>
                  <a:rPr lang="fr-FR" sz="2400" b="1" dirty="0"/>
                  <a:t> </a:t>
                </a:r>
                <a:r>
                  <a:rPr lang="el-GR" sz="2400" b="1" dirty="0"/>
                  <a:t>γ</a:t>
                </a:r>
                <a:r>
                  <a:rPr lang="fr-FR" sz="2400" b="1" dirty="0"/>
                  <a:t> </a:t>
                </a:r>
                <a:r>
                  <a:rPr lang="fr-FR" sz="2400" b="1" dirty="0" err="1"/>
                  <a:t>decay</a:t>
                </a:r>
                <a:endParaRPr lang="fr-FR" sz="2400" b="1" dirty="0"/>
              </a:p>
            </p:txBody>
          </p:sp>
          <p:sp>
            <p:nvSpPr>
              <p:cNvPr id="54" name="ZoneTexte 53">
                <a:extLst>
                  <a:ext uri="{FF2B5EF4-FFF2-40B4-BE49-F238E27FC236}">
                    <a16:creationId xmlns:a16="http://schemas.microsoft.com/office/drawing/2014/main" id="{C023957D-F989-5DDB-5103-85E7143F394B}"/>
                  </a:ext>
                </a:extLst>
              </p:cNvPr>
              <p:cNvSpPr txBox="1"/>
              <p:nvPr/>
            </p:nvSpPr>
            <p:spPr>
              <a:xfrm>
                <a:off x="2209139" y="4650634"/>
                <a:ext cx="2337371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2800" dirty="0">
                    <a:solidFill>
                      <a:schemeClr val="accent3">
                        <a:lumMod val="75000"/>
                      </a:schemeClr>
                    </a:solidFill>
                  </a:rPr>
                  <a:t>Terra </a:t>
                </a:r>
                <a:r>
                  <a:rPr lang="fr-FR" sz="2800" dirty="0" err="1">
                    <a:solidFill>
                      <a:schemeClr val="accent3">
                        <a:lumMod val="75000"/>
                      </a:schemeClr>
                    </a:solidFill>
                  </a:rPr>
                  <a:t>incognita</a:t>
                </a:r>
                <a:endParaRPr lang="fr-FR" sz="2800" dirty="0">
                  <a:solidFill>
                    <a:schemeClr val="accent3">
                      <a:lumMod val="75000"/>
                    </a:schemeClr>
                  </a:solidFill>
                </a:endParaRPr>
              </a:p>
            </p:txBody>
          </p:sp>
          <p:sp>
            <p:nvSpPr>
              <p:cNvPr id="55" name="Ellipse 54">
                <a:extLst>
                  <a:ext uri="{FF2B5EF4-FFF2-40B4-BE49-F238E27FC236}">
                    <a16:creationId xmlns:a16="http://schemas.microsoft.com/office/drawing/2014/main" id="{9BA698C2-3A40-2898-5E11-20554C741158}"/>
                  </a:ext>
                </a:extLst>
              </p:cNvPr>
              <p:cNvSpPr/>
              <p:nvPr/>
            </p:nvSpPr>
            <p:spPr>
              <a:xfrm rot="21060000">
                <a:off x="701644" y="3773371"/>
                <a:ext cx="5651770" cy="2137442"/>
              </a:xfrm>
              <a:prstGeom prst="ellipse">
                <a:avLst/>
              </a:prstGeom>
              <a:solidFill>
                <a:srgbClr val="3B3838">
                  <a:alpha val="10196"/>
                </a:srgbClr>
              </a:solidFill>
              <a:ln>
                <a:solidFill>
                  <a:srgbClr val="333F50">
                    <a:alpha val="50196"/>
                  </a:srgbClr>
                </a:solidFill>
              </a:ln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dirty="0">
                  <a:solidFill>
                    <a:schemeClr val="accent3">
                      <a:lumMod val="75000"/>
                    </a:schemeClr>
                  </a:solidFill>
                </a:endParaRPr>
              </a:p>
            </p:txBody>
          </p:sp>
          <p:pic>
            <p:nvPicPr>
              <p:cNvPr id="56" name="Image 55">
                <a:extLst>
                  <a:ext uri="{FF2B5EF4-FFF2-40B4-BE49-F238E27FC236}">
                    <a16:creationId xmlns:a16="http://schemas.microsoft.com/office/drawing/2014/main" id="{0CB5274C-9B98-2178-8CAF-0BB6228108A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39379" y="916545"/>
                <a:ext cx="1508760" cy="853440"/>
              </a:xfrm>
              <a:prstGeom prst="rect">
                <a:avLst/>
              </a:prstGeom>
            </p:spPr>
          </p:pic>
        </p:grpSp>
        <p:sp>
          <p:nvSpPr>
            <p:cNvPr id="57" name="ZoneTexte 56">
              <a:extLst>
                <a:ext uri="{FF2B5EF4-FFF2-40B4-BE49-F238E27FC236}">
                  <a16:creationId xmlns:a16="http://schemas.microsoft.com/office/drawing/2014/main" id="{CA2C5D4F-EAA3-94BB-C2D7-DAF597AF0B43}"/>
                </a:ext>
              </a:extLst>
            </p:cNvPr>
            <p:cNvSpPr txBox="1"/>
            <p:nvPr/>
          </p:nvSpPr>
          <p:spPr>
            <a:xfrm>
              <a:off x="5070190" y="6011614"/>
              <a:ext cx="33374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dirty="0"/>
                <a:t>N</a:t>
              </a:r>
            </a:p>
          </p:txBody>
        </p:sp>
      </p:grpSp>
      <p:grpSp>
        <p:nvGrpSpPr>
          <p:cNvPr id="78" name="Groupe 77">
            <a:extLst>
              <a:ext uri="{FF2B5EF4-FFF2-40B4-BE49-F238E27FC236}">
                <a16:creationId xmlns:a16="http://schemas.microsoft.com/office/drawing/2014/main" id="{CD75E5D5-1952-9877-84EC-919C80F1181F}"/>
              </a:ext>
            </a:extLst>
          </p:cNvPr>
          <p:cNvGrpSpPr/>
          <p:nvPr/>
        </p:nvGrpSpPr>
        <p:grpSpPr>
          <a:xfrm>
            <a:off x="9125694" y="943084"/>
            <a:ext cx="2561305" cy="1783280"/>
            <a:chOff x="5303520" y="856091"/>
            <a:chExt cx="3951316" cy="2751060"/>
          </a:xfrm>
        </p:grpSpPr>
        <p:grpSp>
          <p:nvGrpSpPr>
            <p:cNvPr id="79" name="Groupe 78">
              <a:extLst>
                <a:ext uri="{FF2B5EF4-FFF2-40B4-BE49-F238E27FC236}">
                  <a16:creationId xmlns:a16="http://schemas.microsoft.com/office/drawing/2014/main" id="{97ADF777-5E0E-2195-3D73-BF9A1AB88738}"/>
                </a:ext>
              </a:extLst>
            </p:cNvPr>
            <p:cNvGrpSpPr/>
            <p:nvPr/>
          </p:nvGrpSpPr>
          <p:grpSpPr>
            <a:xfrm>
              <a:off x="5303520" y="856091"/>
              <a:ext cx="3539491" cy="2751060"/>
              <a:chOff x="3831286" y="822570"/>
              <a:chExt cx="6789061" cy="5526393"/>
            </a:xfrm>
          </p:grpSpPr>
          <p:grpSp>
            <p:nvGrpSpPr>
              <p:cNvPr id="81" name="Groupe 80">
                <a:extLst>
                  <a:ext uri="{FF2B5EF4-FFF2-40B4-BE49-F238E27FC236}">
                    <a16:creationId xmlns:a16="http://schemas.microsoft.com/office/drawing/2014/main" id="{D6CEB9E6-AA15-77AD-71FC-3752F8CF8F27}"/>
                  </a:ext>
                </a:extLst>
              </p:cNvPr>
              <p:cNvGrpSpPr/>
              <p:nvPr/>
            </p:nvGrpSpPr>
            <p:grpSpPr>
              <a:xfrm>
                <a:off x="3831286" y="822570"/>
                <a:ext cx="6789061" cy="5508424"/>
                <a:chOff x="3728404" y="1166403"/>
                <a:chExt cx="6258174" cy="5096715"/>
              </a:xfrm>
            </p:grpSpPr>
            <p:grpSp>
              <p:nvGrpSpPr>
                <p:cNvPr id="83" name="Groupe 82">
                  <a:extLst>
                    <a:ext uri="{FF2B5EF4-FFF2-40B4-BE49-F238E27FC236}">
                      <a16:creationId xmlns:a16="http://schemas.microsoft.com/office/drawing/2014/main" id="{7D89AF2B-B060-CCEE-8AFF-4FFBF63B35FC}"/>
                    </a:ext>
                  </a:extLst>
                </p:cNvPr>
                <p:cNvGrpSpPr/>
                <p:nvPr/>
              </p:nvGrpSpPr>
              <p:grpSpPr>
                <a:xfrm>
                  <a:off x="3728404" y="1166403"/>
                  <a:ext cx="6258174" cy="4648164"/>
                  <a:chOff x="3889483" y="116733"/>
                  <a:chExt cx="7598883" cy="6080137"/>
                </a:xfrm>
              </p:grpSpPr>
              <p:cxnSp>
                <p:nvCxnSpPr>
                  <p:cNvPr id="85" name="Connecteur droit avec flèche 84">
                    <a:extLst>
                      <a:ext uri="{FF2B5EF4-FFF2-40B4-BE49-F238E27FC236}">
                        <a16:creationId xmlns:a16="http://schemas.microsoft.com/office/drawing/2014/main" id="{7217F5E8-ED95-A6D5-CCD6-FF71A0A6B407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3889483" y="6187142"/>
                    <a:ext cx="7598883" cy="0"/>
                  </a:xfrm>
                  <a:prstGeom prst="straightConnector1">
                    <a:avLst/>
                  </a:prstGeom>
                  <a:ln w="57150">
                    <a:tailEnd type="triangle"/>
                  </a:ln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6" name="Connecteur droit avec flèche 85">
                    <a:extLst>
                      <a:ext uri="{FF2B5EF4-FFF2-40B4-BE49-F238E27FC236}">
                        <a16:creationId xmlns:a16="http://schemas.microsoft.com/office/drawing/2014/main" id="{2DC8DDCC-2A68-494B-4946-1FDEE910875C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3897142" y="116733"/>
                    <a:ext cx="31251" cy="6080137"/>
                  </a:xfrm>
                  <a:prstGeom prst="straightConnector1">
                    <a:avLst/>
                  </a:prstGeom>
                  <a:ln w="57150">
                    <a:tailEnd type="triangle"/>
                  </a:ln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84" name="Forme libre : forme 83">
                  <a:extLst>
                    <a:ext uri="{FF2B5EF4-FFF2-40B4-BE49-F238E27FC236}">
                      <a16:creationId xmlns:a16="http://schemas.microsoft.com/office/drawing/2014/main" id="{91B620C2-A126-43E2-52F8-9BA422126002}"/>
                    </a:ext>
                  </a:extLst>
                </p:cNvPr>
                <p:cNvSpPr/>
                <p:nvPr/>
              </p:nvSpPr>
              <p:spPr>
                <a:xfrm>
                  <a:off x="3763108" y="3179852"/>
                  <a:ext cx="5208113" cy="3083266"/>
                </a:xfrm>
                <a:custGeom>
                  <a:avLst/>
                  <a:gdLst>
                    <a:gd name="connsiteX0" fmla="*/ 0 w 5758961"/>
                    <a:gd name="connsiteY0" fmla="*/ 1315473 h 2054027"/>
                    <a:gd name="connsiteX1" fmla="*/ 888023 w 5758961"/>
                    <a:gd name="connsiteY1" fmla="*/ 1113250 h 2054027"/>
                    <a:gd name="connsiteX2" fmla="*/ 1450730 w 5758961"/>
                    <a:gd name="connsiteY2" fmla="*/ 691220 h 2054027"/>
                    <a:gd name="connsiteX3" fmla="*/ 2382715 w 5758961"/>
                    <a:gd name="connsiteY3" fmla="*/ 66966 h 2054027"/>
                    <a:gd name="connsiteX4" fmla="*/ 3640015 w 5758961"/>
                    <a:gd name="connsiteY4" fmla="*/ 128512 h 2054027"/>
                    <a:gd name="connsiteX5" fmla="*/ 5002823 w 5758961"/>
                    <a:gd name="connsiteY5" fmla="*/ 1051704 h 2054027"/>
                    <a:gd name="connsiteX6" fmla="*/ 5758961 w 5758961"/>
                    <a:gd name="connsiteY6" fmla="*/ 2054027 h 2054027"/>
                    <a:gd name="connsiteX0" fmla="*/ 0 w 5388052"/>
                    <a:gd name="connsiteY0" fmla="*/ 1315473 h 1673664"/>
                    <a:gd name="connsiteX1" fmla="*/ 888023 w 5388052"/>
                    <a:gd name="connsiteY1" fmla="*/ 1113250 h 1673664"/>
                    <a:gd name="connsiteX2" fmla="*/ 1450730 w 5388052"/>
                    <a:gd name="connsiteY2" fmla="*/ 691220 h 1673664"/>
                    <a:gd name="connsiteX3" fmla="*/ 2382715 w 5388052"/>
                    <a:gd name="connsiteY3" fmla="*/ 66966 h 1673664"/>
                    <a:gd name="connsiteX4" fmla="*/ 3640015 w 5388052"/>
                    <a:gd name="connsiteY4" fmla="*/ 128512 h 1673664"/>
                    <a:gd name="connsiteX5" fmla="*/ 5002823 w 5388052"/>
                    <a:gd name="connsiteY5" fmla="*/ 1051704 h 1673664"/>
                    <a:gd name="connsiteX6" fmla="*/ 5388052 w 5388052"/>
                    <a:gd name="connsiteY6" fmla="*/ 1673664 h 1673664"/>
                    <a:gd name="connsiteX0" fmla="*/ 0 w 5388052"/>
                    <a:gd name="connsiteY0" fmla="*/ 1299996 h 1658187"/>
                    <a:gd name="connsiteX1" fmla="*/ 888023 w 5388052"/>
                    <a:gd name="connsiteY1" fmla="*/ 1097773 h 1658187"/>
                    <a:gd name="connsiteX2" fmla="*/ 1450730 w 5388052"/>
                    <a:gd name="connsiteY2" fmla="*/ 675743 h 1658187"/>
                    <a:gd name="connsiteX3" fmla="*/ 2382715 w 5388052"/>
                    <a:gd name="connsiteY3" fmla="*/ 51489 h 1658187"/>
                    <a:gd name="connsiteX4" fmla="*/ 3640015 w 5388052"/>
                    <a:gd name="connsiteY4" fmla="*/ 113035 h 1658187"/>
                    <a:gd name="connsiteX5" fmla="*/ 4686006 w 5388052"/>
                    <a:gd name="connsiteY5" fmla="*/ 728314 h 1658187"/>
                    <a:gd name="connsiteX6" fmla="*/ 5388052 w 5388052"/>
                    <a:gd name="connsiteY6" fmla="*/ 1658187 h 1658187"/>
                    <a:gd name="connsiteX0" fmla="*/ 0 w 5388052"/>
                    <a:gd name="connsiteY0" fmla="*/ 1299996 h 1658187"/>
                    <a:gd name="connsiteX1" fmla="*/ 888023 w 5388052"/>
                    <a:gd name="connsiteY1" fmla="*/ 1097773 h 1658187"/>
                    <a:gd name="connsiteX2" fmla="*/ 1450730 w 5388052"/>
                    <a:gd name="connsiteY2" fmla="*/ 675743 h 1658187"/>
                    <a:gd name="connsiteX3" fmla="*/ 2076174 w 5388052"/>
                    <a:gd name="connsiteY3" fmla="*/ 51489 h 1658187"/>
                    <a:gd name="connsiteX4" fmla="*/ 3640015 w 5388052"/>
                    <a:gd name="connsiteY4" fmla="*/ 113035 h 1658187"/>
                    <a:gd name="connsiteX5" fmla="*/ 4686006 w 5388052"/>
                    <a:gd name="connsiteY5" fmla="*/ 728314 h 1658187"/>
                    <a:gd name="connsiteX6" fmla="*/ 5388052 w 5388052"/>
                    <a:gd name="connsiteY6" fmla="*/ 1658187 h 1658187"/>
                    <a:gd name="connsiteX0" fmla="*/ 0 w 5388052"/>
                    <a:gd name="connsiteY0" fmla="*/ 1299996 h 1658187"/>
                    <a:gd name="connsiteX1" fmla="*/ 888023 w 5388052"/>
                    <a:gd name="connsiteY1" fmla="*/ 1097773 h 1658187"/>
                    <a:gd name="connsiteX2" fmla="*/ 1202184 w 5388052"/>
                    <a:gd name="connsiteY2" fmla="*/ 675743 h 1658187"/>
                    <a:gd name="connsiteX3" fmla="*/ 2076174 w 5388052"/>
                    <a:gd name="connsiteY3" fmla="*/ 51489 h 1658187"/>
                    <a:gd name="connsiteX4" fmla="*/ 3640015 w 5388052"/>
                    <a:gd name="connsiteY4" fmla="*/ 113035 h 1658187"/>
                    <a:gd name="connsiteX5" fmla="*/ 4686006 w 5388052"/>
                    <a:gd name="connsiteY5" fmla="*/ 728314 h 1658187"/>
                    <a:gd name="connsiteX6" fmla="*/ 5388052 w 5388052"/>
                    <a:gd name="connsiteY6" fmla="*/ 1658187 h 1658187"/>
                    <a:gd name="connsiteX0" fmla="*/ 0 w 5388052"/>
                    <a:gd name="connsiteY0" fmla="*/ 1330994 h 1689185"/>
                    <a:gd name="connsiteX1" fmla="*/ 888023 w 5388052"/>
                    <a:gd name="connsiteY1" fmla="*/ 1128771 h 1689185"/>
                    <a:gd name="connsiteX2" fmla="*/ 2076174 w 5388052"/>
                    <a:gd name="connsiteY2" fmla="*/ 82487 h 1689185"/>
                    <a:gd name="connsiteX3" fmla="*/ 3640015 w 5388052"/>
                    <a:gd name="connsiteY3" fmla="*/ 144033 h 1689185"/>
                    <a:gd name="connsiteX4" fmla="*/ 4686006 w 5388052"/>
                    <a:gd name="connsiteY4" fmla="*/ 759312 h 1689185"/>
                    <a:gd name="connsiteX5" fmla="*/ 5388052 w 5388052"/>
                    <a:gd name="connsiteY5" fmla="*/ 1689185 h 1689185"/>
                    <a:gd name="connsiteX0" fmla="*/ 0 w 5388052"/>
                    <a:gd name="connsiteY0" fmla="*/ 1329087 h 1687278"/>
                    <a:gd name="connsiteX1" fmla="*/ 664331 w 5388052"/>
                    <a:gd name="connsiteY1" fmla="*/ 1100972 h 1687278"/>
                    <a:gd name="connsiteX2" fmla="*/ 2076174 w 5388052"/>
                    <a:gd name="connsiteY2" fmla="*/ 80580 h 1687278"/>
                    <a:gd name="connsiteX3" fmla="*/ 3640015 w 5388052"/>
                    <a:gd name="connsiteY3" fmla="*/ 142126 h 1687278"/>
                    <a:gd name="connsiteX4" fmla="*/ 4686006 w 5388052"/>
                    <a:gd name="connsiteY4" fmla="*/ 757405 h 1687278"/>
                    <a:gd name="connsiteX5" fmla="*/ 5388052 w 5388052"/>
                    <a:gd name="connsiteY5" fmla="*/ 1687278 h 1687278"/>
                    <a:gd name="connsiteX0" fmla="*/ 0 w 5388052"/>
                    <a:gd name="connsiteY0" fmla="*/ 1334060 h 1692251"/>
                    <a:gd name="connsiteX1" fmla="*/ 664331 w 5388052"/>
                    <a:gd name="connsiteY1" fmla="*/ 1105945 h 1692251"/>
                    <a:gd name="connsiteX2" fmla="*/ 2076174 w 5388052"/>
                    <a:gd name="connsiteY2" fmla="*/ 85553 h 1692251"/>
                    <a:gd name="connsiteX3" fmla="*/ 3192632 w 5388052"/>
                    <a:gd name="connsiteY3" fmla="*/ 134153 h 1692251"/>
                    <a:gd name="connsiteX4" fmla="*/ 4686006 w 5388052"/>
                    <a:gd name="connsiteY4" fmla="*/ 762378 h 1692251"/>
                    <a:gd name="connsiteX5" fmla="*/ 5388052 w 5388052"/>
                    <a:gd name="connsiteY5" fmla="*/ 1692251 h 1692251"/>
                    <a:gd name="connsiteX0" fmla="*/ 0 w 5388052"/>
                    <a:gd name="connsiteY0" fmla="*/ 1332912 h 1691103"/>
                    <a:gd name="connsiteX1" fmla="*/ 664331 w 5388052"/>
                    <a:gd name="connsiteY1" fmla="*/ 1104797 h 1691103"/>
                    <a:gd name="connsiteX2" fmla="*/ 2076174 w 5388052"/>
                    <a:gd name="connsiteY2" fmla="*/ 84405 h 1691103"/>
                    <a:gd name="connsiteX3" fmla="*/ 3192632 w 5388052"/>
                    <a:gd name="connsiteY3" fmla="*/ 133005 h 1691103"/>
                    <a:gd name="connsiteX4" fmla="*/ 4114349 w 5388052"/>
                    <a:gd name="connsiteY4" fmla="*/ 735336 h 1691103"/>
                    <a:gd name="connsiteX5" fmla="*/ 5388052 w 5388052"/>
                    <a:gd name="connsiteY5" fmla="*/ 1691103 h 1691103"/>
                    <a:gd name="connsiteX0" fmla="*/ 0 w 4965522"/>
                    <a:gd name="connsiteY0" fmla="*/ 1332912 h 1671684"/>
                    <a:gd name="connsiteX1" fmla="*/ 664331 w 4965522"/>
                    <a:gd name="connsiteY1" fmla="*/ 1104797 h 1671684"/>
                    <a:gd name="connsiteX2" fmla="*/ 2076174 w 4965522"/>
                    <a:gd name="connsiteY2" fmla="*/ 84405 h 1671684"/>
                    <a:gd name="connsiteX3" fmla="*/ 3192632 w 4965522"/>
                    <a:gd name="connsiteY3" fmla="*/ 133005 h 1671684"/>
                    <a:gd name="connsiteX4" fmla="*/ 4114349 w 4965522"/>
                    <a:gd name="connsiteY4" fmla="*/ 735336 h 1671684"/>
                    <a:gd name="connsiteX5" fmla="*/ 4965522 w 4965522"/>
                    <a:gd name="connsiteY5" fmla="*/ 1671684 h 1671684"/>
                    <a:gd name="connsiteX0" fmla="*/ 0 w 4965522"/>
                    <a:gd name="connsiteY0" fmla="*/ 1332912 h 1671684"/>
                    <a:gd name="connsiteX1" fmla="*/ 664331 w 4965522"/>
                    <a:gd name="connsiteY1" fmla="*/ 1104797 h 1671684"/>
                    <a:gd name="connsiteX2" fmla="*/ 2076174 w 4965522"/>
                    <a:gd name="connsiteY2" fmla="*/ 84405 h 1671684"/>
                    <a:gd name="connsiteX3" fmla="*/ 3192632 w 4965522"/>
                    <a:gd name="connsiteY3" fmla="*/ 133005 h 1671684"/>
                    <a:gd name="connsiteX4" fmla="*/ 4271763 w 4965522"/>
                    <a:gd name="connsiteY4" fmla="*/ 735336 h 1671684"/>
                    <a:gd name="connsiteX5" fmla="*/ 4965522 w 4965522"/>
                    <a:gd name="connsiteY5" fmla="*/ 1671684 h 1671684"/>
                    <a:gd name="connsiteX0" fmla="*/ 0 w 4965522"/>
                    <a:gd name="connsiteY0" fmla="*/ 1380490 h 1719262"/>
                    <a:gd name="connsiteX1" fmla="*/ 664331 w 4965522"/>
                    <a:gd name="connsiteY1" fmla="*/ 1152375 h 1719262"/>
                    <a:gd name="connsiteX2" fmla="*/ 2076174 w 4965522"/>
                    <a:gd name="connsiteY2" fmla="*/ 131983 h 1719262"/>
                    <a:gd name="connsiteX3" fmla="*/ 3308620 w 4965522"/>
                    <a:gd name="connsiteY3" fmla="*/ 83485 h 1719262"/>
                    <a:gd name="connsiteX4" fmla="*/ 4271763 w 4965522"/>
                    <a:gd name="connsiteY4" fmla="*/ 782914 h 1719262"/>
                    <a:gd name="connsiteX5" fmla="*/ 4965522 w 4965522"/>
                    <a:gd name="connsiteY5" fmla="*/ 1719262 h 1719262"/>
                    <a:gd name="connsiteX0" fmla="*/ 0 w 4965522"/>
                    <a:gd name="connsiteY0" fmla="*/ 1576649 h 1915421"/>
                    <a:gd name="connsiteX1" fmla="*/ 664331 w 4965522"/>
                    <a:gd name="connsiteY1" fmla="*/ 1348534 h 1915421"/>
                    <a:gd name="connsiteX2" fmla="*/ 2043035 w 4965522"/>
                    <a:gd name="connsiteY2" fmla="*/ 62741 h 1915421"/>
                    <a:gd name="connsiteX3" fmla="*/ 3308620 w 4965522"/>
                    <a:gd name="connsiteY3" fmla="*/ 279644 h 1915421"/>
                    <a:gd name="connsiteX4" fmla="*/ 4271763 w 4965522"/>
                    <a:gd name="connsiteY4" fmla="*/ 979073 h 1915421"/>
                    <a:gd name="connsiteX5" fmla="*/ 4965522 w 4965522"/>
                    <a:gd name="connsiteY5" fmla="*/ 1915421 h 1915421"/>
                    <a:gd name="connsiteX0" fmla="*/ 0 w 4965522"/>
                    <a:gd name="connsiteY0" fmla="*/ 1690732 h 2029504"/>
                    <a:gd name="connsiteX1" fmla="*/ 664331 w 4965522"/>
                    <a:gd name="connsiteY1" fmla="*/ 1462617 h 2029504"/>
                    <a:gd name="connsiteX2" fmla="*/ 2043035 w 4965522"/>
                    <a:gd name="connsiteY2" fmla="*/ 176824 h 2029504"/>
                    <a:gd name="connsiteX3" fmla="*/ 3548882 w 4965522"/>
                    <a:gd name="connsiteY3" fmla="*/ 108906 h 2029504"/>
                    <a:gd name="connsiteX4" fmla="*/ 4271763 w 4965522"/>
                    <a:gd name="connsiteY4" fmla="*/ 1093156 h 2029504"/>
                    <a:gd name="connsiteX5" fmla="*/ 4965522 w 4965522"/>
                    <a:gd name="connsiteY5" fmla="*/ 2029504 h 2029504"/>
                    <a:gd name="connsiteX0" fmla="*/ 0 w 4965522"/>
                    <a:gd name="connsiteY0" fmla="*/ 1685106 h 2023878"/>
                    <a:gd name="connsiteX1" fmla="*/ 664331 w 4965522"/>
                    <a:gd name="connsiteY1" fmla="*/ 1456991 h 2023878"/>
                    <a:gd name="connsiteX2" fmla="*/ 2043035 w 4965522"/>
                    <a:gd name="connsiteY2" fmla="*/ 171198 h 2023878"/>
                    <a:gd name="connsiteX3" fmla="*/ 3548882 w 4965522"/>
                    <a:gd name="connsiteY3" fmla="*/ 103280 h 2023878"/>
                    <a:gd name="connsiteX4" fmla="*/ 4470601 w 4965522"/>
                    <a:gd name="connsiteY4" fmla="*/ 1003378 h 2023878"/>
                    <a:gd name="connsiteX5" fmla="*/ 4965522 w 4965522"/>
                    <a:gd name="connsiteY5" fmla="*/ 2023878 h 2023878"/>
                    <a:gd name="connsiteX0" fmla="*/ 0 w 4965522"/>
                    <a:gd name="connsiteY0" fmla="*/ 1682534 h 2021306"/>
                    <a:gd name="connsiteX1" fmla="*/ 664331 w 4965522"/>
                    <a:gd name="connsiteY1" fmla="*/ 1454419 h 2021306"/>
                    <a:gd name="connsiteX2" fmla="*/ 2043035 w 4965522"/>
                    <a:gd name="connsiteY2" fmla="*/ 168626 h 2021306"/>
                    <a:gd name="connsiteX3" fmla="*/ 3548882 w 4965522"/>
                    <a:gd name="connsiteY3" fmla="*/ 100708 h 2021306"/>
                    <a:gd name="connsiteX4" fmla="*/ 4470601 w 4965522"/>
                    <a:gd name="connsiteY4" fmla="*/ 961967 h 2021306"/>
                    <a:gd name="connsiteX5" fmla="*/ 4965522 w 4965522"/>
                    <a:gd name="connsiteY5" fmla="*/ 2021306 h 2021306"/>
                    <a:gd name="connsiteX0" fmla="*/ 0 w 4965522"/>
                    <a:gd name="connsiteY0" fmla="*/ 1682534 h 2021306"/>
                    <a:gd name="connsiteX1" fmla="*/ 664331 w 4965522"/>
                    <a:gd name="connsiteY1" fmla="*/ 1454419 h 2021306"/>
                    <a:gd name="connsiteX2" fmla="*/ 2043035 w 4965522"/>
                    <a:gd name="connsiteY2" fmla="*/ 168626 h 2021306"/>
                    <a:gd name="connsiteX3" fmla="*/ 3548882 w 4965522"/>
                    <a:gd name="connsiteY3" fmla="*/ 100708 h 2021306"/>
                    <a:gd name="connsiteX4" fmla="*/ 4470601 w 4965522"/>
                    <a:gd name="connsiteY4" fmla="*/ 961967 h 2021306"/>
                    <a:gd name="connsiteX5" fmla="*/ 4965522 w 4965522"/>
                    <a:gd name="connsiteY5" fmla="*/ 2021306 h 2021306"/>
                    <a:gd name="connsiteX0" fmla="*/ 0 w 4965522"/>
                    <a:gd name="connsiteY0" fmla="*/ 1682534 h 2021306"/>
                    <a:gd name="connsiteX1" fmla="*/ 664331 w 4965522"/>
                    <a:gd name="connsiteY1" fmla="*/ 1454419 h 2021306"/>
                    <a:gd name="connsiteX2" fmla="*/ 2043035 w 4965522"/>
                    <a:gd name="connsiteY2" fmla="*/ 168626 h 2021306"/>
                    <a:gd name="connsiteX3" fmla="*/ 3548882 w 4965522"/>
                    <a:gd name="connsiteY3" fmla="*/ 100708 h 2021306"/>
                    <a:gd name="connsiteX4" fmla="*/ 4470601 w 4965522"/>
                    <a:gd name="connsiteY4" fmla="*/ 961967 h 2021306"/>
                    <a:gd name="connsiteX5" fmla="*/ 4965522 w 4965522"/>
                    <a:gd name="connsiteY5" fmla="*/ 2021306 h 2021306"/>
                    <a:gd name="connsiteX0" fmla="*/ 0 w 4965522"/>
                    <a:gd name="connsiteY0" fmla="*/ 1682534 h 2021306"/>
                    <a:gd name="connsiteX1" fmla="*/ 664331 w 4965522"/>
                    <a:gd name="connsiteY1" fmla="*/ 1454419 h 2021306"/>
                    <a:gd name="connsiteX2" fmla="*/ 2043035 w 4965522"/>
                    <a:gd name="connsiteY2" fmla="*/ 168626 h 2021306"/>
                    <a:gd name="connsiteX3" fmla="*/ 3548882 w 4965522"/>
                    <a:gd name="connsiteY3" fmla="*/ 100708 h 2021306"/>
                    <a:gd name="connsiteX4" fmla="*/ 4470601 w 4965522"/>
                    <a:gd name="connsiteY4" fmla="*/ 961967 h 2021306"/>
                    <a:gd name="connsiteX5" fmla="*/ 4965522 w 4965522"/>
                    <a:gd name="connsiteY5" fmla="*/ 2021306 h 2021306"/>
                    <a:gd name="connsiteX0" fmla="*/ 0 w 4965522"/>
                    <a:gd name="connsiteY0" fmla="*/ 1673677 h 2012449"/>
                    <a:gd name="connsiteX1" fmla="*/ 995727 w 4965522"/>
                    <a:gd name="connsiteY1" fmla="*/ 1290205 h 2012449"/>
                    <a:gd name="connsiteX2" fmla="*/ 2043035 w 4965522"/>
                    <a:gd name="connsiteY2" fmla="*/ 159769 h 2012449"/>
                    <a:gd name="connsiteX3" fmla="*/ 3548882 w 4965522"/>
                    <a:gd name="connsiteY3" fmla="*/ 91851 h 2012449"/>
                    <a:gd name="connsiteX4" fmla="*/ 4470601 w 4965522"/>
                    <a:gd name="connsiteY4" fmla="*/ 953110 h 2012449"/>
                    <a:gd name="connsiteX5" fmla="*/ 4965522 w 4965522"/>
                    <a:gd name="connsiteY5" fmla="*/ 2012449 h 2012449"/>
                    <a:gd name="connsiteX0" fmla="*/ 0 w 4965522"/>
                    <a:gd name="connsiteY0" fmla="*/ 1727943 h 2066715"/>
                    <a:gd name="connsiteX1" fmla="*/ 995727 w 4965522"/>
                    <a:gd name="connsiteY1" fmla="*/ 1344471 h 2066715"/>
                    <a:gd name="connsiteX2" fmla="*/ 2043035 w 4965522"/>
                    <a:gd name="connsiteY2" fmla="*/ 214035 h 2066715"/>
                    <a:gd name="connsiteX3" fmla="*/ 3449464 w 4965522"/>
                    <a:gd name="connsiteY3" fmla="*/ 68438 h 2066715"/>
                    <a:gd name="connsiteX4" fmla="*/ 4470601 w 4965522"/>
                    <a:gd name="connsiteY4" fmla="*/ 1007376 h 2066715"/>
                    <a:gd name="connsiteX5" fmla="*/ 4965522 w 4965522"/>
                    <a:gd name="connsiteY5" fmla="*/ 2066715 h 2066715"/>
                    <a:gd name="connsiteX0" fmla="*/ 0 w 4965522"/>
                    <a:gd name="connsiteY0" fmla="*/ 1728899 h 2067671"/>
                    <a:gd name="connsiteX1" fmla="*/ 995727 w 4965522"/>
                    <a:gd name="connsiteY1" fmla="*/ 1345427 h 2067671"/>
                    <a:gd name="connsiteX2" fmla="*/ 2043035 w 4965522"/>
                    <a:gd name="connsiteY2" fmla="*/ 214991 h 2067671"/>
                    <a:gd name="connsiteX3" fmla="*/ 3449464 w 4965522"/>
                    <a:gd name="connsiteY3" fmla="*/ 69394 h 2067671"/>
                    <a:gd name="connsiteX4" fmla="*/ 4371183 w 4965522"/>
                    <a:gd name="connsiteY4" fmla="*/ 1021278 h 2067671"/>
                    <a:gd name="connsiteX5" fmla="*/ 4965522 w 4965522"/>
                    <a:gd name="connsiteY5" fmla="*/ 2067671 h 2067671"/>
                    <a:gd name="connsiteX0" fmla="*/ 0 w 4965522"/>
                    <a:gd name="connsiteY0" fmla="*/ 1944383 h 2283155"/>
                    <a:gd name="connsiteX1" fmla="*/ 995727 w 4965522"/>
                    <a:gd name="connsiteY1" fmla="*/ 1560911 h 2283155"/>
                    <a:gd name="connsiteX2" fmla="*/ 2109315 w 4965522"/>
                    <a:gd name="connsiteY2" fmla="*/ 87396 h 2283155"/>
                    <a:gd name="connsiteX3" fmla="*/ 3449464 w 4965522"/>
                    <a:gd name="connsiteY3" fmla="*/ 284878 h 2283155"/>
                    <a:gd name="connsiteX4" fmla="*/ 4371183 w 4965522"/>
                    <a:gd name="connsiteY4" fmla="*/ 1236762 h 2283155"/>
                    <a:gd name="connsiteX5" fmla="*/ 4965522 w 4965522"/>
                    <a:gd name="connsiteY5" fmla="*/ 2283155 h 2283155"/>
                    <a:gd name="connsiteX0" fmla="*/ 0 w 4965522"/>
                    <a:gd name="connsiteY0" fmla="*/ 1913784 h 2252556"/>
                    <a:gd name="connsiteX1" fmla="*/ 995727 w 4965522"/>
                    <a:gd name="connsiteY1" fmla="*/ 1530312 h 2252556"/>
                    <a:gd name="connsiteX2" fmla="*/ 2109315 w 4965522"/>
                    <a:gd name="connsiteY2" fmla="*/ 56797 h 2252556"/>
                    <a:gd name="connsiteX3" fmla="*/ 3714580 w 4965522"/>
                    <a:gd name="connsiteY3" fmla="*/ 390215 h 2252556"/>
                    <a:gd name="connsiteX4" fmla="*/ 4371183 w 4965522"/>
                    <a:gd name="connsiteY4" fmla="*/ 1206163 h 2252556"/>
                    <a:gd name="connsiteX5" fmla="*/ 4965522 w 4965522"/>
                    <a:gd name="connsiteY5" fmla="*/ 2252556 h 2252556"/>
                    <a:gd name="connsiteX0" fmla="*/ 0 w 4965522"/>
                    <a:gd name="connsiteY0" fmla="*/ 1922121 h 2260893"/>
                    <a:gd name="connsiteX1" fmla="*/ 995727 w 4965522"/>
                    <a:gd name="connsiteY1" fmla="*/ 1538649 h 2260893"/>
                    <a:gd name="connsiteX2" fmla="*/ 2109315 w 4965522"/>
                    <a:gd name="connsiteY2" fmla="*/ 65134 h 2260893"/>
                    <a:gd name="connsiteX3" fmla="*/ 3714580 w 4965522"/>
                    <a:gd name="connsiteY3" fmla="*/ 398552 h 2260893"/>
                    <a:gd name="connsiteX4" fmla="*/ 4371183 w 4965522"/>
                    <a:gd name="connsiteY4" fmla="*/ 1214500 h 2260893"/>
                    <a:gd name="connsiteX5" fmla="*/ 4965522 w 4965522"/>
                    <a:gd name="connsiteY5" fmla="*/ 2260893 h 2260893"/>
                    <a:gd name="connsiteX0" fmla="*/ 0 w 4965522"/>
                    <a:gd name="connsiteY0" fmla="*/ 1957628 h 2296400"/>
                    <a:gd name="connsiteX1" fmla="*/ 995727 w 4965522"/>
                    <a:gd name="connsiteY1" fmla="*/ 1574156 h 2296400"/>
                    <a:gd name="connsiteX2" fmla="*/ 2109315 w 4965522"/>
                    <a:gd name="connsiteY2" fmla="*/ 100641 h 2296400"/>
                    <a:gd name="connsiteX3" fmla="*/ 3714580 w 4965522"/>
                    <a:gd name="connsiteY3" fmla="*/ 434059 h 2296400"/>
                    <a:gd name="connsiteX4" fmla="*/ 4371183 w 4965522"/>
                    <a:gd name="connsiteY4" fmla="*/ 1250007 h 2296400"/>
                    <a:gd name="connsiteX5" fmla="*/ 4965522 w 4965522"/>
                    <a:gd name="connsiteY5" fmla="*/ 2296400 h 2296400"/>
                    <a:gd name="connsiteX0" fmla="*/ 0 w 4965522"/>
                    <a:gd name="connsiteY0" fmla="*/ 1975042 h 2313814"/>
                    <a:gd name="connsiteX1" fmla="*/ 995727 w 4965522"/>
                    <a:gd name="connsiteY1" fmla="*/ 1591570 h 2313814"/>
                    <a:gd name="connsiteX2" fmla="*/ 2109315 w 4965522"/>
                    <a:gd name="connsiteY2" fmla="*/ 118055 h 2313814"/>
                    <a:gd name="connsiteX3" fmla="*/ 3714580 w 4965522"/>
                    <a:gd name="connsiteY3" fmla="*/ 451473 h 2313814"/>
                    <a:gd name="connsiteX4" fmla="*/ 4965522 w 4965522"/>
                    <a:gd name="connsiteY4" fmla="*/ 2313814 h 2313814"/>
                    <a:gd name="connsiteX0" fmla="*/ 0 w 4965522"/>
                    <a:gd name="connsiteY0" fmla="*/ 1949471 h 2288243"/>
                    <a:gd name="connsiteX1" fmla="*/ 995727 w 4965522"/>
                    <a:gd name="connsiteY1" fmla="*/ 1565999 h 2288243"/>
                    <a:gd name="connsiteX2" fmla="*/ 2109315 w 4965522"/>
                    <a:gd name="connsiteY2" fmla="*/ 92484 h 2288243"/>
                    <a:gd name="connsiteX3" fmla="*/ 3557166 w 4965522"/>
                    <a:gd name="connsiteY3" fmla="*/ 387063 h 2288243"/>
                    <a:gd name="connsiteX4" fmla="*/ 4965522 w 4965522"/>
                    <a:gd name="connsiteY4" fmla="*/ 2288243 h 2288243"/>
                    <a:gd name="connsiteX0" fmla="*/ 0 w 4965522"/>
                    <a:gd name="connsiteY0" fmla="*/ 1949471 h 2288243"/>
                    <a:gd name="connsiteX1" fmla="*/ 995727 w 4965522"/>
                    <a:gd name="connsiteY1" fmla="*/ 1565999 h 2288243"/>
                    <a:gd name="connsiteX2" fmla="*/ 2109315 w 4965522"/>
                    <a:gd name="connsiteY2" fmla="*/ 92484 h 2288243"/>
                    <a:gd name="connsiteX3" fmla="*/ 3557166 w 4965522"/>
                    <a:gd name="connsiteY3" fmla="*/ 387063 h 2288243"/>
                    <a:gd name="connsiteX4" fmla="*/ 4965522 w 4965522"/>
                    <a:gd name="connsiteY4" fmla="*/ 2288243 h 22882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965522" h="2288243">
                      <a:moveTo>
                        <a:pt x="0" y="1949471"/>
                      </a:moveTo>
                      <a:cubicBezTo>
                        <a:pt x="323117" y="1900380"/>
                        <a:pt x="644175" y="1875497"/>
                        <a:pt x="995727" y="1565999"/>
                      </a:cubicBezTo>
                      <a:cubicBezTo>
                        <a:pt x="1347279" y="1256501"/>
                        <a:pt x="1682409" y="288973"/>
                        <a:pt x="2109315" y="92484"/>
                      </a:cubicBezTo>
                      <a:cubicBezTo>
                        <a:pt x="2536222" y="-104005"/>
                        <a:pt x="3081132" y="21103"/>
                        <a:pt x="3557166" y="387063"/>
                      </a:cubicBezTo>
                      <a:cubicBezTo>
                        <a:pt x="4033201" y="753023"/>
                        <a:pt x="4812613" y="1783738"/>
                        <a:pt x="4965522" y="2288243"/>
                      </a:cubicBezTo>
                    </a:path>
                  </a:pathLst>
                </a:custGeom>
                <a:noFill/>
                <a:ln w="38100">
                  <a:solidFill>
                    <a:schemeClr val="accent1">
                      <a:shade val="50000"/>
                      <a:alpha val="20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 sz="1799" dirty="0"/>
                </a:p>
              </p:txBody>
            </p:sp>
          </p:grpSp>
          <p:sp>
            <p:nvSpPr>
              <p:cNvPr id="82" name="Forme libre : forme 81">
                <a:extLst>
                  <a:ext uri="{FF2B5EF4-FFF2-40B4-BE49-F238E27FC236}">
                    <a16:creationId xmlns:a16="http://schemas.microsoft.com/office/drawing/2014/main" id="{B718614E-1172-619E-D870-F63ED0BABAAD}"/>
                  </a:ext>
                </a:extLst>
              </p:cNvPr>
              <p:cNvSpPr/>
              <p:nvPr/>
            </p:nvSpPr>
            <p:spPr>
              <a:xfrm>
                <a:off x="3987501" y="1379968"/>
                <a:ext cx="5481856" cy="4968995"/>
              </a:xfrm>
              <a:custGeom>
                <a:avLst/>
                <a:gdLst>
                  <a:gd name="connsiteX0" fmla="*/ 0 w 5184843"/>
                  <a:gd name="connsiteY0" fmla="*/ 0 h 4278196"/>
                  <a:gd name="connsiteX1" fmla="*/ 875490 w 5184843"/>
                  <a:gd name="connsiteY1" fmla="*/ 4260714 h 4278196"/>
                  <a:gd name="connsiteX2" fmla="*/ 3025302 w 5184843"/>
                  <a:gd name="connsiteY2" fmla="*/ 1556425 h 4278196"/>
                  <a:gd name="connsiteX3" fmla="*/ 3988341 w 5184843"/>
                  <a:gd name="connsiteY3" fmla="*/ 2733472 h 4278196"/>
                  <a:gd name="connsiteX4" fmla="*/ 4805464 w 5184843"/>
                  <a:gd name="connsiteY4" fmla="*/ 1498059 h 4278196"/>
                  <a:gd name="connsiteX5" fmla="*/ 5184843 w 5184843"/>
                  <a:gd name="connsiteY5" fmla="*/ 1313234 h 4278196"/>
                  <a:gd name="connsiteX0" fmla="*/ 0 w 5184843"/>
                  <a:gd name="connsiteY0" fmla="*/ 0 h 4345250"/>
                  <a:gd name="connsiteX1" fmla="*/ 875490 w 5184843"/>
                  <a:gd name="connsiteY1" fmla="*/ 4260714 h 4345250"/>
                  <a:gd name="connsiteX2" fmla="*/ 2120502 w 5184843"/>
                  <a:gd name="connsiteY2" fmla="*/ 2742620 h 4345250"/>
                  <a:gd name="connsiteX3" fmla="*/ 3025302 w 5184843"/>
                  <a:gd name="connsiteY3" fmla="*/ 1556425 h 4345250"/>
                  <a:gd name="connsiteX4" fmla="*/ 3988341 w 5184843"/>
                  <a:gd name="connsiteY4" fmla="*/ 2733472 h 4345250"/>
                  <a:gd name="connsiteX5" fmla="*/ 4805464 w 5184843"/>
                  <a:gd name="connsiteY5" fmla="*/ 1498059 h 4345250"/>
                  <a:gd name="connsiteX6" fmla="*/ 5184843 w 5184843"/>
                  <a:gd name="connsiteY6" fmla="*/ 1313234 h 4345250"/>
                  <a:gd name="connsiteX0" fmla="*/ 0 w 5184843"/>
                  <a:gd name="connsiteY0" fmla="*/ 0 h 4347908"/>
                  <a:gd name="connsiteX1" fmla="*/ 875490 w 5184843"/>
                  <a:gd name="connsiteY1" fmla="*/ 4260714 h 4347908"/>
                  <a:gd name="connsiteX2" fmla="*/ 2341157 w 5184843"/>
                  <a:gd name="connsiteY2" fmla="*/ 2770637 h 4347908"/>
                  <a:gd name="connsiteX3" fmla="*/ 3025302 w 5184843"/>
                  <a:gd name="connsiteY3" fmla="*/ 1556425 h 4347908"/>
                  <a:gd name="connsiteX4" fmla="*/ 3988341 w 5184843"/>
                  <a:gd name="connsiteY4" fmla="*/ 2733472 h 4347908"/>
                  <a:gd name="connsiteX5" fmla="*/ 4805464 w 5184843"/>
                  <a:gd name="connsiteY5" fmla="*/ 1498059 h 4347908"/>
                  <a:gd name="connsiteX6" fmla="*/ 5184843 w 5184843"/>
                  <a:gd name="connsiteY6" fmla="*/ 1313234 h 4347908"/>
                  <a:gd name="connsiteX0" fmla="*/ 0 w 5184843"/>
                  <a:gd name="connsiteY0" fmla="*/ 0 h 4347908"/>
                  <a:gd name="connsiteX1" fmla="*/ 875490 w 5184843"/>
                  <a:gd name="connsiteY1" fmla="*/ 4260714 h 4347908"/>
                  <a:gd name="connsiteX2" fmla="*/ 2341157 w 5184843"/>
                  <a:gd name="connsiteY2" fmla="*/ 2770637 h 4347908"/>
                  <a:gd name="connsiteX3" fmla="*/ 3025302 w 5184843"/>
                  <a:gd name="connsiteY3" fmla="*/ 1556425 h 4347908"/>
                  <a:gd name="connsiteX4" fmla="*/ 3988341 w 5184843"/>
                  <a:gd name="connsiteY4" fmla="*/ 2733472 h 4347908"/>
                  <a:gd name="connsiteX5" fmla="*/ 4805464 w 5184843"/>
                  <a:gd name="connsiteY5" fmla="*/ 1498059 h 4347908"/>
                  <a:gd name="connsiteX6" fmla="*/ 5184843 w 5184843"/>
                  <a:gd name="connsiteY6" fmla="*/ 1313234 h 4347908"/>
                  <a:gd name="connsiteX0" fmla="*/ 0 w 5184843"/>
                  <a:gd name="connsiteY0" fmla="*/ 0 h 4267294"/>
                  <a:gd name="connsiteX1" fmla="*/ 914429 w 5184843"/>
                  <a:gd name="connsiteY1" fmla="*/ 4176661 h 4267294"/>
                  <a:gd name="connsiteX2" fmla="*/ 2341157 w 5184843"/>
                  <a:gd name="connsiteY2" fmla="*/ 2770637 h 4267294"/>
                  <a:gd name="connsiteX3" fmla="*/ 3025302 w 5184843"/>
                  <a:gd name="connsiteY3" fmla="*/ 1556425 h 4267294"/>
                  <a:gd name="connsiteX4" fmla="*/ 3988341 w 5184843"/>
                  <a:gd name="connsiteY4" fmla="*/ 2733472 h 4267294"/>
                  <a:gd name="connsiteX5" fmla="*/ 4805464 w 5184843"/>
                  <a:gd name="connsiteY5" fmla="*/ 1498059 h 4267294"/>
                  <a:gd name="connsiteX6" fmla="*/ 5184843 w 5184843"/>
                  <a:gd name="connsiteY6" fmla="*/ 1313234 h 4267294"/>
                  <a:gd name="connsiteX0" fmla="*/ 0 w 5184843"/>
                  <a:gd name="connsiteY0" fmla="*/ 0 h 4176935"/>
                  <a:gd name="connsiteX1" fmla="*/ 914429 w 5184843"/>
                  <a:gd name="connsiteY1" fmla="*/ 4176661 h 4176935"/>
                  <a:gd name="connsiteX2" fmla="*/ 2341157 w 5184843"/>
                  <a:gd name="connsiteY2" fmla="*/ 2770637 h 4176935"/>
                  <a:gd name="connsiteX3" fmla="*/ 3025302 w 5184843"/>
                  <a:gd name="connsiteY3" fmla="*/ 1556425 h 4176935"/>
                  <a:gd name="connsiteX4" fmla="*/ 3988341 w 5184843"/>
                  <a:gd name="connsiteY4" fmla="*/ 2733472 h 4176935"/>
                  <a:gd name="connsiteX5" fmla="*/ 4805464 w 5184843"/>
                  <a:gd name="connsiteY5" fmla="*/ 1498059 h 4176935"/>
                  <a:gd name="connsiteX6" fmla="*/ 5184843 w 5184843"/>
                  <a:gd name="connsiteY6" fmla="*/ 1313234 h 4176935"/>
                  <a:gd name="connsiteX0" fmla="*/ 0 w 5184843"/>
                  <a:gd name="connsiteY0" fmla="*/ 0 h 4268724"/>
                  <a:gd name="connsiteX1" fmla="*/ 914429 w 5184843"/>
                  <a:gd name="connsiteY1" fmla="*/ 4176661 h 4268724"/>
                  <a:gd name="connsiteX2" fmla="*/ 2263279 w 5184843"/>
                  <a:gd name="connsiteY2" fmla="*/ 2784647 h 4268724"/>
                  <a:gd name="connsiteX3" fmla="*/ 3025302 w 5184843"/>
                  <a:gd name="connsiteY3" fmla="*/ 1556425 h 4268724"/>
                  <a:gd name="connsiteX4" fmla="*/ 3988341 w 5184843"/>
                  <a:gd name="connsiteY4" fmla="*/ 2733472 h 4268724"/>
                  <a:gd name="connsiteX5" fmla="*/ 4805464 w 5184843"/>
                  <a:gd name="connsiteY5" fmla="*/ 1498059 h 4268724"/>
                  <a:gd name="connsiteX6" fmla="*/ 5184843 w 5184843"/>
                  <a:gd name="connsiteY6" fmla="*/ 1313234 h 4268724"/>
                  <a:gd name="connsiteX0" fmla="*/ 0 w 5184843"/>
                  <a:gd name="connsiteY0" fmla="*/ 0 h 4177323"/>
                  <a:gd name="connsiteX1" fmla="*/ 914429 w 5184843"/>
                  <a:gd name="connsiteY1" fmla="*/ 4176661 h 4177323"/>
                  <a:gd name="connsiteX2" fmla="*/ 2263279 w 5184843"/>
                  <a:gd name="connsiteY2" fmla="*/ 2784647 h 4177323"/>
                  <a:gd name="connsiteX3" fmla="*/ 3025302 w 5184843"/>
                  <a:gd name="connsiteY3" fmla="*/ 1556425 h 4177323"/>
                  <a:gd name="connsiteX4" fmla="*/ 3988341 w 5184843"/>
                  <a:gd name="connsiteY4" fmla="*/ 2733472 h 4177323"/>
                  <a:gd name="connsiteX5" fmla="*/ 4805464 w 5184843"/>
                  <a:gd name="connsiteY5" fmla="*/ 1498059 h 4177323"/>
                  <a:gd name="connsiteX6" fmla="*/ 5184843 w 5184843"/>
                  <a:gd name="connsiteY6" fmla="*/ 1313234 h 4177323"/>
                  <a:gd name="connsiteX0" fmla="*/ 0 w 5184843"/>
                  <a:gd name="connsiteY0" fmla="*/ 0 h 4177371"/>
                  <a:gd name="connsiteX1" fmla="*/ 914429 w 5184843"/>
                  <a:gd name="connsiteY1" fmla="*/ 4176661 h 4177371"/>
                  <a:gd name="connsiteX2" fmla="*/ 2263279 w 5184843"/>
                  <a:gd name="connsiteY2" fmla="*/ 2784647 h 4177371"/>
                  <a:gd name="connsiteX3" fmla="*/ 3025302 w 5184843"/>
                  <a:gd name="connsiteY3" fmla="*/ 1556425 h 4177371"/>
                  <a:gd name="connsiteX4" fmla="*/ 3988341 w 5184843"/>
                  <a:gd name="connsiteY4" fmla="*/ 2733472 h 4177371"/>
                  <a:gd name="connsiteX5" fmla="*/ 4805464 w 5184843"/>
                  <a:gd name="connsiteY5" fmla="*/ 1498059 h 4177371"/>
                  <a:gd name="connsiteX6" fmla="*/ 5184843 w 5184843"/>
                  <a:gd name="connsiteY6" fmla="*/ 1313234 h 4177371"/>
                  <a:gd name="connsiteX0" fmla="*/ 1548 w 5186391"/>
                  <a:gd name="connsiteY0" fmla="*/ 0 h 4177372"/>
                  <a:gd name="connsiteX1" fmla="*/ 915977 w 5186391"/>
                  <a:gd name="connsiteY1" fmla="*/ 4176661 h 4177372"/>
                  <a:gd name="connsiteX2" fmla="*/ 2264827 w 5186391"/>
                  <a:gd name="connsiteY2" fmla="*/ 2784647 h 4177372"/>
                  <a:gd name="connsiteX3" fmla="*/ 3026850 w 5186391"/>
                  <a:gd name="connsiteY3" fmla="*/ 1556425 h 4177372"/>
                  <a:gd name="connsiteX4" fmla="*/ 3989889 w 5186391"/>
                  <a:gd name="connsiteY4" fmla="*/ 2733472 h 4177372"/>
                  <a:gd name="connsiteX5" fmla="*/ 4807012 w 5186391"/>
                  <a:gd name="connsiteY5" fmla="*/ 1498059 h 4177372"/>
                  <a:gd name="connsiteX6" fmla="*/ 5186391 w 5186391"/>
                  <a:gd name="connsiteY6" fmla="*/ 1313234 h 4177372"/>
                  <a:gd name="connsiteX0" fmla="*/ 1548 w 5186391"/>
                  <a:gd name="connsiteY0" fmla="*/ 0 h 4177372"/>
                  <a:gd name="connsiteX1" fmla="*/ 915977 w 5186391"/>
                  <a:gd name="connsiteY1" fmla="*/ 4176661 h 4177372"/>
                  <a:gd name="connsiteX2" fmla="*/ 2264827 w 5186391"/>
                  <a:gd name="connsiteY2" fmla="*/ 2784647 h 4177372"/>
                  <a:gd name="connsiteX3" fmla="*/ 3026850 w 5186391"/>
                  <a:gd name="connsiteY3" fmla="*/ 1556425 h 4177372"/>
                  <a:gd name="connsiteX4" fmla="*/ 3989889 w 5186391"/>
                  <a:gd name="connsiteY4" fmla="*/ 2733472 h 4177372"/>
                  <a:gd name="connsiteX5" fmla="*/ 4807012 w 5186391"/>
                  <a:gd name="connsiteY5" fmla="*/ 1498059 h 4177372"/>
                  <a:gd name="connsiteX6" fmla="*/ 5186391 w 5186391"/>
                  <a:gd name="connsiteY6" fmla="*/ 1313234 h 4177372"/>
                  <a:gd name="connsiteX0" fmla="*/ 1548 w 6302934"/>
                  <a:gd name="connsiteY0" fmla="*/ 0 h 4879272"/>
                  <a:gd name="connsiteX1" fmla="*/ 915977 w 6302934"/>
                  <a:gd name="connsiteY1" fmla="*/ 4176661 h 4879272"/>
                  <a:gd name="connsiteX2" fmla="*/ 2264827 w 6302934"/>
                  <a:gd name="connsiteY2" fmla="*/ 2784647 h 4879272"/>
                  <a:gd name="connsiteX3" fmla="*/ 3026850 w 6302934"/>
                  <a:gd name="connsiteY3" fmla="*/ 1556425 h 4879272"/>
                  <a:gd name="connsiteX4" fmla="*/ 3989889 w 6302934"/>
                  <a:gd name="connsiteY4" fmla="*/ 2733472 h 4879272"/>
                  <a:gd name="connsiteX5" fmla="*/ 4807012 w 6302934"/>
                  <a:gd name="connsiteY5" fmla="*/ 1498059 h 4879272"/>
                  <a:gd name="connsiteX6" fmla="*/ 6302934 w 6302934"/>
                  <a:gd name="connsiteY6" fmla="*/ 4879272 h 4879272"/>
                  <a:gd name="connsiteX0" fmla="*/ 1548 w 6302934"/>
                  <a:gd name="connsiteY0" fmla="*/ 0 h 4879272"/>
                  <a:gd name="connsiteX1" fmla="*/ 915977 w 6302934"/>
                  <a:gd name="connsiteY1" fmla="*/ 4176661 h 4879272"/>
                  <a:gd name="connsiteX2" fmla="*/ 2264827 w 6302934"/>
                  <a:gd name="connsiteY2" fmla="*/ 2784647 h 4879272"/>
                  <a:gd name="connsiteX3" fmla="*/ 3026850 w 6302934"/>
                  <a:gd name="connsiteY3" fmla="*/ 1556425 h 4879272"/>
                  <a:gd name="connsiteX4" fmla="*/ 3989889 w 6302934"/>
                  <a:gd name="connsiteY4" fmla="*/ 2733472 h 4879272"/>
                  <a:gd name="connsiteX5" fmla="*/ 5000698 w 6302934"/>
                  <a:gd name="connsiteY5" fmla="*/ 1424280 h 4879272"/>
                  <a:gd name="connsiteX6" fmla="*/ 6302934 w 6302934"/>
                  <a:gd name="connsiteY6" fmla="*/ 4879272 h 4879272"/>
                  <a:gd name="connsiteX0" fmla="*/ 1548 w 6302934"/>
                  <a:gd name="connsiteY0" fmla="*/ 0 h 4879272"/>
                  <a:gd name="connsiteX1" fmla="*/ 915977 w 6302934"/>
                  <a:gd name="connsiteY1" fmla="*/ 4176661 h 4879272"/>
                  <a:gd name="connsiteX2" fmla="*/ 2264827 w 6302934"/>
                  <a:gd name="connsiteY2" fmla="*/ 2784647 h 4879272"/>
                  <a:gd name="connsiteX3" fmla="*/ 3026850 w 6302934"/>
                  <a:gd name="connsiteY3" fmla="*/ 1556425 h 4879272"/>
                  <a:gd name="connsiteX4" fmla="*/ 3989889 w 6302934"/>
                  <a:gd name="connsiteY4" fmla="*/ 2733472 h 4879272"/>
                  <a:gd name="connsiteX5" fmla="*/ 5000698 w 6302934"/>
                  <a:gd name="connsiteY5" fmla="*/ 1424280 h 4879272"/>
                  <a:gd name="connsiteX6" fmla="*/ 6302934 w 6302934"/>
                  <a:gd name="connsiteY6" fmla="*/ 4879272 h 4879272"/>
                  <a:gd name="connsiteX0" fmla="*/ 1548 w 6302934"/>
                  <a:gd name="connsiteY0" fmla="*/ 0 h 4879272"/>
                  <a:gd name="connsiteX1" fmla="*/ 915977 w 6302934"/>
                  <a:gd name="connsiteY1" fmla="*/ 4176661 h 4879272"/>
                  <a:gd name="connsiteX2" fmla="*/ 2264827 w 6302934"/>
                  <a:gd name="connsiteY2" fmla="*/ 2784647 h 4879272"/>
                  <a:gd name="connsiteX3" fmla="*/ 3026850 w 6302934"/>
                  <a:gd name="connsiteY3" fmla="*/ 1556425 h 4879272"/>
                  <a:gd name="connsiteX4" fmla="*/ 3989889 w 6302934"/>
                  <a:gd name="connsiteY4" fmla="*/ 2733472 h 4879272"/>
                  <a:gd name="connsiteX5" fmla="*/ 5000698 w 6302934"/>
                  <a:gd name="connsiteY5" fmla="*/ 1424280 h 4879272"/>
                  <a:gd name="connsiteX6" fmla="*/ 6302934 w 6302934"/>
                  <a:gd name="connsiteY6" fmla="*/ 4879272 h 4879272"/>
                  <a:gd name="connsiteX0" fmla="*/ 1548 w 6302934"/>
                  <a:gd name="connsiteY0" fmla="*/ 0 h 4879272"/>
                  <a:gd name="connsiteX1" fmla="*/ 915977 w 6302934"/>
                  <a:gd name="connsiteY1" fmla="*/ 4176661 h 4879272"/>
                  <a:gd name="connsiteX2" fmla="*/ 2264827 w 6302934"/>
                  <a:gd name="connsiteY2" fmla="*/ 2784647 h 4879272"/>
                  <a:gd name="connsiteX3" fmla="*/ 3129390 w 6302934"/>
                  <a:gd name="connsiteY3" fmla="*/ 1494942 h 4879272"/>
                  <a:gd name="connsiteX4" fmla="*/ 3989889 w 6302934"/>
                  <a:gd name="connsiteY4" fmla="*/ 2733472 h 4879272"/>
                  <a:gd name="connsiteX5" fmla="*/ 5000698 w 6302934"/>
                  <a:gd name="connsiteY5" fmla="*/ 1424280 h 4879272"/>
                  <a:gd name="connsiteX6" fmla="*/ 6302934 w 6302934"/>
                  <a:gd name="connsiteY6" fmla="*/ 4879272 h 4879272"/>
                  <a:gd name="connsiteX0" fmla="*/ 1548 w 6302934"/>
                  <a:gd name="connsiteY0" fmla="*/ 0 h 4879272"/>
                  <a:gd name="connsiteX1" fmla="*/ 915977 w 6302934"/>
                  <a:gd name="connsiteY1" fmla="*/ 4176661 h 4879272"/>
                  <a:gd name="connsiteX2" fmla="*/ 2264827 w 6302934"/>
                  <a:gd name="connsiteY2" fmla="*/ 2784647 h 4879272"/>
                  <a:gd name="connsiteX3" fmla="*/ 3129390 w 6302934"/>
                  <a:gd name="connsiteY3" fmla="*/ 1494942 h 4879272"/>
                  <a:gd name="connsiteX4" fmla="*/ 3989889 w 6302934"/>
                  <a:gd name="connsiteY4" fmla="*/ 2733472 h 4879272"/>
                  <a:gd name="connsiteX5" fmla="*/ 5000698 w 6302934"/>
                  <a:gd name="connsiteY5" fmla="*/ 1424280 h 4879272"/>
                  <a:gd name="connsiteX6" fmla="*/ 6302934 w 6302934"/>
                  <a:gd name="connsiteY6" fmla="*/ 4879272 h 4879272"/>
                  <a:gd name="connsiteX0" fmla="*/ 1548 w 6302934"/>
                  <a:gd name="connsiteY0" fmla="*/ 0 h 4879272"/>
                  <a:gd name="connsiteX1" fmla="*/ 915977 w 6302934"/>
                  <a:gd name="connsiteY1" fmla="*/ 4176661 h 4879272"/>
                  <a:gd name="connsiteX2" fmla="*/ 2264827 w 6302934"/>
                  <a:gd name="connsiteY2" fmla="*/ 2784647 h 4879272"/>
                  <a:gd name="connsiteX3" fmla="*/ 3129390 w 6302934"/>
                  <a:gd name="connsiteY3" fmla="*/ 1494942 h 4879272"/>
                  <a:gd name="connsiteX4" fmla="*/ 3989889 w 6302934"/>
                  <a:gd name="connsiteY4" fmla="*/ 2733472 h 4879272"/>
                  <a:gd name="connsiteX5" fmla="*/ 5000698 w 6302934"/>
                  <a:gd name="connsiteY5" fmla="*/ 1424280 h 4879272"/>
                  <a:gd name="connsiteX6" fmla="*/ 6302934 w 6302934"/>
                  <a:gd name="connsiteY6" fmla="*/ 4879272 h 4879272"/>
                  <a:gd name="connsiteX0" fmla="*/ 1548 w 6302934"/>
                  <a:gd name="connsiteY0" fmla="*/ 0 h 4879272"/>
                  <a:gd name="connsiteX1" fmla="*/ 915977 w 6302934"/>
                  <a:gd name="connsiteY1" fmla="*/ 4176661 h 4879272"/>
                  <a:gd name="connsiteX2" fmla="*/ 2264827 w 6302934"/>
                  <a:gd name="connsiteY2" fmla="*/ 2784647 h 4879272"/>
                  <a:gd name="connsiteX3" fmla="*/ 3129390 w 6302934"/>
                  <a:gd name="connsiteY3" fmla="*/ 1494942 h 4879272"/>
                  <a:gd name="connsiteX4" fmla="*/ 3989889 w 6302934"/>
                  <a:gd name="connsiteY4" fmla="*/ 2733472 h 4879272"/>
                  <a:gd name="connsiteX5" fmla="*/ 5000698 w 6302934"/>
                  <a:gd name="connsiteY5" fmla="*/ 1424280 h 4879272"/>
                  <a:gd name="connsiteX6" fmla="*/ 5698824 w 6302934"/>
                  <a:gd name="connsiteY6" fmla="*/ 2925353 h 4879272"/>
                  <a:gd name="connsiteX7" fmla="*/ 6302934 w 6302934"/>
                  <a:gd name="connsiteY7" fmla="*/ 4879272 h 4879272"/>
                  <a:gd name="connsiteX0" fmla="*/ 1548 w 6302934"/>
                  <a:gd name="connsiteY0" fmla="*/ 0 h 4879272"/>
                  <a:gd name="connsiteX1" fmla="*/ 915977 w 6302934"/>
                  <a:gd name="connsiteY1" fmla="*/ 4176661 h 4879272"/>
                  <a:gd name="connsiteX2" fmla="*/ 2264827 w 6302934"/>
                  <a:gd name="connsiteY2" fmla="*/ 2784647 h 4879272"/>
                  <a:gd name="connsiteX3" fmla="*/ 3129390 w 6302934"/>
                  <a:gd name="connsiteY3" fmla="*/ 1494942 h 4879272"/>
                  <a:gd name="connsiteX4" fmla="*/ 3989889 w 6302934"/>
                  <a:gd name="connsiteY4" fmla="*/ 2733472 h 4879272"/>
                  <a:gd name="connsiteX5" fmla="*/ 5000698 w 6302934"/>
                  <a:gd name="connsiteY5" fmla="*/ 1424280 h 4879272"/>
                  <a:gd name="connsiteX6" fmla="*/ 5846938 w 6302934"/>
                  <a:gd name="connsiteY6" fmla="*/ 2913056 h 4879272"/>
                  <a:gd name="connsiteX7" fmla="*/ 6302934 w 6302934"/>
                  <a:gd name="connsiteY7" fmla="*/ 4879272 h 4879272"/>
                  <a:gd name="connsiteX0" fmla="*/ 1548 w 6302934"/>
                  <a:gd name="connsiteY0" fmla="*/ 0 h 4879272"/>
                  <a:gd name="connsiteX1" fmla="*/ 915977 w 6302934"/>
                  <a:gd name="connsiteY1" fmla="*/ 4176661 h 4879272"/>
                  <a:gd name="connsiteX2" fmla="*/ 2264827 w 6302934"/>
                  <a:gd name="connsiteY2" fmla="*/ 2784647 h 4879272"/>
                  <a:gd name="connsiteX3" fmla="*/ 3129390 w 6302934"/>
                  <a:gd name="connsiteY3" fmla="*/ 1494942 h 4879272"/>
                  <a:gd name="connsiteX4" fmla="*/ 3989889 w 6302934"/>
                  <a:gd name="connsiteY4" fmla="*/ 2733472 h 4879272"/>
                  <a:gd name="connsiteX5" fmla="*/ 5000698 w 6302934"/>
                  <a:gd name="connsiteY5" fmla="*/ 1424280 h 4879272"/>
                  <a:gd name="connsiteX6" fmla="*/ 5846938 w 6302934"/>
                  <a:gd name="connsiteY6" fmla="*/ 2913056 h 4879272"/>
                  <a:gd name="connsiteX7" fmla="*/ 6302934 w 6302934"/>
                  <a:gd name="connsiteY7" fmla="*/ 4879272 h 4879272"/>
                  <a:gd name="connsiteX0" fmla="*/ 1548 w 6302934"/>
                  <a:gd name="connsiteY0" fmla="*/ 0 h 4879272"/>
                  <a:gd name="connsiteX1" fmla="*/ 915977 w 6302934"/>
                  <a:gd name="connsiteY1" fmla="*/ 4176661 h 4879272"/>
                  <a:gd name="connsiteX2" fmla="*/ 2264827 w 6302934"/>
                  <a:gd name="connsiteY2" fmla="*/ 2784647 h 4879272"/>
                  <a:gd name="connsiteX3" fmla="*/ 3129390 w 6302934"/>
                  <a:gd name="connsiteY3" fmla="*/ 1494942 h 4879272"/>
                  <a:gd name="connsiteX4" fmla="*/ 3989889 w 6302934"/>
                  <a:gd name="connsiteY4" fmla="*/ 2733472 h 4879272"/>
                  <a:gd name="connsiteX5" fmla="*/ 5000698 w 6302934"/>
                  <a:gd name="connsiteY5" fmla="*/ 1424280 h 4879272"/>
                  <a:gd name="connsiteX6" fmla="*/ 5846938 w 6302934"/>
                  <a:gd name="connsiteY6" fmla="*/ 2913056 h 4879272"/>
                  <a:gd name="connsiteX7" fmla="*/ 6302934 w 6302934"/>
                  <a:gd name="connsiteY7" fmla="*/ 4879272 h 4879272"/>
                  <a:gd name="connsiteX0" fmla="*/ 1548 w 6302934"/>
                  <a:gd name="connsiteY0" fmla="*/ 0 h 4879272"/>
                  <a:gd name="connsiteX1" fmla="*/ 915977 w 6302934"/>
                  <a:gd name="connsiteY1" fmla="*/ 4176661 h 4879272"/>
                  <a:gd name="connsiteX2" fmla="*/ 2264827 w 6302934"/>
                  <a:gd name="connsiteY2" fmla="*/ 2784647 h 4879272"/>
                  <a:gd name="connsiteX3" fmla="*/ 3129390 w 6302934"/>
                  <a:gd name="connsiteY3" fmla="*/ 1494942 h 4879272"/>
                  <a:gd name="connsiteX4" fmla="*/ 3989889 w 6302934"/>
                  <a:gd name="connsiteY4" fmla="*/ 2733472 h 4879272"/>
                  <a:gd name="connsiteX5" fmla="*/ 5000698 w 6302934"/>
                  <a:gd name="connsiteY5" fmla="*/ 1424280 h 4879272"/>
                  <a:gd name="connsiteX6" fmla="*/ 5755792 w 6302934"/>
                  <a:gd name="connsiteY6" fmla="*/ 2937650 h 4879272"/>
                  <a:gd name="connsiteX7" fmla="*/ 6302934 w 6302934"/>
                  <a:gd name="connsiteY7" fmla="*/ 4879272 h 4879272"/>
                  <a:gd name="connsiteX0" fmla="*/ 685 w 6250153"/>
                  <a:gd name="connsiteY0" fmla="*/ 0 h 6013991"/>
                  <a:gd name="connsiteX1" fmla="*/ 863196 w 6250153"/>
                  <a:gd name="connsiteY1" fmla="*/ 5311380 h 6013991"/>
                  <a:gd name="connsiteX2" fmla="*/ 2212046 w 6250153"/>
                  <a:gd name="connsiteY2" fmla="*/ 3919366 h 6013991"/>
                  <a:gd name="connsiteX3" fmla="*/ 3076609 w 6250153"/>
                  <a:gd name="connsiteY3" fmla="*/ 2629661 h 6013991"/>
                  <a:gd name="connsiteX4" fmla="*/ 3937108 w 6250153"/>
                  <a:gd name="connsiteY4" fmla="*/ 3868191 h 6013991"/>
                  <a:gd name="connsiteX5" fmla="*/ 4947917 w 6250153"/>
                  <a:gd name="connsiteY5" fmla="*/ 2558999 h 6013991"/>
                  <a:gd name="connsiteX6" fmla="*/ 5703011 w 6250153"/>
                  <a:gd name="connsiteY6" fmla="*/ 4072369 h 6013991"/>
                  <a:gd name="connsiteX7" fmla="*/ 6250153 w 6250153"/>
                  <a:gd name="connsiteY7" fmla="*/ 6013991 h 6013991"/>
                  <a:gd name="connsiteX0" fmla="*/ 2130 w 6251598"/>
                  <a:gd name="connsiteY0" fmla="*/ 0 h 6013991"/>
                  <a:gd name="connsiteX1" fmla="*/ 864641 w 6251598"/>
                  <a:gd name="connsiteY1" fmla="*/ 5311380 h 6013991"/>
                  <a:gd name="connsiteX2" fmla="*/ 2213491 w 6251598"/>
                  <a:gd name="connsiteY2" fmla="*/ 3919366 h 6013991"/>
                  <a:gd name="connsiteX3" fmla="*/ 3078054 w 6251598"/>
                  <a:gd name="connsiteY3" fmla="*/ 2629661 h 6013991"/>
                  <a:gd name="connsiteX4" fmla="*/ 3938553 w 6251598"/>
                  <a:gd name="connsiteY4" fmla="*/ 3868191 h 6013991"/>
                  <a:gd name="connsiteX5" fmla="*/ 4949362 w 6251598"/>
                  <a:gd name="connsiteY5" fmla="*/ 2558999 h 6013991"/>
                  <a:gd name="connsiteX6" fmla="*/ 5704456 w 6251598"/>
                  <a:gd name="connsiteY6" fmla="*/ 4072369 h 6013991"/>
                  <a:gd name="connsiteX7" fmla="*/ 6251598 w 6251598"/>
                  <a:gd name="connsiteY7" fmla="*/ 6013991 h 6013991"/>
                  <a:gd name="connsiteX0" fmla="*/ 816 w 6146446"/>
                  <a:gd name="connsiteY0" fmla="*/ 0 h 6013991"/>
                  <a:gd name="connsiteX1" fmla="*/ 759489 w 6146446"/>
                  <a:gd name="connsiteY1" fmla="*/ 5311380 h 6013991"/>
                  <a:gd name="connsiteX2" fmla="*/ 2108339 w 6146446"/>
                  <a:gd name="connsiteY2" fmla="*/ 3919366 h 6013991"/>
                  <a:gd name="connsiteX3" fmla="*/ 2972902 w 6146446"/>
                  <a:gd name="connsiteY3" fmla="*/ 2629661 h 6013991"/>
                  <a:gd name="connsiteX4" fmla="*/ 3833401 w 6146446"/>
                  <a:gd name="connsiteY4" fmla="*/ 3868191 h 6013991"/>
                  <a:gd name="connsiteX5" fmla="*/ 4844210 w 6146446"/>
                  <a:gd name="connsiteY5" fmla="*/ 2558999 h 6013991"/>
                  <a:gd name="connsiteX6" fmla="*/ 5599304 w 6146446"/>
                  <a:gd name="connsiteY6" fmla="*/ 4072369 h 6013991"/>
                  <a:gd name="connsiteX7" fmla="*/ 6146446 w 6146446"/>
                  <a:gd name="connsiteY7" fmla="*/ 6013991 h 6013991"/>
                  <a:gd name="connsiteX0" fmla="*/ 2855 w 6148485"/>
                  <a:gd name="connsiteY0" fmla="*/ 0 h 6013991"/>
                  <a:gd name="connsiteX1" fmla="*/ 761528 w 6148485"/>
                  <a:gd name="connsiteY1" fmla="*/ 5311380 h 6013991"/>
                  <a:gd name="connsiteX2" fmla="*/ 2110378 w 6148485"/>
                  <a:gd name="connsiteY2" fmla="*/ 3919366 h 6013991"/>
                  <a:gd name="connsiteX3" fmla="*/ 2974941 w 6148485"/>
                  <a:gd name="connsiteY3" fmla="*/ 2629661 h 6013991"/>
                  <a:gd name="connsiteX4" fmla="*/ 3835440 w 6148485"/>
                  <a:gd name="connsiteY4" fmla="*/ 3868191 h 6013991"/>
                  <a:gd name="connsiteX5" fmla="*/ 4846249 w 6148485"/>
                  <a:gd name="connsiteY5" fmla="*/ 2558999 h 6013991"/>
                  <a:gd name="connsiteX6" fmla="*/ 5601343 w 6148485"/>
                  <a:gd name="connsiteY6" fmla="*/ 4072369 h 6013991"/>
                  <a:gd name="connsiteX7" fmla="*/ 6148485 w 6148485"/>
                  <a:gd name="connsiteY7" fmla="*/ 6013991 h 6013991"/>
                  <a:gd name="connsiteX0" fmla="*/ 2855 w 6148485"/>
                  <a:gd name="connsiteY0" fmla="*/ 0 h 6013991"/>
                  <a:gd name="connsiteX1" fmla="*/ 761528 w 6148485"/>
                  <a:gd name="connsiteY1" fmla="*/ 5311380 h 6013991"/>
                  <a:gd name="connsiteX2" fmla="*/ 2110378 w 6148485"/>
                  <a:gd name="connsiteY2" fmla="*/ 3919366 h 6013991"/>
                  <a:gd name="connsiteX3" fmla="*/ 2974941 w 6148485"/>
                  <a:gd name="connsiteY3" fmla="*/ 2629661 h 6013991"/>
                  <a:gd name="connsiteX4" fmla="*/ 3835440 w 6148485"/>
                  <a:gd name="connsiteY4" fmla="*/ 3868191 h 6013991"/>
                  <a:gd name="connsiteX5" fmla="*/ 4839413 w 6148485"/>
                  <a:gd name="connsiteY5" fmla="*/ 1776930 h 6013991"/>
                  <a:gd name="connsiteX6" fmla="*/ 5601343 w 6148485"/>
                  <a:gd name="connsiteY6" fmla="*/ 4072369 h 6013991"/>
                  <a:gd name="connsiteX7" fmla="*/ 6148485 w 6148485"/>
                  <a:gd name="connsiteY7" fmla="*/ 6013991 h 6013991"/>
                  <a:gd name="connsiteX0" fmla="*/ 2855 w 6148485"/>
                  <a:gd name="connsiteY0" fmla="*/ 0 h 6013991"/>
                  <a:gd name="connsiteX1" fmla="*/ 761528 w 6148485"/>
                  <a:gd name="connsiteY1" fmla="*/ 5311380 h 6013991"/>
                  <a:gd name="connsiteX2" fmla="*/ 2110378 w 6148485"/>
                  <a:gd name="connsiteY2" fmla="*/ 3919366 h 6013991"/>
                  <a:gd name="connsiteX3" fmla="*/ 2974941 w 6148485"/>
                  <a:gd name="connsiteY3" fmla="*/ 2629661 h 6013991"/>
                  <a:gd name="connsiteX4" fmla="*/ 3835440 w 6148485"/>
                  <a:gd name="connsiteY4" fmla="*/ 3868191 h 6013991"/>
                  <a:gd name="connsiteX5" fmla="*/ 4839413 w 6148485"/>
                  <a:gd name="connsiteY5" fmla="*/ 1776930 h 6013991"/>
                  <a:gd name="connsiteX6" fmla="*/ 5601343 w 6148485"/>
                  <a:gd name="connsiteY6" fmla="*/ 4072369 h 6013991"/>
                  <a:gd name="connsiteX7" fmla="*/ 6148485 w 6148485"/>
                  <a:gd name="connsiteY7" fmla="*/ 6013991 h 6013991"/>
                  <a:gd name="connsiteX0" fmla="*/ 2855 w 6148485"/>
                  <a:gd name="connsiteY0" fmla="*/ 0 h 6013991"/>
                  <a:gd name="connsiteX1" fmla="*/ 761528 w 6148485"/>
                  <a:gd name="connsiteY1" fmla="*/ 5311380 h 6013991"/>
                  <a:gd name="connsiteX2" fmla="*/ 2110378 w 6148485"/>
                  <a:gd name="connsiteY2" fmla="*/ 3919366 h 6013991"/>
                  <a:gd name="connsiteX3" fmla="*/ 2974941 w 6148485"/>
                  <a:gd name="connsiteY3" fmla="*/ 2629661 h 6013991"/>
                  <a:gd name="connsiteX4" fmla="*/ 3835440 w 6148485"/>
                  <a:gd name="connsiteY4" fmla="*/ 3868191 h 6013991"/>
                  <a:gd name="connsiteX5" fmla="*/ 4839413 w 6148485"/>
                  <a:gd name="connsiteY5" fmla="*/ 1776930 h 6013991"/>
                  <a:gd name="connsiteX6" fmla="*/ 6148485 w 6148485"/>
                  <a:gd name="connsiteY6" fmla="*/ 6013991 h 6013991"/>
                  <a:gd name="connsiteX0" fmla="*/ 2855 w 6148485"/>
                  <a:gd name="connsiteY0" fmla="*/ 0 h 6013991"/>
                  <a:gd name="connsiteX1" fmla="*/ 761528 w 6148485"/>
                  <a:gd name="connsiteY1" fmla="*/ 5311380 h 6013991"/>
                  <a:gd name="connsiteX2" fmla="*/ 2110378 w 6148485"/>
                  <a:gd name="connsiteY2" fmla="*/ 3919366 h 6013991"/>
                  <a:gd name="connsiteX3" fmla="*/ 2974941 w 6148485"/>
                  <a:gd name="connsiteY3" fmla="*/ 2629661 h 6013991"/>
                  <a:gd name="connsiteX4" fmla="*/ 3835440 w 6148485"/>
                  <a:gd name="connsiteY4" fmla="*/ 3868191 h 6013991"/>
                  <a:gd name="connsiteX5" fmla="*/ 4839413 w 6148485"/>
                  <a:gd name="connsiteY5" fmla="*/ 1776930 h 6013991"/>
                  <a:gd name="connsiteX6" fmla="*/ 6148485 w 6148485"/>
                  <a:gd name="connsiteY6" fmla="*/ 6013991 h 6013991"/>
                  <a:gd name="connsiteX0" fmla="*/ 2855 w 6148485"/>
                  <a:gd name="connsiteY0" fmla="*/ 0 h 6013991"/>
                  <a:gd name="connsiteX1" fmla="*/ 761528 w 6148485"/>
                  <a:gd name="connsiteY1" fmla="*/ 5311380 h 6013991"/>
                  <a:gd name="connsiteX2" fmla="*/ 2110378 w 6148485"/>
                  <a:gd name="connsiteY2" fmla="*/ 3919366 h 6013991"/>
                  <a:gd name="connsiteX3" fmla="*/ 2974941 w 6148485"/>
                  <a:gd name="connsiteY3" fmla="*/ 2629661 h 6013991"/>
                  <a:gd name="connsiteX4" fmla="*/ 3835440 w 6148485"/>
                  <a:gd name="connsiteY4" fmla="*/ 3868191 h 6013991"/>
                  <a:gd name="connsiteX5" fmla="*/ 4839413 w 6148485"/>
                  <a:gd name="connsiteY5" fmla="*/ 1776930 h 6013991"/>
                  <a:gd name="connsiteX6" fmla="*/ 6148485 w 6148485"/>
                  <a:gd name="connsiteY6" fmla="*/ 6013991 h 6013991"/>
                  <a:gd name="connsiteX0" fmla="*/ 2855 w 6148485"/>
                  <a:gd name="connsiteY0" fmla="*/ 0 h 6013991"/>
                  <a:gd name="connsiteX1" fmla="*/ 761528 w 6148485"/>
                  <a:gd name="connsiteY1" fmla="*/ 5311380 h 6013991"/>
                  <a:gd name="connsiteX2" fmla="*/ 2110378 w 6148485"/>
                  <a:gd name="connsiteY2" fmla="*/ 3919366 h 6013991"/>
                  <a:gd name="connsiteX3" fmla="*/ 2974941 w 6148485"/>
                  <a:gd name="connsiteY3" fmla="*/ 2629661 h 6013991"/>
                  <a:gd name="connsiteX4" fmla="*/ 3835440 w 6148485"/>
                  <a:gd name="connsiteY4" fmla="*/ 3868191 h 6013991"/>
                  <a:gd name="connsiteX5" fmla="*/ 4839413 w 6148485"/>
                  <a:gd name="connsiteY5" fmla="*/ 1776930 h 6013991"/>
                  <a:gd name="connsiteX6" fmla="*/ 6148485 w 6148485"/>
                  <a:gd name="connsiteY6" fmla="*/ 6013991 h 6013991"/>
                  <a:gd name="connsiteX0" fmla="*/ 2855 w 6148485"/>
                  <a:gd name="connsiteY0" fmla="*/ 0 h 6013991"/>
                  <a:gd name="connsiteX1" fmla="*/ 761528 w 6148485"/>
                  <a:gd name="connsiteY1" fmla="*/ 5311380 h 6013991"/>
                  <a:gd name="connsiteX2" fmla="*/ 2110378 w 6148485"/>
                  <a:gd name="connsiteY2" fmla="*/ 3919366 h 6013991"/>
                  <a:gd name="connsiteX3" fmla="*/ 2974941 w 6148485"/>
                  <a:gd name="connsiteY3" fmla="*/ 2629661 h 6013991"/>
                  <a:gd name="connsiteX4" fmla="*/ 3835440 w 6148485"/>
                  <a:gd name="connsiteY4" fmla="*/ 3868191 h 6013991"/>
                  <a:gd name="connsiteX5" fmla="*/ 4839413 w 6148485"/>
                  <a:gd name="connsiteY5" fmla="*/ 1776930 h 6013991"/>
                  <a:gd name="connsiteX6" fmla="*/ 6148485 w 6148485"/>
                  <a:gd name="connsiteY6" fmla="*/ 6013991 h 6013991"/>
                  <a:gd name="connsiteX0" fmla="*/ 2855 w 6148485"/>
                  <a:gd name="connsiteY0" fmla="*/ 0 h 6013991"/>
                  <a:gd name="connsiteX1" fmla="*/ 761528 w 6148485"/>
                  <a:gd name="connsiteY1" fmla="*/ 5311380 h 6013991"/>
                  <a:gd name="connsiteX2" fmla="*/ 2110378 w 6148485"/>
                  <a:gd name="connsiteY2" fmla="*/ 3919366 h 6013991"/>
                  <a:gd name="connsiteX3" fmla="*/ 3004520 w 6148485"/>
                  <a:gd name="connsiteY3" fmla="*/ 2299778 h 6013991"/>
                  <a:gd name="connsiteX4" fmla="*/ 3835440 w 6148485"/>
                  <a:gd name="connsiteY4" fmla="*/ 3868191 h 6013991"/>
                  <a:gd name="connsiteX5" fmla="*/ 4839413 w 6148485"/>
                  <a:gd name="connsiteY5" fmla="*/ 1776930 h 6013991"/>
                  <a:gd name="connsiteX6" fmla="*/ 6148485 w 6148485"/>
                  <a:gd name="connsiteY6" fmla="*/ 6013991 h 6013991"/>
                  <a:gd name="connsiteX0" fmla="*/ 2855 w 6148485"/>
                  <a:gd name="connsiteY0" fmla="*/ 0 h 6013991"/>
                  <a:gd name="connsiteX1" fmla="*/ 761528 w 6148485"/>
                  <a:gd name="connsiteY1" fmla="*/ 5311380 h 6013991"/>
                  <a:gd name="connsiteX2" fmla="*/ 2110378 w 6148485"/>
                  <a:gd name="connsiteY2" fmla="*/ 3919366 h 6013991"/>
                  <a:gd name="connsiteX3" fmla="*/ 3004520 w 6148485"/>
                  <a:gd name="connsiteY3" fmla="*/ 2299778 h 6013991"/>
                  <a:gd name="connsiteX4" fmla="*/ 3835440 w 6148485"/>
                  <a:gd name="connsiteY4" fmla="*/ 3868191 h 6013991"/>
                  <a:gd name="connsiteX5" fmla="*/ 4888710 w 6148485"/>
                  <a:gd name="connsiteY5" fmla="*/ 2160019 h 6013991"/>
                  <a:gd name="connsiteX6" fmla="*/ 6148485 w 6148485"/>
                  <a:gd name="connsiteY6" fmla="*/ 6013991 h 6013991"/>
                  <a:gd name="connsiteX0" fmla="*/ 2855 w 6148485"/>
                  <a:gd name="connsiteY0" fmla="*/ 0 h 6013991"/>
                  <a:gd name="connsiteX1" fmla="*/ 761528 w 6148485"/>
                  <a:gd name="connsiteY1" fmla="*/ 5311380 h 6013991"/>
                  <a:gd name="connsiteX2" fmla="*/ 2110378 w 6148485"/>
                  <a:gd name="connsiteY2" fmla="*/ 3919366 h 6013991"/>
                  <a:gd name="connsiteX3" fmla="*/ 3004520 w 6148485"/>
                  <a:gd name="connsiteY3" fmla="*/ 2299778 h 6013991"/>
                  <a:gd name="connsiteX4" fmla="*/ 3835440 w 6148485"/>
                  <a:gd name="connsiteY4" fmla="*/ 3868191 h 6013991"/>
                  <a:gd name="connsiteX5" fmla="*/ 4888710 w 6148485"/>
                  <a:gd name="connsiteY5" fmla="*/ 2160019 h 6013991"/>
                  <a:gd name="connsiteX6" fmla="*/ 6148485 w 6148485"/>
                  <a:gd name="connsiteY6" fmla="*/ 6013991 h 6013991"/>
                  <a:gd name="connsiteX0" fmla="*/ 2855 w 6148485"/>
                  <a:gd name="connsiteY0" fmla="*/ 0 h 6013991"/>
                  <a:gd name="connsiteX1" fmla="*/ 761528 w 6148485"/>
                  <a:gd name="connsiteY1" fmla="*/ 5311380 h 6013991"/>
                  <a:gd name="connsiteX2" fmla="*/ 2110378 w 6148485"/>
                  <a:gd name="connsiteY2" fmla="*/ 3919366 h 6013991"/>
                  <a:gd name="connsiteX3" fmla="*/ 3004520 w 6148485"/>
                  <a:gd name="connsiteY3" fmla="*/ 2299778 h 6013991"/>
                  <a:gd name="connsiteX4" fmla="*/ 3835440 w 6148485"/>
                  <a:gd name="connsiteY4" fmla="*/ 3868191 h 6013991"/>
                  <a:gd name="connsiteX5" fmla="*/ 4888710 w 6148485"/>
                  <a:gd name="connsiteY5" fmla="*/ 2160019 h 6013991"/>
                  <a:gd name="connsiteX6" fmla="*/ 6148485 w 6148485"/>
                  <a:gd name="connsiteY6" fmla="*/ 6013991 h 6013991"/>
                  <a:gd name="connsiteX0" fmla="*/ 2855 w 6148485"/>
                  <a:gd name="connsiteY0" fmla="*/ 0 h 6013991"/>
                  <a:gd name="connsiteX1" fmla="*/ 761528 w 6148485"/>
                  <a:gd name="connsiteY1" fmla="*/ 5311380 h 6013991"/>
                  <a:gd name="connsiteX2" fmla="*/ 2110378 w 6148485"/>
                  <a:gd name="connsiteY2" fmla="*/ 3919366 h 6013991"/>
                  <a:gd name="connsiteX3" fmla="*/ 3004520 w 6148485"/>
                  <a:gd name="connsiteY3" fmla="*/ 2299778 h 6013991"/>
                  <a:gd name="connsiteX4" fmla="*/ 3835440 w 6148485"/>
                  <a:gd name="connsiteY4" fmla="*/ 3868191 h 6013991"/>
                  <a:gd name="connsiteX5" fmla="*/ 4888710 w 6148485"/>
                  <a:gd name="connsiteY5" fmla="*/ 2160019 h 6013991"/>
                  <a:gd name="connsiteX6" fmla="*/ 6148485 w 6148485"/>
                  <a:gd name="connsiteY6" fmla="*/ 6013991 h 6013991"/>
                  <a:gd name="connsiteX0" fmla="*/ 2855 w 6148485"/>
                  <a:gd name="connsiteY0" fmla="*/ 0 h 6013991"/>
                  <a:gd name="connsiteX1" fmla="*/ 761528 w 6148485"/>
                  <a:gd name="connsiteY1" fmla="*/ 5311380 h 6013991"/>
                  <a:gd name="connsiteX2" fmla="*/ 2110378 w 6148485"/>
                  <a:gd name="connsiteY2" fmla="*/ 3919366 h 6013991"/>
                  <a:gd name="connsiteX3" fmla="*/ 3004520 w 6148485"/>
                  <a:gd name="connsiteY3" fmla="*/ 2299778 h 6013991"/>
                  <a:gd name="connsiteX4" fmla="*/ 3835440 w 6148485"/>
                  <a:gd name="connsiteY4" fmla="*/ 3868191 h 6013991"/>
                  <a:gd name="connsiteX5" fmla="*/ 4888710 w 6148485"/>
                  <a:gd name="connsiteY5" fmla="*/ 2160019 h 6013991"/>
                  <a:gd name="connsiteX6" fmla="*/ 6148485 w 6148485"/>
                  <a:gd name="connsiteY6" fmla="*/ 6013991 h 6013991"/>
                  <a:gd name="connsiteX0" fmla="*/ 2855 w 6148485"/>
                  <a:gd name="connsiteY0" fmla="*/ 0 h 6013991"/>
                  <a:gd name="connsiteX1" fmla="*/ 761528 w 6148485"/>
                  <a:gd name="connsiteY1" fmla="*/ 5311380 h 6013991"/>
                  <a:gd name="connsiteX2" fmla="*/ 2110378 w 6148485"/>
                  <a:gd name="connsiteY2" fmla="*/ 3919366 h 6013991"/>
                  <a:gd name="connsiteX3" fmla="*/ 3004520 w 6148485"/>
                  <a:gd name="connsiteY3" fmla="*/ 2299778 h 6013991"/>
                  <a:gd name="connsiteX4" fmla="*/ 3835440 w 6148485"/>
                  <a:gd name="connsiteY4" fmla="*/ 3868191 h 6013991"/>
                  <a:gd name="connsiteX5" fmla="*/ 4888710 w 6148485"/>
                  <a:gd name="connsiteY5" fmla="*/ 2160019 h 6013991"/>
                  <a:gd name="connsiteX6" fmla="*/ 6148485 w 6148485"/>
                  <a:gd name="connsiteY6" fmla="*/ 6013991 h 6013991"/>
                  <a:gd name="connsiteX0" fmla="*/ 2855 w 6148485"/>
                  <a:gd name="connsiteY0" fmla="*/ 0 h 6013991"/>
                  <a:gd name="connsiteX1" fmla="*/ 761528 w 6148485"/>
                  <a:gd name="connsiteY1" fmla="*/ 5311380 h 6013991"/>
                  <a:gd name="connsiteX2" fmla="*/ 2110378 w 6148485"/>
                  <a:gd name="connsiteY2" fmla="*/ 3919366 h 6013991"/>
                  <a:gd name="connsiteX3" fmla="*/ 3037246 w 6148485"/>
                  <a:gd name="connsiteY3" fmla="*/ 1534506 h 6013991"/>
                  <a:gd name="connsiteX4" fmla="*/ 3835440 w 6148485"/>
                  <a:gd name="connsiteY4" fmla="*/ 3868191 h 6013991"/>
                  <a:gd name="connsiteX5" fmla="*/ 4888710 w 6148485"/>
                  <a:gd name="connsiteY5" fmla="*/ 2160019 h 6013991"/>
                  <a:gd name="connsiteX6" fmla="*/ 6148485 w 6148485"/>
                  <a:gd name="connsiteY6" fmla="*/ 6013991 h 6013991"/>
                  <a:gd name="connsiteX0" fmla="*/ 1230 w 6146860"/>
                  <a:gd name="connsiteY0" fmla="*/ 0 h 6013991"/>
                  <a:gd name="connsiteX1" fmla="*/ 759903 w 6146860"/>
                  <a:gd name="connsiteY1" fmla="*/ 5311380 h 6013991"/>
                  <a:gd name="connsiteX2" fmla="*/ 3035621 w 6146860"/>
                  <a:gd name="connsiteY2" fmla="*/ 1534506 h 6013991"/>
                  <a:gd name="connsiteX3" fmla="*/ 3833815 w 6146860"/>
                  <a:gd name="connsiteY3" fmla="*/ 3868191 h 6013991"/>
                  <a:gd name="connsiteX4" fmla="*/ 4887085 w 6146860"/>
                  <a:gd name="connsiteY4" fmla="*/ 2160019 h 6013991"/>
                  <a:gd name="connsiteX5" fmla="*/ 6146860 w 6146860"/>
                  <a:gd name="connsiteY5" fmla="*/ 6013991 h 6013991"/>
                  <a:gd name="connsiteX0" fmla="*/ 1230 w 6146860"/>
                  <a:gd name="connsiteY0" fmla="*/ 0 h 6013991"/>
                  <a:gd name="connsiteX1" fmla="*/ 759903 w 6146860"/>
                  <a:gd name="connsiteY1" fmla="*/ 5311380 h 6013991"/>
                  <a:gd name="connsiteX2" fmla="*/ 3035621 w 6146860"/>
                  <a:gd name="connsiteY2" fmla="*/ 1534506 h 6013991"/>
                  <a:gd name="connsiteX3" fmla="*/ 3833815 w 6146860"/>
                  <a:gd name="connsiteY3" fmla="*/ 3868191 h 6013991"/>
                  <a:gd name="connsiteX4" fmla="*/ 4887085 w 6146860"/>
                  <a:gd name="connsiteY4" fmla="*/ 2160019 h 6013991"/>
                  <a:gd name="connsiteX5" fmla="*/ 6146860 w 6146860"/>
                  <a:gd name="connsiteY5" fmla="*/ 6013991 h 6013991"/>
                  <a:gd name="connsiteX0" fmla="*/ 1023 w 6146653"/>
                  <a:gd name="connsiteY0" fmla="*/ 0 h 6013991"/>
                  <a:gd name="connsiteX1" fmla="*/ 759696 w 6146653"/>
                  <a:gd name="connsiteY1" fmla="*/ 5311380 h 6013991"/>
                  <a:gd name="connsiteX2" fmla="*/ 2664526 w 6146653"/>
                  <a:gd name="connsiteY2" fmla="*/ 1404998 h 6013991"/>
                  <a:gd name="connsiteX3" fmla="*/ 3833608 w 6146653"/>
                  <a:gd name="connsiteY3" fmla="*/ 3868191 h 6013991"/>
                  <a:gd name="connsiteX4" fmla="*/ 4886878 w 6146653"/>
                  <a:gd name="connsiteY4" fmla="*/ 2160019 h 6013991"/>
                  <a:gd name="connsiteX5" fmla="*/ 6146653 w 6146653"/>
                  <a:gd name="connsiteY5" fmla="*/ 6013991 h 6013991"/>
                  <a:gd name="connsiteX0" fmla="*/ 1023 w 6146653"/>
                  <a:gd name="connsiteY0" fmla="*/ 0 h 6013991"/>
                  <a:gd name="connsiteX1" fmla="*/ 759696 w 6146653"/>
                  <a:gd name="connsiteY1" fmla="*/ 5311380 h 6013991"/>
                  <a:gd name="connsiteX2" fmla="*/ 1546141 w 6146653"/>
                  <a:gd name="connsiteY2" fmla="*/ 3385146 h 6013991"/>
                  <a:gd name="connsiteX3" fmla="*/ 2664526 w 6146653"/>
                  <a:gd name="connsiteY3" fmla="*/ 1404998 h 6013991"/>
                  <a:gd name="connsiteX4" fmla="*/ 3833608 w 6146653"/>
                  <a:gd name="connsiteY4" fmla="*/ 3868191 h 6013991"/>
                  <a:gd name="connsiteX5" fmla="*/ 4886878 w 6146653"/>
                  <a:gd name="connsiteY5" fmla="*/ 2160019 h 6013991"/>
                  <a:gd name="connsiteX6" fmla="*/ 6146653 w 6146653"/>
                  <a:gd name="connsiteY6" fmla="*/ 6013991 h 6013991"/>
                  <a:gd name="connsiteX0" fmla="*/ 719 w 6146349"/>
                  <a:gd name="connsiteY0" fmla="*/ 0 h 6013991"/>
                  <a:gd name="connsiteX1" fmla="*/ 759392 w 6146349"/>
                  <a:gd name="connsiteY1" fmla="*/ 5311380 h 6013991"/>
                  <a:gd name="connsiteX2" fmla="*/ 1742190 w 6146349"/>
                  <a:gd name="connsiteY2" fmla="*/ 3773668 h 6013991"/>
                  <a:gd name="connsiteX3" fmla="*/ 2664222 w 6146349"/>
                  <a:gd name="connsiteY3" fmla="*/ 1404998 h 6013991"/>
                  <a:gd name="connsiteX4" fmla="*/ 3833304 w 6146349"/>
                  <a:gd name="connsiteY4" fmla="*/ 3868191 h 6013991"/>
                  <a:gd name="connsiteX5" fmla="*/ 4886574 w 6146349"/>
                  <a:gd name="connsiteY5" fmla="*/ 2160019 h 6013991"/>
                  <a:gd name="connsiteX6" fmla="*/ 6146349 w 6146349"/>
                  <a:gd name="connsiteY6" fmla="*/ 6013991 h 6013991"/>
                  <a:gd name="connsiteX0" fmla="*/ 3182 w 6148812"/>
                  <a:gd name="connsiteY0" fmla="*/ 0 h 6013991"/>
                  <a:gd name="connsiteX1" fmla="*/ 761855 w 6148812"/>
                  <a:gd name="connsiteY1" fmla="*/ 5311380 h 6013991"/>
                  <a:gd name="connsiteX2" fmla="*/ 1744653 w 6148812"/>
                  <a:gd name="connsiteY2" fmla="*/ 3773668 h 6013991"/>
                  <a:gd name="connsiteX3" fmla="*/ 2666685 w 6148812"/>
                  <a:gd name="connsiteY3" fmla="*/ 1404998 h 6013991"/>
                  <a:gd name="connsiteX4" fmla="*/ 3835767 w 6148812"/>
                  <a:gd name="connsiteY4" fmla="*/ 3868191 h 6013991"/>
                  <a:gd name="connsiteX5" fmla="*/ 4889037 w 6148812"/>
                  <a:gd name="connsiteY5" fmla="*/ 2160019 h 6013991"/>
                  <a:gd name="connsiteX6" fmla="*/ 6148812 w 6148812"/>
                  <a:gd name="connsiteY6" fmla="*/ 6013991 h 6013991"/>
                  <a:gd name="connsiteX0" fmla="*/ 3182 w 6148812"/>
                  <a:gd name="connsiteY0" fmla="*/ 0 h 6013991"/>
                  <a:gd name="connsiteX1" fmla="*/ 761855 w 6148812"/>
                  <a:gd name="connsiteY1" fmla="*/ 5311380 h 6013991"/>
                  <a:gd name="connsiteX2" fmla="*/ 1744653 w 6148812"/>
                  <a:gd name="connsiteY2" fmla="*/ 3773668 h 6013991"/>
                  <a:gd name="connsiteX3" fmla="*/ 2666685 w 6148812"/>
                  <a:gd name="connsiteY3" fmla="*/ 1404998 h 6013991"/>
                  <a:gd name="connsiteX4" fmla="*/ 3835767 w 6148812"/>
                  <a:gd name="connsiteY4" fmla="*/ 3868191 h 6013991"/>
                  <a:gd name="connsiteX5" fmla="*/ 4889037 w 6148812"/>
                  <a:gd name="connsiteY5" fmla="*/ 2160019 h 6013991"/>
                  <a:gd name="connsiteX6" fmla="*/ 6148812 w 6148812"/>
                  <a:gd name="connsiteY6" fmla="*/ 6013991 h 6013991"/>
                  <a:gd name="connsiteX0" fmla="*/ 2410 w 6148040"/>
                  <a:gd name="connsiteY0" fmla="*/ 0 h 6013991"/>
                  <a:gd name="connsiteX1" fmla="*/ 761083 w 6148040"/>
                  <a:gd name="connsiteY1" fmla="*/ 5311380 h 6013991"/>
                  <a:gd name="connsiteX2" fmla="*/ 1743881 w 6148040"/>
                  <a:gd name="connsiteY2" fmla="*/ 3773668 h 6013991"/>
                  <a:gd name="connsiteX3" fmla="*/ 2665913 w 6148040"/>
                  <a:gd name="connsiteY3" fmla="*/ 1404998 h 6013991"/>
                  <a:gd name="connsiteX4" fmla="*/ 3834995 w 6148040"/>
                  <a:gd name="connsiteY4" fmla="*/ 3868191 h 6013991"/>
                  <a:gd name="connsiteX5" fmla="*/ 4888265 w 6148040"/>
                  <a:gd name="connsiteY5" fmla="*/ 2160019 h 6013991"/>
                  <a:gd name="connsiteX6" fmla="*/ 6148040 w 6148040"/>
                  <a:gd name="connsiteY6" fmla="*/ 6013991 h 6013991"/>
                  <a:gd name="connsiteX0" fmla="*/ 1818 w 6147448"/>
                  <a:gd name="connsiteY0" fmla="*/ 0 h 6013991"/>
                  <a:gd name="connsiteX1" fmla="*/ 760491 w 6147448"/>
                  <a:gd name="connsiteY1" fmla="*/ 5311380 h 6013991"/>
                  <a:gd name="connsiteX2" fmla="*/ 1743289 w 6147448"/>
                  <a:gd name="connsiteY2" fmla="*/ 3773668 h 6013991"/>
                  <a:gd name="connsiteX3" fmla="*/ 2665321 w 6147448"/>
                  <a:gd name="connsiteY3" fmla="*/ 1404998 h 6013991"/>
                  <a:gd name="connsiteX4" fmla="*/ 3834403 w 6147448"/>
                  <a:gd name="connsiteY4" fmla="*/ 3868191 h 6013991"/>
                  <a:gd name="connsiteX5" fmla="*/ 4887673 w 6147448"/>
                  <a:gd name="connsiteY5" fmla="*/ 2160019 h 6013991"/>
                  <a:gd name="connsiteX6" fmla="*/ 6147448 w 6147448"/>
                  <a:gd name="connsiteY6" fmla="*/ 6013991 h 6013991"/>
                  <a:gd name="connsiteX0" fmla="*/ 1818 w 6147448"/>
                  <a:gd name="connsiteY0" fmla="*/ 0 h 6013991"/>
                  <a:gd name="connsiteX1" fmla="*/ 760491 w 6147448"/>
                  <a:gd name="connsiteY1" fmla="*/ 5311380 h 6013991"/>
                  <a:gd name="connsiteX2" fmla="*/ 1743289 w 6147448"/>
                  <a:gd name="connsiteY2" fmla="*/ 3773668 h 6013991"/>
                  <a:gd name="connsiteX3" fmla="*/ 2665321 w 6147448"/>
                  <a:gd name="connsiteY3" fmla="*/ 1404998 h 6013991"/>
                  <a:gd name="connsiteX4" fmla="*/ 3834403 w 6147448"/>
                  <a:gd name="connsiteY4" fmla="*/ 3868191 h 6013991"/>
                  <a:gd name="connsiteX5" fmla="*/ 4887673 w 6147448"/>
                  <a:gd name="connsiteY5" fmla="*/ 2160019 h 6013991"/>
                  <a:gd name="connsiteX6" fmla="*/ 6147448 w 6147448"/>
                  <a:gd name="connsiteY6" fmla="*/ 6013991 h 6013991"/>
                  <a:gd name="connsiteX0" fmla="*/ 680 w 6146310"/>
                  <a:gd name="connsiteY0" fmla="*/ 0 h 6013991"/>
                  <a:gd name="connsiteX1" fmla="*/ 759353 w 6146310"/>
                  <a:gd name="connsiteY1" fmla="*/ 5311380 h 6013991"/>
                  <a:gd name="connsiteX2" fmla="*/ 1567615 w 6146310"/>
                  <a:gd name="connsiteY2" fmla="*/ 3750121 h 6013991"/>
                  <a:gd name="connsiteX3" fmla="*/ 2664183 w 6146310"/>
                  <a:gd name="connsiteY3" fmla="*/ 1404998 h 6013991"/>
                  <a:gd name="connsiteX4" fmla="*/ 3833265 w 6146310"/>
                  <a:gd name="connsiteY4" fmla="*/ 3868191 h 6013991"/>
                  <a:gd name="connsiteX5" fmla="*/ 4886535 w 6146310"/>
                  <a:gd name="connsiteY5" fmla="*/ 2160019 h 6013991"/>
                  <a:gd name="connsiteX6" fmla="*/ 6146310 w 6146310"/>
                  <a:gd name="connsiteY6" fmla="*/ 6013991 h 6013991"/>
                  <a:gd name="connsiteX0" fmla="*/ 2056 w 6147686"/>
                  <a:gd name="connsiteY0" fmla="*/ 0 h 6013991"/>
                  <a:gd name="connsiteX1" fmla="*/ 760729 w 6147686"/>
                  <a:gd name="connsiteY1" fmla="*/ 5311380 h 6013991"/>
                  <a:gd name="connsiteX2" fmla="*/ 1568991 w 6147686"/>
                  <a:gd name="connsiteY2" fmla="*/ 3750121 h 6013991"/>
                  <a:gd name="connsiteX3" fmla="*/ 2665559 w 6147686"/>
                  <a:gd name="connsiteY3" fmla="*/ 1404998 h 6013991"/>
                  <a:gd name="connsiteX4" fmla="*/ 3834641 w 6147686"/>
                  <a:gd name="connsiteY4" fmla="*/ 3868191 h 6013991"/>
                  <a:gd name="connsiteX5" fmla="*/ 4887911 w 6147686"/>
                  <a:gd name="connsiteY5" fmla="*/ 2160019 h 6013991"/>
                  <a:gd name="connsiteX6" fmla="*/ 6147686 w 6147686"/>
                  <a:gd name="connsiteY6" fmla="*/ 6013991 h 6013991"/>
                  <a:gd name="connsiteX0" fmla="*/ 2056 w 6147686"/>
                  <a:gd name="connsiteY0" fmla="*/ 0 h 6013991"/>
                  <a:gd name="connsiteX1" fmla="*/ 760729 w 6147686"/>
                  <a:gd name="connsiteY1" fmla="*/ 5311380 h 6013991"/>
                  <a:gd name="connsiteX2" fmla="*/ 1568991 w 6147686"/>
                  <a:gd name="connsiteY2" fmla="*/ 3750121 h 6013991"/>
                  <a:gd name="connsiteX3" fmla="*/ 2665559 w 6147686"/>
                  <a:gd name="connsiteY3" fmla="*/ 1404998 h 6013991"/>
                  <a:gd name="connsiteX4" fmla="*/ 3834641 w 6147686"/>
                  <a:gd name="connsiteY4" fmla="*/ 3868191 h 6013991"/>
                  <a:gd name="connsiteX5" fmla="*/ 4887911 w 6147686"/>
                  <a:gd name="connsiteY5" fmla="*/ 2160019 h 6013991"/>
                  <a:gd name="connsiteX6" fmla="*/ 6147686 w 6147686"/>
                  <a:gd name="connsiteY6" fmla="*/ 6013991 h 6013991"/>
                  <a:gd name="connsiteX0" fmla="*/ 2056 w 6147686"/>
                  <a:gd name="connsiteY0" fmla="*/ 0 h 6013991"/>
                  <a:gd name="connsiteX1" fmla="*/ 760729 w 6147686"/>
                  <a:gd name="connsiteY1" fmla="*/ 5311380 h 6013991"/>
                  <a:gd name="connsiteX2" fmla="*/ 1568991 w 6147686"/>
                  <a:gd name="connsiteY2" fmla="*/ 3750121 h 6013991"/>
                  <a:gd name="connsiteX3" fmla="*/ 2665559 w 6147686"/>
                  <a:gd name="connsiteY3" fmla="*/ 1404998 h 6013991"/>
                  <a:gd name="connsiteX4" fmla="*/ 3834641 w 6147686"/>
                  <a:gd name="connsiteY4" fmla="*/ 3868191 h 6013991"/>
                  <a:gd name="connsiteX5" fmla="*/ 4887911 w 6147686"/>
                  <a:gd name="connsiteY5" fmla="*/ 2160019 h 6013991"/>
                  <a:gd name="connsiteX6" fmla="*/ 6147686 w 6147686"/>
                  <a:gd name="connsiteY6" fmla="*/ 6013991 h 6013991"/>
                  <a:gd name="connsiteX0" fmla="*/ 706 w 6146336"/>
                  <a:gd name="connsiteY0" fmla="*/ 0 h 6013991"/>
                  <a:gd name="connsiteX1" fmla="*/ 759379 w 6146336"/>
                  <a:gd name="connsiteY1" fmla="*/ 5311380 h 6013991"/>
                  <a:gd name="connsiteX2" fmla="*/ 1687634 w 6146336"/>
                  <a:gd name="connsiteY2" fmla="*/ 3750121 h 6013991"/>
                  <a:gd name="connsiteX3" fmla="*/ 2664209 w 6146336"/>
                  <a:gd name="connsiteY3" fmla="*/ 1404998 h 6013991"/>
                  <a:gd name="connsiteX4" fmla="*/ 3833291 w 6146336"/>
                  <a:gd name="connsiteY4" fmla="*/ 3868191 h 6013991"/>
                  <a:gd name="connsiteX5" fmla="*/ 4886561 w 6146336"/>
                  <a:gd name="connsiteY5" fmla="*/ 2160019 h 6013991"/>
                  <a:gd name="connsiteX6" fmla="*/ 6146336 w 6146336"/>
                  <a:gd name="connsiteY6" fmla="*/ 6013991 h 6013991"/>
                  <a:gd name="connsiteX0" fmla="*/ 1743 w 6147373"/>
                  <a:gd name="connsiteY0" fmla="*/ 0 h 6013991"/>
                  <a:gd name="connsiteX1" fmla="*/ 760416 w 6147373"/>
                  <a:gd name="connsiteY1" fmla="*/ 5311380 h 6013991"/>
                  <a:gd name="connsiteX2" fmla="*/ 1688671 w 6147373"/>
                  <a:gd name="connsiteY2" fmla="*/ 3750121 h 6013991"/>
                  <a:gd name="connsiteX3" fmla="*/ 2665246 w 6147373"/>
                  <a:gd name="connsiteY3" fmla="*/ 1404998 h 6013991"/>
                  <a:gd name="connsiteX4" fmla="*/ 3834328 w 6147373"/>
                  <a:gd name="connsiteY4" fmla="*/ 3868191 h 6013991"/>
                  <a:gd name="connsiteX5" fmla="*/ 4887598 w 6147373"/>
                  <a:gd name="connsiteY5" fmla="*/ 2160019 h 6013991"/>
                  <a:gd name="connsiteX6" fmla="*/ 6147373 w 6147373"/>
                  <a:gd name="connsiteY6" fmla="*/ 6013991 h 6013991"/>
                  <a:gd name="connsiteX0" fmla="*/ 779 w 6146409"/>
                  <a:gd name="connsiteY0" fmla="*/ 0 h 6013991"/>
                  <a:gd name="connsiteX1" fmla="*/ 759452 w 6146409"/>
                  <a:gd name="connsiteY1" fmla="*/ 5311380 h 6013991"/>
                  <a:gd name="connsiteX2" fmla="*/ 1982236 w 6146409"/>
                  <a:gd name="connsiteY2" fmla="*/ 2537459 h 6013991"/>
                  <a:gd name="connsiteX3" fmla="*/ 2664282 w 6146409"/>
                  <a:gd name="connsiteY3" fmla="*/ 1404998 h 6013991"/>
                  <a:gd name="connsiteX4" fmla="*/ 3833364 w 6146409"/>
                  <a:gd name="connsiteY4" fmla="*/ 3868191 h 6013991"/>
                  <a:gd name="connsiteX5" fmla="*/ 4886634 w 6146409"/>
                  <a:gd name="connsiteY5" fmla="*/ 2160019 h 6013991"/>
                  <a:gd name="connsiteX6" fmla="*/ 6146409 w 6146409"/>
                  <a:gd name="connsiteY6" fmla="*/ 6013991 h 6013991"/>
                  <a:gd name="connsiteX0" fmla="*/ 779 w 6146409"/>
                  <a:gd name="connsiteY0" fmla="*/ 0 h 6013991"/>
                  <a:gd name="connsiteX1" fmla="*/ 759452 w 6146409"/>
                  <a:gd name="connsiteY1" fmla="*/ 5311380 h 6013991"/>
                  <a:gd name="connsiteX2" fmla="*/ 1982236 w 6146409"/>
                  <a:gd name="connsiteY2" fmla="*/ 2537459 h 6013991"/>
                  <a:gd name="connsiteX3" fmla="*/ 2664282 w 6146409"/>
                  <a:gd name="connsiteY3" fmla="*/ 1404998 h 6013991"/>
                  <a:gd name="connsiteX4" fmla="*/ 3833364 w 6146409"/>
                  <a:gd name="connsiteY4" fmla="*/ 3868191 h 6013991"/>
                  <a:gd name="connsiteX5" fmla="*/ 4886634 w 6146409"/>
                  <a:gd name="connsiteY5" fmla="*/ 2160019 h 6013991"/>
                  <a:gd name="connsiteX6" fmla="*/ 6146409 w 6146409"/>
                  <a:gd name="connsiteY6" fmla="*/ 6013991 h 6013991"/>
                  <a:gd name="connsiteX0" fmla="*/ 779 w 6146409"/>
                  <a:gd name="connsiteY0" fmla="*/ 0 h 6013991"/>
                  <a:gd name="connsiteX1" fmla="*/ 759452 w 6146409"/>
                  <a:gd name="connsiteY1" fmla="*/ 5311380 h 6013991"/>
                  <a:gd name="connsiteX2" fmla="*/ 1982236 w 6146409"/>
                  <a:gd name="connsiteY2" fmla="*/ 2537459 h 6013991"/>
                  <a:gd name="connsiteX3" fmla="*/ 2664282 w 6146409"/>
                  <a:gd name="connsiteY3" fmla="*/ 1404998 h 6013991"/>
                  <a:gd name="connsiteX4" fmla="*/ 3833364 w 6146409"/>
                  <a:gd name="connsiteY4" fmla="*/ 3868191 h 6013991"/>
                  <a:gd name="connsiteX5" fmla="*/ 4886634 w 6146409"/>
                  <a:gd name="connsiteY5" fmla="*/ 2160019 h 6013991"/>
                  <a:gd name="connsiteX6" fmla="*/ 6146409 w 6146409"/>
                  <a:gd name="connsiteY6" fmla="*/ 6013991 h 6013991"/>
                  <a:gd name="connsiteX0" fmla="*/ 779 w 6146409"/>
                  <a:gd name="connsiteY0" fmla="*/ 0 h 6013991"/>
                  <a:gd name="connsiteX1" fmla="*/ 759452 w 6146409"/>
                  <a:gd name="connsiteY1" fmla="*/ 5311380 h 6013991"/>
                  <a:gd name="connsiteX2" fmla="*/ 1982236 w 6146409"/>
                  <a:gd name="connsiteY2" fmla="*/ 2537459 h 6013991"/>
                  <a:gd name="connsiteX3" fmla="*/ 2664282 w 6146409"/>
                  <a:gd name="connsiteY3" fmla="*/ 1404998 h 6013991"/>
                  <a:gd name="connsiteX4" fmla="*/ 3833364 w 6146409"/>
                  <a:gd name="connsiteY4" fmla="*/ 3868191 h 6013991"/>
                  <a:gd name="connsiteX5" fmla="*/ 4886634 w 6146409"/>
                  <a:gd name="connsiteY5" fmla="*/ 2160019 h 6013991"/>
                  <a:gd name="connsiteX6" fmla="*/ 6146409 w 6146409"/>
                  <a:gd name="connsiteY6" fmla="*/ 6013991 h 6013991"/>
                  <a:gd name="connsiteX0" fmla="*/ 779 w 6146409"/>
                  <a:gd name="connsiteY0" fmla="*/ 0 h 6013991"/>
                  <a:gd name="connsiteX1" fmla="*/ 759452 w 6146409"/>
                  <a:gd name="connsiteY1" fmla="*/ 5311380 h 6013991"/>
                  <a:gd name="connsiteX2" fmla="*/ 1982236 w 6146409"/>
                  <a:gd name="connsiteY2" fmla="*/ 2537459 h 6013991"/>
                  <a:gd name="connsiteX3" fmla="*/ 2664282 w 6146409"/>
                  <a:gd name="connsiteY3" fmla="*/ 1404998 h 6013991"/>
                  <a:gd name="connsiteX4" fmla="*/ 3833364 w 6146409"/>
                  <a:gd name="connsiteY4" fmla="*/ 3868191 h 6013991"/>
                  <a:gd name="connsiteX5" fmla="*/ 4886634 w 6146409"/>
                  <a:gd name="connsiteY5" fmla="*/ 2160019 h 6013991"/>
                  <a:gd name="connsiteX6" fmla="*/ 6146409 w 6146409"/>
                  <a:gd name="connsiteY6" fmla="*/ 6013991 h 6013991"/>
                  <a:gd name="connsiteX0" fmla="*/ 779 w 6146409"/>
                  <a:gd name="connsiteY0" fmla="*/ 0 h 6013991"/>
                  <a:gd name="connsiteX1" fmla="*/ 759452 w 6146409"/>
                  <a:gd name="connsiteY1" fmla="*/ 5311380 h 6013991"/>
                  <a:gd name="connsiteX2" fmla="*/ 1982236 w 6146409"/>
                  <a:gd name="connsiteY2" fmla="*/ 2537459 h 6013991"/>
                  <a:gd name="connsiteX3" fmla="*/ 2664282 w 6146409"/>
                  <a:gd name="connsiteY3" fmla="*/ 1404998 h 6013991"/>
                  <a:gd name="connsiteX4" fmla="*/ 3833364 w 6146409"/>
                  <a:gd name="connsiteY4" fmla="*/ 3868191 h 6013991"/>
                  <a:gd name="connsiteX5" fmla="*/ 4886634 w 6146409"/>
                  <a:gd name="connsiteY5" fmla="*/ 2160019 h 6013991"/>
                  <a:gd name="connsiteX6" fmla="*/ 6146409 w 6146409"/>
                  <a:gd name="connsiteY6" fmla="*/ 6013991 h 6013991"/>
                  <a:gd name="connsiteX0" fmla="*/ 779 w 6146409"/>
                  <a:gd name="connsiteY0" fmla="*/ 0 h 6013991"/>
                  <a:gd name="connsiteX1" fmla="*/ 759452 w 6146409"/>
                  <a:gd name="connsiteY1" fmla="*/ 5311380 h 6013991"/>
                  <a:gd name="connsiteX2" fmla="*/ 1982236 w 6146409"/>
                  <a:gd name="connsiteY2" fmla="*/ 2537459 h 6013991"/>
                  <a:gd name="connsiteX3" fmla="*/ 2664282 w 6146409"/>
                  <a:gd name="connsiteY3" fmla="*/ 1404998 h 6013991"/>
                  <a:gd name="connsiteX4" fmla="*/ 3833364 w 6146409"/>
                  <a:gd name="connsiteY4" fmla="*/ 3868191 h 6013991"/>
                  <a:gd name="connsiteX5" fmla="*/ 4886634 w 6146409"/>
                  <a:gd name="connsiteY5" fmla="*/ 2160019 h 6013991"/>
                  <a:gd name="connsiteX6" fmla="*/ 6146409 w 6146409"/>
                  <a:gd name="connsiteY6" fmla="*/ 6013991 h 6013991"/>
                  <a:gd name="connsiteX0" fmla="*/ 779 w 6146409"/>
                  <a:gd name="connsiteY0" fmla="*/ 0 h 6013991"/>
                  <a:gd name="connsiteX1" fmla="*/ 759452 w 6146409"/>
                  <a:gd name="connsiteY1" fmla="*/ 5311380 h 6013991"/>
                  <a:gd name="connsiteX2" fmla="*/ 1982236 w 6146409"/>
                  <a:gd name="connsiteY2" fmla="*/ 2537459 h 6013991"/>
                  <a:gd name="connsiteX3" fmla="*/ 2664282 w 6146409"/>
                  <a:gd name="connsiteY3" fmla="*/ 1404998 h 6013991"/>
                  <a:gd name="connsiteX4" fmla="*/ 3833364 w 6146409"/>
                  <a:gd name="connsiteY4" fmla="*/ 3868191 h 6013991"/>
                  <a:gd name="connsiteX5" fmla="*/ 4886634 w 6146409"/>
                  <a:gd name="connsiteY5" fmla="*/ 2160019 h 6013991"/>
                  <a:gd name="connsiteX6" fmla="*/ 6146409 w 6146409"/>
                  <a:gd name="connsiteY6" fmla="*/ 6013991 h 6013991"/>
                  <a:gd name="connsiteX0" fmla="*/ 1022 w 6146652"/>
                  <a:gd name="connsiteY0" fmla="*/ 0 h 6013991"/>
                  <a:gd name="connsiteX1" fmla="*/ 759695 w 6146652"/>
                  <a:gd name="connsiteY1" fmla="*/ 5311380 h 6013991"/>
                  <a:gd name="connsiteX2" fmla="*/ 2664525 w 6146652"/>
                  <a:gd name="connsiteY2" fmla="*/ 1404998 h 6013991"/>
                  <a:gd name="connsiteX3" fmla="*/ 3833607 w 6146652"/>
                  <a:gd name="connsiteY3" fmla="*/ 3868191 h 6013991"/>
                  <a:gd name="connsiteX4" fmla="*/ 4886877 w 6146652"/>
                  <a:gd name="connsiteY4" fmla="*/ 2160019 h 6013991"/>
                  <a:gd name="connsiteX5" fmla="*/ 6146652 w 6146652"/>
                  <a:gd name="connsiteY5" fmla="*/ 6013991 h 6013991"/>
                  <a:gd name="connsiteX0" fmla="*/ 1656 w 6147286"/>
                  <a:gd name="connsiteY0" fmla="*/ 0 h 6013991"/>
                  <a:gd name="connsiteX1" fmla="*/ 760329 w 6147286"/>
                  <a:gd name="connsiteY1" fmla="*/ 5311380 h 6013991"/>
                  <a:gd name="connsiteX2" fmla="*/ 2665159 w 6147286"/>
                  <a:gd name="connsiteY2" fmla="*/ 1404998 h 6013991"/>
                  <a:gd name="connsiteX3" fmla="*/ 3834241 w 6147286"/>
                  <a:gd name="connsiteY3" fmla="*/ 3868191 h 6013991"/>
                  <a:gd name="connsiteX4" fmla="*/ 4887511 w 6147286"/>
                  <a:gd name="connsiteY4" fmla="*/ 2160019 h 6013991"/>
                  <a:gd name="connsiteX5" fmla="*/ 6147286 w 6147286"/>
                  <a:gd name="connsiteY5" fmla="*/ 6013991 h 6013991"/>
                  <a:gd name="connsiteX0" fmla="*/ 1656 w 6147286"/>
                  <a:gd name="connsiteY0" fmla="*/ 0 h 6013991"/>
                  <a:gd name="connsiteX1" fmla="*/ 760329 w 6147286"/>
                  <a:gd name="connsiteY1" fmla="*/ 5311380 h 6013991"/>
                  <a:gd name="connsiteX2" fmla="*/ 2665159 w 6147286"/>
                  <a:gd name="connsiteY2" fmla="*/ 1404998 h 6013991"/>
                  <a:gd name="connsiteX3" fmla="*/ 3834241 w 6147286"/>
                  <a:gd name="connsiteY3" fmla="*/ 3868191 h 6013991"/>
                  <a:gd name="connsiteX4" fmla="*/ 4887511 w 6147286"/>
                  <a:gd name="connsiteY4" fmla="*/ 2160019 h 6013991"/>
                  <a:gd name="connsiteX5" fmla="*/ 6147286 w 6147286"/>
                  <a:gd name="connsiteY5" fmla="*/ 6013991 h 6013991"/>
                  <a:gd name="connsiteX0" fmla="*/ 1656 w 6147286"/>
                  <a:gd name="connsiteY0" fmla="*/ 0 h 6013991"/>
                  <a:gd name="connsiteX1" fmla="*/ 760329 w 6147286"/>
                  <a:gd name="connsiteY1" fmla="*/ 5311380 h 6013991"/>
                  <a:gd name="connsiteX2" fmla="*/ 2665159 w 6147286"/>
                  <a:gd name="connsiteY2" fmla="*/ 1404998 h 6013991"/>
                  <a:gd name="connsiteX3" fmla="*/ 3834241 w 6147286"/>
                  <a:gd name="connsiteY3" fmla="*/ 3868191 h 6013991"/>
                  <a:gd name="connsiteX4" fmla="*/ 4887511 w 6147286"/>
                  <a:gd name="connsiteY4" fmla="*/ 2160019 h 6013991"/>
                  <a:gd name="connsiteX5" fmla="*/ 6147286 w 6147286"/>
                  <a:gd name="connsiteY5" fmla="*/ 6013991 h 6013991"/>
                  <a:gd name="connsiteX0" fmla="*/ 1656 w 6147286"/>
                  <a:gd name="connsiteY0" fmla="*/ 0 h 6013991"/>
                  <a:gd name="connsiteX1" fmla="*/ 760329 w 6147286"/>
                  <a:gd name="connsiteY1" fmla="*/ 5311380 h 6013991"/>
                  <a:gd name="connsiteX2" fmla="*/ 2665159 w 6147286"/>
                  <a:gd name="connsiteY2" fmla="*/ 1404998 h 6013991"/>
                  <a:gd name="connsiteX3" fmla="*/ 3834241 w 6147286"/>
                  <a:gd name="connsiteY3" fmla="*/ 3868191 h 6013991"/>
                  <a:gd name="connsiteX4" fmla="*/ 4887511 w 6147286"/>
                  <a:gd name="connsiteY4" fmla="*/ 2376795 h 6013991"/>
                  <a:gd name="connsiteX5" fmla="*/ 6147286 w 6147286"/>
                  <a:gd name="connsiteY5" fmla="*/ 6013991 h 6013991"/>
                  <a:gd name="connsiteX0" fmla="*/ 1656 w 6147286"/>
                  <a:gd name="connsiteY0" fmla="*/ 0 h 6013991"/>
                  <a:gd name="connsiteX1" fmla="*/ 760329 w 6147286"/>
                  <a:gd name="connsiteY1" fmla="*/ 5311380 h 6013991"/>
                  <a:gd name="connsiteX2" fmla="*/ 2665159 w 6147286"/>
                  <a:gd name="connsiteY2" fmla="*/ 1404998 h 6013991"/>
                  <a:gd name="connsiteX3" fmla="*/ 3834241 w 6147286"/>
                  <a:gd name="connsiteY3" fmla="*/ 3868191 h 6013991"/>
                  <a:gd name="connsiteX4" fmla="*/ 4887511 w 6147286"/>
                  <a:gd name="connsiteY4" fmla="*/ 2376795 h 6013991"/>
                  <a:gd name="connsiteX5" fmla="*/ 6147286 w 6147286"/>
                  <a:gd name="connsiteY5" fmla="*/ 6013991 h 60139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147286" h="6013991">
                    <a:moveTo>
                      <a:pt x="1656" y="0"/>
                    </a:moveTo>
                    <a:cubicBezTo>
                      <a:pt x="-20384" y="2490966"/>
                      <a:pt x="174602" y="5359776"/>
                      <a:pt x="760329" y="5311380"/>
                    </a:cubicBezTo>
                    <a:cubicBezTo>
                      <a:pt x="1346056" y="5262984"/>
                      <a:pt x="1980441" y="1400110"/>
                      <a:pt x="2665159" y="1404998"/>
                    </a:cubicBezTo>
                    <a:cubicBezTo>
                      <a:pt x="3349877" y="1409886"/>
                      <a:pt x="3463849" y="3706225"/>
                      <a:pt x="3834241" y="3868191"/>
                    </a:cubicBezTo>
                    <a:cubicBezTo>
                      <a:pt x="4204633" y="4030157"/>
                      <a:pt x="4358354" y="2363116"/>
                      <a:pt x="4887511" y="2376795"/>
                    </a:cubicBezTo>
                    <a:cubicBezTo>
                      <a:pt x="5416668" y="2390474"/>
                      <a:pt x="5874563" y="5131270"/>
                      <a:pt x="6147286" y="6013991"/>
                    </a:cubicBezTo>
                  </a:path>
                </a:pathLst>
              </a:custGeom>
              <a:noFill/>
              <a:ln w="57150"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799" dirty="0"/>
              </a:p>
            </p:txBody>
          </p:sp>
        </p:grpSp>
        <p:cxnSp>
          <p:nvCxnSpPr>
            <p:cNvPr id="80" name="Connecteur droit avec flèche 79">
              <a:extLst>
                <a:ext uri="{FF2B5EF4-FFF2-40B4-BE49-F238E27FC236}">
                  <a16:creationId xmlns:a16="http://schemas.microsoft.com/office/drawing/2014/main" id="{ECA03A0C-E6CB-0D59-67B5-93986B829176}"/>
                </a:ext>
              </a:extLst>
            </p:cNvPr>
            <p:cNvCxnSpPr>
              <a:cxnSpLocks/>
            </p:cNvCxnSpPr>
            <p:nvPr/>
          </p:nvCxnSpPr>
          <p:spPr>
            <a:xfrm>
              <a:off x="7145739" y="2543462"/>
              <a:ext cx="2109097" cy="421411"/>
            </a:xfrm>
            <a:prstGeom prst="straightConnector1">
              <a:avLst/>
            </a:prstGeom>
            <a:ln w="88900">
              <a:solidFill>
                <a:srgbClr val="FF0000"/>
              </a:solidFill>
              <a:tailEnd type="stealth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9" name="Groupe 118">
            <a:extLst>
              <a:ext uri="{FF2B5EF4-FFF2-40B4-BE49-F238E27FC236}">
                <a16:creationId xmlns:a16="http://schemas.microsoft.com/office/drawing/2014/main" id="{658E24F6-F878-FD67-07B1-DA99DDEDFE06}"/>
              </a:ext>
            </a:extLst>
          </p:cNvPr>
          <p:cNvGrpSpPr/>
          <p:nvPr/>
        </p:nvGrpSpPr>
        <p:grpSpPr>
          <a:xfrm>
            <a:off x="9120444" y="2840198"/>
            <a:ext cx="2561305" cy="1783280"/>
            <a:chOff x="9120444" y="2840198"/>
            <a:chExt cx="2561305" cy="1783280"/>
          </a:xfrm>
        </p:grpSpPr>
        <p:grpSp>
          <p:nvGrpSpPr>
            <p:cNvPr id="96" name="Groupe 95">
              <a:extLst>
                <a:ext uri="{FF2B5EF4-FFF2-40B4-BE49-F238E27FC236}">
                  <a16:creationId xmlns:a16="http://schemas.microsoft.com/office/drawing/2014/main" id="{259C0A2C-1D60-2CF4-1CF9-DB6999877B58}"/>
                </a:ext>
              </a:extLst>
            </p:cNvPr>
            <p:cNvGrpSpPr/>
            <p:nvPr/>
          </p:nvGrpSpPr>
          <p:grpSpPr>
            <a:xfrm>
              <a:off x="9120444" y="2840198"/>
              <a:ext cx="2561305" cy="1783280"/>
              <a:chOff x="5303520" y="856091"/>
              <a:chExt cx="3951316" cy="2751060"/>
            </a:xfrm>
          </p:grpSpPr>
          <p:grpSp>
            <p:nvGrpSpPr>
              <p:cNvPr id="97" name="Groupe 96">
                <a:extLst>
                  <a:ext uri="{FF2B5EF4-FFF2-40B4-BE49-F238E27FC236}">
                    <a16:creationId xmlns:a16="http://schemas.microsoft.com/office/drawing/2014/main" id="{9B6BFB27-D68F-2D72-90EC-4EB94663ECA4}"/>
                  </a:ext>
                </a:extLst>
              </p:cNvPr>
              <p:cNvGrpSpPr/>
              <p:nvPr/>
            </p:nvGrpSpPr>
            <p:grpSpPr>
              <a:xfrm>
                <a:off x="5303520" y="856091"/>
                <a:ext cx="3539491" cy="2751060"/>
                <a:chOff x="3831286" y="822570"/>
                <a:chExt cx="6789061" cy="5526393"/>
              </a:xfrm>
            </p:grpSpPr>
            <p:grpSp>
              <p:nvGrpSpPr>
                <p:cNvPr id="99" name="Groupe 98">
                  <a:extLst>
                    <a:ext uri="{FF2B5EF4-FFF2-40B4-BE49-F238E27FC236}">
                      <a16:creationId xmlns:a16="http://schemas.microsoft.com/office/drawing/2014/main" id="{4774A211-DB07-4671-B9A8-D6B306BCAEFF}"/>
                    </a:ext>
                  </a:extLst>
                </p:cNvPr>
                <p:cNvGrpSpPr/>
                <p:nvPr/>
              </p:nvGrpSpPr>
              <p:grpSpPr>
                <a:xfrm>
                  <a:off x="3831286" y="822570"/>
                  <a:ext cx="6789061" cy="5508424"/>
                  <a:chOff x="3728404" y="1166403"/>
                  <a:chExt cx="6258174" cy="5096715"/>
                </a:xfrm>
              </p:grpSpPr>
              <p:grpSp>
                <p:nvGrpSpPr>
                  <p:cNvPr id="101" name="Groupe 100">
                    <a:extLst>
                      <a:ext uri="{FF2B5EF4-FFF2-40B4-BE49-F238E27FC236}">
                        <a16:creationId xmlns:a16="http://schemas.microsoft.com/office/drawing/2014/main" id="{A469BDDD-7D05-8D8A-8AFD-5BC3193745AD}"/>
                      </a:ext>
                    </a:extLst>
                  </p:cNvPr>
                  <p:cNvGrpSpPr/>
                  <p:nvPr/>
                </p:nvGrpSpPr>
                <p:grpSpPr>
                  <a:xfrm>
                    <a:off x="3728404" y="1166403"/>
                    <a:ext cx="6258174" cy="4648164"/>
                    <a:chOff x="3889483" y="116733"/>
                    <a:chExt cx="7598883" cy="6080137"/>
                  </a:xfrm>
                </p:grpSpPr>
                <p:cxnSp>
                  <p:nvCxnSpPr>
                    <p:cNvPr id="103" name="Connecteur droit avec flèche 102">
                      <a:extLst>
                        <a:ext uri="{FF2B5EF4-FFF2-40B4-BE49-F238E27FC236}">
                          <a16:creationId xmlns:a16="http://schemas.microsoft.com/office/drawing/2014/main" id="{72AA267D-733A-9F66-8FA3-631B597FE3FE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3889483" y="6187142"/>
                      <a:ext cx="7598883" cy="0"/>
                    </a:xfrm>
                    <a:prstGeom prst="straightConnector1">
                      <a:avLst/>
                    </a:prstGeom>
                    <a:ln w="57150">
                      <a:tailEnd type="triangle"/>
                    </a:ln>
                  </p:spPr>
                  <p:style>
                    <a:lnRef idx="1">
                      <a:schemeClr val="dk1"/>
                    </a:lnRef>
                    <a:fillRef idx="0">
                      <a:schemeClr val="dk1"/>
                    </a:fillRef>
                    <a:effectRef idx="0">
                      <a:schemeClr val="dk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04" name="Connecteur droit avec flèche 103">
                      <a:extLst>
                        <a:ext uri="{FF2B5EF4-FFF2-40B4-BE49-F238E27FC236}">
                          <a16:creationId xmlns:a16="http://schemas.microsoft.com/office/drawing/2014/main" id="{B7CF49B7-18EE-F590-2C57-13D57F7966CA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V="1">
                      <a:off x="3897142" y="116733"/>
                      <a:ext cx="31251" cy="6080137"/>
                    </a:xfrm>
                    <a:prstGeom prst="straightConnector1">
                      <a:avLst/>
                    </a:prstGeom>
                    <a:ln w="57150">
                      <a:tailEnd type="triangle"/>
                    </a:ln>
                  </p:spPr>
                  <p:style>
                    <a:lnRef idx="1">
                      <a:schemeClr val="dk1"/>
                    </a:lnRef>
                    <a:fillRef idx="0">
                      <a:schemeClr val="dk1"/>
                    </a:fillRef>
                    <a:effectRef idx="0">
                      <a:schemeClr val="dk1"/>
                    </a:effectRef>
                    <a:fontRef idx="minor">
                      <a:schemeClr val="tx1"/>
                    </a:fontRef>
                  </p:style>
                </p:cxnSp>
              </p:grpSp>
              <p:sp>
                <p:nvSpPr>
                  <p:cNvPr id="102" name="Forme libre : forme 101">
                    <a:extLst>
                      <a:ext uri="{FF2B5EF4-FFF2-40B4-BE49-F238E27FC236}">
                        <a16:creationId xmlns:a16="http://schemas.microsoft.com/office/drawing/2014/main" id="{A48F0C3E-12AC-7F9B-BDBC-54D4BBE04477}"/>
                      </a:ext>
                    </a:extLst>
                  </p:cNvPr>
                  <p:cNvSpPr/>
                  <p:nvPr/>
                </p:nvSpPr>
                <p:spPr>
                  <a:xfrm>
                    <a:off x="3763108" y="3159361"/>
                    <a:ext cx="5208114" cy="3103757"/>
                  </a:xfrm>
                  <a:custGeom>
                    <a:avLst/>
                    <a:gdLst>
                      <a:gd name="connsiteX0" fmla="*/ 0 w 5758961"/>
                      <a:gd name="connsiteY0" fmla="*/ 1315473 h 2054027"/>
                      <a:gd name="connsiteX1" fmla="*/ 888023 w 5758961"/>
                      <a:gd name="connsiteY1" fmla="*/ 1113250 h 2054027"/>
                      <a:gd name="connsiteX2" fmla="*/ 1450730 w 5758961"/>
                      <a:gd name="connsiteY2" fmla="*/ 691220 h 2054027"/>
                      <a:gd name="connsiteX3" fmla="*/ 2382715 w 5758961"/>
                      <a:gd name="connsiteY3" fmla="*/ 66966 h 2054027"/>
                      <a:gd name="connsiteX4" fmla="*/ 3640015 w 5758961"/>
                      <a:gd name="connsiteY4" fmla="*/ 128512 h 2054027"/>
                      <a:gd name="connsiteX5" fmla="*/ 5002823 w 5758961"/>
                      <a:gd name="connsiteY5" fmla="*/ 1051704 h 2054027"/>
                      <a:gd name="connsiteX6" fmla="*/ 5758961 w 5758961"/>
                      <a:gd name="connsiteY6" fmla="*/ 2054027 h 2054027"/>
                      <a:gd name="connsiteX0" fmla="*/ 0 w 5388052"/>
                      <a:gd name="connsiteY0" fmla="*/ 1315473 h 1673664"/>
                      <a:gd name="connsiteX1" fmla="*/ 888023 w 5388052"/>
                      <a:gd name="connsiteY1" fmla="*/ 1113250 h 1673664"/>
                      <a:gd name="connsiteX2" fmla="*/ 1450730 w 5388052"/>
                      <a:gd name="connsiteY2" fmla="*/ 691220 h 1673664"/>
                      <a:gd name="connsiteX3" fmla="*/ 2382715 w 5388052"/>
                      <a:gd name="connsiteY3" fmla="*/ 66966 h 1673664"/>
                      <a:gd name="connsiteX4" fmla="*/ 3640015 w 5388052"/>
                      <a:gd name="connsiteY4" fmla="*/ 128512 h 1673664"/>
                      <a:gd name="connsiteX5" fmla="*/ 5002823 w 5388052"/>
                      <a:gd name="connsiteY5" fmla="*/ 1051704 h 1673664"/>
                      <a:gd name="connsiteX6" fmla="*/ 5388052 w 5388052"/>
                      <a:gd name="connsiteY6" fmla="*/ 1673664 h 1673664"/>
                      <a:gd name="connsiteX0" fmla="*/ 0 w 5388052"/>
                      <a:gd name="connsiteY0" fmla="*/ 1299996 h 1658187"/>
                      <a:gd name="connsiteX1" fmla="*/ 888023 w 5388052"/>
                      <a:gd name="connsiteY1" fmla="*/ 1097773 h 1658187"/>
                      <a:gd name="connsiteX2" fmla="*/ 1450730 w 5388052"/>
                      <a:gd name="connsiteY2" fmla="*/ 675743 h 1658187"/>
                      <a:gd name="connsiteX3" fmla="*/ 2382715 w 5388052"/>
                      <a:gd name="connsiteY3" fmla="*/ 51489 h 1658187"/>
                      <a:gd name="connsiteX4" fmla="*/ 3640015 w 5388052"/>
                      <a:gd name="connsiteY4" fmla="*/ 113035 h 1658187"/>
                      <a:gd name="connsiteX5" fmla="*/ 4686006 w 5388052"/>
                      <a:gd name="connsiteY5" fmla="*/ 728314 h 1658187"/>
                      <a:gd name="connsiteX6" fmla="*/ 5388052 w 5388052"/>
                      <a:gd name="connsiteY6" fmla="*/ 1658187 h 1658187"/>
                      <a:gd name="connsiteX0" fmla="*/ 0 w 5388052"/>
                      <a:gd name="connsiteY0" fmla="*/ 1299996 h 1658187"/>
                      <a:gd name="connsiteX1" fmla="*/ 888023 w 5388052"/>
                      <a:gd name="connsiteY1" fmla="*/ 1097773 h 1658187"/>
                      <a:gd name="connsiteX2" fmla="*/ 1450730 w 5388052"/>
                      <a:gd name="connsiteY2" fmla="*/ 675743 h 1658187"/>
                      <a:gd name="connsiteX3" fmla="*/ 2076174 w 5388052"/>
                      <a:gd name="connsiteY3" fmla="*/ 51489 h 1658187"/>
                      <a:gd name="connsiteX4" fmla="*/ 3640015 w 5388052"/>
                      <a:gd name="connsiteY4" fmla="*/ 113035 h 1658187"/>
                      <a:gd name="connsiteX5" fmla="*/ 4686006 w 5388052"/>
                      <a:gd name="connsiteY5" fmla="*/ 728314 h 1658187"/>
                      <a:gd name="connsiteX6" fmla="*/ 5388052 w 5388052"/>
                      <a:gd name="connsiteY6" fmla="*/ 1658187 h 1658187"/>
                      <a:gd name="connsiteX0" fmla="*/ 0 w 5388052"/>
                      <a:gd name="connsiteY0" fmla="*/ 1299996 h 1658187"/>
                      <a:gd name="connsiteX1" fmla="*/ 888023 w 5388052"/>
                      <a:gd name="connsiteY1" fmla="*/ 1097773 h 1658187"/>
                      <a:gd name="connsiteX2" fmla="*/ 1202184 w 5388052"/>
                      <a:gd name="connsiteY2" fmla="*/ 675743 h 1658187"/>
                      <a:gd name="connsiteX3" fmla="*/ 2076174 w 5388052"/>
                      <a:gd name="connsiteY3" fmla="*/ 51489 h 1658187"/>
                      <a:gd name="connsiteX4" fmla="*/ 3640015 w 5388052"/>
                      <a:gd name="connsiteY4" fmla="*/ 113035 h 1658187"/>
                      <a:gd name="connsiteX5" fmla="*/ 4686006 w 5388052"/>
                      <a:gd name="connsiteY5" fmla="*/ 728314 h 1658187"/>
                      <a:gd name="connsiteX6" fmla="*/ 5388052 w 5388052"/>
                      <a:gd name="connsiteY6" fmla="*/ 1658187 h 1658187"/>
                      <a:gd name="connsiteX0" fmla="*/ 0 w 5388052"/>
                      <a:gd name="connsiteY0" fmla="*/ 1330994 h 1689185"/>
                      <a:gd name="connsiteX1" fmla="*/ 888023 w 5388052"/>
                      <a:gd name="connsiteY1" fmla="*/ 1128771 h 1689185"/>
                      <a:gd name="connsiteX2" fmla="*/ 2076174 w 5388052"/>
                      <a:gd name="connsiteY2" fmla="*/ 82487 h 1689185"/>
                      <a:gd name="connsiteX3" fmla="*/ 3640015 w 5388052"/>
                      <a:gd name="connsiteY3" fmla="*/ 144033 h 1689185"/>
                      <a:gd name="connsiteX4" fmla="*/ 4686006 w 5388052"/>
                      <a:gd name="connsiteY4" fmla="*/ 759312 h 1689185"/>
                      <a:gd name="connsiteX5" fmla="*/ 5388052 w 5388052"/>
                      <a:gd name="connsiteY5" fmla="*/ 1689185 h 1689185"/>
                      <a:gd name="connsiteX0" fmla="*/ 0 w 5388052"/>
                      <a:gd name="connsiteY0" fmla="*/ 1329087 h 1687278"/>
                      <a:gd name="connsiteX1" fmla="*/ 664331 w 5388052"/>
                      <a:gd name="connsiteY1" fmla="*/ 1100972 h 1687278"/>
                      <a:gd name="connsiteX2" fmla="*/ 2076174 w 5388052"/>
                      <a:gd name="connsiteY2" fmla="*/ 80580 h 1687278"/>
                      <a:gd name="connsiteX3" fmla="*/ 3640015 w 5388052"/>
                      <a:gd name="connsiteY3" fmla="*/ 142126 h 1687278"/>
                      <a:gd name="connsiteX4" fmla="*/ 4686006 w 5388052"/>
                      <a:gd name="connsiteY4" fmla="*/ 757405 h 1687278"/>
                      <a:gd name="connsiteX5" fmla="*/ 5388052 w 5388052"/>
                      <a:gd name="connsiteY5" fmla="*/ 1687278 h 1687278"/>
                      <a:gd name="connsiteX0" fmla="*/ 0 w 5388052"/>
                      <a:gd name="connsiteY0" fmla="*/ 1334060 h 1692251"/>
                      <a:gd name="connsiteX1" fmla="*/ 664331 w 5388052"/>
                      <a:gd name="connsiteY1" fmla="*/ 1105945 h 1692251"/>
                      <a:gd name="connsiteX2" fmla="*/ 2076174 w 5388052"/>
                      <a:gd name="connsiteY2" fmla="*/ 85553 h 1692251"/>
                      <a:gd name="connsiteX3" fmla="*/ 3192632 w 5388052"/>
                      <a:gd name="connsiteY3" fmla="*/ 134153 h 1692251"/>
                      <a:gd name="connsiteX4" fmla="*/ 4686006 w 5388052"/>
                      <a:gd name="connsiteY4" fmla="*/ 762378 h 1692251"/>
                      <a:gd name="connsiteX5" fmla="*/ 5388052 w 5388052"/>
                      <a:gd name="connsiteY5" fmla="*/ 1692251 h 1692251"/>
                      <a:gd name="connsiteX0" fmla="*/ 0 w 5388052"/>
                      <a:gd name="connsiteY0" fmla="*/ 1332912 h 1691103"/>
                      <a:gd name="connsiteX1" fmla="*/ 664331 w 5388052"/>
                      <a:gd name="connsiteY1" fmla="*/ 1104797 h 1691103"/>
                      <a:gd name="connsiteX2" fmla="*/ 2076174 w 5388052"/>
                      <a:gd name="connsiteY2" fmla="*/ 84405 h 1691103"/>
                      <a:gd name="connsiteX3" fmla="*/ 3192632 w 5388052"/>
                      <a:gd name="connsiteY3" fmla="*/ 133005 h 1691103"/>
                      <a:gd name="connsiteX4" fmla="*/ 4114349 w 5388052"/>
                      <a:gd name="connsiteY4" fmla="*/ 735336 h 1691103"/>
                      <a:gd name="connsiteX5" fmla="*/ 5388052 w 5388052"/>
                      <a:gd name="connsiteY5" fmla="*/ 1691103 h 1691103"/>
                      <a:gd name="connsiteX0" fmla="*/ 0 w 4965522"/>
                      <a:gd name="connsiteY0" fmla="*/ 1332912 h 1671684"/>
                      <a:gd name="connsiteX1" fmla="*/ 664331 w 4965522"/>
                      <a:gd name="connsiteY1" fmla="*/ 1104797 h 1671684"/>
                      <a:gd name="connsiteX2" fmla="*/ 2076174 w 4965522"/>
                      <a:gd name="connsiteY2" fmla="*/ 84405 h 1671684"/>
                      <a:gd name="connsiteX3" fmla="*/ 3192632 w 4965522"/>
                      <a:gd name="connsiteY3" fmla="*/ 133005 h 1671684"/>
                      <a:gd name="connsiteX4" fmla="*/ 4114349 w 4965522"/>
                      <a:gd name="connsiteY4" fmla="*/ 735336 h 1671684"/>
                      <a:gd name="connsiteX5" fmla="*/ 4965522 w 4965522"/>
                      <a:gd name="connsiteY5" fmla="*/ 1671684 h 1671684"/>
                      <a:gd name="connsiteX0" fmla="*/ 0 w 4965522"/>
                      <a:gd name="connsiteY0" fmla="*/ 1332912 h 1671684"/>
                      <a:gd name="connsiteX1" fmla="*/ 664331 w 4965522"/>
                      <a:gd name="connsiteY1" fmla="*/ 1104797 h 1671684"/>
                      <a:gd name="connsiteX2" fmla="*/ 2076174 w 4965522"/>
                      <a:gd name="connsiteY2" fmla="*/ 84405 h 1671684"/>
                      <a:gd name="connsiteX3" fmla="*/ 3192632 w 4965522"/>
                      <a:gd name="connsiteY3" fmla="*/ 133005 h 1671684"/>
                      <a:gd name="connsiteX4" fmla="*/ 4271763 w 4965522"/>
                      <a:gd name="connsiteY4" fmla="*/ 735336 h 1671684"/>
                      <a:gd name="connsiteX5" fmla="*/ 4965522 w 4965522"/>
                      <a:gd name="connsiteY5" fmla="*/ 1671684 h 1671684"/>
                      <a:gd name="connsiteX0" fmla="*/ 0 w 4965522"/>
                      <a:gd name="connsiteY0" fmla="*/ 1380490 h 1719262"/>
                      <a:gd name="connsiteX1" fmla="*/ 664331 w 4965522"/>
                      <a:gd name="connsiteY1" fmla="*/ 1152375 h 1719262"/>
                      <a:gd name="connsiteX2" fmla="*/ 2076174 w 4965522"/>
                      <a:gd name="connsiteY2" fmla="*/ 131983 h 1719262"/>
                      <a:gd name="connsiteX3" fmla="*/ 3308620 w 4965522"/>
                      <a:gd name="connsiteY3" fmla="*/ 83485 h 1719262"/>
                      <a:gd name="connsiteX4" fmla="*/ 4271763 w 4965522"/>
                      <a:gd name="connsiteY4" fmla="*/ 782914 h 1719262"/>
                      <a:gd name="connsiteX5" fmla="*/ 4965522 w 4965522"/>
                      <a:gd name="connsiteY5" fmla="*/ 1719262 h 1719262"/>
                      <a:gd name="connsiteX0" fmla="*/ 0 w 4965522"/>
                      <a:gd name="connsiteY0" fmla="*/ 1576649 h 1915421"/>
                      <a:gd name="connsiteX1" fmla="*/ 664331 w 4965522"/>
                      <a:gd name="connsiteY1" fmla="*/ 1348534 h 1915421"/>
                      <a:gd name="connsiteX2" fmla="*/ 2043035 w 4965522"/>
                      <a:gd name="connsiteY2" fmla="*/ 62741 h 1915421"/>
                      <a:gd name="connsiteX3" fmla="*/ 3308620 w 4965522"/>
                      <a:gd name="connsiteY3" fmla="*/ 279644 h 1915421"/>
                      <a:gd name="connsiteX4" fmla="*/ 4271763 w 4965522"/>
                      <a:gd name="connsiteY4" fmla="*/ 979073 h 1915421"/>
                      <a:gd name="connsiteX5" fmla="*/ 4965522 w 4965522"/>
                      <a:gd name="connsiteY5" fmla="*/ 1915421 h 1915421"/>
                      <a:gd name="connsiteX0" fmla="*/ 0 w 4965522"/>
                      <a:gd name="connsiteY0" fmla="*/ 1690732 h 2029504"/>
                      <a:gd name="connsiteX1" fmla="*/ 664331 w 4965522"/>
                      <a:gd name="connsiteY1" fmla="*/ 1462617 h 2029504"/>
                      <a:gd name="connsiteX2" fmla="*/ 2043035 w 4965522"/>
                      <a:gd name="connsiteY2" fmla="*/ 176824 h 2029504"/>
                      <a:gd name="connsiteX3" fmla="*/ 3548882 w 4965522"/>
                      <a:gd name="connsiteY3" fmla="*/ 108906 h 2029504"/>
                      <a:gd name="connsiteX4" fmla="*/ 4271763 w 4965522"/>
                      <a:gd name="connsiteY4" fmla="*/ 1093156 h 2029504"/>
                      <a:gd name="connsiteX5" fmla="*/ 4965522 w 4965522"/>
                      <a:gd name="connsiteY5" fmla="*/ 2029504 h 2029504"/>
                      <a:gd name="connsiteX0" fmla="*/ 0 w 4965522"/>
                      <a:gd name="connsiteY0" fmla="*/ 1685106 h 2023878"/>
                      <a:gd name="connsiteX1" fmla="*/ 664331 w 4965522"/>
                      <a:gd name="connsiteY1" fmla="*/ 1456991 h 2023878"/>
                      <a:gd name="connsiteX2" fmla="*/ 2043035 w 4965522"/>
                      <a:gd name="connsiteY2" fmla="*/ 171198 h 2023878"/>
                      <a:gd name="connsiteX3" fmla="*/ 3548882 w 4965522"/>
                      <a:gd name="connsiteY3" fmla="*/ 103280 h 2023878"/>
                      <a:gd name="connsiteX4" fmla="*/ 4470601 w 4965522"/>
                      <a:gd name="connsiteY4" fmla="*/ 1003378 h 2023878"/>
                      <a:gd name="connsiteX5" fmla="*/ 4965522 w 4965522"/>
                      <a:gd name="connsiteY5" fmla="*/ 2023878 h 2023878"/>
                      <a:gd name="connsiteX0" fmla="*/ 0 w 4965522"/>
                      <a:gd name="connsiteY0" fmla="*/ 1682534 h 2021306"/>
                      <a:gd name="connsiteX1" fmla="*/ 664331 w 4965522"/>
                      <a:gd name="connsiteY1" fmla="*/ 1454419 h 2021306"/>
                      <a:gd name="connsiteX2" fmla="*/ 2043035 w 4965522"/>
                      <a:gd name="connsiteY2" fmla="*/ 168626 h 2021306"/>
                      <a:gd name="connsiteX3" fmla="*/ 3548882 w 4965522"/>
                      <a:gd name="connsiteY3" fmla="*/ 100708 h 2021306"/>
                      <a:gd name="connsiteX4" fmla="*/ 4470601 w 4965522"/>
                      <a:gd name="connsiteY4" fmla="*/ 961967 h 2021306"/>
                      <a:gd name="connsiteX5" fmla="*/ 4965522 w 4965522"/>
                      <a:gd name="connsiteY5" fmla="*/ 2021306 h 2021306"/>
                      <a:gd name="connsiteX0" fmla="*/ 0 w 4965522"/>
                      <a:gd name="connsiteY0" fmla="*/ 1682534 h 2021306"/>
                      <a:gd name="connsiteX1" fmla="*/ 664331 w 4965522"/>
                      <a:gd name="connsiteY1" fmla="*/ 1454419 h 2021306"/>
                      <a:gd name="connsiteX2" fmla="*/ 2043035 w 4965522"/>
                      <a:gd name="connsiteY2" fmla="*/ 168626 h 2021306"/>
                      <a:gd name="connsiteX3" fmla="*/ 3548882 w 4965522"/>
                      <a:gd name="connsiteY3" fmla="*/ 100708 h 2021306"/>
                      <a:gd name="connsiteX4" fmla="*/ 4470601 w 4965522"/>
                      <a:gd name="connsiteY4" fmla="*/ 961967 h 2021306"/>
                      <a:gd name="connsiteX5" fmla="*/ 4965522 w 4965522"/>
                      <a:gd name="connsiteY5" fmla="*/ 2021306 h 2021306"/>
                      <a:gd name="connsiteX0" fmla="*/ 0 w 4965522"/>
                      <a:gd name="connsiteY0" fmla="*/ 1682534 h 2021306"/>
                      <a:gd name="connsiteX1" fmla="*/ 664331 w 4965522"/>
                      <a:gd name="connsiteY1" fmla="*/ 1454419 h 2021306"/>
                      <a:gd name="connsiteX2" fmla="*/ 2043035 w 4965522"/>
                      <a:gd name="connsiteY2" fmla="*/ 168626 h 2021306"/>
                      <a:gd name="connsiteX3" fmla="*/ 3548882 w 4965522"/>
                      <a:gd name="connsiteY3" fmla="*/ 100708 h 2021306"/>
                      <a:gd name="connsiteX4" fmla="*/ 4470601 w 4965522"/>
                      <a:gd name="connsiteY4" fmla="*/ 961967 h 2021306"/>
                      <a:gd name="connsiteX5" fmla="*/ 4965522 w 4965522"/>
                      <a:gd name="connsiteY5" fmla="*/ 2021306 h 2021306"/>
                      <a:gd name="connsiteX0" fmla="*/ 0 w 4965522"/>
                      <a:gd name="connsiteY0" fmla="*/ 1682534 h 2021306"/>
                      <a:gd name="connsiteX1" fmla="*/ 664331 w 4965522"/>
                      <a:gd name="connsiteY1" fmla="*/ 1454419 h 2021306"/>
                      <a:gd name="connsiteX2" fmla="*/ 2043035 w 4965522"/>
                      <a:gd name="connsiteY2" fmla="*/ 168626 h 2021306"/>
                      <a:gd name="connsiteX3" fmla="*/ 3548882 w 4965522"/>
                      <a:gd name="connsiteY3" fmla="*/ 100708 h 2021306"/>
                      <a:gd name="connsiteX4" fmla="*/ 4470601 w 4965522"/>
                      <a:gd name="connsiteY4" fmla="*/ 961967 h 2021306"/>
                      <a:gd name="connsiteX5" fmla="*/ 4965522 w 4965522"/>
                      <a:gd name="connsiteY5" fmla="*/ 2021306 h 2021306"/>
                      <a:gd name="connsiteX0" fmla="*/ 0 w 4965522"/>
                      <a:gd name="connsiteY0" fmla="*/ 1673677 h 2012449"/>
                      <a:gd name="connsiteX1" fmla="*/ 995727 w 4965522"/>
                      <a:gd name="connsiteY1" fmla="*/ 1290205 h 2012449"/>
                      <a:gd name="connsiteX2" fmla="*/ 2043035 w 4965522"/>
                      <a:gd name="connsiteY2" fmla="*/ 159769 h 2012449"/>
                      <a:gd name="connsiteX3" fmla="*/ 3548882 w 4965522"/>
                      <a:gd name="connsiteY3" fmla="*/ 91851 h 2012449"/>
                      <a:gd name="connsiteX4" fmla="*/ 4470601 w 4965522"/>
                      <a:gd name="connsiteY4" fmla="*/ 953110 h 2012449"/>
                      <a:gd name="connsiteX5" fmla="*/ 4965522 w 4965522"/>
                      <a:gd name="connsiteY5" fmla="*/ 2012449 h 2012449"/>
                      <a:gd name="connsiteX0" fmla="*/ 0 w 4965522"/>
                      <a:gd name="connsiteY0" fmla="*/ 1727943 h 2066715"/>
                      <a:gd name="connsiteX1" fmla="*/ 995727 w 4965522"/>
                      <a:gd name="connsiteY1" fmla="*/ 1344471 h 2066715"/>
                      <a:gd name="connsiteX2" fmla="*/ 2043035 w 4965522"/>
                      <a:gd name="connsiteY2" fmla="*/ 214035 h 2066715"/>
                      <a:gd name="connsiteX3" fmla="*/ 3449464 w 4965522"/>
                      <a:gd name="connsiteY3" fmla="*/ 68438 h 2066715"/>
                      <a:gd name="connsiteX4" fmla="*/ 4470601 w 4965522"/>
                      <a:gd name="connsiteY4" fmla="*/ 1007376 h 2066715"/>
                      <a:gd name="connsiteX5" fmla="*/ 4965522 w 4965522"/>
                      <a:gd name="connsiteY5" fmla="*/ 2066715 h 2066715"/>
                      <a:gd name="connsiteX0" fmla="*/ 0 w 4965522"/>
                      <a:gd name="connsiteY0" fmla="*/ 1728899 h 2067671"/>
                      <a:gd name="connsiteX1" fmla="*/ 995727 w 4965522"/>
                      <a:gd name="connsiteY1" fmla="*/ 1345427 h 2067671"/>
                      <a:gd name="connsiteX2" fmla="*/ 2043035 w 4965522"/>
                      <a:gd name="connsiteY2" fmla="*/ 214991 h 2067671"/>
                      <a:gd name="connsiteX3" fmla="*/ 3449464 w 4965522"/>
                      <a:gd name="connsiteY3" fmla="*/ 69394 h 2067671"/>
                      <a:gd name="connsiteX4" fmla="*/ 4371183 w 4965522"/>
                      <a:gd name="connsiteY4" fmla="*/ 1021278 h 2067671"/>
                      <a:gd name="connsiteX5" fmla="*/ 4965522 w 4965522"/>
                      <a:gd name="connsiteY5" fmla="*/ 2067671 h 2067671"/>
                      <a:gd name="connsiteX0" fmla="*/ 0 w 4965522"/>
                      <a:gd name="connsiteY0" fmla="*/ 1944383 h 2283155"/>
                      <a:gd name="connsiteX1" fmla="*/ 995727 w 4965522"/>
                      <a:gd name="connsiteY1" fmla="*/ 1560911 h 2283155"/>
                      <a:gd name="connsiteX2" fmla="*/ 2109315 w 4965522"/>
                      <a:gd name="connsiteY2" fmla="*/ 87396 h 2283155"/>
                      <a:gd name="connsiteX3" fmla="*/ 3449464 w 4965522"/>
                      <a:gd name="connsiteY3" fmla="*/ 284878 h 2283155"/>
                      <a:gd name="connsiteX4" fmla="*/ 4371183 w 4965522"/>
                      <a:gd name="connsiteY4" fmla="*/ 1236762 h 2283155"/>
                      <a:gd name="connsiteX5" fmla="*/ 4965522 w 4965522"/>
                      <a:gd name="connsiteY5" fmla="*/ 2283155 h 2283155"/>
                      <a:gd name="connsiteX0" fmla="*/ 0 w 4965522"/>
                      <a:gd name="connsiteY0" fmla="*/ 1913784 h 2252556"/>
                      <a:gd name="connsiteX1" fmla="*/ 995727 w 4965522"/>
                      <a:gd name="connsiteY1" fmla="*/ 1530312 h 2252556"/>
                      <a:gd name="connsiteX2" fmla="*/ 2109315 w 4965522"/>
                      <a:gd name="connsiteY2" fmla="*/ 56797 h 2252556"/>
                      <a:gd name="connsiteX3" fmla="*/ 3714580 w 4965522"/>
                      <a:gd name="connsiteY3" fmla="*/ 390215 h 2252556"/>
                      <a:gd name="connsiteX4" fmla="*/ 4371183 w 4965522"/>
                      <a:gd name="connsiteY4" fmla="*/ 1206163 h 2252556"/>
                      <a:gd name="connsiteX5" fmla="*/ 4965522 w 4965522"/>
                      <a:gd name="connsiteY5" fmla="*/ 2252556 h 2252556"/>
                      <a:gd name="connsiteX0" fmla="*/ 0 w 4965522"/>
                      <a:gd name="connsiteY0" fmla="*/ 1922121 h 2260893"/>
                      <a:gd name="connsiteX1" fmla="*/ 995727 w 4965522"/>
                      <a:gd name="connsiteY1" fmla="*/ 1538649 h 2260893"/>
                      <a:gd name="connsiteX2" fmla="*/ 2109315 w 4965522"/>
                      <a:gd name="connsiteY2" fmla="*/ 65134 h 2260893"/>
                      <a:gd name="connsiteX3" fmla="*/ 3714580 w 4965522"/>
                      <a:gd name="connsiteY3" fmla="*/ 398552 h 2260893"/>
                      <a:gd name="connsiteX4" fmla="*/ 4371183 w 4965522"/>
                      <a:gd name="connsiteY4" fmla="*/ 1214500 h 2260893"/>
                      <a:gd name="connsiteX5" fmla="*/ 4965522 w 4965522"/>
                      <a:gd name="connsiteY5" fmla="*/ 2260893 h 2260893"/>
                      <a:gd name="connsiteX0" fmla="*/ 0 w 4965522"/>
                      <a:gd name="connsiteY0" fmla="*/ 1957628 h 2296400"/>
                      <a:gd name="connsiteX1" fmla="*/ 995727 w 4965522"/>
                      <a:gd name="connsiteY1" fmla="*/ 1574156 h 2296400"/>
                      <a:gd name="connsiteX2" fmla="*/ 2109315 w 4965522"/>
                      <a:gd name="connsiteY2" fmla="*/ 100641 h 2296400"/>
                      <a:gd name="connsiteX3" fmla="*/ 3714580 w 4965522"/>
                      <a:gd name="connsiteY3" fmla="*/ 434059 h 2296400"/>
                      <a:gd name="connsiteX4" fmla="*/ 4371183 w 4965522"/>
                      <a:gd name="connsiteY4" fmla="*/ 1250007 h 2296400"/>
                      <a:gd name="connsiteX5" fmla="*/ 4965522 w 4965522"/>
                      <a:gd name="connsiteY5" fmla="*/ 2296400 h 2296400"/>
                      <a:gd name="connsiteX0" fmla="*/ 0 w 4965522"/>
                      <a:gd name="connsiteY0" fmla="*/ 1975042 h 2313814"/>
                      <a:gd name="connsiteX1" fmla="*/ 995727 w 4965522"/>
                      <a:gd name="connsiteY1" fmla="*/ 1591570 h 2313814"/>
                      <a:gd name="connsiteX2" fmla="*/ 2109315 w 4965522"/>
                      <a:gd name="connsiteY2" fmla="*/ 118055 h 2313814"/>
                      <a:gd name="connsiteX3" fmla="*/ 3714580 w 4965522"/>
                      <a:gd name="connsiteY3" fmla="*/ 451473 h 2313814"/>
                      <a:gd name="connsiteX4" fmla="*/ 4965522 w 4965522"/>
                      <a:gd name="connsiteY4" fmla="*/ 2313814 h 2313814"/>
                      <a:gd name="connsiteX0" fmla="*/ 0 w 4965522"/>
                      <a:gd name="connsiteY0" fmla="*/ 1949471 h 2288243"/>
                      <a:gd name="connsiteX1" fmla="*/ 995727 w 4965522"/>
                      <a:gd name="connsiteY1" fmla="*/ 1565999 h 2288243"/>
                      <a:gd name="connsiteX2" fmla="*/ 2109315 w 4965522"/>
                      <a:gd name="connsiteY2" fmla="*/ 92484 h 2288243"/>
                      <a:gd name="connsiteX3" fmla="*/ 3557166 w 4965522"/>
                      <a:gd name="connsiteY3" fmla="*/ 387063 h 2288243"/>
                      <a:gd name="connsiteX4" fmla="*/ 4965522 w 4965522"/>
                      <a:gd name="connsiteY4" fmla="*/ 2288243 h 2288243"/>
                      <a:gd name="connsiteX0" fmla="*/ 0 w 4965522"/>
                      <a:gd name="connsiteY0" fmla="*/ 1949471 h 2288243"/>
                      <a:gd name="connsiteX1" fmla="*/ 995727 w 4965522"/>
                      <a:gd name="connsiteY1" fmla="*/ 1565999 h 2288243"/>
                      <a:gd name="connsiteX2" fmla="*/ 2109315 w 4965522"/>
                      <a:gd name="connsiteY2" fmla="*/ 92484 h 2288243"/>
                      <a:gd name="connsiteX3" fmla="*/ 3557166 w 4965522"/>
                      <a:gd name="connsiteY3" fmla="*/ 387063 h 2288243"/>
                      <a:gd name="connsiteX4" fmla="*/ 4965522 w 4965522"/>
                      <a:gd name="connsiteY4" fmla="*/ 2288243 h 2288243"/>
                      <a:gd name="connsiteX0" fmla="*/ 0 w 4965522"/>
                      <a:gd name="connsiteY0" fmla="*/ 1964678 h 2303450"/>
                      <a:gd name="connsiteX1" fmla="*/ 995727 w 4965522"/>
                      <a:gd name="connsiteY1" fmla="*/ 1581206 h 2303450"/>
                      <a:gd name="connsiteX2" fmla="*/ 2109315 w 4965522"/>
                      <a:gd name="connsiteY2" fmla="*/ 107691 h 2303450"/>
                      <a:gd name="connsiteX3" fmla="*/ 4110183 w 4965522"/>
                      <a:gd name="connsiteY3" fmla="*/ 357018 h 2303450"/>
                      <a:gd name="connsiteX4" fmla="*/ 4965522 w 4965522"/>
                      <a:gd name="connsiteY4" fmla="*/ 2303450 h 2303450"/>
                      <a:gd name="connsiteX0" fmla="*/ 0 w 4965522"/>
                      <a:gd name="connsiteY0" fmla="*/ 1964678 h 2303450"/>
                      <a:gd name="connsiteX1" fmla="*/ 995727 w 4965522"/>
                      <a:gd name="connsiteY1" fmla="*/ 1581206 h 2303450"/>
                      <a:gd name="connsiteX2" fmla="*/ 2404257 w 4965522"/>
                      <a:gd name="connsiteY2" fmla="*/ 107691 h 2303450"/>
                      <a:gd name="connsiteX3" fmla="*/ 4110183 w 4965522"/>
                      <a:gd name="connsiteY3" fmla="*/ 357018 h 2303450"/>
                      <a:gd name="connsiteX4" fmla="*/ 4965522 w 4965522"/>
                      <a:gd name="connsiteY4" fmla="*/ 2303450 h 2303450"/>
                      <a:gd name="connsiteX0" fmla="*/ 0 w 4965522"/>
                      <a:gd name="connsiteY0" fmla="*/ 1964678 h 2303450"/>
                      <a:gd name="connsiteX1" fmla="*/ 1345971 w 4965522"/>
                      <a:gd name="connsiteY1" fmla="*/ 1581206 h 2303450"/>
                      <a:gd name="connsiteX2" fmla="*/ 2404257 w 4965522"/>
                      <a:gd name="connsiteY2" fmla="*/ 107691 h 2303450"/>
                      <a:gd name="connsiteX3" fmla="*/ 4110183 w 4965522"/>
                      <a:gd name="connsiteY3" fmla="*/ 357018 h 2303450"/>
                      <a:gd name="connsiteX4" fmla="*/ 4965522 w 4965522"/>
                      <a:gd name="connsiteY4" fmla="*/ 2303450 h 23034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965522" h="2303450">
                        <a:moveTo>
                          <a:pt x="0" y="1964678"/>
                        </a:moveTo>
                        <a:cubicBezTo>
                          <a:pt x="323117" y="1915587"/>
                          <a:pt x="945262" y="1890704"/>
                          <a:pt x="1345971" y="1581206"/>
                        </a:cubicBezTo>
                        <a:cubicBezTo>
                          <a:pt x="1746680" y="1271708"/>
                          <a:pt x="1943555" y="311722"/>
                          <a:pt x="2404257" y="107691"/>
                        </a:cubicBezTo>
                        <a:cubicBezTo>
                          <a:pt x="2864959" y="-96340"/>
                          <a:pt x="3634149" y="-8942"/>
                          <a:pt x="4110183" y="357018"/>
                        </a:cubicBezTo>
                        <a:cubicBezTo>
                          <a:pt x="4586218" y="722978"/>
                          <a:pt x="4812613" y="1798945"/>
                          <a:pt x="4965522" y="2303450"/>
                        </a:cubicBezTo>
                      </a:path>
                    </a:pathLst>
                  </a:custGeom>
                  <a:noFill/>
                  <a:ln w="38100">
                    <a:solidFill>
                      <a:schemeClr val="accent1">
                        <a:shade val="50000"/>
                        <a:alpha val="20000"/>
                      </a:schemeClr>
                    </a:solidFill>
                    <a:prstDash val="dash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 sz="1799" dirty="0"/>
                  </a:p>
                </p:txBody>
              </p:sp>
            </p:grpSp>
            <p:sp>
              <p:nvSpPr>
                <p:cNvPr id="100" name="Forme libre : forme 99">
                  <a:extLst>
                    <a:ext uri="{FF2B5EF4-FFF2-40B4-BE49-F238E27FC236}">
                      <a16:creationId xmlns:a16="http://schemas.microsoft.com/office/drawing/2014/main" id="{CD930603-085D-9DDD-671F-436CFD3A307F}"/>
                    </a:ext>
                  </a:extLst>
                </p:cNvPr>
                <p:cNvSpPr/>
                <p:nvPr/>
              </p:nvSpPr>
              <p:spPr>
                <a:xfrm>
                  <a:off x="3988067" y="1379969"/>
                  <a:ext cx="5481291" cy="4968994"/>
                </a:xfrm>
                <a:custGeom>
                  <a:avLst/>
                  <a:gdLst>
                    <a:gd name="connsiteX0" fmla="*/ 0 w 5184843"/>
                    <a:gd name="connsiteY0" fmla="*/ 0 h 4278196"/>
                    <a:gd name="connsiteX1" fmla="*/ 875490 w 5184843"/>
                    <a:gd name="connsiteY1" fmla="*/ 4260714 h 4278196"/>
                    <a:gd name="connsiteX2" fmla="*/ 3025302 w 5184843"/>
                    <a:gd name="connsiteY2" fmla="*/ 1556425 h 4278196"/>
                    <a:gd name="connsiteX3" fmla="*/ 3988341 w 5184843"/>
                    <a:gd name="connsiteY3" fmla="*/ 2733472 h 4278196"/>
                    <a:gd name="connsiteX4" fmla="*/ 4805464 w 5184843"/>
                    <a:gd name="connsiteY4" fmla="*/ 1498059 h 4278196"/>
                    <a:gd name="connsiteX5" fmla="*/ 5184843 w 5184843"/>
                    <a:gd name="connsiteY5" fmla="*/ 1313234 h 4278196"/>
                    <a:gd name="connsiteX0" fmla="*/ 0 w 5184843"/>
                    <a:gd name="connsiteY0" fmla="*/ 0 h 4345250"/>
                    <a:gd name="connsiteX1" fmla="*/ 875490 w 5184843"/>
                    <a:gd name="connsiteY1" fmla="*/ 4260714 h 4345250"/>
                    <a:gd name="connsiteX2" fmla="*/ 2120502 w 5184843"/>
                    <a:gd name="connsiteY2" fmla="*/ 2742620 h 4345250"/>
                    <a:gd name="connsiteX3" fmla="*/ 3025302 w 5184843"/>
                    <a:gd name="connsiteY3" fmla="*/ 1556425 h 4345250"/>
                    <a:gd name="connsiteX4" fmla="*/ 3988341 w 5184843"/>
                    <a:gd name="connsiteY4" fmla="*/ 2733472 h 4345250"/>
                    <a:gd name="connsiteX5" fmla="*/ 4805464 w 5184843"/>
                    <a:gd name="connsiteY5" fmla="*/ 1498059 h 4345250"/>
                    <a:gd name="connsiteX6" fmla="*/ 5184843 w 5184843"/>
                    <a:gd name="connsiteY6" fmla="*/ 1313234 h 4345250"/>
                    <a:gd name="connsiteX0" fmla="*/ 0 w 5184843"/>
                    <a:gd name="connsiteY0" fmla="*/ 0 h 4347908"/>
                    <a:gd name="connsiteX1" fmla="*/ 875490 w 5184843"/>
                    <a:gd name="connsiteY1" fmla="*/ 4260714 h 4347908"/>
                    <a:gd name="connsiteX2" fmla="*/ 2341157 w 5184843"/>
                    <a:gd name="connsiteY2" fmla="*/ 2770637 h 4347908"/>
                    <a:gd name="connsiteX3" fmla="*/ 3025302 w 5184843"/>
                    <a:gd name="connsiteY3" fmla="*/ 1556425 h 4347908"/>
                    <a:gd name="connsiteX4" fmla="*/ 3988341 w 5184843"/>
                    <a:gd name="connsiteY4" fmla="*/ 2733472 h 4347908"/>
                    <a:gd name="connsiteX5" fmla="*/ 4805464 w 5184843"/>
                    <a:gd name="connsiteY5" fmla="*/ 1498059 h 4347908"/>
                    <a:gd name="connsiteX6" fmla="*/ 5184843 w 5184843"/>
                    <a:gd name="connsiteY6" fmla="*/ 1313234 h 4347908"/>
                    <a:gd name="connsiteX0" fmla="*/ 0 w 5184843"/>
                    <a:gd name="connsiteY0" fmla="*/ 0 h 4347908"/>
                    <a:gd name="connsiteX1" fmla="*/ 875490 w 5184843"/>
                    <a:gd name="connsiteY1" fmla="*/ 4260714 h 4347908"/>
                    <a:gd name="connsiteX2" fmla="*/ 2341157 w 5184843"/>
                    <a:gd name="connsiteY2" fmla="*/ 2770637 h 4347908"/>
                    <a:gd name="connsiteX3" fmla="*/ 3025302 w 5184843"/>
                    <a:gd name="connsiteY3" fmla="*/ 1556425 h 4347908"/>
                    <a:gd name="connsiteX4" fmla="*/ 3988341 w 5184843"/>
                    <a:gd name="connsiteY4" fmla="*/ 2733472 h 4347908"/>
                    <a:gd name="connsiteX5" fmla="*/ 4805464 w 5184843"/>
                    <a:gd name="connsiteY5" fmla="*/ 1498059 h 4347908"/>
                    <a:gd name="connsiteX6" fmla="*/ 5184843 w 5184843"/>
                    <a:gd name="connsiteY6" fmla="*/ 1313234 h 4347908"/>
                    <a:gd name="connsiteX0" fmla="*/ 0 w 5184843"/>
                    <a:gd name="connsiteY0" fmla="*/ 0 h 4267294"/>
                    <a:gd name="connsiteX1" fmla="*/ 914429 w 5184843"/>
                    <a:gd name="connsiteY1" fmla="*/ 4176661 h 4267294"/>
                    <a:gd name="connsiteX2" fmla="*/ 2341157 w 5184843"/>
                    <a:gd name="connsiteY2" fmla="*/ 2770637 h 4267294"/>
                    <a:gd name="connsiteX3" fmla="*/ 3025302 w 5184843"/>
                    <a:gd name="connsiteY3" fmla="*/ 1556425 h 4267294"/>
                    <a:gd name="connsiteX4" fmla="*/ 3988341 w 5184843"/>
                    <a:gd name="connsiteY4" fmla="*/ 2733472 h 4267294"/>
                    <a:gd name="connsiteX5" fmla="*/ 4805464 w 5184843"/>
                    <a:gd name="connsiteY5" fmla="*/ 1498059 h 4267294"/>
                    <a:gd name="connsiteX6" fmla="*/ 5184843 w 5184843"/>
                    <a:gd name="connsiteY6" fmla="*/ 1313234 h 4267294"/>
                    <a:gd name="connsiteX0" fmla="*/ 0 w 5184843"/>
                    <a:gd name="connsiteY0" fmla="*/ 0 h 4176935"/>
                    <a:gd name="connsiteX1" fmla="*/ 914429 w 5184843"/>
                    <a:gd name="connsiteY1" fmla="*/ 4176661 h 4176935"/>
                    <a:gd name="connsiteX2" fmla="*/ 2341157 w 5184843"/>
                    <a:gd name="connsiteY2" fmla="*/ 2770637 h 4176935"/>
                    <a:gd name="connsiteX3" fmla="*/ 3025302 w 5184843"/>
                    <a:gd name="connsiteY3" fmla="*/ 1556425 h 4176935"/>
                    <a:gd name="connsiteX4" fmla="*/ 3988341 w 5184843"/>
                    <a:gd name="connsiteY4" fmla="*/ 2733472 h 4176935"/>
                    <a:gd name="connsiteX5" fmla="*/ 4805464 w 5184843"/>
                    <a:gd name="connsiteY5" fmla="*/ 1498059 h 4176935"/>
                    <a:gd name="connsiteX6" fmla="*/ 5184843 w 5184843"/>
                    <a:gd name="connsiteY6" fmla="*/ 1313234 h 4176935"/>
                    <a:gd name="connsiteX0" fmla="*/ 0 w 5184843"/>
                    <a:gd name="connsiteY0" fmla="*/ 0 h 4268724"/>
                    <a:gd name="connsiteX1" fmla="*/ 914429 w 5184843"/>
                    <a:gd name="connsiteY1" fmla="*/ 4176661 h 4268724"/>
                    <a:gd name="connsiteX2" fmla="*/ 2263279 w 5184843"/>
                    <a:gd name="connsiteY2" fmla="*/ 2784647 h 4268724"/>
                    <a:gd name="connsiteX3" fmla="*/ 3025302 w 5184843"/>
                    <a:gd name="connsiteY3" fmla="*/ 1556425 h 4268724"/>
                    <a:gd name="connsiteX4" fmla="*/ 3988341 w 5184843"/>
                    <a:gd name="connsiteY4" fmla="*/ 2733472 h 4268724"/>
                    <a:gd name="connsiteX5" fmla="*/ 4805464 w 5184843"/>
                    <a:gd name="connsiteY5" fmla="*/ 1498059 h 4268724"/>
                    <a:gd name="connsiteX6" fmla="*/ 5184843 w 5184843"/>
                    <a:gd name="connsiteY6" fmla="*/ 1313234 h 4268724"/>
                    <a:gd name="connsiteX0" fmla="*/ 0 w 5184843"/>
                    <a:gd name="connsiteY0" fmla="*/ 0 h 4177323"/>
                    <a:gd name="connsiteX1" fmla="*/ 914429 w 5184843"/>
                    <a:gd name="connsiteY1" fmla="*/ 4176661 h 4177323"/>
                    <a:gd name="connsiteX2" fmla="*/ 2263279 w 5184843"/>
                    <a:gd name="connsiteY2" fmla="*/ 2784647 h 4177323"/>
                    <a:gd name="connsiteX3" fmla="*/ 3025302 w 5184843"/>
                    <a:gd name="connsiteY3" fmla="*/ 1556425 h 4177323"/>
                    <a:gd name="connsiteX4" fmla="*/ 3988341 w 5184843"/>
                    <a:gd name="connsiteY4" fmla="*/ 2733472 h 4177323"/>
                    <a:gd name="connsiteX5" fmla="*/ 4805464 w 5184843"/>
                    <a:gd name="connsiteY5" fmla="*/ 1498059 h 4177323"/>
                    <a:gd name="connsiteX6" fmla="*/ 5184843 w 5184843"/>
                    <a:gd name="connsiteY6" fmla="*/ 1313234 h 4177323"/>
                    <a:gd name="connsiteX0" fmla="*/ 0 w 5184843"/>
                    <a:gd name="connsiteY0" fmla="*/ 0 h 4177371"/>
                    <a:gd name="connsiteX1" fmla="*/ 914429 w 5184843"/>
                    <a:gd name="connsiteY1" fmla="*/ 4176661 h 4177371"/>
                    <a:gd name="connsiteX2" fmla="*/ 2263279 w 5184843"/>
                    <a:gd name="connsiteY2" fmla="*/ 2784647 h 4177371"/>
                    <a:gd name="connsiteX3" fmla="*/ 3025302 w 5184843"/>
                    <a:gd name="connsiteY3" fmla="*/ 1556425 h 4177371"/>
                    <a:gd name="connsiteX4" fmla="*/ 3988341 w 5184843"/>
                    <a:gd name="connsiteY4" fmla="*/ 2733472 h 4177371"/>
                    <a:gd name="connsiteX5" fmla="*/ 4805464 w 5184843"/>
                    <a:gd name="connsiteY5" fmla="*/ 1498059 h 4177371"/>
                    <a:gd name="connsiteX6" fmla="*/ 5184843 w 5184843"/>
                    <a:gd name="connsiteY6" fmla="*/ 1313234 h 4177371"/>
                    <a:gd name="connsiteX0" fmla="*/ 1548 w 5186391"/>
                    <a:gd name="connsiteY0" fmla="*/ 0 h 4177372"/>
                    <a:gd name="connsiteX1" fmla="*/ 915977 w 5186391"/>
                    <a:gd name="connsiteY1" fmla="*/ 4176661 h 4177372"/>
                    <a:gd name="connsiteX2" fmla="*/ 2264827 w 5186391"/>
                    <a:gd name="connsiteY2" fmla="*/ 2784647 h 4177372"/>
                    <a:gd name="connsiteX3" fmla="*/ 3026850 w 5186391"/>
                    <a:gd name="connsiteY3" fmla="*/ 1556425 h 4177372"/>
                    <a:gd name="connsiteX4" fmla="*/ 3989889 w 5186391"/>
                    <a:gd name="connsiteY4" fmla="*/ 2733472 h 4177372"/>
                    <a:gd name="connsiteX5" fmla="*/ 4807012 w 5186391"/>
                    <a:gd name="connsiteY5" fmla="*/ 1498059 h 4177372"/>
                    <a:gd name="connsiteX6" fmla="*/ 5186391 w 5186391"/>
                    <a:gd name="connsiteY6" fmla="*/ 1313234 h 4177372"/>
                    <a:gd name="connsiteX0" fmla="*/ 1548 w 5186391"/>
                    <a:gd name="connsiteY0" fmla="*/ 0 h 4177372"/>
                    <a:gd name="connsiteX1" fmla="*/ 915977 w 5186391"/>
                    <a:gd name="connsiteY1" fmla="*/ 4176661 h 4177372"/>
                    <a:gd name="connsiteX2" fmla="*/ 2264827 w 5186391"/>
                    <a:gd name="connsiteY2" fmla="*/ 2784647 h 4177372"/>
                    <a:gd name="connsiteX3" fmla="*/ 3026850 w 5186391"/>
                    <a:gd name="connsiteY3" fmla="*/ 1556425 h 4177372"/>
                    <a:gd name="connsiteX4" fmla="*/ 3989889 w 5186391"/>
                    <a:gd name="connsiteY4" fmla="*/ 2733472 h 4177372"/>
                    <a:gd name="connsiteX5" fmla="*/ 4807012 w 5186391"/>
                    <a:gd name="connsiteY5" fmla="*/ 1498059 h 4177372"/>
                    <a:gd name="connsiteX6" fmla="*/ 5186391 w 5186391"/>
                    <a:gd name="connsiteY6" fmla="*/ 1313234 h 4177372"/>
                    <a:gd name="connsiteX0" fmla="*/ 1548 w 6302934"/>
                    <a:gd name="connsiteY0" fmla="*/ 0 h 4879272"/>
                    <a:gd name="connsiteX1" fmla="*/ 915977 w 6302934"/>
                    <a:gd name="connsiteY1" fmla="*/ 4176661 h 4879272"/>
                    <a:gd name="connsiteX2" fmla="*/ 2264827 w 6302934"/>
                    <a:gd name="connsiteY2" fmla="*/ 2784647 h 4879272"/>
                    <a:gd name="connsiteX3" fmla="*/ 3026850 w 6302934"/>
                    <a:gd name="connsiteY3" fmla="*/ 1556425 h 4879272"/>
                    <a:gd name="connsiteX4" fmla="*/ 3989889 w 6302934"/>
                    <a:gd name="connsiteY4" fmla="*/ 2733472 h 4879272"/>
                    <a:gd name="connsiteX5" fmla="*/ 4807012 w 6302934"/>
                    <a:gd name="connsiteY5" fmla="*/ 1498059 h 4879272"/>
                    <a:gd name="connsiteX6" fmla="*/ 6302934 w 6302934"/>
                    <a:gd name="connsiteY6" fmla="*/ 4879272 h 4879272"/>
                    <a:gd name="connsiteX0" fmla="*/ 1548 w 6302934"/>
                    <a:gd name="connsiteY0" fmla="*/ 0 h 4879272"/>
                    <a:gd name="connsiteX1" fmla="*/ 915977 w 6302934"/>
                    <a:gd name="connsiteY1" fmla="*/ 4176661 h 4879272"/>
                    <a:gd name="connsiteX2" fmla="*/ 2264827 w 6302934"/>
                    <a:gd name="connsiteY2" fmla="*/ 2784647 h 4879272"/>
                    <a:gd name="connsiteX3" fmla="*/ 3026850 w 6302934"/>
                    <a:gd name="connsiteY3" fmla="*/ 1556425 h 4879272"/>
                    <a:gd name="connsiteX4" fmla="*/ 3989889 w 6302934"/>
                    <a:gd name="connsiteY4" fmla="*/ 2733472 h 4879272"/>
                    <a:gd name="connsiteX5" fmla="*/ 5000698 w 6302934"/>
                    <a:gd name="connsiteY5" fmla="*/ 1424280 h 4879272"/>
                    <a:gd name="connsiteX6" fmla="*/ 6302934 w 6302934"/>
                    <a:gd name="connsiteY6" fmla="*/ 4879272 h 4879272"/>
                    <a:gd name="connsiteX0" fmla="*/ 1548 w 6302934"/>
                    <a:gd name="connsiteY0" fmla="*/ 0 h 4879272"/>
                    <a:gd name="connsiteX1" fmla="*/ 915977 w 6302934"/>
                    <a:gd name="connsiteY1" fmla="*/ 4176661 h 4879272"/>
                    <a:gd name="connsiteX2" fmla="*/ 2264827 w 6302934"/>
                    <a:gd name="connsiteY2" fmla="*/ 2784647 h 4879272"/>
                    <a:gd name="connsiteX3" fmla="*/ 3026850 w 6302934"/>
                    <a:gd name="connsiteY3" fmla="*/ 1556425 h 4879272"/>
                    <a:gd name="connsiteX4" fmla="*/ 3989889 w 6302934"/>
                    <a:gd name="connsiteY4" fmla="*/ 2733472 h 4879272"/>
                    <a:gd name="connsiteX5" fmla="*/ 5000698 w 6302934"/>
                    <a:gd name="connsiteY5" fmla="*/ 1424280 h 4879272"/>
                    <a:gd name="connsiteX6" fmla="*/ 6302934 w 6302934"/>
                    <a:gd name="connsiteY6" fmla="*/ 4879272 h 4879272"/>
                    <a:gd name="connsiteX0" fmla="*/ 1548 w 6302934"/>
                    <a:gd name="connsiteY0" fmla="*/ 0 h 4879272"/>
                    <a:gd name="connsiteX1" fmla="*/ 915977 w 6302934"/>
                    <a:gd name="connsiteY1" fmla="*/ 4176661 h 4879272"/>
                    <a:gd name="connsiteX2" fmla="*/ 2264827 w 6302934"/>
                    <a:gd name="connsiteY2" fmla="*/ 2784647 h 4879272"/>
                    <a:gd name="connsiteX3" fmla="*/ 3026850 w 6302934"/>
                    <a:gd name="connsiteY3" fmla="*/ 1556425 h 4879272"/>
                    <a:gd name="connsiteX4" fmla="*/ 3989889 w 6302934"/>
                    <a:gd name="connsiteY4" fmla="*/ 2733472 h 4879272"/>
                    <a:gd name="connsiteX5" fmla="*/ 5000698 w 6302934"/>
                    <a:gd name="connsiteY5" fmla="*/ 1424280 h 4879272"/>
                    <a:gd name="connsiteX6" fmla="*/ 6302934 w 6302934"/>
                    <a:gd name="connsiteY6" fmla="*/ 4879272 h 4879272"/>
                    <a:gd name="connsiteX0" fmla="*/ 1548 w 6302934"/>
                    <a:gd name="connsiteY0" fmla="*/ 0 h 4879272"/>
                    <a:gd name="connsiteX1" fmla="*/ 915977 w 6302934"/>
                    <a:gd name="connsiteY1" fmla="*/ 4176661 h 4879272"/>
                    <a:gd name="connsiteX2" fmla="*/ 2264827 w 6302934"/>
                    <a:gd name="connsiteY2" fmla="*/ 2784647 h 4879272"/>
                    <a:gd name="connsiteX3" fmla="*/ 3129390 w 6302934"/>
                    <a:gd name="connsiteY3" fmla="*/ 1494942 h 4879272"/>
                    <a:gd name="connsiteX4" fmla="*/ 3989889 w 6302934"/>
                    <a:gd name="connsiteY4" fmla="*/ 2733472 h 4879272"/>
                    <a:gd name="connsiteX5" fmla="*/ 5000698 w 6302934"/>
                    <a:gd name="connsiteY5" fmla="*/ 1424280 h 4879272"/>
                    <a:gd name="connsiteX6" fmla="*/ 6302934 w 6302934"/>
                    <a:gd name="connsiteY6" fmla="*/ 4879272 h 4879272"/>
                    <a:gd name="connsiteX0" fmla="*/ 1548 w 6302934"/>
                    <a:gd name="connsiteY0" fmla="*/ 0 h 4879272"/>
                    <a:gd name="connsiteX1" fmla="*/ 915977 w 6302934"/>
                    <a:gd name="connsiteY1" fmla="*/ 4176661 h 4879272"/>
                    <a:gd name="connsiteX2" fmla="*/ 2264827 w 6302934"/>
                    <a:gd name="connsiteY2" fmla="*/ 2784647 h 4879272"/>
                    <a:gd name="connsiteX3" fmla="*/ 3129390 w 6302934"/>
                    <a:gd name="connsiteY3" fmla="*/ 1494942 h 4879272"/>
                    <a:gd name="connsiteX4" fmla="*/ 3989889 w 6302934"/>
                    <a:gd name="connsiteY4" fmla="*/ 2733472 h 4879272"/>
                    <a:gd name="connsiteX5" fmla="*/ 5000698 w 6302934"/>
                    <a:gd name="connsiteY5" fmla="*/ 1424280 h 4879272"/>
                    <a:gd name="connsiteX6" fmla="*/ 6302934 w 6302934"/>
                    <a:gd name="connsiteY6" fmla="*/ 4879272 h 4879272"/>
                    <a:gd name="connsiteX0" fmla="*/ 1548 w 6302934"/>
                    <a:gd name="connsiteY0" fmla="*/ 0 h 4879272"/>
                    <a:gd name="connsiteX1" fmla="*/ 915977 w 6302934"/>
                    <a:gd name="connsiteY1" fmla="*/ 4176661 h 4879272"/>
                    <a:gd name="connsiteX2" fmla="*/ 2264827 w 6302934"/>
                    <a:gd name="connsiteY2" fmla="*/ 2784647 h 4879272"/>
                    <a:gd name="connsiteX3" fmla="*/ 3129390 w 6302934"/>
                    <a:gd name="connsiteY3" fmla="*/ 1494942 h 4879272"/>
                    <a:gd name="connsiteX4" fmla="*/ 3989889 w 6302934"/>
                    <a:gd name="connsiteY4" fmla="*/ 2733472 h 4879272"/>
                    <a:gd name="connsiteX5" fmla="*/ 5000698 w 6302934"/>
                    <a:gd name="connsiteY5" fmla="*/ 1424280 h 4879272"/>
                    <a:gd name="connsiteX6" fmla="*/ 6302934 w 6302934"/>
                    <a:gd name="connsiteY6" fmla="*/ 4879272 h 4879272"/>
                    <a:gd name="connsiteX0" fmla="*/ 1548 w 6302934"/>
                    <a:gd name="connsiteY0" fmla="*/ 0 h 4879272"/>
                    <a:gd name="connsiteX1" fmla="*/ 915977 w 6302934"/>
                    <a:gd name="connsiteY1" fmla="*/ 4176661 h 4879272"/>
                    <a:gd name="connsiteX2" fmla="*/ 2264827 w 6302934"/>
                    <a:gd name="connsiteY2" fmla="*/ 2784647 h 4879272"/>
                    <a:gd name="connsiteX3" fmla="*/ 3129390 w 6302934"/>
                    <a:gd name="connsiteY3" fmla="*/ 1494942 h 4879272"/>
                    <a:gd name="connsiteX4" fmla="*/ 3989889 w 6302934"/>
                    <a:gd name="connsiteY4" fmla="*/ 2733472 h 4879272"/>
                    <a:gd name="connsiteX5" fmla="*/ 5000698 w 6302934"/>
                    <a:gd name="connsiteY5" fmla="*/ 1424280 h 4879272"/>
                    <a:gd name="connsiteX6" fmla="*/ 5698824 w 6302934"/>
                    <a:gd name="connsiteY6" fmla="*/ 2925353 h 4879272"/>
                    <a:gd name="connsiteX7" fmla="*/ 6302934 w 6302934"/>
                    <a:gd name="connsiteY7" fmla="*/ 4879272 h 4879272"/>
                    <a:gd name="connsiteX0" fmla="*/ 1548 w 6302934"/>
                    <a:gd name="connsiteY0" fmla="*/ 0 h 4879272"/>
                    <a:gd name="connsiteX1" fmla="*/ 915977 w 6302934"/>
                    <a:gd name="connsiteY1" fmla="*/ 4176661 h 4879272"/>
                    <a:gd name="connsiteX2" fmla="*/ 2264827 w 6302934"/>
                    <a:gd name="connsiteY2" fmla="*/ 2784647 h 4879272"/>
                    <a:gd name="connsiteX3" fmla="*/ 3129390 w 6302934"/>
                    <a:gd name="connsiteY3" fmla="*/ 1494942 h 4879272"/>
                    <a:gd name="connsiteX4" fmla="*/ 3989889 w 6302934"/>
                    <a:gd name="connsiteY4" fmla="*/ 2733472 h 4879272"/>
                    <a:gd name="connsiteX5" fmla="*/ 5000698 w 6302934"/>
                    <a:gd name="connsiteY5" fmla="*/ 1424280 h 4879272"/>
                    <a:gd name="connsiteX6" fmla="*/ 5846938 w 6302934"/>
                    <a:gd name="connsiteY6" fmla="*/ 2913056 h 4879272"/>
                    <a:gd name="connsiteX7" fmla="*/ 6302934 w 6302934"/>
                    <a:gd name="connsiteY7" fmla="*/ 4879272 h 4879272"/>
                    <a:gd name="connsiteX0" fmla="*/ 1548 w 6302934"/>
                    <a:gd name="connsiteY0" fmla="*/ 0 h 4879272"/>
                    <a:gd name="connsiteX1" fmla="*/ 915977 w 6302934"/>
                    <a:gd name="connsiteY1" fmla="*/ 4176661 h 4879272"/>
                    <a:gd name="connsiteX2" fmla="*/ 2264827 w 6302934"/>
                    <a:gd name="connsiteY2" fmla="*/ 2784647 h 4879272"/>
                    <a:gd name="connsiteX3" fmla="*/ 3129390 w 6302934"/>
                    <a:gd name="connsiteY3" fmla="*/ 1494942 h 4879272"/>
                    <a:gd name="connsiteX4" fmla="*/ 3989889 w 6302934"/>
                    <a:gd name="connsiteY4" fmla="*/ 2733472 h 4879272"/>
                    <a:gd name="connsiteX5" fmla="*/ 5000698 w 6302934"/>
                    <a:gd name="connsiteY5" fmla="*/ 1424280 h 4879272"/>
                    <a:gd name="connsiteX6" fmla="*/ 5846938 w 6302934"/>
                    <a:gd name="connsiteY6" fmla="*/ 2913056 h 4879272"/>
                    <a:gd name="connsiteX7" fmla="*/ 6302934 w 6302934"/>
                    <a:gd name="connsiteY7" fmla="*/ 4879272 h 4879272"/>
                    <a:gd name="connsiteX0" fmla="*/ 1548 w 6302934"/>
                    <a:gd name="connsiteY0" fmla="*/ 0 h 4879272"/>
                    <a:gd name="connsiteX1" fmla="*/ 915977 w 6302934"/>
                    <a:gd name="connsiteY1" fmla="*/ 4176661 h 4879272"/>
                    <a:gd name="connsiteX2" fmla="*/ 2264827 w 6302934"/>
                    <a:gd name="connsiteY2" fmla="*/ 2784647 h 4879272"/>
                    <a:gd name="connsiteX3" fmla="*/ 3129390 w 6302934"/>
                    <a:gd name="connsiteY3" fmla="*/ 1494942 h 4879272"/>
                    <a:gd name="connsiteX4" fmla="*/ 3989889 w 6302934"/>
                    <a:gd name="connsiteY4" fmla="*/ 2733472 h 4879272"/>
                    <a:gd name="connsiteX5" fmla="*/ 5000698 w 6302934"/>
                    <a:gd name="connsiteY5" fmla="*/ 1424280 h 4879272"/>
                    <a:gd name="connsiteX6" fmla="*/ 5846938 w 6302934"/>
                    <a:gd name="connsiteY6" fmla="*/ 2913056 h 4879272"/>
                    <a:gd name="connsiteX7" fmla="*/ 6302934 w 6302934"/>
                    <a:gd name="connsiteY7" fmla="*/ 4879272 h 4879272"/>
                    <a:gd name="connsiteX0" fmla="*/ 1548 w 6302934"/>
                    <a:gd name="connsiteY0" fmla="*/ 0 h 4879272"/>
                    <a:gd name="connsiteX1" fmla="*/ 915977 w 6302934"/>
                    <a:gd name="connsiteY1" fmla="*/ 4176661 h 4879272"/>
                    <a:gd name="connsiteX2" fmla="*/ 2264827 w 6302934"/>
                    <a:gd name="connsiteY2" fmla="*/ 2784647 h 4879272"/>
                    <a:gd name="connsiteX3" fmla="*/ 3129390 w 6302934"/>
                    <a:gd name="connsiteY3" fmla="*/ 1494942 h 4879272"/>
                    <a:gd name="connsiteX4" fmla="*/ 3989889 w 6302934"/>
                    <a:gd name="connsiteY4" fmla="*/ 2733472 h 4879272"/>
                    <a:gd name="connsiteX5" fmla="*/ 5000698 w 6302934"/>
                    <a:gd name="connsiteY5" fmla="*/ 1424280 h 4879272"/>
                    <a:gd name="connsiteX6" fmla="*/ 5755792 w 6302934"/>
                    <a:gd name="connsiteY6" fmla="*/ 2937650 h 4879272"/>
                    <a:gd name="connsiteX7" fmla="*/ 6302934 w 6302934"/>
                    <a:gd name="connsiteY7" fmla="*/ 4879272 h 4879272"/>
                    <a:gd name="connsiteX0" fmla="*/ 685 w 6250153"/>
                    <a:gd name="connsiteY0" fmla="*/ 0 h 6013991"/>
                    <a:gd name="connsiteX1" fmla="*/ 863196 w 6250153"/>
                    <a:gd name="connsiteY1" fmla="*/ 5311380 h 6013991"/>
                    <a:gd name="connsiteX2" fmla="*/ 2212046 w 6250153"/>
                    <a:gd name="connsiteY2" fmla="*/ 3919366 h 6013991"/>
                    <a:gd name="connsiteX3" fmla="*/ 3076609 w 6250153"/>
                    <a:gd name="connsiteY3" fmla="*/ 2629661 h 6013991"/>
                    <a:gd name="connsiteX4" fmla="*/ 3937108 w 6250153"/>
                    <a:gd name="connsiteY4" fmla="*/ 3868191 h 6013991"/>
                    <a:gd name="connsiteX5" fmla="*/ 4947917 w 6250153"/>
                    <a:gd name="connsiteY5" fmla="*/ 2558999 h 6013991"/>
                    <a:gd name="connsiteX6" fmla="*/ 5703011 w 6250153"/>
                    <a:gd name="connsiteY6" fmla="*/ 4072369 h 6013991"/>
                    <a:gd name="connsiteX7" fmla="*/ 6250153 w 6250153"/>
                    <a:gd name="connsiteY7" fmla="*/ 6013991 h 6013991"/>
                    <a:gd name="connsiteX0" fmla="*/ 2130 w 6251598"/>
                    <a:gd name="connsiteY0" fmla="*/ 0 h 6013991"/>
                    <a:gd name="connsiteX1" fmla="*/ 864641 w 6251598"/>
                    <a:gd name="connsiteY1" fmla="*/ 5311380 h 6013991"/>
                    <a:gd name="connsiteX2" fmla="*/ 2213491 w 6251598"/>
                    <a:gd name="connsiteY2" fmla="*/ 3919366 h 6013991"/>
                    <a:gd name="connsiteX3" fmla="*/ 3078054 w 6251598"/>
                    <a:gd name="connsiteY3" fmla="*/ 2629661 h 6013991"/>
                    <a:gd name="connsiteX4" fmla="*/ 3938553 w 6251598"/>
                    <a:gd name="connsiteY4" fmla="*/ 3868191 h 6013991"/>
                    <a:gd name="connsiteX5" fmla="*/ 4949362 w 6251598"/>
                    <a:gd name="connsiteY5" fmla="*/ 2558999 h 6013991"/>
                    <a:gd name="connsiteX6" fmla="*/ 5704456 w 6251598"/>
                    <a:gd name="connsiteY6" fmla="*/ 4072369 h 6013991"/>
                    <a:gd name="connsiteX7" fmla="*/ 6251598 w 6251598"/>
                    <a:gd name="connsiteY7" fmla="*/ 6013991 h 6013991"/>
                    <a:gd name="connsiteX0" fmla="*/ 816 w 6146446"/>
                    <a:gd name="connsiteY0" fmla="*/ 0 h 6013991"/>
                    <a:gd name="connsiteX1" fmla="*/ 759489 w 6146446"/>
                    <a:gd name="connsiteY1" fmla="*/ 5311380 h 6013991"/>
                    <a:gd name="connsiteX2" fmla="*/ 2108339 w 6146446"/>
                    <a:gd name="connsiteY2" fmla="*/ 3919366 h 6013991"/>
                    <a:gd name="connsiteX3" fmla="*/ 2972902 w 6146446"/>
                    <a:gd name="connsiteY3" fmla="*/ 2629661 h 6013991"/>
                    <a:gd name="connsiteX4" fmla="*/ 3833401 w 6146446"/>
                    <a:gd name="connsiteY4" fmla="*/ 3868191 h 6013991"/>
                    <a:gd name="connsiteX5" fmla="*/ 4844210 w 6146446"/>
                    <a:gd name="connsiteY5" fmla="*/ 2558999 h 6013991"/>
                    <a:gd name="connsiteX6" fmla="*/ 5599304 w 6146446"/>
                    <a:gd name="connsiteY6" fmla="*/ 4072369 h 6013991"/>
                    <a:gd name="connsiteX7" fmla="*/ 6146446 w 6146446"/>
                    <a:gd name="connsiteY7" fmla="*/ 6013991 h 6013991"/>
                    <a:gd name="connsiteX0" fmla="*/ 2855 w 6148485"/>
                    <a:gd name="connsiteY0" fmla="*/ 0 h 6013991"/>
                    <a:gd name="connsiteX1" fmla="*/ 761528 w 6148485"/>
                    <a:gd name="connsiteY1" fmla="*/ 5311380 h 6013991"/>
                    <a:gd name="connsiteX2" fmla="*/ 2110378 w 6148485"/>
                    <a:gd name="connsiteY2" fmla="*/ 3919366 h 6013991"/>
                    <a:gd name="connsiteX3" fmla="*/ 2974941 w 6148485"/>
                    <a:gd name="connsiteY3" fmla="*/ 2629661 h 6013991"/>
                    <a:gd name="connsiteX4" fmla="*/ 3835440 w 6148485"/>
                    <a:gd name="connsiteY4" fmla="*/ 3868191 h 6013991"/>
                    <a:gd name="connsiteX5" fmla="*/ 4846249 w 6148485"/>
                    <a:gd name="connsiteY5" fmla="*/ 2558999 h 6013991"/>
                    <a:gd name="connsiteX6" fmla="*/ 5601343 w 6148485"/>
                    <a:gd name="connsiteY6" fmla="*/ 4072369 h 6013991"/>
                    <a:gd name="connsiteX7" fmla="*/ 6148485 w 6148485"/>
                    <a:gd name="connsiteY7" fmla="*/ 6013991 h 6013991"/>
                    <a:gd name="connsiteX0" fmla="*/ 2855 w 6148485"/>
                    <a:gd name="connsiteY0" fmla="*/ 0 h 6013991"/>
                    <a:gd name="connsiteX1" fmla="*/ 761528 w 6148485"/>
                    <a:gd name="connsiteY1" fmla="*/ 5311380 h 6013991"/>
                    <a:gd name="connsiteX2" fmla="*/ 2110378 w 6148485"/>
                    <a:gd name="connsiteY2" fmla="*/ 3919366 h 6013991"/>
                    <a:gd name="connsiteX3" fmla="*/ 2974941 w 6148485"/>
                    <a:gd name="connsiteY3" fmla="*/ 2629661 h 6013991"/>
                    <a:gd name="connsiteX4" fmla="*/ 3835440 w 6148485"/>
                    <a:gd name="connsiteY4" fmla="*/ 3868191 h 6013991"/>
                    <a:gd name="connsiteX5" fmla="*/ 4839413 w 6148485"/>
                    <a:gd name="connsiteY5" fmla="*/ 1776930 h 6013991"/>
                    <a:gd name="connsiteX6" fmla="*/ 5601343 w 6148485"/>
                    <a:gd name="connsiteY6" fmla="*/ 4072369 h 6013991"/>
                    <a:gd name="connsiteX7" fmla="*/ 6148485 w 6148485"/>
                    <a:gd name="connsiteY7" fmla="*/ 6013991 h 6013991"/>
                    <a:gd name="connsiteX0" fmla="*/ 2855 w 6148485"/>
                    <a:gd name="connsiteY0" fmla="*/ 0 h 6013991"/>
                    <a:gd name="connsiteX1" fmla="*/ 761528 w 6148485"/>
                    <a:gd name="connsiteY1" fmla="*/ 5311380 h 6013991"/>
                    <a:gd name="connsiteX2" fmla="*/ 2110378 w 6148485"/>
                    <a:gd name="connsiteY2" fmla="*/ 3919366 h 6013991"/>
                    <a:gd name="connsiteX3" fmla="*/ 2974941 w 6148485"/>
                    <a:gd name="connsiteY3" fmla="*/ 2629661 h 6013991"/>
                    <a:gd name="connsiteX4" fmla="*/ 3835440 w 6148485"/>
                    <a:gd name="connsiteY4" fmla="*/ 3868191 h 6013991"/>
                    <a:gd name="connsiteX5" fmla="*/ 4839413 w 6148485"/>
                    <a:gd name="connsiteY5" fmla="*/ 1776930 h 6013991"/>
                    <a:gd name="connsiteX6" fmla="*/ 5601343 w 6148485"/>
                    <a:gd name="connsiteY6" fmla="*/ 4072369 h 6013991"/>
                    <a:gd name="connsiteX7" fmla="*/ 6148485 w 6148485"/>
                    <a:gd name="connsiteY7" fmla="*/ 6013991 h 6013991"/>
                    <a:gd name="connsiteX0" fmla="*/ 2855 w 6148485"/>
                    <a:gd name="connsiteY0" fmla="*/ 0 h 6013991"/>
                    <a:gd name="connsiteX1" fmla="*/ 761528 w 6148485"/>
                    <a:gd name="connsiteY1" fmla="*/ 5311380 h 6013991"/>
                    <a:gd name="connsiteX2" fmla="*/ 2110378 w 6148485"/>
                    <a:gd name="connsiteY2" fmla="*/ 3919366 h 6013991"/>
                    <a:gd name="connsiteX3" fmla="*/ 2974941 w 6148485"/>
                    <a:gd name="connsiteY3" fmla="*/ 2629661 h 6013991"/>
                    <a:gd name="connsiteX4" fmla="*/ 3835440 w 6148485"/>
                    <a:gd name="connsiteY4" fmla="*/ 3868191 h 6013991"/>
                    <a:gd name="connsiteX5" fmla="*/ 4839413 w 6148485"/>
                    <a:gd name="connsiteY5" fmla="*/ 1776930 h 6013991"/>
                    <a:gd name="connsiteX6" fmla="*/ 6148485 w 6148485"/>
                    <a:gd name="connsiteY6" fmla="*/ 6013991 h 6013991"/>
                    <a:gd name="connsiteX0" fmla="*/ 2855 w 6148485"/>
                    <a:gd name="connsiteY0" fmla="*/ 0 h 6013991"/>
                    <a:gd name="connsiteX1" fmla="*/ 761528 w 6148485"/>
                    <a:gd name="connsiteY1" fmla="*/ 5311380 h 6013991"/>
                    <a:gd name="connsiteX2" fmla="*/ 2110378 w 6148485"/>
                    <a:gd name="connsiteY2" fmla="*/ 3919366 h 6013991"/>
                    <a:gd name="connsiteX3" fmla="*/ 2974941 w 6148485"/>
                    <a:gd name="connsiteY3" fmla="*/ 2629661 h 6013991"/>
                    <a:gd name="connsiteX4" fmla="*/ 3835440 w 6148485"/>
                    <a:gd name="connsiteY4" fmla="*/ 3868191 h 6013991"/>
                    <a:gd name="connsiteX5" fmla="*/ 4839413 w 6148485"/>
                    <a:gd name="connsiteY5" fmla="*/ 1776930 h 6013991"/>
                    <a:gd name="connsiteX6" fmla="*/ 6148485 w 6148485"/>
                    <a:gd name="connsiteY6" fmla="*/ 6013991 h 6013991"/>
                    <a:gd name="connsiteX0" fmla="*/ 2855 w 6148485"/>
                    <a:gd name="connsiteY0" fmla="*/ 0 h 6013991"/>
                    <a:gd name="connsiteX1" fmla="*/ 761528 w 6148485"/>
                    <a:gd name="connsiteY1" fmla="*/ 5311380 h 6013991"/>
                    <a:gd name="connsiteX2" fmla="*/ 2110378 w 6148485"/>
                    <a:gd name="connsiteY2" fmla="*/ 3919366 h 6013991"/>
                    <a:gd name="connsiteX3" fmla="*/ 2974941 w 6148485"/>
                    <a:gd name="connsiteY3" fmla="*/ 2629661 h 6013991"/>
                    <a:gd name="connsiteX4" fmla="*/ 3835440 w 6148485"/>
                    <a:gd name="connsiteY4" fmla="*/ 3868191 h 6013991"/>
                    <a:gd name="connsiteX5" fmla="*/ 4839413 w 6148485"/>
                    <a:gd name="connsiteY5" fmla="*/ 1776930 h 6013991"/>
                    <a:gd name="connsiteX6" fmla="*/ 6148485 w 6148485"/>
                    <a:gd name="connsiteY6" fmla="*/ 6013991 h 6013991"/>
                    <a:gd name="connsiteX0" fmla="*/ 2855 w 6148485"/>
                    <a:gd name="connsiteY0" fmla="*/ 0 h 6013991"/>
                    <a:gd name="connsiteX1" fmla="*/ 761528 w 6148485"/>
                    <a:gd name="connsiteY1" fmla="*/ 5311380 h 6013991"/>
                    <a:gd name="connsiteX2" fmla="*/ 2110378 w 6148485"/>
                    <a:gd name="connsiteY2" fmla="*/ 3919366 h 6013991"/>
                    <a:gd name="connsiteX3" fmla="*/ 2974941 w 6148485"/>
                    <a:gd name="connsiteY3" fmla="*/ 2629661 h 6013991"/>
                    <a:gd name="connsiteX4" fmla="*/ 3835440 w 6148485"/>
                    <a:gd name="connsiteY4" fmla="*/ 3868191 h 6013991"/>
                    <a:gd name="connsiteX5" fmla="*/ 4839413 w 6148485"/>
                    <a:gd name="connsiteY5" fmla="*/ 1776930 h 6013991"/>
                    <a:gd name="connsiteX6" fmla="*/ 6148485 w 6148485"/>
                    <a:gd name="connsiteY6" fmla="*/ 6013991 h 6013991"/>
                    <a:gd name="connsiteX0" fmla="*/ 2855 w 6148485"/>
                    <a:gd name="connsiteY0" fmla="*/ 0 h 6013991"/>
                    <a:gd name="connsiteX1" fmla="*/ 761528 w 6148485"/>
                    <a:gd name="connsiteY1" fmla="*/ 5311380 h 6013991"/>
                    <a:gd name="connsiteX2" fmla="*/ 2110378 w 6148485"/>
                    <a:gd name="connsiteY2" fmla="*/ 3919366 h 6013991"/>
                    <a:gd name="connsiteX3" fmla="*/ 2974941 w 6148485"/>
                    <a:gd name="connsiteY3" fmla="*/ 2629661 h 6013991"/>
                    <a:gd name="connsiteX4" fmla="*/ 3835440 w 6148485"/>
                    <a:gd name="connsiteY4" fmla="*/ 3868191 h 6013991"/>
                    <a:gd name="connsiteX5" fmla="*/ 4839413 w 6148485"/>
                    <a:gd name="connsiteY5" fmla="*/ 1776930 h 6013991"/>
                    <a:gd name="connsiteX6" fmla="*/ 6148485 w 6148485"/>
                    <a:gd name="connsiteY6" fmla="*/ 6013991 h 6013991"/>
                    <a:gd name="connsiteX0" fmla="*/ 2855 w 6148485"/>
                    <a:gd name="connsiteY0" fmla="*/ 0 h 6013991"/>
                    <a:gd name="connsiteX1" fmla="*/ 761528 w 6148485"/>
                    <a:gd name="connsiteY1" fmla="*/ 5311380 h 6013991"/>
                    <a:gd name="connsiteX2" fmla="*/ 2110378 w 6148485"/>
                    <a:gd name="connsiteY2" fmla="*/ 3919366 h 6013991"/>
                    <a:gd name="connsiteX3" fmla="*/ 3004520 w 6148485"/>
                    <a:gd name="connsiteY3" fmla="*/ 2299778 h 6013991"/>
                    <a:gd name="connsiteX4" fmla="*/ 3835440 w 6148485"/>
                    <a:gd name="connsiteY4" fmla="*/ 3868191 h 6013991"/>
                    <a:gd name="connsiteX5" fmla="*/ 4839413 w 6148485"/>
                    <a:gd name="connsiteY5" fmla="*/ 1776930 h 6013991"/>
                    <a:gd name="connsiteX6" fmla="*/ 6148485 w 6148485"/>
                    <a:gd name="connsiteY6" fmla="*/ 6013991 h 6013991"/>
                    <a:gd name="connsiteX0" fmla="*/ 2855 w 6148485"/>
                    <a:gd name="connsiteY0" fmla="*/ 0 h 6013991"/>
                    <a:gd name="connsiteX1" fmla="*/ 761528 w 6148485"/>
                    <a:gd name="connsiteY1" fmla="*/ 5311380 h 6013991"/>
                    <a:gd name="connsiteX2" fmla="*/ 2110378 w 6148485"/>
                    <a:gd name="connsiteY2" fmla="*/ 3919366 h 6013991"/>
                    <a:gd name="connsiteX3" fmla="*/ 3004520 w 6148485"/>
                    <a:gd name="connsiteY3" fmla="*/ 2299778 h 6013991"/>
                    <a:gd name="connsiteX4" fmla="*/ 3835440 w 6148485"/>
                    <a:gd name="connsiteY4" fmla="*/ 3868191 h 6013991"/>
                    <a:gd name="connsiteX5" fmla="*/ 4888710 w 6148485"/>
                    <a:gd name="connsiteY5" fmla="*/ 2160019 h 6013991"/>
                    <a:gd name="connsiteX6" fmla="*/ 6148485 w 6148485"/>
                    <a:gd name="connsiteY6" fmla="*/ 6013991 h 6013991"/>
                    <a:gd name="connsiteX0" fmla="*/ 2855 w 6148485"/>
                    <a:gd name="connsiteY0" fmla="*/ 0 h 6013991"/>
                    <a:gd name="connsiteX1" fmla="*/ 761528 w 6148485"/>
                    <a:gd name="connsiteY1" fmla="*/ 5311380 h 6013991"/>
                    <a:gd name="connsiteX2" fmla="*/ 2110378 w 6148485"/>
                    <a:gd name="connsiteY2" fmla="*/ 3919366 h 6013991"/>
                    <a:gd name="connsiteX3" fmla="*/ 3004520 w 6148485"/>
                    <a:gd name="connsiteY3" fmla="*/ 2299778 h 6013991"/>
                    <a:gd name="connsiteX4" fmla="*/ 3835440 w 6148485"/>
                    <a:gd name="connsiteY4" fmla="*/ 3868191 h 6013991"/>
                    <a:gd name="connsiteX5" fmla="*/ 4888710 w 6148485"/>
                    <a:gd name="connsiteY5" fmla="*/ 2160019 h 6013991"/>
                    <a:gd name="connsiteX6" fmla="*/ 6148485 w 6148485"/>
                    <a:gd name="connsiteY6" fmla="*/ 6013991 h 6013991"/>
                    <a:gd name="connsiteX0" fmla="*/ 2855 w 6148485"/>
                    <a:gd name="connsiteY0" fmla="*/ 0 h 6013991"/>
                    <a:gd name="connsiteX1" fmla="*/ 761528 w 6148485"/>
                    <a:gd name="connsiteY1" fmla="*/ 5311380 h 6013991"/>
                    <a:gd name="connsiteX2" fmla="*/ 2110378 w 6148485"/>
                    <a:gd name="connsiteY2" fmla="*/ 3919366 h 6013991"/>
                    <a:gd name="connsiteX3" fmla="*/ 3004520 w 6148485"/>
                    <a:gd name="connsiteY3" fmla="*/ 2299778 h 6013991"/>
                    <a:gd name="connsiteX4" fmla="*/ 3835440 w 6148485"/>
                    <a:gd name="connsiteY4" fmla="*/ 3868191 h 6013991"/>
                    <a:gd name="connsiteX5" fmla="*/ 4888710 w 6148485"/>
                    <a:gd name="connsiteY5" fmla="*/ 2160019 h 6013991"/>
                    <a:gd name="connsiteX6" fmla="*/ 6148485 w 6148485"/>
                    <a:gd name="connsiteY6" fmla="*/ 6013991 h 6013991"/>
                    <a:gd name="connsiteX0" fmla="*/ 2855 w 6148485"/>
                    <a:gd name="connsiteY0" fmla="*/ 0 h 6013991"/>
                    <a:gd name="connsiteX1" fmla="*/ 761528 w 6148485"/>
                    <a:gd name="connsiteY1" fmla="*/ 5311380 h 6013991"/>
                    <a:gd name="connsiteX2" fmla="*/ 2110378 w 6148485"/>
                    <a:gd name="connsiteY2" fmla="*/ 3919366 h 6013991"/>
                    <a:gd name="connsiteX3" fmla="*/ 3004520 w 6148485"/>
                    <a:gd name="connsiteY3" fmla="*/ 2299778 h 6013991"/>
                    <a:gd name="connsiteX4" fmla="*/ 3835440 w 6148485"/>
                    <a:gd name="connsiteY4" fmla="*/ 3868191 h 6013991"/>
                    <a:gd name="connsiteX5" fmla="*/ 4888710 w 6148485"/>
                    <a:gd name="connsiteY5" fmla="*/ 2160019 h 6013991"/>
                    <a:gd name="connsiteX6" fmla="*/ 6148485 w 6148485"/>
                    <a:gd name="connsiteY6" fmla="*/ 6013991 h 6013991"/>
                    <a:gd name="connsiteX0" fmla="*/ 2855 w 6148485"/>
                    <a:gd name="connsiteY0" fmla="*/ 0 h 6013991"/>
                    <a:gd name="connsiteX1" fmla="*/ 761528 w 6148485"/>
                    <a:gd name="connsiteY1" fmla="*/ 5311380 h 6013991"/>
                    <a:gd name="connsiteX2" fmla="*/ 2110378 w 6148485"/>
                    <a:gd name="connsiteY2" fmla="*/ 3919366 h 6013991"/>
                    <a:gd name="connsiteX3" fmla="*/ 3004520 w 6148485"/>
                    <a:gd name="connsiteY3" fmla="*/ 2299778 h 6013991"/>
                    <a:gd name="connsiteX4" fmla="*/ 3835440 w 6148485"/>
                    <a:gd name="connsiteY4" fmla="*/ 3868191 h 6013991"/>
                    <a:gd name="connsiteX5" fmla="*/ 4888710 w 6148485"/>
                    <a:gd name="connsiteY5" fmla="*/ 2160019 h 6013991"/>
                    <a:gd name="connsiteX6" fmla="*/ 6148485 w 6148485"/>
                    <a:gd name="connsiteY6" fmla="*/ 6013991 h 6013991"/>
                    <a:gd name="connsiteX0" fmla="*/ 2855 w 6148485"/>
                    <a:gd name="connsiteY0" fmla="*/ 0 h 6013991"/>
                    <a:gd name="connsiteX1" fmla="*/ 761528 w 6148485"/>
                    <a:gd name="connsiteY1" fmla="*/ 5311380 h 6013991"/>
                    <a:gd name="connsiteX2" fmla="*/ 2110378 w 6148485"/>
                    <a:gd name="connsiteY2" fmla="*/ 3919366 h 6013991"/>
                    <a:gd name="connsiteX3" fmla="*/ 3004520 w 6148485"/>
                    <a:gd name="connsiteY3" fmla="*/ 2299778 h 6013991"/>
                    <a:gd name="connsiteX4" fmla="*/ 3835440 w 6148485"/>
                    <a:gd name="connsiteY4" fmla="*/ 3868191 h 6013991"/>
                    <a:gd name="connsiteX5" fmla="*/ 4888710 w 6148485"/>
                    <a:gd name="connsiteY5" fmla="*/ 2160019 h 6013991"/>
                    <a:gd name="connsiteX6" fmla="*/ 6148485 w 6148485"/>
                    <a:gd name="connsiteY6" fmla="*/ 6013991 h 6013991"/>
                    <a:gd name="connsiteX0" fmla="*/ 2855 w 6148485"/>
                    <a:gd name="connsiteY0" fmla="*/ 0 h 6013991"/>
                    <a:gd name="connsiteX1" fmla="*/ 761528 w 6148485"/>
                    <a:gd name="connsiteY1" fmla="*/ 5311380 h 6013991"/>
                    <a:gd name="connsiteX2" fmla="*/ 2110378 w 6148485"/>
                    <a:gd name="connsiteY2" fmla="*/ 3919366 h 6013991"/>
                    <a:gd name="connsiteX3" fmla="*/ 3037246 w 6148485"/>
                    <a:gd name="connsiteY3" fmla="*/ 1534506 h 6013991"/>
                    <a:gd name="connsiteX4" fmla="*/ 3835440 w 6148485"/>
                    <a:gd name="connsiteY4" fmla="*/ 3868191 h 6013991"/>
                    <a:gd name="connsiteX5" fmla="*/ 4888710 w 6148485"/>
                    <a:gd name="connsiteY5" fmla="*/ 2160019 h 6013991"/>
                    <a:gd name="connsiteX6" fmla="*/ 6148485 w 6148485"/>
                    <a:gd name="connsiteY6" fmla="*/ 6013991 h 6013991"/>
                    <a:gd name="connsiteX0" fmla="*/ 1230 w 6146860"/>
                    <a:gd name="connsiteY0" fmla="*/ 0 h 6013991"/>
                    <a:gd name="connsiteX1" fmla="*/ 759903 w 6146860"/>
                    <a:gd name="connsiteY1" fmla="*/ 5311380 h 6013991"/>
                    <a:gd name="connsiteX2" fmla="*/ 3035621 w 6146860"/>
                    <a:gd name="connsiteY2" fmla="*/ 1534506 h 6013991"/>
                    <a:gd name="connsiteX3" fmla="*/ 3833815 w 6146860"/>
                    <a:gd name="connsiteY3" fmla="*/ 3868191 h 6013991"/>
                    <a:gd name="connsiteX4" fmla="*/ 4887085 w 6146860"/>
                    <a:gd name="connsiteY4" fmla="*/ 2160019 h 6013991"/>
                    <a:gd name="connsiteX5" fmla="*/ 6146860 w 6146860"/>
                    <a:gd name="connsiteY5" fmla="*/ 6013991 h 6013991"/>
                    <a:gd name="connsiteX0" fmla="*/ 1230 w 6146860"/>
                    <a:gd name="connsiteY0" fmla="*/ 0 h 6013991"/>
                    <a:gd name="connsiteX1" fmla="*/ 759903 w 6146860"/>
                    <a:gd name="connsiteY1" fmla="*/ 5311380 h 6013991"/>
                    <a:gd name="connsiteX2" fmla="*/ 3035621 w 6146860"/>
                    <a:gd name="connsiteY2" fmla="*/ 1534506 h 6013991"/>
                    <a:gd name="connsiteX3" fmla="*/ 3833815 w 6146860"/>
                    <a:gd name="connsiteY3" fmla="*/ 3868191 h 6013991"/>
                    <a:gd name="connsiteX4" fmla="*/ 4887085 w 6146860"/>
                    <a:gd name="connsiteY4" fmla="*/ 2160019 h 6013991"/>
                    <a:gd name="connsiteX5" fmla="*/ 6146860 w 6146860"/>
                    <a:gd name="connsiteY5" fmla="*/ 6013991 h 6013991"/>
                    <a:gd name="connsiteX0" fmla="*/ 1023 w 6146653"/>
                    <a:gd name="connsiteY0" fmla="*/ 0 h 6013991"/>
                    <a:gd name="connsiteX1" fmla="*/ 759696 w 6146653"/>
                    <a:gd name="connsiteY1" fmla="*/ 5311380 h 6013991"/>
                    <a:gd name="connsiteX2" fmla="*/ 2664526 w 6146653"/>
                    <a:gd name="connsiteY2" fmla="*/ 1404998 h 6013991"/>
                    <a:gd name="connsiteX3" fmla="*/ 3833608 w 6146653"/>
                    <a:gd name="connsiteY3" fmla="*/ 3868191 h 6013991"/>
                    <a:gd name="connsiteX4" fmla="*/ 4886878 w 6146653"/>
                    <a:gd name="connsiteY4" fmla="*/ 2160019 h 6013991"/>
                    <a:gd name="connsiteX5" fmla="*/ 6146653 w 6146653"/>
                    <a:gd name="connsiteY5" fmla="*/ 6013991 h 6013991"/>
                    <a:gd name="connsiteX0" fmla="*/ 1023 w 6146653"/>
                    <a:gd name="connsiteY0" fmla="*/ 0 h 6013991"/>
                    <a:gd name="connsiteX1" fmla="*/ 759696 w 6146653"/>
                    <a:gd name="connsiteY1" fmla="*/ 5311380 h 6013991"/>
                    <a:gd name="connsiteX2" fmla="*/ 1546141 w 6146653"/>
                    <a:gd name="connsiteY2" fmla="*/ 3385146 h 6013991"/>
                    <a:gd name="connsiteX3" fmla="*/ 2664526 w 6146653"/>
                    <a:gd name="connsiteY3" fmla="*/ 1404998 h 6013991"/>
                    <a:gd name="connsiteX4" fmla="*/ 3833608 w 6146653"/>
                    <a:gd name="connsiteY4" fmla="*/ 3868191 h 6013991"/>
                    <a:gd name="connsiteX5" fmla="*/ 4886878 w 6146653"/>
                    <a:gd name="connsiteY5" fmla="*/ 2160019 h 6013991"/>
                    <a:gd name="connsiteX6" fmla="*/ 6146653 w 6146653"/>
                    <a:gd name="connsiteY6" fmla="*/ 6013991 h 6013991"/>
                    <a:gd name="connsiteX0" fmla="*/ 719 w 6146349"/>
                    <a:gd name="connsiteY0" fmla="*/ 0 h 6013991"/>
                    <a:gd name="connsiteX1" fmla="*/ 759392 w 6146349"/>
                    <a:gd name="connsiteY1" fmla="*/ 5311380 h 6013991"/>
                    <a:gd name="connsiteX2" fmla="*/ 1742190 w 6146349"/>
                    <a:gd name="connsiteY2" fmla="*/ 3773668 h 6013991"/>
                    <a:gd name="connsiteX3" fmla="*/ 2664222 w 6146349"/>
                    <a:gd name="connsiteY3" fmla="*/ 1404998 h 6013991"/>
                    <a:gd name="connsiteX4" fmla="*/ 3833304 w 6146349"/>
                    <a:gd name="connsiteY4" fmla="*/ 3868191 h 6013991"/>
                    <a:gd name="connsiteX5" fmla="*/ 4886574 w 6146349"/>
                    <a:gd name="connsiteY5" fmla="*/ 2160019 h 6013991"/>
                    <a:gd name="connsiteX6" fmla="*/ 6146349 w 6146349"/>
                    <a:gd name="connsiteY6" fmla="*/ 6013991 h 6013991"/>
                    <a:gd name="connsiteX0" fmla="*/ 3182 w 6148812"/>
                    <a:gd name="connsiteY0" fmla="*/ 0 h 6013991"/>
                    <a:gd name="connsiteX1" fmla="*/ 761855 w 6148812"/>
                    <a:gd name="connsiteY1" fmla="*/ 5311380 h 6013991"/>
                    <a:gd name="connsiteX2" fmla="*/ 1744653 w 6148812"/>
                    <a:gd name="connsiteY2" fmla="*/ 3773668 h 6013991"/>
                    <a:gd name="connsiteX3" fmla="*/ 2666685 w 6148812"/>
                    <a:gd name="connsiteY3" fmla="*/ 1404998 h 6013991"/>
                    <a:gd name="connsiteX4" fmla="*/ 3835767 w 6148812"/>
                    <a:gd name="connsiteY4" fmla="*/ 3868191 h 6013991"/>
                    <a:gd name="connsiteX5" fmla="*/ 4889037 w 6148812"/>
                    <a:gd name="connsiteY5" fmla="*/ 2160019 h 6013991"/>
                    <a:gd name="connsiteX6" fmla="*/ 6148812 w 6148812"/>
                    <a:gd name="connsiteY6" fmla="*/ 6013991 h 6013991"/>
                    <a:gd name="connsiteX0" fmla="*/ 3182 w 6148812"/>
                    <a:gd name="connsiteY0" fmla="*/ 0 h 6013991"/>
                    <a:gd name="connsiteX1" fmla="*/ 761855 w 6148812"/>
                    <a:gd name="connsiteY1" fmla="*/ 5311380 h 6013991"/>
                    <a:gd name="connsiteX2" fmla="*/ 1744653 w 6148812"/>
                    <a:gd name="connsiteY2" fmla="*/ 3773668 h 6013991"/>
                    <a:gd name="connsiteX3" fmla="*/ 2666685 w 6148812"/>
                    <a:gd name="connsiteY3" fmla="*/ 1404998 h 6013991"/>
                    <a:gd name="connsiteX4" fmla="*/ 3835767 w 6148812"/>
                    <a:gd name="connsiteY4" fmla="*/ 3868191 h 6013991"/>
                    <a:gd name="connsiteX5" fmla="*/ 4889037 w 6148812"/>
                    <a:gd name="connsiteY5" fmla="*/ 2160019 h 6013991"/>
                    <a:gd name="connsiteX6" fmla="*/ 6148812 w 6148812"/>
                    <a:gd name="connsiteY6" fmla="*/ 6013991 h 6013991"/>
                    <a:gd name="connsiteX0" fmla="*/ 2410 w 6148040"/>
                    <a:gd name="connsiteY0" fmla="*/ 0 h 6013991"/>
                    <a:gd name="connsiteX1" fmla="*/ 761083 w 6148040"/>
                    <a:gd name="connsiteY1" fmla="*/ 5311380 h 6013991"/>
                    <a:gd name="connsiteX2" fmla="*/ 1743881 w 6148040"/>
                    <a:gd name="connsiteY2" fmla="*/ 3773668 h 6013991"/>
                    <a:gd name="connsiteX3" fmla="*/ 2665913 w 6148040"/>
                    <a:gd name="connsiteY3" fmla="*/ 1404998 h 6013991"/>
                    <a:gd name="connsiteX4" fmla="*/ 3834995 w 6148040"/>
                    <a:gd name="connsiteY4" fmla="*/ 3868191 h 6013991"/>
                    <a:gd name="connsiteX5" fmla="*/ 4888265 w 6148040"/>
                    <a:gd name="connsiteY5" fmla="*/ 2160019 h 6013991"/>
                    <a:gd name="connsiteX6" fmla="*/ 6148040 w 6148040"/>
                    <a:gd name="connsiteY6" fmla="*/ 6013991 h 6013991"/>
                    <a:gd name="connsiteX0" fmla="*/ 1818 w 6147448"/>
                    <a:gd name="connsiteY0" fmla="*/ 0 h 6013991"/>
                    <a:gd name="connsiteX1" fmla="*/ 760491 w 6147448"/>
                    <a:gd name="connsiteY1" fmla="*/ 5311380 h 6013991"/>
                    <a:gd name="connsiteX2" fmla="*/ 1743289 w 6147448"/>
                    <a:gd name="connsiteY2" fmla="*/ 3773668 h 6013991"/>
                    <a:gd name="connsiteX3" fmla="*/ 2665321 w 6147448"/>
                    <a:gd name="connsiteY3" fmla="*/ 1404998 h 6013991"/>
                    <a:gd name="connsiteX4" fmla="*/ 3834403 w 6147448"/>
                    <a:gd name="connsiteY4" fmla="*/ 3868191 h 6013991"/>
                    <a:gd name="connsiteX5" fmla="*/ 4887673 w 6147448"/>
                    <a:gd name="connsiteY5" fmla="*/ 2160019 h 6013991"/>
                    <a:gd name="connsiteX6" fmla="*/ 6147448 w 6147448"/>
                    <a:gd name="connsiteY6" fmla="*/ 6013991 h 6013991"/>
                    <a:gd name="connsiteX0" fmla="*/ 1818 w 6147448"/>
                    <a:gd name="connsiteY0" fmla="*/ 0 h 6013991"/>
                    <a:gd name="connsiteX1" fmla="*/ 760491 w 6147448"/>
                    <a:gd name="connsiteY1" fmla="*/ 5311380 h 6013991"/>
                    <a:gd name="connsiteX2" fmla="*/ 1743289 w 6147448"/>
                    <a:gd name="connsiteY2" fmla="*/ 3773668 h 6013991"/>
                    <a:gd name="connsiteX3" fmla="*/ 2665321 w 6147448"/>
                    <a:gd name="connsiteY3" fmla="*/ 1404998 h 6013991"/>
                    <a:gd name="connsiteX4" fmla="*/ 3834403 w 6147448"/>
                    <a:gd name="connsiteY4" fmla="*/ 3868191 h 6013991"/>
                    <a:gd name="connsiteX5" fmla="*/ 4887673 w 6147448"/>
                    <a:gd name="connsiteY5" fmla="*/ 2160019 h 6013991"/>
                    <a:gd name="connsiteX6" fmla="*/ 6147448 w 6147448"/>
                    <a:gd name="connsiteY6" fmla="*/ 6013991 h 6013991"/>
                    <a:gd name="connsiteX0" fmla="*/ 680 w 6146310"/>
                    <a:gd name="connsiteY0" fmla="*/ 0 h 6013991"/>
                    <a:gd name="connsiteX1" fmla="*/ 759353 w 6146310"/>
                    <a:gd name="connsiteY1" fmla="*/ 5311380 h 6013991"/>
                    <a:gd name="connsiteX2" fmla="*/ 1567615 w 6146310"/>
                    <a:gd name="connsiteY2" fmla="*/ 3750121 h 6013991"/>
                    <a:gd name="connsiteX3" fmla="*/ 2664183 w 6146310"/>
                    <a:gd name="connsiteY3" fmla="*/ 1404998 h 6013991"/>
                    <a:gd name="connsiteX4" fmla="*/ 3833265 w 6146310"/>
                    <a:gd name="connsiteY4" fmla="*/ 3868191 h 6013991"/>
                    <a:gd name="connsiteX5" fmla="*/ 4886535 w 6146310"/>
                    <a:gd name="connsiteY5" fmla="*/ 2160019 h 6013991"/>
                    <a:gd name="connsiteX6" fmla="*/ 6146310 w 6146310"/>
                    <a:gd name="connsiteY6" fmla="*/ 6013991 h 6013991"/>
                    <a:gd name="connsiteX0" fmla="*/ 2056 w 6147686"/>
                    <a:gd name="connsiteY0" fmla="*/ 0 h 6013991"/>
                    <a:gd name="connsiteX1" fmla="*/ 760729 w 6147686"/>
                    <a:gd name="connsiteY1" fmla="*/ 5311380 h 6013991"/>
                    <a:gd name="connsiteX2" fmla="*/ 1568991 w 6147686"/>
                    <a:gd name="connsiteY2" fmla="*/ 3750121 h 6013991"/>
                    <a:gd name="connsiteX3" fmla="*/ 2665559 w 6147686"/>
                    <a:gd name="connsiteY3" fmla="*/ 1404998 h 6013991"/>
                    <a:gd name="connsiteX4" fmla="*/ 3834641 w 6147686"/>
                    <a:gd name="connsiteY4" fmla="*/ 3868191 h 6013991"/>
                    <a:gd name="connsiteX5" fmla="*/ 4887911 w 6147686"/>
                    <a:gd name="connsiteY5" fmla="*/ 2160019 h 6013991"/>
                    <a:gd name="connsiteX6" fmla="*/ 6147686 w 6147686"/>
                    <a:gd name="connsiteY6" fmla="*/ 6013991 h 6013991"/>
                    <a:gd name="connsiteX0" fmla="*/ 2056 w 6147686"/>
                    <a:gd name="connsiteY0" fmla="*/ 0 h 6013991"/>
                    <a:gd name="connsiteX1" fmla="*/ 760729 w 6147686"/>
                    <a:gd name="connsiteY1" fmla="*/ 5311380 h 6013991"/>
                    <a:gd name="connsiteX2" fmla="*/ 1568991 w 6147686"/>
                    <a:gd name="connsiteY2" fmla="*/ 3750121 h 6013991"/>
                    <a:gd name="connsiteX3" fmla="*/ 2665559 w 6147686"/>
                    <a:gd name="connsiteY3" fmla="*/ 1404998 h 6013991"/>
                    <a:gd name="connsiteX4" fmla="*/ 3834641 w 6147686"/>
                    <a:gd name="connsiteY4" fmla="*/ 3868191 h 6013991"/>
                    <a:gd name="connsiteX5" fmla="*/ 4887911 w 6147686"/>
                    <a:gd name="connsiteY5" fmla="*/ 2160019 h 6013991"/>
                    <a:gd name="connsiteX6" fmla="*/ 6147686 w 6147686"/>
                    <a:gd name="connsiteY6" fmla="*/ 6013991 h 6013991"/>
                    <a:gd name="connsiteX0" fmla="*/ 2056 w 6147686"/>
                    <a:gd name="connsiteY0" fmla="*/ 0 h 6013991"/>
                    <a:gd name="connsiteX1" fmla="*/ 760729 w 6147686"/>
                    <a:gd name="connsiteY1" fmla="*/ 5311380 h 6013991"/>
                    <a:gd name="connsiteX2" fmla="*/ 1568991 w 6147686"/>
                    <a:gd name="connsiteY2" fmla="*/ 3750121 h 6013991"/>
                    <a:gd name="connsiteX3" fmla="*/ 2665559 w 6147686"/>
                    <a:gd name="connsiteY3" fmla="*/ 1404998 h 6013991"/>
                    <a:gd name="connsiteX4" fmla="*/ 3834641 w 6147686"/>
                    <a:gd name="connsiteY4" fmla="*/ 3868191 h 6013991"/>
                    <a:gd name="connsiteX5" fmla="*/ 4887911 w 6147686"/>
                    <a:gd name="connsiteY5" fmla="*/ 2160019 h 6013991"/>
                    <a:gd name="connsiteX6" fmla="*/ 6147686 w 6147686"/>
                    <a:gd name="connsiteY6" fmla="*/ 6013991 h 6013991"/>
                    <a:gd name="connsiteX0" fmla="*/ 706 w 6146336"/>
                    <a:gd name="connsiteY0" fmla="*/ 0 h 6013991"/>
                    <a:gd name="connsiteX1" fmla="*/ 759379 w 6146336"/>
                    <a:gd name="connsiteY1" fmla="*/ 5311380 h 6013991"/>
                    <a:gd name="connsiteX2" fmla="*/ 1687634 w 6146336"/>
                    <a:gd name="connsiteY2" fmla="*/ 3750121 h 6013991"/>
                    <a:gd name="connsiteX3" fmla="*/ 2664209 w 6146336"/>
                    <a:gd name="connsiteY3" fmla="*/ 1404998 h 6013991"/>
                    <a:gd name="connsiteX4" fmla="*/ 3833291 w 6146336"/>
                    <a:gd name="connsiteY4" fmla="*/ 3868191 h 6013991"/>
                    <a:gd name="connsiteX5" fmla="*/ 4886561 w 6146336"/>
                    <a:gd name="connsiteY5" fmla="*/ 2160019 h 6013991"/>
                    <a:gd name="connsiteX6" fmla="*/ 6146336 w 6146336"/>
                    <a:gd name="connsiteY6" fmla="*/ 6013991 h 6013991"/>
                    <a:gd name="connsiteX0" fmla="*/ 1743 w 6147373"/>
                    <a:gd name="connsiteY0" fmla="*/ 0 h 6013991"/>
                    <a:gd name="connsiteX1" fmla="*/ 760416 w 6147373"/>
                    <a:gd name="connsiteY1" fmla="*/ 5311380 h 6013991"/>
                    <a:gd name="connsiteX2" fmla="*/ 1688671 w 6147373"/>
                    <a:gd name="connsiteY2" fmla="*/ 3750121 h 6013991"/>
                    <a:gd name="connsiteX3" fmla="*/ 2665246 w 6147373"/>
                    <a:gd name="connsiteY3" fmla="*/ 1404998 h 6013991"/>
                    <a:gd name="connsiteX4" fmla="*/ 3834328 w 6147373"/>
                    <a:gd name="connsiteY4" fmla="*/ 3868191 h 6013991"/>
                    <a:gd name="connsiteX5" fmla="*/ 4887598 w 6147373"/>
                    <a:gd name="connsiteY5" fmla="*/ 2160019 h 6013991"/>
                    <a:gd name="connsiteX6" fmla="*/ 6147373 w 6147373"/>
                    <a:gd name="connsiteY6" fmla="*/ 6013991 h 6013991"/>
                    <a:gd name="connsiteX0" fmla="*/ 779 w 6146409"/>
                    <a:gd name="connsiteY0" fmla="*/ 0 h 6013991"/>
                    <a:gd name="connsiteX1" fmla="*/ 759452 w 6146409"/>
                    <a:gd name="connsiteY1" fmla="*/ 5311380 h 6013991"/>
                    <a:gd name="connsiteX2" fmla="*/ 1982236 w 6146409"/>
                    <a:gd name="connsiteY2" fmla="*/ 2537459 h 6013991"/>
                    <a:gd name="connsiteX3" fmla="*/ 2664282 w 6146409"/>
                    <a:gd name="connsiteY3" fmla="*/ 1404998 h 6013991"/>
                    <a:gd name="connsiteX4" fmla="*/ 3833364 w 6146409"/>
                    <a:gd name="connsiteY4" fmla="*/ 3868191 h 6013991"/>
                    <a:gd name="connsiteX5" fmla="*/ 4886634 w 6146409"/>
                    <a:gd name="connsiteY5" fmla="*/ 2160019 h 6013991"/>
                    <a:gd name="connsiteX6" fmla="*/ 6146409 w 6146409"/>
                    <a:gd name="connsiteY6" fmla="*/ 6013991 h 6013991"/>
                    <a:gd name="connsiteX0" fmla="*/ 779 w 6146409"/>
                    <a:gd name="connsiteY0" fmla="*/ 0 h 6013991"/>
                    <a:gd name="connsiteX1" fmla="*/ 759452 w 6146409"/>
                    <a:gd name="connsiteY1" fmla="*/ 5311380 h 6013991"/>
                    <a:gd name="connsiteX2" fmla="*/ 1982236 w 6146409"/>
                    <a:gd name="connsiteY2" fmla="*/ 2537459 h 6013991"/>
                    <a:gd name="connsiteX3" fmla="*/ 2664282 w 6146409"/>
                    <a:gd name="connsiteY3" fmla="*/ 1404998 h 6013991"/>
                    <a:gd name="connsiteX4" fmla="*/ 3833364 w 6146409"/>
                    <a:gd name="connsiteY4" fmla="*/ 3868191 h 6013991"/>
                    <a:gd name="connsiteX5" fmla="*/ 4886634 w 6146409"/>
                    <a:gd name="connsiteY5" fmla="*/ 2160019 h 6013991"/>
                    <a:gd name="connsiteX6" fmla="*/ 6146409 w 6146409"/>
                    <a:gd name="connsiteY6" fmla="*/ 6013991 h 6013991"/>
                    <a:gd name="connsiteX0" fmla="*/ 779 w 6146409"/>
                    <a:gd name="connsiteY0" fmla="*/ 0 h 6013991"/>
                    <a:gd name="connsiteX1" fmla="*/ 759452 w 6146409"/>
                    <a:gd name="connsiteY1" fmla="*/ 5311380 h 6013991"/>
                    <a:gd name="connsiteX2" fmla="*/ 1982236 w 6146409"/>
                    <a:gd name="connsiteY2" fmla="*/ 2537459 h 6013991"/>
                    <a:gd name="connsiteX3" fmla="*/ 2664282 w 6146409"/>
                    <a:gd name="connsiteY3" fmla="*/ 1404998 h 6013991"/>
                    <a:gd name="connsiteX4" fmla="*/ 3833364 w 6146409"/>
                    <a:gd name="connsiteY4" fmla="*/ 3868191 h 6013991"/>
                    <a:gd name="connsiteX5" fmla="*/ 4886634 w 6146409"/>
                    <a:gd name="connsiteY5" fmla="*/ 2160019 h 6013991"/>
                    <a:gd name="connsiteX6" fmla="*/ 6146409 w 6146409"/>
                    <a:gd name="connsiteY6" fmla="*/ 6013991 h 6013991"/>
                    <a:gd name="connsiteX0" fmla="*/ 779 w 6146409"/>
                    <a:gd name="connsiteY0" fmla="*/ 0 h 6013991"/>
                    <a:gd name="connsiteX1" fmla="*/ 759452 w 6146409"/>
                    <a:gd name="connsiteY1" fmla="*/ 5311380 h 6013991"/>
                    <a:gd name="connsiteX2" fmla="*/ 1982236 w 6146409"/>
                    <a:gd name="connsiteY2" fmla="*/ 2537459 h 6013991"/>
                    <a:gd name="connsiteX3" fmla="*/ 2664282 w 6146409"/>
                    <a:gd name="connsiteY3" fmla="*/ 1404998 h 6013991"/>
                    <a:gd name="connsiteX4" fmla="*/ 3833364 w 6146409"/>
                    <a:gd name="connsiteY4" fmla="*/ 3868191 h 6013991"/>
                    <a:gd name="connsiteX5" fmla="*/ 4886634 w 6146409"/>
                    <a:gd name="connsiteY5" fmla="*/ 2160019 h 6013991"/>
                    <a:gd name="connsiteX6" fmla="*/ 6146409 w 6146409"/>
                    <a:gd name="connsiteY6" fmla="*/ 6013991 h 6013991"/>
                    <a:gd name="connsiteX0" fmla="*/ 779 w 6146409"/>
                    <a:gd name="connsiteY0" fmla="*/ 0 h 6013991"/>
                    <a:gd name="connsiteX1" fmla="*/ 759452 w 6146409"/>
                    <a:gd name="connsiteY1" fmla="*/ 5311380 h 6013991"/>
                    <a:gd name="connsiteX2" fmla="*/ 1982236 w 6146409"/>
                    <a:gd name="connsiteY2" fmla="*/ 2537459 h 6013991"/>
                    <a:gd name="connsiteX3" fmla="*/ 2664282 w 6146409"/>
                    <a:gd name="connsiteY3" fmla="*/ 1404998 h 6013991"/>
                    <a:gd name="connsiteX4" fmla="*/ 3833364 w 6146409"/>
                    <a:gd name="connsiteY4" fmla="*/ 3868191 h 6013991"/>
                    <a:gd name="connsiteX5" fmla="*/ 4886634 w 6146409"/>
                    <a:gd name="connsiteY5" fmla="*/ 2160019 h 6013991"/>
                    <a:gd name="connsiteX6" fmla="*/ 6146409 w 6146409"/>
                    <a:gd name="connsiteY6" fmla="*/ 6013991 h 6013991"/>
                    <a:gd name="connsiteX0" fmla="*/ 779 w 6146409"/>
                    <a:gd name="connsiteY0" fmla="*/ 0 h 6013991"/>
                    <a:gd name="connsiteX1" fmla="*/ 759452 w 6146409"/>
                    <a:gd name="connsiteY1" fmla="*/ 5311380 h 6013991"/>
                    <a:gd name="connsiteX2" fmla="*/ 1982236 w 6146409"/>
                    <a:gd name="connsiteY2" fmla="*/ 2537459 h 6013991"/>
                    <a:gd name="connsiteX3" fmla="*/ 2664282 w 6146409"/>
                    <a:gd name="connsiteY3" fmla="*/ 1404998 h 6013991"/>
                    <a:gd name="connsiteX4" fmla="*/ 3833364 w 6146409"/>
                    <a:gd name="connsiteY4" fmla="*/ 3868191 h 6013991"/>
                    <a:gd name="connsiteX5" fmla="*/ 4886634 w 6146409"/>
                    <a:gd name="connsiteY5" fmla="*/ 2160019 h 6013991"/>
                    <a:gd name="connsiteX6" fmla="*/ 6146409 w 6146409"/>
                    <a:gd name="connsiteY6" fmla="*/ 6013991 h 6013991"/>
                    <a:gd name="connsiteX0" fmla="*/ 779 w 6146409"/>
                    <a:gd name="connsiteY0" fmla="*/ 0 h 6013991"/>
                    <a:gd name="connsiteX1" fmla="*/ 759452 w 6146409"/>
                    <a:gd name="connsiteY1" fmla="*/ 5311380 h 6013991"/>
                    <a:gd name="connsiteX2" fmla="*/ 1982236 w 6146409"/>
                    <a:gd name="connsiteY2" fmla="*/ 2537459 h 6013991"/>
                    <a:gd name="connsiteX3" fmla="*/ 2664282 w 6146409"/>
                    <a:gd name="connsiteY3" fmla="*/ 1404998 h 6013991"/>
                    <a:gd name="connsiteX4" fmla="*/ 3833364 w 6146409"/>
                    <a:gd name="connsiteY4" fmla="*/ 3868191 h 6013991"/>
                    <a:gd name="connsiteX5" fmla="*/ 4886634 w 6146409"/>
                    <a:gd name="connsiteY5" fmla="*/ 2160019 h 6013991"/>
                    <a:gd name="connsiteX6" fmla="*/ 6146409 w 6146409"/>
                    <a:gd name="connsiteY6" fmla="*/ 6013991 h 6013991"/>
                    <a:gd name="connsiteX0" fmla="*/ 779 w 6146409"/>
                    <a:gd name="connsiteY0" fmla="*/ 0 h 6013991"/>
                    <a:gd name="connsiteX1" fmla="*/ 759452 w 6146409"/>
                    <a:gd name="connsiteY1" fmla="*/ 5311380 h 6013991"/>
                    <a:gd name="connsiteX2" fmla="*/ 1982236 w 6146409"/>
                    <a:gd name="connsiteY2" fmla="*/ 2537459 h 6013991"/>
                    <a:gd name="connsiteX3" fmla="*/ 2664282 w 6146409"/>
                    <a:gd name="connsiteY3" fmla="*/ 1404998 h 6013991"/>
                    <a:gd name="connsiteX4" fmla="*/ 3833364 w 6146409"/>
                    <a:gd name="connsiteY4" fmla="*/ 3868191 h 6013991"/>
                    <a:gd name="connsiteX5" fmla="*/ 4886634 w 6146409"/>
                    <a:gd name="connsiteY5" fmla="*/ 2160019 h 6013991"/>
                    <a:gd name="connsiteX6" fmla="*/ 6146409 w 6146409"/>
                    <a:gd name="connsiteY6" fmla="*/ 6013991 h 6013991"/>
                    <a:gd name="connsiteX0" fmla="*/ 1022 w 6146652"/>
                    <a:gd name="connsiteY0" fmla="*/ 0 h 6013991"/>
                    <a:gd name="connsiteX1" fmla="*/ 759695 w 6146652"/>
                    <a:gd name="connsiteY1" fmla="*/ 5311380 h 6013991"/>
                    <a:gd name="connsiteX2" fmla="*/ 2664525 w 6146652"/>
                    <a:gd name="connsiteY2" fmla="*/ 1404998 h 6013991"/>
                    <a:gd name="connsiteX3" fmla="*/ 3833607 w 6146652"/>
                    <a:gd name="connsiteY3" fmla="*/ 3868191 h 6013991"/>
                    <a:gd name="connsiteX4" fmla="*/ 4886877 w 6146652"/>
                    <a:gd name="connsiteY4" fmla="*/ 2160019 h 6013991"/>
                    <a:gd name="connsiteX5" fmla="*/ 6146652 w 6146652"/>
                    <a:gd name="connsiteY5" fmla="*/ 6013991 h 6013991"/>
                    <a:gd name="connsiteX0" fmla="*/ 1656 w 6147286"/>
                    <a:gd name="connsiteY0" fmla="*/ 0 h 6013991"/>
                    <a:gd name="connsiteX1" fmla="*/ 760329 w 6147286"/>
                    <a:gd name="connsiteY1" fmla="*/ 5311380 h 6013991"/>
                    <a:gd name="connsiteX2" fmla="*/ 2665159 w 6147286"/>
                    <a:gd name="connsiteY2" fmla="*/ 1404998 h 6013991"/>
                    <a:gd name="connsiteX3" fmla="*/ 3834241 w 6147286"/>
                    <a:gd name="connsiteY3" fmla="*/ 3868191 h 6013991"/>
                    <a:gd name="connsiteX4" fmla="*/ 4887511 w 6147286"/>
                    <a:gd name="connsiteY4" fmla="*/ 2160019 h 6013991"/>
                    <a:gd name="connsiteX5" fmla="*/ 6147286 w 6147286"/>
                    <a:gd name="connsiteY5" fmla="*/ 6013991 h 6013991"/>
                    <a:gd name="connsiteX0" fmla="*/ 1656 w 6147286"/>
                    <a:gd name="connsiteY0" fmla="*/ 0 h 6013991"/>
                    <a:gd name="connsiteX1" fmla="*/ 760329 w 6147286"/>
                    <a:gd name="connsiteY1" fmla="*/ 5311380 h 6013991"/>
                    <a:gd name="connsiteX2" fmla="*/ 2665159 w 6147286"/>
                    <a:gd name="connsiteY2" fmla="*/ 1404998 h 6013991"/>
                    <a:gd name="connsiteX3" fmla="*/ 3834241 w 6147286"/>
                    <a:gd name="connsiteY3" fmla="*/ 3868191 h 6013991"/>
                    <a:gd name="connsiteX4" fmla="*/ 4887511 w 6147286"/>
                    <a:gd name="connsiteY4" fmla="*/ 2160019 h 6013991"/>
                    <a:gd name="connsiteX5" fmla="*/ 6147286 w 6147286"/>
                    <a:gd name="connsiteY5" fmla="*/ 6013991 h 6013991"/>
                    <a:gd name="connsiteX0" fmla="*/ 1656 w 6147286"/>
                    <a:gd name="connsiteY0" fmla="*/ 0 h 6013991"/>
                    <a:gd name="connsiteX1" fmla="*/ 760329 w 6147286"/>
                    <a:gd name="connsiteY1" fmla="*/ 5311380 h 6013991"/>
                    <a:gd name="connsiteX2" fmla="*/ 2665159 w 6147286"/>
                    <a:gd name="connsiteY2" fmla="*/ 1404998 h 6013991"/>
                    <a:gd name="connsiteX3" fmla="*/ 3834241 w 6147286"/>
                    <a:gd name="connsiteY3" fmla="*/ 3868191 h 6013991"/>
                    <a:gd name="connsiteX4" fmla="*/ 4887511 w 6147286"/>
                    <a:gd name="connsiteY4" fmla="*/ 2160019 h 6013991"/>
                    <a:gd name="connsiteX5" fmla="*/ 6147286 w 6147286"/>
                    <a:gd name="connsiteY5" fmla="*/ 6013991 h 6013991"/>
                    <a:gd name="connsiteX0" fmla="*/ 1656 w 6147286"/>
                    <a:gd name="connsiteY0" fmla="*/ 0 h 6013991"/>
                    <a:gd name="connsiteX1" fmla="*/ 760329 w 6147286"/>
                    <a:gd name="connsiteY1" fmla="*/ 5311380 h 6013991"/>
                    <a:gd name="connsiteX2" fmla="*/ 2665159 w 6147286"/>
                    <a:gd name="connsiteY2" fmla="*/ 1404998 h 6013991"/>
                    <a:gd name="connsiteX3" fmla="*/ 3834241 w 6147286"/>
                    <a:gd name="connsiteY3" fmla="*/ 3868191 h 6013991"/>
                    <a:gd name="connsiteX4" fmla="*/ 4887511 w 6147286"/>
                    <a:gd name="connsiteY4" fmla="*/ 2376795 h 6013991"/>
                    <a:gd name="connsiteX5" fmla="*/ 6147286 w 6147286"/>
                    <a:gd name="connsiteY5" fmla="*/ 6013991 h 6013991"/>
                    <a:gd name="connsiteX0" fmla="*/ 1656 w 6147286"/>
                    <a:gd name="connsiteY0" fmla="*/ 0 h 6013991"/>
                    <a:gd name="connsiteX1" fmla="*/ 760329 w 6147286"/>
                    <a:gd name="connsiteY1" fmla="*/ 5311380 h 6013991"/>
                    <a:gd name="connsiteX2" fmla="*/ 2665159 w 6147286"/>
                    <a:gd name="connsiteY2" fmla="*/ 1404998 h 6013991"/>
                    <a:gd name="connsiteX3" fmla="*/ 3834241 w 6147286"/>
                    <a:gd name="connsiteY3" fmla="*/ 3868191 h 6013991"/>
                    <a:gd name="connsiteX4" fmla="*/ 4887511 w 6147286"/>
                    <a:gd name="connsiteY4" fmla="*/ 2376795 h 6013991"/>
                    <a:gd name="connsiteX5" fmla="*/ 6147286 w 6147286"/>
                    <a:gd name="connsiteY5" fmla="*/ 6013991 h 6013991"/>
                    <a:gd name="connsiteX0" fmla="*/ 1022 w 6146652"/>
                    <a:gd name="connsiteY0" fmla="*/ 0 h 6013991"/>
                    <a:gd name="connsiteX1" fmla="*/ 759695 w 6146652"/>
                    <a:gd name="connsiteY1" fmla="*/ 5311380 h 6013991"/>
                    <a:gd name="connsiteX2" fmla="*/ 2664526 w 6146652"/>
                    <a:gd name="connsiteY2" fmla="*/ 1855362 h 6013991"/>
                    <a:gd name="connsiteX3" fmla="*/ 3833607 w 6146652"/>
                    <a:gd name="connsiteY3" fmla="*/ 3868191 h 6013991"/>
                    <a:gd name="connsiteX4" fmla="*/ 4886877 w 6146652"/>
                    <a:gd name="connsiteY4" fmla="*/ 2376795 h 6013991"/>
                    <a:gd name="connsiteX5" fmla="*/ 6146652 w 6146652"/>
                    <a:gd name="connsiteY5" fmla="*/ 6013991 h 6013991"/>
                    <a:gd name="connsiteX0" fmla="*/ 1022 w 6146652"/>
                    <a:gd name="connsiteY0" fmla="*/ 0 h 6013991"/>
                    <a:gd name="connsiteX1" fmla="*/ 759695 w 6146652"/>
                    <a:gd name="connsiteY1" fmla="*/ 5311380 h 6013991"/>
                    <a:gd name="connsiteX2" fmla="*/ 2664526 w 6146652"/>
                    <a:gd name="connsiteY2" fmla="*/ 1855362 h 6013991"/>
                    <a:gd name="connsiteX3" fmla="*/ 3833607 w 6146652"/>
                    <a:gd name="connsiteY3" fmla="*/ 3868191 h 6013991"/>
                    <a:gd name="connsiteX4" fmla="*/ 4917524 w 6146652"/>
                    <a:gd name="connsiteY4" fmla="*/ 1926435 h 6013991"/>
                    <a:gd name="connsiteX5" fmla="*/ 6146652 w 6146652"/>
                    <a:gd name="connsiteY5" fmla="*/ 6013991 h 60139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6146652" h="6013991">
                      <a:moveTo>
                        <a:pt x="1022" y="0"/>
                      </a:moveTo>
                      <a:cubicBezTo>
                        <a:pt x="-21018" y="2490966"/>
                        <a:pt x="315778" y="5002153"/>
                        <a:pt x="759695" y="5311380"/>
                      </a:cubicBezTo>
                      <a:cubicBezTo>
                        <a:pt x="1203612" y="5620607"/>
                        <a:pt x="1979808" y="1850474"/>
                        <a:pt x="2664526" y="1855362"/>
                      </a:cubicBezTo>
                      <a:cubicBezTo>
                        <a:pt x="3349244" y="1860250"/>
                        <a:pt x="3458107" y="3856346"/>
                        <a:pt x="3833607" y="3868191"/>
                      </a:cubicBezTo>
                      <a:cubicBezTo>
                        <a:pt x="4209107" y="3880036"/>
                        <a:pt x="4388367" y="1912756"/>
                        <a:pt x="4917524" y="1926435"/>
                      </a:cubicBezTo>
                      <a:cubicBezTo>
                        <a:pt x="5446681" y="1940114"/>
                        <a:pt x="5873929" y="5131270"/>
                        <a:pt x="6146652" y="6013991"/>
                      </a:cubicBezTo>
                    </a:path>
                  </a:pathLst>
                </a:custGeom>
                <a:noFill/>
                <a:ln w="57150">
                  <a:solidFill>
                    <a:schemeClr val="tx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 sz="1799" dirty="0"/>
                </a:p>
              </p:txBody>
            </p:sp>
          </p:grpSp>
          <p:cxnSp>
            <p:nvCxnSpPr>
              <p:cNvPr id="98" name="Connecteur droit avec flèche 97">
                <a:extLst>
                  <a:ext uri="{FF2B5EF4-FFF2-40B4-BE49-F238E27FC236}">
                    <a16:creationId xmlns:a16="http://schemas.microsoft.com/office/drawing/2014/main" id="{3D4FA4E2-F162-C725-C1E1-AD9A407942D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145739" y="2543462"/>
                <a:ext cx="2109097" cy="421411"/>
              </a:xfrm>
              <a:prstGeom prst="straightConnector1">
                <a:avLst/>
              </a:prstGeom>
              <a:ln w="88900">
                <a:solidFill>
                  <a:srgbClr val="FF0000"/>
                </a:solidFill>
                <a:tailEnd type="stealth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05" name="Connecteur droit avec flèche 104">
              <a:extLst>
                <a:ext uri="{FF2B5EF4-FFF2-40B4-BE49-F238E27FC236}">
                  <a16:creationId xmlns:a16="http://schemas.microsoft.com/office/drawing/2014/main" id="{F52383BC-7587-5ED2-AF2E-BDC3BD65FED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388137" y="3928180"/>
              <a:ext cx="1046741" cy="306119"/>
            </a:xfrm>
            <a:prstGeom prst="straightConnector1">
              <a:avLst/>
            </a:prstGeom>
            <a:ln w="88900">
              <a:solidFill>
                <a:schemeClr val="bg2">
                  <a:lumMod val="10000"/>
                </a:schemeClr>
              </a:solidFill>
              <a:tailEnd type="stealth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8" name="Groupe 117">
            <a:extLst>
              <a:ext uri="{FF2B5EF4-FFF2-40B4-BE49-F238E27FC236}">
                <a16:creationId xmlns:a16="http://schemas.microsoft.com/office/drawing/2014/main" id="{B8DD85C0-13F7-BCF1-73AF-4C448EFFA366}"/>
              </a:ext>
            </a:extLst>
          </p:cNvPr>
          <p:cNvGrpSpPr/>
          <p:nvPr/>
        </p:nvGrpSpPr>
        <p:grpSpPr>
          <a:xfrm>
            <a:off x="9183013" y="4753459"/>
            <a:ext cx="2294354" cy="1783280"/>
            <a:chOff x="9183013" y="4753459"/>
            <a:chExt cx="2294354" cy="1783280"/>
          </a:xfrm>
        </p:grpSpPr>
        <p:grpSp>
          <p:nvGrpSpPr>
            <p:cNvPr id="109" name="Groupe 108">
              <a:extLst>
                <a:ext uri="{FF2B5EF4-FFF2-40B4-BE49-F238E27FC236}">
                  <a16:creationId xmlns:a16="http://schemas.microsoft.com/office/drawing/2014/main" id="{6A10AFD1-2C59-ECB8-8529-B37DDE446043}"/>
                </a:ext>
              </a:extLst>
            </p:cNvPr>
            <p:cNvGrpSpPr/>
            <p:nvPr/>
          </p:nvGrpSpPr>
          <p:grpSpPr>
            <a:xfrm>
              <a:off x="9183013" y="4753459"/>
              <a:ext cx="2294354" cy="1783280"/>
              <a:chOff x="3831286" y="822570"/>
              <a:chExt cx="6789061" cy="5526393"/>
            </a:xfrm>
          </p:grpSpPr>
          <p:grpSp>
            <p:nvGrpSpPr>
              <p:cNvPr id="111" name="Groupe 110">
                <a:extLst>
                  <a:ext uri="{FF2B5EF4-FFF2-40B4-BE49-F238E27FC236}">
                    <a16:creationId xmlns:a16="http://schemas.microsoft.com/office/drawing/2014/main" id="{C278BBF5-36B1-F13E-50A1-F289BC12A5BD}"/>
                  </a:ext>
                </a:extLst>
              </p:cNvPr>
              <p:cNvGrpSpPr/>
              <p:nvPr/>
            </p:nvGrpSpPr>
            <p:grpSpPr>
              <a:xfrm>
                <a:off x="3831286" y="822570"/>
                <a:ext cx="6789061" cy="5420556"/>
                <a:chOff x="3728404" y="1166403"/>
                <a:chExt cx="6258174" cy="5015414"/>
              </a:xfrm>
            </p:grpSpPr>
            <p:grpSp>
              <p:nvGrpSpPr>
                <p:cNvPr id="113" name="Groupe 112">
                  <a:extLst>
                    <a:ext uri="{FF2B5EF4-FFF2-40B4-BE49-F238E27FC236}">
                      <a16:creationId xmlns:a16="http://schemas.microsoft.com/office/drawing/2014/main" id="{F87C9579-D46D-3AC5-402F-B4EA11F4D504}"/>
                    </a:ext>
                  </a:extLst>
                </p:cNvPr>
                <p:cNvGrpSpPr/>
                <p:nvPr/>
              </p:nvGrpSpPr>
              <p:grpSpPr>
                <a:xfrm>
                  <a:off x="3728404" y="1166403"/>
                  <a:ext cx="6258174" cy="4648164"/>
                  <a:chOff x="3889483" y="116733"/>
                  <a:chExt cx="7598883" cy="6080137"/>
                </a:xfrm>
              </p:grpSpPr>
              <p:cxnSp>
                <p:nvCxnSpPr>
                  <p:cNvPr id="115" name="Connecteur droit avec flèche 114">
                    <a:extLst>
                      <a:ext uri="{FF2B5EF4-FFF2-40B4-BE49-F238E27FC236}">
                        <a16:creationId xmlns:a16="http://schemas.microsoft.com/office/drawing/2014/main" id="{4386FC66-9E50-361D-5E6F-0B2767ACEF9A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3889483" y="6187142"/>
                    <a:ext cx="7598883" cy="0"/>
                  </a:xfrm>
                  <a:prstGeom prst="straightConnector1">
                    <a:avLst/>
                  </a:prstGeom>
                  <a:ln w="57150">
                    <a:tailEnd type="triangle"/>
                  </a:ln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16" name="Connecteur droit avec flèche 115">
                    <a:extLst>
                      <a:ext uri="{FF2B5EF4-FFF2-40B4-BE49-F238E27FC236}">
                        <a16:creationId xmlns:a16="http://schemas.microsoft.com/office/drawing/2014/main" id="{E781C97A-D36E-C748-7210-0745EB582823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3897142" y="116733"/>
                    <a:ext cx="31251" cy="6080137"/>
                  </a:xfrm>
                  <a:prstGeom prst="straightConnector1">
                    <a:avLst/>
                  </a:prstGeom>
                  <a:ln w="57150">
                    <a:tailEnd type="triangle"/>
                  </a:ln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114" name="Forme libre : forme 113">
                  <a:extLst>
                    <a:ext uri="{FF2B5EF4-FFF2-40B4-BE49-F238E27FC236}">
                      <a16:creationId xmlns:a16="http://schemas.microsoft.com/office/drawing/2014/main" id="{0EE8F495-723F-AF2A-D9B9-50067F46CAF4}"/>
                    </a:ext>
                  </a:extLst>
                </p:cNvPr>
                <p:cNvSpPr/>
                <p:nvPr/>
              </p:nvSpPr>
              <p:spPr>
                <a:xfrm>
                  <a:off x="3763108" y="3156379"/>
                  <a:ext cx="5710813" cy="3025438"/>
                </a:xfrm>
                <a:custGeom>
                  <a:avLst/>
                  <a:gdLst>
                    <a:gd name="connsiteX0" fmla="*/ 0 w 5758961"/>
                    <a:gd name="connsiteY0" fmla="*/ 1315473 h 2054027"/>
                    <a:gd name="connsiteX1" fmla="*/ 888023 w 5758961"/>
                    <a:gd name="connsiteY1" fmla="*/ 1113250 h 2054027"/>
                    <a:gd name="connsiteX2" fmla="*/ 1450730 w 5758961"/>
                    <a:gd name="connsiteY2" fmla="*/ 691220 h 2054027"/>
                    <a:gd name="connsiteX3" fmla="*/ 2382715 w 5758961"/>
                    <a:gd name="connsiteY3" fmla="*/ 66966 h 2054027"/>
                    <a:gd name="connsiteX4" fmla="*/ 3640015 w 5758961"/>
                    <a:gd name="connsiteY4" fmla="*/ 128512 h 2054027"/>
                    <a:gd name="connsiteX5" fmla="*/ 5002823 w 5758961"/>
                    <a:gd name="connsiteY5" fmla="*/ 1051704 h 2054027"/>
                    <a:gd name="connsiteX6" fmla="*/ 5758961 w 5758961"/>
                    <a:gd name="connsiteY6" fmla="*/ 2054027 h 2054027"/>
                    <a:gd name="connsiteX0" fmla="*/ 0 w 5388052"/>
                    <a:gd name="connsiteY0" fmla="*/ 1315473 h 1673664"/>
                    <a:gd name="connsiteX1" fmla="*/ 888023 w 5388052"/>
                    <a:gd name="connsiteY1" fmla="*/ 1113250 h 1673664"/>
                    <a:gd name="connsiteX2" fmla="*/ 1450730 w 5388052"/>
                    <a:gd name="connsiteY2" fmla="*/ 691220 h 1673664"/>
                    <a:gd name="connsiteX3" fmla="*/ 2382715 w 5388052"/>
                    <a:gd name="connsiteY3" fmla="*/ 66966 h 1673664"/>
                    <a:gd name="connsiteX4" fmla="*/ 3640015 w 5388052"/>
                    <a:gd name="connsiteY4" fmla="*/ 128512 h 1673664"/>
                    <a:gd name="connsiteX5" fmla="*/ 5002823 w 5388052"/>
                    <a:gd name="connsiteY5" fmla="*/ 1051704 h 1673664"/>
                    <a:gd name="connsiteX6" fmla="*/ 5388052 w 5388052"/>
                    <a:gd name="connsiteY6" fmla="*/ 1673664 h 1673664"/>
                    <a:gd name="connsiteX0" fmla="*/ 0 w 5388052"/>
                    <a:gd name="connsiteY0" fmla="*/ 1299996 h 1658187"/>
                    <a:gd name="connsiteX1" fmla="*/ 888023 w 5388052"/>
                    <a:gd name="connsiteY1" fmla="*/ 1097773 h 1658187"/>
                    <a:gd name="connsiteX2" fmla="*/ 1450730 w 5388052"/>
                    <a:gd name="connsiteY2" fmla="*/ 675743 h 1658187"/>
                    <a:gd name="connsiteX3" fmla="*/ 2382715 w 5388052"/>
                    <a:gd name="connsiteY3" fmla="*/ 51489 h 1658187"/>
                    <a:gd name="connsiteX4" fmla="*/ 3640015 w 5388052"/>
                    <a:gd name="connsiteY4" fmla="*/ 113035 h 1658187"/>
                    <a:gd name="connsiteX5" fmla="*/ 4686006 w 5388052"/>
                    <a:gd name="connsiteY5" fmla="*/ 728314 h 1658187"/>
                    <a:gd name="connsiteX6" fmla="*/ 5388052 w 5388052"/>
                    <a:gd name="connsiteY6" fmla="*/ 1658187 h 1658187"/>
                    <a:gd name="connsiteX0" fmla="*/ 0 w 5388052"/>
                    <a:gd name="connsiteY0" fmla="*/ 1299996 h 1658187"/>
                    <a:gd name="connsiteX1" fmla="*/ 888023 w 5388052"/>
                    <a:gd name="connsiteY1" fmla="*/ 1097773 h 1658187"/>
                    <a:gd name="connsiteX2" fmla="*/ 1450730 w 5388052"/>
                    <a:gd name="connsiteY2" fmla="*/ 675743 h 1658187"/>
                    <a:gd name="connsiteX3" fmla="*/ 2076174 w 5388052"/>
                    <a:gd name="connsiteY3" fmla="*/ 51489 h 1658187"/>
                    <a:gd name="connsiteX4" fmla="*/ 3640015 w 5388052"/>
                    <a:gd name="connsiteY4" fmla="*/ 113035 h 1658187"/>
                    <a:gd name="connsiteX5" fmla="*/ 4686006 w 5388052"/>
                    <a:gd name="connsiteY5" fmla="*/ 728314 h 1658187"/>
                    <a:gd name="connsiteX6" fmla="*/ 5388052 w 5388052"/>
                    <a:gd name="connsiteY6" fmla="*/ 1658187 h 1658187"/>
                    <a:gd name="connsiteX0" fmla="*/ 0 w 5388052"/>
                    <a:gd name="connsiteY0" fmla="*/ 1299996 h 1658187"/>
                    <a:gd name="connsiteX1" fmla="*/ 888023 w 5388052"/>
                    <a:gd name="connsiteY1" fmla="*/ 1097773 h 1658187"/>
                    <a:gd name="connsiteX2" fmla="*/ 1202184 w 5388052"/>
                    <a:gd name="connsiteY2" fmla="*/ 675743 h 1658187"/>
                    <a:gd name="connsiteX3" fmla="*/ 2076174 w 5388052"/>
                    <a:gd name="connsiteY3" fmla="*/ 51489 h 1658187"/>
                    <a:gd name="connsiteX4" fmla="*/ 3640015 w 5388052"/>
                    <a:gd name="connsiteY4" fmla="*/ 113035 h 1658187"/>
                    <a:gd name="connsiteX5" fmla="*/ 4686006 w 5388052"/>
                    <a:gd name="connsiteY5" fmla="*/ 728314 h 1658187"/>
                    <a:gd name="connsiteX6" fmla="*/ 5388052 w 5388052"/>
                    <a:gd name="connsiteY6" fmla="*/ 1658187 h 1658187"/>
                    <a:gd name="connsiteX0" fmla="*/ 0 w 5388052"/>
                    <a:gd name="connsiteY0" fmla="*/ 1330994 h 1689185"/>
                    <a:gd name="connsiteX1" fmla="*/ 888023 w 5388052"/>
                    <a:gd name="connsiteY1" fmla="*/ 1128771 h 1689185"/>
                    <a:gd name="connsiteX2" fmla="*/ 2076174 w 5388052"/>
                    <a:gd name="connsiteY2" fmla="*/ 82487 h 1689185"/>
                    <a:gd name="connsiteX3" fmla="*/ 3640015 w 5388052"/>
                    <a:gd name="connsiteY3" fmla="*/ 144033 h 1689185"/>
                    <a:gd name="connsiteX4" fmla="*/ 4686006 w 5388052"/>
                    <a:gd name="connsiteY4" fmla="*/ 759312 h 1689185"/>
                    <a:gd name="connsiteX5" fmla="*/ 5388052 w 5388052"/>
                    <a:gd name="connsiteY5" fmla="*/ 1689185 h 1689185"/>
                    <a:gd name="connsiteX0" fmla="*/ 0 w 5388052"/>
                    <a:gd name="connsiteY0" fmla="*/ 1329087 h 1687278"/>
                    <a:gd name="connsiteX1" fmla="*/ 664331 w 5388052"/>
                    <a:gd name="connsiteY1" fmla="*/ 1100972 h 1687278"/>
                    <a:gd name="connsiteX2" fmla="*/ 2076174 w 5388052"/>
                    <a:gd name="connsiteY2" fmla="*/ 80580 h 1687278"/>
                    <a:gd name="connsiteX3" fmla="*/ 3640015 w 5388052"/>
                    <a:gd name="connsiteY3" fmla="*/ 142126 h 1687278"/>
                    <a:gd name="connsiteX4" fmla="*/ 4686006 w 5388052"/>
                    <a:gd name="connsiteY4" fmla="*/ 757405 h 1687278"/>
                    <a:gd name="connsiteX5" fmla="*/ 5388052 w 5388052"/>
                    <a:gd name="connsiteY5" fmla="*/ 1687278 h 1687278"/>
                    <a:gd name="connsiteX0" fmla="*/ 0 w 5388052"/>
                    <a:gd name="connsiteY0" fmla="*/ 1334060 h 1692251"/>
                    <a:gd name="connsiteX1" fmla="*/ 664331 w 5388052"/>
                    <a:gd name="connsiteY1" fmla="*/ 1105945 h 1692251"/>
                    <a:gd name="connsiteX2" fmla="*/ 2076174 w 5388052"/>
                    <a:gd name="connsiteY2" fmla="*/ 85553 h 1692251"/>
                    <a:gd name="connsiteX3" fmla="*/ 3192632 w 5388052"/>
                    <a:gd name="connsiteY3" fmla="*/ 134153 h 1692251"/>
                    <a:gd name="connsiteX4" fmla="*/ 4686006 w 5388052"/>
                    <a:gd name="connsiteY4" fmla="*/ 762378 h 1692251"/>
                    <a:gd name="connsiteX5" fmla="*/ 5388052 w 5388052"/>
                    <a:gd name="connsiteY5" fmla="*/ 1692251 h 1692251"/>
                    <a:gd name="connsiteX0" fmla="*/ 0 w 5388052"/>
                    <a:gd name="connsiteY0" fmla="*/ 1332912 h 1691103"/>
                    <a:gd name="connsiteX1" fmla="*/ 664331 w 5388052"/>
                    <a:gd name="connsiteY1" fmla="*/ 1104797 h 1691103"/>
                    <a:gd name="connsiteX2" fmla="*/ 2076174 w 5388052"/>
                    <a:gd name="connsiteY2" fmla="*/ 84405 h 1691103"/>
                    <a:gd name="connsiteX3" fmla="*/ 3192632 w 5388052"/>
                    <a:gd name="connsiteY3" fmla="*/ 133005 h 1691103"/>
                    <a:gd name="connsiteX4" fmla="*/ 4114349 w 5388052"/>
                    <a:gd name="connsiteY4" fmla="*/ 735336 h 1691103"/>
                    <a:gd name="connsiteX5" fmla="*/ 5388052 w 5388052"/>
                    <a:gd name="connsiteY5" fmla="*/ 1691103 h 1691103"/>
                    <a:gd name="connsiteX0" fmla="*/ 0 w 4965522"/>
                    <a:gd name="connsiteY0" fmla="*/ 1332912 h 1671684"/>
                    <a:gd name="connsiteX1" fmla="*/ 664331 w 4965522"/>
                    <a:gd name="connsiteY1" fmla="*/ 1104797 h 1671684"/>
                    <a:gd name="connsiteX2" fmla="*/ 2076174 w 4965522"/>
                    <a:gd name="connsiteY2" fmla="*/ 84405 h 1671684"/>
                    <a:gd name="connsiteX3" fmla="*/ 3192632 w 4965522"/>
                    <a:gd name="connsiteY3" fmla="*/ 133005 h 1671684"/>
                    <a:gd name="connsiteX4" fmla="*/ 4114349 w 4965522"/>
                    <a:gd name="connsiteY4" fmla="*/ 735336 h 1671684"/>
                    <a:gd name="connsiteX5" fmla="*/ 4965522 w 4965522"/>
                    <a:gd name="connsiteY5" fmla="*/ 1671684 h 1671684"/>
                    <a:gd name="connsiteX0" fmla="*/ 0 w 4965522"/>
                    <a:gd name="connsiteY0" fmla="*/ 1332912 h 1671684"/>
                    <a:gd name="connsiteX1" fmla="*/ 664331 w 4965522"/>
                    <a:gd name="connsiteY1" fmla="*/ 1104797 h 1671684"/>
                    <a:gd name="connsiteX2" fmla="*/ 2076174 w 4965522"/>
                    <a:gd name="connsiteY2" fmla="*/ 84405 h 1671684"/>
                    <a:gd name="connsiteX3" fmla="*/ 3192632 w 4965522"/>
                    <a:gd name="connsiteY3" fmla="*/ 133005 h 1671684"/>
                    <a:gd name="connsiteX4" fmla="*/ 4271763 w 4965522"/>
                    <a:gd name="connsiteY4" fmla="*/ 735336 h 1671684"/>
                    <a:gd name="connsiteX5" fmla="*/ 4965522 w 4965522"/>
                    <a:gd name="connsiteY5" fmla="*/ 1671684 h 1671684"/>
                    <a:gd name="connsiteX0" fmla="*/ 0 w 4965522"/>
                    <a:gd name="connsiteY0" fmla="*/ 1380490 h 1719262"/>
                    <a:gd name="connsiteX1" fmla="*/ 664331 w 4965522"/>
                    <a:gd name="connsiteY1" fmla="*/ 1152375 h 1719262"/>
                    <a:gd name="connsiteX2" fmla="*/ 2076174 w 4965522"/>
                    <a:gd name="connsiteY2" fmla="*/ 131983 h 1719262"/>
                    <a:gd name="connsiteX3" fmla="*/ 3308620 w 4965522"/>
                    <a:gd name="connsiteY3" fmla="*/ 83485 h 1719262"/>
                    <a:gd name="connsiteX4" fmla="*/ 4271763 w 4965522"/>
                    <a:gd name="connsiteY4" fmla="*/ 782914 h 1719262"/>
                    <a:gd name="connsiteX5" fmla="*/ 4965522 w 4965522"/>
                    <a:gd name="connsiteY5" fmla="*/ 1719262 h 1719262"/>
                    <a:gd name="connsiteX0" fmla="*/ 0 w 4965522"/>
                    <a:gd name="connsiteY0" fmla="*/ 1576649 h 1915421"/>
                    <a:gd name="connsiteX1" fmla="*/ 664331 w 4965522"/>
                    <a:gd name="connsiteY1" fmla="*/ 1348534 h 1915421"/>
                    <a:gd name="connsiteX2" fmla="*/ 2043035 w 4965522"/>
                    <a:gd name="connsiteY2" fmla="*/ 62741 h 1915421"/>
                    <a:gd name="connsiteX3" fmla="*/ 3308620 w 4965522"/>
                    <a:gd name="connsiteY3" fmla="*/ 279644 h 1915421"/>
                    <a:gd name="connsiteX4" fmla="*/ 4271763 w 4965522"/>
                    <a:gd name="connsiteY4" fmla="*/ 979073 h 1915421"/>
                    <a:gd name="connsiteX5" fmla="*/ 4965522 w 4965522"/>
                    <a:gd name="connsiteY5" fmla="*/ 1915421 h 1915421"/>
                    <a:gd name="connsiteX0" fmla="*/ 0 w 4965522"/>
                    <a:gd name="connsiteY0" fmla="*/ 1690732 h 2029504"/>
                    <a:gd name="connsiteX1" fmla="*/ 664331 w 4965522"/>
                    <a:gd name="connsiteY1" fmla="*/ 1462617 h 2029504"/>
                    <a:gd name="connsiteX2" fmla="*/ 2043035 w 4965522"/>
                    <a:gd name="connsiteY2" fmla="*/ 176824 h 2029504"/>
                    <a:gd name="connsiteX3" fmla="*/ 3548882 w 4965522"/>
                    <a:gd name="connsiteY3" fmla="*/ 108906 h 2029504"/>
                    <a:gd name="connsiteX4" fmla="*/ 4271763 w 4965522"/>
                    <a:gd name="connsiteY4" fmla="*/ 1093156 h 2029504"/>
                    <a:gd name="connsiteX5" fmla="*/ 4965522 w 4965522"/>
                    <a:gd name="connsiteY5" fmla="*/ 2029504 h 2029504"/>
                    <a:gd name="connsiteX0" fmla="*/ 0 w 4965522"/>
                    <a:gd name="connsiteY0" fmla="*/ 1685106 h 2023878"/>
                    <a:gd name="connsiteX1" fmla="*/ 664331 w 4965522"/>
                    <a:gd name="connsiteY1" fmla="*/ 1456991 h 2023878"/>
                    <a:gd name="connsiteX2" fmla="*/ 2043035 w 4965522"/>
                    <a:gd name="connsiteY2" fmla="*/ 171198 h 2023878"/>
                    <a:gd name="connsiteX3" fmla="*/ 3548882 w 4965522"/>
                    <a:gd name="connsiteY3" fmla="*/ 103280 h 2023878"/>
                    <a:gd name="connsiteX4" fmla="*/ 4470601 w 4965522"/>
                    <a:gd name="connsiteY4" fmla="*/ 1003378 h 2023878"/>
                    <a:gd name="connsiteX5" fmla="*/ 4965522 w 4965522"/>
                    <a:gd name="connsiteY5" fmla="*/ 2023878 h 2023878"/>
                    <a:gd name="connsiteX0" fmla="*/ 0 w 4965522"/>
                    <a:gd name="connsiteY0" fmla="*/ 1682534 h 2021306"/>
                    <a:gd name="connsiteX1" fmla="*/ 664331 w 4965522"/>
                    <a:gd name="connsiteY1" fmla="*/ 1454419 h 2021306"/>
                    <a:gd name="connsiteX2" fmla="*/ 2043035 w 4965522"/>
                    <a:gd name="connsiteY2" fmla="*/ 168626 h 2021306"/>
                    <a:gd name="connsiteX3" fmla="*/ 3548882 w 4965522"/>
                    <a:gd name="connsiteY3" fmla="*/ 100708 h 2021306"/>
                    <a:gd name="connsiteX4" fmla="*/ 4470601 w 4965522"/>
                    <a:gd name="connsiteY4" fmla="*/ 961967 h 2021306"/>
                    <a:gd name="connsiteX5" fmla="*/ 4965522 w 4965522"/>
                    <a:gd name="connsiteY5" fmla="*/ 2021306 h 2021306"/>
                    <a:gd name="connsiteX0" fmla="*/ 0 w 4965522"/>
                    <a:gd name="connsiteY0" fmla="*/ 1682534 h 2021306"/>
                    <a:gd name="connsiteX1" fmla="*/ 664331 w 4965522"/>
                    <a:gd name="connsiteY1" fmla="*/ 1454419 h 2021306"/>
                    <a:gd name="connsiteX2" fmla="*/ 2043035 w 4965522"/>
                    <a:gd name="connsiteY2" fmla="*/ 168626 h 2021306"/>
                    <a:gd name="connsiteX3" fmla="*/ 3548882 w 4965522"/>
                    <a:gd name="connsiteY3" fmla="*/ 100708 h 2021306"/>
                    <a:gd name="connsiteX4" fmla="*/ 4470601 w 4965522"/>
                    <a:gd name="connsiteY4" fmla="*/ 961967 h 2021306"/>
                    <a:gd name="connsiteX5" fmla="*/ 4965522 w 4965522"/>
                    <a:gd name="connsiteY5" fmla="*/ 2021306 h 2021306"/>
                    <a:gd name="connsiteX0" fmla="*/ 0 w 4965522"/>
                    <a:gd name="connsiteY0" fmla="*/ 1682534 h 2021306"/>
                    <a:gd name="connsiteX1" fmla="*/ 664331 w 4965522"/>
                    <a:gd name="connsiteY1" fmla="*/ 1454419 h 2021306"/>
                    <a:gd name="connsiteX2" fmla="*/ 2043035 w 4965522"/>
                    <a:gd name="connsiteY2" fmla="*/ 168626 h 2021306"/>
                    <a:gd name="connsiteX3" fmla="*/ 3548882 w 4965522"/>
                    <a:gd name="connsiteY3" fmla="*/ 100708 h 2021306"/>
                    <a:gd name="connsiteX4" fmla="*/ 4470601 w 4965522"/>
                    <a:gd name="connsiteY4" fmla="*/ 961967 h 2021306"/>
                    <a:gd name="connsiteX5" fmla="*/ 4965522 w 4965522"/>
                    <a:gd name="connsiteY5" fmla="*/ 2021306 h 2021306"/>
                    <a:gd name="connsiteX0" fmla="*/ 0 w 4965522"/>
                    <a:gd name="connsiteY0" fmla="*/ 1682534 h 2021306"/>
                    <a:gd name="connsiteX1" fmla="*/ 664331 w 4965522"/>
                    <a:gd name="connsiteY1" fmla="*/ 1454419 h 2021306"/>
                    <a:gd name="connsiteX2" fmla="*/ 2043035 w 4965522"/>
                    <a:gd name="connsiteY2" fmla="*/ 168626 h 2021306"/>
                    <a:gd name="connsiteX3" fmla="*/ 3548882 w 4965522"/>
                    <a:gd name="connsiteY3" fmla="*/ 100708 h 2021306"/>
                    <a:gd name="connsiteX4" fmla="*/ 4470601 w 4965522"/>
                    <a:gd name="connsiteY4" fmla="*/ 961967 h 2021306"/>
                    <a:gd name="connsiteX5" fmla="*/ 4965522 w 4965522"/>
                    <a:gd name="connsiteY5" fmla="*/ 2021306 h 2021306"/>
                    <a:gd name="connsiteX0" fmla="*/ 0 w 4965522"/>
                    <a:gd name="connsiteY0" fmla="*/ 1673677 h 2012449"/>
                    <a:gd name="connsiteX1" fmla="*/ 995727 w 4965522"/>
                    <a:gd name="connsiteY1" fmla="*/ 1290205 h 2012449"/>
                    <a:gd name="connsiteX2" fmla="*/ 2043035 w 4965522"/>
                    <a:gd name="connsiteY2" fmla="*/ 159769 h 2012449"/>
                    <a:gd name="connsiteX3" fmla="*/ 3548882 w 4965522"/>
                    <a:gd name="connsiteY3" fmla="*/ 91851 h 2012449"/>
                    <a:gd name="connsiteX4" fmla="*/ 4470601 w 4965522"/>
                    <a:gd name="connsiteY4" fmla="*/ 953110 h 2012449"/>
                    <a:gd name="connsiteX5" fmla="*/ 4965522 w 4965522"/>
                    <a:gd name="connsiteY5" fmla="*/ 2012449 h 2012449"/>
                    <a:gd name="connsiteX0" fmla="*/ 0 w 4965522"/>
                    <a:gd name="connsiteY0" fmla="*/ 1727943 h 2066715"/>
                    <a:gd name="connsiteX1" fmla="*/ 995727 w 4965522"/>
                    <a:gd name="connsiteY1" fmla="*/ 1344471 h 2066715"/>
                    <a:gd name="connsiteX2" fmla="*/ 2043035 w 4965522"/>
                    <a:gd name="connsiteY2" fmla="*/ 214035 h 2066715"/>
                    <a:gd name="connsiteX3" fmla="*/ 3449464 w 4965522"/>
                    <a:gd name="connsiteY3" fmla="*/ 68438 h 2066715"/>
                    <a:gd name="connsiteX4" fmla="*/ 4470601 w 4965522"/>
                    <a:gd name="connsiteY4" fmla="*/ 1007376 h 2066715"/>
                    <a:gd name="connsiteX5" fmla="*/ 4965522 w 4965522"/>
                    <a:gd name="connsiteY5" fmla="*/ 2066715 h 2066715"/>
                    <a:gd name="connsiteX0" fmla="*/ 0 w 4965522"/>
                    <a:gd name="connsiteY0" fmla="*/ 1728899 h 2067671"/>
                    <a:gd name="connsiteX1" fmla="*/ 995727 w 4965522"/>
                    <a:gd name="connsiteY1" fmla="*/ 1345427 h 2067671"/>
                    <a:gd name="connsiteX2" fmla="*/ 2043035 w 4965522"/>
                    <a:gd name="connsiteY2" fmla="*/ 214991 h 2067671"/>
                    <a:gd name="connsiteX3" fmla="*/ 3449464 w 4965522"/>
                    <a:gd name="connsiteY3" fmla="*/ 69394 h 2067671"/>
                    <a:gd name="connsiteX4" fmla="*/ 4371183 w 4965522"/>
                    <a:gd name="connsiteY4" fmla="*/ 1021278 h 2067671"/>
                    <a:gd name="connsiteX5" fmla="*/ 4965522 w 4965522"/>
                    <a:gd name="connsiteY5" fmla="*/ 2067671 h 2067671"/>
                    <a:gd name="connsiteX0" fmla="*/ 0 w 4965522"/>
                    <a:gd name="connsiteY0" fmla="*/ 1944383 h 2283155"/>
                    <a:gd name="connsiteX1" fmla="*/ 995727 w 4965522"/>
                    <a:gd name="connsiteY1" fmla="*/ 1560911 h 2283155"/>
                    <a:gd name="connsiteX2" fmla="*/ 2109315 w 4965522"/>
                    <a:gd name="connsiteY2" fmla="*/ 87396 h 2283155"/>
                    <a:gd name="connsiteX3" fmla="*/ 3449464 w 4965522"/>
                    <a:gd name="connsiteY3" fmla="*/ 284878 h 2283155"/>
                    <a:gd name="connsiteX4" fmla="*/ 4371183 w 4965522"/>
                    <a:gd name="connsiteY4" fmla="*/ 1236762 h 2283155"/>
                    <a:gd name="connsiteX5" fmla="*/ 4965522 w 4965522"/>
                    <a:gd name="connsiteY5" fmla="*/ 2283155 h 2283155"/>
                    <a:gd name="connsiteX0" fmla="*/ 0 w 4965522"/>
                    <a:gd name="connsiteY0" fmla="*/ 1913784 h 2252556"/>
                    <a:gd name="connsiteX1" fmla="*/ 995727 w 4965522"/>
                    <a:gd name="connsiteY1" fmla="*/ 1530312 h 2252556"/>
                    <a:gd name="connsiteX2" fmla="*/ 2109315 w 4965522"/>
                    <a:gd name="connsiteY2" fmla="*/ 56797 h 2252556"/>
                    <a:gd name="connsiteX3" fmla="*/ 3714580 w 4965522"/>
                    <a:gd name="connsiteY3" fmla="*/ 390215 h 2252556"/>
                    <a:gd name="connsiteX4" fmla="*/ 4371183 w 4965522"/>
                    <a:gd name="connsiteY4" fmla="*/ 1206163 h 2252556"/>
                    <a:gd name="connsiteX5" fmla="*/ 4965522 w 4965522"/>
                    <a:gd name="connsiteY5" fmla="*/ 2252556 h 2252556"/>
                    <a:gd name="connsiteX0" fmla="*/ 0 w 4965522"/>
                    <a:gd name="connsiteY0" fmla="*/ 1922121 h 2260893"/>
                    <a:gd name="connsiteX1" fmla="*/ 995727 w 4965522"/>
                    <a:gd name="connsiteY1" fmla="*/ 1538649 h 2260893"/>
                    <a:gd name="connsiteX2" fmla="*/ 2109315 w 4965522"/>
                    <a:gd name="connsiteY2" fmla="*/ 65134 h 2260893"/>
                    <a:gd name="connsiteX3" fmla="*/ 3714580 w 4965522"/>
                    <a:gd name="connsiteY3" fmla="*/ 398552 h 2260893"/>
                    <a:gd name="connsiteX4" fmla="*/ 4371183 w 4965522"/>
                    <a:gd name="connsiteY4" fmla="*/ 1214500 h 2260893"/>
                    <a:gd name="connsiteX5" fmla="*/ 4965522 w 4965522"/>
                    <a:gd name="connsiteY5" fmla="*/ 2260893 h 2260893"/>
                    <a:gd name="connsiteX0" fmla="*/ 0 w 4965522"/>
                    <a:gd name="connsiteY0" fmla="*/ 1957628 h 2296400"/>
                    <a:gd name="connsiteX1" fmla="*/ 995727 w 4965522"/>
                    <a:gd name="connsiteY1" fmla="*/ 1574156 h 2296400"/>
                    <a:gd name="connsiteX2" fmla="*/ 2109315 w 4965522"/>
                    <a:gd name="connsiteY2" fmla="*/ 100641 h 2296400"/>
                    <a:gd name="connsiteX3" fmla="*/ 3714580 w 4965522"/>
                    <a:gd name="connsiteY3" fmla="*/ 434059 h 2296400"/>
                    <a:gd name="connsiteX4" fmla="*/ 4371183 w 4965522"/>
                    <a:gd name="connsiteY4" fmla="*/ 1250007 h 2296400"/>
                    <a:gd name="connsiteX5" fmla="*/ 4965522 w 4965522"/>
                    <a:gd name="connsiteY5" fmla="*/ 2296400 h 2296400"/>
                    <a:gd name="connsiteX0" fmla="*/ 0 w 4965522"/>
                    <a:gd name="connsiteY0" fmla="*/ 1975042 h 2313814"/>
                    <a:gd name="connsiteX1" fmla="*/ 995727 w 4965522"/>
                    <a:gd name="connsiteY1" fmla="*/ 1591570 h 2313814"/>
                    <a:gd name="connsiteX2" fmla="*/ 2109315 w 4965522"/>
                    <a:gd name="connsiteY2" fmla="*/ 118055 h 2313814"/>
                    <a:gd name="connsiteX3" fmla="*/ 3714580 w 4965522"/>
                    <a:gd name="connsiteY3" fmla="*/ 451473 h 2313814"/>
                    <a:gd name="connsiteX4" fmla="*/ 4965522 w 4965522"/>
                    <a:gd name="connsiteY4" fmla="*/ 2313814 h 2313814"/>
                    <a:gd name="connsiteX0" fmla="*/ 0 w 4965522"/>
                    <a:gd name="connsiteY0" fmla="*/ 1949471 h 2288243"/>
                    <a:gd name="connsiteX1" fmla="*/ 995727 w 4965522"/>
                    <a:gd name="connsiteY1" fmla="*/ 1565999 h 2288243"/>
                    <a:gd name="connsiteX2" fmla="*/ 2109315 w 4965522"/>
                    <a:gd name="connsiteY2" fmla="*/ 92484 h 2288243"/>
                    <a:gd name="connsiteX3" fmla="*/ 3557166 w 4965522"/>
                    <a:gd name="connsiteY3" fmla="*/ 387063 h 2288243"/>
                    <a:gd name="connsiteX4" fmla="*/ 4965522 w 4965522"/>
                    <a:gd name="connsiteY4" fmla="*/ 2288243 h 2288243"/>
                    <a:gd name="connsiteX0" fmla="*/ 0 w 4965522"/>
                    <a:gd name="connsiteY0" fmla="*/ 1949471 h 2288243"/>
                    <a:gd name="connsiteX1" fmla="*/ 995727 w 4965522"/>
                    <a:gd name="connsiteY1" fmla="*/ 1565999 h 2288243"/>
                    <a:gd name="connsiteX2" fmla="*/ 2109315 w 4965522"/>
                    <a:gd name="connsiteY2" fmla="*/ 92484 h 2288243"/>
                    <a:gd name="connsiteX3" fmla="*/ 3557166 w 4965522"/>
                    <a:gd name="connsiteY3" fmla="*/ 387063 h 2288243"/>
                    <a:gd name="connsiteX4" fmla="*/ 4965522 w 4965522"/>
                    <a:gd name="connsiteY4" fmla="*/ 2288243 h 2288243"/>
                    <a:gd name="connsiteX0" fmla="*/ 0 w 4965522"/>
                    <a:gd name="connsiteY0" fmla="*/ 1949471 h 2288243"/>
                    <a:gd name="connsiteX1" fmla="*/ 995727 w 4965522"/>
                    <a:gd name="connsiteY1" fmla="*/ 1565999 h 2288243"/>
                    <a:gd name="connsiteX2" fmla="*/ 2846672 w 4965522"/>
                    <a:gd name="connsiteY2" fmla="*/ 92484 h 2288243"/>
                    <a:gd name="connsiteX3" fmla="*/ 3557166 w 4965522"/>
                    <a:gd name="connsiteY3" fmla="*/ 387063 h 2288243"/>
                    <a:gd name="connsiteX4" fmla="*/ 4965522 w 4965522"/>
                    <a:gd name="connsiteY4" fmla="*/ 2288243 h 2288243"/>
                    <a:gd name="connsiteX0" fmla="*/ 0 w 4965522"/>
                    <a:gd name="connsiteY0" fmla="*/ 1964678 h 2303450"/>
                    <a:gd name="connsiteX1" fmla="*/ 995727 w 4965522"/>
                    <a:gd name="connsiteY1" fmla="*/ 1581206 h 2303450"/>
                    <a:gd name="connsiteX2" fmla="*/ 2846672 w 4965522"/>
                    <a:gd name="connsiteY2" fmla="*/ 107691 h 2303450"/>
                    <a:gd name="connsiteX3" fmla="*/ 4460428 w 4965522"/>
                    <a:gd name="connsiteY3" fmla="*/ 357018 h 2303450"/>
                    <a:gd name="connsiteX4" fmla="*/ 4965522 w 4965522"/>
                    <a:gd name="connsiteY4" fmla="*/ 2303450 h 2303450"/>
                    <a:gd name="connsiteX0" fmla="*/ 0 w 4965522"/>
                    <a:gd name="connsiteY0" fmla="*/ 1961335 h 2300107"/>
                    <a:gd name="connsiteX1" fmla="*/ 1696216 w 4965522"/>
                    <a:gd name="connsiteY1" fmla="*/ 1532610 h 2300107"/>
                    <a:gd name="connsiteX2" fmla="*/ 2846672 w 4965522"/>
                    <a:gd name="connsiteY2" fmla="*/ 104348 h 2300107"/>
                    <a:gd name="connsiteX3" fmla="*/ 4460428 w 4965522"/>
                    <a:gd name="connsiteY3" fmla="*/ 353675 h 2300107"/>
                    <a:gd name="connsiteX4" fmla="*/ 4965522 w 4965522"/>
                    <a:gd name="connsiteY4" fmla="*/ 2300107 h 2300107"/>
                    <a:gd name="connsiteX0" fmla="*/ 0 w 4965522"/>
                    <a:gd name="connsiteY0" fmla="*/ 1961335 h 2300107"/>
                    <a:gd name="connsiteX1" fmla="*/ 1419705 w 4965522"/>
                    <a:gd name="connsiteY1" fmla="*/ 1532610 h 2300107"/>
                    <a:gd name="connsiteX2" fmla="*/ 2846672 w 4965522"/>
                    <a:gd name="connsiteY2" fmla="*/ 104348 h 2300107"/>
                    <a:gd name="connsiteX3" fmla="*/ 4460428 w 4965522"/>
                    <a:gd name="connsiteY3" fmla="*/ 353675 h 2300107"/>
                    <a:gd name="connsiteX4" fmla="*/ 4965522 w 4965522"/>
                    <a:gd name="connsiteY4" fmla="*/ 2300107 h 2300107"/>
                    <a:gd name="connsiteX0" fmla="*/ 0 w 4965522"/>
                    <a:gd name="connsiteY0" fmla="*/ 1961335 h 2300107"/>
                    <a:gd name="connsiteX1" fmla="*/ 1419705 w 4965522"/>
                    <a:gd name="connsiteY1" fmla="*/ 1532610 h 2300107"/>
                    <a:gd name="connsiteX2" fmla="*/ 2846672 w 4965522"/>
                    <a:gd name="connsiteY2" fmla="*/ 104348 h 2300107"/>
                    <a:gd name="connsiteX3" fmla="*/ 3962712 w 4965522"/>
                    <a:gd name="connsiteY3" fmla="*/ 353675 h 2300107"/>
                    <a:gd name="connsiteX4" fmla="*/ 4965522 w 4965522"/>
                    <a:gd name="connsiteY4" fmla="*/ 2300107 h 2300107"/>
                    <a:gd name="connsiteX0" fmla="*/ 0 w 4965522"/>
                    <a:gd name="connsiteY0" fmla="*/ 1961335 h 2300107"/>
                    <a:gd name="connsiteX1" fmla="*/ 1419705 w 4965522"/>
                    <a:gd name="connsiteY1" fmla="*/ 1532610 h 2300107"/>
                    <a:gd name="connsiteX2" fmla="*/ 2975710 w 4965522"/>
                    <a:gd name="connsiteY2" fmla="*/ 104348 h 2300107"/>
                    <a:gd name="connsiteX3" fmla="*/ 3962712 w 4965522"/>
                    <a:gd name="connsiteY3" fmla="*/ 353675 h 2300107"/>
                    <a:gd name="connsiteX4" fmla="*/ 4965522 w 4965522"/>
                    <a:gd name="connsiteY4" fmla="*/ 2300107 h 2300107"/>
                    <a:gd name="connsiteX0" fmla="*/ 0 w 4965522"/>
                    <a:gd name="connsiteY0" fmla="*/ 1972701 h 2311473"/>
                    <a:gd name="connsiteX1" fmla="*/ 1419705 w 4965522"/>
                    <a:gd name="connsiteY1" fmla="*/ 1543976 h 2311473"/>
                    <a:gd name="connsiteX2" fmla="*/ 2975710 w 4965522"/>
                    <a:gd name="connsiteY2" fmla="*/ 115714 h 2311473"/>
                    <a:gd name="connsiteX3" fmla="*/ 4091748 w 4965522"/>
                    <a:gd name="connsiteY3" fmla="*/ 334872 h 2311473"/>
                    <a:gd name="connsiteX4" fmla="*/ 4965522 w 4965522"/>
                    <a:gd name="connsiteY4" fmla="*/ 2311473 h 2311473"/>
                    <a:gd name="connsiteX0" fmla="*/ 0 w 5444805"/>
                    <a:gd name="connsiteY0" fmla="*/ 1972701 h 2251135"/>
                    <a:gd name="connsiteX1" fmla="*/ 1419705 w 5444805"/>
                    <a:gd name="connsiteY1" fmla="*/ 1543976 h 2251135"/>
                    <a:gd name="connsiteX2" fmla="*/ 2975710 w 5444805"/>
                    <a:gd name="connsiteY2" fmla="*/ 115714 h 2251135"/>
                    <a:gd name="connsiteX3" fmla="*/ 4091748 w 5444805"/>
                    <a:gd name="connsiteY3" fmla="*/ 334872 h 2251135"/>
                    <a:gd name="connsiteX4" fmla="*/ 5444805 w 5444805"/>
                    <a:gd name="connsiteY4" fmla="*/ 2251135 h 2251135"/>
                    <a:gd name="connsiteX0" fmla="*/ 0 w 5444805"/>
                    <a:gd name="connsiteY0" fmla="*/ 1966891 h 2245325"/>
                    <a:gd name="connsiteX1" fmla="*/ 1419705 w 5444805"/>
                    <a:gd name="connsiteY1" fmla="*/ 1538166 h 2245325"/>
                    <a:gd name="connsiteX2" fmla="*/ 2975710 w 5444805"/>
                    <a:gd name="connsiteY2" fmla="*/ 109904 h 2245325"/>
                    <a:gd name="connsiteX3" fmla="*/ 4349822 w 5444805"/>
                    <a:gd name="connsiteY3" fmla="*/ 344148 h 2245325"/>
                    <a:gd name="connsiteX4" fmla="*/ 5444805 w 5444805"/>
                    <a:gd name="connsiteY4" fmla="*/ 2245325 h 2245325"/>
                    <a:gd name="connsiteX0" fmla="*/ 0 w 5444805"/>
                    <a:gd name="connsiteY0" fmla="*/ 1966891 h 2245325"/>
                    <a:gd name="connsiteX1" fmla="*/ 1419705 w 5444805"/>
                    <a:gd name="connsiteY1" fmla="*/ 1538166 h 2245325"/>
                    <a:gd name="connsiteX2" fmla="*/ 3233787 w 5444805"/>
                    <a:gd name="connsiteY2" fmla="*/ 109904 h 2245325"/>
                    <a:gd name="connsiteX3" fmla="*/ 4349822 w 5444805"/>
                    <a:gd name="connsiteY3" fmla="*/ 344148 h 2245325"/>
                    <a:gd name="connsiteX4" fmla="*/ 5444805 w 5444805"/>
                    <a:gd name="connsiteY4" fmla="*/ 2245325 h 22453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444805" h="2245325">
                      <a:moveTo>
                        <a:pt x="0" y="1966891"/>
                      </a:moveTo>
                      <a:cubicBezTo>
                        <a:pt x="323117" y="1917800"/>
                        <a:pt x="880741" y="1847664"/>
                        <a:pt x="1419705" y="1538166"/>
                      </a:cubicBezTo>
                      <a:cubicBezTo>
                        <a:pt x="1958669" y="1228668"/>
                        <a:pt x="2745434" y="308907"/>
                        <a:pt x="3233787" y="109904"/>
                      </a:cubicBezTo>
                      <a:cubicBezTo>
                        <a:pt x="3722140" y="-89099"/>
                        <a:pt x="3873788" y="-21812"/>
                        <a:pt x="4349822" y="344148"/>
                      </a:cubicBezTo>
                      <a:cubicBezTo>
                        <a:pt x="4825857" y="710108"/>
                        <a:pt x="5291896" y="1740820"/>
                        <a:pt x="5444805" y="2245325"/>
                      </a:cubicBezTo>
                    </a:path>
                  </a:pathLst>
                </a:custGeom>
                <a:noFill/>
                <a:ln w="38100">
                  <a:solidFill>
                    <a:schemeClr val="accent1">
                      <a:shade val="50000"/>
                      <a:alpha val="20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 sz="1799" dirty="0"/>
                </a:p>
              </p:txBody>
            </p:sp>
          </p:grpSp>
          <p:sp>
            <p:nvSpPr>
              <p:cNvPr id="112" name="Forme libre : forme 111">
                <a:extLst>
                  <a:ext uri="{FF2B5EF4-FFF2-40B4-BE49-F238E27FC236}">
                    <a16:creationId xmlns:a16="http://schemas.microsoft.com/office/drawing/2014/main" id="{A30EFB53-FEB0-BD7C-1A45-14B97D7E7501}"/>
                  </a:ext>
                </a:extLst>
              </p:cNvPr>
              <p:cNvSpPr/>
              <p:nvPr/>
            </p:nvSpPr>
            <p:spPr>
              <a:xfrm>
                <a:off x="3988103" y="1379969"/>
                <a:ext cx="5481256" cy="4968994"/>
              </a:xfrm>
              <a:custGeom>
                <a:avLst/>
                <a:gdLst>
                  <a:gd name="connsiteX0" fmla="*/ 0 w 5184843"/>
                  <a:gd name="connsiteY0" fmla="*/ 0 h 4278196"/>
                  <a:gd name="connsiteX1" fmla="*/ 875490 w 5184843"/>
                  <a:gd name="connsiteY1" fmla="*/ 4260714 h 4278196"/>
                  <a:gd name="connsiteX2" fmla="*/ 3025302 w 5184843"/>
                  <a:gd name="connsiteY2" fmla="*/ 1556425 h 4278196"/>
                  <a:gd name="connsiteX3" fmla="*/ 3988341 w 5184843"/>
                  <a:gd name="connsiteY3" fmla="*/ 2733472 h 4278196"/>
                  <a:gd name="connsiteX4" fmla="*/ 4805464 w 5184843"/>
                  <a:gd name="connsiteY4" fmla="*/ 1498059 h 4278196"/>
                  <a:gd name="connsiteX5" fmla="*/ 5184843 w 5184843"/>
                  <a:gd name="connsiteY5" fmla="*/ 1313234 h 4278196"/>
                  <a:gd name="connsiteX0" fmla="*/ 0 w 5184843"/>
                  <a:gd name="connsiteY0" fmla="*/ 0 h 4345250"/>
                  <a:gd name="connsiteX1" fmla="*/ 875490 w 5184843"/>
                  <a:gd name="connsiteY1" fmla="*/ 4260714 h 4345250"/>
                  <a:gd name="connsiteX2" fmla="*/ 2120502 w 5184843"/>
                  <a:gd name="connsiteY2" fmla="*/ 2742620 h 4345250"/>
                  <a:gd name="connsiteX3" fmla="*/ 3025302 w 5184843"/>
                  <a:gd name="connsiteY3" fmla="*/ 1556425 h 4345250"/>
                  <a:gd name="connsiteX4" fmla="*/ 3988341 w 5184843"/>
                  <a:gd name="connsiteY4" fmla="*/ 2733472 h 4345250"/>
                  <a:gd name="connsiteX5" fmla="*/ 4805464 w 5184843"/>
                  <a:gd name="connsiteY5" fmla="*/ 1498059 h 4345250"/>
                  <a:gd name="connsiteX6" fmla="*/ 5184843 w 5184843"/>
                  <a:gd name="connsiteY6" fmla="*/ 1313234 h 4345250"/>
                  <a:gd name="connsiteX0" fmla="*/ 0 w 5184843"/>
                  <a:gd name="connsiteY0" fmla="*/ 0 h 4347908"/>
                  <a:gd name="connsiteX1" fmla="*/ 875490 w 5184843"/>
                  <a:gd name="connsiteY1" fmla="*/ 4260714 h 4347908"/>
                  <a:gd name="connsiteX2" fmla="*/ 2341157 w 5184843"/>
                  <a:gd name="connsiteY2" fmla="*/ 2770637 h 4347908"/>
                  <a:gd name="connsiteX3" fmla="*/ 3025302 w 5184843"/>
                  <a:gd name="connsiteY3" fmla="*/ 1556425 h 4347908"/>
                  <a:gd name="connsiteX4" fmla="*/ 3988341 w 5184843"/>
                  <a:gd name="connsiteY4" fmla="*/ 2733472 h 4347908"/>
                  <a:gd name="connsiteX5" fmla="*/ 4805464 w 5184843"/>
                  <a:gd name="connsiteY5" fmla="*/ 1498059 h 4347908"/>
                  <a:gd name="connsiteX6" fmla="*/ 5184843 w 5184843"/>
                  <a:gd name="connsiteY6" fmla="*/ 1313234 h 4347908"/>
                  <a:gd name="connsiteX0" fmla="*/ 0 w 5184843"/>
                  <a:gd name="connsiteY0" fmla="*/ 0 h 4347908"/>
                  <a:gd name="connsiteX1" fmla="*/ 875490 w 5184843"/>
                  <a:gd name="connsiteY1" fmla="*/ 4260714 h 4347908"/>
                  <a:gd name="connsiteX2" fmla="*/ 2341157 w 5184843"/>
                  <a:gd name="connsiteY2" fmla="*/ 2770637 h 4347908"/>
                  <a:gd name="connsiteX3" fmla="*/ 3025302 w 5184843"/>
                  <a:gd name="connsiteY3" fmla="*/ 1556425 h 4347908"/>
                  <a:gd name="connsiteX4" fmla="*/ 3988341 w 5184843"/>
                  <a:gd name="connsiteY4" fmla="*/ 2733472 h 4347908"/>
                  <a:gd name="connsiteX5" fmla="*/ 4805464 w 5184843"/>
                  <a:gd name="connsiteY5" fmla="*/ 1498059 h 4347908"/>
                  <a:gd name="connsiteX6" fmla="*/ 5184843 w 5184843"/>
                  <a:gd name="connsiteY6" fmla="*/ 1313234 h 4347908"/>
                  <a:gd name="connsiteX0" fmla="*/ 0 w 5184843"/>
                  <a:gd name="connsiteY0" fmla="*/ 0 h 4267294"/>
                  <a:gd name="connsiteX1" fmla="*/ 914429 w 5184843"/>
                  <a:gd name="connsiteY1" fmla="*/ 4176661 h 4267294"/>
                  <a:gd name="connsiteX2" fmla="*/ 2341157 w 5184843"/>
                  <a:gd name="connsiteY2" fmla="*/ 2770637 h 4267294"/>
                  <a:gd name="connsiteX3" fmla="*/ 3025302 w 5184843"/>
                  <a:gd name="connsiteY3" fmla="*/ 1556425 h 4267294"/>
                  <a:gd name="connsiteX4" fmla="*/ 3988341 w 5184843"/>
                  <a:gd name="connsiteY4" fmla="*/ 2733472 h 4267294"/>
                  <a:gd name="connsiteX5" fmla="*/ 4805464 w 5184843"/>
                  <a:gd name="connsiteY5" fmla="*/ 1498059 h 4267294"/>
                  <a:gd name="connsiteX6" fmla="*/ 5184843 w 5184843"/>
                  <a:gd name="connsiteY6" fmla="*/ 1313234 h 4267294"/>
                  <a:gd name="connsiteX0" fmla="*/ 0 w 5184843"/>
                  <a:gd name="connsiteY0" fmla="*/ 0 h 4176935"/>
                  <a:gd name="connsiteX1" fmla="*/ 914429 w 5184843"/>
                  <a:gd name="connsiteY1" fmla="*/ 4176661 h 4176935"/>
                  <a:gd name="connsiteX2" fmla="*/ 2341157 w 5184843"/>
                  <a:gd name="connsiteY2" fmla="*/ 2770637 h 4176935"/>
                  <a:gd name="connsiteX3" fmla="*/ 3025302 w 5184843"/>
                  <a:gd name="connsiteY3" fmla="*/ 1556425 h 4176935"/>
                  <a:gd name="connsiteX4" fmla="*/ 3988341 w 5184843"/>
                  <a:gd name="connsiteY4" fmla="*/ 2733472 h 4176935"/>
                  <a:gd name="connsiteX5" fmla="*/ 4805464 w 5184843"/>
                  <a:gd name="connsiteY5" fmla="*/ 1498059 h 4176935"/>
                  <a:gd name="connsiteX6" fmla="*/ 5184843 w 5184843"/>
                  <a:gd name="connsiteY6" fmla="*/ 1313234 h 4176935"/>
                  <a:gd name="connsiteX0" fmla="*/ 0 w 5184843"/>
                  <a:gd name="connsiteY0" fmla="*/ 0 h 4268724"/>
                  <a:gd name="connsiteX1" fmla="*/ 914429 w 5184843"/>
                  <a:gd name="connsiteY1" fmla="*/ 4176661 h 4268724"/>
                  <a:gd name="connsiteX2" fmla="*/ 2263279 w 5184843"/>
                  <a:gd name="connsiteY2" fmla="*/ 2784647 h 4268724"/>
                  <a:gd name="connsiteX3" fmla="*/ 3025302 w 5184843"/>
                  <a:gd name="connsiteY3" fmla="*/ 1556425 h 4268724"/>
                  <a:gd name="connsiteX4" fmla="*/ 3988341 w 5184843"/>
                  <a:gd name="connsiteY4" fmla="*/ 2733472 h 4268724"/>
                  <a:gd name="connsiteX5" fmla="*/ 4805464 w 5184843"/>
                  <a:gd name="connsiteY5" fmla="*/ 1498059 h 4268724"/>
                  <a:gd name="connsiteX6" fmla="*/ 5184843 w 5184843"/>
                  <a:gd name="connsiteY6" fmla="*/ 1313234 h 4268724"/>
                  <a:gd name="connsiteX0" fmla="*/ 0 w 5184843"/>
                  <a:gd name="connsiteY0" fmla="*/ 0 h 4177323"/>
                  <a:gd name="connsiteX1" fmla="*/ 914429 w 5184843"/>
                  <a:gd name="connsiteY1" fmla="*/ 4176661 h 4177323"/>
                  <a:gd name="connsiteX2" fmla="*/ 2263279 w 5184843"/>
                  <a:gd name="connsiteY2" fmla="*/ 2784647 h 4177323"/>
                  <a:gd name="connsiteX3" fmla="*/ 3025302 w 5184843"/>
                  <a:gd name="connsiteY3" fmla="*/ 1556425 h 4177323"/>
                  <a:gd name="connsiteX4" fmla="*/ 3988341 w 5184843"/>
                  <a:gd name="connsiteY4" fmla="*/ 2733472 h 4177323"/>
                  <a:gd name="connsiteX5" fmla="*/ 4805464 w 5184843"/>
                  <a:gd name="connsiteY5" fmla="*/ 1498059 h 4177323"/>
                  <a:gd name="connsiteX6" fmla="*/ 5184843 w 5184843"/>
                  <a:gd name="connsiteY6" fmla="*/ 1313234 h 4177323"/>
                  <a:gd name="connsiteX0" fmla="*/ 0 w 5184843"/>
                  <a:gd name="connsiteY0" fmla="*/ 0 h 4177371"/>
                  <a:gd name="connsiteX1" fmla="*/ 914429 w 5184843"/>
                  <a:gd name="connsiteY1" fmla="*/ 4176661 h 4177371"/>
                  <a:gd name="connsiteX2" fmla="*/ 2263279 w 5184843"/>
                  <a:gd name="connsiteY2" fmla="*/ 2784647 h 4177371"/>
                  <a:gd name="connsiteX3" fmla="*/ 3025302 w 5184843"/>
                  <a:gd name="connsiteY3" fmla="*/ 1556425 h 4177371"/>
                  <a:gd name="connsiteX4" fmla="*/ 3988341 w 5184843"/>
                  <a:gd name="connsiteY4" fmla="*/ 2733472 h 4177371"/>
                  <a:gd name="connsiteX5" fmla="*/ 4805464 w 5184843"/>
                  <a:gd name="connsiteY5" fmla="*/ 1498059 h 4177371"/>
                  <a:gd name="connsiteX6" fmla="*/ 5184843 w 5184843"/>
                  <a:gd name="connsiteY6" fmla="*/ 1313234 h 4177371"/>
                  <a:gd name="connsiteX0" fmla="*/ 1548 w 5186391"/>
                  <a:gd name="connsiteY0" fmla="*/ 0 h 4177372"/>
                  <a:gd name="connsiteX1" fmla="*/ 915977 w 5186391"/>
                  <a:gd name="connsiteY1" fmla="*/ 4176661 h 4177372"/>
                  <a:gd name="connsiteX2" fmla="*/ 2264827 w 5186391"/>
                  <a:gd name="connsiteY2" fmla="*/ 2784647 h 4177372"/>
                  <a:gd name="connsiteX3" fmla="*/ 3026850 w 5186391"/>
                  <a:gd name="connsiteY3" fmla="*/ 1556425 h 4177372"/>
                  <a:gd name="connsiteX4" fmla="*/ 3989889 w 5186391"/>
                  <a:gd name="connsiteY4" fmla="*/ 2733472 h 4177372"/>
                  <a:gd name="connsiteX5" fmla="*/ 4807012 w 5186391"/>
                  <a:gd name="connsiteY5" fmla="*/ 1498059 h 4177372"/>
                  <a:gd name="connsiteX6" fmla="*/ 5186391 w 5186391"/>
                  <a:gd name="connsiteY6" fmla="*/ 1313234 h 4177372"/>
                  <a:gd name="connsiteX0" fmla="*/ 1548 w 5186391"/>
                  <a:gd name="connsiteY0" fmla="*/ 0 h 4177372"/>
                  <a:gd name="connsiteX1" fmla="*/ 915977 w 5186391"/>
                  <a:gd name="connsiteY1" fmla="*/ 4176661 h 4177372"/>
                  <a:gd name="connsiteX2" fmla="*/ 2264827 w 5186391"/>
                  <a:gd name="connsiteY2" fmla="*/ 2784647 h 4177372"/>
                  <a:gd name="connsiteX3" fmla="*/ 3026850 w 5186391"/>
                  <a:gd name="connsiteY3" fmla="*/ 1556425 h 4177372"/>
                  <a:gd name="connsiteX4" fmla="*/ 3989889 w 5186391"/>
                  <a:gd name="connsiteY4" fmla="*/ 2733472 h 4177372"/>
                  <a:gd name="connsiteX5" fmla="*/ 4807012 w 5186391"/>
                  <a:gd name="connsiteY5" fmla="*/ 1498059 h 4177372"/>
                  <a:gd name="connsiteX6" fmla="*/ 5186391 w 5186391"/>
                  <a:gd name="connsiteY6" fmla="*/ 1313234 h 4177372"/>
                  <a:gd name="connsiteX0" fmla="*/ 1548 w 6302934"/>
                  <a:gd name="connsiteY0" fmla="*/ 0 h 4879272"/>
                  <a:gd name="connsiteX1" fmla="*/ 915977 w 6302934"/>
                  <a:gd name="connsiteY1" fmla="*/ 4176661 h 4879272"/>
                  <a:gd name="connsiteX2" fmla="*/ 2264827 w 6302934"/>
                  <a:gd name="connsiteY2" fmla="*/ 2784647 h 4879272"/>
                  <a:gd name="connsiteX3" fmla="*/ 3026850 w 6302934"/>
                  <a:gd name="connsiteY3" fmla="*/ 1556425 h 4879272"/>
                  <a:gd name="connsiteX4" fmla="*/ 3989889 w 6302934"/>
                  <a:gd name="connsiteY4" fmla="*/ 2733472 h 4879272"/>
                  <a:gd name="connsiteX5" fmla="*/ 4807012 w 6302934"/>
                  <a:gd name="connsiteY5" fmla="*/ 1498059 h 4879272"/>
                  <a:gd name="connsiteX6" fmla="*/ 6302934 w 6302934"/>
                  <a:gd name="connsiteY6" fmla="*/ 4879272 h 4879272"/>
                  <a:gd name="connsiteX0" fmla="*/ 1548 w 6302934"/>
                  <a:gd name="connsiteY0" fmla="*/ 0 h 4879272"/>
                  <a:gd name="connsiteX1" fmla="*/ 915977 w 6302934"/>
                  <a:gd name="connsiteY1" fmla="*/ 4176661 h 4879272"/>
                  <a:gd name="connsiteX2" fmla="*/ 2264827 w 6302934"/>
                  <a:gd name="connsiteY2" fmla="*/ 2784647 h 4879272"/>
                  <a:gd name="connsiteX3" fmla="*/ 3026850 w 6302934"/>
                  <a:gd name="connsiteY3" fmla="*/ 1556425 h 4879272"/>
                  <a:gd name="connsiteX4" fmla="*/ 3989889 w 6302934"/>
                  <a:gd name="connsiteY4" fmla="*/ 2733472 h 4879272"/>
                  <a:gd name="connsiteX5" fmla="*/ 5000698 w 6302934"/>
                  <a:gd name="connsiteY5" fmla="*/ 1424280 h 4879272"/>
                  <a:gd name="connsiteX6" fmla="*/ 6302934 w 6302934"/>
                  <a:gd name="connsiteY6" fmla="*/ 4879272 h 4879272"/>
                  <a:gd name="connsiteX0" fmla="*/ 1548 w 6302934"/>
                  <a:gd name="connsiteY0" fmla="*/ 0 h 4879272"/>
                  <a:gd name="connsiteX1" fmla="*/ 915977 w 6302934"/>
                  <a:gd name="connsiteY1" fmla="*/ 4176661 h 4879272"/>
                  <a:gd name="connsiteX2" fmla="*/ 2264827 w 6302934"/>
                  <a:gd name="connsiteY2" fmla="*/ 2784647 h 4879272"/>
                  <a:gd name="connsiteX3" fmla="*/ 3026850 w 6302934"/>
                  <a:gd name="connsiteY3" fmla="*/ 1556425 h 4879272"/>
                  <a:gd name="connsiteX4" fmla="*/ 3989889 w 6302934"/>
                  <a:gd name="connsiteY4" fmla="*/ 2733472 h 4879272"/>
                  <a:gd name="connsiteX5" fmla="*/ 5000698 w 6302934"/>
                  <a:gd name="connsiteY5" fmla="*/ 1424280 h 4879272"/>
                  <a:gd name="connsiteX6" fmla="*/ 6302934 w 6302934"/>
                  <a:gd name="connsiteY6" fmla="*/ 4879272 h 4879272"/>
                  <a:gd name="connsiteX0" fmla="*/ 1548 w 6302934"/>
                  <a:gd name="connsiteY0" fmla="*/ 0 h 4879272"/>
                  <a:gd name="connsiteX1" fmla="*/ 915977 w 6302934"/>
                  <a:gd name="connsiteY1" fmla="*/ 4176661 h 4879272"/>
                  <a:gd name="connsiteX2" fmla="*/ 2264827 w 6302934"/>
                  <a:gd name="connsiteY2" fmla="*/ 2784647 h 4879272"/>
                  <a:gd name="connsiteX3" fmla="*/ 3026850 w 6302934"/>
                  <a:gd name="connsiteY3" fmla="*/ 1556425 h 4879272"/>
                  <a:gd name="connsiteX4" fmla="*/ 3989889 w 6302934"/>
                  <a:gd name="connsiteY4" fmla="*/ 2733472 h 4879272"/>
                  <a:gd name="connsiteX5" fmla="*/ 5000698 w 6302934"/>
                  <a:gd name="connsiteY5" fmla="*/ 1424280 h 4879272"/>
                  <a:gd name="connsiteX6" fmla="*/ 6302934 w 6302934"/>
                  <a:gd name="connsiteY6" fmla="*/ 4879272 h 4879272"/>
                  <a:gd name="connsiteX0" fmla="*/ 1548 w 6302934"/>
                  <a:gd name="connsiteY0" fmla="*/ 0 h 4879272"/>
                  <a:gd name="connsiteX1" fmla="*/ 915977 w 6302934"/>
                  <a:gd name="connsiteY1" fmla="*/ 4176661 h 4879272"/>
                  <a:gd name="connsiteX2" fmla="*/ 2264827 w 6302934"/>
                  <a:gd name="connsiteY2" fmla="*/ 2784647 h 4879272"/>
                  <a:gd name="connsiteX3" fmla="*/ 3129390 w 6302934"/>
                  <a:gd name="connsiteY3" fmla="*/ 1494942 h 4879272"/>
                  <a:gd name="connsiteX4" fmla="*/ 3989889 w 6302934"/>
                  <a:gd name="connsiteY4" fmla="*/ 2733472 h 4879272"/>
                  <a:gd name="connsiteX5" fmla="*/ 5000698 w 6302934"/>
                  <a:gd name="connsiteY5" fmla="*/ 1424280 h 4879272"/>
                  <a:gd name="connsiteX6" fmla="*/ 6302934 w 6302934"/>
                  <a:gd name="connsiteY6" fmla="*/ 4879272 h 4879272"/>
                  <a:gd name="connsiteX0" fmla="*/ 1548 w 6302934"/>
                  <a:gd name="connsiteY0" fmla="*/ 0 h 4879272"/>
                  <a:gd name="connsiteX1" fmla="*/ 915977 w 6302934"/>
                  <a:gd name="connsiteY1" fmla="*/ 4176661 h 4879272"/>
                  <a:gd name="connsiteX2" fmla="*/ 2264827 w 6302934"/>
                  <a:gd name="connsiteY2" fmla="*/ 2784647 h 4879272"/>
                  <a:gd name="connsiteX3" fmla="*/ 3129390 w 6302934"/>
                  <a:gd name="connsiteY3" fmla="*/ 1494942 h 4879272"/>
                  <a:gd name="connsiteX4" fmla="*/ 3989889 w 6302934"/>
                  <a:gd name="connsiteY4" fmla="*/ 2733472 h 4879272"/>
                  <a:gd name="connsiteX5" fmla="*/ 5000698 w 6302934"/>
                  <a:gd name="connsiteY5" fmla="*/ 1424280 h 4879272"/>
                  <a:gd name="connsiteX6" fmla="*/ 6302934 w 6302934"/>
                  <a:gd name="connsiteY6" fmla="*/ 4879272 h 4879272"/>
                  <a:gd name="connsiteX0" fmla="*/ 1548 w 6302934"/>
                  <a:gd name="connsiteY0" fmla="*/ 0 h 4879272"/>
                  <a:gd name="connsiteX1" fmla="*/ 915977 w 6302934"/>
                  <a:gd name="connsiteY1" fmla="*/ 4176661 h 4879272"/>
                  <a:gd name="connsiteX2" fmla="*/ 2264827 w 6302934"/>
                  <a:gd name="connsiteY2" fmla="*/ 2784647 h 4879272"/>
                  <a:gd name="connsiteX3" fmla="*/ 3129390 w 6302934"/>
                  <a:gd name="connsiteY3" fmla="*/ 1494942 h 4879272"/>
                  <a:gd name="connsiteX4" fmla="*/ 3989889 w 6302934"/>
                  <a:gd name="connsiteY4" fmla="*/ 2733472 h 4879272"/>
                  <a:gd name="connsiteX5" fmla="*/ 5000698 w 6302934"/>
                  <a:gd name="connsiteY5" fmla="*/ 1424280 h 4879272"/>
                  <a:gd name="connsiteX6" fmla="*/ 6302934 w 6302934"/>
                  <a:gd name="connsiteY6" fmla="*/ 4879272 h 4879272"/>
                  <a:gd name="connsiteX0" fmla="*/ 1548 w 6302934"/>
                  <a:gd name="connsiteY0" fmla="*/ 0 h 4879272"/>
                  <a:gd name="connsiteX1" fmla="*/ 915977 w 6302934"/>
                  <a:gd name="connsiteY1" fmla="*/ 4176661 h 4879272"/>
                  <a:gd name="connsiteX2" fmla="*/ 2264827 w 6302934"/>
                  <a:gd name="connsiteY2" fmla="*/ 2784647 h 4879272"/>
                  <a:gd name="connsiteX3" fmla="*/ 3129390 w 6302934"/>
                  <a:gd name="connsiteY3" fmla="*/ 1494942 h 4879272"/>
                  <a:gd name="connsiteX4" fmla="*/ 3989889 w 6302934"/>
                  <a:gd name="connsiteY4" fmla="*/ 2733472 h 4879272"/>
                  <a:gd name="connsiteX5" fmla="*/ 5000698 w 6302934"/>
                  <a:gd name="connsiteY5" fmla="*/ 1424280 h 4879272"/>
                  <a:gd name="connsiteX6" fmla="*/ 5698824 w 6302934"/>
                  <a:gd name="connsiteY6" fmla="*/ 2925353 h 4879272"/>
                  <a:gd name="connsiteX7" fmla="*/ 6302934 w 6302934"/>
                  <a:gd name="connsiteY7" fmla="*/ 4879272 h 4879272"/>
                  <a:gd name="connsiteX0" fmla="*/ 1548 w 6302934"/>
                  <a:gd name="connsiteY0" fmla="*/ 0 h 4879272"/>
                  <a:gd name="connsiteX1" fmla="*/ 915977 w 6302934"/>
                  <a:gd name="connsiteY1" fmla="*/ 4176661 h 4879272"/>
                  <a:gd name="connsiteX2" fmla="*/ 2264827 w 6302934"/>
                  <a:gd name="connsiteY2" fmla="*/ 2784647 h 4879272"/>
                  <a:gd name="connsiteX3" fmla="*/ 3129390 w 6302934"/>
                  <a:gd name="connsiteY3" fmla="*/ 1494942 h 4879272"/>
                  <a:gd name="connsiteX4" fmla="*/ 3989889 w 6302934"/>
                  <a:gd name="connsiteY4" fmla="*/ 2733472 h 4879272"/>
                  <a:gd name="connsiteX5" fmla="*/ 5000698 w 6302934"/>
                  <a:gd name="connsiteY5" fmla="*/ 1424280 h 4879272"/>
                  <a:gd name="connsiteX6" fmla="*/ 5846938 w 6302934"/>
                  <a:gd name="connsiteY6" fmla="*/ 2913056 h 4879272"/>
                  <a:gd name="connsiteX7" fmla="*/ 6302934 w 6302934"/>
                  <a:gd name="connsiteY7" fmla="*/ 4879272 h 4879272"/>
                  <a:gd name="connsiteX0" fmla="*/ 1548 w 6302934"/>
                  <a:gd name="connsiteY0" fmla="*/ 0 h 4879272"/>
                  <a:gd name="connsiteX1" fmla="*/ 915977 w 6302934"/>
                  <a:gd name="connsiteY1" fmla="*/ 4176661 h 4879272"/>
                  <a:gd name="connsiteX2" fmla="*/ 2264827 w 6302934"/>
                  <a:gd name="connsiteY2" fmla="*/ 2784647 h 4879272"/>
                  <a:gd name="connsiteX3" fmla="*/ 3129390 w 6302934"/>
                  <a:gd name="connsiteY3" fmla="*/ 1494942 h 4879272"/>
                  <a:gd name="connsiteX4" fmla="*/ 3989889 w 6302934"/>
                  <a:gd name="connsiteY4" fmla="*/ 2733472 h 4879272"/>
                  <a:gd name="connsiteX5" fmla="*/ 5000698 w 6302934"/>
                  <a:gd name="connsiteY5" fmla="*/ 1424280 h 4879272"/>
                  <a:gd name="connsiteX6" fmla="*/ 5846938 w 6302934"/>
                  <a:gd name="connsiteY6" fmla="*/ 2913056 h 4879272"/>
                  <a:gd name="connsiteX7" fmla="*/ 6302934 w 6302934"/>
                  <a:gd name="connsiteY7" fmla="*/ 4879272 h 4879272"/>
                  <a:gd name="connsiteX0" fmla="*/ 1548 w 6302934"/>
                  <a:gd name="connsiteY0" fmla="*/ 0 h 4879272"/>
                  <a:gd name="connsiteX1" fmla="*/ 915977 w 6302934"/>
                  <a:gd name="connsiteY1" fmla="*/ 4176661 h 4879272"/>
                  <a:gd name="connsiteX2" fmla="*/ 2264827 w 6302934"/>
                  <a:gd name="connsiteY2" fmla="*/ 2784647 h 4879272"/>
                  <a:gd name="connsiteX3" fmla="*/ 3129390 w 6302934"/>
                  <a:gd name="connsiteY3" fmla="*/ 1494942 h 4879272"/>
                  <a:gd name="connsiteX4" fmla="*/ 3989889 w 6302934"/>
                  <a:gd name="connsiteY4" fmla="*/ 2733472 h 4879272"/>
                  <a:gd name="connsiteX5" fmla="*/ 5000698 w 6302934"/>
                  <a:gd name="connsiteY5" fmla="*/ 1424280 h 4879272"/>
                  <a:gd name="connsiteX6" fmla="*/ 5846938 w 6302934"/>
                  <a:gd name="connsiteY6" fmla="*/ 2913056 h 4879272"/>
                  <a:gd name="connsiteX7" fmla="*/ 6302934 w 6302934"/>
                  <a:gd name="connsiteY7" fmla="*/ 4879272 h 4879272"/>
                  <a:gd name="connsiteX0" fmla="*/ 1548 w 6302934"/>
                  <a:gd name="connsiteY0" fmla="*/ 0 h 4879272"/>
                  <a:gd name="connsiteX1" fmla="*/ 915977 w 6302934"/>
                  <a:gd name="connsiteY1" fmla="*/ 4176661 h 4879272"/>
                  <a:gd name="connsiteX2" fmla="*/ 2264827 w 6302934"/>
                  <a:gd name="connsiteY2" fmla="*/ 2784647 h 4879272"/>
                  <a:gd name="connsiteX3" fmla="*/ 3129390 w 6302934"/>
                  <a:gd name="connsiteY3" fmla="*/ 1494942 h 4879272"/>
                  <a:gd name="connsiteX4" fmla="*/ 3989889 w 6302934"/>
                  <a:gd name="connsiteY4" fmla="*/ 2733472 h 4879272"/>
                  <a:gd name="connsiteX5" fmla="*/ 5000698 w 6302934"/>
                  <a:gd name="connsiteY5" fmla="*/ 1424280 h 4879272"/>
                  <a:gd name="connsiteX6" fmla="*/ 5755792 w 6302934"/>
                  <a:gd name="connsiteY6" fmla="*/ 2937650 h 4879272"/>
                  <a:gd name="connsiteX7" fmla="*/ 6302934 w 6302934"/>
                  <a:gd name="connsiteY7" fmla="*/ 4879272 h 4879272"/>
                  <a:gd name="connsiteX0" fmla="*/ 685 w 6250153"/>
                  <a:gd name="connsiteY0" fmla="*/ 0 h 6013991"/>
                  <a:gd name="connsiteX1" fmla="*/ 863196 w 6250153"/>
                  <a:gd name="connsiteY1" fmla="*/ 5311380 h 6013991"/>
                  <a:gd name="connsiteX2" fmla="*/ 2212046 w 6250153"/>
                  <a:gd name="connsiteY2" fmla="*/ 3919366 h 6013991"/>
                  <a:gd name="connsiteX3" fmla="*/ 3076609 w 6250153"/>
                  <a:gd name="connsiteY3" fmla="*/ 2629661 h 6013991"/>
                  <a:gd name="connsiteX4" fmla="*/ 3937108 w 6250153"/>
                  <a:gd name="connsiteY4" fmla="*/ 3868191 h 6013991"/>
                  <a:gd name="connsiteX5" fmla="*/ 4947917 w 6250153"/>
                  <a:gd name="connsiteY5" fmla="*/ 2558999 h 6013991"/>
                  <a:gd name="connsiteX6" fmla="*/ 5703011 w 6250153"/>
                  <a:gd name="connsiteY6" fmla="*/ 4072369 h 6013991"/>
                  <a:gd name="connsiteX7" fmla="*/ 6250153 w 6250153"/>
                  <a:gd name="connsiteY7" fmla="*/ 6013991 h 6013991"/>
                  <a:gd name="connsiteX0" fmla="*/ 2130 w 6251598"/>
                  <a:gd name="connsiteY0" fmla="*/ 0 h 6013991"/>
                  <a:gd name="connsiteX1" fmla="*/ 864641 w 6251598"/>
                  <a:gd name="connsiteY1" fmla="*/ 5311380 h 6013991"/>
                  <a:gd name="connsiteX2" fmla="*/ 2213491 w 6251598"/>
                  <a:gd name="connsiteY2" fmla="*/ 3919366 h 6013991"/>
                  <a:gd name="connsiteX3" fmla="*/ 3078054 w 6251598"/>
                  <a:gd name="connsiteY3" fmla="*/ 2629661 h 6013991"/>
                  <a:gd name="connsiteX4" fmla="*/ 3938553 w 6251598"/>
                  <a:gd name="connsiteY4" fmla="*/ 3868191 h 6013991"/>
                  <a:gd name="connsiteX5" fmla="*/ 4949362 w 6251598"/>
                  <a:gd name="connsiteY5" fmla="*/ 2558999 h 6013991"/>
                  <a:gd name="connsiteX6" fmla="*/ 5704456 w 6251598"/>
                  <a:gd name="connsiteY6" fmla="*/ 4072369 h 6013991"/>
                  <a:gd name="connsiteX7" fmla="*/ 6251598 w 6251598"/>
                  <a:gd name="connsiteY7" fmla="*/ 6013991 h 6013991"/>
                  <a:gd name="connsiteX0" fmla="*/ 816 w 6146446"/>
                  <a:gd name="connsiteY0" fmla="*/ 0 h 6013991"/>
                  <a:gd name="connsiteX1" fmla="*/ 759489 w 6146446"/>
                  <a:gd name="connsiteY1" fmla="*/ 5311380 h 6013991"/>
                  <a:gd name="connsiteX2" fmla="*/ 2108339 w 6146446"/>
                  <a:gd name="connsiteY2" fmla="*/ 3919366 h 6013991"/>
                  <a:gd name="connsiteX3" fmla="*/ 2972902 w 6146446"/>
                  <a:gd name="connsiteY3" fmla="*/ 2629661 h 6013991"/>
                  <a:gd name="connsiteX4" fmla="*/ 3833401 w 6146446"/>
                  <a:gd name="connsiteY4" fmla="*/ 3868191 h 6013991"/>
                  <a:gd name="connsiteX5" fmla="*/ 4844210 w 6146446"/>
                  <a:gd name="connsiteY5" fmla="*/ 2558999 h 6013991"/>
                  <a:gd name="connsiteX6" fmla="*/ 5599304 w 6146446"/>
                  <a:gd name="connsiteY6" fmla="*/ 4072369 h 6013991"/>
                  <a:gd name="connsiteX7" fmla="*/ 6146446 w 6146446"/>
                  <a:gd name="connsiteY7" fmla="*/ 6013991 h 6013991"/>
                  <a:gd name="connsiteX0" fmla="*/ 2855 w 6148485"/>
                  <a:gd name="connsiteY0" fmla="*/ 0 h 6013991"/>
                  <a:gd name="connsiteX1" fmla="*/ 761528 w 6148485"/>
                  <a:gd name="connsiteY1" fmla="*/ 5311380 h 6013991"/>
                  <a:gd name="connsiteX2" fmla="*/ 2110378 w 6148485"/>
                  <a:gd name="connsiteY2" fmla="*/ 3919366 h 6013991"/>
                  <a:gd name="connsiteX3" fmla="*/ 2974941 w 6148485"/>
                  <a:gd name="connsiteY3" fmla="*/ 2629661 h 6013991"/>
                  <a:gd name="connsiteX4" fmla="*/ 3835440 w 6148485"/>
                  <a:gd name="connsiteY4" fmla="*/ 3868191 h 6013991"/>
                  <a:gd name="connsiteX5" fmla="*/ 4846249 w 6148485"/>
                  <a:gd name="connsiteY5" fmla="*/ 2558999 h 6013991"/>
                  <a:gd name="connsiteX6" fmla="*/ 5601343 w 6148485"/>
                  <a:gd name="connsiteY6" fmla="*/ 4072369 h 6013991"/>
                  <a:gd name="connsiteX7" fmla="*/ 6148485 w 6148485"/>
                  <a:gd name="connsiteY7" fmla="*/ 6013991 h 6013991"/>
                  <a:gd name="connsiteX0" fmla="*/ 2855 w 6148485"/>
                  <a:gd name="connsiteY0" fmla="*/ 0 h 6013991"/>
                  <a:gd name="connsiteX1" fmla="*/ 761528 w 6148485"/>
                  <a:gd name="connsiteY1" fmla="*/ 5311380 h 6013991"/>
                  <a:gd name="connsiteX2" fmla="*/ 2110378 w 6148485"/>
                  <a:gd name="connsiteY2" fmla="*/ 3919366 h 6013991"/>
                  <a:gd name="connsiteX3" fmla="*/ 2974941 w 6148485"/>
                  <a:gd name="connsiteY3" fmla="*/ 2629661 h 6013991"/>
                  <a:gd name="connsiteX4" fmla="*/ 3835440 w 6148485"/>
                  <a:gd name="connsiteY4" fmla="*/ 3868191 h 6013991"/>
                  <a:gd name="connsiteX5" fmla="*/ 4839413 w 6148485"/>
                  <a:gd name="connsiteY5" fmla="*/ 1776930 h 6013991"/>
                  <a:gd name="connsiteX6" fmla="*/ 5601343 w 6148485"/>
                  <a:gd name="connsiteY6" fmla="*/ 4072369 h 6013991"/>
                  <a:gd name="connsiteX7" fmla="*/ 6148485 w 6148485"/>
                  <a:gd name="connsiteY7" fmla="*/ 6013991 h 6013991"/>
                  <a:gd name="connsiteX0" fmla="*/ 2855 w 6148485"/>
                  <a:gd name="connsiteY0" fmla="*/ 0 h 6013991"/>
                  <a:gd name="connsiteX1" fmla="*/ 761528 w 6148485"/>
                  <a:gd name="connsiteY1" fmla="*/ 5311380 h 6013991"/>
                  <a:gd name="connsiteX2" fmla="*/ 2110378 w 6148485"/>
                  <a:gd name="connsiteY2" fmla="*/ 3919366 h 6013991"/>
                  <a:gd name="connsiteX3" fmla="*/ 2974941 w 6148485"/>
                  <a:gd name="connsiteY3" fmla="*/ 2629661 h 6013991"/>
                  <a:gd name="connsiteX4" fmla="*/ 3835440 w 6148485"/>
                  <a:gd name="connsiteY4" fmla="*/ 3868191 h 6013991"/>
                  <a:gd name="connsiteX5" fmla="*/ 4839413 w 6148485"/>
                  <a:gd name="connsiteY5" fmla="*/ 1776930 h 6013991"/>
                  <a:gd name="connsiteX6" fmla="*/ 5601343 w 6148485"/>
                  <a:gd name="connsiteY6" fmla="*/ 4072369 h 6013991"/>
                  <a:gd name="connsiteX7" fmla="*/ 6148485 w 6148485"/>
                  <a:gd name="connsiteY7" fmla="*/ 6013991 h 6013991"/>
                  <a:gd name="connsiteX0" fmla="*/ 2855 w 6148485"/>
                  <a:gd name="connsiteY0" fmla="*/ 0 h 6013991"/>
                  <a:gd name="connsiteX1" fmla="*/ 761528 w 6148485"/>
                  <a:gd name="connsiteY1" fmla="*/ 5311380 h 6013991"/>
                  <a:gd name="connsiteX2" fmla="*/ 2110378 w 6148485"/>
                  <a:gd name="connsiteY2" fmla="*/ 3919366 h 6013991"/>
                  <a:gd name="connsiteX3" fmla="*/ 2974941 w 6148485"/>
                  <a:gd name="connsiteY3" fmla="*/ 2629661 h 6013991"/>
                  <a:gd name="connsiteX4" fmla="*/ 3835440 w 6148485"/>
                  <a:gd name="connsiteY4" fmla="*/ 3868191 h 6013991"/>
                  <a:gd name="connsiteX5" fmla="*/ 4839413 w 6148485"/>
                  <a:gd name="connsiteY5" fmla="*/ 1776930 h 6013991"/>
                  <a:gd name="connsiteX6" fmla="*/ 6148485 w 6148485"/>
                  <a:gd name="connsiteY6" fmla="*/ 6013991 h 6013991"/>
                  <a:gd name="connsiteX0" fmla="*/ 2855 w 6148485"/>
                  <a:gd name="connsiteY0" fmla="*/ 0 h 6013991"/>
                  <a:gd name="connsiteX1" fmla="*/ 761528 w 6148485"/>
                  <a:gd name="connsiteY1" fmla="*/ 5311380 h 6013991"/>
                  <a:gd name="connsiteX2" fmla="*/ 2110378 w 6148485"/>
                  <a:gd name="connsiteY2" fmla="*/ 3919366 h 6013991"/>
                  <a:gd name="connsiteX3" fmla="*/ 2974941 w 6148485"/>
                  <a:gd name="connsiteY3" fmla="*/ 2629661 h 6013991"/>
                  <a:gd name="connsiteX4" fmla="*/ 3835440 w 6148485"/>
                  <a:gd name="connsiteY4" fmla="*/ 3868191 h 6013991"/>
                  <a:gd name="connsiteX5" fmla="*/ 4839413 w 6148485"/>
                  <a:gd name="connsiteY5" fmla="*/ 1776930 h 6013991"/>
                  <a:gd name="connsiteX6" fmla="*/ 6148485 w 6148485"/>
                  <a:gd name="connsiteY6" fmla="*/ 6013991 h 6013991"/>
                  <a:gd name="connsiteX0" fmla="*/ 2855 w 6148485"/>
                  <a:gd name="connsiteY0" fmla="*/ 0 h 6013991"/>
                  <a:gd name="connsiteX1" fmla="*/ 761528 w 6148485"/>
                  <a:gd name="connsiteY1" fmla="*/ 5311380 h 6013991"/>
                  <a:gd name="connsiteX2" fmla="*/ 2110378 w 6148485"/>
                  <a:gd name="connsiteY2" fmla="*/ 3919366 h 6013991"/>
                  <a:gd name="connsiteX3" fmla="*/ 2974941 w 6148485"/>
                  <a:gd name="connsiteY3" fmla="*/ 2629661 h 6013991"/>
                  <a:gd name="connsiteX4" fmla="*/ 3835440 w 6148485"/>
                  <a:gd name="connsiteY4" fmla="*/ 3868191 h 6013991"/>
                  <a:gd name="connsiteX5" fmla="*/ 4839413 w 6148485"/>
                  <a:gd name="connsiteY5" fmla="*/ 1776930 h 6013991"/>
                  <a:gd name="connsiteX6" fmla="*/ 6148485 w 6148485"/>
                  <a:gd name="connsiteY6" fmla="*/ 6013991 h 6013991"/>
                  <a:gd name="connsiteX0" fmla="*/ 2855 w 6148485"/>
                  <a:gd name="connsiteY0" fmla="*/ 0 h 6013991"/>
                  <a:gd name="connsiteX1" fmla="*/ 761528 w 6148485"/>
                  <a:gd name="connsiteY1" fmla="*/ 5311380 h 6013991"/>
                  <a:gd name="connsiteX2" fmla="*/ 2110378 w 6148485"/>
                  <a:gd name="connsiteY2" fmla="*/ 3919366 h 6013991"/>
                  <a:gd name="connsiteX3" fmla="*/ 2974941 w 6148485"/>
                  <a:gd name="connsiteY3" fmla="*/ 2629661 h 6013991"/>
                  <a:gd name="connsiteX4" fmla="*/ 3835440 w 6148485"/>
                  <a:gd name="connsiteY4" fmla="*/ 3868191 h 6013991"/>
                  <a:gd name="connsiteX5" fmla="*/ 4839413 w 6148485"/>
                  <a:gd name="connsiteY5" fmla="*/ 1776930 h 6013991"/>
                  <a:gd name="connsiteX6" fmla="*/ 6148485 w 6148485"/>
                  <a:gd name="connsiteY6" fmla="*/ 6013991 h 6013991"/>
                  <a:gd name="connsiteX0" fmla="*/ 2855 w 6148485"/>
                  <a:gd name="connsiteY0" fmla="*/ 0 h 6013991"/>
                  <a:gd name="connsiteX1" fmla="*/ 761528 w 6148485"/>
                  <a:gd name="connsiteY1" fmla="*/ 5311380 h 6013991"/>
                  <a:gd name="connsiteX2" fmla="*/ 2110378 w 6148485"/>
                  <a:gd name="connsiteY2" fmla="*/ 3919366 h 6013991"/>
                  <a:gd name="connsiteX3" fmla="*/ 2974941 w 6148485"/>
                  <a:gd name="connsiteY3" fmla="*/ 2629661 h 6013991"/>
                  <a:gd name="connsiteX4" fmla="*/ 3835440 w 6148485"/>
                  <a:gd name="connsiteY4" fmla="*/ 3868191 h 6013991"/>
                  <a:gd name="connsiteX5" fmla="*/ 4839413 w 6148485"/>
                  <a:gd name="connsiteY5" fmla="*/ 1776930 h 6013991"/>
                  <a:gd name="connsiteX6" fmla="*/ 6148485 w 6148485"/>
                  <a:gd name="connsiteY6" fmla="*/ 6013991 h 6013991"/>
                  <a:gd name="connsiteX0" fmla="*/ 2855 w 6148485"/>
                  <a:gd name="connsiteY0" fmla="*/ 0 h 6013991"/>
                  <a:gd name="connsiteX1" fmla="*/ 761528 w 6148485"/>
                  <a:gd name="connsiteY1" fmla="*/ 5311380 h 6013991"/>
                  <a:gd name="connsiteX2" fmla="*/ 2110378 w 6148485"/>
                  <a:gd name="connsiteY2" fmla="*/ 3919366 h 6013991"/>
                  <a:gd name="connsiteX3" fmla="*/ 3004520 w 6148485"/>
                  <a:gd name="connsiteY3" fmla="*/ 2299778 h 6013991"/>
                  <a:gd name="connsiteX4" fmla="*/ 3835440 w 6148485"/>
                  <a:gd name="connsiteY4" fmla="*/ 3868191 h 6013991"/>
                  <a:gd name="connsiteX5" fmla="*/ 4839413 w 6148485"/>
                  <a:gd name="connsiteY5" fmla="*/ 1776930 h 6013991"/>
                  <a:gd name="connsiteX6" fmla="*/ 6148485 w 6148485"/>
                  <a:gd name="connsiteY6" fmla="*/ 6013991 h 6013991"/>
                  <a:gd name="connsiteX0" fmla="*/ 2855 w 6148485"/>
                  <a:gd name="connsiteY0" fmla="*/ 0 h 6013991"/>
                  <a:gd name="connsiteX1" fmla="*/ 761528 w 6148485"/>
                  <a:gd name="connsiteY1" fmla="*/ 5311380 h 6013991"/>
                  <a:gd name="connsiteX2" fmla="*/ 2110378 w 6148485"/>
                  <a:gd name="connsiteY2" fmla="*/ 3919366 h 6013991"/>
                  <a:gd name="connsiteX3" fmla="*/ 3004520 w 6148485"/>
                  <a:gd name="connsiteY3" fmla="*/ 2299778 h 6013991"/>
                  <a:gd name="connsiteX4" fmla="*/ 3835440 w 6148485"/>
                  <a:gd name="connsiteY4" fmla="*/ 3868191 h 6013991"/>
                  <a:gd name="connsiteX5" fmla="*/ 4888710 w 6148485"/>
                  <a:gd name="connsiteY5" fmla="*/ 2160019 h 6013991"/>
                  <a:gd name="connsiteX6" fmla="*/ 6148485 w 6148485"/>
                  <a:gd name="connsiteY6" fmla="*/ 6013991 h 6013991"/>
                  <a:gd name="connsiteX0" fmla="*/ 2855 w 6148485"/>
                  <a:gd name="connsiteY0" fmla="*/ 0 h 6013991"/>
                  <a:gd name="connsiteX1" fmla="*/ 761528 w 6148485"/>
                  <a:gd name="connsiteY1" fmla="*/ 5311380 h 6013991"/>
                  <a:gd name="connsiteX2" fmla="*/ 2110378 w 6148485"/>
                  <a:gd name="connsiteY2" fmla="*/ 3919366 h 6013991"/>
                  <a:gd name="connsiteX3" fmla="*/ 3004520 w 6148485"/>
                  <a:gd name="connsiteY3" fmla="*/ 2299778 h 6013991"/>
                  <a:gd name="connsiteX4" fmla="*/ 3835440 w 6148485"/>
                  <a:gd name="connsiteY4" fmla="*/ 3868191 h 6013991"/>
                  <a:gd name="connsiteX5" fmla="*/ 4888710 w 6148485"/>
                  <a:gd name="connsiteY5" fmla="*/ 2160019 h 6013991"/>
                  <a:gd name="connsiteX6" fmla="*/ 6148485 w 6148485"/>
                  <a:gd name="connsiteY6" fmla="*/ 6013991 h 6013991"/>
                  <a:gd name="connsiteX0" fmla="*/ 2855 w 6148485"/>
                  <a:gd name="connsiteY0" fmla="*/ 0 h 6013991"/>
                  <a:gd name="connsiteX1" fmla="*/ 761528 w 6148485"/>
                  <a:gd name="connsiteY1" fmla="*/ 5311380 h 6013991"/>
                  <a:gd name="connsiteX2" fmla="*/ 2110378 w 6148485"/>
                  <a:gd name="connsiteY2" fmla="*/ 3919366 h 6013991"/>
                  <a:gd name="connsiteX3" fmla="*/ 3004520 w 6148485"/>
                  <a:gd name="connsiteY3" fmla="*/ 2299778 h 6013991"/>
                  <a:gd name="connsiteX4" fmla="*/ 3835440 w 6148485"/>
                  <a:gd name="connsiteY4" fmla="*/ 3868191 h 6013991"/>
                  <a:gd name="connsiteX5" fmla="*/ 4888710 w 6148485"/>
                  <a:gd name="connsiteY5" fmla="*/ 2160019 h 6013991"/>
                  <a:gd name="connsiteX6" fmla="*/ 6148485 w 6148485"/>
                  <a:gd name="connsiteY6" fmla="*/ 6013991 h 6013991"/>
                  <a:gd name="connsiteX0" fmla="*/ 2855 w 6148485"/>
                  <a:gd name="connsiteY0" fmla="*/ 0 h 6013991"/>
                  <a:gd name="connsiteX1" fmla="*/ 761528 w 6148485"/>
                  <a:gd name="connsiteY1" fmla="*/ 5311380 h 6013991"/>
                  <a:gd name="connsiteX2" fmla="*/ 2110378 w 6148485"/>
                  <a:gd name="connsiteY2" fmla="*/ 3919366 h 6013991"/>
                  <a:gd name="connsiteX3" fmla="*/ 3004520 w 6148485"/>
                  <a:gd name="connsiteY3" fmla="*/ 2299778 h 6013991"/>
                  <a:gd name="connsiteX4" fmla="*/ 3835440 w 6148485"/>
                  <a:gd name="connsiteY4" fmla="*/ 3868191 h 6013991"/>
                  <a:gd name="connsiteX5" fmla="*/ 4888710 w 6148485"/>
                  <a:gd name="connsiteY5" fmla="*/ 2160019 h 6013991"/>
                  <a:gd name="connsiteX6" fmla="*/ 6148485 w 6148485"/>
                  <a:gd name="connsiteY6" fmla="*/ 6013991 h 6013991"/>
                  <a:gd name="connsiteX0" fmla="*/ 2855 w 6148485"/>
                  <a:gd name="connsiteY0" fmla="*/ 0 h 6013991"/>
                  <a:gd name="connsiteX1" fmla="*/ 761528 w 6148485"/>
                  <a:gd name="connsiteY1" fmla="*/ 5311380 h 6013991"/>
                  <a:gd name="connsiteX2" fmla="*/ 2110378 w 6148485"/>
                  <a:gd name="connsiteY2" fmla="*/ 3919366 h 6013991"/>
                  <a:gd name="connsiteX3" fmla="*/ 3004520 w 6148485"/>
                  <a:gd name="connsiteY3" fmla="*/ 2299778 h 6013991"/>
                  <a:gd name="connsiteX4" fmla="*/ 3835440 w 6148485"/>
                  <a:gd name="connsiteY4" fmla="*/ 3868191 h 6013991"/>
                  <a:gd name="connsiteX5" fmla="*/ 4888710 w 6148485"/>
                  <a:gd name="connsiteY5" fmla="*/ 2160019 h 6013991"/>
                  <a:gd name="connsiteX6" fmla="*/ 6148485 w 6148485"/>
                  <a:gd name="connsiteY6" fmla="*/ 6013991 h 6013991"/>
                  <a:gd name="connsiteX0" fmla="*/ 2855 w 6148485"/>
                  <a:gd name="connsiteY0" fmla="*/ 0 h 6013991"/>
                  <a:gd name="connsiteX1" fmla="*/ 761528 w 6148485"/>
                  <a:gd name="connsiteY1" fmla="*/ 5311380 h 6013991"/>
                  <a:gd name="connsiteX2" fmla="*/ 2110378 w 6148485"/>
                  <a:gd name="connsiteY2" fmla="*/ 3919366 h 6013991"/>
                  <a:gd name="connsiteX3" fmla="*/ 3004520 w 6148485"/>
                  <a:gd name="connsiteY3" fmla="*/ 2299778 h 6013991"/>
                  <a:gd name="connsiteX4" fmla="*/ 3835440 w 6148485"/>
                  <a:gd name="connsiteY4" fmla="*/ 3868191 h 6013991"/>
                  <a:gd name="connsiteX5" fmla="*/ 4888710 w 6148485"/>
                  <a:gd name="connsiteY5" fmla="*/ 2160019 h 6013991"/>
                  <a:gd name="connsiteX6" fmla="*/ 6148485 w 6148485"/>
                  <a:gd name="connsiteY6" fmla="*/ 6013991 h 6013991"/>
                  <a:gd name="connsiteX0" fmla="*/ 2855 w 6148485"/>
                  <a:gd name="connsiteY0" fmla="*/ 0 h 6013991"/>
                  <a:gd name="connsiteX1" fmla="*/ 761528 w 6148485"/>
                  <a:gd name="connsiteY1" fmla="*/ 5311380 h 6013991"/>
                  <a:gd name="connsiteX2" fmla="*/ 2110378 w 6148485"/>
                  <a:gd name="connsiteY2" fmla="*/ 3919366 h 6013991"/>
                  <a:gd name="connsiteX3" fmla="*/ 3037246 w 6148485"/>
                  <a:gd name="connsiteY3" fmla="*/ 1534506 h 6013991"/>
                  <a:gd name="connsiteX4" fmla="*/ 3835440 w 6148485"/>
                  <a:gd name="connsiteY4" fmla="*/ 3868191 h 6013991"/>
                  <a:gd name="connsiteX5" fmla="*/ 4888710 w 6148485"/>
                  <a:gd name="connsiteY5" fmla="*/ 2160019 h 6013991"/>
                  <a:gd name="connsiteX6" fmla="*/ 6148485 w 6148485"/>
                  <a:gd name="connsiteY6" fmla="*/ 6013991 h 6013991"/>
                  <a:gd name="connsiteX0" fmla="*/ 1230 w 6146860"/>
                  <a:gd name="connsiteY0" fmla="*/ 0 h 6013991"/>
                  <a:gd name="connsiteX1" fmla="*/ 759903 w 6146860"/>
                  <a:gd name="connsiteY1" fmla="*/ 5311380 h 6013991"/>
                  <a:gd name="connsiteX2" fmla="*/ 3035621 w 6146860"/>
                  <a:gd name="connsiteY2" fmla="*/ 1534506 h 6013991"/>
                  <a:gd name="connsiteX3" fmla="*/ 3833815 w 6146860"/>
                  <a:gd name="connsiteY3" fmla="*/ 3868191 h 6013991"/>
                  <a:gd name="connsiteX4" fmla="*/ 4887085 w 6146860"/>
                  <a:gd name="connsiteY4" fmla="*/ 2160019 h 6013991"/>
                  <a:gd name="connsiteX5" fmla="*/ 6146860 w 6146860"/>
                  <a:gd name="connsiteY5" fmla="*/ 6013991 h 6013991"/>
                  <a:gd name="connsiteX0" fmla="*/ 1230 w 6146860"/>
                  <a:gd name="connsiteY0" fmla="*/ 0 h 6013991"/>
                  <a:gd name="connsiteX1" fmla="*/ 759903 w 6146860"/>
                  <a:gd name="connsiteY1" fmla="*/ 5311380 h 6013991"/>
                  <a:gd name="connsiteX2" fmla="*/ 3035621 w 6146860"/>
                  <a:gd name="connsiteY2" fmla="*/ 1534506 h 6013991"/>
                  <a:gd name="connsiteX3" fmla="*/ 3833815 w 6146860"/>
                  <a:gd name="connsiteY3" fmla="*/ 3868191 h 6013991"/>
                  <a:gd name="connsiteX4" fmla="*/ 4887085 w 6146860"/>
                  <a:gd name="connsiteY4" fmla="*/ 2160019 h 6013991"/>
                  <a:gd name="connsiteX5" fmla="*/ 6146860 w 6146860"/>
                  <a:gd name="connsiteY5" fmla="*/ 6013991 h 6013991"/>
                  <a:gd name="connsiteX0" fmla="*/ 1023 w 6146653"/>
                  <a:gd name="connsiteY0" fmla="*/ 0 h 6013991"/>
                  <a:gd name="connsiteX1" fmla="*/ 759696 w 6146653"/>
                  <a:gd name="connsiteY1" fmla="*/ 5311380 h 6013991"/>
                  <a:gd name="connsiteX2" fmla="*/ 2664526 w 6146653"/>
                  <a:gd name="connsiteY2" fmla="*/ 1404998 h 6013991"/>
                  <a:gd name="connsiteX3" fmla="*/ 3833608 w 6146653"/>
                  <a:gd name="connsiteY3" fmla="*/ 3868191 h 6013991"/>
                  <a:gd name="connsiteX4" fmla="*/ 4886878 w 6146653"/>
                  <a:gd name="connsiteY4" fmla="*/ 2160019 h 6013991"/>
                  <a:gd name="connsiteX5" fmla="*/ 6146653 w 6146653"/>
                  <a:gd name="connsiteY5" fmla="*/ 6013991 h 6013991"/>
                  <a:gd name="connsiteX0" fmla="*/ 1023 w 6146653"/>
                  <a:gd name="connsiteY0" fmla="*/ 0 h 6013991"/>
                  <a:gd name="connsiteX1" fmla="*/ 759696 w 6146653"/>
                  <a:gd name="connsiteY1" fmla="*/ 5311380 h 6013991"/>
                  <a:gd name="connsiteX2" fmla="*/ 1546141 w 6146653"/>
                  <a:gd name="connsiteY2" fmla="*/ 3385146 h 6013991"/>
                  <a:gd name="connsiteX3" fmla="*/ 2664526 w 6146653"/>
                  <a:gd name="connsiteY3" fmla="*/ 1404998 h 6013991"/>
                  <a:gd name="connsiteX4" fmla="*/ 3833608 w 6146653"/>
                  <a:gd name="connsiteY4" fmla="*/ 3868191 h 6013991"/>
                  <a:gd name="connsiteX5" fmla="*/ 4886878 w 6146653"/>
                  <a:gd name="connsiteY5" fmla="*/ 2160019 h 6013991"/>
                  <a:gd name="connsiteX6" fmla="*/ 6146653 w 6146653"/>
                  <a:gd name="connsiteY6" fmla="*/ 6013991 h 6013991"/>
                  <a:gd name="connsiteX0" fmla="*/ 719 w 6146349"/>
                  <a:gd name="connsiteY0" fmla="*/ 0 h 6013991"/>
                  <a:gd name="connsiteX1" fmla="*/ 759392 w 6146349"/>
                  <a:gd name="connsiteY1" fmla="*/ 5311380 h 6013991"/>
                  <a:gd name="connsiteX2" fmla="*/ 1742190 w 6146349"/>
                  <a:gd name="connsiteY2" fmla="*/ 3773668 h 6013991"/>
                  <a:gd name="connsiteX3" fmla="*/ 2664222 w 6146349"/>
                  <a:gd name="connsiteY3" fmla="*/ 1404998 h 6013991"/>
                  <a:gd name="connsiteX4" fmla="*/ 3833304 w 6146349"/>
                  <a:gd name="connsiteY4" fmla="*/ 3868191 h 6013991"/>
                  <a:gd name="connsiteX5" fmla="*/ 4886574 w 6146349"/>
                  <a:gd name="connsiteY5" fmla="*/ 2160019 h 6013991"/>
                  <a:gd name="connsiteX6" fmla="*/ 6146349 w 6146349"/>
                  <a:gd name="connsiteY6" fmla="*/ 6013991 h 6013991"/>
                  <a:gd name="connsiteX0" fmla="*/ 3182 w 6148812"/>
                  <a:gd name="connsiteY0" fmla="*/ 0 h 6013991"/>
                  <a:gd name="connsiteX1" fmla="*/ 761855 w 6148812"/>
                  <a:gd name="connsiteY1" fmla="*/ 5311380 h 6013991"/>
                  <a:gd name="connsiteX2" fmla="*/ 1744653 w 6148812"/>
                  <a:gd name="connsiteY2" fmla="*/ 3773668 h 6013991"/>
                  <a:gd name="connsiteX3" fmla="*/ 2666685 w 6148812"/>
                  <a:gd name="connsiteY3" fmla="*/ 1404998 h 6013991"/>
                  <a:gd name="connsiteX4" fmla="*/ 3835767 w 6148812"/>
                  <a:gd name="connsiteY4" fmla="*/ 3868191 h 6013991"/>
                  <a:gd name="connsiteX5" fmla="*/ 4889037 w 6148812"/>
                  <a:gd name="connsiteY5" fmla="*/ 2160019 h 6013991"/>
                  <a:gd name="connsiteX6" fmla="*/ 6148812 w 6148812"/>
                  <a:gd name="connsiteY6" fmla="*/ 6013991 h 6013991"/>
                  <a:gd name="connsiteX0" fmla="*/ 3182 w 6148812"/>
                  <a:gd name="connsiteY0" fmla="*/ 0 h 6013991"/>
                  <a:gd name="connsiteX1" fmla="*/ 761855 w 6148812"/>
                  <a:gd name="connsiteY1" fmla="*/ 5311380 h 6013991"/>
                  <a:gd name="connsiteX2" fmla="*/ 1744653 w 6148812"/>
                  <a:gd name="connsiteY2" fmla="*/ 3773668 h 6013991"/>
                  <a:gd name="connsiteX3" fmla="*/ 2666685 w 6148812"/>
                  <a:gd name="connsiteY3" fmla="*/ 1404998 h 6013991"/>
                  <a:gd name="connsiteX4" fmla="*/ 3835767 w 6148812"/>
                  <a:gd name="connsiteY4" fmla="*/ 3868191 h 6013991"/>
                  <a:gd name="connsiteX5" fmla="*/ 4889037 w 6148812"/>
                  <a:gd name="connsiteY5" fmla="*/ 2160019 h 6013991"/>
                  <a:gd name="connsiteX6" fmla="*/ 6148812 w 6148812"/>
                  <a:gd name="connsiteY6" fmla="*/ 6013991 h 6013991"/>
                  <a:gd name="connsiteX0" fmla="*/ 2410 w 6148040"/>
                  <a:gd name="connsiteY0" fmla="*/ 0 h 6013991"/>
                  <a:gd name="connsiteX1" fmla="*/ 761083 w 6148040"/>
                  <a:gd name="connsiteY1" fmla="*/ 5311380 h 6013991"/>
                  <a:gd name="connsiteX2" fmla="*/ 1743881 w 6148040"/>
                  <a:gd name="connsiteY2" fmla="*/ 3773668 h 6013991"/>
                  <a:gd name="connsiteX3" fmla="*/ 2665913 w 6148040"/>
                  <a:gd name="connsiteY3" fmla="*/ 1404998 h 6013991"/>
                  <a:gd name="connsiteX4" fmla="*/ 3834995 w 6148040"/>
                  <a:gd name="connsiteY4" fmla="*/ 3868191 h 6013991"/>
                  <a:gd name="connsiteX5" fmla="*/ 4888265 w 6148040"/>
                  <a:gd name="connsiteY5" fmla="*/ 2160019 h 6013991"/>
                  <a:gd name="connsiteX6" fmla="*/ 6148040 w 6148040"/>
                  <a:gd name="connsiteY6" fmla="*/ 6013991 h 6013991"/>
                  <a:gd name="connsiteX0" fmla="*/ 1818 w 6147448"/>
                  <a:gd name="connsiteY0" fmla="*/ 0 h 6013991"/>
                  <a:gd name="connsiteX1" fmla="*/ 760491 w 6147448"/>
                  <a:gd name="connsiteY1" fmla="*/ 5311380 h 6013991"/>
                  <a:gd name="connsiteX2" fmla="*/ 1743289 w 6147448"/>
                  <a:gd name="connsiteY2" fmla="*/ 3773668 h 6013991"/>
                  <a:gd name="connsiteX3" fmla="*/ 2665321 w 6147448"/>
                  <a:gd name="connsiteY3" fmla="*/ 1404998 h 6013991"/>
                  <a:gd name="connsiteX4" fmla="*/ 3834403 w 6147448"/>
                  <a:gd name="connsiteY4" fmla="*/ 3868191 h 6013991"/>
                  <a:gd name="connsiteX5" fmla="*/ 4887673 w 6147448"/>
                  <a:gd name="connsiteY5" fmla="*/ 2160019 h 6013991"/>
                  <a:gd name="connsiteX6" fmla="*/ 6147448 w 6147448"/>
                  <a:gd name="connsiteY6" fmla="*/ 6013991 h 6013991"/>
                  <a:gd name="connsiteX0" fmla="*/ 1818 w 6147448"/>
                  <a:gd name="connsiteY0" fmla="*/ 0 h 6013991"/>
                  <a:gd name="connsiteX1" fmla="*/ 760491 w 6147448"/>
                  <a:gd name="connsiteY1" fmla="*/ 5311380 h 6013991"/>
                  <a:gd name="connsiteX2" fmla="*/ 1743289 w 6147448"/>
                  <a:gd name="connsiteY2" fmla="*/ 3773668 h 6013991"/>
                  <a:gd name="connsiteX3" fmla="*/ 2665321 w 6147448"/>
                  <a:gd name="connsiteY3" fmla="*/ 1404998 h 6013991"/>
                  <a:gd name="connsiteX4" fmla="*/ 3834403 w 6147448"/>
                  <a:gd name="connsiteY4" fmla="*/ 3868191 h 6013991"/>
                  <a:gd name="connsiteX5" fmla="*/ 4887673 w 6147448"/>
                  <a:gd name="connsiteY5" fmla="*/ 2160019 h 6013991"/>
                  <a:gd name="connsiteX6" fmla="*/ 6147448 w 6147448"/>
                  <a:gd name="connsiteY6" fmla="*/ 6013991 h 6013991"/>
                  <a:gd name="connsiteX0" fmla="*/ 680 w 6146310"/>
                  <a:gd name="connsiteY0" fmla="*/ 0 h 6013991"/>
                  <a:gd name="connsiteX1" fmla="*/ 759353 w 6146310"/>
                  <a:gd name="connsiteY1" fmla="*/ 5311380 h 6013991"/>
                  <a:gd name="connsiteX2" fmla="*/ 1567615 w 6146310"/>
                  <a:gd name="connsiteY2" fmla="*/ 3750121 h 6013991"/>
                  <a:gd name="connsiteX3" fmla="*/ 2664183 w 6146310"/>
                  <a:gd name="connsiteY3" fmla="*/ 1404998 h 6013991"/>
                  <a:gd name="connsiteX4" fmla="*/ 3833265 w 6146310"/>
                  <a:gd name="connsiteY4" fmla="*/ 3868191 h 6013991"/>
                  <a:gd name="connsiteX5" fmla="*/ 4886535 w 6146310"/>
                  <a:gd name="connsiteY5" fmla="*/ 2160019 h 6013991"/>
                  <a:gd name="connsiteX6" fmla="*/ 6146310 w 6146310"/>
                  <a:gd name="connsiteY6" fmla="*/ 6013991 h 6013991"/>
                  <a:gd name="connsiteX0" fmla="*/ 2056 w 6147686"/>
                  <a:gd name="connsiteY0" fmla="*/ 0 h 6013991"/>
                  <a:gd name="connsiteX1" fmla="*/ 760729 w 6147686"/>
                  <a:gd name="connsiteY1" fmla="*/ 5311380 h 6013991"/>
                  <a:gd name="connsiteX2" fmla="*/ 1568991 w 6147686"/>
                  <a:gd name="connsiteY2" fmla="*/ 3750121 h 6013991"/>
                  <a:gd name="connsiteX3" fmla="*/ 2665559 w 6147686"/>
                  <a:gd name="connsiteY3" fmla="*/ 1404998 h 6013991"/>
                  <a:gd name="connsiteX4" fmla="*/ 3834641 w 6147686"/>
                  <a:gd name="connsiteY4" fmla="*/ 3868191 h 6013991"/>
                  <a:gd name="connsiteX5" fmla="*/ 4887911 w 6147686"/>
                  <a:gd name="connsiteY5" fmla="*/ 2160019 h 6013991"/>
                  <a:gd name="connsiteX6" fmla="*/ 6147686 w 6147686"/>
                  <a:gd name="connsiteY6" fmla="*/ 6013991 h 6013991"/>
                  <a:gd name="connsiteX0" fmla="*/ 2056 w 6147686"/>
                  <a:gd name="connsiteY0" fmla="*/ 0 h 6013991"/>
                  <a:gd name="connsiteX1" fmla="*/ 760729 w 6147686"/>
                  <a:gd name="connsiteY1" fmla="*/ 5311380 h 6013991"/>
                  <a:gd name="connsiteX2" fmla="*/ 1568991 w 6147686"/>
                  <a:gd name="connsiteY2" fmla="*/ 3750121 h 6013991"/>
                  <a:gd name="connsiteX3" fmla="*/ 2665559 w 6147686"/>
                  <a:gd name="connsiteY3" fmla="*/ 1404998 h 6013991"/>
                  <a:gd name="connsiteX4" fmla="*/ 3834641 w 6147686"/>
                  <a:gd name="connsiteY4" fmla="*/ 3868191 h 6013991"/>
                  <a:gd name="connsiteX5" fmla="*/ 4887911 w 6147686"/>
                  <a:gd name="connsiteY5" fmla="*/ 2160019 h 6013991"/>
                  <a:gd name="connsiteX6" fmla="*/ 6147686 w 6147686"/>
                  <a:gd name="connsiteY6" fmla="*/ 6013991 h 6013991"/>
                  <a:gd name="connsiteX0" fmla="*/ 2056 w 6147686"/>
                  <a:gd name="connsiteY0" fmla="*/ 0 h 6013991"/>
                  <a:gd name="connsiteX1" fmla="*/ 760729 w 6147686"/>
                  <a:gd name="connsiteY1" fmla="*/ 5311380 h 6013991"/>
                  <a:gd name="connsiteX2" fmla="*/ 1568991 w 6147686"/>
                  <a:gd name="connsiteY2" fmla="*/ 3750121 h 6013991"/>
                  <a:gd name="connsiteX3" fmla="*/ 2665559 w 6147686"/>
                  <a:gd name="connsiteY3" fmla="*/ 1404998 h 6013991"/>
                  <a:gd name="connsiteX4" fmla="*/ 3834641 w 6147686"/>
                  <a:gd name="connsiteY4" fmla="*/ 3868191 h 6013991"/>
                  <a:gd name="connsiteX5" fmla="*/ 4887911 w 6147686"/>
                  <a:gd name="connsiteY5" fmla="*/ 2160019 h 6013991"/>
                  <a:gd name="connsiteX6" fmla="*/ 6147686 w 6147686"/>
                  <a:gd name="connsiteY6" fmla="*/ 6013991 h 6013991"/>
                  <a:gd name="connsiteX0" fmla="*/ 706 w 6146336"/>
                  <a:gd name="connsiteY0" fmla="*/ 0 h 6013991"/>
                  <a:gd name="connsiteX1" fmla="*/ 759379 w 6146336"/>
                  <a:gd name="connsiteY1" fmla="*/ 5311380 h 6013991"/>
                  <a:gd name="connsiteX2" fmla="*/ 1687634 w 6146336"/>
                  <a:gd name="connsiteY2" fmla="*/ 3750121 h 6013991"/>
                  <a:gd name="connsiteX3" fmla="*/ 2664209 w 6146336"/>
                  <a:gd name="connsiteY3" fmla="*/ 1404998 h 6013991"/>
                  <a:gd name="connsiteX4" fmla="*/ 3833291 w 6146336"/>
                  <a:gd name="connsiteY4" fmla="*/ 3868191 h 6013991"/>
                  <a:gd name="connsiteX5" fmla="*/ 4886561 w 6146336"/>
                  <a:gd name="connsiteY5" fmla="*/ 2160019 h 6013991"/>
                  <a:gd name="connsiteX6" fmla="*/ 6146336 w 6146336"/>
                  <a:gd name="connsiteY6" fmla="*/ 6013991 h 6013991"/>
                  <a:gd name="connsiteX0" fmla="*/ 1743 w 6147373"/>
                  <a:gd name="connsiteY0" fmla="*/ 0 h 6013991"/>
                  <a:gd name="connsiteX1" fmla="*/ 760416 w 6147373"/>
                  <a:gd name="connsiteY1" fmla="*/ 5311380 h 6013991"/>
                  <a:gd name="connsiteX2" fmla="*/ 1688671 w 6147373"/>
                  <a:gd name="connsiteY2" fmla="*/ 3750121 h 6013991"/>
                  <a:gd name="connsiteX3" fmla="*/ 2665246 w 6147373"/>
                  <a:gd name="connsiteY3" fmla="*/ 1404998 h 6013991"/>
                  <a:gd name="connsiteX4" fmla="*/ 3834328 w 6147373"/>
                  <a:gd name="connsiteY4" fmla="*/ 3868191 h 6013991"/>
                  <a:gd name="connsiteX5" fmla="*/ 4887598 w 6147373"/>
                  <a:gd name="connsiteY5" fmla="*/ 2160019 h 6013991"/>
                  <a:gd name="connsiteX6" fmla="*/ 6147373 w 6147373"/>
                  <a:gd name="connsiteY6" fmla="*/ 6013991 h 6013991"/>
                  <a:gd name="connsiteX0" fmla="*/ 779 w 6146409"/>
                  <a:gd name="connsiteY0" fmla="*/ 0 h 6013991"/>
                  <a:gd name="connsiteX1" fmla="*/ 759452 w 6146409"/>
                  <a:gd name="connsiteY1" fmla="*/ 5311380 h 6013991"/>
                  <a:gd name="connsiteX2" fmla="*/ 1982236 w 6146409"/>
                  <a:gd name="connsiteY2" fmla="*/ 2537459 h 6013991"/>
                  <a:gd name="connsiteX3" fmla="*/ 2664282 w 6146409"/>
                  <a:gd name="connsiteY3" fmla="*/ 1404998 h 6013991"/>
                  <a:gd name="connsiteX4" fmla="*/ 3833364 w 6146409"/>
                  <a:gd name="connsiteY4" fmla="*/ 3868191 h 6013991"/>
                  <a:gd name="connsiteX5" fmla="*/ 4886634 w 6146409"/>
                  <a:gd name="connsiteY5" fmla="*/ 2160019 h 6013991"/>
                  <a:gd name="connsiteX6" fmla="*/ 6146409 w 6146409"/>
                  <a:gd name="connsiteY6" fmla="*/ 6013991 h 6013991"/>
                  <a:gd name="connsiteX0" fmla="*/ 779 w 6146409"/>
                  <a:gd name="connsiteY0" fmla="*/ 0 h 6013991"/>
                  <a:gd name="connsiteX1" fmla="*/ 759452 w 6146409"/>
                  <a:gd name="connsiteY1" fmla="*/ 5311380 h 6013991"/>
                  <a:gd name="connsiteX2" fmla="*/ 1982236 w 6146409"/>
                  <a:gd name="connsiteY2" fmla="*/ 2537459 h 6013991"/>
                  <a:gd name="connsiteX3" fmla="*/ 2664282 w 6146409"/>
                  <a:gd name="connsiteY3" fmla="*/ 1404998 h 6013991"/>
                  <a:gd name="connsiteX4" fmla="*/ 3833364 w 6146409"/>
                  <a:gd name="connsiteY4" fmla="*/ 3868191 h 6013991"/>
                  <a:gd name="connsiteX5" fmla="*/ 4886634 w 6146409"/>
                  <a:gd name="connsiteY5" fmla="*/ 2160019 h 6013991"/>
                  <a:gd name="connsiteX6" fmla="*/ 6146409 w 6146409"/>
                  <a:gd name="connsiteY6" fmla="*/ 6013991 h 6013991"/>
                  <a:gd name="connsiteX0" fmla="*/ 779 w 6146409"/>
                  <a:gd name="connsiteY0" fmla="*/ 0 h 6013991"/>
                  <a:gd name="connsiteX1" fmla="*/ 759452 w 6146409"/>
                  <a:gd name="connsiteY1" fmla="*/ 5311380 h 6013991"/>
                  <a:gd name="connsiteX2" fmla="*/ 1982236 w 6146409"/>
                  <a:gd name="connsiteY2" fmla="*/ 2537459 h 6013991"/>
                  <a:gd name="connsiteX3" fmla="*/ 2664282 w 6146409"/>
                  <a:gd name="connsiteY3" fmla="*/ 1404998 h 6013991"/>
                  <a:gd name="connsiteX4" fmla="*/ 3833364 w 6146409"/>
                  <a:gd name="connsiteY4" fmla="*/ 3868191 h 6013991"/>
                  <a:gd name="connsiteX5" fmla="*/ 4886634 w 6146409"/>
                  <a:gd name="connsiteY5" fmla="*/ 2160019 h 6013991"/>
                  <a:gd name="connsiteX6" fmla="*/ 6146409 w 6146409"/>
                  <a:gd name="connsiteY6" fmla="*/ 6013991 h 6013991"/>
                  <a:gd name="connsiteX0" fmla="*/ 779 w 6146409"/>
                  <a:gd name="connsiteY0" fmla="*/ 0 h 6013991"/>
                  <a:gd name="connsiteX1" fmla="*/ 759452 w 6146409"/>
                  <a:gd name="connsiteY1" fmla="*/ 5311380 h 6013991"/>
                  <a:gd name="connsiteX2" fmla="*/ 1982236 w 6146409"/>
                  <a:gd name="connsiteY2" fmla="*/ 2537459 h 6013991"/>
                  <a:gd name="connsiteX3" fmla="*/ 2664282 w 6146409"/>
                  <a:gd name="connsiteY3" fmla="*/ 1404998 h 6013991"/>
                  <a:gd name="connsiteX4" fmla="*/ 3833364 w 6146409"/>
                  <a:gd name="connsiteY4" fmla="*/ 3868191 h 6013991"/>
                  <a:gd name="connsiteX5" fmla="*/ 4886634 w 6146409"/>
                  <a:gd name="connsiteY5" fmla="*/ 2160019 h 6013991"/>
                  <a:gd name="connsiteX6" fmla="*/ 6146409 w 6146409"/>
                  <a:gd name="connsiteY6" fmla="*/ 6013991 h 6013991"/>
                  <a:gd name="connsiteX0" fmla="*/ 779 w 6146409"/>
                  <a:gd name="connsiteY0" fmla="*/ 0 h 6013991"/>
                  <a:gd name="connsiteX1" fmla="*/ 759452 w 6146409"/>
                  <a:gd name="connsiteY1" fmla="*/ 5311380 h 6013991"/>
                  <a:gd name="connsiteX2" fmla="*/ 1982236 w 6146409"/>
                  <a:gd name="connsiteY2" fmla="*/ 2537459 h 6013991"/>
                  <a:gd name="connsiteX3" fmla="*/ 2664282 w 6146409"/>
                  <a:gd name="connsiteY3" fmla="*/ 1404998 h 6013991"/>
                  <a:gd name="connsiteX4" fmla="*/ 3833364 w 6146409"/>
                  <a:gd name="connsiteY4" fmla="*/ 3868191 h 6013991"/>
                  <a:gd name="connsiteX5" fmla="*/ 4886634 w 6146409"/>
                  <a:gd name="connsiteY5" fmla="*/ 2160019 h 6013991"/>
                  <a:gd name="connsiteX6" fmla="*/ 6146409 w 6146409"/>
                  <a:gd name="connsiteY6" fmla="*/ 6013991 h 6013991"/>
                  <a:gd name="connsiteX0" fmla="*/ 779 w 6146409"/>
                  <a:gd name="connsiteY0" fmla="*/ 0 h 6013991"/>
                  <a:gd name="connsiteX1" fmla="*/ 759452 w 6146409"/>
                  <a:gd name="connsiteY1" fmla="*/ 5311380 h 6013991"/>
                  <a:gd name="connsiteX2" fmla="*/ 1982236 w 6146409"/>
                  <a:gd name="connsiteY2" fmla="*/ 2537459 h 6013991"/>
                  <a:gd name="connsiteX3" fmla="*/ 2664282 w 6146409"/>
                  <a:gd name="connsiteY3" fmla="*/ 1404998 h 6013991"/>
                  <a:gd name="connsiteX4" fmla="*/ 3833364 w 6146409"/>
                  <a:gd name="connsiteY4" fmla="*/ 3868191 h 6013991"/>
                  <a:gd name="connsiteX5" fmla="*/ 4886634 w 6146409"/>
                  <a:gd name="connsiteY5" fmla="*/ 2160019 h 6013991"/>
                  <a:gd name="connsiteX6" fmla="*/ 6146409 w 6146409"/>
                  <a:gd name="connsiteY6" fmla="*/ 6013991 h 6013991"/>
                  <a:gd name="connsiteX0" fmla="*/ 779 w 6146409"/>
                  <a:gd name="connsiteY0" fmla="*/ 0 h 6013991"/>
                  <a:gd name="connsiteX1" fmla="*/ 759452 w 6146409"/>
                  <a:gd name="connsiteY1" fmla="*/ 5311380 h 6013991"/>
                  <a:gd name="connsiteX2" fmla="*/ 1982236 w 6146409"/>
                  <a:gd name="connsiteY2" fmla="*/ 2537459 h 6013991"/>
                  <a:gd name="connsiteX3" fmla="*/ 2664282 w 6146409"/>
                  <a:gd name="connsiteY3" fmla="*/ 1404998 h 6013991"/>
                  <a:gd name="connsiteX4" fmla="*/ 3833364 w 6146409"/>
                  <a:gd name="connsiteY4" fmla="*/ 3868191 h 6013991"/>
                  <a:gd name="connsiteX5" fmla="*/ 4886634 w 6146409"/>
                  <a:gd name="connsiteY5" fmla="*/ 2160019 h 6013991"/>
                  <a:gd name="connsiteX6" fmla="*/ 6146409 w 6146409"/>
                  <a:gd name="connsiteY6" fmla="*/ 6013991 h 6013991"/>
                  <a:gd name="connsiteX0" fmla="*/ 779 w 6146409"/>
                  <a:gd name="connsiteY0" fmla="*/ 0 h 6013991"/>
                  <a:gd name="connsiteX1" fmla="*/ 759452 w 6146409"/>
                  <a:gd name="connsiteY1" fmla="*/ 5311380 h 6013991"/>
                  <a:gd name="connsiteX2" fmla="*/ 1982236 w 6146409"/>
                  <a:gd name="connsiteY2" fmla="*/ 2537459 h 6013991"/>
                  <a:gd name="connsiteX3" fmla="*/ 2664282 w 6146409"/>
                  <a:gd name="connsiteY3" fmla="*/ 1404998 h 6013991"/>
                  <a:gd name="connsiteX4" fmla="*/ 3833364 w 6146409"/>
                  <a:gd name="connsiteY4" fmla="*/ 3868191 h 6013991"/>
                  <a:gd name="connsiteX5" fmla="*/ 4886634 w 6146409"/>
                  <a:gd name="connsiteY5" fmla="*/ 2160019 h 6013991"/>
                  <a:gd name="connsiteX6" fmla="*/ 6146409 w 6146409"/>
                  <a:gd name="connsiteY6" fmla="*/ 6013991 h 6013991"/>
                  <a:gd name="connsiteX0" fmla="*/ 1022 w 6146652"/>
                  <a:gd name="connsiteY0" fmla="*/ 0 h 6013991"/>
                  <a:gd name="connsiteX1" fmla="*/ 759695 w 6146652"/>
                  <a:gd name="connsiteY1" fmla="*/ 5311380 h 6013991"/>
                  <a:gd name="connsiteX2" fmla="*/ 2664525 w 6146652"/>
                  <a:gd name="connsiteY2" fmla="*/ 1404998 h 6013991"/>
                  <a:gd name="connsiteX3" fmla="*/ 3833607 w 6146652"/>
                  <a:gd name="connsiteY3" fmla="*/ 3868191 h 6013991"/>
                  <a:gd name="connsiteX4" fmla="*/ 4886877 w 6146652"/>
                  <a:gd name="connsiteY4" fmla="*/ 2160019 h 6013991"/>
                  <a:gd name="connsiteX5" fmla="*/ 6146652 w 6146652"/>
                  <a:gd name="connsiteY5" fmla="*/ 6013991 h 6013991"/>
                  <a:gd name="connsiteX0" fmla="*/ 1656 w 6147286"/>
                  <a:gd name="connsiteY0" fmla="*/ 0 h 6013991"/>
                  <a:gd name="connsiteX1" fmla="*/ 760329 w 6147286"/>
                  <a:gd name="connsiteY1" fmla="*/ 5311380 h 6013991"/>
                  <a:gd name="connsiteX2" fmla="*/ 2665159 w 6147286"/>
                  <a:gd name="connsiteY2" fmla="*/ 1404998 h 6013991"/>
                  <a:gd name="connsiteX3" fmla="*/ 3834241 w 6147286"/>
                  <a:gd name="connsiteY3" fmla="*/ 3868191 h 6013991"/>
                  <a:gd name="connsiteX4" fmla="*/ 4887511 w 6147286"/>
                  <a:gd name="connsiteY4" fmla="*/ 2160019 h 6013991"/>
                  <a:gd name="connsiteX5" fmla="*/ 6147286 w 6147286"/>
                  <a:gd name="connsiteY5" fmla="*/ 6013991 h 6013991"/>
                  <a:gd name="connsiteX0" fmla="*/ 1656 w 6147286"/>
                  <a:gd name="connsiteY0" fmla="*/ 0 h 6013991"/>
                  <a:gd name="connsiteX1" fmla="*/ 760329 w 6147286"/>
                  <a:gd name="connsiteY1" fmla="*/ 5311380 h 6013991"/>
                  <a:gd name="connsiteX2" fmla="*/ 2665159 w 6147286"/>
                  <a:gd name="connsiteY2" fmla="*/ 1404998 h 6013991"/>
                  <a:gd name="connsiteX3" fmla="*/ 3834241 w 6147286"/>
                  <a:gd name="connsiteY3" fmla="*/ 3868191 h 6013991"/>
                  <a:gd name="connsiteX4" fmla="*/ 4887511 w 6147286"/>
                  <a:gd name="connsiteY4" fmla="*/ 2160019 h 6013991"/>
                  <a:gd name="connsiteX5" fmla="*/ 6147286 w 6147286"/>
                  <a:gd name="connsiteY5" fmla="*/ 6013991 h 6013991"/>
                  <a:gd name="connsiteX0" fmla="*/ 1656 w 6147286"/>
                  <a:gd name="connsiteY0" fmla="*/ 0 h 6013991"/>
                  <a:gd name="connsiteX1" fmla="*/ 760329 w 6147286"/>
                  <a:gd name="connsiteY1" fmla="*/ 5311380 h 6013991"/>
                  <a:gd name="connsiteX2" fmla="*/ 2665159 w 6147286"/>
                  <a:gd name="connsiteY2" fmla="*/ 1404998 h 6013991"/>
                  <a:gd name="connsiteX3" fmla="*/ 3834241 w 6147286"/>
                  <a:gd name="connsiteY3" fmla="*/ 3868191 h 6013991"/>
                  <a:gd name="connsiteX4" fmla="*/ 4887511 w 6147286"/>
                  <a:gd name="connsiteY4" fmla="*/ 2160019 h 6013991"/>
                  <a:gd name="connsiteX5" fmla="*/ 6147286 w 6147286"/>
                  <a:gd name="connsiteY5" fmla="*/ 6013991 h 6013991"/>
                  <a:gd name="connsiteX0" fmla="*/ 1656 w 6147286"/>
                  <a:gd name="connsiteY0" fmla="*/ 0 h 6013991"/>
                  <a:gd name="connsiteX1" fmla="*/ 760329 w 6147286"/>
                  <a:gd name="connsiteY1" fmla="*/ 5311380 h 6013991"/>
                  <a:gd name="connsiteX2" fmla="*/ 2665159 w 6147286"/>
                  <a:gd name="connsiteY2" fmla="*/ 1404998 h 6013991"/>
                  <a:gd name="connsiteX3" fmla="*/ 3834241 w 6147286"/>
                  <a:gd name="connsiteY3" fmla="*/ 3868191 h 6013991"/>
                  <a:gd name="connsiteX4" fmla="*/ 4887511 w 6147286"/>
                  <a:gd name="connsiteY4" fmla="*/ 2376795 h 6013991"/>
                  <a:gd name="connsiteX5" fmla="*/ 6147286 w 6147286"/>
                  <a:gd name="connsiteY5" fmla="*/ 6013991 h 6013991"/>
                  <a:gd name="connsiteX0" fmla="*/ 1656 w 6147286"/>
                  <a:gd name="connsiteY0" fmla="*/ 0 h 6013991"/>
                  <a:gd name="connsiteX1" fmla="*/ 760329 w 6147286"/>
                  <a:gd name="connsiteY1" fmla="*/ 5311380 h 6013991"/>
                  <a:gd name="connsiteX2" fmla="*/ 2665159 w 6147286"/>
                  <a:gd name="connsiteY2" fmla="*/ 1404998 h 6013991"/>
                  <a:gd name="connsiteX3" fmla="*/ 3834241 w 6147286"/>
                  <a:gd name="connsiteY3" fmla="*/ 3868191 h 6013991"/>
                  <a:gd name="connsiteX4" fmla="*/ 4887511 w 6147286"/>
                  <a:gd name="connsiteY4" fmla="*/ 2376795 h 6013991"/>
                  <a:gd name="connsiteX5" fmla="*/ 6147286 w 6147286"/>
                  <a:gd name="connsiteY5" fmla="*/ 6013991 h 6013991"/>
                  <a:gd name="connsiteX0" fmla="*/ 1022 w 6146652"/>
                  <a:gd name="connsiteY0" fmla="*/ 0 h 6013991"/>
                  <a:gd name="connsiteX1" fmla="*/ 759695 w 6146652"/>
                  <a:gd name="connsiteY1" fmla="*/ 5311380 h 6013991"/>
                  <a:gd name="connsiteX2" fmla="*/ 2664526 w 6146652"/>
                  <a:gd name="connsiteY2" fmla="*/ 501053 h 6013991"/>
                  <a:gd name="connsiteX3" fmla="*/ 3833607 w 6146652"/>
                  <a:gd name="connsiteY3" fmla="*/ 3868191 h 6013991"/>
                  <a:gd name="connsiteX4" fmla="*/ 4886877 w 6146652"/>
                  <a:gd name="connsiteY4" fmla="*/ 2376795 h 6013991"/>
                  <a:gd name="connsiteX5" fmla="*/ 6146652 w 6146652"/>
                  <a:gd name="connsiteY5" fmla="*/ 6013991 h 6013991"/>
                  <a:gd name="connsiteX0" fmla="*/ 982 w 6146612"/>
                  <a:gd name="connsiteY0" fmla="*/ 0 h 6013991"/>
                  <a:gd name="connsiteX1" fmla="*/ 759655 w 6146612"/>
                  <a:gd name="connsiteY1" fmla="*/ 5311380 h 6013991"/>
                  <a:gd name="connsiteX2" fmla="*/ 2570402 w 6146612"/>
                  <a:gd name="connsiteY2" fmla="*/ 2627984 h 6013991"/>
                  <a:gd name="connsiteX3" fmla="*/ 3833567 w 6146612"/>
                  <a:gd name="connsiteY3" fmla="*/ 3868191 h 6013991"/>
                  <a:gd name="connsiteX4" fmla="*/ 4886837 w 6146612"/>
                  <a:gd name="connsiteY4" fmla="*/ 2376795 h 6013991"/>
                  <a:gd name="connsiteX5" fmla="*/ 6146612 w 6146612"/>
                  <a:gd name="connsiteY5" fmla="*/ 6013991 h 6013991"/>
                  <a:gd name="connsiteX0" fmla="*/ 982 w 6146612"/>
                  <a:gd name="connsiteY0" fmla="*/ 0 h 6013991"/>
                  <a:gd name="connsiteX1" fmla="*/ 759655 w 6146612"/>
                  <a:gd name="connsiteY1" fmla="*/ 5311380 h 6013991"/>
                  <a:gd name="connsiteX2" fmla="*/ 2570402 w 6146612"/>
                  <a:gd name="connsiteY2" fmla="*/ 2627984 h 6013991"/>
                  <a:gd name="connsiteX3" fmla="*/ 3833567 w 6146612"/>
                  <a:gd name="connsiteY3" fmla="*/ 3868191 h 6013991"/>
                  <a:gd name="connsiteX4" fmla="*/ 5051484 w 6146612"/>
                  <a:gd name="connsiteY4" fmla="*/ 1153813 h 6013991"/>
                  <a:gd name="connsiteX5" fmla="*/ 6146612 w 6146612"/>
                  <a:gd name="connsiteY5" fmla="*/ 6013991 h 60139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146612" h="6013991">
                    <a:moveTo>
                      <a:pt x="982" y="0"/>
                    </a:moveTo>
                    <a:cubicBezTo>
                      <a:pt x="-21058" y="2490966"/>
                      <a:pt x="331418" y="4873383"/>
                      <a:pt x="759655" y="5311380"/>
                    </a:cubicBezTo>
                    <a:cubicBezTo>
                      <a:pt x="1187892" y="5749377"/>
                      <a:pt x="1885684" y="2623096"/>
                      <a:pt x="2570402" y="2627984"/>
                    </a:cubicBezTo>
                    <a:cubicBezTo>
                      <a:pt x="3255120" y="2632872"/>
                      <a:pt x="3420053" y="4113886"/>
                      <a:pt x="3833567" y="3868191"/>
                    </a:cubicBezTo>
                    <a:cubicBezTo>
                      <a:pt x="4247081" y="3622496"/>
                      <a:pt x="4522327" y="1140134"/>
                      <a:pt x="5051484" y="1153813"/>
                    </a:cubicBezTo>
                    <a:cubicBezTo>
                      <a:pt x="5580641" y="1167492"/>
                      <a:pt x="5873889" y="5131270"/>
                      <a:pt x="6146612" y="6013991"/>
                    </a:cubicBezTo>
                  </a:path>
                </a:pathLst>
              </a:custGeom>
              <a:noFill/>
              <a:ln w="57150"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799" dirty="0"/>
              </a:p>
            </p:txBody>
          </p:sp>
        </p:grpSp>
        <p:cxnSp>
          <p:nvCxnSpPr>
            <p:cNvPr id="117" name="Connecteur droit avec flèche 116">
              <a:extLst>
                <a:ext uri="{FF2B5EF4-FFF2-40B4-BE49-F238E27FC236}">
                  <a16:creationId xmlns:a16="http://schemas.microsoft.com/office/drawing/2014/main" id="{32A5F244-D18E-6187-B10C-D0312FE5555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389794" y="5852444"/>
              <a:ext cx="1046741" cy="306119"/>
            </a:xfrm>
            <a:prstGeom prst="straightConnector1">
              <a:avLst/>
            </a:prstGeom>
            <a:ln w="88900">
              <a:solidFill>
                <a:schemeClr val="bg2">
                  <a:lumMod val="10000"/>
                </a:schemeClr>
              </a:solidFill>
              <a:tailEnd type="stealth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0" name="ZoneTexte 119">
            <a:extLst>
              <a:ext uri="{FF2B5EF4-FFF2-40B4-BE49-F238E27FC236}">
                <a16:creationId xmlns:a16="http://schemas.microsoft.com/office/drawing/2014/main" id="{85E69430-010E-1045-42D6-C275AB338A0B}"/>
              </a:ext>
            </a:extLst>
          </p:cNvPr>
          <p:cNvSpPr txBox="1"/>
          <p:nvPr/>
        </p:nvSpPr>
        <p:spPr>
          <a:xfrm>
            <a:off x="9540952" y="1015929"/>
            <a:ext cx="211365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b="1" dirty="0" err="1">
                <a:solidFill>
                  <a:srgbClr val="FF0000"/>
                </a:solidFill>
              </a:rPr>
              <a:t>Delayed</a:t>
            </a:r>
            <a:r>
              <a:rPr lang="fr-FR" sz="2400" b="1" dirty="0">
                <a:solidFill>
                  <a:srgbClr val="FF0000"/>
                </a:solidFill>
              </a:rPr>
              <a:t> fission</a:t>
            </a:r>
          </a:p>
        </p:txBody>
      </p:sp>
      <p:sp>
        <p:nvSpPr>
          <p:cNvPr id="123" name="ZoneTexte 122">
            <a:extLst>
              <a:ext uri="{FF2B5EF4-FFF2-40B4-BE49-F238E27FC236}">
                <a16:creationId xmlns:a16="http://schemas.microsoft.com/office/drawing/2014/main" id="{75B3839A-8294-E97B-F147-F78C50C9C69F}"/>
              </a:ext>
            </a:extLst>
          </p:cNvPr>
          <p:cNvSpPr txBox="1"/>
          <p:nvPr/>
        </p:nvSpPr>
        <p:spPr>
          <a:xfrm rot="19797962">
            <a:off x="10341280" y="5503667"/>
            <a:ext cx="1976823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FR" dirty="0" err="1">
                <a:solidFill>
                  <a:schemeClr val="bg1">
                    <a:lumMod val="6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Theoritical</a:t>
            </a:r>
            <a:r>
              <a:rPr lang="fr-FR" dirty="0">
                <a:solidFill>
                  <a:schemeClr val="bg1">
                    <a:lumMod val="6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!</a:t>
            </a:r>
          </a:p>
        </p:txBody>
      </p:sp>
      <p:sp>
        <p:nvSpPr>
          <p:cNvPr id="6" name="Ellipse 5">
            <a:extLst>
              <a:ext uri="{FF2B5EF4-FFF2-40B4-BE49-F238E27FC236}">
                <a16:creationId xmlns:a16="http://schemas.microsoft.com/office/drawing/2014/main" id="{D13C3ED4-1C2B-4794-A30E-79E1435B2FEB}"/>
              </a:ext>
            </a:extLst>
          </p:cNvPr>
          <p:cNvSpPr/>
          <p:nvPr/>
        </p:nvSpPr>
        <p:spPr>
          <a:xfrm>
            <a:off x="4564266" y="3249642"/>
            <a:ext cx="646927" cy="646927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9" name="ZoneTexte 58">
            <a:extLst>
              <a:ext uri="{FF2B5EF4-FFF2-40B4-BE49-F238E27FC236}">
                <a16:creationId xmlns:a16="http://schemas.microsoft.com/office/drawing/2014/main" id="{3EFD35B9-EC5C-49D0-A900-9B204ECE5E9E}"/>
              </a:ext>
            </a:extLst>
          </p:cNvPr>
          <p:cNvSpPr txBox="1"/>
          <p:nvPr/>
        </p:nvSpPr>
        <p:spPr>
          <a:xfrm>
            <a:off x="1386457" y="2502240"/>
            <a:ext cx="6263640" cy="646331"/>
          </a:xfrm>
          <a:prstGeom prst="rect">
            <a:avLst/>
          </a:prstGeom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de-DE" sz="1800" b="0" i="0" u="none" strike="noStrike" baseline="0" dirty="0">
                <a:latin typeface="Times New Roman" panose="02020603050405020304" pitchFamily="18" charset="0"/>
              </a:rPr>
              <a:t>J. Schirmer, J. </a:t>
            </a:r>
            <a:r>
              <a:rPr lang="de-DE" sz="1800" b="0" i="0" u="none" strike="noStrike" baseline="0" dirty="0" err="1">
                <a:latin typeface="Times New Roman" panose="02020603050405020304" pitchFamily="18" charset="0"/>
              </a:rPr>
              <a:t>Gerl</a:t>
            </a:r>
            <a:r>
              <a:rPr lang="de-DE" sz="1800" b="0" i="0" u="none" strike="noStrike" baseline="0" dirty="0">
                <a:latin typeface="Times New Roman" panose="02020603050405020304" pitchFamily="18" charset="0"/>
              </a:rPr>
              <a:t>, D. </a:t>
            </a:r>
            <a:r>
              <a:rPr lang="de-DE" sz="1800" b="0" i="0" u="none" strike="noStrike" baseline="0" dirty="0" err="1">
                <a:latin typeface="Times New Roman" panose="02020603050405020304" pitchFamily="18" charset="0"/>
              </a:rPr>
              <a:t>Habs</a:t>
            </a:r>
            <a:r>
              <a:rPr lang="de-DE" sz="1800" b="0" i="0" u="none" strike="noStrike" baseline="0" dirty="0">
                <a:latin typeface="Times New Roman" panose="02020603050405020304" pitchFamily="18" charset="0"/>
              </a:rPr>
              <a:t> and D. Schwalm, Phys. </a:t>
            </a:r>
            <a:r>
              <a:rPr lang="de-DE" sz="1800" b="1" i="1" u="none" strike="noStrike" baseline="0" dirty="0">
                <a:latin typeface="Book Antiqua" panose="02040602050305030304" pitchFamily="18" charset="0"/>
              </a:rPr>
              <a:t>Rev. Lett. 63 (1989) 2196 </a:t>
            </a:r>
            <a:r>
              <a:rPr lang="de-DE" sz="1800" b="0" i="0" u="none" strike="noStrike" baseline="0" dirty="0">
                <a:latin typeface="Arial" panose="020B0604020202020204" pitchFamily="34" charset="0"/>
              </a:rPr>
              <a:t>.</a:t>
            </a:r>
            <a:endParaRPr lang="fr-FR" dirty="0"/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33DC4774-AC3C-436A-9197-4E6572B620A1}"/>
              </a:ext>
            </a:extLst>
          </p:cNvPr>
          <p:cNvSpPr txBox="1"/>
          <p:nvPr/>
        </p:nvSpPr>
        <p:spPr>
          <a:xfrm>
            <a:off x="5173920" y="4966061"/>
            <a:ext cx="3975191" cy="70788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fr-FR" sz="2000" dirty="0"/>
              <a:t>Back-</a:t>
            </a:r>
            <a:r>
              <a:rPr lang="fr-FR" sz="2000" dirty="0" err="1"/>
              <a:t>decay</a:t>
            </a:r>
            <a:r>
              <a:rPr lang="fr-FR" sz="2000" dirty="0"/>
              <a:t> </a:t>
            </a:r>
            <a:r>
              <a:rPr lang="fr-FR" sz="2000" dirty="0" err="1"/>
              <a:t>is</a:t>
            </a:r>
            <a:r>
              <a:rPr lang="fr-FR" sz="2000" dirty="0"/>
              <a:t> </a:t>
            </a:r>
            <a:r>
              <a:rPr lang="fr-FR" sz="2000" dirty="0" err="1"/>
              <a:t>extremely</a:t>
            </a:r>
            <a:r>
              <a:rPr lang="fr-FR" sz="2000" dirty="0"/>
              <a:t> </a:t>
            </a:r>
            <a:r>
              <a:rPr lang="fr-FR" sz="2000" dirty="0" err="1"/>
              <a:t>challenging</a:t>
            </a:r>
            <a:r>
              <a:rPr lang="fr-FR" sz="2000" dirty="0"/>
              <a:t> </a:t>
            </a:r>
          </a:p>
          <a:p>
            <a:r>
              <a:rPr lang="fr-FR" sz="2000" dirty="0" err="1"/>
              <a:t>experimentally</a:t>
            </a:r>
            <a:r>
              <a:rPr lang="fr-FR" sz="2000" dirty="0"/>
              <a:t> !</a:t>
            </a:r>
          </a:p>
        </p:txBody>
      </p:sp>
    </p:spTree>
    <p:extLst>
      <p:ext uri="{BB962C8B-B14F-4D97-AF65-F5344CB8AC3E}">
        <p14:creationId xmlns:p14="http://schemas.microsoft.com/office/powerpoint/2010/main" val="385726575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591738" y="169116"/>
            <a:ext cx="7917766" cy="488983"/>
          </a:xfrm>
        </p:spPr>
        <p:txBody>
          <a:bodyPr>
            <a:normAutofit/>
          </a:bodyPr>
          <a:lstStyle/>
          <a:p>
            <a:r>
              <a:rPr lang="fr-FR" dirty="0"/>
              <a:t>1. Introduction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A7F0F3-D582-402A-B5FC-0362F90F69E0}" type="datetime1">
              <a:rPr lang="fr-FR" smtClean="0"/>
              <a:t>31/05/2024</a:t>
            </a:fld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Corentin Hiver | Oslo </a:t>
            </a:r>
            <a:r>
              <a:rPr lang="en-US" dirty="0"/>
              <a:t>8th Workshop on Level Density , Gamma Strength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1596-5F9D-49C5-9701-16B3CA54319D}" type="slidenum">
              <a:rPr lang="fr-FR" smtClean="0"/>
              <a:pPr/>
              <a:t>17</a:t>
            </a:fld>
            <a:endParaRPr lang="fr-FR" dirty="0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3A571001-8DBD-4561-BAD9-0FAF1F98B323}"/>
              </a:ext>
            </a:extLst>
          </p:cNvPr>
          <p:cNvSpPr txBox="1"/>
          <p:nvPr/>
        </p:nvSpPr>
        <p:spPr>
          <a:xfrm>
            <a:off x="0" y="870126"/>
            <a:ext cx="12357184" cy="6156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50000"/>
              </a:lnSpc>
            </a:pPr>
            <a:r>
              <a:rPr lang="fr-FR" sz="2700" dirty="0"/>
              <a:t>Motivations :</a:t>
            </a:r>
          </a:p>
          <a:p>
            <a:pPr marL="457200" indent="-457200">
              <a:lnSpc>
                <a:spcPct val="250000"/>
              </a:lnSpc>
              <a:buFont typeface="Arial" panose="020B0604020202020204" pitchFamily="34" charset="0"/>
              <a:buChar char="•"/>
            </a:pPr>
            <a:r>
              <a:rPr lang="fr-FR" sz="2700" dirty="0"/>
              <a:t>Explore in </a:t>
            </a:r>
            <a:r>
              <a:rPr lang="fr-FR" sz="2700" dirty="0" err="1"/>
              <a:t>greater</a:t>
            </a:r>
            <a:r>
              <a:rPr lang="fr-FR" sz="2700" dirty="0"/>
              <a:t> </a:t>
            </a:r>
            <a:r>
              <a:rPr lang="fr-FR" sz="2700" dirty="0" err="1"/>
              <a:t>details</a:t>
            </a:r>
            <a:r>
              <a:rPr lang="fr-FR" sz="2700" dirty="0"/>
              <a:t> the gamma back-</a:t>
            </a:r>
            <a:r>
              <a:rPr lang="fr-FR" sz="2700" dirty="0" err="1"/>
              <a:t>decay</a:t>
            </a:r>
            <a:r>
              <a:rPr lang="fr-FR" sz="2700" dirty="0"/>
              <a:t> of </a:t>
            </a:r>
            <a:r>
              <a:rPr lang="fr-FR" sz="2700" baseline="30000" dirty="0"/>
              <a:t>236</a:t>
            </a:r>
            <a:r>
              <a:rPr lang="fr-FR" sz="2700" dirty="0"/>
              <a:t>U</a:t>
            </a:r>
          </a:p>
          <a:p>
            <a:pPr marL="457200" indent="-457200">
              <a:lnSpc>
                <a:spcPct val="250000"/>
              </a:lnSpc>
              <a:buFont typeface="Arial" panose="020B0604020202020204" pitchFamily="34" charset="0"/>
              <a:buChar char="•"/>
            </a:pPr>
            <a:r>
              <a:rPr lang="fr-FR" sz="2700" dirty="0" err="1"/>
              <a:t>Perform</a:t>
            </a:r>
            <a:r>
              <a:rPr lang="fr-FR" sz="2700" dirty="0"/>
              <a:t> </a:t>
            </a:r>
            <a:r>
              <a:rPr lang="fr-FR" sz="2700" dirty="0" err="1"/>
              <a:t>spectroscopy</a:t>
            </a:r>
            <a:r>
              <a:rPr lang="fr-FR" sz="2700" dirty="0"/>
              <a:t> in the second minimum </a:t>
            </a:r>
            <a:r>
              <a:rPr lang="fr-FR" sz="2700" dirty="0" err="1"/>
              <a:t>with</a:t>
            </a:r>
            <a:r>
              <a:rPr lang="fr-FR" sz="2700" dirty="0"/>
              <a:t> prompt-delayed </a:t>
            </a:r>
            <a:r>
              <a:rPr lang="fr-FR" sz="2700" dirty="0" err="1"/>
              <a:t>coincidences</a:t>
            </a:r>
            <a:endParaRPr lang="fr-FR" sz="2700" dirty="0"/>
          </a:p>
          <a:p>
            <a:pPr marL="457200" indent="-457200">
              <a:lnSpc>
                <a:spcPct val="250000"/>
              </a:lnSpc>
              <a:buFont typeface="Arial" panose="020B0604020202020204" pitchFamily="34" charset="0"/>
              <a:buChar char="•"/>
            </a:pPr>
            <a:r>
              <a:rPr lang="fr-FR" sz="2700" dirty="0"/>
              <a:t>First </a:t>
            </a:r>
            <a:r>
              <a:rPr lang="fr-FR" sz="2700" dirty="0" err="1"/>
              <a:t>steps</a:t>
            </a:r>
            <a:r>
              <a:rPr lang="fr-FR" sz="2700" dirty="0"/>
              <a:t> of high </a:t>
            </a:r>
            <a:r>
              <a:rPr lang="fr-FR" sz="2700" dirty="0" err="1"/>
              <a:t>resolution</a:t>
            </a:r>
            <a:r>
              <a:rPr lang="fr-FR" sz="2700" dirty="0"/>
              <a:t> </a:t>
            </a:r>
            <a:r>
              <a:rPr lang="fr-FR" sz="2700" dirty="0" err="1"/>
              <a:t>spectroscopy</a:t>
            </a:r>
            <a:r>
              <a:rPr lang="fr-FR" sz="2700" dirty="0"/>
              <a:t> of back-</a:t>
            </a:r>
            <a:r>
              <a:rPr lang="fr-FR" sz="2700" dirty="0" err="1"/>
              <a:t>decay</a:t>
            </a:r>
            <a:r>
              <a:rPr lang="fr-FR" sz="2700" dirty="0"/>
              <a:t> in </a:t>
            </a:r>
            <a:r>
              <a:rPr lang="fr-FR" sz="2700" dirty="0" err="1"/>
              <a:t>this</a:t>
            </a:r>
            <a:r>
              <a:rPr lang="fr-FR" sz="2700" dirty="0"/>
              <a:t> « Terra </a:t>
            </a:r>
            <a:r>
              <a:rPr lang="fr-FR" sz="2700" dirty="0" err="1"/>
              <a:t>incognita</a:t>
            </a:r>
            <a:r>
              <a:rPr lang="fr-FR" sz="2700" dirty="0"/>
              <a:t> »</a:t>
            </a:r>
          </a:p>
          <a:p>
            <a:pPr marL="457200" indent="-457200">
              <a:lnSpc>
                <a:spcPct val="250000"/>
              </a:lnSpc>
              <a:buFont typeface="Arial" panose="020B0604020202020204" pitchFamily="34" charset="0"/>
              <a:buChar char="•"/>
            </a:pPr>
            <a:endParaRPr lang="fr-FR" sz="2700" dirty="0"/>
          </a:p>
          <a:p>
            <a:pPr marL="457200" indent="-457200">
              <a:lnSpc>
                <a:spcPct val="250000"/>
              </a:lnSpc>
              <a:buFont typeface="Arial" panose="020B0604020202020204" pitchFamily="34" charset="0"/>
              <a:buChar char="•"/>
            </a:pPr>
            <a:endParaRPr lang="fr-FR" sz="2700" dirty="0"/>
          </a:p>
        </p:txBody>
      </p:sp>
    </p:spTree>
    <p:extLst>
      <p:ext uri="{BB962C8B-B14F-4D97-AF65-F5344CB8AC3E}">
        <p14:creationId xmlns:p14="http://schemas.microsoft.com/office/powerpoint/2010/main" val="359442106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591738" y="169116"/>
            <a:ext cx="7917766" cy="488983"/>
          </a:xfrm>
        </p:spPr>
        <p:txBody>
          <a:bodyPr>
            <a:normAutofit/>
          </a:bodyPr>
          <a:lstStyle/>
          <a:p>
            <a:r>
              <a:rPr lang="fr-FR" dirty="0"/>
              <a:t>2. Crystal </a:t>
            </a:r>
            <a:r>
              <a:rPr lang="fr-FR" dirty="0" err="1"/>
              <a:t>ball</a:t>
            </a:r>
            <a:r>
              <a:rPr lang="fr-FR" dirty="0"/>
              <a:t> </a:t>
            </a:r>
            <a:r>
              <a:rPr lang="fr-FR" dirty="0" err="1"/>
              <a:t>experiment</a:t>
            </a:r>
            <a:r>
              <a:rPr lang="fr-FR" dirty="0"/>
              <a:t> : The </a:t>
            </a:r>
            <a:r>
              <a:rPr lang="fr-FR" dirty="0" err="1"/>
              <a:t>unambiguous</a:t>
            </a:r>
            <a:r>
              <a:rPr lang="fr-FR" dirty="0"/>
              <a:t> </a:t>
            </a:r>
            <a:r>
              <a:rPr lang="fr-FR" dirty="0" err="1"/>
              <a:t>detection</a:t>
            </a:r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A7F0F3-D582-402A-B5FC-0362F90F69E0}" type="datetime1">
              <a:rPr lang="fr-FR" smtClean="0"/>
              <a:t>31/05/2024</a:t>
            </a:fld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Corentin Hiver | Oslo </a:t>
            </a:r>
            <a:r>
              <a:rPr lang="en-US" dirty="0"/>
              <a:t>8th Workshop on Level Density , Gamma Strength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1596-5F9D-49C5-9701-16B3CA54319D}" type="slidenum">
              <a:rPr lang="fr-FR" smtClean="0"/>
              <a:pPr/>
              <a:t>18</a:t>
            </a:fld>
            <a:endParaRPr lang="fr-FR" dirty="0"/>
          </a:p>
        </p:txBody>
      </p:sp>
      <p:pic>
        <p:nvPicPr>
          <p:cNvPr id="7" name="Picture 2">
            <a:extLst>
              <a:ext uri="{FF2B5EF4-FFF2-40B4-BE49-F238E27FC236}">
                <a16:creationId xmlns:a16="http://schemas.microsoft.com/office/drawing/2014/main" id="{EF3B5001-438A-0A93-AD06-BF0B6CC8CF8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09308" y="1378731"/>
            <a:ext cx="6152708" cy="41005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1" name="ZoneTexte 20">
                <a:extLst>
                  <a:ext uri="{FF2B5EF4-FFF2-40B4-BE49-F238E27FC236}">
                    <a16:creationId xmlns:a16="http://schemas.microsoft.com/office/drawing/2014/main" id="{750CAC21-1864-B544-B517-A09D67346DA5}"/>
                  </a:ext>
                </a:extLst>
              </p:cNvPr>
              <p:cNvSpPr txBox="1"/>
              <p:nvPr/>
            </p:nvSpPr>
            <p:spPr>
              <a:xfrm>
                <a:off x="1351341" y="1498098"/>
                <a:ext cx="2367379" cy="542200"/>
              </a:xfrm>
              <a:prstGeom prst="rect">
                <a:avLst/>
              </a:prstGeom>
              <a:noFill/>
              <a:ln>
                <a:solidFill>
                  <a:srgbClr val="FF0000"/>
                </a:solidFill>
              </a:ln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Pre>
                        <m:sPrePr>
                          <m:ctrlPr>
                            <a:rPr lang="fr-FR" sz="2400" i="1" smtClean="0">
                              <a:latin typeface="Cambria Math" panose="02040503050406030204" pitchFamily="18" charset="0"/>
                            </a:rPr>
                          </m:ctrlPr>
                        </m:sPrePr>
                        <m:sub>
                          <m:r>
                            <a:rPr lang="fr-FR" sz="2400" b="0" i="1" smtClean="0">
                              <a:latin typeface="Cambria Math" panose="02040503050406030204" pitchFamily="18" charset="0"/>
                            </a:rPr>
                            <m:t>92</m:t>
                          </m:r>
                        </m:sub>
                        <m:sup>
                          <m:r>
                            <a:rPr lang="fr-FR" sz="2400" b="0" i="1" smtClean="0">
                              <a:latin typeface="Cambria Math" panose="02040503050406030204" pitchFamily="18" charset="0"/>
                            </a:rPr>
                            <m:t>235</m:t>
                          </m:r>
                        </m:sup>
                        <m:e>
                          <m:r>
                            <a:rPr lang="fr-FR" sz="2400" b="0" i="1" smtClean="0">
                              <a:latin typeface="Cambria Math" panose="02040503050406030204" pitchFamily="18" charset="0"/>
                            </a:rPr>
                            <m:t>𝑈</m:t>
                          </m:r>
                        </m:e>
                      </m:sPre>
                      <m:r>
                        <a:rPr lang="fr-FR" sz="2400" b="0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fr-FR" sz="2400" b="0" i="1" smtClean="0">
                          <a:latin typeface="Cambria Math" panose="02040503050406030204" pitchFamily="18" charset="0"/>
                        </a:rPr>
                        <m:t>𝑑</m:t>
                      </m:r>
                      <m:r>
                        <a:rPr lang="fr-FR" sz="2400" b="0" i="1" smtClean="0"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fr-FR" sz="2400" b="0" i="1" smtClean="0">
                          <a:latin typeface="Cambria Math" panose="02040503050406030204" pitchFamily="18" charset="0"/>
                        </a:rPr>
                        <m:t>𝑝</m:t>
                      </m:r>
                      <m:r>
                        <a:rPr lang="fr-FR" sz="2400" b="0" i="1" smtClean="0">
                          <a:latin typeface="Cambria Math" panose="02040503050406030204" pitchFamily="18" charset="0"/>
                        </a:rPr>
                        <m:t>)</m:t>
                      </m:r>
                      <m:sPre>
                        <m:sPrePr>
                          <m:ctrlPr>
                            <a:rPr lang="fr-FR" sz="2400" b="0" i="1" smtClean="0">
                              <a:latin typeface="Cambria Math" panose="02040503050406030204" pitchFamily="18" charset="0"/>
                            </a:rPr>
                          </m:ctrlPr>
                        </m:sPrePr>
                        <m:sub>
                          <m:r>
                            <a:rPr lang="fr-FR" sz="2400" b="0" i="1" smtClean="0">
                              <a:latin typeface="Cambria Math" panose="02040503050406030204" pitchFamily="18" charset="0"/>
                            </a:rPr>
                            <m:t>90</m:t>
                          </m:r>
                        </m:sub>
                        <m:sup>
                          <m:r>
                            <a:rPr lang="fr-FR" sz="2400" b="0" i="1" smtClean="0">
                              <a:latin typeface="Cambria Math" panose="02040503050406030204" pitchFamily="18" charset="0"/>
                            </a:rPr>
                            <m:t>236</m:t>
                          </m:r>
                          <m:r>
                            <a:rPr lang="fr-FR" sz="2400" b="0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</m:sup>
                        <m:e>
                          <m:r>
                            <a:rPr lang="fr-FR" sz="2400" b="0" i="1" smtClean="0">
                              <a:latin typeface="Cambria Math" panose="02040503050406030204" pitchFamily="18" charset="0"/>
                            </a:rPr>
                            <m:t>𝑈</m:t>
                          </m:r>
                        </m:e>
                      </m:sPre>
                    </m:oMath>
                  </m:oMathPara>
                </a14:m>
                <a:endParaRPr lang="fr-FR" sz="2400" dirty="0"/>
              </a:p>
            </p:txBody>
          </p:sp>
        </mc:Choice>
        <mc:Fallback xmlns="">
          <p:sp>
            <p:nvSpPr>
              <p:cNvPr id="21" name="ZoneTexte 20">
                <a:extLst>
                  <a:ext uri="{FF2B5EF4-FFF2-40B4-BE49-F238E27FC236}">
                    <a16:creationId xmlns:a16="http://schemas.microsoft.com/office/drawing/2014/main" id="{750CAC21-1864-B544-B517-A09D67346DA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51341" y="1498098"/>
                <a:ext cx="2367379" cy="542200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ZoneTexte 7">
            <a:extLst>
              <a:ext uri="{FF2B5EF4-FFF2-40B4-BE49-F238E27FC236}">
                <a16:creationId xmlns:a16="http://schemas.microsoft.com/office/drawing/2014/main" id="{029B5545-54D8-3662-4E52-468AEF51F190}"/>
              </a:ext>
            </a:extLst>
          </p:cNvPr>
          <p:cNvSpPr txBox="1"/>
          <p:nvPr/>
        </p:nvSpPr>
        <p:spPr>
          <a:xfrm>
            <a:off x="1274660" y="3599121"/>
            <a:ext cx="2454390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2800" dirty="0" err="1"/>
              <a:t>Missing</a:t>
            </a:r>
            <a:r>
              <a:rPr lang="fr-FR" sz="2800" dirty="0"/>
              <a:t> </a:t>
            </a:r>
            <a:r>
              <a:rPr lang="fr-FR" sz="2800" dirty="0" err="1"/>
              <a:t>energy</a:t>
            </a:r>
            <a:r>
              <a:rPr lang="fr-FR" sz="2800" dirty="0"/>
              <a:t> </a:t>
            </a:r>
          </a:p>
          <a:p>
            <a:pPr algn="ctr"/>
            <a:r>
              <a:rPr lang="fr-FR" sz="2800" dirty="0"/>
              <a:t>VS </a:t>
            </a:r>
          </a:p>
          <a:p>
            <a:pPr algn="ctr"/>
            <a:r>
              <a:rPr lang="fr-FR" sz="2800" dirty="0" err="1"/>
              <a:t>delayed</a:t>
            </a:r>
            <a:r>
              <a:rPr lang="fr-FR" sz="2800" dirty="0"/>
              <a:t> </a:t>
            </a:r>
            <a:r>
              <a:rPr lang="fr-FR" sz="2800" dirty="0" err="1"/>
              <a:t>energy</a:t>
            </a:r>
            <a:endParaRPr lang="fr-FR" sz="2800" dirty="0"/>
          </a:p>
        </p:txBody>
      </p:sp>
      <p:cxnSp>
        <p:nvCxnSpPr>
          <p:cNvPr id="11" name="Connecteur droit avec flèche 10">
            <a:extLst>
              <a:ext uri="{FF2B5EF4-FFF2-40B4-BE49-F238E27FC236}">
                <a16:creationId xmlns:a16="http://schemas.microsoft.com/office/drawing/2014/main" id="{5F07E35E-3870-C7CB-1D4E-E6B8369C585A}"/>
              </a:ext>
            </a:extLst>
          </p:cNvPr>
          <p:cNvCxnSpPr>
            <a:cxnSpLocks/>
          </p:cNvCxnSpPr>
          <p:nvPr/>
        </p:nvCxnSpPr>
        <p:spPr>
          <a:xfrm>
            <a:off x="2535030" y="2452576"/>
            <a:ext cx="0" cy="1034903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ZoneTexte 16">
            <a:extLst>
              <a:ext uri="{FF2B5EF4-FFF2-40B4-BE49-F238E27FC236}">
                <a16:creationId xmlns:a16="http://schemas.microsoft.com/office/drawing/2014/main" id="{26602AC7-EF3E-669C-66D9-66B8CEB44973}"/>
              </a:ext>
            </a:extLst>
          </p:cNvPr>
          <p:cNvSpPr txBox="1"/>
          <p:nvPr/>
        </p:nvSpPr>
        <p:spPr>
          <a:xfrm>
            <a:off x="6550621" y="5553570"/>
            <a:ext cx="390940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/>
              <a:t>Darmstadt 4</a:t>
            </a:r>
            <a:r>
              <a:rPr lang="el-GR" dirty="0"/>
              <a:t>π</a:t>
            </a:r>
            <a:r>
              <a:rPr lang="fr-FR" dirty="0"/>
              <a:t> NaI </a:t>
            </a:r>
            <a:r>
              <a:rPr lang="fr-FR" dirty="0" err="1"/>
              <a:t>crystal</a:t>
            </a:r>
            <a:r>
              <a:rPr lang="fr-FR" dirty="0"/>
              <a:t> </a:t>
            </a:r>
            <a:r>
              <a:rPr lang="fr-FR" dirty="0" err="1"/>
              <a:t>ball</a:t>
            </a:r>
            <a:r>
              <a:rPr lang="fr-FR" dirty="0"/>
              <a:t>  :</a:t>
            </a:r>
          </a:p>
          <a:p>
            <a:pPr algn="ctr"/>
            <a:r>
              <a:rPr lang="fr-FR" dirty="0"/>
              <a:t>60% total </a:t>
            </a:r>
            <a:r>
              <a:rPr lang="fr-FR" dirty="0" err="1"/>
              <a:t>energy</a:t>
            </a:r>
            <a:r>
              <a:rPr lang="fr-FR" dirty="0"/>
              <a:t> </a:t>
            </a:r>
            <a:r>
              <a:rPr lang="fr-FR" dirty="0" err="1"/>
              <a:t>efficiency</a:t>
            </a:r>
            <a:r>
              <a:rPr lang="fr-FR" dirty="0"/>
              <a:t> </a:t>
            </a:r>
            <a:r>
              <a:rPr lang="fr-FR" dirty="0" err="1"/>
              <a:t>calorimeter</a:t>
            </a:r>
            <a:endParaRPr lang="fr-FR" dirty="0"/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531DD85B-48BC-41B7-B91B-0E46B35F2B4B}"/>
              </a:ext>
            </a:extLst>
          </p:cNvPr>
          <p:cNvSpPr txBox="1"/>
          <p:nvPr/>
        </p:nvSpPr>
        <p:spPr>
          <a:xfrm>
            <a:off x="193369" y="5479269"/>
            <a:ext cx="6263640" cy="646331"/>
          </a:xfrm>
          <a:prstGeom prst="rect">
            <a:avLst/>
          </a:prstGeom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de-DE" sz="1800" b="0" i="0" u="none" strike="noStrike" baseline="0" dirty="0">
                <a:latin typeface="Times New Roman" panose="02020603050405020304" pitchFamily="18" charset="0"/>
              </a:rPr>
              <a:t>J. Schirmer, J. </a:t>
            </a:r>
            <a:r>
              <a:rPr lang="de-DE" sz="1800" b="0" i="0" u="none" strike="noStrike" baseline="0" dirty="0" err="1">
                <a:latin typeface="Times New Roman" panose="02020603050405020304" pitchFamily="18" charset="0"/>
              </a:rPr>
              <a:t>Gerl</a:t>
            </a:r>
            <a:r>
              <a:rPr lang="de-DE" sz="1800" b="0" i="0" u="none" strike="noStrike" baseline="0" dirty="0">
                <a:latin typeface="Times New Roman" panose="02020603050405020304" pitchFamily="18" charset="0"/>
              </a:rPr>
              <a:t>, D. </a:t>
            </a:r>
            <a:r>
              <a:rPr lang="de-DE" sz="1800" b="0" i="0" u="none" strike="noStrike" baseline="0" dirty="0" err="1">
                <a:latin typeface="Times New Roman" panose="02020603050405020304" pitchFamily="18" charset="0"/>
              </a:rPr>
              <a:t>Habs</a:t>
            </a:r>
            <a:r>
              <a:rPr lang="de-DE" sz="1800" b="0" i="0" u="none" strike="noStrike" baseline="0" dirty="0">
                <a:latin typeface="Times New Roman" panose="02020603050405020304" pitchFamily="18" charset="0"/>
              </a:rPr>
              <a:t> and D. Schwalm, Phys. </a:t>
            </a:r>
            <a:r>
              <a:rPr lang="de-DE" sz="1800" b="1" i="1" u="none" strike="noStrike" baseline="0" dirty="0">
                <a:latin typeface="Book Antiqua" panose="02040602050305030304" pitchFamily="18" charset="0"/>
              </a:rPr>
              <a:t>Rev. Lett. 63 (1989) 2196 </a:t>
            </a:r>
            <a:r>
              <a:rPr lang="de-DE" sz="1800" b="0" i="0" u="none" strike="noStrike" baseline="0" dirty="0">
                <a:latin typeface="Arial" panose="020B0604020202020204" pitchFamily="34" charset="0"/>
              </a:rPr>
              <a:t>.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77700657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A7F0F3-D582-402A-B5FC-0362F90F69E0}" type="datetime1">
              <a:rPr lang="fr-FR" smtClean="0"/>
              <a:t>31/05/2024</a:t>
            </a:fld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Corentin Hiver | Oslo </a:t>
            </a:r>
            <a:r>
              <a:rPr lang="en-US" dirty="0"/>
              <a:t>8th Workshop on Level Density , Gamma Strength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1596-5F9D-49C5-9701-16B3CA54319D}" type="slidenum">
              <a:rPr lang="fr-FR" smtClean="0"/>
              <a:pPr/>
              <a:t>19</a:t>
            </a:fld>
            <a:endParaRPr lang="fr-FR" dirty="0"/>
          </a:p>
        </p:txBody>
      </p:sp>
      <p:grpSp>
        <p:nvGrpSpPr>
          <p:cNvPr id="97" name="Groupe 96">
            <a:extLst>
              <a:ext uri="{FF2B5EF4-FFF2-40B4-BE49-F238E27FC236}">
                <a16:creationId xmlns:a16="http://schemas.microsoft.com/office/drawing/2014/main" id="{2CE1DFF5-003E-61AE-13F6-79D8832794B4}"/>
              </a:ext>
            </a:extLst>
          </p:cNvPr>
          <p:cNvGrpSpPr/>
          <p:nvPr/>
        </p:nvGrpSpPr>
        <p:grpSpPr>
          <a:xfrm>
            <a:off x="2043261" y="1564958"/>
            <a:ext cx="8865472" cy="4822660"/>
            <a:chOff x="2137855" y="1490215"/>
            <a:chExt cx="8865472" cy="4822660"/>
          </a:xfrm>
        </p:grpSpPr>
        <p:grpSp>
          <p:nvGrpSpPr>
            <p:cNvPr id="26" name="Groupe 25">
              <a:extLst>
                <a:ext uri="{FF2B5EF4-FFF2-40B4-BE49-F238E27FC236}">
                  <a16:creationId xmlns:a16="http://schemas.microsoft.com/office/drawing/2014/main" id="{DC79A522-0308-3F09-F56A-08951E24F518}"/>
                </a:ext>
              </a:extLst>
            </p:cNvPr>
            <p:cNvGrpSpPr/>
            <p:nvPr/>
          </p:nvGrpSpPr>
          <p:grpSpPr>
            <a:xfrm>
              <a:off x="2137855" y="1490215"/>
              <a:ext cx="8865472" cy="4822660"/>
              <a:chOff x="386314" y="1033038"/>
              <a:chExt cx="9746706" cy="5302036"/>
            </a:xfrm>
          </p:grpSpPr>
          <p:cxnSp>
            <p:nvCxnSpPr>
              <p:cNvPr id="47" name="Connecteur droit 46">
                <a:extLst>
                  <a:ext uri="{FF2B5EF4-FFF2-40B4-BE49-F238E27FC236}">
                    <a16:creationId xmlns:a16="http://schemas.microsoft.com/office/drawing/2014/main" id="{81FCD884-475A-4BA0-8F46-F009DC52E89C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977513" y="2525675"/>
                <a:ext cx="4995462" cy="1907"/>
              </a:xfrm>
              <a:prstGeom prst="line">
                <a:avLst/>
              </a:prstGeom>
              <a:ln w="28575">
                <a:solidFill>
                  <a:schemeClr val="accent2">
                    <a:lumMod val="60000"/>
                    <a:lumOff val="40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8" name="ZoneTexte 47">
                <a:extLst>
                  <a:ext uri="{FF2B5EF4-FFF2-40B4-BE49-F238E27FC236}">
                    <a16:creationId xmlns:a16="http://schemas.microsoft.com/office/drawing/2014/main" id="{9F9FE057-7AD6-49E0-AB0A-3D93A7CA604F}"/>
                  </a:ext>
                </a:extLst>
              </p:cNvPr>
              <p:cNvSpPr txBox="1"/>
              <p:nvPr/>
            </p:nvSpPr>
            <p:spPr>
              <a:xfrm>
                <a:off x="455401" y="2230979"/>
                <a:ext cx="532580" cy="57522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2800" dirty="0" err="1">
                    <a:solidFill>
                      <a:schemeClr val="accent2">
                        <a:lumMod val="60000"/>
                        <a:lumOff val="40000"/>
                      </a:schemeClr>
                    </a:solidFill>
                  </a:rPr>
                  <a:t>E</a:t>
                </a:r>
                <a:r>
                  <a:rPr lang="fr-FR" sz="2800" baseline="-25000" dirty="0" err="1">
                    <a:solidFill>
                      <a:schemeClr val="accent2">
                        <a:lumMod val="60000"/>
                        <a:lumOff val="40000"/>
                      </a:schemeClr>
                    </a:solidFill>
                  </a:rPr>
                  <a:t>b</a:t>
                </a:r>
                <a:endParaRPr lang="fr-FR" sz="2800" baseline="-25000" dirty="0">
                  <a:solidFill>
                    <a:schemeClr val="accent2">
                      <a:lumMod val="60000"/>
                      <a:lumOff val="40000"/>
                    </a:schemeClr>
                  </a:solidFill>
                </a:endParaRPr>
              </a:p>
            </p:txBody>
          </p:sp>
          <p:sp>
            <p:nvSpPr>
              <p:cNvPr id="76" name="ZoneTexte 75">
                <a:extLst>
                  <a:ext uri="{FF2B5EF4-FFF2-40B4-BE49-F238E27FC236}">
                    <a16:creationId xmlns:a16="http://schemas.microsoft.com/office/drawing/2014/main" id="{C096B404-3E2D-458D-8199-B9D44EE64D03}"/>
                  </a:ext>
                </a:extLst>
              </p:cNvPr>
              <p:cNvSpPr txBox="1"/>
              <p:nvPr/>
            </p:nvSpPr>
            <p:spPr>
              <a:xfrm>
                <a:off x="6820200" y="1945118"/>
                <a:ext cx="489236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2800" dirty="0">
                    <a:solidFill>
                      <a:schemeClr val="accent2">
                        <a:lumMod val="75000"/>
                      </a:schemeClr>
                    </a:solidFill>
                  </a:rPr>
                  <a:t>E</a:t>
                </a:r>
                <a:r>
                  <a:rPr lang="fr-FR" sz="2800" baseline="-25000" dirty="0">
                    <a:solidFill>
                      <a:schemeClr val="accent2">
                        <a:lumMod val="75000"/>
                      </a:schemeClr>
                    </a:solidFill>
                  </a:rPr>
                  <a:t>B</a:t>
                </a:r>
              </a:p>
            </p:txBody>
          </p:sp>
          <p:sp>
            <p:nvSpPr>
              <p:cNvPr id="77" name="ZoneTexte 76">
                <a:extLst>
                  <a:ext uri="{FF2B5EF4-FFF2-40B4-BE49-F238E27FC236}">
                    <a16:creationId xmlns:a16="http://schemas.microsoft.com/office/drawing/2014/main" id="{1D307818-A0D1-4398-8F7D-051171AAFC05}"/>
                  </a:ext>
                </a:extLst>
              </p:cNvPr>
              <p:cNvSpPr txBox="1"/>
              <p:nvPr/>
            </p:nvSpPr>
            <p:spPr>
              <a:xfrm>
                <a:off x="4467039" y="2350814"/>
                <a:ext cx="493405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2800" dirty="0">
                    <a:solidFill>
                      <a:schemeClr val="accent2">
                        <a:lumMod val="75000"/>
                      </a:schemeClr>
                    </a:solidFill>
                  </a:rPr>
                  <a:t>E</a:t>
                </a:r>
                <a:r>
                  <a:rPr lang="fr-FR" sz="2800" baseline="-25000" dirty="0">
                    <a:solidFill>
                      <a:schemeClr val="accent2">
                        <a:lumMod val="75000"/>
                      </a:schemeClr>
                    </a:solidFill>
                  </a:rPr>
                  <a:t>A</a:t>
                </a:r>
              </a:p>
            </p:txBody>
          </p:sp>
          <p:grpSp>
            <p:nvGrpSpPr>
              <p:cNvPr id="16" name="Groupe 15">
                <a:extLst>
                  <a:ext uri="{FF2B5EF4-FFF2-40B4-BE49-F238E27FC236}">
                    <a16:creationId xmlns:a16="http://schemas.microsoft.com/office/drawing/2014/main" id="{573CBF25-386E-4F2F-9426-6949525869C8}"/>
                  </a:ext>
                </a:extLst>
              </p:cNvPr>
              <p:cNvGrpSpPr/>
              <p:nvPr/>
            </p:nvGrpSpPr>
            <p:grpSpPr>
              <a:xfrm>
                <a:off x="5198044" y="2635122"/>
                <a:ext cx="511629" cy="369333"/>
                <a:chOff x="5198044" y="2656226"/>
                <a:chExt cx="511629" cy="478860"/>
              </a:xfrm>
            </p:grpSpPr>
            <p:cxnSp>
              <p:nvCxnSpPr>
                <p:cNvPr id="43" name="Connecteur droit 42">
                  <a:extLst>
                    <a:ext uri="{FF2B5EF4-FFF2-40B4-BE49-F238E27FC236}">
                      <a16:creationId xmlns:a16="http://schemas.microsoft.com/office/drawing/2014/main" id="{8CB45170-44B2-47F1-9FDD-C4609E9FA66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198044" y="3135086"/>
                  <a:ext cx="511629" cy="0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4" name="Connecteur droit 43">
                  <a:extLst>
                    <a:ext uri="{FF2B5EF4-FFF2-40B4-BE49-F238E27FC236}">
                      <a16:creationId xmlns:a16="http://schemas.microsoft.com/office/drawing/2014/main" id="{E04EDF7A-174C-4305-9CBA-AC7769CF8C2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198044" y="3026229"/>
                  <a:ext cx="511629" cy="0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5" name="Connecteur droit 44">
                  <a:extLst>
                    <a:ext uri="{FF2B5EF4-FFF2-40B4-BE49-F238E27FC236}">
                      <a16:creationId xmlns:a16="http://schemas.microsoft.com/office/drawing/2014/main" id="{BD3D192D-13DB-4497-A73E-0A5B6D4F86D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198044" y="2852263"/>
                  <a:ext cx="511629" cy="0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6" name="Connecteur droit 45">
                  <a:extLst>
                    <a:ext uri="{FF2B5EF4-FFF2-40B4-BE49-F238E27FC236}">
                      <a16:creationId xmlns:a16="http://schemas.microsoft.com/office/drawing/2014/main" id="{E24501B6-C3E8-4ACF-9DFB-F7FEE92CC2F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198044" y="2656226"/>
                  <a:ext cx="511629" cy="0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5" name="Groupe 14">
                <a:extLst>
                  <a:ext uri="{FF2B5EF4-FFF2-40B4-BE49-F238E27FC236}">
                    <a16:creationId xmlns:a16="http://schemas.microsoft.com/office/drawing/2014/main" id="{565AB568-A30C-4419-82AC-DCC077376A68}"/>
                  </a:ext>
                </a:extLst>
              </p:cNvPr>
              <p:cNvGrpSpPr/>
              <p:nvPr/>
            </p:nvGrpSpPr>
            <p:grpSpPr>
              <a:xfrm>
                <a:off x="5861957" y="2504700"/>
                <a:ext cx="511629" cy="369333"/>
                <a:chOff x="5840185" y="2395174"/>
                <a:chExt cx="511629" cy="478860"/>
              </a:xfrm>
            </p:grpSpPr>
            <p:cxnSp>
              <p:nvCxnSpPr>
                <p:cNvPr id="49" name="Connecteur droit 48">
                  <a:extLst>
                    <a:ext uri="{FF2B5EF4-FFF2-40B4-BE49-F238E27FC236}">
                      <a16:creationId xmlns:a16="http://schemas.microsoft.com/office/drawing/2014/main" id="{DA25359C-4844-4DCF-AD56-3BD3470F69E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840185" y="2874034"/>
                  <a:ext cx="511629" cy="0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0" name="Connecteur droit 49">
                  <a:extLst>
                    <a:ext uri="{FF2B5EF4-FFF2-40B4-BE49-F238E27FC236}">
                      <a16:creationId xmlns:a16="http://schemas.microsoft.com/office/drawing/2014/main" id="{6319DF66-45D1-47A3-B2C9-D42CE537849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840185" y="2765177"/>
                  <a:ext cx="511629" cy="0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1" name="Connecteur droit 50">
                  <a:extLst>
                    <a:ext uri="{FF2B5EF4-FFF2-40B4-BE49-F238E27FC236}">
                      <a16:creationId xmlns:a16="http://schemas.microsoft.com/office/drawing/2014/main" id="{0C513D0C-9033-4AE8-97CE-397BF72FF50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840185" y="2591211"/>
                  <a:ext cx="511629" cy="0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2" name="Connecteur droit 51">
                  <a:extLst>
                    <a:ext uri="{FF2B5EF4-FFF2-40B4-BE49-F238E27FC236}">
                      <a16:creationId xmlns:a16="http://schemas.microsoft.com/office/drawing/2014/main" id="{A751E899-E67A-4112-B8E8-CB3D9F792F7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840185" y="2395174"/>
                  <a:ext cx="511629" cy="0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84" name="Groupe 83">
                <a:extLst>
                  <a:ext uri="{FF2B5EF4-FFF2-40B4-BE49-F238E27FC236}">
                    <a16:creationId xmlns:a16="http://schemas.microsoft.com/office/drawing/2014/main" id="{A66709CF-3568-45A8-B17B-1F7B15BF093B}"/>
                  </a:ext>
                </a:extLst>
              </p:cNvPr>
              <p:cNvGrpSpPr/>
              <p:nvPr/>
            </p:nvGrpSpPr>
            <p:grpSpPr>
              <a:xfrm>
                <a:off x="5554953" y="3264172"/>
                <a:ext cx="511629" cy="369333"/>
                <a:chOff x="5198044" y="2656226"/>
                <a:chExt cx="511629" cy="478860"/>
              </a:xfrm>
            </p:grpSpPr>
            <p:cxnSp>
              <p:nvCxnSpPr>
                <p:cNvPr id="85" name="Connecteur droit 84">
                  <a:extLst>
                    <a:ext uri="{FF2B5EF4-FFF2-40B4-BE49-F238E27FC236}">
                      <a16:creationId xmlns:a16="http://schemas.microsoft.com/office/drawing/2014/main" id="{22534ED7-DB35-4F94-B1B8-BD44A29A0CE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198044" y="3135086"/>
                  <a:ext cx="511629" cy="0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6" name="Connecteur droit 85">
                  <a:extLst>
                    <a:ext uri="{FF2B5EF4-FFF2-40B4-BE49-F238E27FC236}">
                      <a16:creationId xmlns:a16="http://schemas.microsoft.com/office/drawing/2014/main" id="{8F4D6ADF-E774-459A-9DFE-2F7422EB6C0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198044" y="3026229"/>
                  <a:ext cx="511629" cy="0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7" name="Connecteur droit 86">
                  <a:extLst>
                    <a:ext uri="{FF2B5EF4-FFF2-40B4-BE49-F238E27FC236}">
                      <a16:creationId xmlns:a16="http://schemas.microsoft.com/office/drawing/2014/main" id="{37490D47-9E12-4A69-83D5-8A6848CE94F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198044" y="2852263"/>
                  <a:ext cx="511629" cy="0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8" name="Connecteur droit 87">
                  <a:extLst>
                    <a:ext uri="{FF2B5EF4-FFF2-40B4-BE49-F238E27FC236}">
                      <a16:creationId xmlns:a16="http://schemas.microsoft.com/office/drawing/2014/main" id="{AB632681-C23E-487C-B83E-C3C1FABF557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198044" y="2656226"/>
                  <a:ext cx="511629" cy="0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7" name="ZoneTexte 16">
                <a:extLst>
                  <a:ext uri="{FF2B5EF4-FFF2-40B4-BE49-F238E27FC236}">
                    <a16:creationId xmlns:a16="http://schemas.microsoft.com/office/drawing/2014/main" id="{8E402ECA-4CC3-4059-A66A-2F3B4F80C9D6}"/>
                  </a:ext>
                </a:extLst>
              </p:cNvPr>
              <p:cNvSpPr txBox="1"/>
              <p:nvPr/>
            </p:nvSpPr>
            <p:spPr>
              <a:xfrm>
                <a:off x="2685457" y="4977211"/>
                <a:ext cx="67518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dirty="0"/>
                  <a:t>0</a:t>
                </a:r>
                <a:r>
                  <a:rPr lang="fr-FR" baseline="30000" dirty="0"/>
                  <a:t>+</a:t>
                </a:r>
                <a:r>
                  <a:rPr lang="fr-FR" baseline="-25000" dirty="0"/>
                  <a:t>g.s. </a:t>
                </a:r>
                <a:r>
                  <a:rPr lang="fr-FR" baseline="-25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</a:t>
                </a:r>
                <a:endParaRPr lang="fr-FR" baseline="30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grpSp>
            <p:nvGrpSpPr>
              <p:cNvPr id="22" name="Groupe 21">
                <a:extLst>
                  <a:ext uri="{FF2B5EF4-FFF2-40B4-BE49-F238E27FC236}">
                    <a16:creationId xmlns:a16="http://schemas.microsoft.com/office/drawing/2014/main" id="{5205B8EA-5FE5-4BF6-86A9-9ED534BBD060}"/>
                  </a:ext>
                </a:extLst>
              </p:cNvPr>
              <p:cNvGrpSpPr/>
              <p:nvPr/>
            </p:nvGrpSpPr>
            <p:grpSpPr>
              <a:xfrm>
                <a:off x="2141008" y="2058170"/>
                <a:ext cx="528517" cy="3003686"/>
                <a:chOff x="2141008" y="2058170"/>
                <a:chExt cx="528517" cy="3003686"/>
              </a:xfrm>
            </p:grpSpPr>
            <p:grpSp>
              <p:nvGrpSpPr>
                <p:cNvPr id="14" name="Groupe 13">
                  <a:extLst>
                    <a:ext uri="{FF2B5EF4-FFF2-40B4-BE49-F238E27FC236}">
                      <a16:creationId xmlns:a16="http://schemas.microsoft.com/office/drawing/2014/main" id="{B4C6F128-280A-4B5C-AF30-448FFEB7B619}"/>
                    </a:ext>
                  </a:extLst>
                </p:cNvPr>
                <p:cNvGrpSpPr/>
                <p:nvPr/>
              </p:nvGrpSpPr>
              <p:grpSpPr>
                <a:xfrm>
                  <a:off x="2157896" y="4865820"/>
                  <a:ext cx="511629" cy="196036"/>
                  <a:chOff x="2157896" y="4582997"/>
                  <a:chExt cx="511629" cy="478860"/>
                </a:xfrm>
              </p:grpSpPr>
              <p:cxnSp>
                <p:nvCxnSpPr>
                  <p:cNvPr id="56" name="Connecteur droit 55">
                    <a:extLst>
                      <a:ext uri="{FF2B5EF4-FFF2-40B4-BE49-F238E27FC236}">
                        <a16:creationId xmlns:a16="http://schemas.microsoft.com/office/drawing/2014/main" id="{9C1BE2B3-128A-441C-A32C-FCC25417AA1A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157896" y="5061857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7" name="Connecteur droit 56">
                    <a:extLst>
                      <a:ext uri="{FF2B5EF4-FFF2-40B4-BE49-F238E27FC236}">
                        <a16:creationId xmlns:a16="http://schemas.microsoft.com/office/drawing/2014/main" id="{4746801F-48B4-4F75-8DB3-94A798DFF445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157896" y="4953000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8" name="Connecteur droit 57">
                    <a:extLst>
                      <a:ext uri="{FF2B5EF4-FFF2-40B4-BE49-F238E27FC236}">
                        <a16:creationId xmlns:a16="http://schemas.microsoft.com/office/drawing/2014/main" id="{0BED3CA5-E4C0-413B-91E8-87DDB92FF0CF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157896" y="4779034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9" name="Connecteur droit 58">
                    <a:extLst>
                      <a:ext uri="{FF2B5EF4-FFF2-40B4-BE49-F238E27FC236}">
                        <a16:creationId xmlns:a16="http://schemas.microsoft.com/office/drawing/2014/main" id="{6DE4BCAA-CCA5-4EEB-A3D2-1F98B8F7C8C4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157896" y="4582997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2" name="Groupe 11">
                  <a:extLst>
                    <a:ext uri="{FF2B5EF4-FFF2-40B4-BE49-F238E27FC236}">
                      <a16:creationId xmlns:a16="http://schemas.microsoft.com/office/drawing/2014/main" id="{35640511-B5F9-4968-AB1F-A8EF22B12F42}"/>
                    </a:ext>
                  </a:extLst>
                </p:cNvPr>
                <p:cNvGrpSpPr/>
                <p:nvPr/>
              </p:nvGrpSpPr>
              <p:grpSpPr>
                <a:xfrm>
                  <a:off x="2157896" y="3777277"/>
                  <a:ext cx="511629" cy="478860"/>
                  <a:chOff x="2413710" y="3733911"/>
                  <a:chExt cx="511629" cy="478860"/>
                </a:xfrm>
              </p:grpSpPr>
              <p:cxnSp>
                <p:nvCxnSpPr>
                  <p:cNvPr id="60" name="Connecteur droit 59">
                    <a:extLst>
                      <a:ext uri="{FF2B5EF4-FFF2-40B4-BE49-F238E27FC236}">
                        <a16:creationId xmlns:a16="http://schemas.microsoft.com/office/drawing/2014/main" id="{F4E214FD-A5C4-4569-9594-A22932EB9FF7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13710" y="4212771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1" name="Connecteur droit 60">
                    <a:extLst>
                      <a:ext uri="{FF2B5EF4-FFF2-40B4-BE49-F238E27FC236}">
                        <a16:creationId xmlns:a16="http://schemas.microsoft.com/office/drawing/2014/main" id="{26BD4F95-F081-4C6B-BDB9-A94DEE189B5E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13710" y="4103914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2" name="Connecteur droit 61">
                    <a:extLst>
                      <a:ext uri="{FF2B5EF4-FFF2-40B4-BE49-F238E27FC236}">
                        <a16:creationId xmlns:a16="http://schemas.microsoft.com/office/drawing/2014/main" id="{5F400CD5-70EF-4B70-80E7-FF32FD98416D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13710" y="3929948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3" name="Connecteur droit 62">
                    <a:extLst>
                      <a:ext uri="{FF2B5EF4-FFF2-40B4-BE49-F238E27FC236}">
                        <a16:creationId xmlns:a16="http://schemas.microsoft.com/office/drawing/2014/main" id="{29F2B1C2-F927-43C7-B350-4ABBB1AB7DFB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13710" y="3733911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19" name="Groupe 118">
                  <a:extLst>
                    <a:ext uri="{FF2B5EF4-FFF2-40B4-BE49-F238E27FC236}">
                      <a16:creationId xmlns:a16="http://schemas.microsoft.com/office/drawing/2014/main" id="{C7D2D3A5-2F5F-4155-892B-88937BB3CD2D}"/>
                    </a:ext>
                  </a:extLst>
                </p:cNvPr>
                <p:cNvGrpSpPr/>
                <p:nvPr/>
              </p:nvGrpSpPr>
              <p:grpSpPr>
                <a:xfrm>
                  <a:off x="2150151" y="3633506"/>
                  <a:ext cx="511629" cy="593965"/>
                  <a:chOff x="2413710" y="3733911"/>
                  <a:chExt cx="511629" cy="478860"/>
                </a:xfrm>
              </p:grpSpPr>
              <p:cxnSp>
                <p:nvCxnSpPr>
                  <p:cNvPr id="120" name="Connecteur droit 119">
                    <a:extLst>
                      <a:ext uri="{FF2B5EF4-FFF2-40B4-BE49-F238E27FC236}">
                        <a16:creationId xmlns:a16="http://schemas.microsoft.com/office/drawing/2014/main" id="{FA01DF6E-CFAB-417D-B22E-4E2614C3D1B7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13710" y="4212771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21" name="Connecteur droit 120">
                    <a:extLst>
                      <a:ext uri="{FF2B5EF4-FFF2-40B4-BE49-F238E27FC236}">
                        <a16:creationId xmlns:a16="http://schemas.microsoft.com/office/drawing/2014/main" id="{A5717951-450E-416F-9529-5EA6112384D0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13710" y="4103914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22" name="Connecteur droit 121">
                    <a:extLst>
                      <a:ext uri="{FF2B5EF4-FFF2-40B4-BE49-F238E27FC236}">
                        <a16:creationId xmlns:a16="http://schemas.microsoft.com/office/drawing/2014/main" id="{B3EF09AA-A4D6-43ED-A766-9343EBE77AFF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13710" y="3929948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23" name="Connecteur droit 122">
                    <a:extLst>
                      <a:ext uri="{FF2B5EF4-FFF2-40B4-BE49-F238E27FC236}">
                        <a16:creationId xmlns:a16="http://schemas.microsoft.com/office/drawing/2014/main" id="{0D66B2E0-9816-4825-8FE7-F886F9868F1F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13710" y="3733911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24" name="Groupe 123">
                  <a:extLst>
                    <a:ext uri="{FF2B5EF4-FFF2-40B4-BE49-F238E27FC236}">
                      <a16:creationId xmlns:a16="http://schemas.microsoft.com/office/drawing/2014/main" id="{F1AAD8BD-14D1-48EF-8813-612533B55AE7}"/>
                    </a:ext>
                  </a:extLst>
                </p:cNvPr>
                <p:cNvGrpSpPr/>
                <p:nvPr/>
              </p:nvGrpSpPr>
              <p:grpSpPr>
                <a:xfrm>
                  <a:off x="2150150" y="3014174"/>
                  <a:ext cx="511629" cy="665282"/>
                  <a:chOff x="2413710" y="3733911"/>
                  <a:chExt cx="511629" cy="478860"/>
                </a:xfrm>
              </p:grpSpPr>
              <p:cxnSp>
                <p:nvCxnSpPr>
                  <p:cNvPr id="125" name="Connecteur droit 124">
                    <a:extLst>
                      <a:ext uri="{FF2B5EF4-FFF2-40B4-BE49-F238E27FC236}">
                        <a16:creationId xmlns:a16="http://schemas.microsoft.com/office/drawing/2014/main" id="{6CDA3A30-361F-4A46-8D71-B5682118E7C8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13710" y="4212771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26" name="Connecteur droit 125">
                    <a:extLst>
                      <a:ext uri="{FF2B5EF4-FFF2-40B4-BE49-F238E27FC236}">
                        <a16:creationId xmlns:a16="http://schemas.microsoft.com/office/drawing/2014/main" id="{465C8505-8109-44FA-8266-49ED9E865806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13710" y="4103914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27" name="Connecteur droit 126">
                    <a:extLst>
                      <a:ext uri="{FF2B5EF4-FFF2-40B4-BE49-F238E27FC236}">
                        <a16:creationId xmlns:a16="http://schemas.microsoft.com/office/drawing/2014/main" id="{7C013C63-51CB-492A-8C42-B77CA71A434C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13710" y="3929948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28" name="Connecteur droit 127">
                    <a:extLst>
                      <a:ext uri="{FF2B5EF4-FFF2-40B4-BE49-F238E27FC236}">
                        <a16:creationId xmlns:a16="http://schemas.microsoft.com/office/drawing/2014/main" id="{5C02C722-2E17-461E-B447-19E1C94E9971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13710" y="3733911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29" name="Groupe 128">
                  <a:extLst>
                    <a:ext uri="{FF2B5EF4-FFF2-40B4-BE49-F238E27FC236}">
                      <a16:creationId xmlns:a16="http://schemas.microsoft.com/office/drawing/2014/main" id="{64C106A1-C282-4370-B43D-850DF40BA235}"/>
                    </a:ext>
                  </a:extLst>
                </p:cNvPr>
                <p:cNvGrpSpPr/>
                <p:nvPr/>
              </p:nvGrpSpPr>
              <p:grpSpPr>
                <a:xfrm>
                  <a:off x="2150149" y="2854441"/>
                  <a:ext cx="511629" cy="478860"/>
                  <a:chOff x="2413710" y="3733911"/>
                  <a:chExt cx="511629" cy="478860"/>
                </a:xfrm>
              </p:grpSpPr>
              <p:cxnSp>
                <p:nvCxnSpPr>
                  <p:cNvPr id="130" name="Connecteur droit 129">
                    <a:extLst>
                      <a:ext uri="{FF2B5EF4-FFF2-40B4-BE49-F238E27FC236}">
                        <a16:creationId xmlns:a16="http://schemas.microsoft.com/office/drawing/2014/main" id="{AE3EC542-E5EF-4DBE-A960-D5D77B5AADD1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13710" y="4212771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31" name="Connecteur droit 130">
                    <a:extLst>
                      <a:ext uri="{FF2B5EF4-FFF2-40B4-BE49-F238E27FC236}">
                        <a16:creationId xmlns:a16="http://schemas.microsoft.com/office/drawing/2014/main" id="{5398E866-7E39-4FE6-AB44-3EB1C55B461A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13710" y="4103914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32" name="Connecteur droit 131">
                    <a:extLst>
                      <a:ext uri="{FF2B5EF4-FFF2-40B4-BE49-F238E27FC236}">
                        <a16:creationId xmlns:a16="http://schemas.microsoft.com/office/drawing/2014/main" id="{CBBF2862-A7D4-4BC6-92E7-C7A1B1444728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13710" y="3929948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33" name="Connecteur droit 132">
                    <a:extLst>
                      <a:ext uri="{FF2B5EF4-FFF2-40B4-BE49-F238E27FC236}">
                        <a16:creationId xmlns:a16="http://schemas.microsoft.com/office/drawing/2014/main" id="{8873D35F-A2A4-481A-991A-DA70A580F333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13710" y="3733911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34" name="Groupe 133">
                  <a:extLst>
                    <a:ext uri="{FF2B5EF4-FFF2-40B4-BE49-F238E27FC236}">
                      <a16:creationId xmlns:a16="http://schemas.microsoft.com/office/drawing/2014/main" id="{FEC0439E-2272-4AF4-A252-475B420A73DB}"/>
                    </a:ext>
                  </a:extLst>
                </p:cNvPr>
                <p:cNvGrpSpPr/>
                <p:nvPr/>
              </p:nvGrpSpPr>
              <p:grpSpPr>
                <a:xfrm>
                  <a:off x="2157896" y="2730472"/>
                  <a:ext cx="511629" cy="478860"/>
                  <a:chOff x="2413710" y="3733911"/>
                  <a:chExt cx="511629" cy="478860"/>
                </a:xfrm>
              </p:grpSpPr>
              <p:cxnSp>
                <p:nvCxnSpPr>
                  <p:cNvPr id="135" name="Connecteur droit 134">
                    <a:extLst>
                      <a:ext uri="{FF2B5EF4-FFF2-40B4-BE49-F238E27FC236}">
                        <a16:creationId xmlns:a16="http://schemas.microsoft.com/office/drawing/2014/main" id="{9B65E526-6ED9-44BB-AF90-95F9743EB93B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13710" y="4212771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36" name="Connecteur droit 135">
                    <a:extLst>
                      <a:ext uri="{FF2B5EF4-FFF2-40B4-BE49-F238E27FC236}">
                        <a16:creationId xmlns:a16="http://schemas.microsoft.com/office/drawing/2014/main" id="{C9715BA8-75AA-4B86-9302-01E48FD11344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13710" y="4103914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37" name="Connecteur droit 136">
                    <a:extLst>
                      <a:ext uri="{FF2B5EF4-FFF2-40B4-BE49-F238E27FC236}">
                        <a16:creationId xmlns:a16="http://schemas.microsoft.com/office/drawing/2014/main" id="{48BD21C4-3350-4207-AA95-F861A4A620F5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13710" y="3929948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38" name="Connecteur droit 137">
                    <a:extLst>
                      <a:ext uri="{FF2B5EF4-FFF2-40B4-BE49-F238E27FC236}">
                        <a16:creationId xmlns:a16="http://schemas.microsoft.com/office/drawing/2014/main" id="{51FA73E7-12FB-46A7-933D-EDB628270EEE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13710" y="3733911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39" name="Groupe 138">
                  <a:extLst>
                    <a:ext uri="{FF2B5EF4-FFF2-40B4-BE49-F238E27FC236}">
                      <a16:creationId xmlns:a16="http://schemas.microsoft.com/office/drawing/2014/main" id="{B73D0411-CF40-4630-8FDF-4AA43657470E}"/>
                    </a:ext>
                  </a:extLst>
                </p:cNvPr>
                <p:cNvGrpSpPr/>
                <p:nvPr/>
              </p:nvGrpSpPr>
              <p:grpSpPr>
                <a:xfrm>
                  <a:off x="2144147" y="2623776"/>
                  <a:ext cx="522515" cy="478860"/>
                  <a:chOff x="2413710" y="3733911"/>
                  <a:chExt cx="522515" cy="478860"/>
                </a:xfrm>
              </p:grpSpPr>
              <p:cxnSp>
                <p:nvCxnSpPr>
                  <p:cNvPr id="140" name="Connecteur droit 139">
                    <a:extLst>
                      <a:ext uri="{FF2B5EF4-FFF2-40B4-BE49-F238E27FC236}">
                        <a16:creationId xmlns:a16="http://schemas.microsoft.com/office/drawing/2014/main" id="{5A13A4A4-6882-41FA-ABFA-76C3542D04AC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13710" y="4212771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41" name="Connecteur droit 140">
                    <a:extLst>
                      <a:ext uri="{FF2B5EF4-FFF2-40B4-BE49-F238E27FC236}">
                        <a16:creationId xmlns:a16="http://schemas.microsoft.com/office/drawing/2014/main" id="{1A815CA6-5CB0-48B5-8BAC-319C7ECAA39D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24596" y="4103914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42" name="Connecteur droit 141">
                    <a:extLst>
                      <a:ext uri="{FF2B5EF4-FFF2-40B4-BE49-F238E27FC236}">
                        <a16:creationId xmlns:a16="http://schemas.microsoft.com/office/drawing/2014/main" id="{9D95253D-28F6-4008-AA03-CAAC77BFE938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13710" y="3929948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43" name="Connecteur droit 142">
                    <a:extLst>
                      <a:ext uri="{FF2B5EF4-FFF2-40B4-BE49-F238E27FC236}">
                        <a16:creationId xmlns:a16="http://schemas.microsoft.com/office/drawing/2014/main" id="{E326417F-FCBC-41B9-B108-C04C3E7FA7CD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13710" y="3733911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44" name="Groupe 143">
                  <a:extLst>
                    <a:ext uri="{FF2B5EF4-FFF2-40B4-BE49-F238E27FC236}">
                      <a16:creationId xmlns:a16="http://schemas.microsoft.com/office/drawing/2014/main" id="{9C56094A-598B-458C-B02F-63CE5B9160B7}"/>
                    </a:ext>
                  </a:extLst>
                </p:cNvPr>
                <p:cNvGrpSpPr/>
                <p:nvPr/>
              </p:nvGrpSpPr>
              <p:grpSpPr>
                <a:xfrm>
                  <a:off x="2144147" y="2318029"/>
                  <a:ext cx="522515" cy="478860"/>
                  <a:chOff x="2413710" y="3733911"/>
                  <a:chExt cx="522515" cy="478860"/>
                </a:xfrm>
              </p:grpSpPr>
              <p:cxnSp>
                <p:nvCxnSpPr>
                  <p:cNvPr id="145" name="Connecteur droit 144">
                    <a:extLst>
                      <a:ext uri="{FF2B5EF4-FFF2-40B4-BE49-F238E27FC236}">
                        <a16:creationId xmlns:a16="http://schemas.microsoft.com/office/drawing/2014/main" id="{0DE19794-5E76-49E8-8281-01A11C969B18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24596" y="4212771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46" name="Connecteur droit 145">
                    <a:extLst>
                      <a:ext uri="{FF2B5EF4-FFF2-40B4-BE49-F238E27FC236}">
                        <a16:creationId xmlns:a16="http://schemas.microsoft.com/office/drawing/2014/main" id="{3F08F559-ED30-46FA-A541-A9383FE13DFB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13710" y="4103914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47" name="Connecteur droit 146">
                    <a:extLst>
                      <a:ext uri="{FF2B5EF4-FFF2-40B4-BE49-F238E27FC236}">
                        <a16:creationId xmlns:a16="http://schemas.microsoft.com/office/drawing/2014/main" id="{27A2F740-5784-483D-B053-BB947D7DD656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13710" y="3929948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48" name="Connecteur droit 147">
                    <a:extLst>
                      <a:ext uri="{FF2B5EF4-FFF2-40B4-BE49-F238E27FC236}">
                        <a16:creationId xmlns:a16="http://schemas.microsoft.com/office/drawing/2014/main" id="{4DD5BA5A-0ACF-446E-9BFD-041CBC7E30BE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13710" y="3733911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49" name="Groupe 148">
                  <a:extLst>
                    <a:ext uri="{FF2B5EF4-FFF2-40B4-BE49-F238E27FC236}">
                      <a16:creationId xmlns:a16="http://schemas.microsoft.com/office/drawing/2014/main" id="{151E6FFF-8F7F-4C31-A859-0AA72D9C4C90}"/>
                    </a:ext>
                  </a:extLst>
                </p:cNvPr>
                <p:cNvGrpSpPr/>
                <p:nvPr/>
              </p:nvGrpSpPr>
              <p:grpSpPr>
                <a:xfrm>
                  <a:off x="2144147" y="2242993"/>
                  <a:ext cx="511629" cy="206369"/>
                  <a:chOff x="2413710" y="3733911"/>
                  <a:chExt cx="511629" cy="478860"/>
                </a:xfrm>
              </p:grpSpPr>
              <p:cxnSp>
                <p:nvCxnSpPr>
                  <p:cNvPr id="150" name="Connecteur droit 149">
                    <a:extLst>
                      <a:ext uri="{FF2B5EF4-FFF2-40B4-BE49-F238E27FC236}">
                        <a16:creationId xmlns:a16="http://schemas.microsoft.com/office/drawing/2014/main" id="{5B860BFC-E0C6-4F64-9BDF-A8FE0258EE16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13710" y="4212771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51" name="Connecteur droit 150">
                    <a:extLst>
                      <a:ext uri="{FF2B5EF4-FFF2-40B4-BE49-F238E27FC236}">
                        <a16:creationId xmlns:a16="http://schemas.microsoft.com/office/drawing/2014/main" id="{633FF14A-9106-4E67-8DE6-AAF61A053853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13710" y="4103914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52" name="Connecteur droit 151">
                    <a:extLst>
                      <a:ext uri="{FF2B5EF4-FFF2-40B4-BE49-F238E27FC236}">
                        <a16:creationId xmlns:a16="http://schemas.microsoft.com/office/drawing/2014/main" id="{D603CFDA-A91A-48D1-A8E1-BA458C4D975F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13710" y="3929948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53" name="Connecteur droit 152">
                    <a:extLst>
                      <a:ext uri="{FF2B5EF4-FFF2-40B4-BE49-F238E27FC236}">
                        <a16:creationId xmlns:a16="http://schemas.microsoft.com/office/drawing/2014/main" id="{A93579F5-4999-4E07-8364-81169F46BCE4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13710" y="3733911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54" name="Groupe 153">
                  <a:extLst>
                    <a:ext uri="{FF2B5EF4-FFF2-40B4-BE49-F238E27FC236}">
                      <a16:creationId xmlns:a16="http://schemas.microsoft.com/office/drawing/2014/main" id="{632D38C5-CFDF-4B9E-A102-F728D051BC8E}"/>
                    </a:ext>
                  </a:extLst>
                </p:cNvPr>
                <p:cNvGrpSpPr/>
                <p:nvPr/>
              </p:nvGrpSpPr>
              <p:grpSpPr>
                <a:xfrm>
                  <a:off x="2142781" y="2110664"/>
                  <a:ext cx="511629" cy="444534"/>
                  <a:chOff x="2413710" y="3733911"/>
                  <a:chExt cx="511629" cy="478860"/>
                </a:xfrm>
              </p:grpSpPr>
              <p:cxnSp>
                <p:nvCxnSpPr>
                  <p:cNvPr id="155" name="Connecteur droit 154">
                    <a:extLst>
                      <a:ext uri="{FF2B5EF4-FFF2-40B4-BE49-F238E27FC236}">
                        <a16:creationId xmlns:a16="http://schemas.microsoft.com/office/drawing/2014/main" id="{D394C876-944E-41F5-BEBB-5EF556B95145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13710" y="4212771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56" name="Connecteur droit 155">
                    <a:extLst>
                      <a:ext uri="{FF2B5EF4-FFF2-40B4-BE49-F238E27FC236}">
                        <a16:creationId xmlns:a16="http://schemas.microsoft.com/office/drawing/2014/main" id="{55DE4486-3A47-4414-A8A7-559A319AF232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13710" y="4103914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57" name="Connecteur droit 156">
                    <a:extLst>
                      <a:ext uri="{FF2B5EF4-FFF2-40B4-BE49-F238E27FC236}">
                        <a16:creationId xmlns:a16="http://schemas.microsoft.com/office/drawing/2014/main" id="{D3458E92-8CA7-4608-87B5-8B661B1CECB9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13710" y="3929948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58" name="Connecteur droit 157">
                    <a:extLst>
                      <a:ext uri="{FF2B5EF4-FFF2-40B4-BE49-F238E27FC236}">
                        <a16:creationId xmlns:a16="http://schemas.microsoft.com/office/drawing/2014/main" id="{A3CFCDC3-A611-49FE-868F-B60FBE313C06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13710" y="3733911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64" name="Groupe 163">
                  <a:extLst>
                    <a:ext uri="{FF2B5EF4-FFF2-40B4-BE49-F238E27FC236}">
                      <a16:creationId xmlns:a16="http://schemas.microsoft.com/office/drawing/2014/main" id="{BA0C5B08-5FD8-4319-8361-A792891C1808}"/>
                    </a:ext>
                  </a:extLst>
                </p:cNvPr>
                <p:cNvGrpSpPr/>
                <p:nvPr/>
              </p:nvGrpSpPr>
              <p:grpSpPr>
                <a:xfrm>
                  <a:off x="2157896" y="2058170"/>
                  <a:ext cx="511629" cy="118672"/>
                  <a:chOff x="2413710" y="3733911"/>
                  <a:chExt cx="511629" cy="478860"/>
                </a:xfrm>
              </p:grpSpPr>
              <p:cxnSp>
                <p:nvCxnSpPr>
                  <p:cNvPr id="165" name="Connecteur droit 164">
                    <a:extLst>
                      <a:ext uri="{FF2B5EF4-FFF2-40B4-BE49-F238E27FC236}">
                        <a16:creationId xmlns:a16="http://schemas.microsoft.com/office/drawing/2014/main" id="{14DF310E-3F30-4DC9-BA54-0042A913FD53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13710" y="4212771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66" name="Connecteur droit 165">
                    <a:extLst>
                      <a:ext uri="{FF2B5EF4-FFF2-40B4-BE49-F238E27FC236}">
                        <a16:creationId xmlns:a16="http://schemas.microsoft.com/office/drawing/2014/main" id="{2C64AB21-89C4-41E2-B119-DD3FA92EAF44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13710" y="4103914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67" name="Connecteur droit 166">
                    <a:extLst>
                      <a:ext uri="{FF2B5EF4-FFF2-40B4-BE49-F238E27FC236}">
                        <a16:creationId xmlns:a16="http://schemas.microsoft.com/office/drawing/2014/main" id="{CD5A1642-CC25-4E9C-8681-F03093066DBA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13710" y="3929948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68" name="Connecteur droit 167">
                    <a:extLst>
                      <a:ext uri="{FF2B5EF4-FFF2-40B4-BE49-F238E27FC236}">
                        <a16:creationId xmlns:a16="http://schemas.microsoft.com/office/drawing/2014/main" id="{9E1A2D49-E121-48D4-8D77-53259130B438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13710" y="3733911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59" name="Groupe 158">
                  <a:extLst>
                    <a:ext uri="{FF2B5EF4-FFF2-40B4-BE49-F238E27FC236}">
                      <a16:creationId xmlns:a16="http://schemas.microsoft.com/office/drawing/2014/main" id="{E70CF85E-71A2-4905-8F9D-D78AD64E56F5}"/>
                    </a:ext>
                  </a:extLst>
                </p:cNvPr>
                <p:cNvGrpSpPr/>
                <p:nvPr/>
              </p:nvGrpSpPr>
              <p:grpSpPr>
                <a:xfrm>
                  <a:off x="2141008" y="4038103"/>
                  <a:ext cx="511629" cy="593965"/>
                  <a:chOff x="2413710" y="3733911"/>
                  <a:chExt cx="511629" cy="478860"/>
                </a:xfrm>
              </p:grpSpPr>
              <p:cxnSp>
                <p:nvCxnSpPr>
                  <p:cNvPr id="160" name="Connecteur droit 159">
                    <a:extLst>
                      <a:ext uri="{FF2B5EF4-FFF2-40B4-BE49-F238E27FC236}">
                        <a16:creationId xmlns:a16="http://schemas.microsoft.com/office/drawing/2014/main" id="{471833A9-249C-4728-854A-C0D49C3044C9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13710" y="4212771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61" name="Connecteur droit 160">
                    <a:extLst>
                      <a:ext uri="{FF2B5EF4-FFF2-40B4-BE49-F238E27FC236}">
                        <a16:creationId xmlns:a16="http://schemas.microsoft.com/office/drawing/2014/main" id="{1AF2319B-093E-4DCB-9C0E-69493D4746D8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13710" y="4103914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62" name="Connecteur droit 161">
                    <a:extLst>
                      <a:ext uri="{FF2B5EF4-FFF2-40B4-BE49-F238E27FC236}">
                        <a16:creationId xmlns:a16="http://schemas.microsoft.com/office/drawing/2014/main" id="{6A7D3482-0F63-4FB1-B79D-D77011B6EE19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13710" y="3929948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63" name="Connecteur droit 162">
                    <a:extLst>
                      <a:ext uri="{FF2B5EF4-FFF2-40B4-BE49-F238E27FC236}">
                        <a16:creationId xmlns:a16="http://schemas.microsoft.com/office/drawing/2014/main" id="{D1AA91B2-CD48-4992-92AE-11DC55FCDBBF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13710" y="3733911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cxnSp>
            <p:nvCxnSpPr>
              <p:cNvPr id="170" name="Connecteur droit 169">
                <a:extLst>
                  <a:ext uri="{FF2B5EF4-FFF2-40B4-BE49-F238E27FC236}">
                    <a16:creationId xmlns:a16="http://schemas.microsoft.com/office/drawing/2014/main" id="{335D983A-271B-4439-A6F1-F36C25914EF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141008" y="2493814"/>
                <a:ext cx="511629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1" name="Connecteur droit 170">
                <a:extLst>
                  <a:ext uri="{FF2B5EF4-FFF2-40B4-BE49-F238E27FC236}">
                    <a16:creationId xmlns:a16="http://schemas.microsoft.com/office/drawing/2014/main" id="{3CF115F9-1476-419D-A56B-DBDB7348DD2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161032" y="2102193"/>
                <a:ext cx="511629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8" name="Groupe 17">
                <a:extLst>
                  <a:ext uri="{FF2B5EF4-FFF2-40B4-BE49-F238E27FC236}">
                    <a16:creationId xmlns:a16="http://schemas.microsoft.com/office/drawing/2014/main" id="{7CA39DE2-C79A-D5EC-6D3B-99B36812FEB9}"/>
                  </a:ext>
                </a:extLst>
              </p:cNvPr>
              <p:cNvGrpSpPr/>
              <p:nvPr/>
            </p:nvGrpSpPr>
            <p:grpSpPr>
              <a:xfrm>
                <a:off x="386314" y="1033038"/>
                <a:ext cx="9746706" cy="5302036"/>
                <a:chOff x="386314" y="1033038"/>
                <a:chExt cx="9746706" cy="5302036"/>
              </a:xfrm>
            </p:grpSpPr>
            <p:grpSp>
              <p:nvGrpSpPr>
                <p:cNvPr id="28" name="Groupe 27">
                  <a:extLst>
                    <a:ext uri="{FF2B5EF4-FFF2-40B4-BE49-F238E27FC236}">
                      <a16:creationId xmlns:a16="http://schemas.microsoft.com/office/drawing/2014/main" id="{25F22854-25D2-4AD6-B191-B19CCC5BFE83}"/>
                    </a:ext>
                  </a:extLst>
                </p:cNvPr>
                <p:cNvGrpSpPr/>
                <p:nvPr/>
              </p:nvGrpSpPr>
              <p:grpSpPr>
                <a:xfrm>
                  <a:off x="386314" y="1033038"/>
                  <a:ext cx="9746706" cy="5156454"/>
                  <a:chOff x="386314" y="1033038"/>
                  <a:chExt cx="9746706" cy="5156454"/>
                </a:xfrm>
              </p:grpSpPr>
              <p:grpSp>
                <p:nvGrpSpPr>
                  <p:cNvPr id="29" name="Groupe 28">
                    <a:extLst>
                      <a:ext uri="{FF2B5EF4-FFF2-40B4-BE49-F238E27FC236}">
                        <a16:creationId xmlns:a16="http://schemas.microsoft.com/office/drawing/2014/main" id="{A32458D2-F609-47AF-BDCA-670BC530EC63}"/>
                      </a:ext>
                    </a:extLst>
                  </p:cNvPr>
                  <p:cNvGrpSpPr/>
                  <p:nvPr/>
                </p:nvGrpSpPr>
                <p:grpSpPr>
                  <a:xfrm>
                    <a:off x="386314" y="1033038"/>
                    <a:ext cx="9746706" cy="4582401"/>
                    <a:chOff x="4844727" y="1446205"/>
                    <a:chExt cx="8110771" cy="4751324"/>
                  </a:xfrm>
                </p:grpSpPr>
                <p:sp>
                  <p:nvSpPr>
                    <p:cNvPr id="69" name="ZoneTexte 68">
                      <a:extLst>
                        <a:ext uri="{FF2B5EF4-FFF2-40B4-BE49-F238E27FC236}">
                          <a16:creationId xmlns:a16="http://schemas.microsoft.com/office/drawing/2014/main" id="{65B591D3-639A-4544-8439-FCF3EEA2CF54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4902218" y="1446205"/>
                      <a:ext cx="413791" cy="478684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pPr algn="ctr"/>
                      <a:r>
                        <a:rPr lang="fr-FR" sz="2400" dirty="0"/>
                        <a:t>Ep</a:t>
                      </a:r>
                    </a:p>
                  </p:txBody>
                </p:sp>
                <p:grpSp>
                  <p:nvGrpSpPr>
                    <p:cNvPr id="72" name="Groupe 71">
                      <a:extLst>
                        <a:ext uri="{FF2B5EF4-FFF2-40B4-BE49-F238E27FC236}">
                          <a16:creationId xmlns:a16="http://schemas.microsoft.com/office/drawing/2014/main" id="{5681451A-16D7-4C96-B7FE-44A19AAE3EF2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4844727" y="1464343"/>
                      <a:ext cx="8110771" cy="4733186"/>
                      <a:chOff x="4844727" y="1464343"/>
                      <a:chExt cx="8110771" cy="4733186"/>
                    </a:xfrm>
                  </p:grpSpPr>
                  <p:cxnSp>
                    <p:nvCxnSpPr>
                      <p:cNvPr id="73" name="Connecteur droit avec flèche 72">
                        <a:extLst>
                          <a:ext uri="{FF2B5EF4-FFF2-40B4-BE49-F238E27FC236}">
                            <a16:creationId xmlns:a16="http://schemas.microsoft.com/office/drawing/2014/main" id="{25896BE0-D7BC-4515-ACF3-E9D1BB12DFE3}"/>
                          </a:ext>
                        </a:extLst>
                      </p:cNvPr>
                      <p:cNvCxnSpPr>
                        <a:cxnSpLocks/>
                      </p:cNvCxnSpPr>
                      <p:nvPr/>
                    </p:nvCxnSpPr>
                    <p:spPr>
                      <a:xfrm>
                        <a:off x="4844727" y="6187142"/>
                        <a:ext cx="8110771" cy="0"/>
                      </a:xfrm>
                      <a:prstGeom prst="straightConnector1">
                        <a:avLst/>
                      </a:prstGeom>
                      <a:ln w="28575">
                        <a:tailEnd type="triangle"/>
                      </a:ln>
                    </p:spPr>
                    <p:style>
                      <a:lnRef idx="1">
                        <a:schemeClr val="dk1"/>
                      </a:lnRef>
                      <a:fillRef idx="0">
                        <a:schemeClr val="dk1"/>
                      </a:fillRef>
                      <a:effectRef idx="0">
                        <a:schemeClr val="dk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74" name="Connecteur droit avec flèche 73">
                        <a:extLst>
                          <a:ext uri="{FF2B5EF4-FFF2-40B4-BE49-F238E27FC236}">
                            <a16:creationId xmlns:a16="http://schemas.microsoft.com/office/drawing/2014/main" id="{17532388-FBBC-4AD0-B0FA-819C090C0B9A}"/>
                          </a:ext>
                        </a:extLst>
                      </p:cNvPr>
                      <p:cNvCxnSpPr>
                        <a:cxnSpLocks/>
                      </p:cNvCxnSpPr>
                      <p:nvPr/>
                    </p:nvCxnSpPr>
                    <p:spPr>
                      <a:xfrm flipV="1">
                        <a:off x="5326764" y="1464343"/>
                        <a:ext cx="24327" cy="4733186"/>
                      </a:xfrm>
                      <a:prstGeom prst="straightConnector1">
                        <a:avLst/>
                      </a:prstGeom>
                      <a:ln w="28575">
                        <a:tailEnd type="triangle"/>
                      </a:ln>
                    </p:spPr>
                    <p:style>
                      <a:lnRef idx="1">
                        <a:schemeClr val="dk1"/>
                      </a:lnRef>
                      <a:fillRef idx="0">
                        <a:schemeClr val="dk1"/>
                      </a:fillRef>
                      <a:effectRef idx="0">
                        <a:schemeClr val="dk1"/>
                      </a:effectRef>
                      <a:fontRef idx="minor">
                        <a:schemeClr val="tx1"/>
                      </a:fontRef>
                    </p:style>
                  </p:cxnSp>
                </p:grpSp>
              </p:grpSp>
              <p:sp>
                <p:nvSpPr>
                  <p:cNvPr id="34" name="Forme libre : forme 33">
                    <a:extLst>
                      <a:ext uri="{FF2B5EF4-FFF2-40B4-BE49-F238E27FC236}">
                        <a16:creationId xmlns:a16="http://schemas.microsoft.com/office/drawing/2014/main" id="{A257EDD1-9607-4D75-83CB-CF190A2D4FDF}"/>
                      </a:ext>
                    </a:extLst>
                  </p:cNvPr>
                  <p:cNvSpPr/>
                  <p:nvPr/>
                </p:nvSpPr>
                <p:spPr>
                  <a:xfrm>
                    <a:off x="1008805" y="1363752"/>
                    <a:ext cx="7405705" cy="4651769"/>
                  </a:xfrm>
                  <a:custGeom>
                    <a:avLst/>
                    <a:gdLst>
                      <a:gd name="connsiteX0" fmla="*/ 0 w 5184843"/>
                      <a:gd name="connsiteY0" fmla="*/ 0 h 4278196"/>
                      <a:gd name="connsiteX1" fmla="*/ 875490 w 5184843"/>
                      <a:gd name="connsiteY1" fmla="*/ 4260714 h 4278196"/>
                      <a:gd name="connsiteX2" fmla="*/ 3025302 w 5184843"/>
                      <a:gd name="connsiteY2" fmla="*/ 1556425 h 4278196"/>
                      <a:gd name="connsiteX3" fmla="*/ 3988341 w 5184843"/>
                      <a:gd name="connsiteY3" fmla="*/ 2733472 h 4278196"/>
                      <a:gd name="connsiteX4" fmla="*/ 4805464 w 5184843"/>
                      <a:gd name="connsiteY4" fmla="*/ 1498059 h 4278196"/>
                      <a:gd name="connsiteX5" fmla="*/ 5184843 w 5184843"/>
                      <a:gd name="connsiteY5" fmla="*/ 1313234 h 4278196"/>
                      <a:gd name="connsiteX0" fmla="*/ 0 w 5184843"/>
                      <a:gd name="connsiteY0" fmla="*/ 0 h 4323991"/>
                      <a:gd name="connsiteX1" fmla="*/ 875490 w 5184843"/>
                      <a:gd name="connsiteY1" fmla="*/ 4260714 h 4323991"/>
                      <a:gd name="connsiteX2" fmla="*/ 2282188 w 5184843"/>
                      <a:gd name="connsiteY2" fmla="*/ 2485724 h 4323991"/>
                      <a:gd name="connsiteX3" fmla="*/ 3025302 w 5184843"/>
                      <a:gd name="connsiteY3" fmla="*/ 1556425 h 4323991"/>
                      <a:gd name="connsiteX4" fmla="*/ 3988341 w 5184843"/>
                      <a:gd name="connsiteY4" fmla="*/ 2733472 h 4323991"/>
                      <a:gd name="connsiteX5" fmla="*/ 4805464 w 5184843"/>
                      <a:gd name="connsiteY5" fmla="*/ 1498059 h 4323991"/>
                      <a:gd name="connsiteX6" fmla="*/ 5184843 w 5184843"/>
                      <a:gd name="connsiteY6" fmla="*/ 1313234 h 4323991"/>
                      <a:gd name="connsiteX0" fmla="*/ 0 w 5184843"/>
                      <a:gd name="connsiteY0" fmla="*/ 0 h 4361108"/>
                      <a:gd name="connsiteX1" fmla="*/ 875490 w 5184843"/>
                      <a:gd name="connsiteY1" fmla="*/ 4260714 h 4361108"/>
                      <a:gd name="connsiteX2" fmla="*/ 2192977 w 5184843"/>
                      <a:gd name="connsiteY2" fmla="*/ 2899261 h 4361108"/>
                      <a:gd name="connsiteX3" fmla="*/ 3025302 w 5184843"/>
                      <a:gd name="connsiteY3" fmla="*/ 1556425 h 4361108"/>
                      <a:gd name="connsiteX4" fmla="*/ 3988341 w 5184843"/>
                      <a:gd name="connsiteY4" fmla="*/ 2733472 h 4361108"/>
                      <a:gd name="connsiteX5" fmla="*/ 4805464 w 5184843"/>
                      <a:gd name="connsiteY5" fmla="*/ 1498059 h 4361108"/>
                      <a:gd name="connsiteX6" fmla="*/ 5184843 w 5184843"/>
                      <a:gd name="connsiteY6" fmla="*/ 1313234 h 4361108"/>
                      <a:gd name="connsiteX0" fmla="*/ 0 w 5184843"/>
                      <a:gd name="connsiteY0" fmla="*/ 0 h 4260859"/>
                      <a:gd name="connsiteX1" fmla="*/ 875490 w 5184843"/>
                      <a:gd name="connsiteY1" fmla="*/ 4260714 h 4260859"/>
                      <a:gd name="connsiteX2" fmla="*/ 2192977 w 5184843"/>
                      <a:gd name="connsiteY2" fmla="*/ 2899261 h 4260859"/>
                      <a:gd name="connsiteX3" fmla="*/ 3025302 w 5184843"/>
                      <a:gd name="connsiteY3" fmla="*/ 1556425 h 4260859"/>
                      <a:gd name="connsiteX4" fmla="*/ 3988341 w 5184843"/>
                      <a:gd name="connsiteY4" fmla="*/ 2733472 h 4260859"/>
                      <a:gd name="connsiteX5" fmla="*/ 4805464 w 5184843"/>
                      <a:gd name="connsiteY5" fmla="*/ 1498059 h 4260859"/>
                      <a:gd name="connsiteX6" fmla="*/ 5184843 w 5184843"/>
                      <a:gd name="connsiteY6" fmla="*/ 1313234 h 4260859"/>
                      <a:gd name="connsiteX0" fmla="*/ 0 w 5184843"/>
                      <a:gd name="connsiteY0" fmla="*/ 0 h 4260859"/>
                      <a:gd name="connsiteX1" fmla="*/ 875490 w 5184843"/>
                      <a:gd name="connsiteY1" fmla="*/ 4260714 h 4260859"/>
                      <a:gd name="connsiteX2" fmla="*/ 2192977 w 5184843"/>
                      <a:gd name="connsiteY2" fmla="*/ 2899261 h 4260859"/>
                      <a:gd name="connsiteX3" fmla="*/ 3025302 w 5184843"/>
                      <a:gd name="connsiteY3" fmla="*/ 1556425 h 4260859"/>
                      <a:gd name="connsiteX4" fmla="*/ 3988341 w 5184843"/>
                      <a:gd name="connsiteY4" fmla="*/ 2733472 h 4260859"/>
                      <a:gd name="connsiteX5" fmla="*/ 4805464 w 5184843"/>
                      <a:gd name="connsiteY5" fmla="*/ 1498059 h 4260859"/>
                      <a:gd name="connsiteX6" fmla="*/ 5184843 w 5184843"/>
                      <a:gd name="connsiteY6" fmla="*/ 1313234 h 4260859"/>
                      <a:gd name="connsiteX0" fmla="*/ 0 w 6174281"/>
                      <a:gd name="connsiteY0" fmla="*/ 0 h 4823252"/>
                      <a:gd name="connsiteX1" fmla="*/ 875490 w 6174281"/>
                      <a:gd name="connsiteY1" fmla="*/ 4260714 h 4823252"/>
                      <a:gd name="connsiteX2" fmla="*/ 2192977 w 6174281"/>
                      <a:gd name="connsiteY2" fmla="*/ 2899261 h 4823252"/>
                      <a:gd name="connsiteX3" fmla="*/ 3025302 w 6174281"/>
                      <a:gd name="connsiteY3" fmla="*/ 1556425 h 4823252"/>
                      <a:gd name="connsiteX4" fmla="*/ 3988341 w 6174281"/>
                      <a:gd name="connsiteY4" fmla="*/ 2733472 h 4823252"/>
                      <a:gd name="connsiteX5" fmla="*/ 4805464 w 6174281"/>
                      <a:gd name="connsiteY5" fmla="*/ 1498059 h 4823252"/>
                      <a:gd name="connsiteX6" fmla="*/ 6174281 w 6174281"/>
                      <a:gd name="connsiteY6" fmla="*/ 4823252 h 4823252"/>
                      <a:gd name="connsiteX0" fmla="*/ 0 w 6174281"/>
                      <a:gd name="connsiteY0" fmla="*/ 0 h 4823252"/>
                      <a:gd name="connsiteX1" fmla="*/ 875490 w 6174281"/>
                      <a:gd name="connsiteY1" fmla="*/ 4260714 h 4823252"/>
                      <a:gd name="connsiteX2" fmla="*/ 2192977 w 6174281"/>
                      <a:gd name="connsiteY2" fmla="*/ 2899261 h 4823252"/>
                      <a:gd name="connsiteX3" fmla="*/ 3025302 w 6174281"/>
                      <a:gd name="connsiteY3" fmla="*/ 1556425 h 4823252"/>
                      <a:gd name="connsiteX4" fmla="*/ 3988341 w 6174281"/>
                      <a:gd name="connsiteY4" fmla="*/ 2733472 h 4823252"/>
                      <a:gd name="connsiteX5" fmla="*/ 4805464 w 6174281"/>
                      <a:gd name="connsiteY5" fmla="*/ 1498059 h 4823252"/>
                      <a:gd name="connsiteX6" fmla="*/ 6174281 w 6174281"/>
                      <a:gd name="connsiteY6" fmla="*/ 4823252 h 4823252"/>
                      <a:gd name="connsiteX0" fmla="*/ 0 w 6174281"/>
                      <a:gd name="connsiteY0" fmla="*/ 0 h 4823252"/>
                      <a:gd name="connsiteX1" fmla="*/ 875490 w 6174281"/>
                      <a:gd name="connsiteY1" fmla="*/ 4260714 h 4823252"/>
                      <a:gd name="connsiteX2" fmla="*/ 2192977 w 6174281"/>
                      <a:gd name="connsiteY2" fmla="*/ 2899261 h 4823252"/>
                      <a:gd name="connsiteX3" fmla="*/ 3025302 w 6174281"/>
                      <a:gd name="connsiteY3" fmla="*/ 1556425 h 4823252"/>
                      <a:gd name="connsiteX4" fmla="*/ 3988341 w 6174281"/>
                      <a:gd name="connsiteY4" fmla="*/ 2733472 h 4823252"/>
                      <a:gd name="connsiteX5" fmla="*/ 4805464 w 6174281"/>
                      <a:gd name="connsiteY5" fmla="*/ 1498059 h 4823252"/>
                      <a:gd name="connsiteX6" fmla="*/ 6174281 w 6174281"/>
                      <a:gd name="connsiteY6" fmla="*/ 4823252 h 4823252"/>
                      <a:gd name="connsiteX0" fmla="*/ 0 w 6174281"/>
                      <a:gd name="connsiteY0" fmla="*/ 0 h 4823252"/>
                      <a:gd name="connsiteX1" fmla="*/ 875490 w 6174281"/>
                      <a:gd name="connsiteY1" fmla="*/ 4260714 h 4823252"/>
                      <a:gd name="connsiteX2" fmla="*/ 2192977 w 6174281"/>
                      <a:gd name="connsiteY2" fmla="*/ 2899261 h 4823252"/>
                      <a:gd name="connsiteX3" fmla="*/ 3025302 w 6174281"/>
                      <a:gd name="connsiteY3" fmla="*/ 1556425 h 4823252"/>
                      <a:gd name="connsiteX4" fmla="*/ 3988341 w 6174281"/>
                      <a:gd name="connsiteY4" fmla="*/ 2733472 h 4823252"/>
                      <a:gd name="connsiteX5" fmla="*/ 5008218 w 6174281"/>
                      <a:gd name="connsiteY5" fmla="*/ 1498059 h 4823252"/>
                      <a:gd name="connsiteX6" fmla="*/ 6174281 w 6174281"/>
                      <a:gd name="connsiteY6" fmla="*/ 4823252 h 4823252"/>
                      <a:gd name="connsiteX0" fmla="*/ 0 w 6174281"/>
                      <a:gd name="connsiteY0" fmla="*/ 0 h 4823252"/>
                      <a:gd name="connsiteX1" fmla="*/ 875490 w 6174281"/>
                      <a:gd name="connsiteY1" fmla="*/ 4260714 h 4823252"/>
                      <a:gd name="connsiteX2" fmla="*/ 2192977 w 6174281"/>
                      <a:gd name="connsiteY2" fmla="*/ 2899261 h 4823252"/>
                      <a:gd name="connsiteX3" fmla="*/ 3179394 w 6174281"/>
                      <a:gd name="connsiteY3" fmla="*/ 1445477 h 4823252"/>
                      <a:gd name="connsiteX4" fmla="*/ 3988341 w 6174281"/>
                      <a:gd name="connsiteY4" fmla="*/ 2733472 h 4823252"/>
                      <a:gd name="connsiteX5" fmla="*/ 5008218 w 6174281"/>
                      <a:gd name="connsiteY5" fmla="*/ 1498059 h 4823252"/>
                      <a:gd name="connsiteX6" fmla="*/ 6174281 w 6174281"/>
                      <a:gd name="connsiteY6" fmla="*/ 4823252 h 4823252"/>
                      <a:gd name="connsiteX0" fmla="*/ 0 w 6174281"/>
                      <a:gd name="connsiteY0" fmla="*/ 0 h 4823252"/>
                      <a:gd name="connsiteX1" fmla="*/ 875490 w 6174281"/>
                      <a:gd name="connsiteY1" fmla="*/ 4260714 h 4823252"/>
                      <a:gd name="connsiteX2" fmla="*/ 2192977 w 6174281"/>
                      <a:gd name="connsiteY2" fmla="*/ 2899261 h 4823252"/>
                      <a:gd name="connsiteX3" fmla="*/ 3179394 w 6174281"/>
                      <a:gd name="connsiteY3" fmla="*/ 1445477 h 4823252"/>
                      <a:gd name="connsiteX4" fmla="*/ 3988341 w 6174281"/>
                      <a:gd name="connsiteY4" fmla="*/ 2733472 h 4823252"/>
                      <a:gd name="connsiteX5" fmla="*/ 5008218 w 6174281"/>
                      <a:gd name="connsiteY5" fmla="*/ 1498059 h 4823252"/>
                      <a:gd name="connsiteX6" fmla="*/ 6174281 w 6174281"/>
                      <a:gd name="connsiteY6" fmla="*/ 4823252 h 4823252"/>
                      <a:gd name="connsiteX0" fmla="*/ 0 w 6174281"/>
                      <a:gd name="connsiteY0" fmla="*/ 0 h 4823252"/>
                      <a:gd name="connsiteX1" fmla="*/ 875490 w 6174281"/>
                      <a:gd name="connsiteY1" fmla="*/ 4260714 h 4823252"/>
                      <a:gd name="connsiteX2" fmla="*/ 2192977 w 6174281"/>
                      <a:gd name="connsiteY2" fmla="*/ 2899261 h 4823252"/>
                      <a:gd name="connsiteX3" fmla="*/ 3179394 w 6174281"/>
                      <a:gd name="connsiteY3" fmla="*/ 1445477 h 4823252"/>
                      <a:gd name="connsiteX4" fmla="*/ 3988341 w 6174281"/>
                      <a:gd name="connsiteY4" fmla="*/ 2733472 h 4823252"/>
                      <a:gd name="connsiteX5" fmla="*/ 5008218 w 6174281"/>
                      <a:gd name="connsiteY5" fmla="*/ 1498059 h 4823252"/>
                      <a:gd name="connsiteX6" fmla="*/ 6174281 w 6174281"/>
                      <a:gd name="connsiteY6" fmla="*/ 4823252 h 4823252"/>
                      <a:gd name="connsiteX0" fmla="*/ 0 w 6174281"/>
                      <a:gd name="connsiteY0" fmla="*/ 0 h 4823252"/>
                      <a:gd name="connsiteX1" fmla="*/ 875490 w 6174281"/>
                      <a:gd name="connsiteY1" fmla="*/ 4260714 h 4823252"/>
                      <a:gd name="connsiteX2" fmla="*/ 2192977 w 6174281"/>
                      <a:gd name="connsiteY2" fmla="*/ 2899261 h 4823252"/>
                      <a:gd name="connsiteX3" fmla="*/ 3179394 w 6174281"/>
                      <a:gd name="connsiteY3" fmla="*/ 1445477 h 4823252"/>
                      <a:gd name="connsiteX4" fmla="*/ 3988341 w 6174281"/>
                      <a:gd name="connsiteY4" fmla="*/ 2733472 h 4823252"/>
                      <a:gd name="connsiteX5" fmla="*/ 5008218 w 6174281"/>
                      <a:gd name="connsiteY5" fmla="*/ 1498059 h 4823252"/>
                      <a:gd name="connsiteX6" fmla="*/ 6174281 w 6174281"/>
                      <a:gd name="connsiteY6" fmla="*/ 4823252 h 4823252"/>
                      <a:gd name="connsiteX0" fmla="*/ 0 w 6174281"/>
                      <a:gd name="connsiteY0" fmla="*/ 0 h 4823252"/>
                      <a:gd name="connsiteX1" fmla="*/ 875490 w 6174281"/>
                      <a:gd name="connsiteY1" fmla="*/ 4260714 h 4823252"/>
                      <a:gd name="connsiteX2" fmla="*/ 2192977 w 6174281"/>
                      <a:gd name="connsiteY2" fmla="*/ 2893994 h 4823252"/>
                      <a:gd name="connsiteX3" fmla="*/ 3179394 w 6174281"/>
                      <a:gd name="connsiteY3" fmla="*/ 1445477 h 4823252"/>
                      <a:gd name="connsiteX4" fmla="*/ 3988341 w 6174281"/>
                      <a:gd name="connsiteY4" fmla="*/ 2733472 h 4823252"/>
                      <a:gd name="connsiteX5" fmla="*/ 5008218 w 6174281"/>
                      <a:gd name="connsiteY5" fmla="*/ 1498059 h 4823252"/>
                      <a:gd name="connsiteX6" fmla="*/ 6174281 w 6174281"/>
                      <a:gd name="connsiteY6" fmla="*/ 4823252 h 4823252"/>
                      <a:gd name="connsiteX0" fmla="*/ 0 w 6174281"/>
                      <a:gd name="connsiteY0" fmla="*/ 0 h 4823252"/>
                      <a:gd name="connsiteX1" fmla="*/ 773843 w 6174281"/>
                      <a:gd name="connsiteY1" fmla="*/ 4171170 h 4823252"/>
                      <a:gd name="connsiteX2" fmla="*/ 2192977 w 6174281"/>
                      <a:gd name="connsiteY2" fmla="*/ 2893994 h 4823252"/>
                      <a:gd name="connsiteX3" fmla="*/ 3179394 w 6174281"/>
                      <a:gd name="connsiteY3" fmla="*/ 1445477 h 4823252"/>
                      <a:gd name="connsiteX4" fmla="*/ 3988341 w 6174281"/>
                      <a:gd name="connsiteY4" fmla="*/ 2733472 h 4823252"/>
                      <a:gd name="connsiteX5" fmla="*/ 5008218 w 6174281"/>
                      <a:gd name="connsiteY5" fmla="*/ 1498059 h 4823252"/>
                      <a:gd name="connsiteX6" fmla="*/ 6174281 w 6174281"/>
                      <a:gd name="connsiteY6" fmla="*/ 4823252 h 4823252"/>
                      <a:gd name="connsiteX0" fmla="*/ 0 w 6174281"/>
                      <a:gd name="connsiteY0" fmla="*/ 0 h 4823252"/>
                      <a:gd name="connsiteX1" fmla="*/ 773843 w 6174281"/>
                      <a:gd name="connsiteY1" fmla="*/ 4171170 h 4823252"/>
                      <a:gd name="connsiteX2" fmla="*/ 2192977 w 6174281"/>
                      <a:gd name="connsiteY2" fmla="*/ 2893994 h 4823252"/>
                      <a:gd name="connsiteX3" fmla="*/ 3179394 w 6174281"/>
                      <a:gd name="connsiteY3" fmla="*/ 1445477 h 4823252"/>
                      <a:gd name="connsiteX4" fmla="*/ 3988341 w 6174281"/>
                      <a:gd name="connsiteY4" fmla="*/ 2733472 h 4823252"/>
                      <a:gd name="connsiteX5" fmla="*/ 5008218 w 6174281"/>
                      <a:gd name="connsiteY5" fmla="*/ 1498059 h 4823252"/>
                      <a:gd name="connsiteX6" fmla="*/ 6174281 w 6174281"/>
                      <a:gd name="connsiteY6" fmla="*/ 4823252 h 4823252"/>
                      <a:gd name="connsiteX0" fmla="*/ 0 w 6174281"/>
                      <a:gd name="connsiteY0" fmla="*/ 0 h 4823252"/>
                      <a:gd name="connsiteX1" fmla="*/ 939019 w 6174281"/>
                      <a:gd name="connsiteY1" fmla="*/ 4271248 h 4823252"/>
                      <a:gd name="connsiteX2" fmla="*/ 2192977 w 6174281"/>
                      <a:gd name="connsiteY2" fmla="*/ 2893994 h 4823252"/>
                      <a:gd name="connsiteX3" fmla="*/ 3179394 w 6174281"/>
                      <a:gd name="connsiteY3" fmla="*/ 1445477 h 4823252"/>
                      <a:gd name="connsiteX4" fmla="*/ 3988341 w 6174281"/>
                      <a:gd name="connsiteY4" fmla="*/ 2733472 h 4823252"/>
                      <a:gd name="connsiteX5" fmla="*/ 5008218 w 6174281"/>
                      <a:gd name="connsiteY5" fmla="*/ 1498059 h 4823252"/>
                      <a:gd name="connsiteX6" fmla="*/ 6174281 w 6174281"/>
                      <a:gd name="connsiteY6" fmla="*/ 4823252 h 4823252"/>
                      <a:gd name="connsiteX0" fmla="*/ 0 w 6174281"/>
                      <a:gd name="connsiteY0" fmla="*/ 0 h 4823252"/>
                      <a:gd name="connsiteX1" fmla="*/ 939019 w 6174281"/>
                      <a:gd name="connsiteY1" fmla="*/ 4271248 h 4823252"/>
                      <a:gd name="connsiteX2" fmla="*/ 2192977 w 6174281"/>
                      <a:gd name="connsiteY2" fmla="*/ 2893994 h 4823252"/>
                      <a:gd name="connsiteX3" fmla="*/ 3179394 w 6174281"/>
                      <a:gd name="connsiteY3" fmla="*/ 1445477 h 4823252"/>
                      <a:gd name="connsiteX4" fmla="*/ 3988341 w 6174281"/>
                      <a:gd name="connsiteY4" fmla="*/ 2733472 h 4823252"/>
                      <a:gd name="connsiteX5" fmla="*/ 5008218 w 6174281"/>
                      <a:gd name="connsiteY5" fmla="*/ 1498059 h 4823252"/>
                      <a:gd name="connsiteX6" fmla="*/ 6174281 w 6174281"/>
                      <a:gd name="connsiteY6" fmla="*/ 4823252 h 4823252"/>
                      <a:gd name="connsiteX0" fmla="*/ 0 w 6174281"/>
                      <a:gd name="connsiteY0" fmla="*/ 0 h 4823252"/>
                      <a:gd name="connsiteX1" fmla="*/ 922078 w 6174281"/>
                      <a:gd name="connsiteY1" fmla="*/ 4155368 h 4823252"/>
                      <a:gd name="connsiteX2" fmla="*/ 2192977 w 6174281"/>
                      <a:gd name="connsiteY2" fmla="*/ 2893994 h 4823252"/>
                      <a:gd name="connsiteX3" fmla="*/ 3179394 w 6174281"/>
                      <a:gd name="connsiteY3" fmla="*/ 1445477 h 4823252"/>
                      <a:gd name="connsiteX4" fmla="*/ 3988341 w 6174281"/>
                      <a:gd name="connsiteY4" fmla="*/ 2733472 h 4823252"/>
                      <a:gd name="connsiteX5" fmla="*/ 5008218 w 6174281"/>
                      <a:gd name="connsiteY5" fmla="*/ 1498059 h 4823252"/>
                      <a:gd name="connsiteX6" fmla="*/ 6174281 w 6174281"/>
                      <a:gd name="connsiteY6" fmla="*/ 4823252 h 4823252"/>
                      <a:gd name="connsiteX0" fmla="*/ 0 w 6174281"/>
                      <a:gd name="connsiteY0" fmla="*/ 0 h 4823252"/>
                      <a:gd name="connsiteX1" fmla="*/ 922078 w 6174281"/>
                      <a:gd name="connsiteY1" fmla="*/ 4155368 h 4823252"/>
                      <a:gd name="connsiteX2" fmla="*/ 2192977 w 6174281"/>
                      <a:gd name="connsiteY2" fmla="*/ 2893994 h 4823252"/>
                      <a:gd name="connsiteX3" fmla="*/ 3179394 w 6174281"/>
                      <a:gd name="connsiteY3" fmla="*/ 1445477 h 4823252"/>
                      <a:gd name="connsiteX4" fmla="*/ 3988341 w 6174281"/>
                      <a:gd name="connsiteY4" fmla="*/ 2733472 h 4823252"/>
                      <a:gd name="connsiteX5" fmla="*/ 5008218 w 6174281"/>
                      <a:gd name="connsiteY5" fmla="*/ 1498059 h 4823252"/>
                      <a:gd name="connsiteX6" fmla="*/ 6174281 w 6174281"/>
                      <a:gd name="connsiteY6" fmla="*/ 4823252 h 4823252"/>
                      <a:gd name="connsiteX0" fmla="*/ 0 w 6174281"/>
                      <a:gd name="connsiteY0" fmla="*/ 0 h 4823252"/>
                      <a:gd name="connsiteX1" fmla="*/ 922078 w 6174281"/>
                      <a:gd name="connsiteY1" fmla="*/ 4155368 h 4823252"/>
                      <a:gd name="connsiteX2" fmla="*/ 2192977 w 6174281"/>
                      <a:gd name="connsiteY2" fmla="*/ 2893994 h 4823252"/>
                      <a:gd name="connsiteX3" fmla="*/ 3103159 w 6174281"/>
                      <a:gd name="connsiteY3" fmla="*/ 1398071 h 4823252"/>
                      <a:gd name="connsiteX4" fmla="*/ 3988341 w 6174281"/>
                      <a:gd name="connsiteY4" fmla="*/ 2733472 h 4823252"/>
                      <a:gd name="connsiteX5" fmla="*/ 5008218 w 6174281"/>
                      <a:gd name="connsiteY5" fmla="*/ 1498059 h 4823252"/>
                      <a:gd name="connsiteX6" fmla="*/ 6174281 w 6174281"/>
                      <a:gd name="connsiteY6" fmla="*/ 4823252 h 4823252"/>
                      <a:gd name="connsiteX0" fmla="*/ 0 w 6174281"/>
                      <a:gd name="connsiteY0" fmla="*/ 0 h 4823252"/>
                      <a:gd name="connsiteX1" fmla="*/ 922078 w 6174281"/>
                      <a:gd name="connsiteY1" fmla="*/ 4155368 h 4823252"/>
                      <a:gd name="connsiteX2" fmla="*/ 2192977 w 6174281"/>
                      <a:gd name="connsiteY2" fmla="*/ 2893994 h 4823252"/>
                      <a:gd name="connsiteX3" fmla="*/ 3103159 w 6174281"/>
                      <a:gd name="connsiteY3" fmla="*/ 1398071 h 4823252"/>
                      <a:gd name="connsiteX4" fmla="*/ 3988341 w 6174281"/>
                      <a:gd name="connsiteY4" fmla="*/ 2733472 h 4823252"/>
                      <a:gd name="connsiteX5" fmla="*/ 5008218 w 6174281"/>
                      <a:gd name="connsiteY5" fmla="*/ 1498059 h 4823252"/>
                      <a:gd name="connsiteX6" fmla="*/ 6174281 w 6174281"/>
                      <a:gd name="connsiteY6" fmla="*/ 4823252 h 4823252"/>
                      <a:gd name="connsiteX0" fmla="*/ 0 w 6174281"/>
                      <a:gd name="connsiteY0" fmla="*/ 0 h 4823252"/>
                      <a:gd name="connsiteX1" fmla="*/ 922078 w 6174281"/>
                      <a:gd name="connsiteY1" fmla="*/ 4155368 h 4823252"/>
                      <a:gd name="connsiteX2" fmla="*/ 2192977 w 6174281"/>
                      <a:gd name="connsiteY2" fmla="*/ 2893994 h 4823252"/>
                      <a:gd name="connsiteX3" fmla="*/ 3103159 w 6174281"/>
                      <a:gd name="connsiteY3" fmla="*/ 1398071 h 4823252"/>
                      <a:gd name="connsiteX4" fmla="*/ 3988341 w 6174281"/>
                      <a:gd name="connsiteY4" fmla="*/ 2733472 h 4823252"/>
                      <a:gd name="connsiteX5" fmla="*/ 5008218 w 6174281"/>
                      <a:gd name="connsiteY5" fmla="*/ 1498059 h 4823252"/>
                      <a:gd name="connsiteX6" fmla="*/ 6174281 w 6174281"/>
                      <a:gd name="connsiteY6" fmla="*/ 4823252 h 4823252"/>
                      <a:gd name="connsiteX0" fmla="*/ 0 w 6174281"/>
                      <a:gd name="connsiteY0" fmla="*/ 0 h 4823252"/>
                      <a:gd name="connsiteX1" fmla="*/ 922078 w 6174281"/>
                      <a:gd name="connsiteY1" fmla="*/ 4155368 h 4823252"/>
                      <a:gd name="connsiteX2" fmla="*/ 2303094 w 6174281"/>
                      <a:gd name="connsiteY2" fmla="*/ 2909796 h 4823252"/>
                      <a:gd name="connsiteX3" fmla="*/ 3103159 w 6174281"/>
                      <a:gd name="connsiteY3" fmla="*/ 1398071 h 4823252"/>
                      <a:gd name="connsiteX4" fmla="*/ 3988341 w 6174281"/>
                      <a:gd name="connsiteY4" fmla="*/ 2733472 h 4823252"/>
                      <a:gd name="connsiteX5" fmla="*/ 5008218 w 6174281"/>
                      <a:gd name="connsiteY5" fmla="*/ 1498059 h 4823252"/>
                      <a:gd name="connsiteX6" fmla="*/ 6174281 w 6174281"/>
                      <a:gd name="connsiteY6" fmla="*/ 4823252 h 4823252"/>
                      <a:gd name="connsiteX0" fmla="*/ 0 w 6174281"/>
                      <a:gd name="connsiteY0" fmla="*/ 0 h 4823252"/>
                      <a:gd name="connsiteX1" fmla="*/ 913607 w 6174281"/>
                      <a:gd name="connsiteY1" fmla="*/ 4139567 h 4823252"/>
                      <a:gd name="connsiteX2" fmla="*/ 2303094 w 6174281"/>
                      <a:gd name="connsiteY2" fmla="*/ 2909796 h 4823252"/>
                      <a:gd name="connsiteX3" fmla="*/ 3103159 w 6174281"/>
                      <a:gd name="connsiteY3" fmla="*/ 1398071 h 4823252"/>
                      <a:gd name="connsiteX4" fmla="*/ 3988341 w 6174281"/>
                      <a:gd name="connsiteY4" fmla="*/ 2733472 h 4823252"/>
                      <a:gd name="connsiteX5" fmla="*/ 5008218 w 6174281"/>
                      <a:gd name="connsiteY5" fmla="*/ 1498059 h 4823252"/>
                      <a:gd name="connsiteX6" fmla="*/ 6174281 w 6174281"/>
                      <a:gd name="connsiteY6" fmla="*/ 4823252 h 4823252"/>
                      <a:gd name="connsiteX0" fmla="*/ 0 w 6174281"/>
                      <a:gd name="connsiteY0" fmla="*/ 0 h 4823252"/>
                      <a:gd name="connsiteX1" fmla="*/ 900901 w 6174281"/>
                      <a:gd name="connsiteY1" fmla="*/ 4118498 h 4823252"/>
                      <a:gd name="connsiteX2" fmla="*/ 2303094 w 6174281"/>
                      <a:gd name="connsiteY2" fmla="*/ 2909796 h 4823252"/>
                      <a:gd name="connsiteX3" fmla="*/ 3103159 w 6174281"/>
                      <a:gd name="connsiteY3" fmla="*/ 1398071 h 4823252"/>
                      <a:gd name="connsiteX4" fmla="*/ 3988341 w 6174281"/>
                      <a:gd name="connsiteY4" fmla="*/ 2733472 h 4823252"/>
                      <a:gd name="connsiteX5" fmla="*/ 5008218 w 6174281"/>
                      <a:gd name="connsiteY5" fmla="*/ 1498059 h 4823252"/>
                      <a:gd name="connsiteX6" fmla="*/ 6174281 w 6174281"/>
                      <a:gd name="connsiteY6" fmla="*/ 4823252 h 4823252"/>
                      <a:gd name="connsiteX0" fmla="*/ 0 w 6174281"/>
                      <a:gd name="connsiteY0" fmla="*/ 0 h 4823252"/>
                      <a:gd name="connsiteX1" fmla="*/ 900901 w 6174281"/>
                      <a:gd name="connsiteY1" fmla="*/ 4118498 h 4823252"/>
                      <a:gd name="connsiteX2" fmla="*/ 2303094 w 6174281"/>
                      <a:gd name="connsiteY2" fmla="*/ 2909796 h 4823252"/>
                      <a:gd name="connsiteX3" fmla="*/ 3103159 w 6174281"/>
                      <a:gd name="connsiteY3" fmla="*/ 1398071 h 4823252"/>
                      <a:gd name="connsiteX4" fmla="*/ 3988341 w 6174281"/>
                      <a:gd name="connsiteY4" fmla="*/ 2733472 h 4823252"/>
                      <a:gd name="connsiteX5" fmla="*/ 5008218 w 6174281"/>
                      <a:gd name="connsiteY5" fmla="*/ 1498059 h 4823252"/>
                      <a:gd name="connsiteX6" fmla="*/ 6174281 w 6174281"/>
                      <a:gd name="connsiteY6" fmla="*/ 4823252 h 4823252"/>
                      <a:gd name="connsiteX0" fmla="*/ 0 w 6174281"/>
                      <a:gd name="connsiteY0" fmla="*/ 0 h 4823252"/>
                      <a:gd name="connsiteX1" fmla="*/ 900901 w 6174281"/>
                      <a:gd name="connsiteY1" fmla="*/ 4118498 h 4823252"/>
                      <a:gd name="connsiteX2" fmla="*/ 2303094 w 6174281"/>
                      <a:gd name="connsiteY2" fmla="*/ 2909796 h 4823252"/>
                      <a:gd name="connsiteX3" fmla="*/ 3103159 w 6174281"/>
                      <a:gd name="connsiteY3" fmla="*/ 1398071 h 4823252"/>
                      <a:gd name="connsiteX4" fmla="*/ 3988341 w 6174281"/>
                      <a:gd name="connsiteY4" fmla="*/ 2733472 h 4823252"/>
                      <a:gd name="connsiteX5" fmla="*/ 5008218 w 6174281"/>
                      <a:gd name="connsiteY5" fmla="*/ 1498059 h 4823252"/>
                      <a:gd name="connsiteX6" fmla="*/ 6174281 w 6174281"/>
                      <a:gd name="connsiteY6" fmla="*/ 4823252 h 4823252"/>
                      <a:gd name="connsiteX0" fmla="*/ 0 w 6174281"/>
                      <a:gd name="connsiteY0" fmla="*/ 0 h 4823252"/>
                      <a:gd name="connsiteX1" fmla="*/ 900901 w 6174281"/>
                      <a:gd name="connsiteY1" fmla="*/ 4118498 h 4823252"/>
                      <a:gd name="connsiteX2" fmla="*/ 2303094 w 6174281"/>
                      <a:gd name="connsiteY2" fmla="*/ 2909796 h 4823252"/>
                      <a:gd name="connsiteX3" fmla="*/ 3103159 w 6174281"/>
                      <a:gd name="connsiteY3" fmla="*/ 1398071 h 4823252"/>
                      <a:gd name="connsiteX4" fmla="*/ 3988341 w 6174281"/>
                      <a:gd name="connsiteY4" fmla="*/ 2733472 h 4823252"/>
                      <a:gd name="connsiteX5" fmla="*/ 5008218 w 6174281"/>
                      <a:gd name="connsiteY5" fmla="*/ 1498059 h 4823252"/>
                      <a:gd name="connsiteX6" fmla="*/ 6174281 w 6174281"/>
                      <a:gd name="connsiteY6" fmla="*/ 4823252 h 4823252"/>
                      <a:gd name="connsiteX0" fmla="*/ 0 w 6174281"/>
                      <a:gd name="connsiteY0" fmla="*/ 0 h 4823252"/>
                      <a:gd name="connsiteX1" fmla="*/ 900901 w 6174281"/>
                      <a:gd name="connsiteY1" fmla="*/ 4118498 h 4823252"/>
                      <a:gd name="connsiteX2" fmla="*/ 2260741 w 6174281"/>
                      <a:gd name="connsiteY2" fmla="*/ 2888727 h 4823252"/>
                      <a:gd name="connsiteX3" fmla="*/ 3103159 w 6174281"/>
                      <a:gd name="connsiteY3" fmla="*/ 1398071 h 4823252"/>
                      <a:gd name="connsiteX4" fmla="*/ 3988341 w 6174281"/>
                      <a:gd name="connsiteY4" fmla="*/ 2733472 h 4823252"/>
                      <a:gd name="connsiteX5" fmla="*/ 5008218 w 6174281"/>
                      <a:gd name="connsiteY5" fmla="*/ 1498059 h 4823252"/>
                      <a:gd name="connsiteX6" fmla="*/ 6174281 w 6174281"/>
                      <a:gd name="connsiteY6" fmla="*/ 4823252 h 4823252"/>
                      <a:gd name="connsiteX0" fmla="*/ 0 w 6174281"/>
                      <a:gd name="connsiteY0" fmla="*/ 0 h 4823252"/>
                      <a:gd name="connsiteX1" fmla="*/ 900901 w 6174281"/>
                      <a:gd name="connsiteY1" fmla="*/ 4118498 h 4823252"/>
                      <a:gd name="connsiteX2" fmla="*/ 2260741 w 6174281"/>
                      <a:gd name="connsiteY2" fmla="*/ 2888727 h 4823252"/>
                      <a:gd name="connsiteX3" fmla="*/ 3103159 w 6174281"/>
                      <a:gd name="connsiteY3" fmla="*/ 1398071 h 4823252"/>
                      <a:gd name="connsiteX4" fmla="*/ 3988341 w 6174281"/>
                      <a:gd name="connsiteY4" fmla="*/ 2733472 h 4823252"/>
                      <a:gd name="connsiteX5" fmla="*/ 5008218 w 6174281"/>
                      <a:gd name="connsiteY5" fmla="*/ 1498059 h 4823252"/>
                      <a:gd name="connsiteX6" fmla="*/ 6174281 w 6174281"/>
                      <a:gd name="connsiteY6" fmla="*/ 4823252 h 4823252"/>
                      <a:gd name="connsiteX0" fmla="*/ 0 w 6174281"/>
                      <a:gd name="connsiteY0" fmla="*/ 0 h 4823252"/>
                      <a:gd name="connsiteX1" fmla="*/ 900901 w 6174281"/>
                      <a:gd name="connsiteY1" fmla="*/ 4118498 h 4823252"/>
                      <a:gd name="connsiteX2" fmla="*/ 2260741 w 6174281"/>
                      <a:gd name="connsiteY2" fmla="*/ 2888727 h 4823252"/>
                      <a:gd name="connsiteX3" fmla="*/ 3103159 w 6174281"/>
                      <a:gd name="connsiteY3" fmla="*/ 1398071 h 4823252"/>
                      <a:gd name="connsiteX4" fmla="*/ 3988341 w 6174281"/>
                      <a:gd name="connsiteY4" fmla="*/ 2733472 h 4823252"/>
                      <a:gd name="connsiteX5" fmla="*/ 5008218 w 6174281"/>
                      <a:gd name="connsiteY5" fmla="*/ 1498059 h 4823252"/>
                      <a:gd name="connsiteX6" fmla="*/ 6174281 w 6174281"/>
                      <a:gd name="connsiteY6" fmla="*/ 4823252 h 4823252"/>
                      <a:gd name="connsiteX0" fmla="*/ 0 w 6174281"/>
                      <a:gd name="connsiteY0" fmla="*/ 0 h 4823252"/>
                      <a:gd name="connsiteX1" fmla="*/ 900901 w 6174281"/>
                      <a:gd name="connsiteY1" fmla="*/ 4118498 h 4823252"/>
                      <a:gd name="connsiteX2" fmla="*/ 2260741 w 6174281"/>
                      <a:gd name="connsiteY2" fmla="*/ 2888727 h 4823252"/>
                      <a:gd name="connsiteX3" fmla="*/ 3103159 w 6174281"/>
                      <a:gd name="connsiteY3" fmla="*/ 1398071 h 4823252"/>
                      <a:gd name="connsiteX4" fmla="*/ 3988341 w 6174281"/>
                      <a:gd name="connsiteY4" fmla="*/ 2733472 h 4823252"/>
                      <a:gd name="connsiteX5" fmla="*/ 5008218 w 6174281"/>
                      <a:gd name="connsiteY5" fmla="*/ 1498059 h 4823252"/>
                      <a:gd name="connsiteX6" fmla="*/ 6174281 w 6174281"/>
                      <a:gd name="connsiteY6" fmla="*/ 4823252 h 4823252"/>
                      <a:gd name="connsiteX0" fmla="*/ 0 w 6174281"/>
                      <a:gd name="connsiteY0" fmla="*/ 0 h 4823252"/>
                      <a:gd name="connsiteX1" fmla="*/ 900901 w 6174281"/>
                      <a:gd name="connsiteY1" fmla="*/ 4118498 h 4823252"/>
                      <a:gd name="connsiteX2" fmla="*/ 2260741 w 6174281"/>
                      <a:gd name="connsiteY2" fmla="*/ 2888727 h 4823252"/>
                      <a:gd name="connsiteX3" fmla="*/ 3103159 w 6174281"/>
                      <a:gd name="connsiteY3" fmla="*/ 1398071 h 4823252"/>
                      <a:gd name="connsiteX4" fmla="*/ 3988341 w 6174281"/>
                      <a:gd name="connsiteY4" fmla="*/ 2733472 h 4823252"/>
                      <a:gd name="connsiteX5" fmla="*/ 5008218 w 6174281"/>
                      <a:gd name="connsiteY5" fmla="*/ 1498059 h 4823252"/>
                      <a:gd name="connsiteX6" fmla="*/ 6174281 w 6174281"/>
                      <a:gd name="connsiteY6" fmla="*/ 4823252 h 4823252"/>
                      <a:gd name="connsiteX0" fmla="*/ 0 w 6174281"/>
                      <a:gd name="connsiteY0" fmla="*/ 0 h 4823252"/>
                      <a:gd name="connsiteX1" fmla="*/ 900901 w 6174281"/>
                      <a:gd name="connsiteY1" fmla="*/ 4118498 h 4823252"/>
                      <a:gd name="connsiteX2" fmla="*/ 2260741 w 6174281"/>
                      <a:gd name="connsiteY2" fmla="*/ 2888727 h 4823252"/>
                      <a:gd name="connsiteX3" fmla="*/ 3103159 w 6174281"/>
                      <a:gd name="connsiteY3" fmla="*/ 1398071 h 4823252"/>
                      <a:gd name="connsiteX4" fmla="*/ 3988341 w 6174281"/>
                      <a:gd name="connsiteY4" fmla="*/ 2733472 h 4823252"/>
                      <a:gd name="connsiteX5" fmla="*/ 5008218 w 6174281"/>
                      <a:gd name="connsiteY5" fmla="*/ 1116957 h 4823252"/>
                      <a:gd name="connsiteX6" fmla="*/ 6174281 w 6174281"/>
                      <a:gd name="connsiteY6" fmla="*/ 4823252 h 4823252"/>
                      <a:gd name="connsiteX0" fmla="*/ 0 w 6174281"/>
                      <a:gd name="connsiteY0" fmla="*/ 0 h 4823252"/>
                      <a:gd name="connsiteX1" fmla="*/ 900901 w 6174281"/>
                      <a:gd name="connsiteY1" fmla="*/ 4118498 h 4823252"/>
                      <a:gd name="connsiteX2" fmla="*/ 2260741 w 6174281"/>
                      <a:gd name="connsiteY2" fmla="*/ 2888727 h 4823252"/>
                      <a:gd name="connsiteX3" fmla="*/ 3103159 w 6174281"/>
                      <a:gd name="connsiteY3" fmla="*/ 1537498 h 4823252"/>
                      <a:gd name="connsiteX4" fmla="*/ 3988341 w 6174281"/>
                      <a:gd name="connsiteY4" fmla="*/ 2733472 h 4823252"/>
                      <a:gd name="connsiteX5" fmla="*/ 5008218 w 6174281"/>
                      <a:gd name="connsiteY5" fmla="*/ 1116957 h 4823252"/>
                      <a:gd name="connsiteX6" fmla="*/ 6174281 w 6174281"/>
                      <a:gd name="connsiteY6" fmla="*/ 4823252 h 4823252"/>
                      <a:gd name="connsiteX0" fmla="*/ 0 w 6174281"/>
                      <a:gd name="connsiteY0" fmla="*/ 0 h 4823252"/>
                      <a:gd name="connsiteX1" fmla="*/ 900901 w 6174281"/>
                      <a:gd name="connsiteY1" fmla="*/ 4118498 h 4823252"/>
                      <a:gd name="connsiteX2" fmla="*/ 2230845 w 6174281"/>
                      <a:gd name="connsiteY2" fmla="*/ 2823661 h 4823252"/>
                      <a:gd name="connsiteX3" fmla="*/ 3103159 w 6174281"/>
                      <a:gd name="connsiteY3" fmla="*/ 1537498 h 4823252"/>
                      <a:gd name="connsiteX4" fmla="*/ 3988341 w 6174281"/>
                      <a:gd name="connsiteY4" fmla="*/ 2733472 h 4823252"/>
                      <a:gd name="connsiteX5" fmla="*/ 5008218 w 6174281"/>
                      <a:gd name="connsiteY5" fmla="*/ 1116957 h 4823252"/>
                      <a:gd name="connsiteX6" fmla="*/ 6174281 w 6174281"/>
                      <a:gd name="connsiteY6" fmla="*/ 4823252 h 4823252"/>
                      <a:gd name="connsiteX0" fmla="*/ 0 w 6174281"/>
                      <a:gd name="connsiteY0" fmla="*/ 0 h 4823252"/>
                      <a:gd name="connsiteX1" fmla="*/ 900901 w 6174281"/>
                      <a:gd name="connsiteY1" fmla="*/ 4118498 h 4823252"/>
                      <a:gd name="connsiteX2" fmla="*/ 2230845 w 6174281"/>
                      <a:gd name="connsiteY2" fmla="*/ 2823661 h 4823252"/>
                      <a:gd name="connsiteX3" fmla="*/ 3103159 w 6174281"/>
                      <a:gd name="connsiteY3" fmla="*/ 1537498 h 4823252"/>
                      <a:gd name="connsiteX4" fmla="*/ 3988341 w 6174281"/>
                      <a:gd name="connsiteY4" fmla="*/ 2733472 h 4823252"/>
                      <a:gd name="connsiteX5" fmla="*/ 5008218 w 6174281"/>
                      <a:gd name="connsiteY5" fmla="*/ 1116957 h 4823252"/>
                      <a:gd name="connsiteX6" fmla="*/ 6174281 w 6174281"/>
                      <a:gd name="connsiteY6" fmla="*/ 4823252 h 4823252"/>
                      <a:gd name="connsiteX0" fmla="*/ 0 w 6174281"/>
                      <a:gd name="connsiteY0" fmla="*/ 0 h 4823252"/>
                      <a:gd name="connsiteX1" fmla="*/ 1155018 w 6174281"/>
                      <a:gd name="connsiteY1" fmla="*/ 4118499 h 4823252"/>
                      <a:gd name="connsiteX2" fmla="*/ 2230845 w 6174281"/>
                      <a:gd name="connsiteY2" fmla="*/ 2823661 h 4823252"/>
                      <a:gd name="connsiteX3" fmla="*/ 3103159 w 6174281"/>
                      <a:gd name="connsiteY3" fmla="*/ 1537498 h 4823252"/>
                      <a:gd name="connsiteX4" fmla="*/ 3988341 w 6174281"/>
                      <a:gd name="connsiteY4" fmla="*/ 2733472 h 4823252"/>
                      <a:gd name="connsiteX5" fmla="*/ 5008218 w 6174281"/>
                      <a:gd name="connsiteY5" fmla="*/ 1116957 h 4823252"/>
                      <a:gd name="connsiteX6" fmla="*/ 6174281 w 6174281"/>
                      <a:gd name="connsiteY6" fmla="*/ 4823252 h 4823252"/>
                      <a:gd name="connsiteX0" fmla="*/ 0 w 6174281"/>
                      <a:gd name="connsiteY0" fmla="*/ 0 h 4823252"/>
                      <a:gd name="connsiteX1" fmla="*/ 1155018 w 6174281"/>
                      <a:gd name="connsiteY1" fmla="*/ 4118499 h 4823252"/>
                      <a:gd name="connsiteX2" fmla="*/ 2230845 w 6174281"/>
                      <a:gd name="connsiteY2" fmla="*/ 2823661 h 4823252"/>
                      <a:gd name="connsiteX3" fmla="*/ 3103159 w 6174281"/>
                      <a:gd name="connsiteY3" fmla="*/ 1537498 h 4823252"/>
                      <a:gd name="connsiteX4" fmla="*/ 3988341 w 6174281"/>
                      <a:gd name="connsiteY4" fmla="*/ 2733472 h 4823252"/>
                      <a:gd name="connsiteX5" fmla="*/ 5008218 w 6174281"/>
                      <a:gd name="connsiteY5" fmla="*/ 1116957 h 4823252"/>
                      <a:gd name="connsiteX6" fmla="*/ 6174281 w 6174281"/>
                      <a:gd name="connsiteY6" fmla="*/ 4823252 h 4823252"/>
                      <a:gd name="connsiteX0" fmla="*/ 0 w 6174281"/>
                      <a:gd name="connsiteY0" fmla="*/ 0 h 4823252"/>
                      <a:gd name="connsiteX1" fmla="*/ 1155018 w 6174281"/>
                      <a:gd name="connsiteY1" fmla="*/ 4118499 h 4823252"/>
                      <a:gd name="connsiteX2" fmla="*/ 2230845 w 6174281"/>
                      <a:gd name="connsiteY2" fmla="*/ 2823661 h 4823252"/>
                      <a:gd name="connsiteX3" fmla="*/ 3103159 w 6174281"/>
                      <a:gd name="connsiteY3" fmla="*/ 1537498 h 4823252"/>
                      <a:gd name="connsiteX4" fmla="*/ 3988341 w 6174281"/>
                      <a:gd name="connsiteY4" fmla="*/ 2733472 h 4823252"/>
                      <a:gd name="connsiteX5" fmla="*/ 5008218 w 6174281"/>
                      <a:gd name="connsiteY5" fmla="*/ 1116957 h 4823252"/>
                      <a:gd name="connsiteX6" fmla="*/ 6174281 w 6174281"/>
                      <a:gd name="connsiteY6" fmla="*/ 4823252 h 4823252"/>
                      <a:gd name="connsiteX0" fmla="*/ 0 w 6174281"/>
                      <a:gd name="connsiteY0" fmla="*/ 0 h 4823252"/>
                      <a:gd name="connsiteX1" fmla="*/ 1155018 w 6174281"/>
                      <a:gd name="connsiteY1" fmla="*/ 4118499 h 4823252"/>
                      <a:gd name="connsiteX2" fmla="*/ 2163579 w 6174281"/>
                      <a:gd name="connsiteY2" fmla="*/ 2767890 h 4823252"/>
                      <a:gd name="connsiteX3" fmla="*/ 3103159 w 6174281"/>
                      <a:gd name="connsiteY3" fmla="*/ 1537498 h 4823252"/>
                      <a:gd name="connsiteX4" fmla="*/ 3988341 w 6174281"/>
                      <a:gd name="connsiteY4" fmla="*/ 2733472 h 4823252"/>
                      <a:gd name="connsiteX5" fmla="*/ 5008218 w 6174281"/>
                      <a:gd name="connsiteY5" fmla="*/ 1116957 h 4823252"/>
                      <a:gd name="connsiteX6" fmla="*/ 6174281 w 6174281"/>
                      <a:gd name="connsiteY6" fmla="*/ 4823252 h 4823252"/>
                      <a:gd name="connsiteX0" fmla="*/ 0 w 6174281"/>
                      <a:gd name="connsiteY0" fmla="*/ 0 h 4823252"/>
                      <a:gd name="connsiteX1" fmla="*/ 1155018 w 6174281"/>
                      <a:gd name="connsiteY1" fmla="*/ 4118499 h 4823252"/>
                      <a:gd name="connsiteX2" fmla="*/ 2163579 w 6174281"/>
                      <a:gd name="connsiteY2" fmla="*/ 2767890 h 4823252"/>
                      <a:gd name="connsiteX3" fmla="*/ 3103159 w 6174281"/>
                      <a:gd name="connsiteY3" fmla="*/ 1537498 h 4823252"/>
                      <a:gd name="connsiteX4" fmla="*/ 3988341 w 6174281"/>
                      <a:gd name="connsiteY4" fmla="*/ 2733472 h 4823252"/>
                      <a:gd name="connsiteX5" fmla="*/ 5008218 w 6174281"/>
                      <a:gd name="connsiteY5" fmla="*/ 1116957 h 4823252"/>
                      <a:gd name="connsiteX6" fmla="*/ 6174281 w 6174281"/>
                      <a:gd name="connsiteY6" fmla="*/ 4823252 h 4823252"/>
                      <a:gd name="connsiteX0" fmla="*/ 0 w 6174281"/>
                      <a:gd name="connsiteY0" fmla="*/ 0 h 4823252"/>
                      <a:gd name="connsiteX1" fmla="*/ 1155018 w 6174281"/>
                      <a:gd name="connsiteY1" fmla="*/ 4118499 h 4823252"/>
                      <a:gd name="connsiteX2" fmla="*/ 2163579 w 6174281"/>
                      <a:gd name="connsiteY2" fmla="*/ 2767890 h 4823252"/>
                      <a:gd name="connsiteX3" fmla="*/ 3103159 w 6174281"/>
                      <a:gd name="connsiteY3" fmla="*/ 1537498 h 4823252"/>
                      <a:gd name="connsiteX4" fmla="*/ 3988341 w 6174281"/>
                      <a:gd name="connsiteY4" fmla="*/ 2733472 h 4823252"/>
                      <a:gd name="connsiteX5" fmla="*/ 5008218 w 6174281"/>
                      <a:gd name="connsiteY5" fmla="*/ 1116957 h 4823252"/>
                      <a:gd name="connsiteX6" fmla="*/ 6174281 w 6174281"/>
                      <a:gd name="connsiteY6" fmla="*/ 4823252 h 4823252"/>
                      <a:gd name="connsiteX0" fmla="*/ 0 w 6174281"/>
                      <a:gd name="connsiteY0" fmla="*/ 0 h 4823252"/>
                      <a:gd name="connsiteX1" fmla="*/ 1155018 w 6174281"/>
                      <a:gd name="connsiteY1" fmla="*/ 4118499 h 4823252"/>
                      <a:gd name="connsiteX2" fmla="*/ 2163579 w 6174281"/>
                      <a:gd name="connsiteY2" fmla="*/ 2767890 h 4823252"/>
                      <a:gd name="connsiteX3" fmla="*/ 3103159 w 6174281"/>
                      <a:gd name="connsiteY3" fmla="*/ 1537498 h 4823252"/>
                      <a:gd name="connsiteX4" fmla="*/ 3988341 w 6174281"/>
                      <a:gd name="connsiteY4" fmla="*/ 2733472 h 4823252"/>
                      <a:gd name="connsiteX5" fmla="*/ 5008218 w 6174281"/>
                      <a:gd name="connsiteY5" fmla="*/ 1116957 h 4823252"/>
                      <a:gd name="connsiteX6" fmla="*/ 6174281 w 6174281"/>
                      <a:gd name="connsiteY6" fmla="*/ 4823252 h 4823252"/>
                      <a:gd name="connsiteX0" fmla="*/ 0 w 6174281"/>
                      <a:gd name="connsiteY0" fmla="*/ 0 h 4823252"/>
                      <a:gd name="connsiteX1" fmla="*/ 1155018 w 6174281"/>
                      <a:gd name="connsiteY1" fmla="*/ 4118499 h 4823252"/>
                      <a:gd name="connsiteX2" fmla="*/ 2163579 w 6174281"/>
                      <a:gd name="connsiteY2" fmla="*/ 2767890 h 4823252"/>
                      <a:gd name="connsiteX3" fmla="*/ 3103159 w 6174281"/>
                      <a:gd name="connsiteY3" fmla="*/ 1537498 h 4823252"/>
                      <a:gd name="connsiteX4" fmla="*/ 3988341 w 6174281"/>
                      <a:gd name="connsiteY4" fmla="*/ 2733472 h 4823252"/>
                      <a:gd name="connsiteX5" fmla="*/ 5008218 w 6174281"/>
                      <a:gd name="connsiteY5" fmla="*/ 1116957 h 4823252"/>
                      <a:gd name="connsiteX6" fmla="*/ 6174281 w 6174281"/>
                      <a:gd name="connsiteY6" fmla="*/ 4823252 h 4823252"/>
                      <a:gd name="connsiteX0" fmla="*/ 0 w 6174281"/>
                      <a:gd name="connsiteY0" fmla="*/ 0 h 4823252"/>
                      <a:gd name="connsiteX1" fmla="*/ 1155018 w 6174281"/>
                      <a:gd name="connsiteY1" fmla="*/ 4118499 h 4823252"/>
                      <a:gd name="connsiteX2" fmla="*/ 3103159 w 6174281"/>
                      <a:gd name="connsiteY2" fmla="*/ 1537498 h 4823252"/>
                      <a:gd name="connsiteX3" fmla="*/ 3988341 w 6174281"/>
                      <a:gd name="connsiteY3" fmla="*/ 2733472 h 4823252"/>
                      <a:gd name="connsiteX4" fmla="*/ 5008218 w 6174281"/>
                      <a:gd name="connsiteY4" fmla="*/ 1116957 h 4823252"/>
                      <a:gd name="connsiteX5" fmla="*/ 6174281 w 6174281"/>
                      <a:gd name="connsiteY5" fmla="*/ 4823252 h 4823252"/>
                      <a:gd name="connsiteX0" fmla="*/ 0 w 6174281"/>
                      <a:gd name="connsiteY0" fmla="*/ 0 h 4823252"/>
                      <a:gd name="connsiteX1" fmla="*/ 1155018 w 6174281"/>
                      <a:gd name="connsiteY1" fmla="*/ 4118499 h 4823252"/>
                      <a:gd name="connsiteX2" fmla="*/ 3103159 w 6174281"/>
                      <a:gd name="connsiteY2" fmla="*/ 1537498 h 4823252"/>
                      <a:gd name="connsiteX3" fmla="*/ 3988341 w 6174281"/>
                      <a:gd name="connsiteY3" fmla="*/ 2733472 h 4823252"/>
                      <a:gd name="connsiteX4" fmla="*/ 5008218 w 6174281"/>
                      <a:gd name="connsiteY4" fmla="*/ 1116957 h 4823252"/>
                      <a:gd name="connsiteX5" fmla="*/ 6174281 w 6174281"/>
                      <a:gd name="connsiteY5" fmla="*/ 4823252 h 4823252"/>
                      <a:gd name="connsiteX0" fmla="*/ 0 w 6174281"/>
                      <a:gd name="connsiteY0" fmla="*/ 0 h 4823252"/>
                      <a:gd name="connsiteX1" fmla="*/ 1155018 w 6174281"/>
                      <a:gd name="connsiteY1" fmla="*/ 4118499 h 4823252"/>
                      <a:gd name="connsiteX2" fmla="*/ 3103159 w 6174281"/>
                      <a:gd name="connsiteY2" fmla="*/ 1537498 h 4823252"/>
                      <a:gd name="connsiteX3" fmla="*/ 3988341 w 6174281"/>
                      <a:gd name="connsiteY3" fmla="*/ 2733472 h 4823252"/>
                      <a:gd name="connsiteX4" fmla="*/ 5008218 w 6174281"/>
                      <a:gd name="connsiteY4" fmla="*/ 1116957 h 4823252"/>
                      <a:gd name="connsiteX5" fmla="*/ 6174281 w 6174281"/>
                      <a:gd name="connsiteY5" fmla="*/ 4823252 h 4823252"/>
                      <a:gd name="connsiteX0" fmla="*/ 0 w 6174281"/>
                      <a:gd name="connsiteY0" fmla="*/ 0 h 4823252"/>
                      <a:gd name="connsiteX1" fmla="*/ 1155018 w 6174281"/>
                      <a:gd name="connsiteY1" fmla="*/ 4118499 h 4823252"/>
                      <a:gd name="connsiteX2" fmla="*/ 3103159 w 6174281"/>
                      <a:gd name="connsiteY2" fmla="*/ 1537498 h 4823252"/>
                      <a:gd name="connsiteX3" fmla="*/ 3988341 w 6174281"/>
                      <a:gd name="connsiteY3" fmla="*/ 2733472 h 4823252"/>
                      <a:gd name="connsiteX4" fmla="*/ 5008218 w 6174281"/>
                      <a:gd name="connsiteY4" fmla="*/ 1116957 h 4823252"/>
                      <a:gd name="connsiteX5" fmla="*/ 6174281 w 6174281"/>
                      <a:gd name="connsiteY5" fmla="*/ 4823252 h 4823252"/>
                      <a:gd name="connsiteX0" fmla="*/ 0 w 6174281"/>
                      <a:gd name="connsiteY0" fmla="*/ 0 h 4823252"/>
                      <a:gd name="connsiteX1" fmla="*/ 1155018 w 6174281"/>
                      <a:gd name="connsiteY1" fmla="*/ 4118499 h 4823252"/>
                      <a:gd name="connsiteX2" fmla="*/ 3103159 w 6174281"/>
                      <a:gd name="connsiteY2" fmla="*/ 1537498 h 4823252"/>
                      <a:gd name="connsiteX3" fmla="*/ 3988341 w 6174281"/>
                      <a:gd name="connsiteY3" fmla="*/ 2733472 h 4823252"/>
                      <a:gd name="connsiteX4" fmla="*/ 5008218 w 6174281"/>
                      <a:gd name="connsiteY4" fmla="*/ 1116957 h 4823252"/>
                      <a:gd name="connsiteX5" fmla="*/ 6174281 w 6174281"/>
                      <a:gd name="connsiteY5" fmla="*/ 4823252 h 4823252"/>
                      <a:gd name="connsiteX0" fmla="*/ 0 w 6174281"/>
                      <a:gd name="connsiteY0" fmla="*/ 0 h 4823252"/>
                      <a:gd name="connsiteX1" fmla="*/ 1155018 w 6174281"/>
                      <a:gd name="connsiteY1" fmla="*/ 4118499 h 4823252"/>
                      <a:gd name="connsiteX2" fmla="*/ 3103159 w 6174281"/>
                      <a:gd name="connsiteY2" fmla="*/ 1537498 h 4823252"/>
                      <a:gd name="connsiteX3" fmla="*/ 3988341 w 6174281"/>
                      <a:gd name="connsiteY3" fmla="*/ 2733472 h 4823252"/>
                      <a:gd name="connsiteX4" fmla="*/ 5008218 w 6174281"/>
                      <a:gd name="connsiteY4" fmla="*/ 1116957 h 4823252"/>
                      <a:gd name="connsiteX5" fmla="*/ 6174281 w 6174281"/>
                      <a:gd name="connsiteY5" fmla="*/ 4823252 h 4823252"/>
                      <a:gd name="connsiteX0" fmla="*/ 0 w 6174281"/>
                      <a:gd name="connsiteY0" fmla="*/ 0 h 4823252"/>
                      <a:gd name="connsiteX1" fmla="*/ 1155018 w 6174281"/>
                      <a:gd name="connsiteY1" fmla="*/ 4118499 h 4823252"/>
                      <a:gd name="connsiteX2" fmla="*/ 3103159 w 6174281"/>
                      <a:gd name="connsiteY2" fmla="*/ 1537498 h 4823252"/>
                      <a:gd name="connsiteX3" fmla="*/ 3988341 w 6174281"/>
                      <a:gd name="connsiteY3" fmla="*/ 2733472 h 4823252"/>
                      <a:gd name="connsiteX4" fmla="*/ 5008218 w 6174281"/>
                      <a:gd name="connsiteY4" fmla="*/ 1116957 h 4823252"/>
                      <a:gd name="connsiteX5" fmla="*/ 6174281 w 6174281"/>
                      <a:gd name="connsiteY5" fmla="*/ 4823252 h 4823252"/>
                      <a:gd name="connsiteX0" fmla="*/ 0 w 6174281"/>
                      <a:gd name="connsiteY0" fmla="*/ 0 h 4823252"/>
                      <a:gd name="connsiteX1" fmla="*/ 1155018 w 6174281"/>
                      <a:gd name="connsiteY1" fmla="*/ 4118499 h 4823252"/>
                      <a:gd name="connsiteX2" fmla="*/ 3103159 w 6174281"/>
                      <a:gd name="connsiteY2" fmla="*/ 1537498 h 4823252"/>
                      <a:gd name="connsiteX3" fmla="*/ 3988341 w 6174281"/>
                      <a:gd name="connsiteY3" fmla="*/ 2733472 h 4823252"/>
                      <a:gd name="connsiteX4" fmla="*/ 5008218 w 6174281"/>
                      <a:gd name="connsiteY4" fmla="*/ 1116957 h 4823252"/>
                      <a:gd name="connsiteX5" fmla="*/ 6174281 w 6174281"/>
                      <a:gd name="connsiteY5" fmla="*/ 4823252 h 482325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6174281" h="4823252">
                        <a:moveTo>
                          <a:pt x="0" y="0"/>
                        </a:moveTo>
                        <a:cubicBezTo>
                          <a:pt x="402383" y="271751"/>
                          <a:pt x="600453" y="4206169"/>
                          <a:pt x="1155018" y="4118499"/>
                        </a:cubicBezTo>
                        <a:cubicBezTo>
                          <a:pt x="1709583" y="4030829"/>
                          <a:pt x="2757997" y="1535958"/>
                          <a:pt x="3103159" y="1537498"/>
                        </a:cubicBezTo>
                        <a:cubicBezTo>
                          <a:pt x="3448321" y="1539038"/>
                          <a:pt x="3723149" y="2738495"/>
                          <a:pt x="3988341" y="2733472"/>
                        </a:cubicBezTo>
                        <a:cubicBezTo>
                          <a:pt x="4253533" y="2728449"/>
                          <a:pt x="4670929" y="1040989"/>
                          <a:pt x="5008218" y="1116957"/>
                        </a:cubicBezTo>
                        <a:cubicBezTo>
                          <a:pt x="5678023" y="1192925"/>
                          <a:pt x="6007100" y="3909212"/>
                          <a:pt x="6174281" y="4823252"/>
                        </a:cubicBezTo>
                      </a:path>
                    </a:pathLst>
                  </a:custGeom>
                  <a:noFill/>
                  <a:ln w="25400">
                    <a:solidFill>
                      <a:schemeClr val="tx2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 sz="2000" dirty="0"/>
                  </a:p>
                </p:txBody>
              </p:sp>
              <p:sp>
                <p:nvSpPr>
                  <p:cNvPr id="35" name="Forme libre : forme 34">
                    <a:extLst>
                      <a:ext uri="{FF2B5EF4-FFF2-40B4-BE49-F238E27FC236}">
                        <a16:creationId xmlns:a16="http://schemas.microsoft.com/office/drawing/2014/main" id="{17B0FAF9-7CBD-465A-917D-C154E3835C23}"/>
                      </a:ext>
                    </a:extLst>
                  </p:cNvPr>
                  <p:cNvSpPr/>
                  <p:nvPr/>
                </p:nvSpPr>
                <p:spPr>
                  <a:xfrm>
                    <a:off x="977513" y="2525675"/>
                    <a:ext cx="7723762" cy="3663817"/>
                  </a:xfrm>
                  <a:custGeom>
                    <a:avLst/>
                    <a:gdLst>
                      <a:gd name="connsiteX0" fmla="*/ 0 w 7704306"/>
                      <a:gd name="connsiteY0" fmla="*/ 3496898 h 4051375"/>
                      <a:gd name="connsiteX1" fmla="*/ 1167319 w 7704306"/>
                      <a:gd name="connsiteY1" fmla="*/ 3389894 h 4051375"/>
                      <a:gd name="connsiteX2" fmla="*/ 3346315 w 7704306"/>
                      <a:gd name="connsiteY2" fmla="*/ 1045528 h 4051375"/>
                      <a:gd name="connsiteX3" fmla="*/ 4980562 w 7704306"/>
                      <a:gd name="connsiteY3" fmla="*/ 82490 h 4051375"/>
                      <a:gd name="connsiteX4" fmla="*/ 6605081 w 7704306"/>
                      <a:gd name="connsiteY4" fmla="*/ 500779 h 4051375"/>
                      <a:gd name="connsiteX5" fmla="*/ 7704306 w 7704306"/>
                      <a:gd name="connsiteY5" fmla="*/ 4051375 h 4051375"/>
                      <a:gd name="connsiteX6" fmla="*/ 7704306 w 7704306"/>
                      <a:gd name="connsiteY6" fmla="*/ 4051375 h 4051375"/>
                      <a:gd name="connsiteX7" fmla="*/ 7704306 w 7704306"/>
                      <a:gd name="connsiteY7" fmla="*/ 4051375 h 4051375"/>
                      <a:gd name="connsiteX8" fmla="*/ 7704306 w 7704306"/>
                      <a:gd name="connsiteY8" fmla="*/ 4051375 h 4051375"/>
                      <a:gd name="connsiteX0" fmla="*/ 0 w 7743217"/>
                      <a:gd name="connsiteY0" fmla="*/ 3496898 h 4051375"/>
                      <a:gd name="connsiteX1" fmla="*/ 1206230 w 7743217"/>
                      <a:gd name="connsiteY1" fmla="*/ 3389894 h 4051375"/>
                      <a:gd name="connsiteX2" fmla="*/ 3385226 w 7743217"/>
                      <a:gd name="connsiteY2" fmla="*/ 1045528 h 4051375"/>
                      <a:gd name="connsiteX3" fmla="*/ 5019473 w 7743217"/>
                      <a:gd name="connsiteY3" fmla="*/ 82490 h 4051375"/>
                      <a:gd name="connsiteX4" fmla="*/ 6643992 w 7743217"/>
                      <a:gd name="connsiteY4" fmla="*/ 500779 h 4051375"/>
                      <a:gd name="connsiteX5" fmla="*/ 7743217 w 7743217"/>
                      <a:gd name="connsiteY5" fmla="*/ 4051375 h 4051375"/>
                      <a:gd name="connsiteX6" fmla="*/ 7743217 w 7743217"/>
                      <a:gd name="connsiteY6" fmla="*/ 4051375 h 4051375"/>
                      <a:gd name="connsiteX7" fmla="*/ 7743217 w 7743217"/>
                      <a:gd name="connsiteY7" fmla="*/ 4051375 h 4051375"/>
                      <a:gd name="connsiteX8" fmla="*/ 7743217 w 7743217"/>
                      <a:gd name="connsiteY8" fmla="*/ 4051375 h 4051375"/>
                      <a:gd name="connsiteX0" fmla="*/ 0 w 7743217"/>
                      <a:gd name="connsiteY0" fmla="*/ 3496898 h 4051375"/>
                      <a:gd name="connsiteX1" fmla="*/ 1206230 w 7743217"/>
                      <a:gd name="connsiteY1" fmla="*/ 3389894 h 4051375"/>
                      <a:gd name="connsiteX2" fmla="*/ 3385226 w 7743217"/>
                      <a:gd name="connsiteY2" fmla="*/ 1045528 h 4051375"/>
                      <a:gd name="connsiteX3" fmla="*/ 5019473 w 7743217"/>
                      <a:gd name="connsiteY3" fmla="*/ 82490 h 4051375"/>
                      <a:gd name="connsiteX4" fmla="*/ 6643992 w 7743217"/>
                      <a:gd name="connsiteY4" fmla="*/ 500779 h 4051375"/>
                      <a:gd name="connsiteX5" fmla="*/ 7743217 w 7743217"/>
                      <a:gd name="connsiteY5" fmla="*/ 4051375 h 4051375"/>
                      <a:gd name="connsiteX6" fmla="*/ 7743217 w 7743217"/>
                      <a:gd name="connsiteY6" fmla="*/ 4051375 h 4051375"/>
                      <a:gd name="connsiteX7" fmla="*/ 7743217 w 7743217"/>
                      <a:gd name="connsiteY7" fmla="*/ 4051375 h 4051375"/>
                      <a:gd name="connsiteX8" fmla="*/ 7743217 w 7743217"/>
                      <a:gd name="connsiteY8" fmla="*/ 4051375 h 4051375"/>
                      <a:gd name="connsiteX0" fmla="*/ 0 w 7743217"/>
                      <a:gd name="connsiteY0" fmla="*/ 3496898 h 4051375"/>
                      <a:gd name="connsiteX1" fmla="*/ 1206230 w 7743217"/>
                      <a:gd name="connsiteY1" fmla="*/ 3389894 h 4051375"/>
                      <a:gd name="connsiteX2" fmla="*/ 3385226 w 7743217"/>
                      <a:gd name="connsiteY2" fmla="*/ 1045528 h 4051375"/>
                      <a:gd name="connsiteX3" fmla="*/ 5019473 w 7743217"/>
                      <a:gd name="connsiteY3" fmla="*/ 82490 h 4051375"/>
                      <a:gd name="connsiteX4" fmla="*/ 6643992 w 7743217"/>
                      <a:gd name="connsiteY4" fmla="*/ 500779 h 4051375"/>
                      <a:gd name="connsiteX5" fmla="*/ 7743217 w 7743217"/>
                      <a:gd name="connsiteY5" fmla="*/ 4051375 h 4051375"/>
                      <a:gd name="connsiteX6" fmla="*/ 7743217 w 7743217"/>
                      <a:gd name="connsiteY6" fmla="*/ 4051375 h 4051375"/>
                      <a:gd name="connsiteX7" fmla="*/ 7743217 w 7743217"/>
                      <a:gd name="connsiteY7" fmla="*/ 4051375 h 4051375"/>
                      <a:gd name="connsiteX8" fmla="*/ 7743217 w 7743217"/>
                      <a:gd name="connsiteY8" fmla="*/ 4051375 h 4051375"/>
                      <a:gd name="connsiteX0" fmla="*/ 0 w 7743217"/>
                      <a:gd name="connsiteY0" fmla="*/ 3496898 h 4051375"/>
                      <a:gd name="connsiteX1" fmla="*/ 1206230 w 7743217"/>
                      <a:gd name="connsiteY1" fmla="*/ 3389894 h 4051375"/>
                      <a:gd name="connsiteX2" fmla="*/ 3385226 w 7743217"/>
                      <a:gd name="connsiteY2" fmla="*/ 1045528 h 4051375"/>
                      <a:gd name="connsiteX3" fmla="*/ 5019473 w 7743217"/>
                      <a:gd name="connsiteY3" fmla="*/ 82490 h 4051375"/>
                      <a:gd name="connsiteX4" fmla="*/ 6643992 w 7743217"/>
                      <a:gd name="connsiteY4" fmla="*/ 500779 h 4051375"/>
                      <a:gd name="connsiteX5" fmla="*/ 7743217 w 7743217"/>
                      <a:gd name="connsiteY5" fmla="*/ 4051375 h 4051375"/>
                      <a:gd name="connsiteX6" fmla="*/ 7743217 w 7743217"/>
                      <a:gd name="connsiteY6" fmla="*/ 4051375 h 4051375"/>
                      <a:gd name="connsiteX7" fmla="*/ 7743217 w 7743217"/>
                      <a:gd name="connsiteY7" fmla="*/ 4051375 h 4051375"/>
                      <a:gd name="connsiteX8" fmla="*/ 7743217 w 7743217"/>
                      <a:gd name="connsiteY8" fmla="*/ 4051375 h 4051375"/>
                      <a:gd name="connsiteX0" fmla="*/ 0 w 7743217"/>
                      <a:gd name="connsiteY0" fmla="*/ 3470452 h 4024929"/>
                      <a:gd name="connsiteX1" fmla="*/ 1206230 w 7743217"/>
                      <a:gd name="connsiteY1" fmla="*/ 3363448 h 4024929"/>
                      <a:gd name="connsiteX2" fmla="*/ 3560324 w 7743217"/>
                      <a:gd name="connsiteY2" fmla="*/ 649431 h 4024929"/>
                      <a:gd name="connsiteX3" fmla="*/ 5019473 w 7743217"/>
                      <a:gd name="connsiteY3" fmla="*/ 56044 h 4024929"/>
                      <a:gd name="connsiteX4" fmla="*/ 6643992 w 7743217"/>
                      <a:gd name="connsiteY4" fmla="*/ 474333 h 4024929"/>
                      <a:gd name="connsiteX5" fmla="*/ 7743217 w 7743217"/>
                      <a:gd name="connsiteY5" fmla="*/ 4024929 h 4024929"/>
                      <a:gd name="connsiteX6" fmla="*/ 7743217 w 7743217"/>
                      <a:gd name="connsiteY6" fmla="*/ 4024929 h 4024929"/>
                      <a:gd name="connsiteX7" fmla="*/ 7743217 w 7743217"/>
                      <a:gd name="connsiteY7" fmla="*/ 4024929 h 4024929"/>
                      <a:gd name="connsiteX8" fmla="*/ 7743217 w 7743217"/>
                      <a:gd name="connsiteY8" fmla="*/ 4024929 h 4024929"/>
                      <a:gd name="connsiteX0" fmla="*/ 0 w 7743217"/>
                      <a:gd name="connsiteY0" fmla="*/ 3466313 h 4020790"/>
                      <a:gd name="connsiteX1" fmla="*/ 1206230 w 7743217"/>
                      <a:gd name="connsiteY1" fmla="*/ 3359309 h 4020790"/>
                      <a:gd name="connsiteX2" fmla="*/ 3560324 w 7743217"/>
                      <a:gd name="connsiteY2" fmla="*/ 645292 h 4020790"/>
                      <a:gd name="connsiteX3" fmla="*/ 5019473 w 7743217"/>
                      <a:gd name="connsiteY3" fmla="*/ 51905 h 4020790"/>
                      <a:gd name="connsiteX4" fmla="*/ 6643992 w 7743217"/>
                      <a:gd name="connsiteY4" fmla="*/ 470194 h 4020790"/>
                      <a:gd name="connsiteX5" fmla="*/ 7743217 w 7743217"/>
                      <a:gd name="connsiteY5" fmla="*/ 4020790 h 4020790"/>
                      <a:gd name="connsiteX6" fmla="*/ 7743217 w 7743217"/>
                      <a:gd name="connsiteY6" fmla="*/ 4020790 h 4020790"/>
                      <a:gd name="connsiteX7" fmla="*/ 7743217 w 7743217"/>
                      <a:gd name="connsiteY7" fmla="*/ 4020790 h 4020790"/>
                      <a:gd name="connsiteX8" fmla="*/ 7743217 w 7743217"/>
                      <a:gd name="connsiteY8" fmla="*/ 4020790 h 4020790"/>
                      <a:gd name="connsiteX0" fmla="*/ 0 w 7743217"/>
                      <a:gd name="connsiteY0" fmla="*/ 3757777 h 4312254"/>
                      <a:gd name="connsiteX1" fmla="*/ 1206230 w 7743217"/>
                      <a:gd name="connsiteY1" fmla="*/ 3650773 h 4312254"/>
                      <a:gd name="connsiteX2" fmla="*/ 3560324 w 7743217"/>
                      <a:gd name="connsiteY2" fmla="*/ 936756 h 4312254"/>
                      <a:gd name="connsiteX3" fmla="*/ 4990290 w 7743217"/>
                      <a:gd name="connsiteY3" fmla="*/ 2901 h 4312254"/>
                      <a:gd name="connsiteX4" fmla="*/ 6643992 w 7743217"/>
                      <a:gd name="connsiteY4" fmla="*/ 761658 h 4312254"/>
                      <a:gd name="connsiteX5" fmla="*/ 7743217 w 7743217"/>
                      <a:gd name="connsiteY5" fmla="*/ 4312254 h 4312254"/>
                      <a:gd name="connsiteX6" fmla="*/ 7743217 w 7743217"/>
                      <a:gd name="connsiteY6" fmla="*/ 4312254 h 4312254"/>
                      <a:gd name="connsiteX7" fmla="*/ 7743217 w 7743217"/>
                      <a:gd name="connsiteY7" fmla="*/ 4312254 h 4312254"/>
                      <a:gd name="connsiteX8" fmla="*/ 7743217 w 7743217"/>
                      <a:gd name="connsiteY8" fmla="*/ 4312254 h 4312254"/>
                      <a:gd name="connsiteX0" fmla="*/ 0 w 7743217"/>
                      <a:gd name="connsiteY0" fmla="*/ 3755142 h 4309619"/>
                      <a:gd name="connsiteX1" fmla="*/ 1206230 w 7743217"/>
                      <a:gd name="connsiteY1" fmla="*/ 3648138 h 4309619"/>
                      <a:gd name="connsiteX2" fmla="*/ 3560324 w 7743217"/>
                      <a:gd name="connsiteY2" fmla="*/ 934121 h 4309619"/>
                      <a:gd name="connsiteX3" fmla="*/ 4990290 w 7743217"/>
                      <a:gd name="connsiteY3" fmla="*/ 266 h 4309619"/>
                      <a:gd name="connsiteX4" fmla="*/ 6439711 w 7743217"/>
                      <a:gd name="connsiteY4" fmla="*/ 885483 h 4309619"/>
                      <a:gd name="connsiteX5" fmla="*/ 7743217 w 7743217"/>
                      <a:gd name="connsiteY5" fmla="*/ 4309619 h 4309619"/>
                      <a:gd name="connsiteX6" fmla="*/ 7743217 w 7743217"/>
                      <a:gd name="connsiteY6" fmla="*/ 4309619 h 4309619"/>
                      <a:gd name="connsiteX7" fmla="*/ 7743217 w 7743217"/>
                      <a:gd name="connsiteY7" fmla="*/ 4309619 h 4309619"/>
                      <a:gd name="connsiteX8" fmla="*/ 7743217 w 7743217"/>
                      <a:gd name="connsiteY8" fmla="*/ 4309619 h 4309619"/>
                      <a:gd name="connsiteX0" fmla="*/ 0 w 7519481"/>
                      <a:gd name="connsiteY0" fmla="*/ 4017789 h 4309619"/>
                      <a:gd name="connsiteX1" fmla="*/ 982494 w 7519481"/>
                      <a:gd name="connsiteY1" fmla="*/ 3648138 h 4309619"/>
                      <a:gd name="connsiteX2" fmla="*/ 3336588 w 7519481"/>
                      <a:gd name="connsiteY2" fmla="*/ 934121 h 4309619"/>
                      <a:gd name="connsiteX3" fmla="*/ 4766554 w 7519481"/>
                      <a:gd name="connsiteY3" fmla="*/ 266 h 4309619"/>
                      <a:gd name="connsiteX4" fmla="*/ 6215975 w 7519481"/>
                      <a:gd name="connsiteY4" fmla="*/ 885483 h 4309619"/>
                      <a:gd name="connsiteX5" fmla="*/ 7519481 w 7519481"/>
                      <a:gd name="connsiteY5" fmla="*/ 4309619 h 4309619"/>
                      <a:gd name="connsiteX6" fmla="*/ 7519481 w 7519481"/>
                      <a:gd name="connsiteY6" fmla="*/ 4309619 h 4309619"/>
                      <a:gd name="connsiteX7" fmla="*/ 7519481 w 7519481"/>
                      <a:gd name="connsiteY7" fmla="*/ 4309619 h 4309619"/>
                      <a:gd name="connsiteX8" fmla="*/ 7519481 w 7519481"/>
                      <a:gd name="connsiteY8" fmla="*/ 4309619 h 4309619"/>
                      <a:gd name="connsiteX0" fmla="*/ 0 w 7519481"/>
                      <a:gd name="connsiteY0" fmla="*/ 4017789 h 4309619"/>
                      <a:gd name="connsiteX1" fmla="*/ 982494 w 7519481"/>
                      <a:gd name="connsiteY1" fmla="*/ 3648138 h 4309619"/>
                      <a:gd name="connsiteX2" fmla="*/ 3336588 w 7519481"/>
                      <a:gd name="connsiteY2" fmla="*/ 934121 h 4309619"/>
                      <a:gd name="connsiteX3" fmla="*/ 4766554 w 7519481"/>
                      <a:gd name="connsiteY3" fmla="*/ 266 h 4309619"/>
                      <a:gd name="connsiteX4" fmla="*/ 6215975 w 7519481"/>
                      <a:gd name="connsiteY4" fmla="*/ 885483 h 4309619"/>
                      <a:gd name="connsiteX5" fmla="*/ 7519481 w 7519481"/>
                      <a:gd name="connsiteY5" fmla="*/ 4309619 h 4309619"/>
                      <a:gd name="connsiteX6" fmla="*/ 7519481 w 7519481"/>
                      <a:gd name="connsiteY6" fmla="*/ 4309619 h 4309619"/>
                      <a:gd name="connsiteX7" fmla="*/ 7519481 w 7519481"/>
                      <a:gd name="connsiteY7" fmla="*/ 4309619 h 4309619"/>
                      <a:gd name="connsiteX8" fmla="*/ 7519481 w 7519481"/>
                      <a:gd name="connsiteY8" fmla="*/ 4309619 h 4309619"/>
                      <a:gd name="connsiteX0" fmla="*/ 0 w 7519481"/>
                      <a:gd name="connsiteY0" fmla="*/ 4017789 h 4309619"/>
                      <a:gd name="connsiteX1" fmla="*/ 1391056 w 7519481"/>
                      <a:gd name="connsiteY1" fmla="*/ 3171482 h 4309619"/>
                      <a:gd name="connsiteX2" fmla="*/ 3336588 w 7519481"/>
                      <a:gd name="connsiteY2" fmla="*/ 934121 h 4309619"/>
                      <a:gd name="connsiteX3" fmla="*/ 4766554 w 7519481"/>
                      <a:gd name="connsiteY3" fmla="*/ 266 h 4309619"/>
                      <a:gd name="connsiteX4" fmla="*/ 6215975 w 7519481"/>
                      <a:gd name="connsiteY4" fmla="*/ 885483 h 4309619"/>
                      <a:gd name="connsiteX5" fmla="*/ 7519481 w 7519481"/>
                      <a:gd name="connsiteY5" fmla="*/ 4309619 h 4309619"/>
                      <a:gd name="connsiteX6" fmla="*/ 7519481 w 7519481"/>
                      <a:gd name="connsiteY6" fmla="*/ 4309619 h 4309619"/>
                      <a:gd name="connsiteX7" fmla="*/ 7519481 w 7519481"/>
                      <a:gd name="connsiteY7" fmla="*/ 4309619 h 4309619"/>
                      <a:gd name="connsiteX8" fmla="*/ 7519481 w 7519481"/>
                      <a:gd name="connsiteY8" fmla="*/ 4309619 h 4309619"/>
                      <a:gd name="connsiteX0" fmla="*/ 0 w 7519481"/>
                      <a:gd name="connsiteY0" fmla="*/ 4017789 h 4309619"/>
                      <a:gd name="connsiteX1" fmla="*/ 1391056 w 7519481"/>
                      <a:gd name="connsiteY1" fmla="*/ 3171482 h 4309619"/>
                      <a:gd name="connsiteX2" fmla="*/ 3336588 w 7519481"/>
                      <a:gd name="connsiteY2" fmla="*/ 934121 h 4309619"/>
                      <a:gd name="connsiteX3" fmla="*/ 4766554 w 7519481"/>
                      <a:gd name="connsiteY3" fmla="*/ 266 h 4309619"/>
                      <a:gd name="connsiteX4" fmla="*/ 6215975 w 7519481"/>
                      <a:gd name="connsiteY4" fmla="*/ 885483 h 4309619"/>
                      <a:gd name="connsiteX5" fmla="*/ 7519481 w 7519481"/>
                      <a:gd name="connsiteY5" fmla="*/ 4309619 h 4309619"/>
                      <a:gd name="connsiteX6" fmla="*/ 7519481 w 7519481"/>
                      <a:gd name="connsiteY6" fmla="*/ 4309619 h 4309619"/>
                      <a:gd name="connsiteX7" fmla="*/ 7519481 w 7519481"/>
                      <a:gd name="connsiteY7" fmla="*/ 4309619 h 4309619"/>
                      <a:gd name="connsiteX8" fmla="*/ 7519481 w 7519481"/>
                      <a:gd name="connsiteY8" fmla="*/ 4309619 h 4309619"/>
                      <a:gd name="connsiteX0" fmla="*/ 0 w 7519481"/>
                      <a:gd name="connsiteY0" fmla="*/ 4017789 h 4309619"/>
                      <a:gd name="connsiteX1" fmla="*/ 1653703 w 7519481"/>
                      <a:gd name="connsiteY1" fmla="*/ 3190937 h 4309619"/>
                      <a:gd name="connsiteX2" fmla="*/ 3336588 w 7519481"/>
                      <a:gd name="connsiteY2" fmla="*/ 934121 h 4309619"/>
                      <a:gd name="connsiteX3" fmla="*/ 4766554 w 7519481"/>
                      <a:gd name="connsiteY3" fmla="*/ 266 h 4309619"/>
                      <a:gd name="connsiteX4" fmla="*/ 6215975 w 7519481"/>
                      <a:gd name="connsiteY4" fmla="*/ 885483 h 4309619"/>
                      <a:gd name="connsiteX5" fmla="*/ 7519481 w 7519481"/>
                      <a:gd name="connsiteY5" fmla="*/ 4309619 h 4309619"/>
                      <a:gd name="connsiteX6" fmla="*/ 7519481 w 7519481"/>
                      <a:gd name="connsiteY6" fmla="*/ 4309619 h 4309619"/>
                      <a:gd name="connsiteX7" fmla="*/ 7519481 w 7519481"/>
                      <a:gd name="connsiteY7" fmla="*/ 4309619 h 4309619"/>
                      <a:gd name="connsiteX8" fmla="*/ 7519481 w 7519481"/>
                      <a:gd name="connsiteY8" fmla="*/ 4309619 h 4309619"/>
                      <a:gd name="connsiteX0" fmla="*/ 0 w 7519481"/>
                      <a:gd name="connsiteY0" fmla="*/ 4017789 h 4309619"/>
                      <a:gd name="connsiteX1" fmla="*/ 1653703 w 7519481"/>
                      <a:gd name="connsiteY1" fmla="*/ 3190937 h 4309619"/>
                      <a:gd name="connsiteX2" fmla="*/ 3900792 w 7519481"/>
                      <a:gd name="connsiteY2" fmla="*/ 934121 h 4309619"/>
                      <a:gd name="connsiteX3" fmla="*/ 4766554 w 7519481"/>
                      <a:gd name="connsiteY3" fmla="*/ 266 h 4309619"/>
                      <a:gd name="connsiteX4" fmla="*/ 6215975 w 7519481"/>
                      <a:gd name="connsiteY4" fmla="*/ 885483 h 4309619"/>
                      <a:gd name="connsiteX5" fmla="*/ 7519481 w 7519481"/>
                      <a:gd name="connsiteY5" fmla="*/ 4309619 h 4309619"/>
                      <a:gd name="connsiteX6" fmla="*/ 7519481 w 7519481"/>
                      <a:gd name="connsiteY6" fmla="*/ 4309619 h 4309619"/>
                      <a:gd name="connsiteX7" fmla="*/ 7519481 w 7519481"/>
                      <a:gd name="connsiteY7" fmla="*/ 4309619 h 4309619"/>
                      <a:gd name="connsiteX8" fmla="*/ 7519481 w 7519481"/>
                      <a:gd name="connsiteY8" fmla="*/ 4309619 h 4309619"/>
                      <a:gd name="connsiteX0" fmla="*/ 0 w 7519481"/>
                      <a:gd name="connsiteY0" fmla="*/ 4017523 h 4309353"/>
                      <a:gd name="connsiteX1" fmla="*/ 1653703 w 7519481"/>
                      <a:gd name="connsiteY1" fmla="*/ 3190671 h 4309353"/>
                      <a:gd name="connsiteX2" fmla="*/ 3560324 w 7519481"/>
                      <a:gd name="connsiteY2" fmla="*/ 885217 h 4309353"/>
                      <a:gd name="connsiteX3" fmla="*/ 4766554 w 7519481"/>
                      <a:gd name="connsiteY3" fmla="*/ 0 h 4309353"/>
                      <a:gd name="connsiteX4" fmla="*/ 6215975 w 7519481"/>
                      <a:gd name="connsiteY4" fmla="*/ 885217 h 4309353"/>
                      <a:gd name="connsiteX5" fmla="*/ 7519481 w 7519481"/>
                      <a:gd name="connsiteY5" fmla="*/ 4309353 h 4309353"/>
                      <a:gd name="connsiteX6" fmla="*/ 7519481 w 7519481"/>
                      <a:gd name="connsiteY6" fmla="*/ 4309353 h 4309353"/>
                      <a:gd name="connsiteX7" fmla="*/ 7519481 w 7519481"/>
                      <a:gd name="connsiteY7" fmla="*/ 4309353 h 4309353"/>
                      <a:gd name="connsiteX8" fmla="*/ 7519481 w 7519481"/>
                      <a:gd name="connsiteY8" fmla="*/ 4309353 h 4309353"/>
                      <a:gd name="connsiteX0" fmla="*/ 0 w 7519481"/>
                      <a:gd name="connsiteY0" fmla="*/ 3510658 h 3802488"/>
                      <a:gd name="connsiteX1" fmla="*/ 1653703 w 7519481"/>
                      <a:gd name="connsiteY1" fmla="*/ 2683806 h 3802488"/>
                      <a:gd name="connsiteX2" fmla="*/ 3560324 w 7519481"/>
                      <a:gd name="connsiteY2" fmla="*/ 378352 h 3802488"/>
                      <a:gd name="connsiteX3" fmla="*/ 4970835 w 7519481"/>
                      <a:gd name="connsiteY3" fmla="*/ 86522 h 3802488"/>
                      <a:gd name="connsiteX4" fmla="*/ 6215975 w 7519481"/>
                      <a:gd name="connsiteY4" fmla="*/ 378352 h 3802488"/>
                      <a:gd name="connsiteX5" fmla="*/ 7519481 w 7519481"/>
                      <a:gd name="connsiteY5" fmla="*/ 3802488 h 3802488"/>
                      <a:gd name="connsiteX6" fmla="*/ 7519481 w 7519481"/>
                      <a:gd name="connsiteY6" fmla="*/ 3802488 h 3802488"/>
                      <a:gd name="connsiteX7" fmla="*/ 7519481 w 7519481"/>
                      <a:gd name="connsiteY7" fmla="*/ 3802488 h 3802488"/>
                      <a:gd name="connsiteX8" fmla="*/ 7519481 w 7519481"/>
                      <a:gd name="connsiteY8" fmla="*/ 3802488 h 3802488"/>
                      <a:gd name="connsiteX0" fmla="*/ 0 w 7519481"/>
                      <a:gd name="connsiteY0" fmla="*/ 3534285 h 3826115"/>
                      <a:gd name="connsiteX1" fmla="*/ 1653703 w 7519481"/>
                      <a:gd name="connsiteY1" fmla="*/ 2707433 h 3826115"/>
                      <a:gd name="connsiteX2" fmla="*/ 3715966 w 7519481"/>
                      <a:gd name="connsiteY2" fmla="*/ 781358 h 3826115"/>
                      <a:gd name="connsiteX3" fmla="*/ 4970835 w 7519481"/>
                      <a:gd name="connsiteY3" fmla="*/ 110149 h 3826115"/>
                      <a:gd name="connsiteX4" fmla="*/ 6215975 w 7519481"/>
                      <a:gd name="connsiteY4" fmla="*/ 401979 h 3826115"/>
                      <a:gd name="connsiteX5" fmla="*/ 7519481 w 7519481"/>
                      <a:gd name="connsiteY5" fmla="*/ 3826115 h 3826115"/>
                      <a:gd name="connsiteX6" fmla="*/ 7519481 w 7519481"/>
                      <a:gd name="connsiteY6" fmla="*/ 3826115 h 3826115"/>
                      <a:gd name="connsiteX7" fmla="*/ 7519481 w 7519481"/>
                      <a:gd name="connsiteY7" fmla="*/ 3826115 h 3826115"/>
                      <a:gd name="connsiteX8" fmla="*/ 7519481 w 7519481"/>
                      <a:gd name="connsiteY8" fmla="*/ 3826115 h 3826115"/>
                      <a:gd name="connsiteX0" fmla="*/ 0 w 7519481"/>
                      <a:gd name="connsiteY0" fmla="*/ 3534285 h 3826115"/>
                      <a:gd name="connsiteX1" fmla="*/ 1887167 w 7519481"/>
                      <a:gd name="connsiteY1" fmla="*/ 2950624 h 3826115"/>
                      <a:gd name="connsiteX2" fmla="*/ 3715966 w 7519481"/>
                      <a:gd name="connsiteY2" fmla="*/ 781358 h 3826115"/>
                      <a:gd name="connsiteX3" fmla="*/ 4970835 w 7519481"/>
                      <a:gd name="connsiteY3" fmla="*/ 110149 h 3826115"/>
                      <a:gd name="connsiteX4" fmla="*/ 6215975 w 7519481"/>
                      <a:gd name="connsiteY4" fmla="*/ 401979 h 3826115"/>
                      <a:gd name="connsiteX5" fmla="*/ 7519481 w 7519481"/>
                      <a:gd name="connsiteY5" fmla="*/ 3826115 h 3826115"/>
                      <a:gd name="connsiteX6" fmla="*/ 7519481 w 7519481"/>
                      <a:gd name="connsiteY6" fmla="*/ 3826115 h 3826115"/>
                      <a:gd name="connsiteX7" fmla="*/ 7519481 w 7519481"/>
                      <a:gd name="connsiteY7" fmla="*/ 3826115 h 3826115"/>
                      <a:gd name="connsiteX8" fmla="*/ 7519481 w 7519481"/>
                      <a:gd name="connsiteY8" fmla="*/ 3826115 h 3826115"/>
                      <a:gd name="connsiteX0" fmla="*/ 0 w 7519481"/>
                      <a:gd name="connsiteY0" fmla="*/ 3431237 h 3723067"/>
                      <a:gd name="connsiteX1" fmla="*/ 1887167 w 7519481"/>
                      <a:gd name="connsiteY1" fmla="*/ 2847576 h 3723067"/>
                      <a:gd name="connsiteX2" fmla="*/ 3715966 w 7519481"/>
                      <a:gd name="connsiteY2" fmla="*/ 678310 h 3723067"/>
                      <a:gd name="connsiteX3" fmla="*/ 4970835 w 7519481"/>
                      <a:gd name="connsiteY3" fmla="*/ 7101 h 3723067"/>
                      <a:gd name="connsiteX4" fmla="*/ 6673175 w 7519481"/>
                      <a:gd name="connsiteY4" fmla="*/ 999322 h 3723067"/>
                      <a:gd name="connsiteX5" fmla="*/ 7519481 w 7519481"/>
                      <a:gd name="connsiteY5" fmla="*/ 3723067 h 3723067"/>
                      <a:gd name="connsiteX6" fmla="*/ 7519481 w 7519481"/>
                      <a:gd name="connsiteY6" fmla="*/ 3723067 h 3723067"/>
                      <a:gd name="connsiteX7" fmla="*/ 7519481 w 7519481"/>
                      <a:gd name="connsiteY7" fmla="*/ 3723067 h 3723067"/>
                      <a:gd name="connsiteX8" fmla="*/ 7519481 w 7519481"/>
                      <a:gd name="connsiteY8" fmla="*/ 3723067 h 3723067"/>
                      <a:gd name="connsiteX0" fmla="*/ 0 w 7519481"/>
                      <a:gd name="connsiteY0" fmla="*/ 3198541 h 3490371"/>
                      <a:gd name="connsiteX1" fmla="*/ 1887167 w 7519481"/>
                      <a:gd name="connsiteY1" fmla="*/ 2614880 h 3490371"/>
                      <a:gd name="connsiteX2" fmla="*/ 3715966 w 7519481"/>
                      <a:gd name="connsiteY2" fmla="*/ 445614 h 3490371"/>
                      <a:gd name="connsiteX3" fmla="*/ 5116750 w 7519481"/>
                      <a:gd name="connsiteY3" fmla="*/ 17597 h 3490371"/>
                      <a:gd name="connsiteX4" fmla="*/ 6673175 w 7519481"/>
                      <a:gd name="connsiteY4" fmla="*/ 766626 h 3490371"/>
                      <a:gd name="connsiteX5" fmla="*/ 7519481 w 7519481"/>
                      <a:gd name="connsiteY5" fmla="*/ 3490371 h 3490371"/>
                      <a:gd name="connsiteX6" fmla="*/ 7519481 w 7519481"/>
                      <a:gd name="connsiteY6" fmla="*/ 3490371 h 3490371"/>
                      <a:gd name="connsiteX7" fmla="*/ 7519481 w 7519481"/>
                      <a:gd name="connsiteY7" fmla="*/ 3490371 h 3490371"/>
                      <a:gd name="connsiteX8" fmla="*/ 7519481 w 7519481"/>
                      <a:gd name="connsiteY8" fmla="*/ 3490371 h 3490371"/>
                      <a:gd name="connsiteX0" fmla="*/ 0 w 7607030"/>
                      <a:gd name="connsiteY0" fmla="*/ 3198541 h 3490371"/>
                      <a:gd name="connsiteX1" fmla="*/ 1887167 w 7607030"/>
                      <a:gd name="connsiteY1" fmla="*/ 2614880 h 3490371"/>
                      <a:gd name="connsiteX2" fmla="*/ 3715966 w 7607030"/>
                      <a:gd name="connsiteY2" fmla="*/ 445614 h 3490371"/>
                      <a:gd name="connsiteX3" fmla="*/ 5116750 w 7607030"/>
                      <a:gd name="connsiteY3" fmla="*/ 17597 h 3490371"/>
                      <a:gd name="connsiteX4" fmla="*/ 6673175 w 7607030"/>
                      <a:gd name="connsiteY4" fmla="*/ 766626 h 3490371"/>
                      <a:gd name="connsiteX5" fmla="*/ 7519481 w 7607030"/>
                      <a:gd name="connsiteY5" fmla="*/ 3490371 h 3490371"/>
                      <a:gd name="connsiteX6" fmla="*/ 7519481 w 7607030"/>
                      <a:gd name="connsiteY6" fmla="*/ 3490371 h 3490371"/>
                      <a:gd name="connsiteX7" fmla="*/ 7519481 w 7607030"/>
                      <a:gd name="connsiteY7" fmla="*/ 3490371 h 3490371"/>
                      <a:gd name="connsiteX8" fmla="*/ 7607030 w 7607030"/>
                      <a:gd name="connsiteY8" fmla="*/ 3480643 h 3490371"/>
                      <a:gd name="connsiteX0" fmla="*/ 0 w 7538937"/>
                      <a:gd name="connsiteY0" fmla="*/ 3198541 h 3490371"/>
                      <a:gd name="connsiteX1" fmla="*/ 1887167 w 7538937"/>
                      <a:gd name="connsiteY1" fmla="*/ 2614880 h 3490371"/>
                      <a:gd name="connsiteX2" fmla="*/ 3715966 w 7538937"/>
                      <a:gd name="connsiteY2" fmla="*/ 445614 h 3490371"/>
                      <a:gd name="connsiteX3" fmla="*/ 5116750 w 7538937"/>
                      <a:gd name="connsiteY3" fmla="*/ 17597 h 3490371"/>
                      <a:gd name="connsiteX4" fmla="*/ 6673175 w 7538937"/>
                      <a:gd name="connsiteY4" fmla="*/ 766626 h 3490371"/>
                      <a:gd name="connsiteX5" fmla="*/ 7519481 w 7538937"/>
                      <a:gd name="connsiteY5" fmla="*/ 3490371 h 3490371"/>
                      <a:gd name="connsiteX6" fmla="*/ 7519481 w 7538937"/>
                      <a:gd name="connsiteY6" fmla="*/ 3490371 h 3490371"/>
                      <a:gd name="connsiteX7" fmla="*/ 7519481 w 7538937"/>
                      <a:gd name="connsiteY7" fmla="*/ 3490371 h 3490371"/>
                      <a:gd name="connsiteX8" fmla="*/ 7538937 w 7538937"/>
                      <a:gd name="connsiteY8" fmla="*/ 2653792 h 3490371"/>
                      <a:gd name="connsiteX0" fmla="*/ 0 w 7636213"/>
                      <a:gd name="connsiteY0" fmla="*/ 3198541 h 3490371"/>
                      <a:gd name="connsiteX1" fmla="*/ 1887167 w 7636213"/>
                      <a:gd name="connsiteY1" fmla="*/ 2614880 h 3490371"/>
                      <a:gd name="connsiteX2" fmla="*/ 3715966 w 7636213"/>
                      <a:gd name="connsiteY2" fmla="*/ 445614 h 3490371"/>
                      <a:gd name="connsiteX3" fmla="*/ 5116750 w 7636213"/>
                      <a:gd name="connsiteY3" fmla="*/ 17597 h 3490371"/>
                      <a:gd name="connsiteX4" fmla="*/ 6673175 w 7636213"/>
                      <a:gd name="connsiteY4" fmla="*/ 766626 h 3490371"/>
                      <a:gd name="connsiteX5" fmla="*/ 7519481 w 7636213"/>
                      <a:gd name="connsiteY5" fmla="*/ 3490371 h 3490371"/>
                      <a:gd name="connsiteX6" fmla="*/ 7519481 w 7636213"/>
                      <a:gd name="connsiteY6" fmla="*/ 3490371 h 3490371"/>
                      <a:gd name="connsiteX7" fmla="*/ 7636213 w 7636213"/>
                      <a:gd name="connsiteY7" fmla="*/ 3490371 h 3490371"/>
                      <a:gd name="connsiteX8" fmla="*/ 7538937 w 7636213"/>
                      <a:gd name="connsiteY8" fmla="*/ 2653792 h 3490371"/>
                      <a:gd name="connsiteX0" fmla="*/ 0 w 8540886"/>
                      <a:gd name="connsiteY0" fmla="*/ 3198541 h 3517031"/>
                      <a:gd name="connsiteX1" fmla="*/ 1887167 w 8540886"/>
                      <a:gd name="connsiteY1" fmla="*/ 2614880 h 3517031"/>
                      <a:gd name="connsiteX2" fmla="*/ 3715966 w 8540886"/>
                      <a:gd name="connsiteY2" fmla="*/ 445614 h 3517031"/>
                      <a:gd name="connsiteX3" fmla="*/ 5116750 w 8540886"/>
                      <a:gd name="connsiteY3" fmla="*/ 17597 h 3517031"/>
                      <a:gd name="connsiteX4" fmla="*/ 6673175 w 8540886"/>
                      <a:gd name="connsiteY4" fmla="*/ 766626 h 3517031"/>
                      <a:gd name="connsiteX5" fmla="*/ 7519481 w 8540886"/>
                      <a:gd name="connsiteY5" fmla="*/ 3490371 h 3517031"/>
                      <a:gd name="connsiteX6" fmla="*/ 7519481 w 8540886"/>
                      <a:gd name="connsiteY6" fmla="*/ 3490371 h 3517031"/>
                      <a:gd name="connsiteX7" fmla="*/ 7636213 w 8540886"/>
                      <a:gd name="connsiteY7" fmla="*/ 3490371 h 3517031"/>
                      <a:gd name="connsiteX8" fmla="*/ 8540886 w 8540886"/>
                      <a:gd name="connsiteY8" fmla="*/ 3130447 h 3517031"/>
                      <a:gd name="connsiteX0" fmla="*/ 0 w 7636213"/>
                      <a:gd name="connsiteY0" fmla="*/ 3198541 h 3517031"/>
                      <a:gd name="connsiteX1" fmla="*/ 1887167 w 7636213"/>
                      <a:gd name="connsiteY1" fmla="*/ 2614880 h 3517031"/>
                      <a:gd name="connsiteX2" fmla="*/ 3715966 w 7636213"/>
                      <a:gd name="connsiteY2" fmla="*/ 445614 h 3517031"/>
                      <a:gd name="connsiteX3" fmla="*/ 5116750 w 7636213"/>
                      <a:gd name="connsiteY3" fmla="*/ 17597 h 3517031"/>
                      <a:gd name="connsiteX4" fmla="*/ 6673175 w 7636213"/>
                      <a:gd name="connsiteY4" fmla="*/ 766626 h 3517031"/>
                      <a:gd name="connsiteX5" fmla="*/ 7519481 w 7636213"/>
                      <a:gd name="connsiteY5" fmla="*/ 3490371 h 3517031"/>
                      <a:gd name="connsiteX6" fmla="*/ 7519481 w 7636213"/>
                      <a:gd name="connsiteY6" fmla="*/ 3490371 h 3517031"/>
                      <a:gd name="connsiteX7" fmla="*/ 7636213 w 7636213"/>
                      <a:gd name="connsiteY7" fmla="*/ 3490371 h 3517031"/>
                      <a:gd name="connsiteX0" fmla="*/ 0 w 7519481"/>
                      <a:gd name="connsiteY0" fmla="*/ 3198541 h 3490371"/>
                      <a:gd name="connsiteX1" fmla="*/ 1887167 w 7519481"/>
                      <a:gd name="connsiteY1" fmla="*/ 2614880 h 3490371"/>
                      <a:gd name="connsiteX2" fmla="*/ 3715966 w 7519481"/>
                      <a:gd name="connsiteY2" fmla="*/ 445614 h 3490371"/>
                      <a:gd name="connsiteX3" fmla="*/ 5116750 w 7519481"/>
                      <a:gd name="connsiteY3" fmla="*/ 17597 h 3490371"/>
                      <a:gd name="connsiteX4" fmla="*/ 6673175 w 7519481"/>
                      <a:gd name="connsiteY4" fmla="*/ 766626 h 3490371"/>
                      <a:gd name="connsiteX5" fmla="*/ 7519481 w 7519481"/>
                      <a:gd name="connsiteY5" fmla="*/ 3490371 h 3490371"/>
                      <a:gd name="connsiteX6" fmla="*/ 7519481 w 7519481"/>
                      <a:gd name="connsiteY6" fmla="*/ 3490371 h 3490371"/>
                      <a:gd name="connsiteX0" fmla="*/ 0 w 7599659"/>
                      <a:gd name="connsiteY0" fmla="*/ 3198541 h 3692130"/>
                      <a:gd name="connsiteX1" fmla="*/ 1887167 w 7599659"/>
                      <a:gd name="connsiteY1" fmla="*/ 2614880 h 3692130"/>
                      <a:gd name="connsiteX2" fmla="*/ 3715966 w 7599659"/>
                      <a:gd name="connsiteY2" fmla="*/ 445614 h 3692130"/>
                      <a:gd name="connsiteX3" fmla="*/ 5116750 w 7599659"/>
                      <a:gd name="connsiteY3" fmla="*/ 17597 h 3692130"/>
                      <a:gd name="connsiteX4" fmla="*/ 6673175 w 7599659"/>
                      <a:gd name="connsiteY4" fmla="*/ 766626 h 3692130"/>
                      <a:gd name="connsiteX5" fmla="*/ 7519481 w 7599659"/>
                      <a:gd name="connsiteY5" fmla="*/ 3490371 h 3692130"/>
                      <a:gd name="connsiteX6" fmla="*/ 7577847 w 7599659"/>
                      <a:gd name="connsiteY6" fmla="*/ 3490371 h 3692130"/>
                      <a:gd name="connsiteX0" fmla="*/ 0 w 7519481"/>
                      <a:gd name="connsiteY0" fmla="*/ 3198541 h 3490371"/>
                      <a:gd name="connsiteX1" fmla="*/ 1887167 w 7519481"/>
                      <a:gd name="connsiteY1" fmla="*/ 2614880 h 3490371"/>
                      <a:gd name="connsiteX2" fmla="*/ 3715966 w 7519481"/>
                      <a:gd name="connsiteY2" fmla="*/ 445614 h 3490371"/>
                      <a:gd name="connsiteX3" fmla="*/ 5116750 w 7519481"/>
                      <a:gd name="connsiteY3" fmla="*/ 17597 h 3490371"/>
                      <a:gd name="connsiteX4" fmla="*/ 6673175 w 7519481"/>
                      <a:gd name="connsiteY4" fmla="*/ 766626 h 3490371"/>
                      <a:gd name="connsiteX5" fmla="*/ 7519481 w 7519481"/>
                      <a:gd name="connsiteY5" fmla="*/ 3490371 h 3490371"/>
                      <a:gd name="connsiteX0" fmla="*/ 0 w 7723762"/>
                      <a:gd name="connsiteY0" fmla="*/ 3198541 h 3801656"/>
                      <a:gd name="connsiteX1" fmla="*/ 1887167 w 7723762"/>
                      <a:gd name="connsiteY1" fmla="*/ 2614880 h 3801656"/>
                      <a:gd name="connsiteX2" fmla="*/ 3715966 w 7723762"/>
                      <a:gd name="connsiteY2" fmla="*/ 445614 h 3801656"/>
                      <a:gd name="connsiteX3" fmla="*/ 5116750 w 7723762"/>
                      <a:gd name="connsiteY3" fmla="*/ 17597 h 3801656"/>
                      <a:gd name="connsiteX4" fmla="*/ 6673175 w 7723762"/>
                      <a:gd name="connsiteY4" fmla="*/ 766626 h 3801656"/>
                      <a:gd name="connsiteX5" fmla="*/ 7723762 w 7723762"/>
                      <a:gd name="connsiteY5" fmla="*/ 3801656 h 3801656"/>
                      <a:gd name="connsiteX0" fmla="*/ 0 w 7723762"/>
                      <a:gd name="connsiteY0" fmla="*/ 3345773 h 3948888"/>
                      <a:gd name="connsiteX1" fmla="*/ 1887167 w 7723762"/>
                      <a:gd name="connsiteY1" fmla="*/ 2762112 h 3948888"/>
                      <a:gd name="connsiteX2" fmla="*/ 3715966 w 7723762"/>
                      <a:gd name="connsiteY2" fmla="*/ 592846 h 3948888"/>
                      <a:gd name="connsiteX3" fmla="*/ 5145933 w 7723762"/>
                      <a:gd name="connsiteY3" fmla="*/ 9186 h 3948888"/>
                      <a:gd name="connsiteX4" fmla="*/ 6673175 w 7723762"/>
                      <a:gd name="connsiteY4" fmla="*/ 913858 h 3948888"/>
                      <a:gd name="connsiteX5" fmla="*/ 7723762 w 7723762"/>
                      <a:gd name="connsiteY5" fmla="*/ 3948888 h 3948888"/>
                      <a:gd name="connsiteX0" fmla="*/ 0 w 7723762"/>
                      <a:gd name="connsiteY0" fmla="*/ 3348457 h 3951572"/>
                      <a:gd name="connsiteX1" fmla="*/ 1887167 w 7723762"/>
                      <a:gd name="connsiteY1" fmla="*/ 2764796 h 3951572"/>
                      <a:gd name="connsiteX2" fmla="*/ 3715966 w 7723762"/>
                      <a:gd name="connsiteY2" fmla="*/ 595530 h 3951572"/>
                      <a:gd name="connsiteX3" fmla="*/ 5145933 w 7723762"/>
                      <a:gd name="connsiteY3" fmla="*/ 11870 h 3951572"/>
                      <a:gd name="connsiteX4" fmla="*/ 6557428 w 7723762"/>
                      <a:gd name="connsiteY4" fmla="*/ 974416 h 3951572"/>
                      <a:gd name="connsiteX5" fmla="*/ 7723762 w 7723762"/>
                      <a:gd name="connsiteY5" fmla="*/ 3951572 h 3951572"/>
                      <a:gd name="connsiteX0" fmla="*/ 0 w 7723762"/>
                      <a:gd name="connsiteY0" fmla="*/ 3336591 h 3939706"/>
                      <a:gd name="connsiteX1" fmla="*/ 1887167 w 7723762"/>
                      <a:gd name="connsiteY1" fmla="*/ 2752930 h 3939706"/>
                      <a:gd name="connsiteX2" fmla="*/ 3588644 w 7723762"/>
                      <a:gd name="connsiteY2" fmla="*/ 954054 h 3939706"/>
                      <a:gd name="connsiteX3" fmla="*/ 5145933 w 7723762"/>
                      <a:gd name="connsiteY3" fmla="*/ 4 h 3939706"/>
                      <a:gd name="connsiteX4" fmla="*/ 6557428 w 7723762"/>
                      <a:gd name="connsiteY4" fmla="*/ 962550 h 3939706"/>
                      <a:gd name="connsiteX5" fmla="*/ 7723762 w 7723762"/>
                      <a:gd name="connsiteY5" fmla="*/ 3939706 h 3939706"/>
                      <a:gd name="connsiteX0" fmla="*/ 0 w 7723762"/>
                      <a:gd name="connsiteY0" fmla="*/ 3058801 h 3661916"/>
                      <a:gd name="connsiteX1" fmla="*/ 1887167 w 7723762"/>
                      <a:gd name="connsiteY1" fmla="*/ 2475140 h 3661916"/>
                      <a:gd name="connsiteX2" fmla="*/ 3588644 w 7723762"/>
                      <a:gd name="connsiteY2" fmla="*/ 676264 h 3661916"/>
                      <a:gd name="connsiteX3" fmla="*/ 4995462 w 7723762"/>
                      <a:gd name="connsiteY3" fmla="*/ 6 h 3661916"/>
                      <a:gd name="connsiteX4" fmla="*/ 6557428 w 7723762"/>
                      <a:gd name="connsiteY4" fmla="*/ 684760 h 3661916"/>
                      <a:gd name="connsiteX5" fmla="*/ 7723762 w 7723762"/>
                      <a:gd name="connsiteY5" fmla="*/ 3661916 h 3661916"/>
                      <a:gd name="connsiteX0" fmla="*/ 0 w 7723762"/>
                      <a:gd name="connsiteY0" fmla="*/ 3060702 h 3663817"/>
                      <a:gd name="connsiteX1" fmla="*/ 1887167 w 7723762"/>
                      <a:gd name="connsiteY1" fmla="*/ 2477041 h 3663817"/>
                      <a:gd name="connsiteX2" fmla="*/ 3588644 w 7723762"/>
                      <a:gd name="connsiteY2" fmla="*/ 678165 h 3663817"/>
                      <a:gd name="connsiteX3" fmla="*/ 4995462 w 7723762"/>
                      <a:gd name="connsiteY3" fmla="*/ 1907 h 3663817"/>
                      <a:gd name="connsiteX4" fmla="*/ 6476406 w 7723762"/>
                      <a:gd name="connsiteY4" fmla="*/ 848707 h 3663817"/>
                      <a:gd name="connsiteX5" fmla="*/ 7723762 w 7723762"/>
                      <a:gd name="connsiteY5" fmla="*/ 3663817 h 366381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7723762" h="3663817">
                        <a:moveTo>
                          <a:pt x="0" y="3060702"/>
                        </a:moveTo>
                        <a:cubicBezTo>
                          <a:pt x="421532" y="2919650"/>
                          <a:pt x="1289060" y="2874130"/>
                          <a:pt x="1887167" y="2477041"/>
                        </a:cubicBezTo>
                        <a:cubicBezTo>
                          <a:pt x="2485274" y="2079952"/>
                          <a:pt x="3070595" y="1090687"/>
                          <a:pt x="3588644" y="678165"/>
                        </a:cubicBezTo>
                        <a:cubicBezTo>
                          <a:pt x="4106693" y="265643"/>
                          <a:pt x="4514168" y="-26517"/>
                          <a:pt x="4995462" y="1907"/>
                        </a:cubicBezTo>
                        <a:cubicBezTo>
                          <a:pt x="5476756" y="30331"/>
                          <a:pt x="6021689" y="238389"/>
                          <a:pt x="6476406" y="848707"/>
                        </a:cubicBezTo>
                        <a:cubicBezTo>
                          <a:pt x="6931123" y="1459025"/>
                          <a:pt x="7572983" y="3209860"/>
                          <a:pt x="7723762" y="3663817"/>
                        </a:cubicBezTo>
                      </a:path>
                    </a:pathLst>
                  </a:custGeom>
                  <a:noFill/>
                  <a:ln>
                    <a:solidFill>
                      <a:schemeClr val="accent1">
                        <a:shade val="50000"/>
                        <a:alpha val="25000"/>
                      </a:schemeClr>
                    </a:solidFill>
                    <a:prstDash val="dash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 dirty="0"/>
                  </a:p>
                </p:txBody>
              </p:sp>
              <p:sp>
                <p:nvSpPr>
                  <p:cNvPr id="37" name="Rectangle 36">
                    <a:extLst>
                      <a:ext uri="{FF2B5EF4-FFF2-40B4-BE49-F238E27FC236}">
                        <a16:creationId xmlns:a16="http://schemas.microsoft.com/office/drawing/2014/main" id="{F76AF122-DBC7-4BCD-8428-EBACB03A311F}"/>
                      </a:ext>
                    </a:extLst>
                  </p:cNvPr>
                  <p:cNvSpPr/>
                  <p:nvPr/>
                </p:nvSpPr>
                <p:spPr>
                  <a:xfrm>
                    <a:off x="1266990" y="5758720"/>
                    <a:ext cx="184731" cy="369332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endParaRPr lang="fr-FR" dirty="0"/>
                  </a:p>
                </p:txBody>
              </p:sp>
              <p:sp>
                <p:nvSpPr>
                  <p:cNvPr id="38" name="Rectangle 37">
                    <a:extLst>
                      <a:ext uri="{FF2B5EF4-FFF2-40B4-BE49-F238E27FC236}">
                        <a16:creationId xmlns:a16="http://schemas.microsoft.com/office/drawing/2014/main" id="{69C09DF6-70F2-48DC-8F6E-B9720C9893AA}"/>
                      </a:ext>
                    </a:extLst>
                  </p:cNvPr>
                  <p:cNvSpPr/>
                  <p:nvPr/>
                </p:nvSpPr>
                <p:spPr>
                  <a:xfrm>
                    <a:off x="6247955" y="5723759"/>
                    <a:ext cx="184731" cy="369332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endParaRPr lang="fr-FR" dirty="0"/>
                  </a:p>
                </p:txBody>
              </p:sp>
            </p:grpSp>
            <p:pic>
              <p:nvPicPr>
                <p:cNvPr id="6" name="Image 5" descr="Une image contenant cercle, Graphique, rouge&#10;&#10;Description générée automatiquement">
                  <a:extLst>
                    <a:ext uri="{FF2B5EF4-FFF2-40B4-BE49-F238E27FC236}">
                      <a16:creationId xmlns:a16="http://schemas.microsoft.com/office/drawing/2014/main" id="{935224B6-8F71-BBBA-2EA7-0873CC74CA90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60246" y="5623873"/>
                  <a:ext cx="634534" cy="623237"/>
                </a:xfrm>
                <a:prstGeom prst="rect">
                  <a:avLst/>
                </a:prstGeom>
              </p:spPr>
            </p:pic>
            <p:pic>
              <p:nvPicPr>
                <p:cNvPr id="9" name="Image 8" descr="Une image contenant cercle, rouge, Graphique&#10;&#10;Description générée automatiquement">
                  <a:extLst>
                    <a:ext uri="{FF2B5EF4-FFF2-40B4-BE49-F238E27FC236}">
                      <a16:creationId xmlns:a16="http://schemas.microsoft.com/office/drawing/2014/main" id="{7B4680EA-FDA0-6735-7282-DDE5C73F771C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2060824" y="5623873"/>
                  <a:ext cx="671996" cy="604118"/>
                </a:xfrm>
                <a:prstGeom prst="rect">
                  <a:avLst/>
                </a:prstGeom>
              </p:spPr>
            </p:pic>
            <p:pic>
              <p:nvPicPr>
                <p:cNvPr id="11" name="Image 10" descr="Une image contenant cercle, rouge, Graphique&#10;&#10;Description générée automatiquement">
                  <a:extLst>
                    <a:ext uri="{FF2B5EF4-FFF2-40B4-BE49-F238E27FC236}">
                      <a16:creationId xmlns:a16="http://schemas.microsoft.com/office/drawing/2014/main" id="{6C4664C1-3D1D-B2AC-7F60-672BB75630A4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5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488489" y="5677875"/>
                  <a:ext cx="968971" cy="496113"/>
                </a:xfrm>
                <a:prstGeom prst="rect">
                  <a:avLst/>
                </a:prstGeom>
              </p:spPr>
            </p:pic>
            <p:pic>
              <p:nvPicPr>
                <p:cNvPr id="13" name="Image 12" descr="Une image contenant créativité&#10;&#10;Description générée automatiquement avec une confiance faible">
                  <a:extLst>
                    <a:ext uri="{FF2B5EF4-FFF2-40B4-BE49-F238E27FC236}">
                      <a16:creationId xmlns:a16="http://schemas.microsoft.com/office/drawing/2014/main" id="{EDCB1412-249B-4D12-974D-C8E8B7C89512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6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8430078" y="5664893"/>
                  <a:ext cx="1473806" cy="670181"/>
                </a:xfrm>
                <a:prstGeom prst="rect">
                  <a:avLst/>
                </a:prstGeom>
              </p:spPr>
            </p:pic>
          </p:grpSp>
          <p:sp>
            <p:nvSpPr>
              <p:cNvPr id="20" name="Rectangle 19">
                <a:extLst>
                  <a:ext uri="{FF2B5EF4-FFF2-40B4-BE49-F238E27FC236}">
                    <a16:creationId xmlns:a16="http://schemas.microsoft.com/office/drawing/2014/main" id="{2CFC172F-68D3-475F-EAEF-04FFBD570D47}"/>
                  </a:ext>
                </a:extLst>
              </p:cNvPr>
              <p:cNvSpPr/>
              <p:nvPr/>
            </p:nvSpPr>
            <p:spPr>
              <a:xfrm>
                <a:off x="1352417" y="5731369"/>
                <a:ext cx="481222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fr-FR" dirty="0"/>
                  <a:t>1:1</a:t>
                </a:r>
              </a:p>
            </p:txBody>
          </p:sp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DFA66020-724E-CBB3-1315-036F4919FBF1}"/>
                  </a:ext>
                </a:extLst>
              </p:cNvPr>
              <p:cNvSpPr/>
              <p:nvPr/>
            </p:nvSpPr>
            <p:spPr>
              <a:xfrm>
                <a:off x="2738563" y="5777788"/>
                <a:ext cx="655949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fr-FR" dirty="0"/>
                  <a:t>1,3:1</a:t>
                </a:r>
              </a:p>
            </p:txBody>
          </p:sp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0555ED0C-A6B7-A215-2DF6-D96F259F0B88}"/>
                  </a:ext>
                </a:extLst>
              </p:cNvPr>
              <p:cNvSpPr/>
              <p:nvPr/>
            </p:nvSpPr>
            <p:spPr>
              <a:xfrm>
                <a:off x="6457460" y="5725423"/>
                <a:ext cx="481222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fr-FR" dirty="0"/>
                  <a:t>2:1</a:t>
                </a:r>
              </a:p>
            </p:txBody>
          </p:sp>
        </p:grpSp>
        <p:sp>
          <p:nvSpPr>
            <p:cNvPr id="94" name="Rectangle 93">
              <a:extLst>
                <a:ext uri="{FF2B5EF4-FFF2-40B4-BE49-F238E27FC236}">
                  <a16:creationId xmlns:a16="http://schemas.microsoft.com/office/drawing/2014/main" id="{31D3AC36-1997-35CE-5F32-30809F6B2C41}"/>
                </a:ext>
              </a:extLst>
            </p:cNvPr>
            <p:cNvSpPr/>
            <p:nvPr/>
          </p:nvSpPr>
          <p:spPr>
            <a:xfrm>
              <a:off x="3752818" y="1841412"/>
              <a:ext cx="465371" cy="539453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cxnSp>
        <p:nvCxnSpPr>
          <p:cNvPr id="104" name="Connecteur droit 103">
            <a:extLst>
              <a:ext uri="{FF2B5EF4-FFF2-40B4-BE49-F238E27FC236}">
                <a16:creationId xmlns:a16="http://schemas.microsoft.com/office/drawing/2014/main" id="{0EFD6191-18CA-E900-CBDF-7164534BE30F}"/>
              </a:ext>
            </a:extLst>
          </p:cNvPr>
          <p:cNvCxnSpPr>
            <a:cxnSpLocks/>
          </p:cNvCxnSpPr>
          <p:nvPr/>
        </p:nvCxnSpPr>
        <p:spPr>
          <a:xfrm>
            <a:off x="2609470" y="2394574"/>
            <a:ext cx="1045198" cy="0"/>
          </a:xfrm>
          <a:prstGeom prst="line">
            <a:avLst/>
          </a:prstGeom>
          <a:ln w="3810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5" name="ZoneTexte 104">
            <a:extLst>
              <a:ext uri="{FF2B5EF4-FFF2-40B4-BE49-F238E27FC236}">
                <a16:creationId xmlns:a16="http://schemas.microsoft.com/office/drawing/2014/main" id="{446CF764-2371-5104-DF2A-A03742359DDE}"/>
              </a:ext>
            </a:extLst>
          </p:cNvPr>
          <p:cNvSpPr txBox="1"/>
          <p:nvPr/>
        </p:nvSpPr>
        <p:spPr>
          <a:xfrm>
            <a:off x="2112165" y="2194427"/>
            <a:ext cx="4122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>
                <a:solidFill>
                  <a:schemeClr val="accent6"/>
                </a:solidFill>
              </a:rPr>
              <a:t>Sn</a:t>
            </a:r>
          </a:p>
        </p:txBody>
      </p:sp>
      <p:sp>
        <p:nvSpPr>
          <p:cNvPr id="112" name="ZoneTexte 111">
            <a:extLst>
              <a:ext uri="{FF2B5EF4-FFF2-40B4-BE49-F238E27FC236}">
                <a16:creationId xmlns:a16="http://schemas.microsoft.com/office/drawing/2014/main" id="{91B032DA-7EFA-48DC-8D2B-2FACDAB51E5C}"/>
              </a:ext>
            </a:extLst>
          </p:cNvPr>
          <p:cNvSpPr txBox="1"/>
          <p:nvPr/>
        </p:nvSpPr>
        <p:spPr>
          <a:xfrm>
            <a:off x="7261385" y="3826178"/>
            <a:ext cx="7264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0</a:t>
            </a:r>
            <a:r>
              <a:rPr lang="fr-FR" baseline="30000" dirty="0"/>
              <a:t>+</a:t>
            </a:r>
            <a:r>
              <a:rPr lang="fr-FR" baseline="-25000" dirty="0"/>
              <a:t>g.s. </a:t>
            </a:r>
            <a:r>
              <a:rPr lang="fr-FR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II</a:t>
            </a:r>
            <a:endParaRPr lang="fr-FR" baseline="30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6" name="Titre 1">
            <a:extLst>
              <a:ext uri="{FF2B5EF4-FFF2-40B4-BE49-F238E27FC236}">
                <a16:creationId xmlns:a16="http://schemas.microsoft.com/office/drawing/2014/main" id="{489B6153-8F1F-4C9A-B5B6-EAF452E328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92388" y="169863"/>
            <a:ext cx="6437312" cy="488950"/>
          </a:xfrm>
        </p:spPr>
        <p:txBody>
          <a:bodyPr>
            <a:normAutofit fontScale="90000"/>
          </a:bodyPr>
          <a:lstStyle/>
          <a:p>
            <a:r>
              <a:rPr lang="fr-FR" dirty="0"/>
              <a:t>2. Crystal </a:t>
            </a:r>
            <a:r>
              <a:rPr lang="fr-FR" dirty="0" err="1"/>
              <a:t>ball</a:t>
            </a:r>
            <a:r>
              <a:rPr lang="fr-FR" dirty="0"/>
              <a:t> </a:t>
            </a:r>
            <a:r>
              <a:rPr lang="fr-FR" dirty="0" err="1"/>
              <a:t>experiment</a:t>
            </a:r>
            <a:r>
              <a:rPr lang="fr-FR" dirty="0"/>
              <a:t> : The </a:t>
            </a:r>
            <a:r>
              <a:rPr lang="fr-FR" dirty="0" err="1"/>
              <a:t>unambiguous</a:t>
            </a:r>
            <a:r>
              <a:rPr lang="fr-FR" dirty="0"/>
              <a:t> </a:t>
            </a:r>
            <a:r>
              <a:rPr lang="fr-FR" dirty="0" err="1"/>
              <a:t>detection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3289958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591738" y="169116"/>
            <a:ext cx="7917766" cy="488983"/>
          </a:xfrm>
        </p:spPr>
        <p:txBody>
          <a:bodyPr>
            <a:normAutofit/>
          </a:bodyPr>
          <a:lstStyle/>
          <a:p>
            <a:r>
              <a:rPr lang="fr-FR" dirty="0"/>
              <a:t>1. Introduction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A7F0F3-D582-402A-B5FC-0362F90F69E0}" type="datetime1">
              <a:rPr lang="fr-FR" smtClean="0"/>
              <a:t>31/05/2024</a:t>
            </a:fld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Corentin Hiver | Oslo </a:t>
            </a:r>
            <a:r>
              <a:rPr lang="en-US" dirty="0"/>
              <a:t>8th Workshop on Level Density , Gamma Strength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1596-5F9D-49C5-9701-16B3CA54319D}" type="slidenum">
              <a:rPr lang="fr-FR" smtClean="0"/>
              <a:pPr/>
              <a:t>2</a:t>
            </a:fld>
            <a:endParaRPr lang="fr-FR" dirty="0"/>
          </a:p>
        </p:txBody>
      </p:sp>
      <p:cxnSp>
        <p:nvCxnSpPr>
          <p:cNvPr id="47" name="Connecteur droit 46">
            <a:extLst>
              <a:ext uri="{FF2B5EF4-FFF2-40B4-BE49-F238E27FC236}">
                <a16:creationId xmlns:a16="http://schemas.microsoft.com/office/drawing/2014/main" id="{81FCD884-475A-4BA0-8F46-F009DC52E89C}"/>
              </a:ext>
            </a:extLst>
          </p:cNvPr>
          <p:cNvCxnSpPr>
            <a:stCxn id="31" idx="3"/>
          </p:cNvCxnSpPr>
          <p:nvPr/>
        </p:nvCxnSpPr>
        <p:spPr>
          <a:xfrm flipH="1" flipV="1">
            <a:off x="977513" y="2525675"/>
            <a:ext cx="4995462" cy="1907"/>
          </a:xfrm>
          <a:prstGeom prst="line">
            <a:avLst/>
          </a:prstGeom>
          <a:ln w="28575">
            <a:solidFill>
              <a:schemeClr val="accent2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ZoneTexte 47">
            <a:extLst>
              <a:ext uri="{FF2B5EF4-FFF2-40B4-BE49-F238E27FC236}">
                <a16:creationId xmlns:a16="http://schemas.microsoft.com/office/drawing/2014/main" id="{9F9FE057-7AD6-49E0-AB0A-3D93A7CA604F}"/>
              </a:ext>
            </a:extLst>
          </p:cNvPr>
          <p:cNvSpPr txBox="1"/>
          <p:nvPr/>
        </p:nvSpPr>
        <p:spPr>
          <a:xfrm>
            <a:off x="455401" y="2230979"/>
            <a:ext cx="48442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800" dirty="0" err="1">
                <a:solidFill>
                  <a:schemeClr val="accent2"/>
                </a:solidFill>
              </a:rPr>
              <a:t>E</a:t>
            </a:r>
            <a:r>
              <a:rPr lang="fr-FR" sz="2800" baseline="-25000" dirty="0" err="1">
                <a:solidFill>
                  <a:schemeClr val="accent2"/>
                </a:solidFill>
              </a:rPr>
              <a:t>b</a:t>
            </a:r>
            <a:endParaRPr lang="fr-FR" sz="2800" baseline="-25000" dirty="0">
              <a:solidFill>
                <a:schemeClr val="accent2"/>
              </a:solidFill>
            </a:endParaRPr>
          </a:p>
        </p:txBody>
      </p:sp>
      <p:grpSp>
        <p:nvGrpSpPr>
          <p:cNvPr id="16" name="Groupe 15">
            <a:extLst>
              <a:ext uri="{FF2B5EF4-FFF2-40B4-BE49-F238E27FC236}">
                <a16:creationId xmlns:a16="http://schemas.microsoft.com/office/drawing/2014/main" id="{C74A4EC9-29C4-C60E-3A44-559D5972EE1F}"/>
              </a:ext>
            </a:extLst>
          </p:cNvPr>
          <p:cNvGrpSpPr/>
          <p:nvPr/>
        </p:nvGrpSpPr>
        <p:grpSpPr>
          <a:xfrm>
            <a:off x="386314" y="1033038"/>
            <a:ext cx="11580542" cy="5302036"/>
            <a:chOff x="386314" y="1033038"/>
            <a:chExt cx="11580542" cy="5302036"/>
          </a:xfrm>
        </p:grpSpPr>
        <p:grpSp>
          <p:nvGrpSpPr>
            <p:cNvPr id="14" name="Groupe 13">
              <a:extLst>
                <a:ext uri="{FF2B5EF4-FFF2-40B4-BE49-F238E27FC236}">
                  <a16:creationId xmlns:a16="http://schemas.microsoft.com/office/drawing/2014/main" id="{7BA39D35-49F5-63B8-D23A-8983E48D6187}"/>
                </a:ext>
              </a:extLst>
            </p:cNvPr>
            <p:cNvGrpSpPr/>
            <p:nvPr/>
          </p:nvGrpSpPr>
          <p:grpSpPr>
            <a:xfrm>
              <a:off x="386314" y="1033038"/>
              <a:ext cx="11580542" cy="5302036"/>
              <a:chOff x="386314" y="1033038"/>
              <a:chExt cx="11580542" cy="5302036"/>
            </a:xfrm>
          </p:grpSpPr>
          <p:grpSp>
            <p:nvGrpSpPr>
              <p:cNvPr id="25" name="Groupe 24">
                <a:extLst>
                  <a:ext uri="{FF2B5EF4-FFF2-40B4-BE49-F238E27FC236}">
                    <a16:creationId xmlns:a16="http://schemas.microsoft.com/office/drawing/2014/main" id="{4C0DBB93-7AE3-4F45-9AA1-62E5A070334C}"/>
                  </a:ext>
                </a:extLst>
              </p:cNvPr>
              <p:cNvGrpSpPr/>
              <p:nvPr/>
            </p:nvGrpSpPr>
            <p:grpSpPr>
              <a:xfrm>
                <a:off x="386314" y="1033038"/>
                <a:ext cx="11580542" cy="5156454"/>
                <a:chOff x="386314" y="1033038"/>
                <a:chExt cx="11580542" cy="5156454"/>
              </a:xfrm>
            </p:grpSpPr>
            <p:grpSp>
              <p:nvGrpSpPr>
                <p:cNvPr id="26" name="Groupe 25">
                  <a:extLst>
                    <a:ext uri="{FF2B5EF4-FFF2-40B4-BE49-F238E27FC236}">
                      <a16:creationId xmlns:a16="http://schemas.microsoft.com/office/drawing/2014/main" id="{2929B146-716D-4029-B449-9E937B2C76C3}"/>
                    </a:ext>
                  </a:extLst>
                </p:cNvPr>
                <p:cNvGrpSpPr/>
                <p:nvPr/>
              </p:nvGrpSpPr>
              <p:grpSpPr>
                <a:xfrm>
                  <a:off x="386314" y="1033038"/>
                  <a:ext cx="11580542" cy="4958404"/>
                  <a:chOff x="4844727" y="1446205"/>
                  <a:chExt cx="9636807" cy="5141188"/>
                </a:xfrm>
              </p:grpSpPr>
              <p:sp>
                <p:nvSpPr>
                  <p:cNvPr id="37" name="ZoneTexte 36">
                    <a:extLst>
                      <a:ext uri="{FF2B5EF4-FFF2-40B4-BE49-F238E27FC236}">
                        <a16:creationId xmlns:a16="http://schemas.microsoft.com/office/drawing/2014/main" id="{7151A7D9-48FC-4904-ADD6-4DDF7485AB96}"/>
                      </a:ext>
                    </a:extLst>
                  </p:cNvPr>
                  <p:cNvSpPr txBox="1"/>
                  <p:nvPr/>
                </p:nvSpPr>
                <p:spPr>
                  <a:xfrm>
                    <a:off x="4902218" y="1446205"/>
                    <a:ext cx="413791" cy="47868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 algn="ctr"/>
                    <a:r>
                      <a:rPr lang="fr-FR" sz="2400" dirty="0"/>
                      <a:t>Ep</a:t>
                    </a:r>
                  </a:p>
                </p:txBody>
              </p:sp>
              <p:grpSp>
                <p:nvGrpSpPr>
                  <p:cNvPr id="38" name="Groupe 37">
                    <a:extLst>
                      <a:ext uri="{FF2B5EF4-FFF2-40B4-BE49-F238E27FC236}">
                        <a16:creationId xmlns:a16="http://schemas.microsoft.com/office/drawing/2014/main" id="{06E2FFF5-5E5E-4BA7-AA97-F3C85875CFD4}"/>
                      </a:ext>
                    </a:extLst>
                  </p:cNvPr>
                  <p:cNvGrpSpPr/>
                  <p:nvPr/>
                </p:nvGrpSpPr>
                <p:grpSpPr>
                  <a:xfrm>
                    <a:off x="4844727" y="1464343"/>
                    <a:ext cx="9636807" cy="5123050"/>
                    <a:chOff x="4844727" y="1464343"/>
                    <a:chExt cx="9636807" cy="5123050"/>
                  </a:xfrm>
                </p:grpSpPr>
                <p:sp>
                  <p:nvSpPr>
                    <p:cNvPr id="39" name="ZoneTexte 38">
                      <a:extLst>
                        <a:ext uri="{FF2B5EF4-FFF2-40B4-BE49-F238E27FC236}">
                          <a16:creationId xmlns:a16="http://schemas.microsoft.com/office/drawing/2014/main" id="{F65CDB1C-261F-4B98-A276-C3BCDFC56355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12815861" y="6108709"/>
                      <a:ext cx="1665673" cy="478684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pPr algn="ctr"/>
                      <a:r>
                        <a:rPr lang="fr-FR" sz="2400" dirty="0" err="1"/>
                        <a:t>Deformation</a:t>
                      </a:r>
                      <a:r>
                        <a:rPr lang="fr-FR" sz="2400" dirty="0"/>
                        <a:t> </a:t>
                      </a:r>
                      <a:r>
                        <a:rPr lang="el-GR" sz="2400" dirty="0"/>
                        <a:t>β</a:t>
                      </a:r>
                      <a:endParaRPr lang="fr-FR" sz="2400" dirty="0"/>
                    </a:p>
                  </p:txBody>
                </p:sp>
                <p:grpSp>
                  <p:nvGrpSpPr>
                    <p:cNvPr id="40" name="Groupe 39">
                      <a:extLst>
                        <a:ext uri="{FF2B5EF4-FFF2-40B4-BE49-F238E27FC236}">
                          <a16:creationId xmlns:a16="http://schemas.microsoft.com/office/drawing/2014/main" id="{80CDB287-2345-4DB4-8EC7-31DFD3213B7E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4844727" y="1464343"/>
                      <a:ext cx="8110771" cy="4733186"/>
                      <a:chOff x="4844727" y="1464343"/>
                      <a:chExt cx="8110771" cy="4733186"/>
                    </a:xfrm>
                  </p:grpSpPr>
                  <p:cxnSp>
                    <p:nvCxnSpPr>
                      <p:cNvPr id="41" name="Connecteur droit avec flèche 40">
                        <a:extLst>
                          <a:ext uri="{FF2B5EF4-FFF2-40B4-BE49-F238E27FC236}">
                            <a16:creationId xmlns:a16="http://schemas.microsoft.com/office/drawing/2014/main" id="{68BE5E63-FBE0-478A-90E7-CAC6815CE80C}"/>
                          </a:ext>
                        </a:extLst>
                      </p:cNvPr>
                      <p:cNvCxnSpPr>
                        <a:cxnSpLocks/>
                      </p:cNvCxnSpPr>
                      <p:nvPr/>
                    </p:nvCxnSpPr>
                    <p:spPr>
                      <a:xfrm>
                        <a:off x="4844727" y="6187142"/>
                        <a:ext cx="8110771" cy="0"/>
                      </a:xfrm>
                      <a:prstGeom prst="straightConnector1">
                        <a:avLst/>
                      </a:prstGeom>
                      <a:ln w="28575">
                        <a:tailEnd type="triangle"/>
                      </a:ln>
                    </p:spPr>
                    <p:style>
                      <a:lnRef idx="1">
                        <a:schemeClr val="dk1"/>
                      </a:lnRef>
                      <a:fillRef idx="0">
                        <a:schemeClr val="dk1"/>
                      </a:fillRef>
                      <a:effectRef idx="0">
                        <a:schemeClr val="dk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42" name="Connecteur droit avec flèche 41">
                        <a:extLst>
                          <a:ext uri="{FF2B5EF4-FFF2-40B4-BE49-F238E27FC236}">
                            <a16:creationId xmlns:a16="http://schemas.microsoft.com/office/drawing/2014/main" id="{C60FD22F-EC2C-43C6-B167-1B2FA91FE3A0}"/>
                          </a:ext>
                        </a:extLst>
                      </p:cNvPr>
                      <p:cNvCxnSpPr>
                        <a:cxnSpLocks/>
                      </p:cNvCxnSpPr>
                      <p:nvPr/>
                    </p:nvCxnSpPr>
                    <p:spPr>
                      <a:xfrm flipV="1">
                        <a:off x="5326764" y="1464343"/>
                        <a:ext cx="24327" cy="4733186"/>
                      </a:xfrm>
                      <a:prstGeom prst="straightConnector1">
                        <a:avLst/>
                      </a:prstGeom>
                      <a:ln w="28575">
                        <a:tailEnd type="triangle"/>
                      </a:ln>
                    </p:spPr>
                    <p:style>
                      <a:lnRef idx="1">
                        <a:schemeClr val="dk1"/>
                      </a:lnRef>
                      <a:fillRef idx="0">
                        <a:schemeClr val="dk1"/>
                      </a:fillRef>
                      <a:effectRef idx="0">
                        <a:schemeClr val="dk1"/>
                      </a:effectRef>
                      <a:fontRef idx="minor">
                        <a:schemeClr val="tx1"/>
                      </a:fontRef>
                    </p:style>
                  </p:cxnSp>
                </p:grpSp>
              </p:grpSp>
            </p:grpSp>
            <p:sp>
              <p:nvSpPr>
                <p:cNvPr id="31" name="Forme libre : forme 30">
                  <a:extLst>
                    <a:ext uri="{FF2B5EF4-FFF2-40B4-BE49-F238E27FC236}">
                      <a16:creationId xmlns:a16="http://schemas.microsoft.com/office/drawing/2014/main" id="{D4A28288-1307-45F3-BAD7-82F4C01F1FD4}"/>
                    </a:ext>
                  </a:extLst>
                </p:cNvPr>
                <p:cNvSpPr/>
                <p:nvPr/>
              </p:nvSpPr>
              <p:spPr>
                <a:xfrm>
                  <a:off x="977513" y="2525675"/>
                  <a:ext cx="7723762" cy="3663817"/>
                </a:xfrm>
                <a:custGeom>
                  <a:avLst/>
                  <a:gdLst>
                    <a:gd name="connsiteX0" fmla="*/ 0 w 7704306"/>
                    <a:gd name="connsiteY0" fmla="*/ 3496898 h 4051375"/>
                    <a:gd name="connsiteX1" fmla="*/ 1167319 w 7704306"/>
                    <a:gd name="connsiteY1" fmla="*/ 3389894 h 4051375"/>
                    <a:gd name="connsiteX2" fmla="*/ 3346315 w 7704306"/>
                    <a:gd name="connsiteY2" fmla="*/ 1045528 h 4051375"/>
                    <a:gd name="connsiteX3" fmla="*/ 4980562 w 7704306"/>
                    <a:gd name="connsiteY3" fmla="*/ 82490 h 4051375"/>
                    <a:gd name="connsiteX4" fmla="*/ 6605081 w 7704306"/>
                    <a:gd name="connsiteY4" fmla="*/ 500779 h 4051375"/>
                    <a:gd name="connsiteX5" fmla="*/ 7704306 w 7704306"/>
                    <a:gd name="connsiteY5" fmla="*/ 4051375 h 4051375"/>
                    <a:gd name="connsiteX6" fmla="*/ 7704306 w 7704306"/>
                    <a:gd name="connsiteY6" fmla="*/ 4051375 h 4051375"/>
                    <a:gd name="connsiteX7" fmla="*/ 7704306 w 7704306"/>
                    <a:gd name="connsiteY7" fmla="*/ 4051375 h 4051375"/>
                    <a:gd name="connsiteX8" fmla="*/ 7704306 w 7704306"/>
                    <a:gd name="connsiteY8" fmla="*/ 4051375 h 4051375"/>
                    <a:gd name="connsiteX0" fmla="*/ 0 w 7743217"/>
                    <a:gd name="connsiteY0" fmla="*/ 3496898 h 4051375"/>
                    <a:gd name="connsiteX1" fmla="*/ 1206230 w 7743217"/>
                    <a:gd name="connsiteY1" fmla="*/ 3389894 h 4051375"/>
                    <a:gd name="connsiteX2" fmla="*/ 3385226 w 7743217"/>
                    <a:gd name="connsiteY2" fmla="*/ 1045528 h 4051375"/>
                    <a:gd name="connsiteX3" fmla="*/ 5019473 w 7743217"/>
                    <a:gd name="connsiteY3" fmla="*/ 82490 h 4051375"/>
                    <a:gd name="connsiteX4" fmla="*/ 6643992 w 7743217"/>
                    <a:gd name="connsiteY4" fmla="*/ 500779 h 4051375"/>
                    <a:gd name="connsiteX5" fmla="*/ 7743217 w 7743217"/>
                    <a:gd name="connsiteY5" fmla="*/ 4051375 h 4051375"/>
                    <a:gd name="connsiteX6" fmla="*/ 7743217 w 7743217"/>
                    <a:gd name="connsiteY6" fmla="*/ 4051375 h 4051375"/>
                    <a:gd name="connsiteX7" fmla="*/ 7743217 w 7743217"/>
                    <a:gd name="connsiteY7" fmla="*/ 4051375 h 4051375"/>
                    <a:gd name="connsiteX8" fmla="*/ 7743217 w 7743217"/>
                    <a:gd name="connsiteY8" fmla="*/ 4051375 h 4051375"/>
                    <a:gd name="connsiteX0" fmla="*/ 0 w 7743217"/>
                    <a:gd name="connsiteY0" fmla="*/ 3496898 h 4051375"/>
                    <a:gd name="connsiteX1" fmla="*/ 1206230 w 7743217"/>
                    <a:gd name="connsiteY1" fmla="*/ 3389894 h 4051375"/>
                    <a:gd name="connsiteX2" fmla="*/ 3385226 w 7743217"/>
                    <a:gd name="connsiteY2" fmla="*/ 1045528 h 4051375"/>
                    <a:gd name="connsiteX3" fmla="*/ 5019473 w 7743217"/>
                    <a:gd name="connsiteY3" fmla="*/ 82490 h 4051375"/>
                    <a:gd name="connsiteX4" fmla="*/ 6643992 w 7743217"/>
                    <a:gd name="connsiteY4" fmla="*/ 500779 h 4051375"/>
                    <a:gd name="connsiteX5" fmla="*/ 7743217 w 7743217"/>
                    <a:gd name="connsiteY5" fmla="*/ 4051375 h 4051375"/>
                    <a:gd name="connsiteX6" fmla="*/ 7743217 w 7743217"/>
                    <a:gd name="connsiteY6" fmla="*/ 4051375 h 4051375"/>
                    <a:gd name="connsiteX7" fmla="*/ 7743217 w 7743217"/>
                    <a:gd name="connsiteY7" fmla="*/ 4051375 h 4051375"/>
                    <a:gd name="connsiteX8" fmla="*/ 7743217 w 7743217"/>
                    <a:gd name="connsiteY8" fmla="*/ 4051375 h 4051375"/>
                    <a:gd name="connsiteX0" fmla="*/ 0 w 7743217"/>
                    <a:gd name="connsiteY0" fmla="*/ 3496898 h 4051375"/>
                    <a:gd name="connsiteX1" fmla="*/ 1206230 w 7743217"/>
                    <a:gd name="connsiteY1" fmla="*/ 3389894 h 4051375"/>
                    <a:gd name="connsiteX2" fmla="*/ 3385226 w 7743217"/>
                    <a:gd name="connsiteY2" fmla="*/ 1045528 h 4051375"/>
                    <a:gd name="connsiteX3" fmla="*/ 5019473 w 7743217"/>
                    <a:gd name="connsiteY3" fmla="*/ 82490 h 4051375"/>
                    <a:gd name="connsiteX4" fmla="*/ 6643992 w 7743217"/>
                    <a:gd name="connsiteY4" fmla="*/ 500779 h 4051375"/>
                    <a:gd name="connsiteX5" fmla="*/ 7743217 w 7743217"/>
                    <a:gd name="connsiteY5" fmla="*/ 4051375 h 4051375"/>
                    <a:gd name="connsiteX6" fmla="*/ 7743217 w 7743217"/>
                    <a:gd name="connsiteY6" fmla="*/ 4051375 h 4051375"/>
                    <a:gd name="connsiteX7" fmla="*/ 7743217 w 7743217"/>
                    <a:gd name="connsiteY7" fmla="*/ 4051375 h 4051375"/>
                    <a:gd name="connsiteX8" fmla="*/ 7743217 w 7743217"/>
                    <a:gd name="connsiteY8" fmla="*/ 4051375 h 4051375"/>
                    <a:gd name="connsiteX0" fmla="*/ 0 w 7743217"/>
                    <a:gd name="connsiteY0" fmla="*/ 3496898 h 4051375"/>
                    <a:gd name="connsiteX1" fmla="*/ 1206230 w 7743217"/>
                    <a:gd name="connsiteY1" fmla="*/ 3389894 h 4051375"/>
                    <a:gd name="connsiteX2" fmla="*/ 3385226 w 7743217"/>
                    <a:gd name="connsiteY2" fmla="*/ 1045528 h 4051375"/>
                    <a:gd name="connsiteX3" fmla="*/ 5019473 w 7743217"/>
                    <a:gd name="connsiteY3" fmla="*/ 82490 h 4051375"/>
                    <a:gd name="connsiteX4" fmla="*/ 6643992 w 7743217"/>
                    <a:gd name="connsiteY4" fmla="*/ 500779 h 4051375"/>
                    <a:gd name="connsiteX5" fmla="*/ 7743217 w 7743217"/>
                    <a:gd name="connsiteY5" fmla="*/ 4051375 h 4051375"/>
                    <a:gd name="connsiteX6" fmla="*/ 7743217 w 7743217"/>
                    <a:gd name="connsiteY6" fmla="*/ 4051375 h 4051375"/>
                    <a:gd name="connsiteX7" fmla="*/ 7743217 w 7743217"/>
                    <a:gd name="connsiteY7" fmla="*/ 4051375 h 4051375"/>
                    <a:gd name="connsiteX8" fmla="*/ 7743217 w 7743217"/>
                    <a:gd name="connsiteY8" fmla="*/ 4051375 h 4051375"/>
                    <a:gd name="connsiteX0" fmla="*/ 0 w 7743217"/>
                    <a:gd name="connsiteY0" fmla="*/ 3470452 h 4024929"/>
                    <a:gd name="connsiteX1" fmla="*/ 1206230 w 7743217"/>
                    <a:gd name="connsiteY1" fmla="*/ 3363448 h 4024929"/>
                    <a:gd name="connsiteX2" fmla="*/ 3560324 w 7743217"/>
                    <a:gd name="connsiteY2" fmla="*/ 649431 h 4024929"/>
                    <a:gd name="connsiteX3" fmla="*/ 5019473 w 7743217"/>
                    <a:gd name="connsiteY3" fmla="*/ 56044 h 4024929"/>
                    <a:gd name="connsiteX4" fmla="*/ 6643992 w 7743217"/>
                    <a:gd name="connsiteY4" fmla="*/ 474333 h 4024929"/>
                    <a:gd name="connsiteX5" fmla="*/ 7743217 w 7743217"/>
                    <a:gd name="connsiteY5" fmla="*/ 4024929 h 4024929"/>
                    <a:gd name="connsiteX6" fmla="*/ 7743217 w 7743217"/>
                    <a:gd name="connsiteY6" fmla="*/ 4024929 h 4024929"/>
                    <a:gd name="connsiteX7" fmla="*/ 7743217 w 7743217"/>
                    <a:gd name="connsiteY7" fmla="*/ 4024929 h 4024929"/>
                    <a:gd name="connsiteX8" fmla="*/ 7743217 w 7743217"/>
                    <a:gd name="connsiteY8" fmla="*/ 4024929 h 4024929"/>
                    <a:gd name="connsiteX0" fmla="*/ 0 w 7743217"/>
                    <a:gd name="connsiteY0" fmla="*/ 3466313 h 4020790"/>
                    <a:gd name="connsiteX1" fmla="*/ 1206230 w 7743217"/>
                    <a:gd name="connsiteY1" fmla="*/ 3359309 h 4020790"/>
                    <a:gd name="connsiteX2" fmla="*/ 3560324 w 7743217"/>
                    <a:gd name="connsiteY2" fmla="*/ 645292 h 4020790"/>
                    <a:gd name="connsiteX3" fmla="*/ 5019473 w 7743217"/>
                    <a:gd name="connsiteY3" fmla="*/ 51905 h 4020790"/>
                    <a:gd name="connsiteX4" fmla="*/ 6643992 w 7743217"/>
                    <a:gd name="connsiteY4" fmla="*/ 470194 h 4020790"/>
                    <a:gd name="connsiteX5" fmla="*/ 7743217 w 7743217"/>
                    <a:gd name="connsiteY5" fmla="*/ 4020790 h 4020790"/>
                    <a:gd name="connsiteX6" fmla="*/ 7743217 w 7743217"/>
                    <a:gd name="connsiteY6" fmla="*/ 4020790 h 4020790"/>
                    <a:gd name="connsiteX7" fmla="*/ 7743217 w 7743217"/>
                    <a:gd name="connsiteY7" fmla="*/ 4020790 h 4020790"/>
                    <a:gd name="connsiteX8" fmla="*/ 7743217 w 7743217"/>
                    <a:gd name="connsiteY8" fmla="*/ 4020790 h 4020790"/>
                    <a:gd name="connsiteX0" fmla="*/ 0 w 7743217"/>
                    <a:gd name="connsiteY0" fmla="*/ 3757777 h 4312254"/>
                    <a:gd name="connsiteX1" fmla="*/ 1206230 w 7743217"/>
                    <a:gd name="connsiteY1" fmla="*/ 3650773 h 4312254"/>
                    <a:gd name="connsiteX2" fmla="*/ 3560324 w 7743217"/>
                    <a:gd name="connsiteY2" fmla="*/ 936756 h 4312254"/>
                    <a:gd name="connsiteX3" fmla="*/ 4990290 w 7743217"/>
                    <a:gd name="connsiteY3" fmla="*/ 2901 h 4312254"/>
                    <a:gd name="connsiteX4" fmla="*/ 6643992 w 7743217"/>
                    <a:gd name="connsiteY4" fmla="*/ 761658 h 4312254"/>
                    <a:gd name="connsiteX5" fmla="*/ 7743217 w 7743217"/>
                    <a:gd name="connsiteY5" fmla="*/ 4312254 h 4312254"/>
                    <a:gd name="connsiteX6" fmla="*/ 7743217 w 7743217"/>
                    <a:gd name="connsiteY6" fmla="*/ 4312254 h 4312254"/>
                    <a:gd name="connsiteX7" fmla="*/ 7743217 w 7743217"/>
                    <a:gd name="connsiteY7" fmla="*/ 4312254 h 4312254"/>
                    <a:gd name="connsiteX8" fmla="*/ 7743217 w 7743217"/>
                    <a:gd name="connsiteY8" fmla="*/ 4312254 h 4312254"/>
                    <a:gd name="connsiteX0" fmla="*/ 0 w 7743217"/>
                    <a:gd name="connsiteY0" fmla="*/ 3755142 h 4309619"/>
                    <a:gd name="connsiteX1" fmla="*/ 1206230 w 7743217"/>
                    <a:gd name="connsiteY1" fmla="*/ 3648138 h 4309619"/>
                    <a:gd name="connsiteX2" fmla="*/ 3560324 w 7743217"/>
                    <a:gd name="connsiteY2" fmla="*/ 934121 h 4309619"/>
                    <a:gd name="connsiteX3" fmla="*/ 4990290 w 7743217"/>
                    <a:gd name="connsiteY3" fmla="*/ 266 h 4309619"/>
                    <a:gd name="connsiteX4" fmla="*/ 6439711 w 7743217"/>
                    <a:gd name="connsiteY4" fmla="*/ 885483 h 4309619"/>
                    <a:gd name="connsiteX5" fmla="*/ 7743217 w 7743217"/>
                    <a:gd name="connsiteY5" fmla="*/ 4309619 h 4309619"/>
                    <a:gd name="connsiteX6" fmla="*/ 7743217 w 7743217"/>
                    <a:gd name="connsiteY6" fmla="*/ 4309619 h 4309619"/>
                    <a:gd name="connsiteX7" fmla="*/ 7743217 w 7743217"/>
                    <a:gd name="connsiteY7" fmla="*/ 4309619 h 4309619"/>
                    <a:gd name="connsiteX8" fmla="*/ 7743217 w 7743217"/>
                    <a:gd name="connsiteY8" fmla="*/ 4309619 h 4309619"/>
                    <a:gd name="connsiteX0" fmla="*/ 0 w 7519481"/>
                    <a:gd name="connsiteY0" fmla="*/ 4017789 h 4309619"/>
                    <a:gd name="connsiteX1" fmla="*/ 982494 w 7519481"/>
                    <a:gd name="connsiteY1" fmla="*/ 3648138 h 4309619"/>
                    <a:gd name="connsiteX2" fmla="*/ 3336588 w 7519481"/>
                    <a:gd name="connsiteY2" fmla="*/ 934121 h 4309619"/>
                    <a:gd name="connsiteX3" fmla="*/ 4766554 w 7519481"/>
                    <a:gd name="connsiteY3" fmla="*/ 266 h 4309619"/>
                    <a:gd name="connsiteX4" fmla="*/ 6215975 w 7519481"/>
                    <a:gd name="connsiteY4" fmla="*/ 885483 h 4309619"/>
                    <a:gd name="connsiteX5" fmla="*/ 7519481 w 7519481"/>
                    <a:gd name="connsiteY5" fmla="*/ 4309619 h 4309619"/>
                    <a:gd name="connsiteX6" fmla="*/ 7519481 w 7519481"/>
                    <a:gd name="connsiteY6" fmla="*/ 4309619 h 4309619"/>
                    <a:gd name="connsiteX7" fmla="*/ 7519481 w 7519481"/>
                    <a:gd name="connsiteY7" fmla="*/ 4309619 h 4309619"/>
                    <a:gd name="connsiteX8" fmla="*/ 7519481 w 7519481"/>
                    <a:gd name="connsiteY8" fmla="*/ 4309619 h 4309619"/>
                    <a:gd name="connsiteX0" fmla="*/ 0 w 7519481"/>
                    <a:gd name="connsiteY0" fmla="*/ 4017789 h 4309619"/>
                    <a:gd name="connsiteX1" fmla="*/ 982494 w 7519481"/>
                    <a:gd name="connsiteY1" fmla="*/ 3648138 h 4309619"/>
                    <a:gd name="connsiteX2" fmla="*/ 3336588 w 7519481"/>
                    <a:gd name="connsiteY2" fmla="*/ 934121 h 4309619"/>
                    <a:gd name="connsiteX3" fmla="*/ 4766554 w 7519481"/>
                    <a:gd name="connsiteY3" fmla="*/ 266 h 4309619"/>
                    <a:gd name="connsiteX4" fmla="*/ 6215975 w 7519481"/>
                    <a:gd name="connsiteY4" fmla="*/ 885483 h 4309619"/>
                    <a:gd name="connsiteX5" fmla="*/ 7519481 w 7519481"/>
                    <a:gd name="connsiteY5" fmla="*/ 4309619 h 4309619"/>
                    <a:gd name="connsiteX6" fmla="*/ 7519481 w 7519481"/>
                    <a:gd name="connsiteY6" fmla="*/ 4309619 h 4309619"/>
                    <a:gd name="connsiteX7" fmla="*/ 7519481 w 7519481"/>
                    <a:gd name="connsiteY7" fmla="*/ 4309619 h 4309619"/>
                    <a:gd name="connsiteX8" fmla="*/ 7519481 w 7519481"/>
                    <a:gd name="connsiteY8" fmla="*/ 4309619 h 4309619"/>
                    <a:gd name="connsiteX0" fmla="*/ 0 w 7519481"/>
                    <a:gd name="connsiteY0" fmla="*/ 4017789 h 4309619"/>
                    <a:gd name="connsiteX1" fmla="*/ 1391056 w 7519481"/>
                    <a:gd name="connsiteY1" fmla="*/ 3171482 h 4309619"/>
                    <a:gd name="connsiteX2" fmla="*/ 3336588 w 7519481"/>
                    <a:gd name="connsiteY2" fmla="*/ 934121 h 4309619"/>
                    <a:gd name="connsiteX3" fmla="*/ 4766554 w 7519481"/>
                    <a:gd name="connsiteY3" fmla="*/ 266 h 4309619"/>
                    <a:gd name="connsiteX4" fmla="*/ 6215975 w 7519481"/>
                    <a:gd name="connsiteY4" fmla="*/ 885483 h 4309619"/>
                    <a:gd name="connsiteX5" fmla="*/ 7519481 w 7519481"/>
                    <a:gd name="connsiteY5" fmla="*/ 4309619 h 4309619"/>
                    <a:gd name="connsiteX6" fmla="*/ 7519481 w 7519481"/>
                    <a:gd name="connsiteY6" fmla="*/ 4309619 h 4309619"/>
                    <a:gd name="connsiteX7" fmla="*/ 7519481 w 7519481"/>
                    <a:gd name="connsiteY7" fmla="*/ 4309619 h 4309619"/>
                    <a:gd name="connsiteX8" fmla="*/ 7519481 w 7519481"/>
                    <a:gd name="connsiteY8" fmla="*/ 4309619 h 4309619"/>
                    <a:gd name="connsiteX0" fmla="*/ 0 w 7519481"/>
                    <a:gd name="connsiteY0" fmla="*/ 4017789 h 4309619"/>
                    <a:gd name="connsiteX1" fmla="*/ 1391056 w 7519481"/>
                    <a:gd name="connsiteY1" fmla="*/ 3171482 h 4309619"/>
                    <a:gd name="connsiteX2" fmla="*/ 3336588 w 7519481"/>
                    <a:gd name="connsiteY2" fmla="*/ 934121 h 4309619"/>
                    <a:gd name="connsiteX3" fmla="*/ 4766554 w 7519481"/>
                    <a:gd name="connsiteY3" fmla="*/ 266 h 4309619"/>
                    <a:gd name="connsiteX4" fmla="*/ 6215975 w 7519481"/>
                    <a:gd name="connsiteY4" fmla="*/ 885483 h 4309619"/>
                    <a:gd name="connsiteX5" fmla="*/ 7519481 w 7519481"/>
                    <a:gd name="connsiteY5" fmla="*/ 4309619 h 4309619"/>
                    <a:gd name="connsiteX6" fmla="*/ 7519481 w 7519481"/>
                    <a:gd name="connsiteY6" fmla="*/ 4309619 h 4309619"/>
                    <a:gd name="connsiteX7" fmla="*/ 7519481 w 7519481"/>
                    <a:gd name="connsiteY7" fmla="*/ 4309619 h 4309619"/>
                    <a:gd name="connsiteX8" fmla="*/ 7519481 w 7519481"/>
                    <a:gd name="connsiteY8" fmla="*/ 4309619 h 4309619"/>
                    <a:gd name="connsiteX0" fmla="*/ 0 w 7519481"/>
                    <a:gd name="connsiteY0" fmla="*/ 4017789 h 4309619"/>
                    <a:gd name="connsiteX1" fmla="*/ 1653703 w 7519481"/>
                    <a:gd name="connsiteY1" fmla="*/ 3190937 h 4309619"/>
                    <a:gd name="connsiteX2" fmla="*/ 3336588 w 7519481"/>
                    <a:gd name="connsiteY2" fmla="*/ 934121 h 4309619"/>
                    <a:gd name="connsiteX3" fmla="*/ 4766554 w 7519481"/>
                    <a:gd name="connsiteY3" fmla="*/ 266 h 4309619"/>
                    <a:gd name="connsiteX4" fmla="*/ 6215975 w 7519481"/>
                    <a:gd name="connsiteY4" fmla="*/ 885483 h 4309619"/>
                    <a:gd name="connsiteX5" fmla="*/ 7519481 w 7519481"/>
                    <a:gd name="connsiteY5" fmla="*/ 4309619 h 4309619"/>
                    <a:gd name="connsiteX6" fmla="*/ 7519481 w 7519481"/>
                    <a:gd name="connsiteY6" fmla="*/ 4309619 h 4309619"/>
                    <a:gd name="connsiteX7" fmla="*/ 7519481 w 7519481"/>
                    <a:gd name="connsiteY7" fmla="*/ 4309619 h 4309619"/>
                    <a:gd name="connsiteX8" fmla="*/ 7519481 w 7519481"/>
                    <a:gd name="connsiteY8" fmla="*/ 4309619 h 4309619"/>
                    <a:gd name="connsiteX0" fmla="*/ 0 w 7519481"/>
                    <a:gd name="connsiteY0" fmla="*/ 4017789 h 4309619"/>
                    <a:gd name="connsiteX1" fmla="*/ 1653703 w 7519481"/>
                    <a:gd name="connsiteY1" fmla="*/ 3190937 h 4309619"/>
                    <a:gd name="connsiteX2" fmla="*/ 3900792 w 7519481"/>
                    <a:gd name="connsiteY2" fmla="*/ 934121 h 4309619"/>
                    <a:gd name="connsiteX3" fmla="*/ 4766554 w 7519481"/>
                    <a:gd name="connsiteY3" fmla="*/ 266 h 4309619"/>
                    <a:gd name="connsiteX4" fmla="*/ 6215975 w 7519481"/>
                    <a:gd name="connsiteY4" fmla="*/ 885483 h 4309619"/>
                    <a:gd name="connsiteX5" fmla="*/ 7519481 w 7519481"/>
                    <a:gd name="connsiteY5" fmla="*/ 4309619 h 4309619"/>
                    <a:gd name="connsiteX6" fmla="*/ 7519481 w 7519481"/>
                    <a:gd name="connsiteY6" fmla="*/ 4309619 h 4309619"/>
                    <a:gd name="connsiteX7" fmla="*/ 7519481 w 7519481"/>
                    <a:gd name="connsiteY7" fmla="*/ 4309619 h 4309619"/>
                    <a:gd name="connsiteX8" fmla="*/ 7519481 w 7519481"/>
                    <a:gd name="connsiteY8" fmla="*/ 4309619 h 4309619"/>
                    <a:gd name="connsiteX0" fmla="*/ 0 w 7519481"/>
                    <a:gd name="connsiteY0" fmla="*/ 4017523 h 4309353"/>
                    <a:gd name="connsiteX1" fmla="*/ 1653703 w 7519481"/>
                    <a:gd name="connsiteY1" fmla="*/ 3190671 h 4309353"/>
                    <a:gd name="connsiteX2" fmla="*/ 3560324 w 7519481"/>
                    <a:gd name="connsiteY2" fmla="*/ 885217 h 4309353"/>
                    <a:gd name="connsiteX3" fmla="*/ 4766554 w 7519481"/>
                    <a:gd name="connsiteY3" fmla="*/ 0 h 4309353"/>
                    <a:gd name="connsiteX4" fmla="*/ 6215975 w 7519481"/>
                    <a:gd name="connsiteY4" fmla="*/ 885217 h 4309353"/>
                    <a:gd name="connsiteX5" fmla="*/ 7519481 w 7519481"/>
                    <a:gd name="connsiteY5" fmla="*/ 4309353 h 4309353"/>
                    <a:gd name="connsiteX6" fmla="*/ 7519481 w 7519481"/>
                    <a:gd name="connsiteY6" fmla="*/ 4309353 h 4309353"/>
                    <a:gd name="connsiteX7" fmla="*/ 7519481 w 7519481"/>
                    <a:gd name="connsiteY7" fmla="*/ 4309353 h 4309353"/>
                    <a:gd name="connsiteX8" fmla="*/ 7519481 w 7519481"/>
                    <a:gd name="connsiteY8" fmla="*/ 4309353 h 4309353"/>
                    <a:gd name="connsiteX0" fmla="*/ 0 w 7519481"/>
                    <a:gd name="connsiteY0" fmla="*/ 3510658 h 3802488"/>
                    <a:gd name="connsiteX1" fmla="*/ 1653703 w 7519481"/>
                    <a:gd name="connsiteY1" fmla="*/ 2683806 h 3802488"/>
                    <a:gd name="connsiteX2" fmla="*/ 3560324 w 7519481"/>
                    <a:gd name="connsiteY2" fmla="*/ 378352 h 3802488"/>
                    <a:gd name="connsiteX3" fmla="*/ 4970835 w 7519481"/>
                    <a:gd name="connsiteY3" fmla="*/ 86522 h 3802488"/>
                    <a:gd name="connsiteX4" fmla="*/ 6215975 w 7519481"/>
                    <a:gd name="connsiteY4" fmla="*/ 378352 h 3802488"/>
                    <a:gd name="connsiteX5" fmla="*/ 7519481 w 7519481"/>
                    <a:gd name="connsiteY5" fmla="*/ 3802488 h 3802488"/>
                    <a:gd name="connsiteX6" fmla="*/ 7519481 w 7519481"/>
                    <a:gd name="connsiteY6" fmla="*/ 3802488 h 3802488"/>
                    <a:gd name="connsiteX7" fmla="*/ 7519481 w 7519481"/>
                    <a:gd name="connsiteY7" fmla="*/ 3802488 h 3802488"/>
                    <a:gd name="connsiteX8" fmla="*/ 7519481 w 7519481"/>
                    <a:gd name="connsiteY8" fmla="*/ 3802488 h 3802488"/>
                    <a:gd name="connsiteX0" fmla="*/ 0 w 7519481"/>
                    <a:gd name="connsiteY0" fmla="*/ 3534285 h 3826115"/>
                    <a:gd name="connsiteX1" fmla="*/ 1653703 w 7519481"/>
                    <a:gd name="connsiteY1" fmla="*/ 2707433 h 3826115"/>
                    <a:gd name="connsiteX2" fmla="*/ 3715966 w 7519481"/>
                    <a:gd name="connsiteY2" fmla="*/ 781358 h 3826115"/>
                    <a:gd name="connsiteX3" fmla="*/ 4970835 w 7519481"/>
                    <a:gd name="connsiteY3" fmla="*/ 110149 h 3826115"/>
                    <a:gd name="connsiteX4" fmla="*/ 6215975 w 7519481"/>
                    <a:gd name="connsiteY4" fmla="*/ 401979 h 3826115"/>
                    <a:gd name="connsiteX5" fmla="*/ 7519481 w 7519481"/>
                    <a:gd name="connsiteY5" fmla="*/ 3826115 h 3826115"/>
                    <a:gd name="connsiteX6" fmla="*/ 7519481 w 7519481"/>
                    <a:gd name="connsiteY6" fmla="*/ 3826115 h 3826115"/>
                    <a:gd name="connsiteX7" fmla="*/ 7519481 w 7519481"/>
                    <a:gd name="connsiteY7" fmla="*/ 3826115 h 3826115"/>
                    <a:gd name="connsiteX8" fmla="*/ 7519481 w 7519481"/>
                    <a:gd name="connsiteY8" fmla="*/ 3826115 h 3826115"/>
                    <a:gd name="connsiteX0" fmla="*/ 0 w 7519481"/>
                    <a:gd name="connsiteY0" fmla="*/ 3534285 h 3826115"/>
                    <a:gd name="connsiteX1" fmla="*/ 1887167 w 7519481"/>
                    <a:gd name="connsiteY1" fmla="*/ 2950624 h 3826115"/>
                    <a:gd name="connsiteX2" fmla="*/ 3715966 w 7519481"/>
                    <a:gd name="connsiteY2" fmla="*/ 781358 h 3826115"/>
                    <a:gd name="connsiteX3" fmla="*/ 4970835 w 7519481"/>
                    <a:gd name="connsiteY3" fmla="*/ 110149 h 3826115"/>
                    <a:gd name="connsiteX4" fmla="*/ 6215975 w 7519481"/>
                    <a:gd name="connsiteY4" fmla="*/ 401979 h 3826115"/>
                    <a:gd name="connsiteX5" fmla="*/ 7519481 w 7519481"/>
                    <a:gd name="connsiteY5" fmla="*/ 3826115 h 3826115"/>
                    <a:gd name="connsiteX6" fmla="*/ 7519481 w 7519481"/>
                    <a:gd name="connsiteY6" fmla="*/ 3826115 h 3826115"/>
                    <a:gd name="connsiteX7" fmla="*/ 7519481 w 7519481"/>
                    <a:gd name="connsiteY7" fmla="*/ 3826115 h 3826115"/>
                    <a:gd name="connsiteX8" fmla="*/ 7519481 w 7519481"/>
                    <a:gd name="connsiteY8" fmla="*/ 3826115 h 3826115"/>
                    <a:gd name="connsiteX0" fmla="*/ 0 w 7519481"/>
                    <a:gd name="connsiteY0" fmla="*/ 3431237 h 3723067"/>
                    <a:gd name="connsiteX1" fmla="*/ 1887167 w 7519481"/>
                    <a:gd name="connsiteY1" fmla="*/ 2847576 h 3723067"/>
                    <a:gd name="connsiteX2" fmla="*/ 3715966 w 7519481"/>
                    <a:gd name="connsiteY2" fmla="*/ 678310 h 3723067"/>
                    <a:gd name="connsiteX3" fmla="*/ 4970835 w 7519481"/>
                    <a:gd name="connsiteY3" fmla="*/ 7101 h 3723067"/>
                    <a:gd name="connsiteX4" fmla="*/ 6673175 w 7519481"/>
                    <a:gd name="connsiteY4" fmla="*/ 999322 h 3723067"/>
                    <a:gd name="connsiteX5" fmla="*/ 7519481 w 7519481"/>
                    <a:gd name="connsiteY5" fmla="*/ 3723067 h 3723067"/>
                    <a:gd name="connsiteX6" fmla="*/ 7519481 w 7519481"/>
                    <a:gd name="connsiteY6" fmla="*/ 3723067 h 3723067"/>
                    <a:gd name="connsiteX7" fmla="*/ 7519481 w 7519481"/>
                    <a:gd name="connsiteY7" fmla="*/ 3723067 h 3723067"/>
                    <a:gd name="connsiteX8" fmla="*/ 7519481 w 7519481"/>
                    <a:gd name="connsiteY8" fmla="*/ 3723067 h 3723067"/>
                    <a:gd name="connsiteX0" fmla="*/ 0 w 7519481"/>
                    <a:gd name="connsiteY0" fmla="*/ 3198541 h 3490371"/>
                    <a:gd name="connsiteX1" fmla="*/ 1887167 w 7519481"/>
                    <a:gd name="connsiteY1" fmla="*/ 2614880 h 3490371"/>
                    <a:gd name="connsiteX2" fmla="*/ 3715966 w 7519481"/>
                    <a:gd name="connsiteY2" fmla="*/ 445614 h 3490371"/>
                    <a:gd name="connsiteX3" fmla="*/ 5116750 w 7519481"/>
                    <a:gd name="connsiteY3" fmla="*/ 17597 h 3490371"/>
                    <a:gd name="connsiteX4" fmla="*/ 6673175 w 7519481"/>
                    <a:gd name="connsiteY4" fmla="*/ 766626 h 3490371"/>
                    <a:gd name="connsiteX5" fmla="*/ 7519481 w 7519481"/>
                    <a:gd name="connsiteY5" fmla="*/ 3490371 h 3490371"/>
                    <a:gd name="connsiteX6" fmla="*/ 7519481 w 7519481"/>
                    <a:gd name="connsiteY6" fmla="*/ 3490371 h 3490371"/>
                    <a:gd name="connsiteX7" fmla="*/ 7519481 w 7519481"/>
                    <a:gd name="connsiteY7" fmla="*/ 3490371 h 3490371"/>
                    <a:gd name="connsiteX8" fmla="*/ 7519481 w 7519481"/>
                    <a:gd name="connsiteY8" fmla="*/ 3490371 h 3490371"/>
                    <a:gd name="connsiteX0" fmla="*/ 0 w 7607030"/>
                    <a:gd name="connsiteY0" fmla="*/ 3198541 h 3490371"/>
                    <a:gd name="connsiteX1" fmla="*/ 1887167 w 7607030"/>
                    <a:gd name="connsiteY1" fmla="*/ 2614880 h 3490371"/>
                    <a:gd name="connsiteX2" fmla="*/ 3715966 w 7607030"/>
                    <a:gd name="connsiteY2" fmla="*/ 445614 h 3490371"/>
                    <a:gd name="connsiteX3" fmla="*/ 5116750 w 7607030"/>
                    <a:gd name="connsiteY3" fmla="*/ 17597 h 3490371"/>
                    <a:gd name="connsiteX4" fmla="*/ 6673175 w 7607030"/>
                    <a:gd name="connsiteY4" fmla="*/ 766626 h 3490371"/>
                    <a:gd name="connsiteX5" fmla="*/ 7519481 w 7607030"/>
                    <a:gd name="connsiteY5" fmla="*/ 3490371 h 3490371"/>
                    <a:gd name="connsiteX6" fmla="*/ 7519481 w 7607030"/>
                    <a:gd name="connsiteY6" fmla="*/ 3490371 h 3490371"/>
                    <a:gd name="connsiteX7" fmla="*/ 7519481 w 7607030"/>
                    <a:gd name="connsiteY7" fmla="*/ 3490371 h 3490371"/>
                    <a:gd name="connsiteX8" fmla="*/ 7607030 w 7607030"/>
                    <a:gd name="connsiteY8" fmla="*/ 3480643 h 3490371"/>
                    <a:gd name="connsiteX0" fmla="*/ 0 w 7538937"/>
                    <a:gd name="connsiteY0" fmla="*/ 3198541 h 3490371"/>
                    <a:gd name="connsiteX1" fmla="*/ 1887167 w 7538937"/>
                    <a:gd name="connsiteY1" fmla="*/ 2614880 h 3490371"/>
                    <a:gd name="connsiteX2" fmla="*/ 3715966 w 7538937"/>
                    <a:gd name="connsiteY2" fmla="*/ 445614 h 3490371"/>
                    <a:gd name="connsiteX3" fmla="*/ 5116750 w 7538937"/>
                    <a:gd name="connsiteY3" fmla="*/ 17597 h 3490371"/>
                    <a:gd name="connsiteX4" fmla="*/ 6673175 w 7538937"/>
                    <a:gd name="connsiteY4" fmla="*/ 766626 h 3490371"/>
                    <a:gd name="connsiteX5" fmla="*/ 7519481 w 7538937"/>
                    <a:gd name="connsiteY5" fmla="*/ 3490371 h 3490371"/>
                    <a:gd name="connsiteX6" fmla="*/ 7519481 w 7538937"/>
                    <a:gd name="connsiteY6" fmla="*/ 3490371 h 3490371"/>
                    <a:gd name="connsiteX7" fmla="*/ 7519481 w 7538937"/>
                    <a:gd name="connsiteY7" fmla="*/ 3490371 h 3490371"/>
                    <a:gd name="connsiteX8" fmla="*/ 7538937 w 7538937"/>
                    <a:gd name="connsiteY8" fmla="*/ 2653792 h 3490371"/>
                    <a:gd name="connsiteX0" fmla="*/ 0 w 7636213"/>
                    <a:gd name="connsiteY0" fmla="*/ 3198541 h 3490371"/>
                    <a:gd name="connsiteX1" fmla="*/ 1887167 w 7636213"/>
                    <a:gd name="connsiteY1" fmla="*/ 2614880 h 3490371"/>
                    <a:gd name="connsiteX2" fmla="*/ 3715966 w 7636213"/>
                    <a:gd name="connsiteY2" fmla="*/ 445614 h 3490371"/>
                    <a:gd name="connsiteX3" fmla="*/ 5116750 w 7636213"/>
                    <a:gd name="connsiteY3" fmla="*/ 17597 h 3490371"/>
                    <a:gd name="connsiteX4" fmla="*/ 6673175 w 7636213"/>
                    <a:gd name="connsiteY4" fmla="*/ 766626 h 3490371"/>
                    <a:gd name="connsiteX5" fmla="*/ 7519481 w 7636213"/>
                    <a:gd name="connsiteY5" fmla="*/ 3490371 h 3490371"/>
                    <a:gd name="connsiteX6" fmla="*/ 7519481 w 7636213"/>
                    <a:gd name="connsiteY6" fmla="*/ 3490371 h 3490371"/>
                    <a:gd name="connsiteX7" fmla="*/ 7636213 w 7636213"/>
                    <a:gd name="connsiteY7" fmla="*/ 3490371 h 3490371"/>
                    <a:gd name="connsiteX8" fmla="*/ 7538937 w 7636213"/>
                    <a:gd name="connsiteY8" fmla="*/ 2653792 h 3490371"/>
                    <a:gd name="connsiteX0" fmla="*/ 0 w 8540886"/>
                    <a:gd name="connsiteY0" fmla="*/ 3198541 h 3517031"/>
                    <a:gd name="connsiteX1" fmla="*/ 1887167 w 8540886"/>
                    <a:gd name="connsiteY1" fmla="*/ 2614880 h 3517031"/>
                    <a:gd name="connsiteX2" fmla="*/ 3715966 w 8540886"/>
                    <a:gd name="connsiteY2" fmla="*/ 445614 h 3517031"/>
                    <a:gd name="connsiteX3" fmla="*/ 5116750 w 8540886"/>
                    <a:gd name="connsiteY3" fmla="*/ 17597 h 3517031"/>
                    <a:gd name="connsiteX4" fmla="*/ 6673175 w 8540886"/>
                    <a:gd name="connsiteY4" fmla="*/ 766626 h 3517031"/>
                    <a:gd name="connsiteX5" fmla="*/ 7519481 w 8540886"/>
                    <a:gd name="connsiteY5" fmla="*/ 3490371 h 3517031"/>
                    <a:gd name="connsiteX6" fmla="*/ 7519481 w 8540886"/>
                    <a:gd name="connsiteY6" fmla="*/ 3490371 h 3517031"/>
                    <a:gd name="connsiteX7" fmla="*/ 7636213 w 8540886"/>
                    <a:gd name="connsiteY7" fmla="*/ 3490371 h 3517031"/>
                    <a:gd name="connsiteX8" fmla="*/ 8540886 w 8540886"/>
                    <a:gd name="connsiteY8" fmla="*/ 3130447 h 3517031"/>
                    <a:gd name="connsiteX0" fmla="*/ 0 w 7636213"/>
                    <a:gd name="connsiteY0" fmla="*/ 3198541 h 3517031"/>
                    <a:gd name="connsiteX1" fmla="*/ 1887167 w 7636213"/>
                    <a:gd name="connsiteY1" fmla="*/ 2614880 h 3517031"/>
                    <a:gd name="connsiteX2" fmla="*/ 3715966 w 7636213"/>
                    <a:gd name="connsiteY2" fmla="*/ 445614 h 3517031"/>
                    <a:gd name="connsiteX3" fmla="*/ 5116750 w 7636213"/>
                    <a:gd name="connsiteY3" fmla="*/ 17597 h 3517031"/>
                    <a:gd name="connsiteX4" fmla="*/ 6673175 w 7636213"/>
                    <a:gd name="connsiteY4" fmla="*/ 766626 h 3517031"/>
                    <a:gd name="connsiteX5" fmla="*/ 7519481 w 7636213"/>
                    <a:gd name="connsiteY5" fmla="*/ 3490371 h 3517031"/>
                    <a:gd name="connsiteX6" fmla="*/ 7519481 w 7636213"/>
                    <a:gd name="connsiteY6" fmla="*/ 3490371 h 3517031"/>
                    <a:gd name="connsiteX7" fmla="*/ 7636213 w 7636213"/>
                    <a:gd name="connsiteY7" fmla="*/ 3490371 h 3517031"/>
                    <a:gd name="connsiteX0" fmla="*/ 0 w 7519481"/>
                    <a:gd name="connsiteY0" fmla="*/ 3198541 h 3490371"/>
                    <a:gd name="connsiteX1" fmla="*/ 1887167 w 7519481"/>
                    <a:gd name="connsiteY1" fmla="*/ 2614880 h 3490371"/>
                    <a:gd name="connsiteX2" fmla="*/ 3715966 w 7519481"/>
                    <a:gd name="connsiteY2" fmla="*/ 445614 h 3490371"/>
                    <a:gd name="connsiteX3" fmla="*/ 5116750 w 7519481"/>
                    <a:gd name="connsiteY3" fmla="*/ 17597 h 3490371"/>
                    <a:gd name="connsiteX4" fmla="*/ 6673175 w 7519481"/>
                    <a:gd name="connsiteY4" fmla="*/ 766626 h 3490371"/>
                    <a:gd name="connsiteX5" fmla="*/ 7519481 w 7519481"/>
                    <a:gd name="connsiteY5" fmla="*/ 3490371 h 3490371"/>
                    <a:gd name="connsiteX6" fmla="*/ 7519481 w 7519481"/>
                    <a:gd name="connsiteY6" fmla="*/ 3490371 h 3490371"/>
                    <a:gd name="connsiteX0" fmla="*/ 0 w 7599659"/>
                    <a:gd name="connsiteY0" fmla="*/ 3198541 h 3692130"/>
                    <a:gd name="connsiteX1" fmla="*/ 1887167 w 7599659"/>
                    <a:gd name="connsiteY1" fmla="*/ 2614880 h 3692130"/>
                    <a:gd name="connsiteX2" fmla="*/ 3715966 w 7599659"/>
                    <a:gd name="connsiteY2" fmla="*/ 445614 h 3692130"/>
                    <a:gd name="connsiteX3" fmla="*/ 5116750 w 7599659"/>
                    <a:gd name="connsiteY3" fmla="*/ 17597 h 3692130"/>
                    <a:gd name="connsiteX4" fmla="*/ 6673175 w 7599659"/>
                    <a:gd name="connsiteY4" fmla="*/ 766626 h 3692130"/>
                    <a:gd name="connsiteX5" fmla="*/ 7519481 w 7599659"/>
                    <a:gd name="connsiteY5" fmla="*/ 3490371 h 3692130"/>
                    <a:gd name="connsiteX6" fmla="*/ 7577847 w 7599659"/>
                    <a:gd name="connsiteY6" fmla="*/ 3490371 h 3692130"/>
                    <a:gd name="connsiteX0" fmla="*/ 0 w 7519481"/>
                    <a:gd name="connsiteY0" fmla="*/ 3198541 h 3490371"/>
                    <a:gd name="connsiteX1" fmla="*/ 1887167 w 7519481"/>
                    <a:gd name="connsiteY1" fmla="*/ 2614880 h 3490371"/>
                    <a:gd name="connsiteX2" fmla="*/ 3715966 w 7519481"/>
                    <a:gd name="connsiteY2" fmla="*/ 445614 h 3490371"/>
                    <a:gd name="connsiteX3" fmla="*/ 5116750 w 7519481"/>
                    <a:gd name="connsiteY3" fmla="*/ 17597 h 3490371"/>
                    <a:gd name="connsiteX4" fmla="*/ 6673175 w 7519481"/>
                    <a:gd name="connsiteY4" fmla="*/ 766626 h 3490371"/>
                    <a:gd name="connsiteX5" fmla="*/ 7519481 w 7519481"/>
                    <a:gd name="connsiteY5" fmla="*/ 3490371 h 3490371"/>
                    <a:gd name="connsiteX0" fmla="*/ 0 w 7723762"/>
                    <a:gd name="connsiteY0" fmla="*/ 3198541 h 3801656"/>
                    <a:gd name="connsiteX1" fmla="*/ 1887167 w 7723762"/>
                    <a:gd name="connsiteY1" fmla="*/ 2614880 h 3801656"/>
                    <a:gd name="connsiteX2" fmla="*/ 3715966 w 7723762"/>
                    <a:gd name="connsiteY2" fmla="*/ 445614 h 3801656"/>
                    <a:gd name="connsiteX3" fmla="*/ 5116750 w 7723762"/>
                    <a:gd name="connsiteY3" fmla="*/ 17597 h 3801656"/>
                    <a:gd name="connsiteX4" fmla="*/ 6673175 w 7723762"/>
                    <a:gd name="connsiteY4" fmla="*/ 766626 h 3801656"/>
                    <a:gd name="connsiteX5" fmla="*/ 7723762 w 7723762"/>
                    <a:gd name="connsiteY5" fmla="*/ 3801656 h 3801656"/>
                    <a:gd name="connsiteX0" fmla="*/ 0 w 7723762"/>
                    <a:gd name="connsiteY0" fmla="*/ 3345773 h 3948888"/>
                    <a:gd name="connsiteX1" fmla="*/ 1887167 w 7723762"/>
                    <a:gd name="connsiteY1" fmla="*/ 2762112 h 3948888"/>
                    <a:gd name="connsiteX2" fmla="*/ 3715966 w 7723762"/>
                    <a:gd name="connsiteY2" fmla="*/ 592846 h 3948888"/>
                    <a:gd name="connsiteX3" fmla="*/ 5145933 w 7723762"/>
                    <a:gd name="connsiteY3" fmla="*/ 9186 h 3948888"/>
                    <a:gd name="connsiteX4" fmla="*/ 6673175 w 7723762"/>
                    <a:gd name="connsiteY4" fmla="*/ 913858 h 3948888"/>
                    <a:gd name="connsiteX5" fmla="*/ 7723762 w 7723762"/>
                    <a:gd name="connsiteY5" fmla="*/ 3948888 h 3948888"/>
                    <a:gd name="connsiteX0" fmla="*/ 0 w 7723762"/>
                    <a:gd name="connsiteY0" fmla="*/ 3348457 h 3951572"/>
                    <a:gd name="connsiteX1" fmla="*/ 1887167 w 7723762"/>
                    <a:gd name="connsiteY1" fmla="*/ 2764796 h 3951572"/>
                    <a:gd name="connsiteX2" fmla="*/ 3715966 w 7723762"/>
                    <a:gd name="connsiteY2" fmla="*/ 595530 h 3951572"/>
                    <a:gd name="connsiteX3" fmla="*/ 5145933 w 7723762"/>
                    <a:gd name="connsiteY3" fmla="*/ 11870 h 3951572"/>
                    <a:gd name="connsiteX4" fmla="*/ 6557428 w 7723762"/>
                    <a:gd name="connsiteY4" fmla="*/ 974416 h 3951572"/>
                    <a:gd name="connsiteX5" fmla="*/ 7723762 w 7723762"/>
                    <a:gd name="connsiteY5" fmla="*/ 3951572 h 3951572"/>
                    <a:gd name="connsiteX0" fmla="*/ 0 w 7723762"/>
                    <a:gd name="connsiteY0" fmla="*/ 3336591 h 3939706"/>
                    <a:gd name="connsiteX1" fmla="*/ 1887167 w 7723762"/>
                    <a:gd name="connsiteY1" fmla="*/ 2752930 h 3939706"/>
                    <a:gd name="connsiteX2" fmla="*/ 3588644 w 7723762"/>
                    <a:gd name="connsiteY2" fmla="*/ 954054 h 3939706"/>
                    <a:gd name="connsiteX3" fmla="*/ 5145933 w 7723762"/>
                    <a:gd name="connsiteY3" fmla="*/ 4 h 3939706"/>
                    <a:gd name="connsiteX4" fmla="*/ 6557428 w 7723762"/>
                    <a:gd name="connsiteY4" fmla="*/ 962550 h 3939706"/>
                    <a:gd name="connsiteX5" fmla="*/ 7723762 w 7723762"/>
                    <a:gd name="connsiteY5" fmla="*/ 3939706 h 3939706"/>
                    <a:gd name="connsiteX0" fmla="*/ 0 w 7723762"/>
                    <a:gd name="connsiteY0" fmla="*/ 3058801 h 3661916"/>
                    <a:gd name="connsiteX1" fmla="*/ 1887167 w 7723762"/>
                    <a:gd name="connsiteY1" fmla="*/ 2475140 h 3661916"/>
                    <a:gd name="connsiteX2" fmla="*/ 3588644 w 7723762"/>
                    <a:gd name="connsiteY2" fmla="*/ 676264 h 3661916"/>
                    <a:gd name="connsiteX3" fmla="*/ 4995462 w 7723762"/>
                    <a:gd name="connsiteY3" fmla="*/ 6 h 3661916"/>
                    <a:gd name="connsiteX4" fmla="*/ 6557428 w 7723762"/>
                    <a:gd name="connsiteY4" fmla="*/ 684760 h 3661916"/>
                    <a:gd name="connsiteX5" fmla="*/ 7723762 w 7723762"/>
                    <a:gd name="connsiteY5" fmla="*/ 3661916 h 3661916"/>
                    <a:gd name="connsiteX0" fmla="*/ 0 w 7723762"/>
                    <a:gd name="connsiteY0" fmla="*/ 3060702 h 3663817"/>
                    <a:gd name="connsiteX1" fmla="*/ 1887167 w 7723762"/>
                    <a:gd name="connsiteY1" fmla="*/ 2477041 h 3663817"/>
                    <a:gd name="connsiteX2" fmla="*/ 3588644 w 7723762"/>
                    <a:gd name="connsiteY2" fmla="*/ 678165 h 3663817"/>
                    <a:gd name="connsiteX3" fmla="*/ 4995462 w 7723762"/>
                    <a:gd name="connsiteY3" fmla="*/ 1907 h 3663817"/>
                    <a:gd name="connsiteX4" fmla="*/ 6476406 w 7723762"/>
                    <a:gd name="connsiteY4" fmla="*/ 848707 h 3663817"/>
                    <a:gd name="connsiteX5" fmla="*/ 7723762 w 7723762"/>
                    <a:gd name="connsiteY5" fmla="*/ 3663817 h 36638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7723762" h="3663817">
                      <a:moveTo>
                        <a:pt x="0" y="3060702"/>
                      </a:moveTo>
                      <a:cubicBezTo>
                        <a:pt x="421532" y="2919650"/>
                        <a:pt x="1289060" y="2874130"/>
                        <a:pt x="1887167" y="2477041"/>
                      </a:cubicBezTo>
                      <a:cubicBezTo>
                        <a:pt x="2485274" y="2079952"/>
                        <a:pt x="3070595" y="1090687"/>
                        <a:pt x="3588644" y="678165"/>
                      </a:cubicBezTo>
                      <a:cubicBezTo>
                        <a:pt x="4106693" y="265643"/>
                        <a:pt x="4514168" y="-26517"/>
                        <a:pt x="4995462" y="1907"/>
                      </a:cubicBezTo>
                      <a:cubicBezTo>
                        <a:pt x="5476756" y="30331"/>
                        <a:pt x="6021689" y="238389"/>
                        <a:pt x="6476406" y="848707"/>
                      </a:cubicBezTo>
                      <a:cubicBezTo>
                        <a:pt x="6931123" y="1459025"/>
                        <a:pt x="7572983" y="3209860"/>
                        <a:pt x="7723762" y="3663817"/>
                      </a:cubicBezTo>
                    </a:path>
                  </a:pathLst>
                </a:custGeom>
                <a:no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32" name="ZoneTexte 31">
                  <a:extLst>
                    <a:ext uri="{FF2B5EF4-FFF2-40B4-BE49-F238E27FC236}">
                      <a16:creationId xmlns:a16="http://schemas.microsoft.com/office/drawing/2014/main" id="{FC8746B7-8D20-4366-B352-3C0D10061589}"/>
                    </a:ext>
                  </a:extLst>
                </p:cNvPr>
                <p:cNvSpPr txBox="1"/>
                <p:nvPr/>
              </p:nvSpPr>
              <p:spPr>
                <a:xfrm>
                  <a:off x="1504334" y="3322201"/>
                  <a:ext cx="2744533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fr-FR" sz="2400" dirty="0"/>
                    <a:t>DEFORMATION</a:t>
                  </a:r>
                </a:p>
              </p:txBody>
            </p:sp>
            <p:cxnSp>
              <p:nvCxnSpPr>
                <p:cNvPr id="35" name="Connecteur droit 34">
                  <a:extLst>
                    <a:ext uri="{FF2B5EF4-FFF2-40B4-BE49-F238E27FC236}">
                      <a16:creationId xmlns:a16="http://schemas.microsoft.com/office/drawing/2014/main" id="{EE781550-604E-453E-94FC-8B5D3B974877}"/>
                    </a:ext>
                  </a:extLst>
                </p:cNvPr>
                <p:cNvCxnSpPr/>
                <p:nvPr/>
              </p:nvCxnSpPr>
              <p:spPr>
                <a:xfrm>
                  <a:off x="977513" y="3842240"/>
                  <a:ext cx="2971917" cy="0"/>
                </a:xfrm>
                <a:prstGeom prst="line">
                  <a:avLst/>
                </a:prstGeom>
                <a:ln w="127000">
                  <a:solidFill>
                    <a:srgbClr val="FFC000"/>
                  </a:solidFill>
                  <a:headEnd type="stealth"/>
                  <a:tailEnd type="stealth"/>
                </a:ln>
              </p:spPr>
              <p:style>
                <a:lnRef idx="1">
                  <a:schemeClr val="accent2"/>
                </a:lnRef>
                <a:fillRef idx="0">
                  <a:schemeClr val="accent2"/>
                </a:fillRef>
                <a:effectRef idx="0">
                  <a:schemeClr val="accent2"/>
                </a:effectRef>
                <a:fontRef idx="minor">
                  <a:schemeClr val="tx1"/>
                </a:fontRef>
              </p:style>
            </p:cxnSp>
          </p:grpSp>
          <p:pic>
            <p:nvPicPr>
              <p:cNvPr id="7" name="Image 6" descr="Une image contenant cercle, Graphique, rouge&#10;&#10;Description générée automatiquement">
                <a:extLst>
                  <a:ext uri="{FF2B5EF4-FFF2-40B4-BE49-F238E27FC236}">
                    <a16:creationId xmlns:a16="http://schemas.microsoft.com/office/drawing/2014/main" id="{7F149247-A78A-DAD7-172B-310423275C6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60246" y="5623873"/>
                <a:ext cx="634534" cy="623237"/>
              </a:xfrm>
              <a:prstGeom prst="rect">
                <a:avLst/>
              </a:prstGeom>
            </p:spPr>
          </p:pic>
          <p:pic>
            <p:nvPicPr>
              <p:cNvPr id="11" name="Image 10" descr="Une image contenant cercle, rouge, Graphique&#10;&#10;Description générée automatiquement">
                <a:extLst>
                  <a:ext uri="{FF2B5EF4-FFF2-40B4-BE49-F238E27FC236}">
                    <a16:creationId xmlns:a16="http://schemas.microsoft.com/office/drawing/2014/main" id="{F02FFA32-3751-76AD-03DB-31753ECACDE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488489" y="5677875"/>
                <a:ext cx="968971" cy="496113"/>
              </a:xfrm>
              <a:prstGeom prst="rect">
                <a:avLst/>
              </a:prstGeom>
            </p:spPr>
          </p:pic>
          <p:pic>
            <p:nvPicPr>
              <p:cNvPr id="13" name="Image 12" descr="Une image contenant créativité&#10;&#10;Description générée automatiquement avec une confiance faible">
                <a:extLst>
                  <a:ext uri="{FF2B5EF4-FFF2-40B4-BE49-F238E27FC236}">
                    <a16:creationId xmlns:a16="http://schemas.microsoft.com/office/drawing/2014/main" id="{0210861A-BDE2-C5AB-C035-13EF5837CE8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430078" y="5664893"/>
                <a:ext cx="1473806" cy="670181"/>
              </a:xfrm>
              <a:prstGeom prst="rect">
                <a:avLst/>
              </a:prstGeom>
            </p:spPr>
          </p:pic>
        </p:grpSp>
        <p:pic>
          <p:nvPicPr>
            <p:cNvPr id="15" name="Image 14" descr="Une image contenant cercle, rouge, Graphique&#10;&#10;Description générée automatiquement">
              <a:extLst>
                <a:ext uri="{FF2B5EF4-FFF2-40B4-BE49-F238E27FC236}">
                  <a16:creationId xmlns:a16="http://schemas.microsoft.com/office/drawing/2014/main" id="{D6FBC7DE-1442-D584-623B-C503116CF0E1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060824" y="5623873"/>
              <a:ext cx="671996" cy="604118"/>
            </a:xfrm>
            <a:prstGeom prst="rect">
              <a:avLst/>
            </a:prstGeom>
          </p:spPr>
        </p:pic>
      </p:grpSp>
      <p:sp>
        <p:nvSpPr>
          <p:cNvPr id="27" name="ZoneTexte 26">
            <a:extLst>
              <a:ext uri="{FF2B5EF4-FFF2-40B4-BE49-F238E27FC236}">
                <a16:creationId xmlns:a16="http://schemas.microsoft.com/office/drawing/2014/main" id="{E174A60A-A827-49CD-8424-C52E0A728509}"/>
              </a:ext>
            </a:extLst>
          </p:cNvPr>
          <p:cNvSpPr txBox="1"/>
          <p:nvPr/>
        </p:nvSpPr>
        <p:spPr>
          <a:xfrm>
            <a:off x="1504334" y="4414175"/>
            <a:ext cx="22249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/>
              <a:t>EXCITATION</a:t>
            </a:r>
          </a:p>
        </p:txBody>
      </p:sp>
      <p:cxnSp>
        <p:nvCxnSpPr>
          <p:cNvPr id="28" name="Connecteur droit 27">
            <a:extLst>
              <a:ext uri="{FF2B5EF4-FFF2-40B4-BE49-F238E27FC236}">
                <a16:creationId xmlns:a16="http://schemas.microsoft.com/office/drawing/2014/main" id="{6D70DCED-AC85-4203-803A-89AEEE367F01}"/>
              </a:ext>
            </a:extLst>
          </p:cNvPr>
          <p:cNvCxnSpPr>
            <a:cxnSpLocks/>
          </p:cNvCxnSpPr>
          <p:nvPr/>
        </p:nvCxnSpPr>
        <p:spPr>
          <a:xfrm flipV="1">
            <a:off x="1407276" y="3942080"/>
            <a:ext cx="0" cy="1347717"/>
          </a:xfrm>
          <a:prstGeom prst="line">
            <a:avLst/>
          </a:prstGeom>
          <a:ln w="161925">
            <a:solidFill>
              <a:srgbClr val="FF0000"/>
            </a:solidFill>
            <a:tailEnd type="triangl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Connecteur droit 33">
            <a:extLst>
              <a:ext uri="{FF2B5EF4-FFF2-40B4-BE49-F238E27FC236}">
                <a16:creationId xmlns:a16="http://schemas.microsoft.com/office/drawing/2014/main" id="{D948C197-A1C3-4E49-B885-B038340BDD1E}"/>
              </a:ext>
            </a:extLst>
          </p:cNvPr>
          <p:cNvCxnSpPr/>
          <p:nvPr/>
        </p:nvCxnSpPr>
        <p:spPr>
          <a:xfrm>
            <a:off x="994811" y="5289797"/>
            <a:ext cx="101904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ZoneTexte 42">
            <a:extLst>
              <a:ext uri="{FF2B5EF4-FFF2-40B4-BE49-F238E27FC236}">
                <a16:creationId xmlns:a16="http://schemas.microsoft.com/office/drawing/2014/main" id="{39A3D5AE-B0B3-4EBF-8901-D4FC71465A2D}"/>
              </a:ext>
            </a:extLst>
          </p:cNvPr>
          <p:cNvSpPr txBox="1"/>
          <p:nvPr/>
        </p:nvSpPr>
        <p:spPr>
          <a:xfrm>
            <a:off x="478657" y="5055641"/>
            <a:ext cx="4988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dirty="0" err="1"/>
              <a:t>g.s</a:t>
            </a:r>
            <a:r>
              <a:rPr lang="fr-FR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44694567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A7F0F3-D582-402A-B5FC-0362F90F69E0}" type="datetime1">
              <a:rPr lang="fr-FR" smtClean="0"/>
              <a:t>31/05/2024</a:t>
            </a:fld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Corentin Hiver | Oslo </a:t>
            </a:r>
            <a:r>
              <a:rPr lang="en-US" dirty="0"/>
              <a:t>8th Workshop on Level Density , Gamma Strength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1596-5F9D-49C5-9701-16B3CA54319D}" type="slidenum">
              <a:rPr lang="fr-FR" smtClean="0"/>
              <a:pPr/>
              <a:t>20</a:t>
            </a:fld>
            <a:endParaRPr lang="fr-FR" dirty="0"/>
          </a:p>
        </p:txBody>
      </p:sp>
      <p:sp>
        <p:nvSpPr>
          <p:cNvPr id="42" name="ZoneTexte 41">
            <a:extLst>
              <a:ext uri="{FF2B5EF4-FFF2-40B4-BE49-F238E27FC236}">
                <a16:creationId xmlns:a16="http://schemas.microsoft.com/office/drawing/2014/main" id="{E8CB3F86-3B94-45DB-5D00-A81C14540D09}"/>
              </a:ext>
            </a:extLst>
          </p:cNvPr>
          <p:cNvSpPr txBox="1"/>
          <p:nvPr/>
        </p:nvSpPr>
        <p:spPr>
          <a:xfrm>
            <a:off x="304061" y="896993"/>
            <a:ext cx="149598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>
                <a:solidFill>
                  <a:srgbClr val="002060"/>
                </a:solidFill>
              </a:rPr>
              <a:t>Input </a:t>
            </a:r>
            <a:r>
              <a:rPr lang="fr-FR" dirty="0" err="1">
                <a:solidFill>
                  <a:srgbClr val="002060"/>
                </a:solidFill>
              </a:rPr>
              <a:t>energy</a:t>
            </a:r>
            <a:r>
              <a:rPr lang="fr-FR" dirty="0">
                <a:solidFill>
                  <a:srgbClr val="002060"/>
                </a:solidFill>
              </a:rPr>
              <a:t> :</a:t>
            </a:r>
          </a:p>
          <a:p>
            <a:r>
              <a:rPr lang="fr-FR" dirty="0">
                <a:solidFill>
                  <a:srgbClr val="002060"/>
                </a:solidFill>
              </a:rPr>
              <a:t> </a:t>
            </a:r>
            <a:r>
              <a:rPr lang="fr-FR" dirty="0" err="1">
                <a:solidFill>
                  <a:srgbClr val="002060"/>
                </a:solidFill>
              </a:rPr>
              <a:t>E</a:t>
            </a:r>
            <a:r>
              <a:rPr lang="fr-FR" baseline="-25000" dirty="0" err="1">
                <a:solidFill>
                  <a:srgbClr val="002060"/>
                </a:solidFill>
              </a:rPr>
              <a:t>beam</a:t>
            </a:r>
            <a:r>
              <a:rPr lang="fr-FR" dirty="0" err="1">
                <a:solidFill>
                  <a:srgbClr val="002060"/>
                </a:solidFill>
              </a:rPr>
              <a:t>+Q</a:t>
            </a:r>
            <a:r>
              <a:rPr lang="fr-FR" baseline="-25000" dirty="0">
                <a:solidFill>
                  <a:srgbClr val="002060"/>
                </a:solidFill>
              </a:rPr>
              <a:t>(</a:t>
            </a:r>
            <a:r>
              <a:rPr lang="fr-FR" baseline="-25000" dirty="0" err="1">
                <a:solidFill>
                  <a:srgbClr val="002060"/>
                </a:solidFill>
              </a:rPr>
              <a:t>d,p</a:t>
            </a:r>
            <a:r>
              <a:rPr lang="fr-FR" baseline="-25000" dirty="0">
                <a:solidFill>
                  <a:srgbClr val="002060"/>
                </a:solidFill>
              </a:rPr>
              <a:t>)</a:t>
            </a:r>
            <a:endParaRPr lang="fr-FR" dirty="0">
              <a:solidFill>
                <a:srgbClr val="002060"/>
              </a:solidFill>
            </a:endParaRPr>
          </a:p>
        </p:txBody>
      </p:sp>
      <p:cxnSp>
        <p:nvCxnSpPr>
          <p:cNvPr id="7" name="Connecteur droit 6">
            <a:extLst>
              <a:ext uri="{FF2B5EF4-FFF2-40B4-BE49-F238E27FC236}">
                <a16:creationId xmlns:a16="http://schemas.microsoft.com/office/drawing/2014/main" id="{1CED2F46-1754-DB80-49E6-CC606C139BD1}"/>
              </a:ext>
            </a:extLst>
          </p:cNvPr>
          <p:cNvCxnSpPr>
            <a:cxnSpLocks/>
          </p:cNvCxnSpPr>
          <p:nvPr/>
        </p:nvCxnSpPr>
        <p:spPr>
          <a:xfrm flipH="1" flipV="1">
            <a:off x="2581008" y="2922640"/>
            <a:ext cx="4543805" cy="1735"/>
          </a:xfrm>
          <a:prstGeom prst="line">
            <a:avLst/>
          </a:prstGeom>
          <a:ln w="28575">
            <a:solidFill>
              <a:schemeClr val="accent2">
                <a:lumMod val="60000"/>
                <a:lumOff val="4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ZoneTexte 7">
            <a:extLst>
              <a:ext uri="{FF2B5EF4-FFF2-40B4-BE49-F238E27FC236}">
                <a16:creationId xmlns:a16="http://schemas.microsoft.com/office/drawing/2014/main" id="{CA93C1D1-1423-1390-2107-2C38B9406587}"/>
              </a:ext>
            </a:extLst>
          </p:cNvPr>
          <p:cNvSpPr txBox="1"/>
          <p:nvPr/>
        </p:nvSpPr>
        <p:spPr>
          <a:xfrm>
            <a:off x="2106102" y="2654589"/>
            <a:ext cx="48442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800" dirty="0" err="1">
                <a:solidFill>
                  <a:schemeClr val="accent2">
                    <a:lumMod val="60000"/>
                    <a:lumOff val="40000"/>
                  </a:schemeClr>
                </a:solidFill>
              </a:rPr>
              <a:t>E</a:t>
            </a:r>
            <a:r>
              <a:rPr lang="fr-FR" sz="2800" baseline="-25000" dirty="0" err="1">
                <a:solidFill>
                  <a:schemeClr val="accent2">
                    <a:lumMod val="60000"/>
                    <a:lumOff val="40000"/>
                  </a:schemeClr>
                </a:solidFill>
              </a:rPr>
              <a:t>b</a:t>
            </a:r>
            <a:endParaRPr lang="fr-FR" sz="2800" baseline="-25000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grpSp>
        <p:nvGrpSpPr>
          <p:cNvPr id="10" name="Groupe 9">
            <a:extLst>
              <a:ext uri="{FF2B5EF4-FFF2-40B4-BE49-F238E27FC236}">
                <a16:creationId xmlns:a16="http://schemas.microsoft.com/office/drawing/2014/main" id="{60E8060B-00C4-D03F-10C4-C5D8189AB343}"/>
              </a:ext>
            </a:extLst>
          </p:cNvPr>
          <p:cNvGrpSpPr/>
          <p:nvPr/>
        </p:nvGrpSpPr>
        <p:grpSpPr>
          <a:xfrm>
            <a:off x="2043261" y="1564958"/>
            <a:ext cx="8865472" cy="4822660"/>
            <a:chOff x="2137855" y="1490215"/>
            <a:chExt cx="8865472" cy="4822660"/>
          </a:xfrm>
        </p:grpSpPr>
        <p:grpSp>
          <p:nvGrpSpPr>
            <p:cNvPr id="19" name="Groupe 18">
              <a:extLst>
                <a:ext uri="{FF2B5EF4-FFF2-40B4-BE49-F238E27FC236}">
                  <a16:creationId xmlns:a16="http://schemas.microsoft.com/office/drawing/2014/main" id="{DAB2FE4D-3865-7F9F-E034-018B5C06E1F8}"/>
                </a:ext>
              </a:extLst>
            </p:cNvPr>
            <p:cNvGrpSpPr/>
            <p:nvPr/>
          </p:nvGrpSpPr>
          <p:grpSpPr>
            <a:xfrm>
              <a:off x="2137855" y="1490215"/>
              <a:ext cx="8865472" cy="4822660"/>
              <a:chOff x="386314" y="1033038"/>
              <a:chExt cx="9746706" cy="5302036"/>
            </a:xfrm>
          </p:grpSpPr>
          <p:cxnSp>
            <p:nvCxnSpPr>
              <p:cNvPr id="25" name="Connecteur droit 24">
                <a:extLst>
                  <a:ext uri="{FF2B5EF4-FFF2-40B4-BE49-F238E27FC236}">
                    <a16:creationId xmlns:a16="http://schemas.microsoft.com/office/drawing/2014/main" id="{9B48ADED-66D5-2829-6F91-9B7BAD0C5928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977513" y="2525675"/>
                <a:ext cx="4995462" cy="1907"/>
              </a:xfrm>
              <a:prstGeom prst="line">
                <a:avLst/>
              </a:prstGeom>
              <a:ln w="28575">
                <a:solidFill>
                  <a:schemeClr val="accent2">
                    <a:lumMod val="60000"/>
                    <a:lumOff val="40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7" name="ZoneTexte 26">
                <a:extLst>
                  <a:ext uri="{FF2B5EF4-FFF2-40B4-BE49-F238E27FC236}">
                    <a16:creationId xmlns:a16="http://schemas.microsoft.com/office/drawing/2014/main" id="{6E4EFFC8-77B6-946A-0877-CD7537D420A6}"/>
                  </a:ext>
                </a:extLst>
              </p:cNvPr>
              <p:cNvSpPr txBox="1"/>
              <p:nvPr/>
            </p:nvSpPr>
            <p:spPr>
              <a:xfrm>
                <a:off x="455401" y="2230979"/>
                <a:ext cx="532580" cy="57522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2800" dirty="0" err="1">
                    <a:solidFill>
                      <a:schemeClr val="accent2">
                        <a:lumMod val="60000"/>
                        <a:lumOff val="40000"/>
                      </a:schemeClr>
                    </a:solidFill>
                  </a:rPr>
                  <a:t>E</a:t>
                </a:r>
                <a:r>
                  <a:rPr lang="fr-FR" sz="2800" baseline="-25000" dirty="0" err="1">
                    <a:solidFill>
                      <a:schemeClr val="accent2">
                        <a:lumMod val="60000"/>
                        <a:lumOff val="40000"/>
                      </a:schemeClr>
                    </a:solidFill>
                  </a:rPr>
                  <a:t>b</a:t>
                </a:r>
                <a:endParaRPr lang="fr-FR" sz="2800" baseline="-25000" dirty="0">
                  <a:solidFill>
                    <a:schemeClr val="accent2">
                      <a:lumMod val="60000"/>
                      <a:lumOff val="40000"/>
                    </a:schemeClr>
                  </a:solidFill>
                </a:endParaRPr>
              </a:p>
            </p:txBody>
          </p:sp>
          <p:sp>
            <p:nvSpPr>
              <p:cNvPr id="30" name="ZoneTexte 29">
                <a:extLst>
                  <a:ext uri="{FF2B5EF4-FFF2-40B4-BE49-F238E27FC236}">
                    <a16:creationId xmlns:a16="http://schemas.microsoft.com/office/drawing/2014/main" id="{CACF75E7-C336-08C4-21A2-9F5CD1EB16E9}"/>
                  </a:ext>
                </a:extLst>
              </p:cNvPr>
              <p:cNvSpPr txBox="1"/>
              <p:nvPr/>
            </p:nvSpPr>
            <p:spPr>
              <a:xfrm>
                <a:off x="6820200" y="1945118"/>
                <a:ext cx="489236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2800" dirty="0">
                    <a:solidFill>
                      <a:schemeClr val="accent2">
                        <a:lumMod val="75000"/>
                      </a:schemeClr>
                    </a:solidFill>
                  </a:rPr>
                  <a:t>E</a:t>
                </a:r>
                <a:r>
                  <a:rPr lang="fr-FR" sz="2800" baseline="-25000" dirty="0">
                    <a:solidFill>
                      <a:schemeClr val="accent2">
                        <a:lumMod val="75000"/>
                      </a:schemeClr>
                    </a:solidFill>
                  </a:rPr>
                  <a:t>B</a:t>
                </a:r>
              </a:p>
            </p:txBody>
          </p:sp>
          <p:sp>
            <p:nvSpPr>
              <p:cNvPr id="31" name="ZoneTexte 30">
                <a:extLst>
                  <a:ext uri="{FF2B5EF4-FFF2-40B4-BE49-F238E27FC236}">
                    <a16:creationId xmlns:a16="http://schemas.microsoft.com/office/drawing/2014/main" id="{7C4244DB-BB6C-F74D-4596-86087FE18648}"/>
                  </a:ext>
                </a:extLst>
              </p:cNvPr>
              <p:cNvSpPr txBox="1"/>
              <p:nvPr/>
            </p:nvSpPr>
            <p:spPr>
              <a:xfrm>
                <a:off x="4467039" y="2350814"/>
                <a:ext cx="493405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2800" dirty="0">
                    <a:solidFill>
                      <a:schemeClr val="accent2">
                        <a:lumMod val="75000"/>
                      </a:schemeClr>
                    </a:solidFill>
                  </a:rPr>
                  <a:t>E</a:t>
                </a:r>
                <a:r>
                  <a:rPr lang="fr-FR" sz="2800" baseline="-25000" dirty="0">
                    <a:solidFill>
                      <a:schemeClr val="accent2">
                        <a:lumMod val="75000"/>
                      </a:schemeClr>
                    </a:solidFill>
                  </a:rPr>
                  <a:t>A</a:t>
                </a:r>
              </a:p>
            </p:txBody>
          </p:sp>
          <p:grpSp>
            <p:nvGrpSpPr>
              <p:cNvPr id="32" name="Groupe 31">
                <a:extLst>
                  <a:ext uri="{FF2B5EF4-FFF2-40B4-BE49-F238E27FC236}">
                    <a16:creationId xmlns:a16="http://schemas.microsoft.com/office/drawing/2014/main" id="{AD5FB9FC-67E5-6E72-4CDC-584A4C668146}"/>
                  </a:ext>
                </a:extLst>
              </p:cNvPr>
              <p:cNvGrpSpPr/>
              <p:nvPr/>
            </p:nvGrpSpPr>
            <p:grpSpPr>
              <a:xfrm>
                <a:off x="5198044" y="2635122"/>
                <a:ext cx="511629" cy="369333"/>
                <a:chOff x="5198044" y="2656226"/>
                <a:chExt cx="511629" cy="478860"/>
              </a:xfrm>
            </p:grpSpPr>
            <p:cxnSp>
              <p:nvCxnSpPr>
                <p:cNvPr id="218" name="Connecteur droit 217">
                  <a:extLst>
                    <a:ext uri="{FF2B5EF4-FFF2-40B4-BE49-F238E27FC236}">
                      <a16:creationId xmlns:a16="http://schemas.microsoft.com/office/drawing/2014/main" id="{B9F676E4-00F0-4A26-EF5F-62B95A2A562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198044" y="3135086"/>
                  <a:ext cx="511629" cy="0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9" name="Connecteur droit 218">
                  <a:extLst>
                    <a:ext uri="{FF2B5EF4-FFF2-40B4-BE49-F238E27FC236}">
                      <a16:creationId xmlns:a16="http://schemas.microsoft.com/office/drawing/2014/main" id="{91D941EE-F93E-2B03-B35C-E35CE249720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198044" y="3026229"/>
                  <a:ext cx="511629" cy="0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0" name="Connecteur droit 219">
                  <a:extLst>
                    <a:ext uri="{FF2B5EF4-FFF2-40B4-BE49-F238E27FC236}">
                      <a16:creationId xmlns:a16="http://schemas.microsoft.com/office/drawing/2014/main" id="{BF16A654-3BB4-A543-8DAD-888F766E0E7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198044" y="2852263"/>
                  <a:ext cx="511629" cy="0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1" name="Connecteur droit 220">
                  <a:extLst>
                    <a:ext uri="{FF2B5EF4-FFF2-40B4-BE49-F238E27FC236}">
                      <a16:creationId xmlns:a16="http://schemas.microsoft.com/office/drawing/2014/main" id="{3C68B145-5A0A-CAB8-E435-9EA0102F6EF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198044" y="2656226"/>
                  <a:ext cx="511629" cy="0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33" name="Groupe 32">
                <a:extLst>
                  <a:ext uri="{FF2B5EF4-FFF2-40B4-BE49-F238E27FC236}">
                    <a16:creationId xmlns:a16="http://schemas.microsoft.com/office/drawing/2014/main" id="{9E942249-0E95-9186-1AB9-969868E98F66}"/>
                  </a:ext>
                </a:extLst>
              </p:cNvPr>
              <p:cNvGrpSpPr/>
              <p:nvPr/>
            </p:nvGrpSpPr>
            <p:grpSpPr>
              <a:xfrm>
                <a:off x="5861957" y="2504700"/>
                <a:ext cx="511629" cy="369333"/>
                <a:chOff x="5840185" y="2395174"/>
                <a:chExt cx="511629" cy="478860"/>
              </a:xfrm>
            </p:grpSpPr>
            <p:cxnSp>
              <p:nvCxnSpPr>
                <p:cNvPr id="214" name="Connecteur droit 213">
                  <a:extLst>
                    <a:ext uri="{FF2B5EF4-FFF2-40B4-BE49-F238E27FC236}">
                      <a16:creationId xmlns:a16="http://schemas.microsoft.com/office/drawing/2014/main" id="{53B00C6A-82ED-4348-7FD7-5EC7B543795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840185" y="2874034"/>
                  <a:ext cx="511629" cy="0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5" name="Connecteur droit 214">
                  <a:extLst>
                    <a:ext uri="{FF2B5EF4-FFF2-40B4-BE49-F238E27FC236}">
                      <a16:creationId xmlns:a16="http://schemas.microsoft.com/office/drawing/2014/main" id="{AD4C1642-7843-6B72-AFDF-BCF58BB57EA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840185" y="2765177"/>
                  <a:ext cx="511629" cy="0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6" name="Connecteur droit 215">
                  <a:extLst>
                    <a:ext uri="{FF2B5EF4-FFF2-40B4-BE49-F238E27FC236}">
                      <a16:creationId xmlns:a16="http://schemas.microsoft.com/office/drawing/2014/main" id="{F872840A-43C7-E9C8-AA77-2E80FBDE55B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840185" y="2591211"/>
                  <a:ext cx="511629" cy="0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7" name="Connecteur droit 216">
                  <a:extLst>
                    <a:ext uri="{FF2B5EF4-FFF2-40B4-BE49-F238E27FC236}">
                      <a16:creationId xmlns:a16="http://schemas.microsoft.com/office/drawing/2014/main" id="{04A1BF19-C6E0-B100-B206-4F31FB5E2AD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840185" y="2395174"/>
                  <a:ext cx="511629" cy="0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36" name="Groupe 35">
                <a:extLst>
                  <a:ext uri="{FF2B5EF4-FFF2-40B4-BE49-F238E27FC236}">
                    <a16:creationId xmlns:a16="http://schemas.microsoft.com/office/drawing/2014/main" id="{41F8F46C-2782-DD60-5FC6-C64503397592}"/>
                  </a:ext>
                </a:extLst>
              </p:cNvPr>
              <p:cNvGrpSpPr/>
              <p:nvPr/>
            </p:nvGrpSpPr>
            <p:grpSpPr>
              <a:xfrm>
                <a:off x="5554953" y="3264172"/>
                <a:ext cx="511629" cy="369333"/>
                <a:chOff x="5198044" y="2656226"/>
                <a:chExt cx="511629" cy="478860"/>
              </a:xfrm>
            </p:grpSpPr>
            <p:cxnSp>
              <p:nvCxnSpPr>
                <p:cNvPr id="210" name="Connecteur droit 209">
                  <a:extLst>
                    <a:ext uri="{FF2B5EF4-FFF2-40B4-BE49-F238E27FC236}">
                      <a16:creationId xmlns:a16="http://schemas.microsoft.com/office/drawing/2014/main" id="{49445FEA-0C36-0EAD-8D92-981EA2C4294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198044" y="3135086"/>
                  <a:ext cx="511629" cy="0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1" name="Connecteur droit 210">
                  <a:extLst>
                    <a:ext uri="{FF2B5EF4-FFF2-40B4-BE49-F238E27FC236}">
                      <a16:creationId xmlns:a16="http://schemas.microsoft.com/office/drawing/2014/main" id="{3C803993-0715-1DFB-6462-BC58860E113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198044" y="3026229"/>
                  <a:ext cx="511629" cy="0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2" name="Connecteur droit 211">
                  <a:extLst>
                    <a:ext uri="{FF2B5EF4-FFF2-40B4-BE49-F238E27FC236}">
                      <a16:creationId xmlns:a16="http://schemas.microsoft.com/office/drawing/2014/main" id="{20DBF07F-EEDE-0716-716B-5B7B11E366B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198044" y="2852263"/>
                  <a:ext cx="511629" cy="0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3" name="Connecteur droit 212">
                  <a:extLst>
                    <a:ext uri="{FF2B5EF4-FFF2-40B4-BE49-F238E27FC236}">
                      <a16:creationId xmlns:a16="http://schemas.microsoft.com/office/drawing/2014/main" id="{FB299789-E0DE-EB07-3F1A-A6E030BBBFD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198044" y="2656226"/>
                  <a:ext cx="511629" cy="0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39" name="ZoneTexte 38">
                <a:extLst>
                  <a:ext uri="{FF2B5EF4-FFF2-40B4-BE49-F238E27FC236}">
                    <a16:creationId xmlns:a16="http://schemas.microsoft.com/office/drawing/2014/main" id="{6FA429F1-E40A-B81D-115F-41D6ED0B5F74}"/>
                  </a:ext>
                </a:extLst>
              </p:cNvPr>
              <p:cNvSpPr txBox="1"/>
              <p:nvPr/>
            </p:nvSpPr>
            <p:spPr>
              <a:xfrm>
                <a:off x="2685457" y="4977211"/>
                <a:ext cx="67518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dirty="0"/>
                  <a:t>0</a:t>
                </a:r>
                <a:r>
                  <a:rPr lang="fr-FR" baseline="30000" dirty="0"/>
                  <a:t>+</a:t>
                </a:r>
                <a:r>
                  <a:rPr lang="fr-FR" baseline="-25000" dirty="0"/>
                  <a:t>g.s. </a:t>
                </a:r>
                <a:r>
                  <a:rPr lang="fr-FR" baseline="-25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</a:t>
                </a:r>
                <a:endParaRPr lang="fr-FR" baseline="30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grpSp>
            <p:nvGrpSpPr>
              <p:cNvPr id="40" name="Groupe 39">
                <a:extLst>
                  <a:ext uri="{FF2B5EF4-FFF2-40B4-BE49-F238E27FC236}">
                    <a16:creationId xmlns:a16="http://schemas.microsoft.com/office/drawing/2014/main" id="{4E7F6529-8E2F-6540-3662-0D951DCD3295}"/>
                  </a:ext>
                </a:extLst>
              </p:cNvPr>
              <p:cNvGrpSpPr/>
              <p:nvPr/>
            </p:nvGrpSpPr>
            <p:grpSpPr>
              <a:xfrm>
                <a:off x="2141008" y="2058170"/>
                <a:ext cx="528517" cy="3003686"/>
                <a:chOff x="2141008" y="2058170"/>
                <a:chExt cx="528517" cy="3003686"/>
              </a:xfrm>
            </p:grpSpPr>
            <p:grpSp>
              <p:nvGrpSpPr>
                <p:cNvPr id="98" name="Groupe 97">
                  <a:extLst>
                    <a:ext uri="{FF2B5EF4-FFF2-40B4-BE49-F238E27FC236}">
                      <a16:creationId xmlns:a16="http://schemas.microsoft.com/office/drawing/2014/main" id="{26E15177-D7BE-F7B0-846D-2FFD3CA67C1B}"/>
                    </a:ext>
                  </a:extLst>
                </p:cNvPr>
                <p:cNvGrpSpPr/>
                <p:nvPr/>
              </p:nvGrpSpPr>
              <p:grpSpPr>
                <a:xfrm>
                  <a:off x="2157896" y="4865820"/>
                  <a:ext cx="511629" cy="196036"/>
                  <a:chOff x="2157896" y="4582997"/>
                  <a:chExt cx="511629" cy="478860"/>
                </a:xfrm>
              </p:grpSpPr>
              <p:cxnSp>
                <p:nvCxnSpPr>
                  <p:cNvPr id="206" name="Connecteur droit 205">
                    <a:extLst>
                      <a:ext uri="{FF2B5EF4-FFF2-40B4-BE49-F238E27FC236}">
                        <a16:creationId xmlns:a16="http://schemas.microsoft.com/office/drawing/2014/main" id="{B45B9899-BAC6-8137-4867-0F5B81560755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157896" y="5061857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07" name="Connecteur droit 206">
                    <a:extLst>
                      <a:ext uri="{FF2B5EF4-FFF2-40B4-BE49-F238E27FC236}">
                        <a16:creationId xmlns:a16="http://schemas.microsoft.com/office/drawing/2014/main" id="{05EACD34-05D4-0562-00D5-2DD2015525AD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157896" y="4953000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08" name="Connecteur droit 207">
                    <a:extLst>
                      <a:ext uri="{FF2B5EF4-FFF2-40B4-BE49-F238E27FC236}">
                        <a16:creationId xmlns:a16="http://schemas.microsoft.com/office/drawing/2014/main" id="{B1B7A042-8994-7DE9-A05E-001B602F0F66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157896" y="4779034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09" name="Connecteur droit 208">
                    <a:extLst>
                      <a:ext uri="{FF2B5EF4-FFF2-40B4-BE49-F238E27FC236}">
                        <a16:creationId xmlns:a16="http://schemas.microsoft.com/office/drawing/2014/main" id="{8AA10D1B-37A3-53B8-9C38-CD8D851311DD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157896" y="4582997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99" name="Groupe 98">
                  <a:extLst>
                    <a:ext uri="{FF2B5EF4-FFF2-40B4-BE49-F238E27FC236}">
                      <a16:creationId xmlns:a16="http://schemas.microsoft.com/office/drawing/2014/main" id="{5CD97299-F290-55D8-54F5-B07C6F890B11}"/>
                    </a:ext>
                  </a:extLst>
                </p:cNvPr>
                <p:cNvGrpSpPr/>
                <p:nvPr/>
              </p:nvGrpSpPr>
              <p:grpSpPr>
                <a:xfrm>
                  <a:off x="2157896" y="3777277"/>
                  <a:ext cx="511629" cy="478860"/>
                  <a:chOff x="2413710" y="3733911"/>
                  <a:chExt cx="511629" cy="478860"/>
                </a:xfrm>
              </p:grpSpPr>
              <p:cxnSp>
                <p:nvCxnSpPr>
                  <p:cNvPr id="202" name="Connecteur droit 201">
                    <a:extLst>
                      <a:ext uri="{FF2B5EF4-FFF2-40B4-BE49-F238E27FC236}">
                        <a16:creationId xmlns:a16="http://schemas.microsoft.com/office/drawing/2014/main" id="{34287A71-FB7E-86BC-2EF6-9CF5D76535C9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13710" y="4212771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03" name="Connecteur droit 202">
                    <a:extLst>
                      <a:ext uri="{FF2B5EF4-FFF2-40B4-BE49-F238E27FC236}">
                        <a16:creationId xmlns:a16="http://schemas.microsoft.com/office/drawing/2014/main" id="{361510BF-3E3C-6570-C0E7-4CB106CDD76C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13710" y="4103914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04" name="Connecteur droit 203">
                    <a:extLst>
                      <a:ext uri="{FF2B5EF4-FFF2-40B4-BE49-F238E27FC236}">
                        <a16:creationId xmlns:a16="http://schemas.microsoft.com/office/drawing/2014/main" id="{BB78D08C-4ADF-03E7-0ACF-90C236A9E50D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13710" y="3929948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05" name="Connecteur droit 204">
                    <a:extLst>
                      <a:ext uri="{FF2B5EF4-FFF2-40B4-BE49-F238E27FC236}">
                        <a16:creationId xmlns:a16="http://schemas.microsoft.com/office/drawing/2014/main" id="{5B309A4F-DDB3-D081-6F18-51DD2CBF3078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13710" y="3733911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00" name="Groupe 99">
                  <a:extLst>
                    <a:ext uri="{FF2B5EF4-FFF2-40B4-BE49-F238E27FC236}">
                      <a16:creationId xmlns:a16="http://schemas.microsoft.com/office/drawing/2014/main" id="{516411F1-6EBB-5766-20C0-816C643CA500}"/>
                    </a:ext>
                  </a:extLst>
                </p:cNvPr>
                <p:cNvGrpSpPr/>
                <p:nvPr/>
              </p:nvGrpSpPr>
              <p:grpSpPr>
                <a:xfrm>
                  <a:off x="2150151" y="3633506"/>
                  <a:ext cx="511629" cy="593965"/>
                  <a:chOff x="2413710" y="3733911"/>
                  <a:chExt cx="511629" cy="478860"/>
                </a:xfrm>
              </p:grpSpPr>
              <p:cxnSp>
                <p:nvCxnSpPr>
                  <p:cNvPr id="198" name="Connecteur droit 197">
                    <a:extLst>
                      <a:ext uri="{FF2B5EF4-FFF2-40B4-BE49-F238E27FC236}">
                        <a16:creationId xmlns:a16="http://schemas.microsoft.com/office/drawing/2014/main" id="{5088EF44-9914-1D39-0992-D212112A9853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13710" y="4212771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99" name="Connecteur droit 198">
                    <a:extLst>
                      <a:ext uri="{FF2B5EF4-FFF2-40B4-BE49-F238E27FC236}">
                        <a16:creationId xmlns:a16="http://schemas.microsoft.com/office/drawing/2014/main" id="{66223033-16D0-6A54-2782-4BC6E7918554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13710" y="4103914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00" name="Connecteur droit 199">
                    <a:extLst>
                      <a:ext uri="{FF2B5EF4-FFF2-40B4-BE49-F238E27FC236}">
                        <a16:creationId xmlns:a16="http://schemas.microsoft.com/office/drawing/2014/main" id="{EFA971CF-6479-1055-4B42-59FF9E053F8E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13710" y="3929948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01" name="Connecteur droit 200">
                    <a:extLst>
                      <a:ext uri="{FF2B5EF4-FFF2-40B4-BE49-F238E27FC236}">
                        <a16:creationId xmlns:a16="http://schemas.microsoft.com/office/drawing/2014/main" id="{EA7A1177-9AE6-D08B-5285-CC6F389F1932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13710" y="3733911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01" name="Groupe 100">
                  <a:extLst>
                    <a:ext uri="{FF2B5EF4-FFF2-40B4-BE49-F238E27FC236}">
                      <a16:creationId xmlns:a16="http://schemas.microsoft.com/office/drawing/2014/main" id="{1C494C8B-C04D-5932-3529-77CB336415CE}"/>
                    </a:ext>
                  </a:extLst>
                </p:cNvPr>
                <p:cNvGrpSpPr/>
                <p:nvPr/>
              </p:nvGrpSpPr>
              <p:grpSpPr>
                <a:xfrm>
                  <a:off x="2150150" y="3014174"/>
                  <a:ext cx="511629" cy="665282"/>
                  <a:chOff x="2413710" y="3733911"/>
                  <a:chExt cx="511629" cy="478860"/>
                </a:xfrm>
              </p:grpSpPr>
              <p:cxnSp>
                <p:nvCxnSpPr>
                  <p:cNvPr id="194" name="Connecteur droit 193">
                    <a:extLst>
                      <a:ext uri="{FF2B5EF4-FFF2-40B4-BE49-F238E27FC236}">
                        <a16:creationId xmlns:a16="http://schemas.microsoft.com/office/drawing/2014/main" id="{1DA37514-5D7A-307D-E798-E8F04D785063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13710" y="4212771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95" name="Connecteur droit 194">
                    <a:extLst>
                      <a:ext uri="{FF2B5EF4-FFF2-40B4-BE49-F238E27FC236}">
                        <a16:creationId xmlns:a16="http://schemas.microsoft.com/office/drawing/2014/main" id="{59D01F78-D1C2-444B-2DB3-E7326D5F6D31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13710" y="4103914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96" name="Connecteur droit 195">
                    <a:extLst>
                      <a:ext uri="{FF2B5EF4-FFF2-40B4-BE49-F238E27FC236}">
                        <a16:creationId xmlns:a16="http://schemas.microsoft.com/office/drawing/2014/main" id="{7FB20A37-9F68-E1D2-7EB2-8AAB81A1188D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13710" y="3929948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97" name="Connecteur droit 196">
                    <a:extLst>
                      <a:ext uri="{FF2B5EF4-FFF2-40B4-BE49-F238E27FC236}">
                        <a16:creationId xmlns:a16="http://schemas.microsoft.com/office/drawing/2014/main" id="{37C08D27-E270-0209-30A1-9CFDC5F9BF38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13710" y="3733911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02" name="Groupe 101">
                  <a:extLst>
                    <a:ext uri="{FF2B5EF4-FFF2-40B4-BE49-F238E27FC236}">
                      <a16:creationId xmlns:a16="http://schemas.microsoft.com/office/drawing/2014/main" id="{64A7F6FB-A8E6-2E7C-5F08-421D96253CCE}"/>
                    </a:ext>
                  </a:extLst>
                </p:cNvPr>
                <p:cNvGrpSpPr/>
                <p:nvPr/>
              </p:nvGrpSpPr>
              <p:grpSpPr>
                <a:xfrm>
                  <a:off x="2150149" y="2854441"/>
                  <a:ext cx="511629" cy="478860"/>
                  <a:chOff x="2413710" y="3733911"/>
                  <a:chExt cx="511629" cy="478860"/>
                </a:xfrm>
              </p:grpSpPr>
              <p:cxnSp>
                <p:nvCxnSpPr>
                  <p:cNvPr id="190" name="Connecteur droit 189">
                    <a:extLst>
                      <a:ext uri="{FF2B5EF4-FFF2-40B4-BE49-F238E27FC236}">
                        <a16:creationId xmlns:a16="http://schemas.microsoft.com/office/drawing/2014/main" id="{48ACF3E7-43A7-F6FB-9BB7-0327B583B7CE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13710" y="4212771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91" name="Connecteur droit 190">
                    <a:extLst>
                      <a:ext uri="{FF2B5EF4-FFF2-40B4-BE49-F238E27FC236}">
                        <a16:creationId xmlns:a16="http://schemas.microsoft.com/office/drawing/2014/main" id="{358D66A1-9A72-EE12-05FB-1991A900B7C2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13710" y="4103914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92" name="Connecteur droit 191">
                    <a:extLst>
                      <a:ext uri="{FF2B5EF4-FFF2-40B4-BE49-F238E27FC236}">
                        <a16:creationId xmlns:a16="http://schemas.microsoft.com/office/drawing/2014/main" id="{3FA268BF-C97F-11F9-76F3-F8B046B8B805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13710" y="3929948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93" name="Connecteur droit 192">
                    <a:extLst>
                      <a:ext uri="{FF2B5EF4-FFF2-40B4-BE49-F238E27FC236}">
                        <a16:creationId xmlns:a16="http://schemas.microsoft.com/office/drawing/2014/main" id="{6E1A9570-D850-A139-80A1-044A0A6EC554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13710" y="3733911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03" name="Groupe 102">
                  <a:extLst>
                    <a:ext uri="{FF2B5EF4-FFF2-40B4-BE49-F238E27FC236}">
                      <a16:creationId xmlns:a16="http://schemas.microsoft.com/office/drawing/2014/main" id="{C8544193-868B-DD8E-5AF5-CB786F8784A7}"/>
                    </a:ext>
                  </a:extLst>
                </p:cNvPr>
                <p:cNvGrpSpPr/>
                <p:nvPr/>
              </p:nvGrpSpPr>
              <p:grpSpPr>
                <a:xfrm>
                  <a:off x="2157896" y="2730472"/>
                  <a:ext cx="511629" cy="478860"/>
                  <a:chOff x="2413710" y="3733911"/>
                  <a:chExt cx="511629" cy="478860"/>
                </a:xfrm>
              </p:grpSpPr>
              <p:cxnSp>
                <p:nvCxnSpPr>
                  <p:cNvPr id="186" name="Connecteur droit 185">
                    <a:extLst>
                      <a:ext uri="{FF2B5EF4-FFF2-40B4-BE49-F238E27FC236}">
                        <a16:creationId xmlns:a16="http://schemas.microsoft.com/office/drawing/2014/main" id="{52BC78EC-2A10-F013-BD98-836D7048ECF4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13710" y="4212771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87" name="Connecteur droit 186">
                    <a:extLst>
                      <a:ext uri="{FF2B5EF4-FFF2-40B4-BE49-F238E27FC236}">
                        <a16:creationId xmlns:a16="http://schemas.microsoft.com/office/drawing/2014/main" id="{6A4560F5-DB01-B3E4-D0EC-C6CC529C2451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13710" y="4103914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88" name="Connecteur droit 187">
                    <a:extLst>
                      <a:ext uri="{FF2B5EF4-FFF2-40B4-BE49-F238E27FC236}">
                        <a16:creationId xmlns:a16="http://schemas.microsoft.com/office/drawing/2014/main" id="{6EB3BF5E-E964-B764-54AD-5362621D5D2F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13710" y="3929948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89" name="Connecteur droit 188">
                    <a:extLst>
                      <a:ext uri="{FF2B5EF4-FFF2-40B4-BE49-F238E27FC236}">
                        <a16:creationId xmlns:a16="http://schemas.microsoft.com/office/drawing/2014/main" id="{EF03A3B5-C3F6-6966-AB10-6D8E0655A1A9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13710" y="3733911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04" name="Groupe 103">
                  <a:extLst>
                    <a:ext uri="{FF2B5EF4-FFF2-40B4-BE49-F238E27FC236}">
                      <a16:creationId xmlns:a16="http://schemas.microsoft.com/office/drawing/2014/main" id="{BB31D963-83D2-9A73-31D4-E6A8D151ED56}"/>
                    </a:ext>
                  </a:extLst>
                </p:cNvPr>
                <p:cNvGrpSpPr/>
                <p:nvPr/>
              </p:nvGrpSpPr>
              <p:grpSpPr>
                <a:xfrm>
                  <a:off x="2144147" y="2623776"/>
                  <a:ext cx="522515" cy="478860"/>
                  <a:chOff x="2413710" y="3733911"/>
                  <a:chExt cx="522515" cy="478860"/>
                </a:xfrm>
              </p:grpSpPr>
              <p:cxnSp>
                <p:nvCxnSpPr>
                  <p:cNvPr id="182" name="Connecteur droit 181">
                    <a:extLst>
                      <a:ext uri="{FF2B5EF4-FFF2-40B4-BE49-F238E27FC236}">
                        <a16:creationId xmlns:a16="http://schemas.microsoft.com/office/drawing/2014/main" id="{5DEEDD81-1AC7-B582-6010-CA7EC63C4F7B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13710" y="4212771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83" name="Connecteur droit 182">
                    <a:extLst>
                      <a:ext uri="{FF2B5EF4-FFF2-40B4-BE49-F238E27FC236}">
                        <a16:creationId xmlns:a16="http://schemas.microsoft.com/office/drawing/2014/main" id="{9FE7DD8A-5DA6-CEF3-4A96-9445644CD392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24596" y="4103914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84" name="Connecteur droit 183">
                    <a:extLst>
                      <a:ext uri="{FF2B5EF4-FFF2-40B4-BE49-F238E27FC236}">
                        <a16:creationId xmlns:a16="http://schemas.microsoft.com/office/drawing/2014/main" id="{73C85A12-608B-8E34-73C2-AFA98FA2F645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13710" y="3929948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85" name="Connecteur droit 184">
                    <a:extLst>
                      <a:ext uri="{FF2B5EF4-FFF2-40B4-BE49-F238E27FC236}">
                        <a16:creationId xmlns:a16="http://schemas.microsoft.com/office/drawing/2014/main" id="{DB78A0CD-F4DB-7236-161F-0444FC7CD5A8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13710" y="3733911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05" name="Groupe 104">
                  <a:extLst>
                    <a:ext uri="{FF2B5EF4-FFF2-40B4-BE49-F238E27FC236}">
                      <a16:creationId xmlns:a16="http://schemas.microsoft.com/office/drawing/2014/main" id="{5B34E566-4763-C69A-5A63-D9AE87089CBF}"/>
                    </a:ext>
                  </a:extLst>
                </p:cNvPr>
                <p:cNvGrpSpPr/>
                <p:nvPr/>
              </p:nvGrpSpPr>
              <p:grpSpPr>
                <a:xfrm>
                  <a:off x="2144147" y="2318029"/>
                  <a:ext cx="522515" cy="478860"/>
                  <a:chOff x="2413710" y="3733911"/>
                  <a:chExt cx="522515" cy="478860"/>
                </a:xfrm>
              </p:grpSpPr>
              <p:cxnSp>
                <p:nvCxnSpPr>
                  <p:cNvPr id="178" name="Connecteur droit 177">
                    <a:extLst>
                      <a:ext uri="{FF2B5EF4-FFF2-40B4-BE49-F238E27FC236}">
                        <a16:creationId xmlns:a16="http://schemas.microsoft.com/office/drawing/2014/main" id="{4BA74714-689A-CC83-8E9C-1DCE346A7786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24596" y="4212771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79" name="Connecteur droit 178">
                    <a:extLst>
                      <a:ext uri="{FF2B5EF4-FFF2-40B4-BE49-F238E27FC236}">
                        <a16:creationId xmlns:a16="http://schemas.microsoft.com/office/drawing/2014/main" id="{9A229C97-412A-0B48-DFFC-5F571C60E86B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13710" y="4103914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80" name="Connecteur droit 179">
                    <a:extLst>
                      <a:ext uri="{FF2B5EF4-FFF2-40B4-BE49-F238E27FC236}">
                        <a16:creationId xmlns:a16="http://schemas.microsoft.com/office/drawing/2014/main" id="{CBAE3421-87FF-4F59-58B9-E0DFF8C3EBB8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13710" y="3929948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81" name="Connecteur droit 180">
                    <a:extLst>
                      <a:ext uri="{FF2B5EF4-FFF2-40B4-BE49-F238E27FC236}">
                        <a16:creationId xmlns:a16="http://schemas.microsoft.com/office/drawing/2014/main" id="{894A59CD-FED3-8273-E4F8-C76D1D130418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13710" y="3733911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06" name="Groupe 105">
                  <a:extLst>
                    <a:ext uri="{FF2B5EF4-FFF2-40B4-BE49-F238E27FC236}">
                      <a16:creationId xmlns:a16="http://schemas.microsoft.com/office/drawing/2014/main" id="{A1A5B748-8F03-34E7-2133-EC9CDAE88141}"/>
                    </a:ext>
                  </a:extLst>
                </p:cNvPr>
                <p:cNvGrpSpPr/>
                <p:nvPr/>
              </p:nvGrpSpPr>
              <p:grpSpPr>
                <a:xfrm>
                  <a:off x="2144147" y="2242993"/>
                  <a:ext cx="511629" cy="206369"/>
                  <a:chOff x="2413710" y="3733911"/>
                  <a:chExt cx="511629" cy="478860"/>
                </a:xfrm>
              </p:grpSpPr>
              <p:cxnSp>
                <p:nvCxnSpPr>
                  <p:cNvPr id="174" name="Connecteur droit 173">
                    <a:extLst>
                      <a:ext uri="{FF2B5EF4-FFF2-40B4-BE49-F238E27FC236}">
                        <a16:creationId xmlns:a16="http://schemas.microsoft.com/office/drawing/2014/main" id="{8A0D02BC-A15D-0AA7-6AB6-2C0E0DDCCAA5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13710" y="4212771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75" name="Connecteur droit 174">
                    <a:extLst>
                      <a:ext uri="{FF2B5EF4-FFF2-40B4-BE49-F238E27FC236}">
                        <a16:creationId xmlns:a16="http://schemas.microsoft.com/office/drawing/2014/main" id="{59F0A226-066B-7C80-E32D-34A73E26393E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13710" y="4103914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76" name="Connecteur droit 175">
                    <a:extLst>
                      <a:ext uri="{FF2B5EF4-FFF2-40B4-BE49-F238E27FC236}">
                        <a16:creationId xmlns:a16="http://schemas.microsoft.com/office/drawing/2014/main" id="{1EAE444D-FF71-6AF9-513D-4A122F7BAFF0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13710" y="3929948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77" name="Connecteur droit 176">
                    <a:extLst>
                      <a:ext uri="{FF2B5EF4-FFF2-40B4-BE49-F238E27FC236}">
                        <a16:creationId xmlns:a16="http://schemas.microsoft.com/office/drawing/2014/main" id="{E809CB4A-F228-F437-2EC3-A55AE9D2B0A4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13710" y="3733911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07" name="Groupe 106">
                  <a:extLst>
                    <a:ext uri="{FF2B5EF4-FFF2-40B4-BE49-F238E27FC236}">
                      <a16:creationId xmlns:a16="http://schemas.microsoft.com/office/drawing/2014/main" id="{FC876CFD-CEDA-6B85-4895-30186B0D7B4D}"/>
                    </a:ext>
                  </a:extLst>
                </p:cNvPr>
                <p:cNvGrpSpPr/>
                <p:nvPr/>
              </p:nvGrpSpPr>
              <p:grpSpPr>
                <a:xfrm>
                  <a:off x="2142781" y="2110664"/>
                  <a:ext cx="511629" cy="444534"/>
                  <a:chOff x="2413710" y="3733911"/>
                  <a:chExt cx="511629" cy="478860"/>
                </a:xfrm>
              </p:grpSpPr>
              <p:cxnSp>
                <p:nvCxnSpPr>
                  <p:cNvPr id="118" name="Connecteur droit 117">
                    <a:extLst>
                      <a:ext uri="{FF2B5EF4-FFF2-40B4-BE49-F238E27FC236}">
                        <a16:creationId xmlns:a16="http://schemas.microsoft.com/office/drawing/2014/main" id="{40A21638-4F72-A70D-3225-51A02C5E8E4A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13710" y="4212771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69" name="Connecteur droit 168">
                    <a:extLst>
                      <a:ext uri="{FF2B5EF4-FFF2-40B4-BE49-F238E27FC236}">
                        <a16:creationId xmlns:a16="http://schemas.microsoft.com/office/drawing/2014/main" id="{6937B00A-5A06-1F29-7A3B-1ADC23D95A68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13710" y="4103914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72" name="Connecteur droit 171">
                    <a:extLst>
                      <a:ext uri="{FF2B5EF4-FFF2-40B4-BE49-F238E27FC236}">
                        <a16:creationId xmlns:a16="http://schemas.microsoft.com/office/drawing/2014/main" id="{E4F1CFFB-0C51-4ECB-6292-9A9F8F5012FD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13710" y="3929948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73" name="Connecteur droit 172">
                    <a:extLst>
                      <a:ext uri="{FF2B5EF4-FFF2-40B4-BE49-F238E27FC236}">
                        <a16:creationId xmlns:a16="http://schemas.microsoft.com/office/drawing/2014/main" id="{3E576F98-417B-8A6F-0993-43BBF08A5384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13710" y="3733911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08" name="Groupe 107">
                  <a:extLst>
                    <a:ext uri="{FF2B5EF4-FFF2-40B4-BE49-F238E27FC236}">
                      <a16:creationId xmlns:a16="http://schemas.microsoft.com/office/drawing/2014/main" id="{079B27BD-278D-A6B7-663C-7C9866B8D0B9}"/>
                    </a:ext>
                  </a:extLst>
                </p:cNvPr>
                <p:cNvGrpSpPr/>
                <p:nvPr/>
              </p:nvGrpSpPr>
              <p:grpSpPr>
                <a:xfrm>
                  <a:off x="2157896" y="2058170"/>
                  <a:ext cx="511629" cy="118672"/>
                  <a:chOff x="2413710" y="3733911"/>
                  <a:chExt cx="511629" cy="478860"/>
                </a:xfrm>
              </p:grpSpPr>
              <p:cxnSp>
                <p:nvCxnSpPr>
                  <p:cNvPr id="114" name="Connecteur droit 113">
                    <a:extLst>
                      <a:ext uri="{FF2B5EF4-FFF2-40B4-BE49-F238E27FC236}">
                        <a16:creationId xmlns:a16="http://schemas.microsoft.com/office/drawing/2014/main" id="{8EA75610-FFE0-1684-9257-EA1EFA137930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13710" y="4212771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15" name="Connecteur droit 114">
                    <a:extLst>
                      <a:ext uri="{FF2B5EF4-FFF2-40B4-BE49-F238E27FC236}">
                        <a16:creationId xmlns:a16="http://schemas.microsoft.com/office/drawing/2014/main" id="{5D9426D3-B617-11C1-D464-C6372ED5228E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13710" y="4103914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16" name="Connecteur droit 115">
                    <a:extLst>
                      <a:ext uri="{FF2B5EF4-FFF2-40B4-BE49-F238E27FC236}">
                        <a16:creationId xmlns:a16="http://schemas.microsoft.com/office/drawing/2014/main" id="{5E503711-A99E-C8E6-D0FE-395224A1204E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13710" y="3929948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17" name="Connecteur droit 116">
                    <a:extLst>
                      <a:ext uri="{FF2B5EF4-FFF2-40B4-BE49-F238E27FC236}">
                        <a16:creationId xmlns:a16="http://schemas.microsoft.com/office/drawing/2014/main" id="{FFA6DFC5-C9BA-BF27-9E89-331EF3A11A1A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13710" y="3733911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09" name="Groupe 108">
                  <a:extLst>
                    <a:ext uri="{FF2B5EF4-FFF2-40B4-BE49-F238E27FC236}">
                      <a16:creationId xmlns:a16="http://schemas.microsoft.com/office/drawing/2014/main" id="{6CA0E383-E9AA-E0AA-D3FB-28C8A0DB265A}"/>
                    </a:ext>
                  </a:extLst>
                </p:cNvPr>
                <p:cNvGrpSpPr/>
                <p:nvPr/>
              </p:nvGrpSpPr>
              <p:grpSpPr>
                <a:xfrm>
                  <a:off x="2141008" y="4038103"/>
                  <a:ext cx="511629" cy="593965"/>
                  <a:chOff x="2413710" y="3733911"/>
                  <a:chExt cx="511629" cy="478860"/>
                </a:xfrm>
              </p:grpSpPr>
              <p:cxnSp>
                <p:nvCxnSpPr>
                  <p:cNvPr id="110" name="Connecteur droit 109">
                    <a:extLst>
                      <a:ext uri="{FF2B5EF4-FFF2-40B4-BE49-F238E27FC236}">
                        <a16:creationId xmlns:a16="http://schemas.microsoft.com/office/drawing/2014/main" id="{5D71B244-61C7-1DC1-5A62-14378C9F6A05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13710" y="4212771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11" name="Connecteur droit 110">
                    <a:extLst>
                      <a:ext uri="{FF2B5EF4-FFF2-40B4-BE49-F238E27FC236}">
                        <a16:creationId xmlns:a16="http://schemas.microsoft.com/office/drawing/2014/main" id="{9E948FB8-FF7C-BE51-D2B8-AB65910BCCCE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13710" y="4103914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12" name="Connecteur droit 111">
                    <a:extLst>
                      <a:ext uri="{FF2B5EF4-FFF2-40B4-BE49-F238E27FC236}">
                        <a16:creationId xmlns:a16="http://schemas.microsoft.com/office/drawing/2014/main" id="{747507EC-43DA-752D-E92C-F28A1C884301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13710" y="3929948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13" name="Connecteur droit 112">
                    <a:extLst>
                      <a:ext uri="{FF2B5EF4-FFF2-40B4-BE49-F238E27FC236}">
                        <a16:creationId xmlns:a16="http://schemas.microsoft.com/office/drawing/2014/main" id="{CCFD3C40-B8FF-B18E-2CE4-5381625C39A0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13710" y="3733911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cxnSp>
            <p:nvCxnSpPr>
              <p:cNvPr id="41" name="Connecteur droit 40">
                <a:extLst>
                  <a:ext uri="{FF2B5EF4-FFF2-40B4-BE49-F238E27FC236}">
                    <a16:creationId xmlns:a16="http://schemas.microsoft.com/office/drawing/2014/main" id="{1AA318DA-6096-659F-B4B7-B1439D52503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141008" y="2493814"/>
                <a:ext cx="511629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Connecteur droit 52">
                <a:extLst>
                  <a:ext uri="{FF2B5EF4-FFF2-40B4-BE49-F238E27FC236}">
                    <a16:creationId xmlns:a16="http://schemas.microsoft.com/office/drawing/2014/main" id="{95A1723C-3B45-3B89-D10F-D642C6CDFCF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161032" y="2102193"/>
                <a:ext cx="511629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54" name="Groupe 53">
                <a:extLst>
                  <a:ext uri="{FF2B5EF4-FFF2-40B4-BE49-F238E27FC236}">
                    <a16:creationId xmlns:a16="http://schemas.microsoft.com/office/drawing/2014/main" id="{098A00C0-0E21-3B94-BCFD-F83B2CE881BB}"/>
                  </a:ext>
                </a:extLst>
              </p:cNvPr>
              <p:cNvGrpSpPr/>
              <p:nvPr/>
            </p:nvGrpSpPr>
            <p:grpSpPr>
              <a:xfrm>
                <a:off x="386314" y="1033038"/>
                <a:ext cx="9746706" cy="5302036"/>
                <a:chOff x="386314" y="1033038"/>
                <a:chExt cx="9746706" cy="5302036"/>
              </a:xfrm>
            </p:grpSpPr>
            <p:grpSp>
              <p:nvGrpSpPr>
                <p:cNvPr id="68" name="Groupe 67">
                  <a:extLst>
                    <a:ext uri="{FF2B5EF4-FFF2-40B4-BE49-F238E27FC236}">
                      <a16:creationId xmlns:a16="http://schemas.microsoft.com/office/drawing/2014/main" id="{A6699F24-7888-1681-33F3-083C4A89767B}"/>
                    </a:ext>
                  </a:extLst>
                </p:cNvPr>
                <p:cNvGrpSpPr/>
                <p:nvPr/>
              </p:nvGrpSpPr>
              <p:grpSpPr>
                <a:xfrm>
                  <a:off x="386314" y="1033038"/>
                  <a:ext cx="9746706" cy="5156454"/>
                  <a:chOff x="386314" y="1033038"/>
                  <a:chExt cx="9746706" cy="5156454"/>
                </a:xfrm>
              </p:grpSpPr>
              <p:grpSp>
                <p:nvGrpSpPr>
                  <p:cNvPr id="81" name="Groupe 80">
                    <a:extLst>
                      <a:ext uri="{FF2B5EF4-FFF2-40B4-BE49-F238E27FC236}">
                        <a16:creationId xmlns:a16="http://schemas.microsoft.com/office/drawing/2014/main" id="{0877ED12-96F3-8594-C5C1-074B68325E47}"/>
                      </a:ext>
                    </a:extLst>
                  </p:cNvPr>
                  <p:cNvGrpSpPr/>
                  <p:nvPr/>
                </p:nvGrpSpPr>
                <p:grpSpPr>
                  <a:xfrm>
                    <a:off x="386314" y="1033038"/>
                    <a:ext cx="9746706" cy="4582401"/>
                    <a:chOff x="4844727" y="1446205"/>
                    <a:chExt cx="8110771" cy="4751324"/>
                  </a:xfrm>
                </p:grpSpPr>
                <p:sp>
                  <p:nvSpPr>
                    <p:cNvPr id="92" name="ZoneTexte 91">
                      <a:extLst>
                        <a:ext uri="{FF2B5EF4-FFF2-40B4-BE49-F238E27FC236}">
                          <a16:creationId xmlns:a16="http://schemas.microsoft.com/office/drawing/2014/main" id="{0185020F-7436-637E-1587-DA3CCFE90BFC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4902218" y="1446205"/>
                      <a:ext cx="413791" cy="478684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pPr algn="ctr"/>
                      <a:r>
                        <a:rPr lang="fr-FR" sz="2400" dirty="0"/>
                        <a:t>Ep</a:t>
                      </a:r>
                    </a:p>
                  </p:txBody>
                </p:sp>
                <p:grpSp>
                  <p:nvGrpSpPr>
                    <p:cNvPr id="93" name="Groupe 92">
                      <a:extLst>
                        <a:ext uri="{FF2B5EF4-FFF2-40B4-BE49-F238E27FC236}">
                          <a16:creationId xmlns:a16="http://schemas.microsoft.com/office/drawing/2014/main" id="{C223F28E-5A85-C857-2824-5247A166F661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4844727" y="1464343"/>
                      <a:ext cx="8110771" cy="4733186"/>
                      <a:chOff x="4844727" y="1464343"/>
                      <a:chExt cx="8110771" cy="4733186"/>
                    </a:xfrm>
                  </p:grpSpPr>
                  <p:cxnSp>
                    <p:nvCxnSpPr>
                      <p:cNvPr id="95" name="Connecteur droit avec flèche 94">
                        <a:extLst>
                          <a:ext uri="{FF2B5EF4-FFF2-40B4-BE49-F238E27FC236}">
                            <a16:creationId xmlns:a16="http://schemas.microsoft.com/office/drawing/2014/main" id="{2EFE0E62-EC78-CCD2-62CB-4FF873E8A564}"/>
                          </a:ext>
                        </a:extLst>
                      </p:cNvPr>
                      <p:cNvCxnSpPr>
                        <a:cxnSpLocks/>
                      </p:cNvCxnSpPr>
                      <p:nvPr/>
                    </p:nvCxnSpPr>
                    <p:spPr>
                      <a:xfrm>
                        <a:off x="4844727" y="6187142"/>
                        <a:ext cx="8110771" cy="0"/>
                      </a:xfrm>
                      <a:prstGeom prst="straightConnector1">
                        <a:avLst/>
                      </a:prstGeom>
                      <a:ln w="28575">
                        <a:tailEnd type="triangle"/>
                      </a:ln>
                    </p:spPr>
                    <p:style>
                      <a:lnRef idx="1">
                        <a:schemeClr val="dk1"/>
                      </a:lnRef>
                      <a:fillRef idx="0">
                        <a:schemeClr val="dk1"/>
                      </a:fillRef>
                      <a:effectRef idx="0">
                        <a:schemeClr val="dk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96" name="Connecteur droit avec flèche 95">
                        <a:extLst>
                          <a:ext uri="{FF2B5EF4-FFF2-40B4-BE49-F238E27FC236}">
                            <a16:creationId xmlns:a16="http://schemas.microsoft.com/office/drawing/2014/main" id="{2CE89A55-F8A5-4AF8-C214-65CF14EC5D99}"/>
                          </a:ext>
                        </a:extLst>
                      </p:cNvPr>
                      <p:cNvCxnSpPr>
                        <a:cxnSpLocks/>
                      </p:cNvCxnSpPr>
                      <p:nvPr/>
                    </p:nvCxnSpPr>
                    <p:spPr>
                      <a:xfrm flipV="1">
                        <a:off x="5326764" y="1464343"/>
                        <a:ext cx="24327" cy="4733186"/>
                      </a:xfrm>
                      <a:prstGeom prst="straightConnector1">
                        <a:avLst/>
                      </a:prstGeom>
                      <a:ln w="28575">
                        <a:tailEnd type="triangle"/>
                      </a:ln>
                    </p:spPr>
                    <p:style>
                      <a:lnRef idx="1">
                        <a:schemeClr val="dk1"/>
                      </a:lnRef>
                      <a:fillRef idx="0">
                        <a:schemeClr val="dk1"/>
                      </a:fillRef>
                      <a:effectRef idx="0">
                        <a:schemeClr val="dk1"/>
                      </a:effectRef>
                      <a:fontRef idx="minor">
                        <a:schemeClr val="tx1"/>
                      </a:fontRef>
                    </p:style>
                  </p:cxnSp>
                </p:grpSp>
              </p:grpSp>
              <p:sp>
                <p:nvSpPr>
                  <p:cNvPr id="83" name="Forme libre : forme 82">
                    <a:extLst>
                      <a:ext uri="{FF2B5EF4-FFF2-40B4-BE49-F238E27FC236}">
                        <a16:creationId xmlns:a16="http://schemas.microsoft.com/office/drawing/2014/main" id="{727B9447-7E39-8A85-EF6A-D46FD1BE262B}"/>
                      </a:ext>
                    </a:extLst>
                  </p:cNvPr>
                  <p:cNvSpPr/>
                  <p:nvPr/>
                </p:nvSpPr>
                <p:spPr>
                  <a:xfrm>
                    <a:off x="1008805" y="1363752"/>
                    <a:ext cx="7405705" cy="4651769"/>
                  </a:xfrm>
                  <a:custGeom>
                    <a:avLst/>
                    <a:gdLst>
                      <a:gd name="connsiteX0" fmla="*/ 0 w 5184843"/>
                      <a:gd name="connsiteY0" fmla="*/ 0 h 4278196"/>
                      <a:gd name="connsiteX1" fmla="*/ 875490 w 5184843"/>
                      <a:gd name="connsiteY1" fmla="*/ 4260714 h 4278196"/>
                      <a:gd name="connsiteX2" fmla="*/ 3025302 w 5184843"/>
                      <a:gd name="connsiteY2" fmla="*/ 1556425 h 4278196"/>
                      <a:gd name="connsiteX3" fmla="*/ 3988341 w 5184843"/>
                      <a:gd name="connsiteY3" fmla="*/ 2733472 h 4278196"/>
                      <a:gd name="connsiteX4" fmla="*/ 4805464 w 5184843"/>
                      <a:gd name="connsiteY4" fmla="*/ 1498059 h 4278196"/>
                      <a:gd name="connsiteX5" fmla="*/ 5184843 w 5184843"/>
                      <a:gd name="connsiteY5" fmla="*/ 1313234 h 4278196"/>
                      <a:gd name="connsiteX0" fmla="*/ 0 w 5184843"/>
                      <a:gd name="connsiteY0" fmla="*/ 0 h 4323991"/>
                      <a:gd name="connsiteX1" fmla="*/ 875490 w 5184843"/>
                      <a:gd name="connsiteY1" fmla="*/ 4260714 h 4323991"/>
                      <a:gd name="connsiteX2" fmla="*/ 2282188 w 5184843"/>
                      <a:gd name="connsiteY2" fmla="*/ 2485724 h 4323991"/>
                      <a:gd name="connsiteX3" fmla="*/ 3025302 w 5184843"/>
                      <a:gd name="connsiteY3" fmla="*/ 1556425 h 4323991"/>
                      <a:gd name="connsiteX4" fmla="*/ 3988341 w 5184843"/>
                      <a:gd name="connsiteY4" fmla="*/ 2733472 h 4323991"/>
                      <a:gd name="connsiteX5" fmla="*/ 4805464 w 5184843"/>
                      <a:gd name="connsiteY5" fmla="*/ 1498059 h 4323991"/>
                      <a:gd name="connsiteX6" fmla="*/ 5184843 w 5184843"/>
                      <a:gd name="connsiteY6" fmla="*/ 1313234 h 4323991"/>
                      <a:gd name="connsiteX0" fmla="*/ 0 w 5184843"/>
                      <a:gd name="connsiteY0" fmla="*/ 0 h 4361108"/>
                      <a:gd name="connsiteX1" fmla="*/ 875490 w 5184843"/>
                      <a:gd name="connsiteY1" fmla="*/ 4260714 h 4361108"/>
                      <a:gd name="connsiteX2" fmla="*/ 2192977 w 5184843"/>
                      <a:gd name="connsiteY2" fmla="*/ 2899261 h 4361108"/>
                      <a:gd name="connsiteX3" fmla="*/ 3025302 w 5184843"/>
                      <a:gd name="connsiteY3" fmla="*/ 1556425 h 4361108"/>
                      <a:gd name="connsiteX4" fmla="*/ 3988341 w 5184843"/>
                      <a:gd name="connsiteY4" fmla="*/ 2733472 h 4361108"/>
                      <a:gd name="connsiteX5" fmla="*/ 4805464 w 5184843"/>
                      <a:gd name="connsiteY5" fmla="*/ 1498059 h 4361108"/>
                      <a:gd name="connsiteX6" fmla="*/ 5184843 w 5184843"/>
                      <a:gd name="connsiteY6" fmla="*/ 1313234 h 4361108"/>
                      <a:gd name="connsiteX0" fmla="*/ 0 w 5184843"/>
                      <a:gd name="connsiteY0" fmla="*/ 0 h 4260859"/>
                      <a:gd name="connsiteX1" fmla="*/ 875490 w 5184843"/>
                      <a:gd name="connsiteY1" fmla="*/ 4260714 h 4260859"/>
                      <a:gd name="connsiteX2" fmla="*/ 2192977 w 5184843"/>
                      <a:gd name="connsiteY2" fmla="*/ 2899261 h 4260859"/>
                      <a:gd name="connsiteX3" fmla="*/ 3025302 w 5184843"/>
                      <a:gd name="connsiteY3" fmla="*/ 1556425 h 4260859"/>
                      <a:gd name="connsiteX4" fmla="*/ 3988341 w 5184843"/>
                      <a:gd name="connsiteY4" fmla="*/ 2733472 h 4260859"/>
                      <a:gd name="connsiteX5" fmla="*/ 4805464 w 5184843"/>
                      <a:gd name="connsiteY5" fmla="*/ 1498059 h 4260859"/>
                      <a:gd name="connsiteX6" fmla="*/ 5184843 w 5184843"/>
                      <a:gd name="connsiteY6" fmla="*/ 1313234 h 4260859"/>
                      <a:gd name="connsiteX0" fmla="*/ 0 w 5184843"/>
                      <a:gd name="connsiteY0" fmla="*/ 0 h 4260859"/>
                      <a:gd name="connsiteX1" fmla="*/ 875490 w 5184843"/>
                      <a:gd name="connsiteY1" fmla="*/ 4260714 h 4260859"/>
                      <a:gd name="connsiteX2" fmla="*/ 2192977 w 5184843"/>
                      <a:gd name="connsiteY2" fmla="*/ 2899261 h 4260859"/>
                      <a:gd name="connsiteX3" fmla="*/ 3025302 w 5184843"/>
                      <a:gd name="connsiteY3" fmla="*/ 1556425 h 4260859"/>
                      <a:gd name="connsiteX4" fmla="*/ 3988341 w 5184843"/>
                      <a:gd name="connsiteY4" fmla="*/ 2733472 h 4260859"/>
                      <a:gd name="connsiteX5" fmla="*/ 4805464 w 5184843"/>
                      <a:gd name="connsiteY5" fmla="*/ 1498059 h 4260859"/>
                      <a:gd name="connsiteX6" fmla="*/ 5184843 w 5184843"/>
                      <a:gd name="connsiteY6" fmla="*/ 1313234 h 4260859"/>
                      <a:gd name="connsiteX0" fmla="*/ 0 w 6174281"/>
                      <a:gd name="connsiteY0" fmla="*/ 0 h 4823252"/>
                      <a:gd name="connsiteX1" fmla="*/ 875490 w 6174281"/>
                      <a:gd name="connsiteY1" fmla="*/ 4260714 h 4823252"/>
                      <a:gd name="connsiteX2" fmla="*/ 2192977 w 6174281"/>
                      <a:gd name="connsiteY2" fmla="*/ 2899261 h 4823252"/>
                      <a:gd name="connsiteX3" fmla="*/ 3025302 w 6174281"/>
                      <a:gd name="connsiteY3" fmla="*/ 1556425 h 4823252"/>
                      <a:gd name="connsiteX4" fmla="*/ 3988341 w 6174281"/>
                      <a:gd name="connsiteY4" fmla="*/ 2733472 h 4823252"/>
                      <a:gd name="connsiteX5" fmla="*/ 4805464 w 6174281"/>
                      <a:gd name="connsiteY5" fmla="*/ 1498059 h 4823252"/>
                      <a:gd name="connsiteX6" fmla="*/ 6174281 w 6174281"/>
                      <a:gd name="connsiteY6" fmla="*/ 4823252 h 4823252"/>
                      <a:gd name="connsiteX0" fmla="*/ 0 w 6174281"/>
                      <a:gd name="connsiteY0" fmla="*/ 0 h 4823252"/>
                      <a:gd name="connsiteX1" fmla="*/ 875490 w 6174281"/>
                      <a:gd name="connsiteY1" fmla="*/ 4260714 h 4823252"/>
                      <a:gd name="connsiteX2" fmla="*/ 2192977 w 6174281"/>
                      <a:gd name="connsiteY2" fmla="*/ 2899261 h 4823252"/>
                      <a:gd name="connsiteX3" fmla="*/ 3025302 w 6174281"/>
                      <a:gd name="connsiteY3" fmla="*/ 1556425 h 4823252"/>
                      <a:gd name="connsiteX4" fmla="*/ 3988341 w 6174281"/>
                      <a:gd name="connsiteY4" fmla="*/ 2733472 h 4823252"/>
                      <a:gd name="connsiteX5" fmla="*/ 4805464 w 6174281"/>
                      <a:gd name="connsiteY5" fmla="*/ 1498059 h 4823252"/>
                      <a:gd name="connsiteX6" fmla="*/ 6174281 w 6174281"/>
                      <a:gd name="connsiteY6" fmla="*/ 4823252 h 4823252"/>
                      <a:gd name="connsiteX0" fmla="*/ 0 w 6174281"/>
                      <a:gd name="connsiteY0" fmla="*/ 0 h 4823252"/>
                      <a:gd name="connsiteX1" fmla="*/ 875490 w 6174281"/>
                      <a:gd name="connsiteY1" fmla="*/ 4260714 h 4823252"/>
                      <a:gd name="connsiteX2" fmla="*/ 2192977 w 6174281"/>
                      <a:gd name="connsiteY2" fmla="*/ 2899261 h 4823252"/>
                      <a:gd name="connsiteX3" fmla="*/ 3025302 w 6174281"/>
                      <a:gd name="connsiteY3" fmla="*/ 1556425 h 4823252"/>
                      <a:gd name="connsiteX4" fmla="*/ 3988341 w 6174281"/>
                      <a:gd name="connsiteY4" fmla="*/ 2733472 h 4823252"/>
                      <a:gd name="connsiteX5" fmla="*/ 4805464 w 6174281"/>
                      <a:gd name="connsiteY5" fmla="*/ 1498059 h 4823252"/>
                      <a:gd name="connsiteX6" fmla="*/ 6174281 w 6174281"/>
                      <a:gd name="connsiteY6" fmla="*/ 4823252 h 4823252"/>
                      <a:gd name="connsiteX0" fmla="*/ 0 w 6174281"/>
                      <a:gd name="connsiteY0" fmla="*/ 0 h 4823252"/>
                      <a:gd name="connsiteX1" fmla="*/ 875490 w 6174281"/>
                      <a:gd name="connsiteY1" fmla="*/ 4260714 h 4823252"/>
                      <a:gd name="connsiteX2" fmla="*/ 2192977 w 6174281"/>
                      <a:gd name="connsiteY2" fmla="*/ 2899261 h 4823252"/>
                      <a:gd name="connsiteX3" fmla="*/ 3025302 w 6174281"/>
                      <a:gd name="connsiteY3" fmla="*/ 1556425 h 4823252"/>
                      <a:gd name="connsiteX4" fmla="*/ 3988341 w 6174281"/>
                      <a:gd name="connsiteY4" fmla="*/ 2733472 h 4823252"/>
                      <a:gd name="connsiteX5" fmla="*/ 5008218 w 6174281"/>
                      <a:gd name="connsiteY5" fmla="*/ 1498059 h 4823252"/>
                      <a:gd name="connsiteX6" fmla="*/ 6174281 w 6174281"/>
                      <a:gd name="connsiteY6" fmla="*/ 4823252 h 4823252"/>
                      <a:gd name="connsiteX0" fmla="*/ 0 w 6174281"/>
                      <a:gd name="connsiteY0" fmla="*/ 0 h 4823252"/>
                      <a:gd name="connsiteX1" fmla="*/ 875490 w 6174281"/>
                      <a:gd name="connsiteY1" fmla="*/ 4260714 h 4823252"/>
                      <a:gd name="connsiteX2" fmla="*/ 2192977 w 6174281"/>
                      <a:gd name="connsiteY2" fmla="*/ 2899261 h 4823252"/>
                      <a:gd name="connsiteX3" fmla="*/ 3179394 w 6174281"/>
                      <a:gd name="connsiteY3" fmla="*/ 1445477 h 4823252"/>
                      <a:gd name="connsiteX4" fmla="*/ 3988341 w 6174281"/>
                      <a:gd name="connsiteY4" fmla="*/ 2733472 h 4823252"/>
                      <a:gd name="connsiteX5" fmla="*/ 5008218 w 6174281"/>
                      <a:gd name="connsiteY5" fmla="*/ 1498059 h 4823252"/>
                      <a:gd name="connsiteX6" fmla="*/ 6174281 w 6174281"/>
                      <a:gd name="connsiteY6" fmla="*/ 4823252 h 4823252"/>
                      <a:gd name="connsiteX0" fmla="*/ 0 w 6174281"/>
                      <a:gd name="connsiteY0" fmla="*/ 0 h 4823252"/>
                      <a:gd name="connsiteX1" fmla="*/ 875490 w 6174281"/>
                      <a:gd name="connsiteY1" fmla="*/ 4260714 h 4823252"/>
                      <a:gd name="connsiteX2" fmla="*/ 2192977 w 6174281"/>
                      <a:gd name="connsiteY2" fmla="*/ 2899261 h 4823252"/>
                      <a:gd name="connsiteX3" fmla="*/ 3179394 w 6174281"/>
                      <a:gd name="connsiteY3" fmla="*/ 1445477 h 4823252"/>
                      <a:gd name="connsiteX4" fmla="*/ 3988341 w 6174281"/>
                      <a:gd name="connsiteY4" fmla="*/ 2733472 h 4823252"/>
                      <a:gd name="connsiteX5" fmla="*/ 5008218 w 6174281"/>
                      <a:gd name="connsiteY5" fmla="*/ 1498059 h 4823252"/>
                      <a:gd name="connsiteX6" fmla="*/ 6174281 w 6174281"/>
                      <a:gd name="connsiteY6" fmla="*/ 4823252 h 4823252"/>
                      <a:gd name="connsiteX0" fmla="*/ 0 w 6174281"/>
                      <a:gd name="connsiteY0" fmla="*/ 0 h 4823252"/>
                      <a:gd name="connsiteX1" fmla="*/ 875490 w 6174281"/>
                      <a:gd name="connsiteY1" fmla="*/ 4260714 h 4823252"/>
                      <a:gd name="connsiteX2" fmla="*/ 2192977 w 6174281"/>
                      <a:gd name="connsiteY2" fmla="*/ 2899261 h 4823252"/>
                      <a:gd name="connsiteX3" fmla="*/ 3179394 w 6174281"/>
                      <a:gd name="connsiteY3" fmla="*/ 1445477 h 4823252"/>
                      <a:gd name="connsiteX4" fmla="*/ 3988341 w 6174281"/>
                      <a:gd name="connsiteY4" fmla="*/ 2733472 h 4823252"/>
                      <a:gd name="connsiteX5" fmla="*/ 5008218 w 6174281"/>
                      <a:gd name="connsiteY5" fmla="*/ 1498059 h 4823252"/>
                      <a:gd name="connsiteX6" fmla="*/ 6174281 w 6174281"/>
                      <a:gd name="connsiteY6" fmla="*/ 4823252 h 4823252"/>
                      <a:gd name="connsiteX0" fmla="*/ 0 w 6174281"/>
                      <a:gd name="connsiteY0" fmla="*/ 0 h 4823252"/>
                      <a:gd name="connsiteX1" fmla="*/ 875490 w 6174281"/>
                      <a:gd name="connsiteY1" fmla="*/ 4260714 h 4823252"/>
                      <a:gd name="connsiteX2" fmla="*/ 2192977 w 6174281"/>
                      <a:gd name="connsiteY2" fmla="*/ 2899261 h 4823252"/>
                      <a:gd name="connsiteX3" fmla="*/ 3179394 w 6174281"/>
                      <a:gd name="connsiteY3" fmla="*/ 1445477 h 4823252"/>
                      <a:gd name="connsiteX4" fmla="*/ 3988341 w 6174281"/>
                      <a:gd name="connsiteY4" fmla="*/ 2733472 h 4823252"/>
                      <a:gd name="connsiteX5" fmla="*/ 5008218 w 6174281"/>
                      <a:gd name="connsiteY5" fmla="*/ 1498059 h 4823252"/>
                      <a:gd name="connsiteX6" fmla="*/ 6174281 w 6174281"/>
                      <a:gd name="connsiteY6" fmla="*/ 4823252 h 4823252"/>
                      <a:gd name="connsiteX0" fmla="*/ 0 w 6174281"/>
                      <a:gd name="connsiteY0" fmla="*/ 0 h 4823252"/>
                      <a:gd name="connsiteX1" fmla="*/ 875490 w 6174281"/>
                      <a:gd name="connsiteY1" fmla="*/ 4260714 h 4823252"/>
                      <a:gd name="connsiteX2" fmla="*/ 2192977 w 6174281"/>
                      <a:gd name="connsiteY2" fmla="*/ 2893994 h 4823252"/>
                      <a:gd name="connsiteX3" fmla="*/ 3179394 w 6174281"/>
                      <a:gd name="connsiteY3" fmla="*/ 1445477 h 4823252"/>
                      <a:gd name="connsiteX4" fmla="*/ 3988341 w 6174281"/>
                      <a:gd name="connsiteY4" fmla="*/ 2733472 h 4823252"/>
                      <a:gd name="connsiteX5" fmla="*/ 5008218 w 6174281"/>
                      <a:gd name="connsiteY5" fmla="*/ 1498059 h 4823252"/>
                      <a:gd name="connsiteX6" fmla="*/ 6174281 w 6174281"/>
                      <a:gd name="connsiteY6" fmla="*/ 4823252 h 4823252"/>
                      <a:gd name="connsiteX0" fmla="*/ 0 w 6174281"/>
                      <a:gd name="connsiteY0" fmla="*/ 0 h 4823252"/>
                      <a:gd name="connsiteX1" fmla="*/ 773843 w 6174281"/>
                      <a:gd name="connsiteY1" fmla="*/ 4171170 h 4823252"/>
                      <a:gd name="connsiteX2" fmla="*/ 2192977 w 6174281"/>
                      <a:gd name="connsiteY2" fmla="*/ 2893994 h 4823252"/>
                      <a:gd name="connsiteX3" fmla="*/ 3179394 w 6174281"/>
                      <a:gd name="connsiteY3" fmla="*/ 1445477 h 4823252"/>
                      <a:gd name="connsiteX4" fmla="*/ 3988341 w 6174281"/>
                      <a:gd name="connsiteY4" fmla="*/ 2733472 h 4823252"/>
                      <a:gd name="connsiteX5" fmla="*/ 5008218 w 6174281"/>
                      <a:gd name="connsiteY5" fmla="*/ 1498059 h 4823252"/>
                      <a:gd name="connsiteX6" fmla="*/ 6174281 w 6174281"/>
                      <a:gd name="connsiteY6" fmla="*/ 4823252 h 4823252"/>
                      <a:gd name="connsiteX0" fmla="*/ 0 w 6174281"/>
                      <a:gd name="connsiteY0" fmla="*/ 0 h 4823252"/>
                      <a:gd name="connsiteX1" fmla="*/ 773843 w 6174281"/>
                      <a:gd name="connsiteY1" fmla="*/ 4171170 h 4823252"/>
                      <a:gd name="connsiteX2" fmla="*/ 2192977 w 6174281"/>
                      <a:gd name="connsiteY2" fmla="*/ 2893994 h 4823252"/>
                      <a:gd name="connsiteX3" fmla="*/ 3179394 w 6174281"/>
                      <a:gd name="connsiteY3" fmla="*/ 1445477 h 4823252"/>
                      <a:gd name="connsiteX4" fmla="*/ 3988341 w 6174281"/>
                      <a:gd name="connsiteY4" fmla="*/ 2733472 h 4823252"/>
                      <a:gd name="connsiteX5" fmla="*/ 5008218 w 6174281"/>
                      <a:gd name="connsiteY5" fmla="*/ 1498059 h 4823252"/>
                      <a:gd name="connsiteX6" fmla="*/ 6174281 w 6174281"/>
                      <a:gd name="connsiteY6" fmla="*/ 4823252 h 4823252"/>
                      <a:gd name="connsiteX0" fmla="*/ 0 w 6174281"/>
                      <a:gd name="connsiteY0" fmla="*/ 0 h 4823252"/>
                      <a:gd name="connsiteX1" fmla="*/ 939019 w 6174281"/>
                      <a:gd name="connsiteY1" fmla="*/ 4271248 h 4823252"/>
                      <a:gd name="connsiteX2" fmla="*/ 2192977 w 6174281"/>
                      <a:gd name="connsiteY2" fmla="*/ 2893994 h 4823252"/>
                      <a:gd name="connsiteX3" fmla="*/ 3179394 w 6174281"/>
                      <a:gd name="connsiteY3" fmla="*/ 1445477 h 4823252"/>
                      <a:gd name="connsiteX4" fmla="*/ 3988341 w 6174281"/>
                      <a:gd name="connsiteY4" fmla="*/ 2733472 h 4823252"/>
                      <a:gd name="connsiteX5" fmla="*/ 5008218 w 6174281"/>
                      <a:gd name="connsiteY5" fmla="*/ 1498059 h 4823252"/>
                      <a:gd name="connsiteX6" fmla="*/ 6174281 w 6174281"/>
                      <a:gd name="connsiteY6" fmla="*/ 4823252 h 4823252"/>
                      <a:gd name="connsiteX0" fmla="*/ 0 w 6174281"/>
                      <a:gd name="connsiteY0" fmla="*/ 0 h 4823252"/>
                      <a:gd name="connsiteX1" fmla="*/ 939019 w 6174281"/>
                      <a:gd name="connsiteY1" fmla="*/ 4271248 h 4823252"/>
                      <a:gd name="connsiteX2" fmla="*/ 2192977 w 6174281"/>
                      <a:gd name="connsiteY2" fmla="*/ 2893994 h 4823252"/>
                      <a:gd name="connsiteX3" fmla="*/ 3179394 w 6174281"/>
                      <a:gd name="connsiteY3" fmla="*/ 1445477 h 4823252"/>
                      <a:gd name="connsiteX4" fmla="*/ 3988341 w 6174281"/>
                      <a:gd name="connsiteY4" fmla="*/ 2733472 h 4823252"/>
                      <a:gd name="connsiteX5" fmla="*/ 5008218 w 6174281"/>
                      <a:gd name="connsiteY5" fmla="*/ 1498059 h 4823252"/>
                      <a:gd name="connsiteX6" fmla="*/ 6174281 w 6174281"/>
                      <a:gd name="connsiteY6" fmla="*/ 4823252 h 4823252"/>
                      <a:gd name="connsiteX0" fmla="*/ 0 w 6174281"/>
                      <a:gd name="connsiteY0" fmla="*/ 0 h 4823252"/>
                      <a:gd name="connsiteX1" fmla="*/ 922078 w 6174281"/>
                      <a:gd name="connsiteY1" fmla="*/ 4155368 h 4823252"/>
                      <a:gd name="connsiteX2" fmla="*/ 2192977 w 6174281"/>
                      <a:gd name="connsiteY2" fmla="*/ 2893994 h 4823252"/>
                      <a:gd name="connsiteX3" fmla="*/ 3179394 w 6174281"/>
                      <a:gd name="connsiteY3" fmla="*/ 1445477 h 4823252"/>
                      <a:gd name="connsiteX4" fmla="*/ 3988341 w 6174281"/>
                      <a:gd name="connsiteY4" fmla="*/ 2733472 h 4823252"/>
                      <a:gd name="connsiteX5" fmla="*/ 5008218 w 6174281"/>
                      <a:gd name="connsiteY5" fmla="*/ 1498059 h 4823252"/>
                      <a:gd name="connsiteX6" fmla="*/ 6174281 w 6174281"/>
                      <a:gd name="connsiteY6" fmla="*/ 4823252 h 4823252"/>
                      <a:gd name="connsiteX0" fmla="*/ 0 w 6174281"/>
                      <a:gd name="connsiteY0" fmla="*/ 0 h 4823252"/>
                      <a:gd name="connsiteX1" fmla="*/ 922078 w 6174281"/>
                      <a:gd name="connsiteY1" fmla="*/ 4155368 h 4823252"/>
                      <a:gd name="connsiteX2" fmla="*/ 2192977 w 6174281"/>
                      <a:gd name="connsiteY2" fmla="*/ 2893994 h 4823252"/>
                      <a:gd name="connsiteX3" fmla="*/ 3179394 w 6174281"/>
                      <a:gd name="connsiteY3" fmla="*/ 1445477 h 4823252"/>
                      <a:gd name="connsiteX4" fmla="*/ 3988341 w 6174281"/>
                      <a:gd name="connsiteY4" fmla="*/ 2733472 h 4823252"/>
                      <a:gd name="connsiteX5" fmla="*/ 5008218 w 6174281"/>
                      <a:gd name="connsiteY5" fmla="*/ 1498059 h 4823252"/>
                      <a:gd name="connsiteX6" fmla="*/ 6174281 w 6174281"/>
                      <a:gd name="connsiteY6" fmla="*/ 4823252 h 4823252"/>
                      <a:gd name="connsiteX0" fmla="*/ 0 w 6174281"/>
                      <a:gd name="connsiteY0" fmla="*/ 0 h 4823252"/>
                      <a:gd name="connsiteX1" fmla="*/ 922078 w 6174281"/>
                      <a:gd name="connsiteY1" fmla="*/ 4155368 h 4823252"/>
                      <a:gd name="connsiteX2" fmla="*/ 2192977 w 6174281"/>
                      <a:gd name="connsiteY2" fmla="*/ 2893994 h 4823252"/>
                      <a:gd name="connsiteX3" fmla="*/ 3103159 w 6174281"/>
                      <a:gd name="connsiteY3" fmla="*/ 1398071 h 4823252"/>
                      <a:gd name="connsiteX4" fmla="*/ 3988341 w 6174281"/>
                      <a:gd name="connsiteY4" fmla="*/ 2733472 h 4823252"/>
                      <a:gd name="connsiteX5" fmla="*/ 5008218 w 6174281"/>
                      <a:gd name="connsiteY5" fmla="*/ 1498059 h 4823252"/>
                      <a:gd name="connsiteX6" fmla="*/ 6174281 w 6174281"/>
                      <a:gd name="connsiteY6" fmla="*/ 4823252 h 4823252"/>
                      <a:gd name="connsiteX0" fmla="*/ 0 w 6174281"/>
                      <a:gd name="connsiteY0" fmla="*/ 0 h 4823252"/>
                      <a:gd name="connsiteX1" fmla="*/ 922078 w 6174281"/>
                      <a:gd name="connsiteY1" fmla="*/ 4155368 h 4823252"/>
                      <a:gd name="connsiteX2" fmla="*/ 2192977 w 6174281"/>
                      <a:gd name="connsiteY2" fmla="*/ 2893994 h 4823252"/>
                      <a:gd name="connsiteX3" fmla="*/ 3103159 w 6174281"/>
                      <a:gd name="connsiteY3" fmla="*/ 1398071 h 4823252"/>
                      <a:gd name="connsiteX4" fmla="*/ 3988341 w 6174281"/>
                      <a:gd name="connsiteY4" fmla="*/ 2733472 h 4823252"/>
                      <a:gd name="connsiteX5" fmla="*/ 5008218 w 6174281"/>
                      <a:gd name="connsiteY5" fmla="*/ 1498059 h 4823252"/>
                      <a:gd name="connsiteX6" fmla="*/ 6174281 w 6174281"/>
                      <a:gd name="connsiteY6" fmla="*/ 4823252 h 4823252"/>
                      <a:gd name="connsiteX0" fmla="*/ 0 w 6174281"/>
                      <a:gd name="connsiteY0" fmla="*/ 0 h 4823252"/>
                      <a:gd name="connsiteX1" fmla="*/ 922078 w 6174281"/>
                      <a:gd name="connsiteY1" fmla="*/ 4155368 h 4823252"/>
                      <a:gd name="connsiteX2" fmla="*/ 2192977 w 6174281"/>
                      <a:gd name="connsiteY2" fmla="*/ 2893994 h 4823252"/>
                      <a:gd name="connsiteX3" fmla="*/ 3103159 w 6174281"/>
                      <a:gd name="connsiteY3" fmla="*/ 1398071 h 4823252"/>
                      <a:gd name="connsiteX4" fmla="*/ 3988341 w 6174281"/>
                      <a:gd name="connsiteY4" fmla="*/ 2733472 h 4823252"/>
                      <a:gd name="connsiteX5" fmla="*/ 5008218 w 6174281"/>
                      <a:gd name="connsiteY5" fmla="*/ 1498059 h 4823252"/>
                      <a:gd name="connsiteX6" fmla="*/ 6174281 w 6174281"/>
                      <a:gd name="connsiteY6" fmla="*/ 4823252 h 4823252"/>
                      <a:gd name="connsiteX0" fmla="*/ 0 w 6174281"/>
                      <a:gd name="connsiteY0" fmla="*/ 0 h 4823252"/>
                      <a:gd name="connsiteX1" fmla="*/ 922078 w 6174281"/>
                      <a:gd name="connsiteY1" fmla="*/ 4155368 h 4823252"/>
                      <a:gd name="connsiteX2" fmla="*/ 2303094 w 6174281"/>
                      <a:gd name="connsiteY2" fmla="*/ 2909796 h 4823252"/>
                      <a:gd name="connsiteX3" fmla="*/ 3103159 w 6174281"/>
                      <a:gd name="connsiteY3" fmla="*/ 1398071 h 4823252"/>
                      <a:gd name="connsiteX4" fmla="*/ 3988341 w 6174281"/>
                      <a:gd name="connsiteY4" fmla="*/ 2733472 h 4823252"/>
                      <a:gd name="connsiteX5" fmla="*/ 5008218 w 6174281"/>
                      <a:gd name="connsiteY5" fmla="*/ 1498059 h 4823252"/>
                      <a:gd name="connsiteX6" fmla="*/ 6174281 w 6174281"/>
                      <a:gd name="connsiteY6" fmla="*/ 4823252 h 4823252"/>
                      <a:gd name="connsiteX0" fmla="*/ 0 w 6174281"/>
                      <a:gd name="connsiteY0" fmla="*/ 0 h 4823252"/>
                      <a:gd name="connsiteX1" fmla="*/ 913607 w 6174281"/>
                      <a:gd name="connsiteY1" fmla="*/ 4139567 h 4823252"/>
                      <a:gd name="connsiteX2" fmla="*/ 2303094 w 6174281"/>
                      <a:gd name="connsiteY2" fmla="*/ 2909796 h 4823252"/>
                      <a:gd name="connsiteX3" fmla="*/ 3103159 w 6174281"/>
                      <a:gd name="connsiteY3" fmla="*/ 1398071 h 4823252"/>
                      <a:gd name="connsiteX4" fmla="*/ 3988341 w 6174281"/>
                      <a:gd name="connsiteY4" fmla="*/ 2733472 h 4823252"/>
                      <a:gd name="connsiteX5" fmla="*/ 5008218 w 6174281"/>
                      <a:gd name="connsiteY5" fmla="*/ 1498059 h 4823252"/>
                      <a:gd name="connsiteX6" fmla="*/ 6174281 w 6174281"/>
                      <a:gd name="connsiteY6" fmla="*/ 4823252 h 4823252"/>
                      <a:gd name="connsiteX0" fmla="*/ 0 w 6174281"/>
                      <a:gd name="connsiteY0" fmla="*/ 0 h 4823252"/>
                      <a:gd name="connsiteX1" fmla="*/ 900901 w 6174281"/>
                      <a:gd name="connsiteY1" fmla="*/ 4118498 h 4823252"/>
                      <a:gd name="connsiteX2" fmla="*/ 2303094 w 6174281"/>
                      <a:gd name="connsiteY2" fmla="*/ 2909796 h 4823252"/>
                      <a:gd name="connsiteX3" fmla="*/ 3103159 w 6174281"/>
                      <a:gd name="connsiteY3" fmla="*/ 1398071 h 4823252"/>
                      <a:gd name="connsiteX4" fmla="*/ 3988341 w 6174281"/>
                      <a:gd name="connsiteY4" fmla="*/ 2733472 h 4823252"/>
                      <a:gd name="connsiteX5" fmla="*/ 5008218 w 6174281"/>
                      <a:gd name="connsiteY5" fmla="*/ 1498059 h 4823252"/>
                      <a:gd name="connsiteX6" fmla="*/ 6174281 w 6174281"/>
                      <a:gd name="connsiteY6" fmla="*/ 4823252 h 4823252"/>
                      <a:gd name="connsiteX0" fmla="*/ 0 w 6174281"/>
                      <a:gd name="connsiteY0" fmla="*/ 0 h 4823252"/>
                      <a:gd name="connsiteX1" fmla="*/ 900901 w 6174281"/>
                      <a:gd name="connsiteY1" fmla="*/ 4118498 h 4823252"/>
                      <a:gd name="connsiteX2" fmla="*/ 2303094 w 6174281"/>
                      <a:gd name="connsiteY2" fmla="*/ 2909796 h 4823252"/>
                      <a:gd name="connsiteX3" fmla="*/ 3103159 w 6174281"/>
                      <a:gd name="connsiteY3" fmla="*/ 1398071 h 4823252"/>
                      <a:gd name="connsiteX4" fmla="*/ 3988341 w 6174281"/>
                      <a:gd name="connsiteY4" fmla="*/ 2733472 h 4823252"/>
                      <a:gd name="connsiteX5" fmla="*/ 5008218 w 6174281"/>
                      <a:gd name="connsiteY5" fmla="*/ 1498059 h 4823252"/>
                      <a:gd name="connsiteX6" fmla="*/ 6174281 w 6174281"/>
                      <a:gd name="connsiteY6" fmla="*/ 4823252 h 4823252"/>
                      <a:gd name="connsiteX0" fmla="*/ 0 w 6174281"/>
                      <a:gd name="connsiteY0" fmla="*/ 0 h 4823252"/>
                      <a:gd name="connsiteX1" fmla="*/ 900901 w 6174281"/>
                      <a:gd name="connsiteY1" fmla="*/ 4118498 h 4823252"/>
                      <a:gd name="connsiteX2" fmla="*/ 2303094 w 6174281"/>
                      <a:gd name="connsiteY2" fmla="*/ 2909796 h 4823252"/>
                      <a:gd name="connsiteX3" fmla="*/ 3103159 w 6174281"/>
                      <a:gd name="connsiteY3" fmla="*/ 1398071 h 4823252"/>
                      <a:gd name="connsiteX4" fmla="*/ 3988341 w 6174281"/>
                      <a:gd name="connsiteY4" fmla="*/ 2733472 h 4823252"/>
                      <a:gd name="connsiteX5" fmla="*/ 5008218 w 6174281"/>
                      <a:gd name="connsiteY5" fmla="*/ 1498059 h 4823252"/>
                      <a:gd name="connsiteX6" fmla="*/ 6174281 w 6174281"/>
                      <a:gd name="connsiteY6" fmla="*/ 4823252 h 4823252"/>
                      <a:gd name="connsiteX0" fmla="*/ 0 w 6174281"/>
                      <a:gd name="connsiteY0" fmla="*/ 0 h 4823252"/>
                      <a:gd name="connsiteX1" fmla="*/ 900901 w 6174281"/>
                      <a:gd name="connsiteY1" fmla="*/ 4118498 h 4823252"/>
                      <a:gd name="connsiteX2" fmla="*/ 2303094 w 6174281"/>
                      <a:gd name="connsiteY2" fmla="*/ 2909796 h 4823252"/>
                      <a:gd name="connsiteX3" fmla="*/ 3103159 w 6174281"/>
                      <a:gd name="connsiteY3" fmla="*/ 1398071 h 4823252"/>
                      <a:gd name="connsiteX4" fmla="*/ 3988341 w 6174281"/>
                      <a:gd name="connsiteY4" fmla="*/ 2733472 h 4823252"/>
                      <a:gd name="connsiteX5" fmla="*/ 5008218 w 6174281"/>
                      <a:gd name="connsiteY5" fmla="*/ 1498059 h 4823252"/>
                      <a:gd name="connsiteX6" fmla="*/ 6174281 w 6174281"/>
                      <a:gd name="connsiteY6" fmla="*/ 4823252 h 4823252"/>
                      <a:gd name="connsiteX0" fmla="*/ 0 w 6174281"/>
                      <a:gd name="connsiteY0" fmla="*/ 0 h 4823252"/>
                      <a:gd name="connsiteX1" fmla="*/ 900901 w 6174281"/>
                      <a:gd name="connsiteY1" fmla="*/ 4118498 h 4823252"/>
                      <a:gd name="connsiteX2" fmla="*/ 2260741 w 6174281"/>
                      <a:gd name="connsiteY2" fmla="*/ 2888727 h 4823252"/>
                      <a:gd name="connsiteX3" fmla="*/ 3103159 w 6174281"/>
                      <a:gd name="connsiteY3" fmla="*/ 1398071 h 4823252"/>
                      <a:gd name="connsiteX4" fmla="*/ 3988341 w 6174281"/>
                      <a:gd name="connsiteY4" fmla="*/ 2733472 h 4823252"/>
                      <a:gd name="connsiteX5" fmla="*/ 5008218 w 6174281"/>
                      <a:gd name="connsiteY5" fmla="*/ 1498059 h 4823252"/>
                      <a:gd name="connsiteX6" fmla="*/ 6174281 w 6174281"/>
                      <a:gd name="connsiteY6" fmla="*/ 4823252 h 4823252"/>
                      <a:gd name="connsiteX0" fmla="*/ 0 w 6174281"/>
                      <a:gd name="connsiteY0" fmla="*/ 0 h 4823252"/>
                      <a:gd name="connsiteX1" fmla="*/ 900901 w 6174281"/>
                      <a:gd name="connsiteY1" fmla="*/ 4118498 h 4823252"/>
                      <a:gd name="connsiteX2" fmla="*/ 2260741 w 6174281"/>
                      <a:gd name="connsiteY2" fmla="*/ 2888727 h 4823252"/>
                      <a:gd name="connsiteX3" fmla="*/ 3103159 w 6174281"/>
                      <a:gd name="connsiteY3" fmla="*/ 1398071 h 4823252"/>
                      <a:gd name="connsiteX4" fmla="*/ 3988341 w 6174281"/>
                      <a:gd name="connsiteY4" fmla="*/ 2733472 h 4823252"/>
                      <a:gd name="connsiteX5" fmla="*/ 5008218 w 6174281"/>
                      <a:gd name="connsiteY5" fmla="*/ 1498059 h 4823252"/>
                      <a:gd name="connsiteX6" fmla="*/ 6174281 w 6174281"/>
                      <a:gd name="connsiteY6" fmla="*/ 4823252 h 4823252"/>
                      <a:gd name="connsiteX0" fmla="*/ 0 w 6174281"/>
                      <a:gd name="connsiteY0" fmla="*/ 0 h 4823252"/>
                      <a:gd name="connsiteX1" fmla="*/ 900901 w 6174281"/>
                      <a:gd name="connsiteY1" fmla="*/ 4118498 h 4823252"/>
                      <a:gd name="connsiteX2" fmla="*/ 2260741 w 6174281"/>
                      <a:gd name="connsiteY2" fmla="*/ 2888727 h 4823252"/>
                      <a:gd name="connsiteX3" fmla="*/ 3103159 w 6174281"/>
                      <a:gd name="connsiteY3" fmla="*/ 1398071 h 4823252"/>
                      <a:gd name="connsiteX4" fmla="*/ 3988341 w 6174281"/>
                      <a:gd name="connsiteY4" fmla="*/ 2733472 h 4823252"/>
                      <a:gd name="connsiteX5" fmla="*/ 5008218 w 6174281"/>
                      <a:gd name="connsiteY5" fmla="*/ 1498059 h 4823252"/>
                      <a:gd name="connsiteX6" fmla="*/ 6174281 w 6174281"/>
                      <a:gd name="connsiteY6" fmla="*/ 4823252 h 4823252"/>
                      <a:gd name="connsiteX0" fmla="*/ 0 w 6174281"/>
                      <a:gd name="connsiteY0" fmla="*/ 0 h 4823252"/>
                      <a:gd name="connsiteX1" fmla="*/ 900901 w 6174281"/>
                      <a:gd name="connsiteY1" fmla="*/ 4118498 h 4823252"/>
                      <a:gd name="connsiteX2" fmla="*/ 2260741 w 6174281"/>
                      <a:gd name="connsiteY2" fmla="*/ 2888727 h 4823252"/>
                      <a:gd name="connsiteX3" fmla="*/ 3103159 w 6174281"/>
                      <a:gd name="connsiteY3" fmla="*/ 1398071 h 4823252"/>
                      <a:gd name="connsiteX4" fmla="*/ 3988341 w 6174281"/>
                      <a:gd name="connsiteY4" fmla="*/ 2733472 h 4823252"/>
                      <a:gd name="connsiteX5" fmla="*/ 5008218 w 6174281"/>
                      <a:gd name="connsiteY5" fmla="*/ 1498059 h 4823252"/>
                      <a:gd name="connsiteX6" fmla="*/ 6174281 w 6174281"/>
                      <a:gd name="connsiteY6" fmla="*/ 4823252 h 4823252"/>
                      <a:gd name="connsiteX0" fmla="*/ 0 w 6174281"/>
                      <a:gd name="connsiteY0" fmla="*/ 0 h 4823252"/>
                      <a:gd name="connsiteX1" fmla="*/ 900901 w 6174281"/>
                      <a:gd name="connsiteY1" fmla="*/ 4118498 h 4823252"/>
                      <a:gd name="connsiteX2" fmla="*/ 2260741 w 6174281"/>
                      <a:gd name="connsiteY2" fmla="*/ 2888727 h 4823252"/>
                      <a:gd name="connsiteX3" fmla="*/ 3103159 w 6174281"/>
                      <a:gd name="connsiteY3" fmla="*/ 1398071 h 4823252"/>
                      <a:gd name="connsiteX4" fmla="*/ 3988341 w 6174281"/>
                      <a:gd name="connsiteY4" fmla="*/ 2733472 h 4823252"/>
                      <a:gd name="connsiteX5" fmla="*/ 5008218 w 6174281"/>
                      <a:gd name="connsiteY5" fmla="*/ 1498059 h 4823252"/>
                      <a:gd name="connsiteX6" fmla="*/ 6174281 w 6174281"/>
                      <a:gd name="connsiteY6" fmla="*/ 4823252 h 4823252"/>
                      <a:gd name="connsiteX0" fmla="*/ 0 w 6174281"/>
                      <a:gd name="connsiteY0" fmla="*/ 0 h 4823252"/>
                      <a:gd name="connsiteX1" fmla="*/ 900901 w 6174281"/>
                      <a:gd name="connsiteY1" fmla="*/ 4118498 h 4823252"/>
                      <a:gd name="connsiteX2" fmla="*/ 2260741 w 6174281"/>
                      <a:gd name="connsiteY2" fmla="*/ 2888727 h 4823252"/>
                      <a:gd name="connsiteX3" fmla="*/ 3103159 w 6174281"/>
                      <a:gd name="connsiteY3" fmla="*/ 1398071 h 4823252"/>
                      <a:gd name="connsiteX4" fmla="*/ 3988341 w 6174281"/>
                      <a:gd name="connsiteY4" fmla="*/ 2733472 h 4823252"/>
                      <a:gd name="connsiteX5" fmla="*/ 5008218 w 6174281"/>
                      <a:gd name="connsiteY5" fmla="*/ 1116957 h 4823252"/>
                      <a:gd name="connsiteX6" fmla="*/ 6174281 w 6174281"/>
                      <a:gd name="connsiteY6" fmla="*/ 4823252 h 4823252"/>
                      <a:gd name="connsiteX0" fmla="*/ 0 w 6174281"/>
                      <a:gd name="connsiteY0" fmla="*/ 0 h 4823252"/>
                      <a:gd name="connsiteX1" fmla="*/ 900901 w 6174281"/>
                      <a:gd name="connsiteY1" fmla="*/ 4118498 h 4823252"/>
                      <a:gd name="connsiteX2" fmla="*/ 2260741 w 6174281"/>
                      <a:gd name="connsiteY2" fmla="*/ 2888727 h 4823252"/>
                      <a:gd name="connsiteX3" fmla="*/ 3103159 w 6174281"/>
                      <a:gd name="connsiteY3" fmla="*/ 1537498 h 4823252"/>
                      <a:gd name="connsiteX4" fmla="*/ 3988341 w 6174281"/>
                      <a:gd name="connsiteY4" fmla="*/ 2733472 h 4823252"/>
                      <a:gd name="connsiteX5" fmla="*/ 5008218 w 6174281"/>
                      <a:gd name="connsiteY5" fmla="*/ 1116957 h 4823252"/>
                      <a:gd name="connsiteX6" fmla="*/ 6174281 w 6174281"/>
                      <a:gd name="connsiteY6" fmla="*/ 4823252 h 4823252"/>
                      <a:gd name="connsiteX0" fmla="*/ 0 w 6174281"/>
                      <a:gd name="connsiteY0" fmla="*/ 0 h 4823252"/>
                      <a:gd name="connsiteX1" fmla="*/ 900901 w 6174281"/>
                      <a:gd name="connsiteY1" fmla="*/ 4118498 h 4823252"/>
                      <a:gd name="connsiteX2" fmla="*/ 2230845 w 6174281"/>
                      <a:gd name="connsiteY2" fmla="*/ 2823661 h 4823252"/>
                      <a:gd name="connsiteX3" fmla="*/ 3103159 w 6174281"/>
                      <a:gd name="connsiteY3" fmla="*/ 1537498 h 4823252"/>
                      <a:gd name="connsiteX4" fmla="*/ 3988341 w 6174281"/>
                      <a:gd name="connsiteY4" fmla="*/ 2733472 h 4823252"/>
                      <a:gd name="connsiteX5" fmla="*/ 5008218 w 6174281"/>
                      <a:gd name="connsiteY5" fmla="*/ 1116957 h 4823252"/>
                      <a:gd name="connsiteX6" fmla="*/ 6174281 w 6174281"/>
                      <a:gd name="connsiteY6" fmla="*/ 4823252 h 4823252"/>
                      <a:gd name="connsiteX0" fmla="*/ 0 w 6174281"/>
                      <a:gd name="connsiteY0" fmla="*/ 0 h 4823252"/>
                      <a:gd name="connsiteX1" fmla="*/ 900901 w 6174281"/>
                      <a:gd name="connsiteY1" fmla="*/ 4118498 h 4823252"/>
                      <a:gd name="connsiteX2" fmla="*/ 2230845 w 6174281"/>
                      <a:gd name="connsiteY2" fmla="*/ 2823661 h 4823252"/>
                      <a:gd name="connsiteX3" fmla="*/ 3103159 w 6174281"/>
                      <a:gd name="connsiteY3" fmla="*/ 1537498 h 4823252"/>
                      <a:gd name="connsiteX4" fmla="*/ 3988341 w 6174281"/>
                      <a:gd name="connsiteY4" fmla="*/ 2733472 h 4823252"/>
                      <a:gd name="connsiteX5" fmla="*/ 5008218 w 6174281"/>
                      <a:gd name="connsiteY5" fmla="*/ 1116957 h 4823252"/>
                      <a:gd name="connsiteX6" fmla="*/ 6174281 w 6174281"/>
                      <a:gd name="connsiteY6" fmla="*/ 4823252 h 4823252"/>
                      <a:gd name="connsiteX0" fmla="*/ 0 w 6174281"/>
                      <a:gd name="connsiteY0" fmla="*/ 0 h 4823252"/>
                      <a:gd name="connsiteX1" fmla="*/ 1155018 w 6174281"/>
                      <a:gd name="connsiteY1" fmla="*/ 4118499 h 4823252"/>
                      <a:gd name="connsiteX2" fmla="*/ 2230845 w 6174281"/>
                      <a:gd name="connsiteY2" fmla="*/ 2823661 h 4823252"/>
                      <a:gd name="connsiteX3" fmla="*/ 3103159 w 6174281"/>
                      <a:gd name="connsiteY3" fmla="*/ 1537498 h 4823252"/>
                      <a:gd name="connsiteX4" fmla="*/ 3988341 w 6174281"/>
                      <a:gd name="connsiteY4" fmla="*/ 2733472 h 4823252"/>
                      <a:gd name="connsiteX5" fmla="*/ 5008218 w 6174281"/>
                      <a:gd name="connsiteY5" fmla="*/ 1116957 h 4823252"/>
                      <a:gd name="connsiteX6" fmla="*/ 6174281 w 6174281"/>
                      <a:gd name="connsiteY6" fmla="*/ 4823252 h 4823252"/>
                      <a:gd name="connsiteX0" fmla="*/ 0 w 6174281"/>
                      <a:gd name="connsiteY0" fmla="*/ 0 h 4823252"/>
                      <a:gd name="connsiteX1" fmla="*/ 1155018 w 6174281"/>
                      <a:gd name="connsiteY1" fmla="*/ 4118499 h 4823252"/>
                      <a:gd name="connsiteX2" fmla="*/ 2230845 w 6174281"/>
                      <a:gd name="connsiteY2" fmla="*/ 2823661 h 4823252"/>
                      <a:gd name="connsiteX3" fmla="*/ 3103159 w 6174281"/>
                      <a:gd name="connsiteY3" fmla="*/ 1537498 h 4823252"/>
                      <a:gd name="connsiteX4" fmla="*/ 3988341 w 6174281"/>
                      <a:gd name="connsiteY4" fmla="*/ 2733472 h 4823252"/>
                      <a:gd name="connsiteX5" fmla="*/ 5008218 w 6174281"/>
                      <a:gd name="connsiteY5" fmla="*/ 1116957 h 4823252"/>
                      <a:gd name="connsiteX6" fmla="*/ 6174281 w 6174281"/>
                      <a:gd name="connsiteY6" fmla="*/ 4823252 h 4823252"/>
                      <a:gd name="connsiteX0" fmla="*/ 0 w 6174281"/>
                      <a:gd name="connsiteY0" fmla="*/ 0 h 4823252"/>
                      <a:gd name="connsiteX1" fmla="*/ 1155018 w 6174281"/>
                      <a:gd name="connsiteY1" fmla="*/ 4118499 h 4823252"/>
                      <a:gd name="connsiteX2" fmla="*/ 2230845 w 6174281"/>
                      <a:gd name="connsiteY2" fmla="*/ 2823661 h 4823252"/>
                      <a:gd name="connsiteX3" fmla="*/ 3103159 w 6174281"/>
                      <a:gd name="connsiteY3" fmla="*/ 1537498 h 4823252"/>
                      <a:gd name="connsiteX4" fmla="*/ 3988341 w 6174281"/>
                      <a:gd name="connsiteY4" fmla="*/ 2733472 h 4823252"/>
                      <a:gd name="connsiteX5" fmla="*/ 5008218 w 6174281"/>
                      <a:gd name="connsiteY5" fmla="*/ 1116957 h 4823252"/>
                      <a:gd name="connsiteX6" fmla="*/ 6174281 w 6174281"/>
                      <a:gd name="connsiteY6" fmla="*/ 4823252 h 4823252"/>
                      <a:gd name="connsiteX0" fmla="*/ 0 w 6174281"/>
                      <a:gd name="connsiteY0" fmla="*/ 0 h 4823252"/>
                      <a:gd name="connsiteX1" fmla="*/ 1155018 w 6174281"/>
                      <a:gd name="connsiteY1" fmla="*/ 4118499 h 4823252"/>
                      <a:gd name="connsiteX2" fmla="*/ 2163579 w 6174281"/>
                      <a:gd name="connsiteY2" fmla="*/ 2767890 h 4823252"/>
                      <a:gd name="connsiteX3" fmla="*/ 3103159 w 6174281"/>
                      <a:gd name="connsiteY3" fmla="*/ 1537498 h 4823252"/>
                      <a:gd name="connsiteX4" fmla="*/ 3988341 w 6174281"/>
                      <a:gd name="connsiteY4" fmla="*/ 2733472 h 4823252"/>
                      <a:gd name="connsiteX5" fmla="*/ 5008218 w 6174281"/>
                      <a:gd name="connsiteY5" fmla="*/ 1116957 h 4823252"/>
                      <a:gd name="connsiteX6" fmla="*/ 6174281 w 6174281"/>
                      <a:gd name="connsiteY6" fmla="*/ 4823252 h 4823252"/>
                      <a:gd name="connsiteX0" fmla="*/ 0 w 6174281"/>
                      <a:gd name="connsiteY0" fmla="*/ 0 h 4823252"/>
                      <a:gd name="connsiteX1" fmla="*/ 1155018 w 6174281"/>
                      <a:gd name="connsiteY1" fmla="*/ 4118499 h 4823252"/>
                      <a:gd name="connsiteX2" fmla="*/ 2163579 w 6174281"/>
                      <a:gd name="connsiteY2" fmla="*/ 2767890 h 4823252"/>
                      <a:gd name="connsiteX3" fmla="*/ 3103159 w 6174281"/>
                      <a:gd name="connsiteY3" fmla="*/ 1537498 h 4823252"/>
                      <a:gd name="connsiteX4" fmla="*/ 3988341 w 6174281"/>
                      <a:gd name="connsiteY4" fmla="*/ 2733472 h 4823252"/>
                      <a:gd name="connsiteX5" fmla="*/ 5008218 w 6174281"/>
                      <a:gd name="connsiteY5" fmla="*/ 1116957 h 4823252"/>
                      <a:gd name="connsiteX6" fmla="*/ 6174281 w 6174281"/>
                      <a:gd name="connsiteY6" fmla="*/ 4823252 h 4823252"/>
                      <a:gd name="connsiteX0" fmla="*/ 0 w 6174281"/>
                      <a:gd name="connsiteY0" fmla="*/ 0 h 4823252"/>
                      <a:gd name="connsiteX1" fmla="*/ 1155018 w 6174281"/>
                      <a:gd name="connsiteY1" fmla="*/ 4118499 h 4823252"/>
                      <a:gd name="connsiteX2" fmla="*/ 2163579 w 6174281"/>
                      <a:gd name="connsiteY2" fmla="*/ 2767890 h 4823252"/>
                      <a:gd name="connsiteX3" fmla="*/ 3103159 w 6174281"/>
                      <a:gd name="connsiteY3" fmla="*/ 1537498 h 4823252"/>
                      <a:gd name="connsiteX4" fmla="*/ 3988341 w 6174281"/>
                      <a:gd name="connsiteY4" fmla="*/ 2733472 h 4823252"/>
                      <a:gd name="connsiteX5" fmla="*/ 5008218 w 6174281"/>
                      <a:gd name="connsiteY5" fmla="*/ 1116957 h 4823252"/>
                      <a:gd name="connsiteX6" fmla="*/ 6174281 w 6174281"/>
                      <a:gd name="connsiteY6" fmla="*/ 4823252 h 4823252"/>
                      <a:gd name="connsiteX0" fmla="*/ 0 w 6174281"/>
                      <a:gd name="connsiteY0" fmla="*/ 0 h 4823252"/>
                      <a:gd name="connsiteX1" fmla="*/ 1155018 w 6174281"/>
                      <a:gd name="connsiteY1" fmla="*/ 4118499 h 4823252"/>
                      <a:gd name="connsiteX2" fmla="*/ 2163579 w 6174281"/>
                      <a:gd name="connsiteY2" fmla="*/ 2767890 h 4823252"/>
                      <a:gd name="connsiteX3" fmla="*/ 3103159 w 6174281"/>
                      <a:gd name="connsiteY3" fmla="*/ 1537498 h 4823252"/>
                      <a:gd name="connsiteX4" fmla="*/ 3988341 w 6174281"/>
                      <a:gd name="connsiteY4" fmla="*/ 2733472 h 4823252"/>
                      <a:gd name="connsiteX5" fmla="*/ 5008218 w 6174281"/>
                      <a:gd name="connsiteY5" fmla="*/ 1116957 h 4823252"/>
                      <a:gd name="connsiteX6" fmla="*/ 6174281 w 6174281"/>
                      <a:gd name="connsiteY6" fmla="*/ 4823252 h 4823252"/>
                      <a:gd name="connsiteX0" fmla="*/ 0 w 6174281"/>
                      <a:gd name="connsiteY0" fmla="*/ 0 h 4823252"/>
                      <a:gd name="connsiteX1" fmla="*/ 1155018 w 6174281"/>
                      <a:gd name="connsiteY1" fmla="*/ 4118499 h 4823252"/>
                      <a:gd name="connsiteX2" fmla="*/ 2163579 w 6174281"/>
                      <a:gd name="connsiteY2" fmla="*/ 2767890 h 4823252"/>
                      <a:gd name="connsiteX3" fmla="*/ 3103159 w 6174281"/>
                      <a:gd name="connsiteY3" fmla="*/ 1537498 h 4823252"/>
                      <a:gd name="connsiteX4" fmla="*/ 3988341 w 6174281"/>
                      <a:gd name="connsiteY4" fmla="*/ 2733472 h 4823252"/>
                      <a:gd name="connsiteX5" fmla="*/ 5008218 w 6174281"/>
                      <a:gd name="connsiteY5" fmla="*/ 1116957 h 4823252"/>
                      <a:gd name="connsiteX6" fmla="*/ 6174281 w 6174281"/>
                      <a:gd name="connsiteY6" fmla="*/ 4823252 h 4823252"/>
                      <a:gd name="connsiteX0" fmla="*/ 0 w 6174281"/>
                      <a:gd name="connsiteY0" fmla="*/ 0 h 4823252"/>
                      <a:gd name="connsiteX1" fmla="*/ 1155018 w 6174281"/>
                      <a:gd name="connsiteY1" fmla="*/ 4118499 h 4823252"/>
                      <a:gd name="connsiteX2" fmla="*/ 3103159 w 6174281"/>
                      <a:gd name="connsiteY2" fmla="*/ 1537498 h 4823252"/>
                      <a:gd name="connsiteX3" fmla="*/ 3988341 w 6174281"/>
                      <a:gd name="connsiteY3" fmla="*/ 2733472 h 4823252"/>
                      <a:gd name="connsiteX4" fmla="*/ 5008218 w 6174281"/>
                      <a:gd name="connsiteY4" fmla="*/ 1116957 h 4823252"/>
                      <a:gd name="connsiteX5" fmla="*/ 6174281 w 6174281"/>
                      <a:gd name="connsiteY5" fmla="*/ 4823252 h 4823252"/>
                      <a:gd name="connsiteX0" fmla="*/ 0 w 6174281"/>
                      <a:gd name="connsiteY0" fmla="*/ 0 h 4823252"/>
                      <a:gd name="connsiteX1" fmla="*/ 1155018 w 6174281"/>
                      <a:gd name="connsiteY1" fmla="*/ 4118499 h 4823252"/>
                      <a:gd name="connsiteX2" fmla="*/ 3103159 w 6174281"/>
                      <a:gd name="connsiteY2" fmla="*/ 1537498 h 4823252"/>
                      <a:gd name="connsiteX3" fmla="*/ 3988341 w 6174281"/>
                      <a:gd name="connsiteY3" fmla="*/ 2733472 h 4823252"/>
                      <a:gd name="connsiteX4" fmla="*/ 5008218 w 6174281"/>
                      <a:gd name="connsiteY4" fmla="*/ 1116957 h 4823252"/>
                      <a:gd name="connsiteX5" fmla="*/ 6174281 w 6174281"/>
                      <a:gd name="connsiteY5" fmla="*/ 4823252 h 4823252"/>
                      <a:gd name="connsiteX0" fmla="*/ 0 w 6174281"/>
                      <a:gd name="connsiteY0" fmla="*/ 0 h 4823252"/>
                      <a:gd name="connsiteX1" fmla="*/ 1155018 w 6174281"/>
                      <a:gd name="connsiteY1" fmla="*/ 4118499 h 4823252"/>
                      <a:gd name="connsiteX2" fmla="*/ 3103159 w 6174281"/>
                      <a:gd name="connsiteY2" fmla="*/ 1537498 h 4823252"/>
                      <a:gd name="connsiteX3" fmla="*/ 3988341 w 6174281"/>
                      <a:gd name="connsiteY3" fmla="*/ 2733472 h 4823252"/>
                      <a:gd name="connsiteX4" fmla="*/ 5008218 w 6174281"/>
                      <a:gd name="connsiteY4" fmla="*/ 1116957 h 4823252"/>
                      <a:gd name="connsiteX5" fmla="*/ 6174281 w 6174281"/>
                      <a:gd name="connsiteY5" fmla="*/ 4823252 h 4823252"/>
                      <a:gd name="connsiteX0" fmla="*/ 0 w 6174281"/>
                      <a:gd name="connsiteY0" fmla="*/ 0 h 4823252"/>
                      <a:gd name="connsiteX1" fmla="*/ 1155018 w 6174281"/>
                      <a:gd name="connsiteY1" fmla="*/ 4118499 h 4823252"/>
                      <a:gd name="connsiteX2" fmla="*/ 3103159 w 6174281"/>
                      <a:gd name="connsiteY2" fmla="*/ 1537498 h 4823252"/>
                      <a:gd name="connsiteX3" fmla="*/ 3988341 w 6174281"/>
                      <a:gd name="connsiteY3" fmla="*/ 2733472 h 4823252"/>
                      <a:gd name="connsiteX4" fmla="*/ 5008218 w 6174281"/>
                      <a:gd name="connsiteY4" fmla="*/ 1116957 h 4823252"/>
                      <a:gd name="connsiteX5" fmla="*/ 6174281 w 6174281"/>
                      <a:gd name="connsiteY5" fmla="*/ 4823252 h 4823252"/>
                      <a:gd name="connsiteX0" fmla="*/ 0 w 6174281"/>
                      <a:gd name="connsiteY0" fmla="*/ 0 h 4823252"/>
                      <a:gd name="connsiteX1" fmla="*/ 1155018 w 6174281"/>
                      <a:gd name="connsiteY1" fmla="*/ 4118499 h 4823252"/>
                      <a:gd name="connsiteX2" fmla="*/ 3103159 w 6174281"/>
                      <a:gd name="connsiteY2" fmla="*/ 1537498 h 4823252"/>
                      <a:gd name="connsiteX3" fmla="*/ 3988341 w 6174281"/>
                      <a:gd name="connsiteY3" fmla="*/ 2733472 h 4823252"/>
                      <a:gd name="connsiteX4" fmla="*/ 5008218 w 6174281"/>
                      <a:gd name="connsiteY4" fmla="*/ 1116957 h 4823252"/>
                      <a:gd name="connsiteX5" fmla="*/ 6174281 w 6174281"/>
                      <a:gd name="connsiteY5" fmla="*/ 4823252 h 4823252"/>
                      <a:gd name="connsiteX0" fmla="*/ 0 w 6174281"/>
                      <a:gd name="connsiteY0" fmla="*/ 0 h 4823252"/>
                      <a:gd name="connsiteX1" fmla="*/ 1155018 w 6174281"/>
                      <a:gd name="connsiteY1" fmla="*/ 4118499 h 4823252"/>
                      <a:gd name="connsiteX2" fmla="*/ 3103159 w 6174281"/>
                      <a:gd name="connsiteY2" fmla="*/ 1537498 h 4823252"/>
                      <a:gd name="connsiteX3" fmla="*/ 3988341 w 6174281"/>
                      <a:gd name="connsiteY3" fmla="*/ 2733472 h 4823252"/>
                      <a:gd name="connsiteX4" fmla="*/ 5008218 w 6174281"/>
                      <a:gd name="connsiteY4" fmla="*/ 1116957 h 4823252"/>
                      <a:gd name="connsiteX5" fmla="*/ 6174281 w 6174281"/>
                      <a:gd name="connsiteY5" fmla="*/ 4823252 h 4823252"/>
                      <a:gd name="connsiteX0" fmla="*/ 0 w 6174281"/>
                      <a:gd name="connsiteY0" fmla="*/ 0 h 4823252"/>
                      <a:gd name="connsiteX1" fmla="*/ 1155018 w 6174281"/>
                      <a:gd name="connsiteY1" fmla="*/ 4118499 h 4823252"/>
                      <a:gd name="connsiteX2" fmla="*/ 3103159 w 6174281"/>
                      <a:gd name="connsiteY2" fmla="*/ 1537498 h 4823252"/>
                      <a:gd name="connsiteX3" fmla="*/ 3988341 w 6174281"/>
                      <a:gd name="connsiteY3" fmla="*/ 2733472 h 4823252"/>
                      <a:gd name="connsiteX4" fmla="*/ 5008218 w 6174281"/>
                      <a:gd name="connsiteY4" fmla="*/ 1116957 h 4823252"/>
                      <a:gd name="connsiteX5" fmla="*/ 6174281 w 6174281"/>
                      <a:gd name="connsiteY5" fmla="*/ 4823252 h 4823252"/>
                      <a:gd name="connsiteX0" fmla="*/ 0 w 6174281"/>
                      <a:gd name="connsiteY0" fmla="*/ 0 h 4823252"/>
                      <a:gd name="connsiteX1" fmla="*/ 1155018 w 6174281"/>
                      <a:gd name="connsiteY1" fmla="*/ 4118499 h 4823252"/>
                      <a:gd name="connsiteX2" fmla="*/ 3103159 w 6174281"/>
                      <a:gd name="connsiteY2" fmla="*/ 1537498 h 4823252"/>
                      <a:gd name="connsiteX3" fmla="*/ 3988341 w 6174281"/>
                      <a:gd name="connsiteY3" fmla="*/ 2733472 h 4823252"/>
                      <a:gd name="connsiteX4" fmla="*/ 5008218 w 6174281"/>
                      <a:gd name="connsiteY4" fmla="*/ 1116957 h 4823252"/>
                      <a:gd name="connsiteX5" fmla="*/ 6174281 w 6174281"/>
                      <a:gd name="connsiteY5" fmla="*/ 4823252 h 482325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6174281" h="4823252">
                        <a:moveTo>
                          <a:pt x="0" y="0"/>
                        </a:moveTo>
                        <a:cubicBezTo>
                          <a:pt x="402383" y="271751"/>
                          <a:pt x="600453" y="4206169"/>
                          <a:pt x="1155018" y="4118499"/>
                        </a:cubicBezTo>
                        <a:cubicBezTo>
                          <a:pt x="1709583" y="4030829"/>
                          <a:pt x="2757997" y="1535958"/>
                          <a:pt x="3103159" y="1537498"/>
                        </a:cubicBezTo>
                        <a:cubicBezTo>
                          <a:pt x="3448321" y="1539038"/>
                          <a:pt x="3723149" y="2738495"/>
                          <a:pt x="3988341" y="2733472"/>
                        </a:cubicBezTo>
                        <a:cubicBezTo>
                          <a:pt x="4253533" y="2728449"/>
                          <a:pt x="4670929" y="1040989"/>
                          <a:pt x="5008218" y="1116957"/>
                        </a:cubicBezTo>
                        <a:cubicBezTo>
                          <a:pt x="5678023" y="1192925"/>
                          <a:pt x="6007100" y="3909212"/>
                          <a:pt x="6174281" y="4823252"/>
                        </a:cubicBezTo>
                      </a:path>
                    </a:pathLst>
                  </a:custGeom>
                  <a:noFill/>
                  <a:ln w="25400">
                    <a:solidFill>
                      <a:schemeClr val="tx2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 sz="2000" dirty="0"/>
                  </a:p>
                </p:txBody>
              </p:sp>
              <p:sp>
                <p:nvSpPr>
                  <p:cNvPr id="89" name="Forme libre : forme 88">
                    <a:extLst>
                      <a:ext uri="{FF2B5EF4-FFF2-40B4-BE49-F238E27FC236}">
                        <a16:creationId xmlns:a16="http://schemas.microsoft.com/office/drawing/2014/main" id="{FA15D051-A178-1186-64B5-2646B8FFE282}"/>
                      </a:ext>
                    </a:extLst>
                  </p:cNvPr>
                  <p:cNvSpPr/>
                  <p:nvPr/>
                </p:nvSpPr>
                <p:spPr>
                  <a:xfrm>
                    <a:off x="977513" y="2525675"/>
                    <a:ext cx="7723762" cy="3663817"/>
                  </a:xfrm>
                  <a:custGeom>
                    <a:avLst/>
                    <a:gdLst>
                      <a:gd name="connsiteX0" fmla="*/ 0 w 7704306"/>
                      <a:gd name="connsiteY0" fmla="*/ 3496898 h 4051375"/>
                      <a:gd name="connsiteX1" fmla="*/ 1167319 w 7704306"/>
                      <a:gd name="connsiteY1" fmla="*/ 3389894 h 4051375"/>
                      <a:gd name="connsiteX2" fmla="*/ 3346315 w 7704306"/>
                      <a:gd name="connsiteY2" fmla="*/ 1045528 h 4051375"/>
                      <a:gd name="connsiteX3" fmla="*/ 4980562 w 7704306"/>
                      <a:gd name="connsiteY3" fmla="*/ 82490 h 4051375"/>
                      <a:gd name="connsiteX4" fmla="*/ 6605081 w 7704306"/>
                      <a:gd name="connsiteY4" fmla="*/ 500779 h 4051375"/>
                      <a:gd name="connsiteX5" fmla="*/ 7704306 w 7704306"/>
                      <a:gd name="connsiteY5" fmla="*/ 4051375 h 4051375"/>
                      <a:gd name="connsiteX6" fmla="*/ 7704306 w 7704306"/>
                      <a:gd name="connsiteY6" fmla="*/ 4051375 h 4051375"/>
                      <a:gd name="connsiteX7" fmla="*/ 7704306 w 7704306"/>
                      <a:gd name="connsiteY7" fmla="*/ 4051375 h 4051375"/>
                      <a:gd name="connsiteX8" fmla="*/ 7704306 w 7704306"/>
                      <a:gd name="connsiteY8" fmla="*/ 4051375 h 4051375"/>
                      <a:gd name="connsiteX0" fmla="*/ 0 w 7743217"/>
                      <a:gd name="connsiteY0" fmla="*/ 3496898 h 4051375"/>
                      <a:gd name="connsiteX1" fmla="*/ 1206230 w 7743217"/>
                      <a:gd name="connsiteY1" fmla="*/ 3389894 h 4051375"/>
                      <a:gd name="connsiteX2" fmla="*/ 3385226 w 7743217"/>
                      <a:gd name="connsiteY2" fmla="*/ 1045528 h 4051375"/>
                      <a:gd name="connsiteX3" fmla="*/ 5019473 w 7743217"/>
                      <a:gd name="connsiteY3" fmla="*/ 82490 h 4051375"/>
                      <a:gd name="connsiteX4" fmla="*/ 6643992 w 7743217"/>
                      <a:gd name="connsiteY4" fmla="*/ 500779 h 4051375"/>
                      <a:gd name="connsiteX5" fmla="*/ 7743217 w 7743217"/>
                      <a:gd name="connsiteY5" fmla="*/ 4051375 h 4051375"/>
                      <a:gd name="connsiteX6" fmla="*/ 7743217 w 7743217"/>
                      <a:gd name="connsiteY6" fmla="*/ 4051375 h 4051375"/>
                      <a:gd name="connsiteX7" fmla="*/ 7743217 w 7743217"/>
                      <a:gd name="connsiteY7" fmla="*/ 4051375 h 4051375"/>
                      <a:gd name="connsiteX8" fmla="*/ 7743217 w 7743217"/>
                      <a:gd name="connsiteY8" fmla="*/ 4051375 h 4051375"/>
                      <a:gd name="connsiteX0" fmla="*/ 0 w 7743217"/>
                      <a:gd name="connsiteY0" fmla="*/ 3496898 h 4051375"/>
                      <a:gd name="connsiteX1" fmla="*/ 1206230 w 7743217"/>
                      <a:gd name="connsiteY1" fmla="*/ 3389894 h 4051375"/>
                      <a:gd name="connsiteX2" fmla="*/ 3385226 w 7743217"/>
                      <a:gd name="connsiteY2" fmla="*/ 1045528 h 4051375"/>
                      <a:gd name="connsiteX3" fmla="*/ 5019473 w 7743217"/>
                      <a:gd name="connsiteY3" fmla="*/ 82490 h 4051375"/>
                      <a:gd name="connsiteX4" fmla="*/ 6643992 w 7743217"/>
                      <a:gd name="connsiteY4" fmla="*/ 500779 h 4051375"/>
                      <a:gd name="connsiteX5" fmla="*/ 7743217 w 7743217"/>
                      <a:gd name="connsiteY5" fmla="*/ 4051375 h 4051375"/>
                      <a:gd name="connsiteX6" fmla="*/ 7743217 w 7743217"/>
                      <a:gd name="connsiteY6" fmla="*/ 4051375 h 4051375"/>
                      <a:gd name="connsiteX7" fmla="*/ 7743217 w 7743217"/>
                      <a:gd name="connsiteY7" fmla="*/ 4051375 h 4051375"/>
                      <a:gd name="connsiteX8" fmla="*/ 7743217 w 7743217"/>
                      <a:gd name="connsiteY8" fmla="*/ 4051375 h 4051375"/>
                      <a:gd name="connsiteX0" fmla="*/ 0 w 7743217"/>
                      <a:gd name="connsiteY0" fmla="*/ 3496898 h 4051375"/>
                      <a:gd name="connsiteX1" fmla="*/ 1206230 w 7743217"/>
                      <a:gd name="connsiteY1" fmla="*/ 3389894 h 4051375"/>
                      <a:gd name="connsiteX2" fmla="*/ 3385226 w 7743217"/>
                      <a:gd name="connsiteY2" fmla="*/ 1045528 h 4051375"/>
                      <a:gd name="connsiteX3" fmla="*/ 5019473 w 7743217"/>
                      <a:gd name="connsiteY3" fmla="*/ 82490 h 4051375"/>
                      <a:gd name="connsiteX4" fmla="*/ 6643992 w 7743217"/>
                      <a:gd name="connsiteY4" fmla="*/ 500779 h 4051375"/>
                      <a:gd name="connsiteX5" fmla="*/ 7743217 w 7743217"/>
                      <a:gd name="connsiteY5" fmla="*/ 4051375 h 4051375"/>
                      <a:gd name="connsiteX6" fmla="*/ 7743217 w 7743217"/>
                      <a:gd name="connsiteY6" fmla="*/ 4051375 h 4051375"/>
                      <a:gd name="connsiteX7" fmla="*/ 7743217 w 7743217"/>
                      <a:gd name="connsiteY7" fmla="*/ 4051375 h 4051375"/>
                      <a:gd name="connsiteX8" fmla="*/ 7743217 w 7743217"/>
                      <a:gd name="connsiteY8" fmla="*/ 4051375 h 4051375"/>
                      <a:gd name="connsiteX0" fmla="*/ 0 w 7743217"/>
                      <a:gd name="connsiteY0" fmla="*/ 3496898 h 4051375"/>
                      <a:gd name="connsiteX1" fmla="*/ 1206230 w 7743217"/>
                      <a:gd name="connsiteY1" fmla="*/ 3389894 h 4051375"/>
                      <a:gd name="connsiteX2" fmla="*/ 3385226 w 7743217"/>
                      <a:gd name="connsiteY2" fmla="*/ 1045528 h 4051375"/>
                      <a:gd name="connsiteX3" fmla="*/ 5019473 w 7743217"/>
                      <a:gd name="connsiteY3" fmla="*/ 82490 h 4051375"/>
                      <a:gd name="connsiteX4" fmla="*/ 6643992 w 7743217"/>
                      <a:gd name="connsiteY4" fmla="*/ 500779 h 4051375"/>
                      <a:gd name="connsiteX5" fmla="*/ 7743217 w 7743217"/>
                      <a:gd name="connsiteY5" fmla="*/ 4051375 h 4051375"/>
                      <a:gd name="connsiteX6" fmla="*/ 7743217 w 7743217"/>
                      <a:gd name="connsiteY6" fmla="*/ 4051375 h 4051375"/>
                      <a:gd name="connsiteX7" fmla="*/ 7743217 w 7743217"/>
                      <a:gd name="connsiteY7" fmla="*/ 4051375 h 4051375"/>
                      <a:gd name="connsiteX8" fmla="*/ 7743217 w 7743217"/>
                      <a:gd name="connsiteY8" fmla="*/ 4051375 h 4051375"/>
                      <a:gd name="connsiteX0" fmla="*/ 0 w 7743217"/>
                      <a:gd name="connsiteY0" fmla="*/ 3470452 h 4024929"/>
                      <a:gd name="connsiteX1" fmla="*/ 1206230 w 7743217"/>
                      <a:gd name="connsiteY1" fmla="*/ 3363448 h 4024929"/>
                      <a:gd name="connsiteX2" fmla="*/ 3560324 w 7743217"/>
                      <a:gd name="connsiteY2" fmla="*/ 649431 h 4024929"/>
                      <a:gd name="connsiteX3" fmla="*/ 5019473 w 7743217"/>
                      <a:gd name="connsiteY3" fmla="*/ 56044 h 4024929"/>
                      <a:gd name="connsiteX4" fmla="*/ 6643992 w 7743217"/>
                      <a:gd name="connsiteY4" fmla="*/ 474333 h 4024929"/>
                      <a:gd name="connsiteX5" fmla="*/ 7743217 w 7743217"/>
                      <a:gd name="connsiteY5" fmla="*/ 4024929 h 4024929"/>
                      <a:gd name="connsiteX6" fmla="*/ 7743217 w 7743217"/>
                      <a:gd name="connsiteY6" fmla="*/ 4024929 h 4024929"/>
                      <a:gd name="connsiteX7" fmla="*/ 7743217 w 7743217"/>
                      <a:gd name="connsiteY7" fmla="*/ 4024929 h 4024929"/>
                      <a:gd name="connsiteX8" fmla="*/ 7743217 w 7743217"/>
                      <a:gd name="connsiteY8" fmla="*/ 4024929 h 4024929"/>
                      <a:gd name="connsiteX0" fmla="*/ 0 w 7743217"/>
                      <a:gd name="connsiteY0" fmla="*/ 3466313 h 4020790"/>
                      <a:gd name="connsiteX1" fmla="*/ 1206230 w 7743217"/>
                      <a:gd name="connsiteY1" fmla="*/ 3359309 h 4020790"/>
                      <a:gd name="connsiteX2" fmla="*/ 3560324 w 7743217"/>
                      <a:gd name="connsiteY2" fmla="*/ 645292 h 4020790"/>
                      <a:gd name="connsiteX3" fmla="*/ 5019473 w 7743217"/>
                      <a:gd name="connsiteY3" fmla="*/ 51905 h 4020790"/>
                      <a:gd name="connsiteX4" fmla="*/ 6643992 w 7743217"/>
                      <a:gd name="connsiteY4" fmla="*/ 470194 h 4020790"/>
                      <a:gd name="connsiteX5" fmla="*/ 7743217 w 7743217"/>
                      <a:gd name="connsiteY5" fmla="*/ 4020790 h 4020790"/>
                      <a:gd name="connsiteX6" fmla="*/ 7743217 w 7743217"/>
                      <a:gd name="connsiteY6" fmla="*/ 4020790 h 4020790"/>
                      <a:gd name="connsiteX7" fmla="*/ 7743217 w 7743217"/>
                      <a:gd name="connsiteY7" fmla="*/ 4020790 h 4020790"/>
                      <a:gd name="connsiteX8" fmla="*/ 7743217 w 7743217"/>
                      <a:gd name="connsiteY8" fmla="*/ 4020790 h 4020790"/>
                      <a:gd name="connsiteX0" fmla="*/ 0 w 7743217"/>
                      <a:gd name="connsiteY0" fmla="*/ 3757777 h 4312254"/>
                      <a:gd name="connsiteX1" fmla="*/ 1206230 w 7743217"/>
                      <a:gd name="connsiteY1" fmla="*/ 3650773 h 4312254"/>
                      <a:gd name="connsiteX2" fmla="*/ 3560324 w 7743217"/>
                      <a:gd name="connsiteY2" fmla="*/ 936756 h 4312254"/>
                      <a:gd name="connsiteX3" fmla="*/ 4990290 w 7743217"/>
                      <a:gd name="connsiteY3" fmla="*/ 2901 h 4312254"/>
                      <a:gd name="connsiteX4" fmla="*/ 6643992 w 7743217"/>
                      <a:gd name="connsiteY4" fmla="*/ 761658 h 4312254"/>
                      <a:gd name="connsiteX5" fmla="*/ 7743217 w 7743217"/>
                      <a:gd name="connsiteY5" fmla="*/ 4312254 h 4312254"/>
                      <a:gd name="connsiteX6" fmla="*/ 7743217 w 7743217"/>
                      <a:gd name="connsiteY6" fmla="*/ 4312254 h 4312254"/>
                      <a:gd name="connsiteX7" fmla="*/ 7743217 w 7743217"/>
                      <a:gd name="connsiteY7" fmla="*/ 4312254 h 4312254"/>
                      <a:gd name="connsiteX8" fmla="*/ 7743217 w 7743217"/>
                      <a:gd name="connsiteY8" fmla="*/ 4312254 h 4312254"/>
                      <a:gd name="connsiteX0" fmla="*/ 0 w 7743217"/>
                      <a:gd name="connsiteY0" fmla="*/ 3755142 h 4309619"/>
                      <a:gd name="connsiteX1" fmla="*/ 1206230 w 7743217"/>
                      <a:gd name="connsiteY1" fmla="*/ 3648138 h 4309619"/>
                      <a:gd name="connsiteX2" fmla="*/ 3560324 w 7743217"/>
                      <a:gd name="connsiteY2" fmla="*/ 934121 h 4309619"/>
                      <a:gd name="connsiteX3" fmla="*/ 4990290 w 7743217"/>
                      <a:gd name="connsiteY3" fmla="*/ 266 h 4309619"/>
                      <a:gd name="connsiteX4" fmla="*/ 6439711 w 7743217"/>
                      <a:gd name="connsiteY4" fmla="*/ 885483 h 4309619"/>
                      <a:gd name="connsiteX5" fmla="*/ 7743217 w 7743217"/>
                      <a:gd name="connsiteY5" fmla="*/ 4309619 h 4309619"/>
                      <a:gd name="connsiteX6" fmla="*/ 7743217 w 7743217"/>
                      <a:gd name="connsiteY6" fmla="*/ 4309619 h 4309619"/>
                      <a:gd name="connsiteX7" fmla="*/ 7743217 w 7743217"/>
                      <a:gd name="connsiteY7" fmla="*/ 4309619 h 4309619"/>
                      <a:gd name="connsiteX8" fmla="*/ 7743217 w 7743217"/>
                      <a:gd name="connsiteY8" fmla="*/ 4309619 h 4309619"/>
                      <a:gd name="connsiteX0" fmla="*/ 0 w 7519481"/>
                      <a:gd name="connsiteY0" fmla="*/ 4017789 h 4309619"/>
                      <a:gd name="connsiteX1" fmla="*/ 982494 w 7519481"/>
                      <a:gd name="connsiteY1" fmla="*/ 3648138 h 4309619"/>
                      <a:gd name="connsiteX2" fmla="*/ 3336588 w 7519481"/>
                      <a:gd name="connsiteY2" fmla="*/ 934121 h 4309619"/>
                      <a:gd name="connsiteX3" fmla="*/ 4766554 w 7519481"/>
                      <a:gd name="connsiteY3" fmla="*/ 266 h 4309619"/>
                      <a:gd name="connsiteX4" fmla="*/ 6215975 w 7519481"/>
                      <a:gd name="connsiteY4" fmla="*/ 885483 h 4309619"/>
                      <a:gd name="connsiteX5" fmla="*/ 7519481 w 7519481"/>
                      <a:gd name="connsiteY5" fmla="*/ 4309619 h 4309619"/>
                      <a:gd name="connsiteX6" fmla="*/ 7519481 w 7519481"/>
                      <a:gd name="connsiteY6" fmla="*/ 4309619 h 4309619"/>
                      <a:gd name="connsiteX7" fmla="*/ 7519481 w 7519481"/>
                      <a:gd name="connsiteY7" fmla="*/ 4309619 h 4309619"/>
                      <a:gd name="connsiteX8" fmla="*/ 7519481 w 7519481"/>
                      <a:gd name="connsiteY8" fmla="*/ 4309619 h 4309619"/>
                      <a:gd name="connsiteX0" fmla="*/ 0 w 7519481"/>
                      <a:gd name="connsiteY0" fmla="*/ 4017789 h 4309619"/>
                      <a:gd name="connsiteX1" fmla="*/ 982494 w 7519481"/>
                      <a:gd name="connsiteY1" fmla="*/ 3648138 h 4309619"/>
                      <a:gd name="connsiteX2" fmla="*/ 3336588 w 7519481"/>
                      <a:gd name="connsiteY2" fmla="*/ 934121 h 4309619"/>
                      <a:gd name="connsiteX3" fmla="*/ 4766554 w 7519481"/>
                      <a:gd name="connsiteY3" fmla="*/ 266 h 4309619"/>
                      <a:gd name="connsiteX4" fmla="*/ 6215975 w 7519481"/>
                      <a:gd name="connsiteY4" fmla="*/ 885483 h 4309619"/>
                      <a:gd name="connsiteX5" fmla="*/ 7519481 w 7519481"/>
                      <a:gd name="connsiteY5" fmla="*/ 4309619 h 4309619"/>
                      <a:gd name="connsiteX6" fmla="*/ 7519481 w 7519481"/>
                      <a:gd name="connsiteY6" fmla="*/ 4309619 h 4309619"/>
                      <a:gd name="connsiteX7" fmla="*/ 7519481 w 7519481"/>
                      <a:gd name="connsiteY7" fmla="*/ 4309619 h 4309619"/>
                      <a:gd name="connsiteX8" fmla="*/ 7519481 w 7519481"/>
                      <a:gd name="connsiteY8" fmla="*/ 4309619 h 4309619"/>
                      <a:gd name="connsiteX0" fmla="*/ 0 w 7519481"/>
                      <a:gd name="connsiteY0" fmla="*/ 4017789 h 4309619"/>
                      <a:gd name="connsiteX1" fmla="*/ 1391056 w 7519481"/>
                      <a:gd name="connsiteY1" fmla="*/ 3171482 h 4309619"/>
                      <a:gd name="connsiteX2" fmla="*/ 3336588 w 7519481"/>
                      <a:gd name="connsiteY2" fmla="*/ 934121 h 4309619"/>
                      <a:gd name="connsiteX3" fmla="*/ 4766554 w 7519481"/>
                      <a:gd name="connsiteY3" fmla="*/ 266 h 4309619"/>
                      <a:gd name="connsiteX4" fmla="*/ 6215975 w 7519481"/>
                      <a:gd name="connsiteY4" fmla="*/ 885483 h 4309619"/>
                      <a:gd name="connsiteX5" fmla="*/ 7519481 w 7519481"/>
                      <a:gd name="connsiteY5" fmla="*/ 4309619 h 4309619"/>
                      <a:gd name="connsiteX6" fmla="*/ 7519481 w 7519481"/>
                      <a:gd name="connsiteY6" fmla="*/ 4309619 h 4309619"/>
                      <a:gd name="connsiteX7" fmla="*/ 7519481 w 7519481"/>
                      <a:gd name="connsiteY7" fmla="*/ 4309619 h 4309619"/>
                      <a:gd name="connsiteX8" fmla="*/ 7519481 w 7519481"/>
                      <a:gd name="connsiteY8" fmla="*/ 4309619 h 4309619"/>
                      <a:gd name="connsiteX0" fmla="*/ 0 w 7519481"/>
                      <a:gd name="connsiteY0" fmla="*/ 4017789 h 4309619"/>
                      <a:gd name="connsiteX1" fmla="*/ 1391056 w 7519481"/>
                      <a:gd name="connsiteY1" fmla="*/ 3171482 h 4309619"/>
                      <a:gd name="connsiteX2" fmla="*/ 3336588 w 7519481"/>
                      <a:gd name="connsiteY2" fmla="*/ 934121 h 4309619"/>
                      <a:gd name="connsiteX3" fmla="*/ 4766554 w 7519481"/>
                      <a:gd name="connsiteY3" fmla="*/ 266 h 4309619"/>
                      <a:gd name="connsiteX4" fmla="*/ 6215975 w 7519481"/>
                      <a:gd name="connsiteY4" fmla="*/ 885483 h 4309619"/>
                      <a:gd name="connsiteX5" fmla="*/ 7519481 w 7519481"/>
                      <a:gd name="connsiteY5" fmla="*/ 4309619 h 4309619"/>
                      <a:gd name="connsiteX6" fmla="*/ 7519481 w 7519481"/>
                      <a:gd name="connsiteY6" fmla="*/ 4309619 h 4309619"/>
                      <a:gd name="connsiteX7" fmla="*/ 7519481 w 7519481"/>
                      <a:gd name="connsiteY7" fmla="*/ 4309619 h 4309619"/>
                      <a:gd name="connsiteX8" fmla="*/ 7519481 w 7519481"/>
                      <a:gd name="connsiteY8" fmla="*/ 4309619 h 4309619"/>
                      <a:gd name="connsiteX0" fmla="*/ 0 w 7519481"/>
                      <a:gd name="connsiteY0" fmla="*/ 4017789 h 4309619"/>
                      <a:gd name="connsiteX1" fmla="*/ 1653703 w 7519481"/>
                      <a:gd name="connsiteY1" fmla="*/ 3190937 h 4309619"/>
                      <a:gd name="connsiteX2" fmla="*/ 3336588 w 7519481"/>
                      <a:gd name="connsiteY2" fmla="*/ 934121 h 4309619"/>
                      <a:gd name="connsiteX3" fmla="*/ 4766554 w 7519481"/>
                      <a:gd name="connsiteY3" fmla="*/ 266 h 4309619"/>
                      <a:gd name="connsiteX4" fmla="*/ 6215975 w 7519481"/>
                      <a:gd name="connsiteY4" fmla="*/ 885483 h 4309619"/>
                      <a:gd name="connsiteX5" fmla="*/ 7519481 w 7519481"/>
                      <a:gd name="connsiteY5" fmla="*/ 4309619 h 4309619"/>
                      <a:gd name="connsiteX6" fmla="*/ 7519481 w 7519481"/>
                      <a:gd name="connsiteY6" fmla="*/ 4309619 h 4309619"/>
                      <a:gd name="connsiteX7" fmla="*/ 7519481 w 7519481"/>
                      <a:gd name="connsiteY7" fmla="*/ 4309619 h 4309619"/>
                      <a:gd name="connsiteX8" fmla="*/ 7519481 w 7519481"/>
                      <a:gd name="connsiteY8" fmla="*/ 4309619 h 4309619"/>
                      <a:gd name="connsiteX0" fmla="*/ 0 w 7519481"/>
                      <a:gd name="connsiteY0" fmla="*/ 4017789 h 4309619"/>
                      <a:gd name="connsiteX1" fmla="*/ 1653703 w 7519481"/>
                      <a:gd name="connsiteY1" fmla="*/ 3190937 h 4309619"/>
                      <a:gd name="connsiteX2" fmla="*/ 3900792 w 7519481"/>
                      <a:gd name="connsiteY2" fmla="*/ 934121 h 4309619"/>
                      <a:gd name="connsiteX3" fmla="*/ 4766554 w 7519481"/>
                      <a:gd name="connsiteY3" fmla="*/ 266 h 4309619"/>
                      <a:gd name="connsiteX4" fmla="*/ 6215975 w 7519481"/>
                      <a:gd name="connsiteY4" fmla="*/ 885483 h 4309619"/>
                      <a:gd name="connsiteX5" fmla="*/ 7519481 w 7519481"/>
                      <a:gd name="connsiteY5" fmla="*/ 4309619 h 4309619"/>
                      <a:gd name="connsiteX6" fmla="*/ 7519481 w 7519481"/>
                      <a:gd name="connsiteY6" fmla="*/ 4309619 h 4309619"/>
                      <a:gd name="connsiteX7" fmla="*/ 7519481 w 7519481"/>
                      <a:gd name="connsiteY7" fmla="*/ 4309619 h 4309619"/>
                      <a:gd name="connsiteX8" fmla="*/ 7519481 w 7519481"/>
                      <a:gd name="connsiteY8" fmla="*/ 4309619 h 4309619"/>
                      <a:gd name="connsiteX0" fmla="*/ 0 w 7519481"/>
                      <a:gd name="connsiteY0" fmla="*/ 4017523 h 4309353"/>
                      <a:gd name="connsiteX1" fmla="*/ 1653703 w 7519481"/>
                      <a:gd name="connsiteY1" fmla="*/ 3190671 h 4309353"/>
                      <a:gd name="connsiteX2" fmla="*/ 3560324 w 7519481"/>
                      <a:gd name="connsiteY2" fmla="*/ 885217 h 4309353"/>
                      <a:gd name="connsiteX3" fmla="*/ 4766554 w 7519481"/>
                      <a:gd name="connsiteY3" fmla="*/ 0 h 4309353"/>
                      <a:gd name="connsiteX4" fmla="*/ 6215975 w 7519481"/>
                      <a:gd name="connsiteY4" fmla="*/ 885217 h 4309353"/>
                      <a:gd name="connsiteX5" fmla="*/ 7519481 w 7519481"/>
                      <a:gd name="connsiteY5" fmla="*/ 4309353 h 4309353"/>
                      <a:gd name="connsiteX6" fmla="*/ 7519481 w 7519481"/>
                      <a:gd name="connsiteY6" fmla="*/ 4309353 h 4309353"/>
                      <a:gd name="connsiteX7" fmla="*/ 7519481 w 7519481"/>
                      <a:gd name="connsiteY7" fmla="*/ 4309353 h 4309353"/>
                      <a:gd name="connsiteX8" fmla="*/ 7519481 w 7519481"/>
                      <a:gd name="connsiteY8" fmla="*/ 4309353 h 4309353"/>
                      <a:gd name="connsiteX0" fmla="*/ 0 w 7519481"/>
                      <a:gd name="connsiteY0" fmla="*/ 3510658 h 3802488"/>
                      <a:gd name="connsiteX1" fmla="*/ 1653703 w 7519481"/>
                      <a:gd name="connsiteY1" fmla="*/ 2683806 h 3802488"/>
                      <a:gd name="connsiteX2" fmla="*/ 3560324 w 7519481"/>
                      <a:gd name="connsiteY2" fmla="*/ 378352 h 3802488"/>
                      <a:gd name="connsiteX3" fmla="*/ 4970835 w 7519481"/>
                      <a:gd name="connsiteY3" fmla="*/ 86522 h 3802488"/>
                      <a:gd name="connsiteX4" fmla="*/ 6215975 w 7519481"/>
                      <a:gd name="connsiteY4" fmla="*/ 378352 h 3802488"/>
                      <a:gd name="connsiteX5" fmla="*/ 7519481 w 7519481"/>
                      <a:gd name="connsiteY5" fmla="*/ 3802488 h 3802488"/>
                      <a:gd name="connsiteX6" fmla="*/ 7519481 w 7519481"/>
                      <a:gd name="connsiteY6" fmla="*/ 3802488 h 3802488"/>
                      <a:gd name="connsiteX7" fmla="*/ 7519481 w 7519481"/>
                      <a:gd name="connsiteY7" fmla="*/ 3802488 h 3802488"/>
                      <a:gd name="connsiteX8" fmla="*/ 7519481 w 7519481"/>
                      <a:gd name="connsiteY8" fmla="*/ 3802488 h 3802488"/>
                      <a:gd name="connsiteX0" fmla="*/ 0 w 7519481"/>
                      <a:gd name="connsiteY0" fmla="*/ 3534285 h 3826115"/>
                      <a:gd name="connsiteX1" fmla="*/ 1653703 w 7519481"/>
                      <a:gd name="connsiteY1" fmla="*/ 2707433 h 3826115"/>
                      <a:gd name="connsiteX2" fmla="*/ 3715966 w 7519481"/>
                      <a:gd name="connsiteY2" fmla="*/ 781358 h 3826115"/>
                      <a:gd name="connsiteX3" fmla="*/ 4970835 w 7519481"/>
                      <a:gd name="connsiteY3" fmla="*/ 110149 h 3826115"/>
                      <a:gd name="connsiteX4" fmla="*/ 6215975 w 7519481"/>
                      <a:gd name="connsiteY4" fmla="*/ 401979 h 3826115"/>
                      <a:gd name="connsiteX5" fmla="*/ 7519481 w 7519481"/>
                      <a:gd name="connsiteY5" fmla="*/ 3826115 h 3826115"/>
                      <a:gd name="connsiteX6" fmla="*/ 7519481 w 7519481"/>
                      <a:gd name="connsiteY6" fmla="*/ 3826115 h 3826115"/>
                      <a:gd name="connsiteX7" fmla="*/ 7519481 w 7519481"/>
                      <a:gd name="connsiteY7" fmla="*/ 3826115 h 3826115"/>
                      <a:gd name="connsiteX8" fmla="*/ 7519481 w 7519481"/>
                      <a:gd name="connsiteY8" fmla="*/ 3826115 h 3826115"/>
                      <a:gd name="connsiteX0" fmla="*/ 0 w 7519481"/>
                      <a:gd name="connsiteY0" fmla="*/ 3534285 h 3826115"/>
                      <a:gd name="connsiteX1" fmla="*/ 1887167 w 7519481"/>
                      <a:gd name="connsiteY1" fmla="*/ 2950624 h 3826115"/>
                      <a:gd name="connsiteX2" fmla="*/ 3715966 w 7519481"/>
                      <a:gd name="connsiteY2" fmla="*/ 781358 h 3826115"/>
                      <a:gd name="connsiteX3" fmla="*/ 4970835 w 7519481"/>
                      <a:gd name="connsiteY3" fmla="*/ 110149 h 3826115"/>
                      <a:gd name="connsiteX4" fmla="*/ 6215975 w 7519481"/>
                      <a:gd name="connsiteY4" fmla="*/ 401979 h 3826115"/>
                      <a:gd name="connsiteX5" fmla="*/ 7519481 w 7519481"/>
                      <a:gd name="connsiteY5" fmla="*/ 3826115 h 3826115"/>
                      <a:gd name="connsiteX6" fmla="*/ 7519481 w 7519481"/>
                      <a:gd name="connsiteY6" fmla="*/ 3826115 h 3826115"/>
                      <a:gd name="connsiteX7" fmla="*/ 7519481 w 7519481"/>
                      <a:gd name="connsiteY7" fmla="*/ 3826115 h 3826115"/>
                      <a:gd name="connsiteX8" fmla="*/ 7519481 w 7519481"/>
                      <a:gd name="connsiteY8" fmla="*/ 3826115 h 3826115"/>
                      <a:gd name="connsiteX0" fmla="*/ 0 w 7519481"/>
                      <a:gd name="connsiteY0" fmla="*/ 3431237 h 3723067"/>
                      <a:gd name="connsiteX1" fmla="*/ 1887167 w 7519481"/>
                      <a:gd name="connsiteY1" fmla="*/ 2847576 h 3723067"/>
                      <a:gd name="connsiteX2" fmla="*/ 3715966 w 7519481"/>
                      <a:gd name="connsiteY2" fmla="*/ 678310 h 3723067"/>
                      <a:gd name="connsiteX3" fmla="*/ 4970835 w 7519481"/>
                      <a:gd name="connsiteY3" fmla="*/ 7101 h 3723067"/>
                      <a:gd name="connsiteX4" fmla="*/ 6673175 w 7519481"/>
                      <a:gd name="connsiteY4" fmla="*/ 999322 h 3723067"/>
                      <a:gd name="connsiteX5" fmla="*/ 7519481 w 7519481"/>
                      <a:gd name="connsiteY5" fmla="*/ 3723067 h 3723067"/>
                      <a:gd name="connsiteX6" fmla="*/ 7519481 w 7519481"/>
                      <a:gd name="connsiteY6" fmla="*/ 3723067 h 3723067"/>
                      <a:gd name="connsiteX7" fmla="*/ 7519481 w 7519481"/>
                      <a:gd name="connsiteY7" fmla="*/ 3723067 h 3723067"/>
                      <a:gd name="connsiteX8" fmla="*/ 7519481 w 7519481"/>
                      <a:gd name="connsiteY8" fmla="*/ 3723067 h 3723067"/>
                      <a:gd name="connsiteX0" fmla="*/ 0 w 7519481"/>
                      <a:gd name="connsiteY0" fmla="*/ 3198541 h 3490371"/>
                      <a:gd name="connsiteX1" fmla="*/ 1887167 w 7519481"/>
                      <a:gd name="connsiteY1" fmla="*/ 2614880 h 3490371"/>
                      <a:gd name="connsiteX2" fmla="*/ 3715966 w 7519481"/>
                      <a:gd name="connsiteY2" fmla="*/ 445614 h 3490371"/>
                      <a:gd name="connsiteX3" fmla="*/ 5116750 w 7519481"/>
                      <a:gd name="connsiteY3" fmla="*/ 17597 h 3490371"/>
                      <a:gd name="connsiteX4" fmla="*/ 6673175 w 7519481"/>
                      <a:gd name="connsiteY4" fmla="*/ 766626 h 3490371"/>
                      <a:gd name="connsiteX5" fmla="*/ 7519481 w 7519481"/>
                      <a:gd name="connsiteY5" fmla="*/ 3490371 h 3490371"/>
                      <a:gd name="connsiteX6" fmla="*/ 7519481 w 7519481"/>
                      <a:gd name="connsiteY6" fmla="*/ 3490371 h 3490371"/>
                      <a:gd name="connsiteX7" fmla="*/ 7519481 w 7519481"/>
                      <a:gd name="connsiteY7" fmla="*/ 3490371 h 3490371"/>
                      <a:gd name="connsiteX8" fmla="*/ 7519481 w 7519481"/>
                      <a:gd name="connsiteY8" fmla="*/ 3490371 h 3490371"/>
                      <a:gd name="connsiteX0" fmla="*/ 0 w 7607030"/>
                      <a:gd name="connsiteY0" fmla="*/ 3198541 h 3490371"/>
                      <a:gd name="connsiteX1" fmla="*/ 1887167 w 7607030"/>
                      <a:gd name="connsiteY1" fmla="*/ 2614880 h 3490371"/>
                      <a:gd name="connsiteX2" fmla="*/ 3715966 w 7607030"/>
                      <a:gd name="connsiteY2" fmla="*/ 445614 h 3490371"/>
                      <a:gd name="connsiteX3" fmla="*/ 5116750 w 7607030"/>
                      <a:gd name="connsiteY3" fmla="*/ 17597 h 3490371"/>
                      <a:gd name="connsiteX4" fmla="*/ 6673175 w 7607030"/>
                      <a:gd name="connsiteY4" fmla="*/ 766626 h 3490371"/>
                      <a:gd name="connsiteX5" fmla="*/ 7519481 w 7607030"/>
                      <a:gd name="connsiteY5" fmla="*/ 3490371 h 3490371"/>
                      <a:gd name="connsiteX6" fmla="*/ 7519481 w 7607030"/>
                      <a:gd name="connsiteY6" fmla="*/ 3490371 h 3490371"/>
                      <a:gd name="connsiteX7" fmla="*/ 7519481 w 7607030"/>
                      <a:gd name="connsiteY7" fmla="*/ 3490371 h 3490371"/>
                      <a:gd name="connsiteX8" fmla="*/ 7607030 w 7607030"/>
                      <a:gd name="connsiteY8" fmla="*/ 3480643 h 3490371"/>
                      <a:gd name="connsiteX0" fmla="*/ 0 w 7538937"/>
                      <a:gd name="connsiteY0" fmla="*/ 3198541 h 3490371"/>
                      <a:gd name="connsiteX1" fmla="*/ 1887167 w 7538937"/>
                      <a:gd name="connsiteY1" fmla="*/ 2614880 h 3490371"/>
                      <a:gd name="connsiteX2" fmla="*/ 3715966 w 7538937"/>
                      <a:gd name="connsiteY2" fmla="*/ 445614 h 3490371"/>
                      <a:gd name="connsiteX3" fmla="*/ 5116750 w 7538937"/>
                      <a:gd name="connsiteY3" fmla="*/ 17597 h 3490371"/>
                      <a:gd name="connsiteX4" fmla="*/ 6673175 w 7538937"/>
                      <a:gd name="connsiteY4" fmla="*/ 766626 h 3490371"/>
                      <a:gd name="connsiteX5" fmla="*/ 7519481 w 7538937"/>
                      <a:gd name="connsiteY5" fmla="*/ 3490371 h 3490371"/>
                      <a:gd name="connsiteX6" fmla="*/ 7519481 w 7538937"/>
                      <a:gd name="connsiteY6" fmla="*/ 3490371 h 3490371"/>
                      <a:gd name="connsiteX7" fmla="*/ 7519481 w 7538937"/>
                      <a:gd name="connsiteY7" fmla="*/ 3490371 h 3490371"/>
                      <a:gd name="connsiteX8" fmla="*/ 7538937 w 7538937"/>
                      <a:gd name="connsiteY8" fmla="*/ 2653792 h 3490371"/>
                      <a:gd name="connsiteX0" fmla="*/ 0 w 7636213"/>
                      <a:gd name="connsiteY0" fmla="*/ 3198541 h 3490371"/>
                      <a:gd name="connsiteX1" fmla="*/ 1887167 w 7636213"/>
                      <a:gd name="connsiteY1" fmla="*/ 2614880 h 3490371"/>
                      <a:gd name="connsiteX2" fmla="*/ 3715966 w 7636213"/>
                      <a:gd name="connsiteY2" fmla="*/ 445614 h 3490371"/>
                      <a:gd name="connsiteX3" fmla="*/ 5116750 w 7636213"/>
                      <a:gd name="connsiteY3" fmla="*/ 17597 h 3490371"/>
                      <a:gd name="connsiteX4" fmla="*/ 6673175 w 7636213"/>
                      <a:gd name="connsiteY4" fmla="*/ 766626 h 3490371"/>
                      <a:gd name="connsiteX5" fmla="*/ 7519481 w 7636213"/>
                      <a:gd name="connsiteY5" fmla="*/ 3490371 h 3490371"/>
                      <a:gd name="connsiteX6" fmla="*/ 7519481 w 7636213"/>
                      <a:gd name="connsiteY6" fmla="*/ 3490371 h 3490371"/>
                      <a:gd name="connsiteX7" fmla="*/ 7636213 w 7636213"/>
                      <a:gd name="connsiteY7" fmla="*/ 3490371 h 3490371"/>
                      <a:gd name="connsiteX8" fmla="*/ 7538937 w 7636213"/>
                      <a:gd name="connsiteY8" fmla="*/ 2653792 h 3490371"/>
                      <a:gd name="connsiteX0" fmla="*/ 0 w 8540886"/>
                      <a:gd name="connsiteY0" fmla="*/ 3198541 h 3517031"/>
                      <a:gd name="connsiteX1" fmla="*/ 1887167 w 8540886"/>
                      <a:gd name="connsiteY1" fmla="*/ 2614880 h 3517031"/>
                      <a:gd name="connsiteX2" fmla="*/ 3715966 w 8540886"/>
                      <a:gd name="connsiteY2" fmla="*/ 445614 h 3517031"/>
                      <a:gd name="connsiteX3" fmla="*/ 5116750 w 8540886"/>
                      <a:gd name="connsiteY3" fmla="*/ 17597 h 3517031"/>
                      <a:gd name="connsiteX4" fmla="*/ 6673175 w 8540886"/>
                      <a:gd name="connsiteY4" fmla="*/ 766626 h 3517031"/>
                      <a:gd name="connsiteX5" fmla="*/ 7519481 w 8540886"/>
                      <a:gd name="connsiteY5" fmla="*/ 3490371 h 3517031"/>
                      <a:gd name="connsiteX6" fmla="*/ 7519481 w 8540886"/>
                      <a:gd name="connsiteY6" fmla="*/ 3490371 h 3517031"/>
                      <a:gd name="connsiteX7" fmla="*/ 7636213 w 8540886"/>
                      <a:gd name="connsiteY7" fmla="*/ 3490371 h 3517031"/>
                      <a:gd name="connsiteX8" fmla="*/ 8540886 w 8540886"/>
                      <a:gd name="connsiteY8" fmla="*/ 3130447 h 3517031"/>
                      <a:gd name="connsiteX0" fmla="*/ 0 w 7636213"/>
                      <a:gd name="connsiteY0" fmla="*/ 3198541 h 3517031"/>
                      <a:gd name="connsiteX1" fmla="*/ 1887167 w 7636213"/>
                      <a:gd name="connsiteY1" fmla="*/ 2614880 h 3517031"/>
                      <a:gd name="connsiteX2" fmla="*/ 3715966 w 7636213"/>
                      <a:gd name="connsiteY2" fmla="*/ 445614 h 3517031"/>
                      <a:gd name="connsiteX3" fmla="*/ 5116750 w 7636213"/>
                      <a:gd name="connsiteY3" fmla="*/ 17597 h 3517031"/>
                      <a:gd name="connsiteX4" fmla="*/ 6673175 w 7636213"/>
                      <a:gd name="connsiteY4" fmla="*/ 766626 h 3517031"/>
                      <a:gd name="connsiteX5" fmla="*/ 7519481 w 7636213"/>
                      <a:gd name="connsiteY5" fmla="*/ 3490371 h 3517031"/>
                      <a:gd name="connsiteX6" fmla="*/ 7519481 w 7636213"/>
                      <a:gd name="connsiteY6" fmla="*/ 3490371 h 3517031"/>
                      <a:gd name="connsiteX7" fmla="*/ 7636213 w 7636213"/>
                      <a:gd name="connsiteY7" fmla="*/ 3490371 h 3517031"/>
                      <a:gd name="connsiteX0" fmla="*/ 0 w 7519481"/>
                      <a:gd name="connsiteY0" fmla="*/ 3198541 h 3490371"/>
                      <a:gd name="connsiteX1" fmla="*/ 1887167 w 7519481"/>
                      <a:gd name="connsiteY1" fmla="*/ 2614880 h 3490371"/>
                      <a:gd name="connsiteX2" fmla="*/ 3715966 w 7519481"/>
                      <a:gd name="connsiteY2" fmla="*/ 445614 h 3490371"/>
                      <a:gd name="connsiteX3" fmla="*/ 5116750 w 7519481"/>
                      <a:gd name="connsiteY3" fmla="*/ 17597 h 3490371"/>
                      <a:gd name="connsiteX4" fmla="*/ 6673175 w 7519481"/>
                      <a:gd name="connsiteY4" fmla="*/ 766626 h 3490371"/>
                      <a:gd name="connsiteX5" fmla="*/ 7519481 w 7519481"/>
                      <a:gd name="connsiteY5" fmla="*/ 3490371 h 3490371"/>
                      <a:gd name="connsiteX6" fmla="*/ 7519481 w 7519481"/>
                      <a:gd name="connsiteY6" fmla="*/ 3490371 h 3490371"/>
                      <a:gd name="connsiteX0" fmla="*/ 0 w 7599659"/>
                      <a:gd name="connsiteY0" fmla="*/ 3198541 h 3692130"/>
                      <a:gd name="connsiteX1" fmla="*/ 1887167 w 7599659"/>
                      <a:gd name="connsiteY1" fmla="*/ 2614880 h 3692130"/>
                      <a:gd name="connsiteX2" fmla="*/ 3715966 w 7599659"/>
                      <a:gd name="connsiteY2" fmla="*/ 445614 h 3692130"/>
                      <a:gd name="connsiteX3" fmla="*/ 5116750 w 7599659"/>
                      <a:gd name="connsiteY3" fmla="*/ 17597 h 3692130"/>
                      <a:gd name="connsiteX4" fmla="*/ 6673175 w 7599659"/>
                      <a:gd name="connsiteY4" fmla="*/ 766626 h 3692130"/>
                      <a:gd name="connsiteX5" fmla="*/ 7519481 w 7599659"/>
                      <a:gd name="connsiteY5" fmla="*/ 3490371 h 3692130"/>
                      <a:gd name="connsiteX6" fmla="*/ 7577847 w 7599659"/>
                      <a:gd name="connsiteY6" fmla="*/ 3490371 h 3692130"/>
                      <a:gd name="connsiteX0" fmla="*/ 0 w 7519481"/>
                      <a:gd name="connsiteY0" fmla="*/ 3198541 h 3490371"/>
                      <a:gd name="connsiteX1" fmla="*/ 1887167 w 7519481"/>
                      <a:gd name="connsiteY1" fmla="*/ 2614880 h 3490371"/>
                      <a:gd name="connsiteX2" fmla="*/ 3715966 w 7519481"/>
                      <a:gd name="connsiteY2" fmla="*/ 445614 h 3490371"/>
                      <a:gd name="connsiteX3" fmla="*/ 5116750 w 7519481"/>
                      <a:gd name="connsiteY3" fmla="*/ 17597 h 3490371"/>
                      <a:gd name="connsiteX4" fmla="*/ 6673175 w 7519481"/>
                      <a:gd name="connsiteY4" fmla="*/ 766626 h 3490371"/>
                      <a:gd name="connsiteX5" fmla="*/ 7519481 w 7519481"/>
                      <a:gd name="connsiteY5" fmla="*/ 3490371 h 3490371"/>
                      <a:gd name="connsiteX0" fmla="*/ 0 w 7723762"/>
                      <a:gd name="connsiteY0" fmla="*/ 3198541 h 3801656"/>
                      <a:gd name="connsiteX1" fmla="*/ 1887167 w 7723762"/>
                      <a:gd name="connsiteY1" fmla="*/ 2614880 h 3801656"/>
                      <a:gd name="connsiteX2" fmla="*/ 3715966 w 7723762"/>
                      <a:gd name="connsiteY2" fmla="*/ 445614 h 3801656"/>
                      <a:gd name="connsiteX3" fmla="*/ 5116750 w 7723762"/>
                      <a:gd name="connsiteY3" fmla="*/ 17597 h 3801656"/>
                      <a:gd name="connsiteX4" fmla="*/ 6673175 w 7723762"/>
                      <a:gd name="connsiteY4" fmla="*/ 766626 h 3801656"/>
                      <a:gd name="connsiteX5" fmla="*/ 7723762 w 7723762"/>
                      <a:gd name="connsiteY5" fmla="*/ 3801656 h 3801656"/>
                      <a:gd name="connsiteX0" fmla="*/ 0 w 7723762"/>
                      <a:gd name="connsiteY0" fmla="*/ 3345773 h 3948888"/>
                      <a:gd name="connsiteX1" fmla="*/ 1887167 w 7723762"/>
                      <a:gd name="connsiteY1" fmla="*/ 2762112 h 3948888"/>
                      <a:gd name="connsiteX2" fmla="*/ 3715966 w 7723762"/>
                      <a:gd name="connsiteY2" fmla="*/ 592846 h 3948888"/>
                      <a:gd name="connsiteX3" fmla="*/ 5145933 w 7723762"/>
                      <a:gd name="connsiteY3" fmla="*/ 9186 h 3948888"/>
                      <a:gd name="connsiteX4" fmla="*/ 6673175 w 7723762"/>
                      <a:gd name="connsiteY4" fmla="*/ 913858 h 3948888"/>
                      <a:gd name="connsiteX5" fmla="*/ 7723762 w 7723762"/>
                      <a:gd name="connsiteY5" fmla="*/ 3948888 h 3948888"/>
                      <a:gd name="connsiteX0" fmla="*/ 0 w 7723762"/>
                      <a:gd name="connsiteY0" fmla="*/ 3348457 h 3951572"/>
                      <a:gd name="connsiteX1" fmla="*/ 1887167 w 7723762"/>
                      <a:gd name="connsiteY1" fmla="*/ 2764796 h 3951572"/>
                      <a:gd name="connsiteX2" fmla="*/ 3715966 w 7723762"/>
                      <a:gd name="connsiteY2" fmla="*/ 595530 h 3951572"/>
                      <a:gd name="connsiteX3" fmla="*/ 5145933 w 7723762"/>
                      <a:gd name="connsiteY3" fmla="*/ 11870 h 3951572"/>
                      <a:gd name="connsiteX4" fmla="*/ 6557428 w 7723762"/>
                      <a:gd name="connsiteY4" fmla="*/ 974416 h 3951572"/>
                      <a:gd name="connsiteX5" fmla="*/ 7723762 w 7723762"/>
                      <a:gd name="connsiteY5" fmla="*/ 3951572 h 3951572"/>
                      <a:gd name="connsiteX0" fmla="*/ 0 w 7723762"/>
                      <a:gd name="connsiteY0" fmla="*/ 3336591 h 3939706"/>
                      <a:gd name="connsiteX1" fmla="*/ 1887167 w 7723762"/>
                      <a:gd name="connsiteY1" fmla="*/ 2752930 h 3939706"/>
                      <a:gd name="connsiteX2" fmla="*/ 3588644 w 7723762"/>
                      <a:gd name="connsiteY2" fmla="*/ 954054 h 3939706"/>
                      <a:gd name="connsiteX3" fmla="*/ 5145933 w 7723762"/>
                      <a:gd name="connsiteY3" fmla="*/ 4 h 3939706"/>
                      <a:gd name="connsiteX4" fmla="*/ 6557428 w 7723762"/>
                      <a:gd name="connsiteY4" fmla="*/ 962550 h 3939706"/>
                      <a:gd name="connsiteX5" fmla="*/ 7723762 w 7723762"/>
                      <a:gd name="connsiteY5" fmla="*/ 3939706 h 3939706"/>
                      <a:gd name="connsiteX0" fmla="*/ 0 w 7723762"/>
                      <a:gd name="connsiteY0" fmla="*/ 3058801 h 3661916"/>
                      <a:gd name="connsiteX1" fmla="*/ 1887167 w 7723762"/>
                      <a:gd name="connsiteY1" fmla="*/ 2475140 h 3661916"/>
                      <a:gd name="connsiteX2" fmla="*/ 3588644 w 7723762"/>
                      <a:gd name="connsiteY2" fmla="*/ 676264 h 3661916"/>
                      <a:gd name="connsiteX3" fmla="*/ 4995462 w 7723762"/>
                      <a:gd name="connsiteY3" fmla="*/ 6 h 3661916"/>
                      <a:gd name="connsiteX4" fmla="*/ 6557428 w 7723762"/>
                      <a:gd name="connsiteY4" fmla="*/ 684760 h 3661916"/>
                      <a:gd name="connsiteX5" fmla="*/ 7723762 w 7723762"/>
                      <a:gd name="connsiteY5" fmla="*/ 3661916 h 3661916"/>
                      <a:gd name="connsiteX0" fmla="*/ 0 w 7723762"/>
                      <a:gd name="connsiteY0" fmla="*/ 3060702 h 3663817"/>
                      <a:gd name="connsiteX1" fmla="*/ 1887167 w 7723762"/>
                      <a:gd name="connsiteY1" fmla="*/ 2477041 h 3663817"/>
                      <a:gd name="connsiteX2" fmla="*/ 3588644 w 7723762"/>
                      <a:gd name="connsiteY2" fmla="*/ 678165 h 3663817"/>
                      <a:gd name="connsiteX3" fmla="*/ 4995462 w 7723762"/>
                      <a:gd name="connsiteY3" fmla="*/ 1907 h 3663817"/>
                      <a:gd name="connsiteX4" fmla="*/ 6476406 w 7723762"/>
                      <a:gd name="connsiteY4" fmla="*/ 848707 h 3663817"/>
                      <a:gd name="connsiteX5" fmla="*/ 7723762 w 7723762"/>
                      <a:gd name="connsiteY5" fmla="*/ 3663817 h 366381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7723762" h="3663817">
                        <a:moveTo>
                          <a:pt x="0" y="3060702"/>
                        </a:moveTo>
                        <a:cubicBezTo>
                          <a:pt x="421532" y="2919650"/>
                          <a:pt x="1289060" y="2874130"/>
                          <a:pt x="1887167" y="2477041"/>
                        </a:cubicBezTo>
                        <a:cubicBezTo>
                          <a:pt x="2485274" y="2079952"/>
                          <a:pt x="3070595" y="1090687"/>
                          <a:pt x="3588644" y="678165"/>
                        </a:cubicBezTo>
                        <a:cubicBezTo>
                          <a:pt x="4106693" y="265643"/>
                          <a:pt x="4514168" y="-26517"/>
                          <a:pt x="4995462" y="1907"/>
                        </a:cubicBezTo>
                        <a:cubicBezTo>
                          <a:pt x="5476756" y="30331"/>
                          <a:pt x="6021689" y="238389"/>
                          <a:pt x="6476406" y="848707"/>
                        </a:cubicBezTo>
                        <a:cubicBezTo>
                          <a:pt x="6931123" y="1459025"/>
                          <a:pt x="7572983" y="3209860"/>
                          <a:pt x="7723762" y="3663817"/>
                        </a:cubicBezTo>
                      </a:path>
                    </a:pathLst>
                  </a:custGeom>
                  <a:noFill/>
                  <a:ln>
                    <a:solidFill>
                      <a:schemeClr val="accent1">
                        <a:shade val="50000"/>
                        <a:alpha val="25000"/>
                      </a:schemeClr>
                    </a:solidFill>
                    <a:prstDash val="dash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 dirty="0"/>
                  </a:p>
                </p:txBody>
              </p:sp>
              <p:sp>
                <p:nvSpPr>
                  <p:cNvPr id="90" name="Rectangle 89">
                    <a:extLst>
                      <a:ext uri="{FF2B5EF4-FFF2-40B4-BE49-F238E27FC236}">
                        <a16:creationId xmlns:a16="http://schemas.microsoft.com/office/drawing/2014/main" id="{A33EDE99-2F0D-8121-300D-C0C53B1B6531}"/>
                      </a:ext>
                    </a:extLst>
                  </p:cNvPr>
                  <p:cNvSpPr/>
                  <p:nvPr/>
                </p:nvSpPr>
                <p:spPr>
                  <a:xfrm>
                    <a:off x="1266990" y="5758720"/>
                    <a:ext cx="184731" cy="369332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endParaRPr lang="fr-FR" dirty="0"/>
                  </a:p>
                </p:txBody>
              </p:sp>
              <p:sp>
                <p:nvSpPr>
                  <p:cNvPr id="91" name="Rectangle 90">
                    <a:extLst>
                      <a:ext uri="{FF2B5EF4-FFF2-40B4-BE49-F238E27FC236}">
                        <a16:creationId xmlns:a16="http://schemas.microsoft.com/office/drawing/2014/main" id="{8BD7B62B-9950-C085-CC56-CFA7216A264D}"/>
                      </a:ext>
                    </a:extLst>
                  </p:cNvPr>
                  <p:cNvSpPr/>
                  <p:nvPr/>
                </p:nvSpPr>
                <p:spPr>
                  <a:xfrm>
                    <a:off x="6247955" y="5723759"/>
                    <a:ext cx="184731" cy="369332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endParaRPr lang="fr-FR" dirty="0"/>
                  </a:p>
                </p:txBody>
              </p:sp>
            </p:grpSp>
            <p:pic>
              <p:nvPicPr>
                <p:cNvPr id="70" name="Image 69" descr="Une image contenant cercle, Graphique, rouge&#10;&#10;Description générée automatiquement">
                  <a:extLst>
                    <a:ext uri="{FF2B5EF4-FFF2-40B4-BE49-F238E27FC236}">
                      <a16:creationId xmlns:a16="http://schemas.microsoft.com/office/drawing/2014/main" id="{02FD34D2-1D97-2EC7-DD08-AE27EDC4E003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60246" y="5623873"/>
                  <a:ext cx="634534" cy="623237"/>
                </a:xfrm>
                <a:prstGeom prst="rect">
                  <a:avLst/>
                </a:prstGeom>
              </p:spPr>
            </p:pic>
            <p:pic>
              <p:nvPicPr>
                <p:cNvPr id="71" name="Image 70" descr="Une image contenant cercle, rouge, Graphique&#10;&#10;Description générée automatiquement">
                  <a:extLst>
                    <a:ext uri="{FF2B5EF4-FFF2-40B4-BE49-F238E27FC236}">
                      <a16:creationId xmlns:a16="http://schemas.microsoft.com/office/drawing/2014/main" id="{1BA36C87-7649-BE69-5AD9-CF71C4B54CA4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2060824" y="5623873"/>
                  <a:ext cx="671996" cy="604118"/>
                </a:xfrm>
                <a:prstGeom prst="rect">
                  <a:avLst/>
                </a:prstGeom>
              </p:spPr>
            </p:pic>
            <p:pic>
              <p:nvPicPr>
                <p:cNvPr id="78" name="Image 77" descr="Une image contenant cercle, rouge, Graphique&#10;&#10;Description générée automatiquement">
                  <a:extLst>
                    <a:ext uri="{FF2B5EF4-FFF2-40B4-BE49-F238E27FC236}">
                      <a16:creationId xmlns:a16="http://schemas.microsoft.com/office/drawing/2014/main" id="{2743B9AC-2D02-472C-DD8D-F059FA06908A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5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488489" y="5677875"/>
                  <a:ext cx="968971" cy="496113"/>
                </a:xfrm>
                <a:prstGeom prst="rect">
                  <a:avLst/>
                </a:prstGeom>
              </p:spPr>
            </p:pic>
            <p:pic>
              <p:nvPicPr>
                <p:cNvPr id="79" name="Image 78" descr="Une image contenant créativité&#10;&#10;Description générée automatiquement avec une confiance faible">
                  <a:extLst>
                    <a:ext uri="{FF2B5EF4-FFF2-40B4-BE49-F238E27FC236}">
                      <a16:creationId xmlns:a16="http://schemas.microsoft.com/office/drawing/2014/main" id="{AA70BB1D-B293-B7EC-6F3E-723BE5F327E1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6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8430078" y="5664893"/>
                  <a:ext cx="1473806" cy="670181"/>
                </a:xfrm>
                <a:prstGeom prst="rect">
                  <a:avLst/>
                </a:prstGeom>
              </p:spPr>
            </p:pic>
          </p:grpSp>
          <p:sp>
            <p:nvSpPr>
              <p:cNvPr id="55" name="Rectangle 54">
                <a:extLst>
                  <a:ext uri="{FF2B5EF4-FFF2-40B4-BE49-F238E27FC236}">
                    <a16:creationId xmlns:a16="http://schemas.microsoft.com/office/drawing/2014/main" id="{ABBAE1D6-4794-436A-20B7-4C162E4F5A04}"/>
                  </a:ext>
                </a:extLst>
              </p:cNvPr>
              <p:cNvSpPr/>
              <p:nvPr/>
            </p:nvSpPr>
            <p:spPr>
              <a:xfrm>
                <a:off x="1352417" y="5731369"/>
                <a:ext cx="481222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fr-FR" dirty="0"/>
                  <a:t>1:1</a:t>
                </a:r>
              </a:p>
            </p:txBody>
          </p:sp>
          <p:sp>
            <p:nvSpPr>
              <p:cNvPr id="64" name="Rectangle 63">
                <a:extLst>
                  <a:ext uri="{FF2B5EF4-FFF2-40B4-BE49-F238E27FC236}">
                    <a16:creationId xmlns:a16="http://schemas.microsoft.com/office/drawing/2014/main" id="{771A352C-1B58-6CEF-C975-70BE73C9A342}"/>
                  </a:ext>
                </a:extLst>
              </p:cNvPr>
              <p:cNvSpPr/>
              <p:nvPr/>
            </p:nvSpPr>
            <p:spPr>
              <a:xfrm>
                <a:off x="2738563" y="5777788"/>
                <a:ext cx="655949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fr-FR" dirty="0"/>
                  <a:t>1,3:1</a:t>
                </a:r>
              </a:p>
            </p:txBody>
          </p:sp>
          <p:sp>
            <p:nvSpPr>
              <p:cNvPr id="66" name="Rectangle 65">
                <a:extLst>
                  <a:ext uri="{FF2B5EF4-FFF2-40B4-BE49-F238E27FC236}">
                    <a16:creationId xmlns:a16="http://schemas.microsoft.com/office/drawing/2014/main" id="{070D14BD-8D6A-BDC7-FCFB-46B07A616C35}"/>
                  </a:ext>
                </a:extLst>
              </p:cNvPr>
              <p:cNvSpPr/>
              <p:nvPr/>
            </p:nvSpPr>
            <p:spPr>
              <a:xfrm>
                <a:off x="6457460" y="5725423"/>
                <a:ext cx="481222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fr-FR" dirty="0"/>
                  <a:t>2:1</a:t>
                </a:r>
              </a:p>
            </p:txBody>
          </p:sp>
        </p:grp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E79F9B18-3538-734E-0582-43289B6F22C2}"/>
                </a:ext>
              </a:extLst>
            </p:cNvPr>
            <p:cNvSpPr/>
            <p:nvPr/>
          </p:nvSpPr>
          <p:spPr>
            <a:xfrm>
              <a:off x="3752818" y="1841412"/>
              <a:ext cx="465371" cy="539453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cxnSp>
        <p:nvCxnSpPr>
          <p:cNvPr id="222" name="Connecteur droit avec flèche 221">
            <a:extLst>
              <a:ext uri="{FF2B5EF4-FFF2-40B4-BE49-F238E27FC236}">
                <a16:creationId xmlns:a16="http://schemas.microsoft.com/office/drawing/2014/main" id="{4D73CDD2-65CF-0A44-C98A-A2A686016E47}"/>
              </a:ext>
            </a:extLst>
          </p:cNvPr>
          <p:cNvCxnSpPr/>
          <p:nvPr/>
        </p:nvCxnSpPr>
        <p:spPr>
          <a:xfrm flipV="1">
            <a:off x="2043261" y="894550"/>
            <a:ext cx="0" cy="4829386"/>
          </a:xfrm>
          <a:prstGeom prst="straightConnector1">
            <a:avLst/>
          </a:prstGeom>
          <a:ln w="38100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3" name="Connecteur droit 222">
            <a:extLst>
              <a:ext uri="{FF2B5EF4-FFF2-40B4-BE49-F238E27FC236}">
                <a16:creationId xmlns:a16="http://schemas.microsoft.com/office/drawing/2014/main" id="{A997B371-5B7A-4809-6736-B20E483AB3DB}"/>
              </a:ext>
            </a:extLst>
          </p:cNvPr>
          <p:cNvCxnSpPr>
            <a:cxnSpLocks/>
          </p:cNvCxnSpPr>
          <p:nvPr/>
        </p:nvCxnSpPr>
        <p:spPr>
          <a:xfrm>
            <a:off x="2609470" y="2394574"/>
            <a:ext cx="1045198" cy="0"/>
          </a:xfrm>
          <a:prstGeom prst="line">
            <a:avLst/>
          </a:prstGeom>
          <a:ln w="3810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4" name="ZoneTexte 223">
            <a:extLst>
              <a:ext uri="{FF2B5EF4-FFF2-40B4-BE49-F238E27FC236}">
                <a16:creationId xmlns:a16="http://schemas.microsoft.com/office/drawing/2014/main" id="{7C71E341-0A97-B3B7-A5C4-D50C31ECDCE1}"/>
              </a:ext>
            </a:extLst>
          </p:cNvPr>
          <p:cNvSpPr txBox="1"/>
          <p:nvPr/>
        </p:nvSpPr>
        <p:spPr>
          <a:xfrm>
            <a:off x="2112165" y="2194427"/>
            <a:ext cx="4122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>
                <a:solidFill>
                  <a:schemeClr val="accent6"/>
                </a:solidFill>
              </a:rPr>
              <a:t>Sn</a:t>
            </a:r>
          </a:p>
        </p:txBody>
      </p:sp>
      <p:sp>
        <p:nvSpPr>
          <p:cNvPr id="119" name="ZoneTexte 118">
            <a:extLst>
              <a:ext uri="{FF2B5EF4-FFF2-40B4-BE49-F238E27FC236}">
                <a16:creationId xmlns:a16="http://schemas.microsoft.com/office/drawing/2014/main" id="{89EC40FE-A866-4C76-8B97-D53910434D24}"/>
              </a:ext>
            </a:extLst>
          </p:cNvPr>
          <p:cNvSpPr txBox="1"/>
          <p:nvPr/>
        </p:nvSpPr>
        <p:spPr>
          <a:xfrm>
            <a:off x="7261385" y="3826178"/>
            <a:ext cx="7264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0</a:t>
            </a:r>
            <a:r>
              <a:rPr lang="fr-FR" baseline="30000" dirty="0"/>
              <a:t>+</a:t>
            </a:r>
            <a:r>
              <a:rPr lang="fr-FR" baseline="-25000" dirty="0"/>
              <a:t>g.s. </a:t>
            </a:r>
            <a:r>
              <a:rPr lang="fr-FR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II</a:t>
            </a:r>
            <a:endParaRPr lang="fr-FR" baseline="30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1" name="Titre 1">
            <a:extLst>
              <a:ext uri="{FF2B5EF4-FFF2-40B4-BE49-F238E27FC236}">
                <a16:creationId xmlns:a16="http://schemas.microsoft.com/office/drawing/2014/main" id="{FFA659F5-81AA-4E99-80D2-5BBFA99C64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92388" y="169863"/>
            <a:ext cx="7916862" cy="488950"/>
          </a:xfrm>
        </p:spPr>
        <p:txBody>
          <a:bodyPr>
            <a:normAutofit/>
          </a:bodyPr>
          <a:lstStyle/>
          <a:p>
            <a:r>
              <a:rPr lang="fr-FR" dirty="0"/>
              <a:t>2. Crystal </a:t>
            </a:r>
            <a:r>
              <a:rPr lang="fr-FR" dirty="0" err="1"/>
              <a:t>ball</a:t>
            </a:r>
            <a:r>
              <a:rPr lang="fr-FR" dirty="0"/>
              <a:t> </a:t>
            </a:r>
            <a:r>
              <a:rPr lang="fr-FR" dirty="0" err="1"/>
              <a:t>experiment</a:t>
            </a:r>
            <a:r>
              <a:rPr lang="fr-FR" dirty="0"/>
              <a:t> : The </a:t>
            </a:r>
            <a:r>
              <a:rPr lang="fr-FR" dirty="0" err="1"/>
              <a:t>unambiguous</a:t>
            </a:r>
            <a:r>
              <a:rPr lang="fr-FR" dirty="0"/>
              <a:t> </a:t>
            </a:r>
            <a:r>
              <a:rPr lang="fr-FR" dirty="0" err="1"/>
              <a:t>detection</a:t>
            </a:r>
            <a:endParaRPr lang="fr-F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2" name="ZoneTexte 121">
                <a:extLst>
                  <a:ext uri="{FF2B5EF4-FFF2-40B4-BE49-F238E27FC236}">
                    <a16:creationId xmlns:a16="http://schemas.microsoft.com/office/drawing/2014/main" id="{53790F97-43F4-48E2-9D63-C4E0C158C303}"/>
                  </a:ext>
                </a:extLst>
              </p:cNvPr>
              <p:cNvSpPr txBox="1"/>
              <p:nvPr/>
            </p:nvSpPr>
            <p:spPr>
              <a:xfrm>
                <a:off x="4748669" y="857912"/>
                <a:ext cx="2367379" cy="542200"/>
              </a:xfrm>
              <a:prstGeom prst="rect">
                <a:avLst/>
              </a:prstGeom>
              <a:noFill/>
              <a:ln>
                <a:solidFill>
                  <a:srgbClr val="FF0000"/>
                </a:solidFill>
              </a:ln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Pre>
                        <m:sPrePr>
                          <m:ctrlPr>
                            <a:rPr lang="fr-FR" sz="2400" i="1" smtClean="0">
                              <a:latin typeface="Cambria Math" panose="02040503050406030204" pitchFamily="18" charset="0"/>
                            </a:rPr>
                          </m:ctrlPr>
                        </m:sPrePr>
                        <m:sub>
                          <m:r>
                            <a:rPr lang="fr-FR" sz="2400" b="0" i="1" smtClean="0">
                              <a:latin typeface="Cambria Math" panose="02040503050406030204" pitchFamily="18" charset="0"/>
                            </a:rPr>
                            <m:t>92</m:t>
                          </m:r>
                        </m:sub>
                        <m:sup>
                          <m:r>
                            <a:rPr lang="fr-FR" sz="2400" b="0" i="1" smtClean="0">
                              <a:latin typeface="Cambria Math" panose="02040503050406030204" pitchFamily="18" charset="0"/>
                            </a:rPr>
                            <m:t>235</m:t>
                          </m:r>
                        </m:sup>
                        <m:e>
                          <m:r>
                            <a:rPr lang="fr-FR" sz="2400" b="0" i="1" smtClean="0">
                              <a:latin typeface="Cambria Math" panose="02040503050406030204" pitchFamily="18" charset="0"/>
                            </a:rPr>
                            <m:t>𝑈</m:t>
                          </m:r>
                        </m:e>
                      </m:sPre>
                      <m:r>
                        <a:rPr lang="fr-FR" sz="2400" b="0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fr-FR" sz="2400" b="0" i="1" smtClean="0">
                          <a:latin typeface="Cambria Math" panose="02040503050406030204" pitchFamily="18" charset="0"/>
                        </a:rPr>
                        <m:t>𝑑</m:t>
                      </m:r>
                      <m:r>
                        <a:rPr lang="fr-FR" sz="2400" b="0" i="1" smtClean="0"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fr-FR" sz="2400" b="0" i="1" smtClean="0">
                          <a:latin typeface="Cambria Math" panose="02040503050406030204" pitchFamily="18" charset="0"/>
                        </a:rPr>
                        <m:t>𝑝</m:t>
                      </m:r>
                      <m:r>
                        <a:rPr lang="fr-FR" sz="2400" b="0" i="1" smtClean="0">
                          <a:latin typeface="Cambria Math" panose="02040503050406030204" pitchFamily="18" charset="0"/>
                        </a:rPr>
                        <m:t>)</m:t>
                      </m:r>
                      <m:sPre>
                        <m:sPrePr>
                          <m:ctrlPr>
                            <a:rPr lang="fr-FR" sz="2400" b="0" i="1" smtClean="0">
                              <a:latin typeface="Cambria Math" panose="02040503050406030204" pitchFamily="18" charset="0"/>
                            </a:rPr>
                          </m:ctrlPr>
                        </m:sPrePr>
                        <m:sub>
                          <m:r>
                            <a:rPr lang="fr-FR" sz="2400" b="0" i="1" smtClean="0">
                              <a:latin typeface="Cambria Math" panose="02040503050406030204" pitchFamily="18" charset="0"/>
                            </a:rPr>
                            <m:t>90</m:t>
                          </m:r>
                        </m:sub>
                        <m:sup>
                          <m:r>
                            <a:rPr lang="fr-FR" sz="2400" b="0" i="1" smtClean="0">
                              <a:latin typeface="Cambria Math" panose="02040503050406030204" pitchFamily="18" charset="0"/>
                            </a:rPr>
                            <m:t>236</m:t>
                          </m:r>
                          <m:r>
                            <a:rPr lang="fr-FR" sz="2400" b="0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</m:sup>
                        <m:e>
                          <m:r>
                            <a:rPr lang="fr-FR" sz="2400" b="0" i="1" smtClean="0">
                              <a:latin typeface="Cambria Math" panose="02040503050406030204" pitchFamily="18" charset="0"/>
                            </a:rPr>
                            <m:t>𝑈</m:t>
                          </m:r>
                        </m:e>
                      </m:sPre>
                    </m:oMath>
                  </m:oMathPara>
                </a14:m>
                <a:endParaRPr lang="fr-FR" sz="2400" dirty="0"/>
              </a:p>
            </p:txBody>
          </p:sp>
        </mc:Choice>
        <mc:Fallback xmlns="">
          <p:sp>
            <p:nvSpPr>
              <p:cNvPr id="122" name="ZoneTexte 121">
                <a:extLst>
                  <a:ext uri="{FF2B5EF4-FFF2-40B4-BE49-F238E27FC236}">
                    <a16:creationId xmlns:a16="http://schemas.microsoft.com/office/drawing/2014/main" id="{53790F97-43F4-48E2-9D63-C4E0C158C30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48669" y="857912"/>
                <a:ext cx="2367379" cy="542200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  <a:ln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97193167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A7F0F3-D582-402A-B5FC-0362F90F69E0}" type="datetime1">
              <a:rPr lang="fr-FR" smtClean="0"/>
              <a:t>31/05/2024</a:t>
            </a:fld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Corentin Hiver | Oslo </a:t>
            </a:r>
            <a:r>
              <a:rPr lang="en-US" dirty="0"/>
              <a:t>8th Workshop on Level Density , Gamma Strength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1596-5F9D-49C5-9701-16B3CA54319D}" type="slidenum">
              <a:rPr lang="fr-FR" smtClean="0"/>
              <a:pPr/>
              <a:t>21</a:t>
            </a:fld>
            <a:endParaRPr lang="fr-FR" dirty="0"/>
          </a:p>
        </p:txBody>
      </p:sp>
      <p:sp>
        <p:nvSpPr>
          <p:cNvPr id="42" name="ZoneTexte 41">
            <a:extLst>
              <a:ext uri="{FF2B5EF4-FFF2-40B4-BE49-F238E27FC236}">
                <a16:creationId xmlns:a16="http://schemas.microsoft.com/office/drawing/2014/main" id="{E8CB3F86-3B94-45DB-5D00-A81C14540D09}"/>
              </a:ext>
            </a:extLst>
          </p:cNvPr>
          <p:cNvSpPr txBox="1"/>
          <p:nvPr/>
        </p:nvSpPr>
        <p:spPr>
          <a:xfrm>
            <a:off x="304061" y="896993"/>
            <a:ext cx="149598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>
                <a:solidFill>
                  <a:srgbClr val="002060"/>
                </a:solidFill>
              </a:rPr>
              <a:t>Input </a:t>
            </a:r>
            <a:r>
              <a:rPr lang="fr-FR" dirty="0" err="1">
                <a:solidFill>
                  <a:srgbClr val="002060"/>
                </a:solidFill>
              </a:rPr>
              <a:t>energy</a:t>
            </a:r>
            <a:r>
              <a:rPr lang="fr-FR" dirty="0">
                <a:solidFill>
                  <a:srgbClr val="002060"/>
                </a:solidFill>
              </a:rPr>
              <a:t> :</a:t>
            </a:r>
          </a:p>
          <a:p>
            <a:r>
              <a:rPr lang="fr-FR" dirty="0">
                <a:solidFill>
                  <a:srgbClr val="002060"/>
                </a:solidFill>
              </a:rPr>
              <a:t> </a:t>
            </a:r>
            <a:r>
              <a:rPr lang="fr-FR" dirty="0" err="1">
                <a:solidFill>
                  <a:srgbClr val="002060"/>
                </a:solidFill>
              </a:rPr>
              <a:t>E</a:t>
            </a:r>
            <a:r>
              <a:rPr lang="fr-FR" baseline="-25000" dirty="0" err="1">
                <a:solidFill>
                  <a:srgbClr val="002060"/>
                </a:solidFill>
              </a:rPr>
              <a:t>beam</a:t>
            </a:r>
            <a:r>
              <a:rPr lang="fr-FR" dirty="0" err="1">
                <a:solidFill>
                  <a:srgbClr val="002060"/>
                </a:solidFill>
              </a:rPr>
              <a:t>+Q</a:t>
            </a:r>
            <a:r>
              <a:rPr lang="fr-FR" baseline="-25000" dirty="0">
                <a:solidFill>
                  <a:srgbClr val="002060"/>
                </a:solidFill>
              </a:rPr>
              <a:t>(</a:t>
            </a:r>
            <a:r>
              <a:rPr lang="fr-FR" baseline="-25000" dirty="0" err="1">
                <a:solidFill>
                  <a:srgbClr val="002060"/>
                </a:solidFill>
              </a:rPr>
              <a:t>d,p</a:t>
            </a:r>
            <a:r>
              <a:rPr lang="fr-FR" baseline="-25000" dirty="0">
                <a:solidFill>
                  <a:srgbClr val="002060"/>
                </a:solidFill>
              </a:rPr>
              <a:t>)</a:t>
            </a:r>
            <a:endParaRPr lang="fr-FR" dirty="0">
              <a:solidFill>
                <a:srgbClr val="002060"/>
              </a:solidFill>
            </a:endParaRPr>
          </a:p>
        </p:txBody>
      </p:sp>
      <p:cxnSp>
        <p:nvCxnSpPr>
          <p:cNvPr id="99" name="Connecteur droit avec flèche 98">
            <a:extLst>
              <a:ext uri="{FF2B5EF4-FFF2-40B4-BE49-F238E27FC236}">
                <a16:creationId xmlns:a16="http://schemas.microsoft.com/office/drawing/2014/main" id="{FCA71C7A-8DFE-6F5F-6808-951806F4675A}"/>
              </a:ext>
            </a:extLst>
          </p:cNvPr>
          <p:cNvCxnSpPr/>
          <p:nvPr/>
        </p:nvCxnSpPr>
        <p:spPr>
          <a:xfrm>
            <a:off x="4288221" y="2030599"/>
            <a:ext cx="5990896" cy="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0" name="ZoneTexte 99">
            <a:extLst>
              <a:ext uri="{FF2B5EF4-FFF2-40B4-BE49-F238E27FC236}">
                <a16:creationId xmlns:a16="http://schemas.microsoft.com/office/drawing/2014/main" id="{1A372609-4FD9-142D-1888-9614894E40D9}"/>
              </a:ext>
            </a:extLst>
          </p:cNvPr>
          <p:cNvSpPr txBox="1"/>
          <p:nvPr/>
        </p:nvSpPr>
        <p:spPr>
          <a:xfrm>
            <a:off x="6093722" y="1673867"/>
            <a:ext cx="8194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>
                <a:solidFill>
                  <a:srgbClr val="FF0000"/>
                </a:solidFill>
              </a:rPr>
              <a:t>Fission</a:t>
            </a:r>
          </a:p>
        </p:txBody>
      </p:sp>
      <p:cxnSp>
        <p:nvCxnSpPr>
          <p:cNvPr id="102" name="Connecteur droit avec flèche 101">
            <a:extLst>
              <a:ext uri="{FF2B5EF4-FFF2-40B4-BE49-F238E27FC236}">
                <a16:creationId xmlns:a16="http://schemas.microsoft.com/office/drawing/2014/main" id="{B0C03036-B522-005F-1C63-BB599643ECEF}"/>
              </a:ext>
            </a:extLst>
          </p:cNvPr>
          <p:cNvCxnSpPr/>
          <p:nvPr/>
        </p:nvCxnSpPr>
        <p:spPr>
          <a:xfrm>
            <a:off x="4288221" y="2040056"/>
            <a:ext cx="820899" cy="636036"/>
          </a:xfrm>
          <a:prstGeom prst="straightConnector1">
            <a:avLst/>
          </a:prstGeom>
          <a:ln w="19050">
            <a:solidFill>
              <a:schemeClr val="accent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3" name="ZoneTexte 102">
            <a:extLst>
              <a:ext uri="{FF2B5EF4-FFF2-40B4-BE49-F238E27FC236}">
                <a16:creationId xmlns:a16="http://schemas.microsoft.com/office/drawing/2014/main" id="{22A0F30D-9A0F-2F36-D732-3E0A1AF3E75A}"/>
              </a:ext>
            </a:extLst>
          </p:cNvPr>
          <p:cNvSpPr txBox="1"/>
          <p:nvPr/>
        </p:nvSpPr>
        <p:spPr>
          <a:xfrm>
            <a:off x="4852910" y="2222504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>
                <a:solidFill>
                  <a:schemeClr val="accent6"/>
                </a:solidFill>
              </a:rPr>
              <a:t>n</a:t>
            </a:r>
          </a:p>
        </p:txBody>
      </p:sp>
      <p:cxnSp>
        <p:nvCxnSpPr>
          <p:cNvPr id="19" name="Connecteur droit 18">
            <a:extLst>
              <a:ext uri="{FF2B5EF4-FFF2-40B4-BE49-F238E27FC236}">
                <a16:creationId xmlns:a16="http://schemas.microsoft.com/office/drawing/2014/main" id="{33293B71-BDF7-ABB9-DC4C-FE47067C7741}"/>
              </a:ext>
            </a:extLst>
          </p:cNvPr>
          <p:cNvCxnSpPr>
            <a:cxnSpLocks/>
          </p:cNvCxnSpPr>
          <p:nvPr/>
        </p:nvCxnSpPr>
        <p:spPr>
          <a:xfrm>
            <a:off x="2054119" y="894550"/>
            <a:ext cx="2222070" cy="0"/>
          </a:xfrm>
          <a:prstGeom prst="line">
            <a:avLst/>
          </a:prstGeom>
          <a:ln w="28575">
            <a:solidFill>
              <a:srgbClr val="00206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1" name="Connecteur droit avec flèche 20">
            <a:extLst>
              <a:ext uri="{FF2B5EF4-FFF2-40B4-BE49-F238E27FC236}">
                <a16:creationId xmlns:a16="http://schemas.microsoft.com/office/drawing/2014/main" id="{6EDEB1EC-EA27-E9CB-185C-D9C5F55CEB40}"/>
              </a:ext>
            </a:extLst>
          </p:cNvPr>
          <p:cNvCxnSpPr>
            <a:cxnSpLocks/>
          </p:cNvCxnSpPr>
          <p:nvPr/>
        </p:nvCxnSpPr>
        <p:spPr>
          <a:xfrm>
            <a:off x="4276189" y="894550"/>
            <a:ext cx="0" cy="1145506"/>
          </a:xfrm>
          <a:prstGeom prst="straightConnector1">
            <a:avLst/>
          </a:prstGeom>
          <a:ln w="28575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ZoneTexte 24">
            <a:extLst>
              <a:ext uri="{FF2B5EF4-FFF2-40B4-BE49-F238E27FC236}">
                <a16:creationId xmlns:a16="http://schemas.microsoft.com/office/drawing/2014/main" id="{D6D84D7F-8F2E-2138-00FF-9AC4348A9433}"/>
              </a:ext>
            </a:extLst>
          </p:cNvPr>
          <p:cNvSpPr txBox="1"/>
          <p:nvPr/>
        </p:nvSpPr>
        <p:spPr>
          <a:xfrm>
            <a:off x="4388217" y="1175444"/>
            <a:ext cx="7209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>
                <a:solidFill>
                  <a:srgbClr val="002060"/>
                </a:solidFill>
              </a:rPr>
              <a:t>E</a:t>
            </a:r>
            <a:r>
              <a:rPr lang="fr-FR" baseline="-25000" dirty="0" err="1">
                <a:solidFill>
                  <a:srgbClr val="002060"/>
                </a:solidFill>
              </a:rPr>
              <a:t>proton</a:t>
            </a:r>
            <a:endParaRPr lang="fr-FR" dirty="0">
              <a:solidFill>
                <a:srgbClr val="002060"/>
              </a:solidFill>
            </a:endParaRPr>
          </a:p>
        </p:txBody>
      </p:sp>
      <p:grpSp>
        <p:nvGrpSpPr>
          <p:cNvPr id="27" name="Groupe 26">
            <a:extLst>
              <a:ext uri="{FF2B5EF4-FFF2-40B4-BE49-F238E27FC236}">
                <a16:creationId xmlns:a16="http://schemas.microsoft.com/office/drawing/2014/main" id="{72CE76DE-58A2-04AC-41D9-8B76535BB9F4}"/>
              </a:ext>
            </a:extLst>
          </p:cNvPr>
          <p:cNvGrpSpPr/>
          <p:nvPr/>
        </p:nvGrpSpPr>
        <p:grpSpPr>
          <a:xfrm>
            <a:off x="2043261" y="1564958"/>
            <a:ext cx="8865472" cy="4822660"/>
            <a:chOff x="2137855" y="1490215"/>
            <a:chExt cx="8865472" cy="4822660"/>
          </a:xfrm>
        </p:grpSpPr>
        <p:grpSp>
          <p:nvGrpSpPr>
            <p:cNvPr id="30" name="Groupe 29">
              <a:extLst>
                <a:ext uri="{FF2B5EF4-FFF2-40B4-BE49-F238E27FC236}">
                  <a16:creationId xmlns:a16="http://schemas.microsoft.com/office/drawing/2014/main" id="{2E27882E-4CAB-277E-EA04-CFDEA7922A13}"/>
                </a:ext>
              </a:extLst>
            </p:cNvPr>
            <p:cNvGrpSpPr/>
            <p:nvPr/>
          </p:nvGrpSpPr>
          <p:grpSpPr>
            <a:xfrm>
              <a:off x="2137855" y="1490215"/>
              <a:ext cx="8865472" cy="4822660"/>
              <a:chOff x="386314" y="1033038"/>
              <a:chExt cx="9746706" cy="5302036"/>
            </a:xfrm>
          </p:grpSpPr>
          <p:cxnSp>
            <p:nvCxnSpPr>
              <p:cNvPr id="32" name="Connecteur droit 31">
                <a:extLst>
                  <a:ext uri="{FF2B5EF4-FFF2-40B4-BE49-F238E27FC236}">
                    <a16:creationId xmlns:a16="http://schemas.microsoft.com/office/drawing/2014/main" id="{8C1666FA-2A3B-9A59-9FD0-1625E898D191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977513" y="2525675"/>
                <a:ext cx="4995462" cy="1907"/>
              </a:xfrm>
              <a:prstGeom prst="line">
                <a:avLst/>
              </a:prstGeom>
              <a:ln w="28575">
                <a:solidFill>
                  <a:schemeClr val="accent2">
                    <a:lumMod val="60000"/>
                    <a:lumOff val="40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3" name="ZoneTexte 32">
                <a:extLst>
                  <a:ext uri="{FF2B5EF4-FFF2-40B4-BE49-F238E27FC236}">
                    <a16:creationId xmlns:a16="http://schemas.microsoft.com/office/drawing/2014/main" id="{E3909CD4-5A9C-645C-A5B7-E1457160CDD5}"/>
                  </a:ext>
                </a:extLst>
              </p:cNvPr>
              <p:cNvSpPr txBox="1"/>
              <p:nvPr/>
            </p:nvSpPr>
            <p:spPr>
              <a:xfrm>
                <a:off x="455401" y="2230979"/>
                <a:ext cx="532580" cy="57522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2800" dirty="0" err="1">
                    <a:solidFill>
                      <a:schemeClr val="accent2">
                        <a:lumMod val="60000"/>
                        <a:lumOff val="40000"/>
                      </a:schemeClr>
                    </a:solidFill>
                  </a:rPr>
                  <a:t>E</a:t>
                </a:r>
                <a:r>
                  <a:rPr lang="fr-FR" sz="2800" baseline="-25000" dirty="0" err="1">
                    <a:solidFill>
                      <a:schemeClr val="accent2">
                        <a:lumMod val="60000"/>
                        <a:lumOff val="40000"/>
                      </a:schemeClr>
                    </a:solidFill>
                  </a:rPr>
                  <a:t>b</a:t>
                </a:r>
                <a:endParaRPr lang="fr-FR" sz="2800" baseline="-25000" dirty="0">
                  <a:solidFill>
                    <a:schemeClr val="accent2">
                      <a:lumMod val="60000"/>
                      <a:lumOff val="40000"/>
                    </a:schemeClr>
                  </a:solidFill>
                </a:endParaRPr>
              </a:p>
            </p:txBody>
          </p:sp>
          <p:sp>
            <p:nvSpPr>
              <p:cNvPr id="36" name="ZoneTexte 35">
                <a:extLst>
                  <a:ext uri="{FF2B5EF4-FFF2-40B4-BE49-F238E27FC236}">
                    <a16:creationId xmlns:a16="http://schemas.microsoft.com/office/drawing/2014/main" id="{ABC0EF2F-1853-0162-0FF5-6AB7AC2637D0}"/>
                  </a:ext>
                </a:extLst>
              </p:cNvPr>
              <p:cNvSpPr txBox="1"/>
              <p:nvPr/>
            </p:nvSpPr>
            <p:spPr>
              <a:xfrm>
                <a:off x="6820200" y="1945118"/>
                <a:ext cx="489236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2800" dirty="0">
                    <a:solidFill>
                      <a:schemeClr val="accent2">
                        <a:lumMod val="75000"/>
                      </a:schemeClr>
                    </a:solidFill>
                  </a:rPr>
                  <a:t>E</a:t>
                </a:r>
                <a:r>
                  <a:rPr lang="fr-FR" sz="2800" baseline="-25000" dirty="0">
                    <a:solidFill>
                      <a:schemeClr val="accent2">
                        <a:lumMod val="75000"/>
                      </a:schemeClr>
                    </a:solidFill>
                  </a:rPr>
                  <a:t>B</a:t>
                </a:r>
              </a:p>
            </p:txBody>
          </p:sp>
          <p:sp>
            <p:nvSpPr>
              <p:cNvPr id="39" name="ZoneTexte 38">
                <a:extLst>
                  <a:ext uri="{FF2B5EF4-FFF2-40B4-BE49-F238E27FC236}">
                    <a16:creationId xmlns:a16="http://schemas.microsoft.com/office/drawing/2014/main" id="{15BDFC3B-9982-FD7F-E015-2868B45C3568}"/>
                  </a:ext>
                </a:extLst>
              </p:cNvPr>
              <p:cNvSpPr txBox="1"/>
              <p:nvPr/>
            </p:nvSpPr>
            <p:spPr>
              <a:xfrm>
                <a:off x="4467039" y="2350814"/>
                <a:ext cx="493405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2800" dirty="0">
                    <a:solidFill>
                      <a:schemeClr val="accent2">
                        <a:lumMod val="75000"/>
                      </a:schemeClr>
                    </a:solidFill>
                  </a:rPr>
                  <a:t>E</a:t>
                </a:r>
                <a:r>
                  <a:rPr lang="fr-FR" sz="2800" baseline="-25000" dirty="0">
                    <a:solidFill>
                      <a:schemeClr val="accent2">
                        <a:lumMod val="75000"/>
                      </a:schemeClr>
                    </a:solidFill>
                  </a:rPr>
                  <a:t>A</a:t>
                </a:r>
              </a:p>
            </p:txBody>
          </p:sp>
          <p:grpSp>
            <p:nvGrpSpPr>
              <p:cNvPr id="40" name="Groupe 39">
                <a:extLst>
                  <a:ext uri="{FF2B5EF4-FFF2-40B4-BE49-F238E27FC236}">
                    <a16:creationId xmlns:a16="http://schemas.microsoft.com/office/drawing/2014/main" id="{7E6FD0D3-E609-1A4E-A708-1EFC4517565B}"/>
                  </a:ext>
                </a:extLst>
              </p:cNvPr>
              <p:cNvGrpSpPr/>
              <p:nvPr/>
            </p:nvGrpSpPr>
            <p:grpSpPr>
              <a:xfrm>
                <a:off x="5198044" y="2635122"/>
                <a:ext cx="511629" cy="369333"/>
                <a:chOff x="5198044" y="2656226"/>
                <a:chExt cx="511629" cy="478860"/>
              </a:xfrm>
            </p:grpSpPr>
            <p:cxnSp>
              <p:nvCxnSpPr>
                <p:cNvPr id="226" name="Connecteur droit 225">
                  <a:extLst>
                    <a:ext uri="{FF2B5EF4-FFF2-40B4-BE49-F238E27FC236}">
                      <a16:creationId xmlns:a16="http://schemas.microsoft.com/office/drawing/2014/main" id="{FE1AE292-76DB-4AF6-27C2-147B32E7E1C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198044" y="3135086"/>
                  <a:ext cx="511629" cy="0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7" name="Connecteur droit 226">
                  <a:extLst>
                    <a:ext uri="{FF2B5EF4-FFF2-40B4-BE49-F238E27FC236}">
                      <a16:creationId xmlns:a16="http://schemas.microsoft.com/office/drawing/2014/main" id="{83228D35-E8F6-798B-53C1-92CF49B70AB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198044" y="3026229"/>
                  <a:ext cx="511629" cy="0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8" name="Connecteur droit 227">
                  <a:extLst>
                    <a:ext uri="{FF2B5EF4-FFF2-40B4-BE49-F238E27FC236}">
                      <a16:creationId xmlns:a16="http://schemas.microsoft.com/office/drawing/2014/main" id="{7C9634B7-8B22-4ABB-B9BE-FF41BF10B22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198044" y="2852263"/>
                  <a:ext cx="511629" cy="0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9" name="Connecteur droit 228">
                  <a:extLst>
                    <a:ext uri="{FF2B5EF4-FFF2-40B4-BE49-F238E27FC236}">
                      <a16:creationId xmlns:a16="http://schemas.microsoft.com/office/drawing/2014/main" id="{571C434D-6331-7293-E61E-F177F1454ED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198044" y="2656226"/>
                  <a:ext cx="511629" cy="0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41" name="Groupe 40">
                <a:extLst>
                  <a:ext uri="{FF2B5EF4-FFF2-40B4-BE49-F238E27FC236}">
                    <a16:creationId xmlns:a16="http://schemas.microsoft.com/office/drawing/2014/main" id="{544503D9-7010-9F22-3270-AF77896BD0FB}"/>
                  </a:ext>
                </a:extLst>
              </p:cNvPr>
              <p:cNvGrpSpPr/>
              <p:nvPr/>
            </p:nvGrpSpPr>
            <p:grpSpPr>
              <a:xfrm>
                <a:off x="5861957" y="2504700"/>
                <a:ext cx="511629" cy="369333"/>
                <a:chOff x="5840185" y="2395174"/>
                <a:chExt cx="511629" cy="478860"/>
              </a:xfrm>
            </p:grpSpPr>
            <p:cxnSp>
              <p:nvCxnSpPr>
                <p:cNvPr id="222" name="Connecteur droit 221">
                  <a:extLst>
                    <a:ext uri="{FF2B5EF4-FFF2-40B4-BE49-F238E27FC236}">
                      <a16:creationId xmlns:a16="http://schemas.microsoft.com/office/drawing/2014/main" id="{E2D72FE3-C9F3-AA05-B181-5BAE76D9E56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840185" y="2874034"/>
                  <a:ext cx="511629" cy="0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3" name="Connecteur droit 222">
                  <a:extLst>
                    <a:ext uri="{FF2B5EF4-FFF2-40B4-BE49-F238E27FC236}">
                      <a16:creationId xmlns:a16="http://schemas.microsoft.com/office/drawing/2014/main" id="{38116DF2-B67F-E5FA-3412-6AE058C5ABF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840185" y="2765177"/>
                  <a:ext cx="511629" cy="0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4" name="Connecteur droit 223">
                  <a:extLst>
                    <a:ext uri="{FF2B5EF4-FFF2-40B4-BE49-F238E27FC236}">
                      <a16:creationId xmlns:a16="http://schemas.microsoft.com/office/drawing/2014/main" id="{EFD373D7-F0F3-6C3B-7F8C-1893F6D6EE0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840185" y="2591211"/>
                  <a:ext cx="511629" cy="0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5" name="Connecteur droit 224">
                  <a:extLst>
                    <a:ext uri="{FF2B5EF4-FFF2-40B4-BE49-F238E27FC236}">
                      <a16:creationId xmlns:a16="http://schemas.microsoft.com/office/drawing/2014/main" id="{E4EC9788-4778-ABB1-8D32-73695281397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840185" y="2395174"/>
                  <a:ext cx="511629" cy="0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53" name="Groupe 52">
                <a:extLst>
                  <a:ext uri="{FF2B5EF4-FFF2-40B4-BE49-F238E27FC236}">
                    <a16:creationId xmlns:a16="http://schemas.microsoft.com/office/drawing/2014/main" id="{68545758-17D7-0C79-5807-F6897260424B}"/>
                  </a:ext>
                </a:extLst>
              </p:cNvPr>
              <p:cNvGrpSpPr/>
              <p:nvPr/>
            </p:nvGrpSpPr>
            <p:grpSpPr>
              <a:xfrm>
                <a:off x="5554953" y="3264172"/>
                <a:ext cx="511629" cy="369333"/>
                <a:chOff x="5198044" y="2656226"/>
                <a:chExt cx="511629" cy="478860"/>
              </a:xfrm>
            </p:grpSpPr>
            <p:cxnSp>
              <p:nvCxnSpPr>
                <p:cNvPr id="218" name="Connecteur droit 217">
                  <a:extLst>
                    <a:ext uri="{FF2B5EF4-FFF2-40B4-BE49-F238E27FC236}">
                      <a16:creationId xmlns:a16="http://schemas.microsoft.com/office/drawing/2014/main" id="{88754B2F-A73E-4DE9-7C42-E2303263304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198044" y="3135086"/>
                  <a:ext cx="511629" cy="0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9" name="Connecteur droit 218">
                  <a:extLst>
                    <a:ext uri="{FF2B5EF4-FFF2-40B4-BE49-F238E27FC236}">
                      <a16:creationId xmlns:a16="http://schemas.microsoft.com/office/drawing/2014/main" id="{C0A0BD18-A6C2-C29E-F6B7-49B4FC3D869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198044" y="3026229"/>
                  <a:ext cx="511629" cy="0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0" name="Connecteur droit 219">
                  <a:extLst>
                    <a:ext uri="{FF2B5EF4-FFF2-40B4-BE49-F238E27FC236}">
                      <a16:creationId xmlns:a16="http://schemas.microsoft.com/office/drawing/2014/main" id="{50E72D78-0241-CEC5-E0FE-8FEFC03FD67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198044" y="2852263"/>
                  <a:ext cx="511629" cy="0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1" name="Connecteur droit 220">
                  <a:extLst>
                    <a:ext uri="{FF2B5EF4-FFF2-40B4-BE49-F238E27FC236}">
                      <a16:creationId xmlns:a16="http://schemas.microsoft.com/office/drawing/2014/main" id="{4403235A-BC78-3760-E8F6-DE88E7B6F0F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198044" y="2656226"/>
                  <a:ext cx="511629" cy="0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54" name="ZoneTexte 53">
                <a:extLst>
                  <a:ext uri="{FF2B5EF4-FFF2-40B4-BE49-F238E27FC236}">
                    <a16:creationId xmlns:a16="http://schemas.microsoft.com/office/drawing/2014/main" id="{D0F9F0C6-CCEF-5D4A-DD29-6DF60F0D6A3B}"/>
                  </a:ext>
                </a:extLst>
              </p:cNvPr>
              <p:cNvSpPr txBox="1"/>
              <p:nvPr/>
            </p:nvSpPr>
            <p:spPr>
              <a:xfrm>
                <a:off x="2685457" y="4977211"/>
                <a:ext cx="67518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dirty="0"/>
                  <a:t>0</a:t>
                </a:r>
                <a:r>
                  <a:rPr lang="fr-FR" baseline="30000" dirty="0"/>
                  <a:t>+</a:t>
                </a:r>
                <a:r>
                  <a:rPr lang="fr-FR" baseline="-25000" dirty="0"/>
                  <a:t>g.s. </a:t>
                </a:r>
                <a:r>
                  <a:rPr lang="fr-FR" baseline="-25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</a:t>
                </a:r>
                <a:endParaRPr lang="fr-FR" baseline="30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grpSp>
            <p:nvGrpSpPr>
              <p:cNvPr id="55" name="Groupe 54">
                <a:extLst>
                  <a:ext uri="{FF2B5EF4-FFF2-40B4-BE49-F238E27FC236}">
                    <a16:creationId xmlns:a16="http://schemas.microsoft.com/office/drawing/2014/main" id="{65C7633F-462E-5E31-A5A6-717F39A1EE43}"/>
                  </a:ext>
                </a:extLst>
              </p:cNvPr>
              <p:cNvGrpSpPr/>
              <p:nvPr/>
            </p:nvGrpSpPr>
            <p:grpSpPr>
              <a:xfrm>
                <a:off x="2141008" y="2058170"/>
                <a:ext cx="528517" cy="3003686"/>
                <a:chOff x="2141008" y="2058170"/>
                <a:chExt cx="528517" cy="3003686"/>
              </a:xfrm>
            </p:grpSpPr>
            <p:grpSp>
              <p:nvGrpSpPr>
                <p:cNvPr id="106" name="Groupe 105">
                  <a:extLst>
                    <a:ext uri="{FF2B5EF4-FFF2-40B4-BE49-F238E27FC236}">
                      <a16:creationId xmlns:a16="http://schemas.microsoft.com/office/drawing/2014/main" id="{3DCD63DA-1B7D-7201-BC84-E33201E3CB9B}"/>
                    </a:ext>
                  </a:extLst>
                </p:cNvPr>
                <p:cNvGrpSpPr/>
                <p:nvPr/>
              </p:nvGrpSpPr>
              <p:grpSpPr>
                <a:xfrm>
                  <a:off x="2157896" y="4865820"/>
                  <a:ext cx="511629" cy="196036"/>
                  <a:chOff x="2157896" y="4582997"/>
                  <a:chExt cx="511629" cy="478860"/>
                </a:xfrm>
              </p:grpSpPr>
              <p:cxnSp>
                <p:nvCxnSpPr>
                  <p:cNvPr id="214" name="Connecteur droit 213">
                    <a:extLst>
                      <a:ext uri="{FF2B5EF4-FFF2-40B4-BE49-F238E27FC236}">
                        <a16:creationId xmlns:a16="http://schemas.microsoft.com/office/drawing/2014/main" id="{FCB6BE51-2DDD-F666-EC02-CF1C440C1432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157896" y="5061857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15" name="Connecteur droit 214">
                    <a:extLst>
                      <a:ext uri="{FF2B5EF4-FFF2-40B4-BE49-F238E27FC236}">
                        <a16:creationId xmlns:a16="http://schemas.microsoft.com/office/drawing/2014/main" id="{55722ED5-52A8-E75B-C5F2-6D07A549B19E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157896" y="4953000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16" name="Connecteur droit 215">
                    <a:extLst>
                      <a:ext uri="{FF2B5EF4-FFF2-40B4-BE49-F238E27FC236}">
                        <a16:creationId xmlns:a16="http://schemas.microsoft.com/office/drawing/2014/main" id="{D2419327-73DC-987E-8314-5FB4CB77CF65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157896" y="4779034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17" name="Connecteur droit 216">
                    <a:extLst>
                      <a:ext uri="{FF2B5EF4-FFF2-40B4-BE49-F238E27FC236}">
                        <a16:creationId xmlns:a16="http://schemas.microsoft.com/office/drawing/2014/main" id="{7516BD17-D9A9-998B-FC79-B051A6C37BC4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157896" y="4582997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07" name="Groupe 106">
                  <a:extLst>
                    <a:ext uri="{FF2B5EF4-FFF2-40B4-BE49-F238E27FC236}">
                      <a16:creationId xmlns:a16="http://schemas.microsoft.com/office/drawing/2014/main" id="{CD37415A-F954-DB05-684A-3D83AD01266E}"/>
                    </a:ext>
                  </a:extLst>
                </p:cNvPr>
                <p:cNvGrpSpPr/>
                <p:nvPr/>
              </p:nvGrpSpPr>
              <p:grpSpPr>
                <a:xfrm>
                  <a:off x="2157896" y="3777277"/>
                  <a:ext cx="511629" cy="478860"/>
                  <a:chOff x="2413710" y="3733911"/>
                  <a:chExt cx="511629" cy="478860"/>
                </a:xfrm>
              </p:grpSpPr>
              <p:cxnSp>
                <p:nvCxnSpPr>
                  <p:cNvPr id="210" name="Connecteur droit 209">
                    <a:extLst>
                      <a:ext uri="{FF2B5EF4-FFF2-40B4-BE49-F238E27FC236}">
                        <a16:creationId xmlns:a16="http://schemas.microsoft.com/office/drawing/2014/main" id="{687FCFC8-7292-ADA7-49D6-EF534AEEE58F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13710" y="4212771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11" name="Connecteur droit 210">
                    <a:extLst>
                      <a:ext uri="{FF2B5EF4-FFF2-40B4-BE49-F238E27FC236}">
                        <a16:creationId xmlns:a16="http://schemas.microsoft.com/office/drawing/2014/main" id="{7879C77F-44AE-8612-3CAB-A1D685868F7A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13710" y="4103914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12" name="Connecteur droit 211">
                    <a:extLst>
                      <a:ext uri="{FF2B5EF4-FFF2-40B4-BE49-F238E27FC236}">
                        <a16:creationId xmlns:a16="http://schemas.microsoft.com/office/drawing/2014/main" id="{1535640E-613E-C39C-E918-44EAB7630287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13710" y="3929948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13" name="Connecteur droit 212">
                    <a:extLst>
                      <a:ext uri="{FF2B5EF4-FFF2-40B4-BE49-F238E27FC236}">
                        <a16:creationId xmlns:a16="http://schemas.microsoft.com/office/drawing/2014/main" id="{8A96AA36-9707-2B15-3414-0980F2F307C7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13710" y="3733911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08" name="Groupe 107">
                  <a:extLst>
                    <a:ext uri="{FF2B5EF4-FFF2-40B4-BE49-F238E27FC236}">
                      <a16:creationId xmlns:a16="http://schemas.microsoft.com/office/drawing/2014/main" id="{F06BF685-DD27-D51E-A460-DD53BED49473}"/>
                    </a:ext>
                  </a:extLst>
                </p:cNvPr>
                <p:cNvGrpSpPr/>
                <p:nvPr/>
              </p:nvGrpSpPr>
              <p:grpSpPr>
                <a:xfrm>
                  <a:off x="2150151" y="3633506"/>
                  <a:ext cx="511629" cy="593965"/>
                  <a:chOff x="2413710" y="3733911"/>
                  <a:chExt cx="511629" cy="478860"/>
                </a:xfrm>
              </p:grpSpPr>
              <p:cxnSp>
                <p:nvCxnSpPr>
                  <p:cNvPr id="206" name="Connecteur droit 205">
                    <a:extLst>
                      <a:ext uri="{FF2B5EF4-FFF2-40B4-BE49-F238E27FC236}">
                        <a16:creationId xmlns:a16="http://schemas.microsoft.com/office/drawing/2014/main" id="{5F9EDB20-BE79-8380-6159-5D4C08AAB407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13710" y="4212771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07" name="Connecteur droit 206">
                    <a:extLst>
                      <a:ext uri="{FF2B5EF4-FFF2-40B4-BE49-F238E27FC236}">
                        <a16:creationId xmlns:a16="http://schemas.microsoft.com/office/drawing/2014/main" id="{BFC68247-31AA-D6AC-AB82-D110B799A6F6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13710" y="4103914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08" name="Connecteur droit 207">
                    <a:extLst>
                      <a:ext uri="{FF2B5EF4-FFF2-40B4-BE49-F238E27FC236}">
                        <a16:creationId xmlns:a16="http://schemas.microsoft.com/office/drawing/2014/main" id="{2A73D437-67B0-12C1-F11D-151D64EE06F5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13710" y="3929948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09" name="Connecteur droit 208">
                    <a:extLst>
                      <a:ext uri="{FF2B5EF4-FFF2-40B4-BE49-F238E27FC236}">
                        <a16:creationId xmlns:a16="http://schemas.microsoft.com/office/drawing/2014/main" id="{5E4E3608-CC18-E218-E300-F60CDC9AB4A7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13710" y="3733911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09" name="Groupe 108">
                  <a:extLst>
                    <a:ext uri="{FF2B5EF4-FFF2-40B4-BE49-F238E27FC236}">
                      <a16:creationId xmlns:a16="http://schemas.microsoft.com/office/drawing/2014/main" id="{8B1D6458-7790-9992-723B-FD2451603F72}"/>
                    </a:ext>
                  </a:extLst>
                </p:cNvPr>
                <p:cNvGrpSpPr/>
                <p:nvPr/>
              </p:nvGrpSpPr>
              <p:grpSpPr>
                <a:xfrm>
                  <a:off x="2150150" y="3014174"/>
                  <a:ext cx="511629" cy="665282"/>
                  <a:chOff x="2413710" y="3733911"/>
                  <a:chExt cx="511629" cy="478860"/>
                </a:xfrm>
              </p:grpSpPr>
              <p:cxnSp>
                <p:nvCxnSpPr>
                  <p:cNvPr id="202" name="Connecteur droit 201">
                    <a:extLst>
                      <a:ext uri="{FF2B5EF4-FFF2-40B4-BE49-F238E27FC236}">
                        <a16:creationId xmlns:a16="http://schemas.microsoft.com/office/drawing/2014/main" id="{60085E55-2580-421E-29DE-D023679C7663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13710" y="4212771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03" name="Connecteur droit 202">
                    <a:extLst>
                      <a:ext uri="{FF2B5EF4-FFF2-40B4-BE49-F238E27FC236}">
                        <a16:creationId xmlns:a16="http://schemas.microsoft.com/office/drawing/2014/main" id="{FAB949BA-3C71-0CDF-0D4B-2DB1C261A86C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13710" y="4103914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04" name="Connecteur droit 203">
                    <a:extLst>
                      <a:ext uri="{FF2B5EF4-FFF2-40B4-BE49-F238E27FC236}">
                        <a16:creationId xmlns:a16="http://schemas.microsoft.com/office/drawing/2014/main" id="{F0E4EA8F-A6A9-1038-68CC-A17ECCB809AB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13710" y="3929948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05" name="Connecteur droit 204">
                    <a:extLst>
                      <a:ext uri="{FF2B5EF4-FFF2-40B4-BE49-F238E27FC236}">
                        <a16:creationId xmlns:a16="http://schemas.microsoft.com/office/drawing/2014/main" id="{73270302-9BA3-E198-BCAF-6911366ADD2D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13710" y="3733911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10" name="Groupe 109">
                  <a:extLst>
                    <a:ext uri="{FF2B5EF4-FFF2-40B4-BE49-F238E27FC236}">
                      <a16:creationId xmlns:a16="http://schemas.microsoft.com/office/drawing/2014/main" id="{1D0A422F-1B03-A080-48B9-D35EA8366A83}"/>
                    </a:ext>
                  </a:extLst>
                </p:cNvPr>
                <p:cNvGrpSpPr/>
                <p:nvPr/>
              </p:nvGrpSpPr>
              <p:grpSpPr>
                <a:xfrm>
                  <a:off x="2150149" y="2854441"/>
                  <a:ext cx="511629" cy="478860"/>
                  <a:chOff x="2413710" y="3733911"/>
                  <a:chExt cx="511629" cy="478860"/>
                </a:xfrm>
              </p:grpSpPr>
              <p:cxnSp>
                <p:nvCxnSpPr>
                  <p:cNvPr id="198" name="Connecteur droit 197">
                    <a:extLst>
                      <a:ext uri="{FF2B5EF4-FFF2-40B4-BE49-F238E27FC236}">
                        <a16:creationId xmlns:a16="http://schemas.microsoft.com/office/drawing/2014/main" id="{E7DC7DDF-AD24-C6AE-D8F0-7BFB17CCD480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13710" y="4212771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99" name="Connecteur droit 198">
                    <a:extLst>
                      <a:ext uri="{FF2B5EF4-FFF2-40B4-BE49-F238E27FC236}">
                        <a16:creationId xmlns:a16="http://schemas.microsoft.com/office/drawing/2014/main" id="{B94343D7-D5C0-EA4B-0A86-CFE4FA2484F4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13710" y="4103914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00" name="Connecteur droit 199">
                    <a:extLst>
                      <a:ext uri="{FF2B5EF4-FFF2-40B4-BE49-F238E27FC236}">
                        <a16:creationId xmlns:a16="http://schemas.microsoft.com/office/drawing/2014/main" id="{8566F5E0-48EB-C5FB-3C13-8B60A034E3A2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13710" y="3929948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01" name="Connecteur droit 200">
                    <a:extLst>
                      <a:ext uri="{FF2B5EF4-FFF2-40B4-BE49-F238E27FC236}">
                        <a16:creationId xmlns:a16="http://schemas.microsoft.com/office/drawing/2014/main" id="{FD485CBC-AC91-118B-C9F9-B689B4C9080A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13710" y="3733911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11" name="Groupe 110">
                  <a:extLst>
                    <a:ext uri="{FF2B5EF4-FFF2-40B4-BE49-F238E27FC236}">
                      <a16:creationId xmlns:a16="http://schemas.microsoft.com/office/drawing/2014/main" id="{496744CF-49C3-A5FC-FE8A-2452BFBC5A4E}"/>
                    </a:ext>
                  </a:extLst>
                </p:cNvPr>
                <p:cNvGrpSpPr/>
                <p:nvPr/>
              </p:nvGrpSpPr>
              <p:grpSpPr>
                <a:xfrm>
                  <a:off x="2157896" y="2730472"/>
                  <a:ext cx="511629" cy="478860"/>
                  <a:chOff x="2413710" y="3733911"/>
                  <a:chExt cx="511629" cy="478860"/>
                </a:xfrm>
              </p:grpSpPr>
              <p:cxnSp>
                <p:nvCxnSpPr>
                  <p:cNvPr id="194" name="Connecteur droit 193">
                    <a:extLst>
                      <a:ext uri="{FF2B5EF4-FFF2-40B4-BE49-F238E27FC236}">
                        <a16:creationId xmlns:a16="http://schemas.microsoft.com/office/drawing/2014/main" id="{77A15DC6-6130-D0D4-0446-B842C6F4A18E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13710" y="4212771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95" name="Connecteur droit 194">
                    <a:extLst>
                      <a:ext uri="{FF2B5EF4-FFF2-40B4-BE49-F238E27FC236}">
                        <a16:creationId xmlns:a16="http://schemas.microsoft.com/office/drawing/2014/main" id="{641F2ACC-770D-FF25-C594-D6FA679F8464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13710" y="4103914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96" name="Connecteur droit 195">
                    <a:extLst>
                      <a:ext uri="{FF2B5EF4-FFF2-40B4-BE49-F238E27FC236}">
                        <a16:creationId xmlns:a16="http://schemas.microsoft.com/office/drawing/2014/main" id="{5A6DCC55-BE1A-06F7-8279-EA399E34FD61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13710" y="3929948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97" name="Connecteur droit 196">
                    <a:extLst>
                      <a:ext uri="{FF2B5EF4-FFF2-40B4-BE49-F238E27FC236}">
                        <a16:creationId xmlns:a16="http://schemas.microsoft.com/office/drawing/2014/main" id="{B19E46B0-2991-E6CD-12C1-37D8B59FCC04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13710" y="3733911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12" name="Groupe 111">
                  <a:extLst>
                    <a:ext uri="{FF2B5EF4-FFF2-40B4-BE49-F238E27FC236}">
                      <a16:creationId xmlns:a16="http://schemas.microsoft.com/office/drawing/2014/main" id="{638F0FA0-30B6-819F-598C-514A59E41B4B}"/>
                    </a:ext>
                  </a:extLst>
                </p:cNvPr>
                <p:cNvGrpSpPr/>
                <p:nvPr/>
              </p:nvGrpSpPr>
              <p:grpSpPr>
                <a:xfrm>
                  <a:off x="2144147" y="2623776"/>
                  <a:ext cx="522515" cy="478860"/>
                  <a:chOff x="2413710" y="3733911"/>
                  <a:chExt cx="522515" cy="478860"/>
                </a:xfrm>
              </p:grpSpPr>
              <p:cxnSp>
                <p:nvCxnSpPr>
                  <p:cNvPr id="190" name="Connecteur droit 189">
                    <a:extLst>
                      <a:ext uri="{FF2B5EF4-FFF2-40B4-BE49-F238E27FC236}">
                        <a16:creationId xmlns:a16="http://schemas.microsoft.com/office/drawing/2014/main" id="{9AD0EEEE-8BFF-D1C3-16E6-BD1E8854C493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13710" y="4212771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91" name="Connecteur droit 190">
                    <a:extLst>
                      <a:ext uri="{FF2B5EF4-FFF2-40B4-BE49-F238E27FC236}">
                        <a16:creationId xmlns:a16="http://schemas.microsoft.com/office/drawing/2014/main" id="{5F306FB7-BD3A-020B-4BB7-543884160264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24596" y="4103914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92" name="Connecteur droit 191">
                    <a:extLst>
                      <a:ext uri="{FF2B5EF4-FFF2-40B4-BE49-F238E27FC236}">
                        <a16:creationId xmlns:a16="http://schemas.microsoft.com/office/drawing/2014/main" id="{6EF327F1-7AFC-0294-E38B-DE78F7DEAF6B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13710" y="3929948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93" name="Connecteur droit 192">
                    <a:extLst>
                      <a:ext uri="{FF2B5EF4-FFF2-40B4-BE49-F238E27FC236}">
                        <a16:creationId xmlns:a16="http://schemas.microsoft.com/office/drawing/2014/main" id="{B6BE5961-C757-347E-BDDC-AF51528E839B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13710" y="3733911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13" name="Groupe 112">
                  <a:extLst>
                    <a:ext uri="{FF2B5EF4-FFF2-40B4-BE49-F238E27FC236}">
                      <a16:creationId xmlns:a16="http://schemas.microsoft.com/office/drawing/2014/main" id="{EFEC7015-5787-F1D1-FFB7-76F90179B39D}"/>
                    </a:ext>
                  </a:extLst>
                </p:cNvPr>
                <p:cNvGrpSpPr/>
                <p:nvPr/>
              </p:nvGrpSpPr>
              <p:grpSpPr>
                <a:xfrm>
                  <a:off x="2144147" y="2318029"/>
                  <a:ext cx="522515" cy="478860"/>
                  <a:chOff x="2413710" y="3733911"/>
                  <a:chExt cx="522515" cy="478860"/>
                </a:xfrm>
              </p:grpSpPr>
              <p:cxnSp>
                <p:nvCxnSpPr>
                  <p:cNvPr id="186" name="Connecteur droit 185">
                    <a:extLst>
                      <a:ext uri="{FF2B5EF4-FFF2-40B4-BE49-F238E27FC236}">
                        <a16:creationId xmlns:a16="http://schemas.microsoft.com/office/drawing/2014/main" id="{679F9D54-048F-9B31-9883-37697D0CB522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24596" y="4212771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87" name="Connecteur droit 186">
                    <a:extLst>
                      <a:ext uri="{FF2B5EF4-FFF2-40B4-BE49-F238E27FC236}">
                        <a16:creationId xmlns:a16="http://schemas.microsoft.com/office/drawing/2014/main" id="{8D5546A8-39C6-B762-AE07-314E1404BE37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13710" y="4103914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88" name="Connecteur droit 187">
                    <a:extLst>
                      <a:ext uri="{FF2B5EF4-FFF2-40B4-BE49-F238E27FC236}">
                        <a16:creationId xmlns:a16="http://schemas.microsoft.com/office/drawing/2014/main" id="{391C86DE-808C-258C-69EA-8F7907F3E1F4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13710" y="3929948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89" name="Connecteur droit 188">
                    <a:extLst>
                      <a:ext uri="{FF2B5EF4-FFF2-40B4-BE49-F238E27FC236}">
                        <a16:creationId xmlns:a16="http://schemas.microsoft.com/office/drawing/2014/main" id="{C387DAA4-3988-EC11-5AA2-FAF020952500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13710" y="3733911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14" name="Groupe 113">
                  <a:extLst>
                    <a:ext uri="{FF2B5EF4-FFF2-40B4-BE49-F238E27FC236}">
                      <a16:creationId xmlns:a16="http://schemas.microsoft.com/office/drawing/2014/main" id="{E8A0DE07-D641-B9EA-D6F1-77BF7ABE1BB5}"/>
                    </a:ext>
                  </a:extLst>
                </p:cNvPr>
                <p:cNvGrpSpPr/>
                <p:nvPr/>
              </p:nvGrpSpPr>
              <p:grpSpPr>
                <a:xfrm>
                  <a:off x="2144147" y="2242993"/>
                  <a:ext cx="511629" cy="206369"/>
                  <a:chOff x="2413710" y="3733911"/>
                  <a:chExt cx="511629" cy="478860"/>
                </a:xfrm>
              </p:grpSpPr>
              <p:cxnSp>
                <p:nvCxnSpPr>
                  <p:cNvPr id="182" name="Connecteur droit 181">
                    <a:extLst>
                      <a:ext uri="{FF2B5EF4-FFF2-40B4-BE49-F238E27FC236}">
                        <a16:creationId xmlns:a16="http://schemas.microsoft.com/office/drawing/2014/main" id="{D6124D37-515D-530D-496E-225179F4E702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13710" y="4212771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83" name="Connecteur droit 182">
                    <a:extLst>
                      <a:ext uri="{FF2B5EF4-FFF2-40B4-BE49-F238E27FC236}">
                        <a16:creationId xmlns:a16="http://schemas.microsoft.com/office/drawing/2014/main" id="{FE59AECC-D6E7-3A20-4125-6AD1FFEF7F58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13710" y="4103914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84" name="Connecteur droit 183">
                    <a:extLst>
                      <a:ext uri="{FF2B5EF4-FFF2-40B4-BE49-F238E27FC236}">
                        <a16:creationId xmlns:a16="http://schemas.microsoft.com/office/drawing/2014/main" id="{475F2B2D-E854-2EBF-FC48-239A24A7F3B1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13710" y="3929948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85" name="Connecteur droit 184">
                    <a:extLst>
                      <a:ext uri="{FF2B5EF4-FFF2-40B4-BE49-F238E27FC236}">
                        <a16:creationId xmlns:a16="http://schemas.microsoft.com/office/drawing/2014/main" id="{63E15EA2-529A-0BC3-EE30-CC290DA73F9F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13710" y="3733911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15" name="Groupe 114">
                  <a:extLst>
                    <a:ext uri="{FF2B5EF4-FFF2-40B4-BE49-F238E27FC236}">
                      <a16:creationId xmlns:a16="http://schemas.microsoft.com/office/drawing/2014/main" id="{08C83909-4F8B-4045-A01E-9865A0B8EC9B}"/>
                    </a:ext>
                  </a:extLst>
                </p:cNvPr>
                <p:cNvGrpSpPr/>
                <p:nvPr/>
              </p:nvGrpSpPr>
              <p:grpSpPr>
                <a:xfrm>
                  <a:off x="2142781" y="2110664"/>
                  <a:ext cx="511629" cy="444534"/>
                  <a:chOff x="2413710" y="3733911"/>
                  <a:chExt cx="511629" cy="478860"/>
                </a:xfrm>
              </p:grpSpPr>
              <p:cxnSp>
                <p:nvCxnSpPr>
                  <p:cNvPr id="178" name="Connecteur droit 177">
                    <a:extLst>
                      <a:ext uri="{FF2B5EF4-FFF2-40B4-BE49-F238E27FC236}">
                        <a16:creationId xmlns:a16="http://schemas.microsoft.com/office/drawing/2014/main" id="{DE883C1B-D29C-1942-1CAB-EA2D76DF1794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13710" y="4212771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79" name="Connecteur droit 178">
                    <a:extLst>
                      <a:ext uri="{FF2B5EF4-FFF2-40B4-BE49-F238E27FC236}">
                        <a16:creationId xmlns:a16="http://schemas.microsoft.com/office/drawing/2014/main" id="{7A06BE41-5529-8D73-829E-975E36DA6E8A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13710" y="4103914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80" name="Connecteur droit 179">
                    <a:extLst>
                      <a:ext uri="{FF2B5EF4-FFF2-40B4-BE49-F238E27FC236}">
                        <a16:creationId xmlns:a16="http://schemas.microsoft.com/office/drawing/2014/main" id="{9D1D8BA2-90EE-6BF3-3618-07853F72FA70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13710" y="3929948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81" name="Connecteur droit 180">
                    <a:extLst>
                      <a:ext uri="{FF2B5EF4-FFF2-40B4-BE49-F238E27FC236}">
                        <a16:creationId xmlns:a16="http://schemas.microsoft.com/office/drawing/2014/main" id="{5B455E62-6D79-4678-BD74-01B9B3196BF2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13710" y="3733911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16" name="Groupe 115">
                  <a:extLst>
                    <a:ext uri="{FF2B5EF4-FFF2-40B4-BE49-F238E27FC236}">
                      <a16:creationId xmlns:a16="http://schemas.microsoft.com/office/drawing/2014/main" id="{5956696E-27F8-DB21-4C64-7A0B51AB360D}"/>
                    </a:ext>
                  </a:extLst>
                </p:cNvPr>
                <p:cNvGrpSpPr/>
                <p:nvPr/>
              </p:nvGrpSpPr>
              <p:grpSpPr>
                <a:xfrm>
                  <a:off x="2157896" y="2058170"/>
                  <a:ext cx="511629" cy="118672"/>
                  <a:chOff x="2413710" y="3733911"/>
                  <a:chExt cx="511629" cy="478860"/>
                </a:xfrm>
              </p:grpSpPr>
              <p:cxnSp>
                <p:nvCxnSpPr>
                  <p:cNvPr id="174" name="Connecteur droit 173">
                    <a:extLst>
                      <a:ext uri="{FF2B5EF4-FFF2-40B4-BE49-F238E27FC236}">
                        <a16:creationId xmlns:a16="http://schemas.microsoft.com/office/drawing/2014/main" id="{87674677-4FFD-1DD3-F6CE-C8F947D159BD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13710" y="4212771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75" name="Connecteur droit 174">
                    <a:extLst>
                      <a:ext uri="{FF2B5EF4-FFF2-40B4-BE49-F238E27FC236}">
                        <a16:creationId xmlns:a16="http://schemas.microsoft.com/office/drawing/2014/main" id="{963F651F-3EB4-0817-221A-F934EFC553D9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13710" y="4103914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76" name="Connecteur droit 175">
                    <a:extLst>
                      <a:ext uri="{FF2B5EF4-FFF2-40B4-BE49-F238E27FC236}">
                        <a16:creationId xmlns:a16="http://schemas.microsoft.com/office/drawing/2014/main" id="{1C58BB39-B1A9-7D14-CAE5-892D965CDDBE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13710" y="3929948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77" name="Connecteur droit 176">
                    <a:extLst>
                      <a:ext uri="{FF2B5EF4-FFF2-40B4-BE49-F238E27FC236}">
                        <a16:creationId xmlns:a16="http://schemas.microsoft.com/office/drawing/2014/main" id="{50EAA5D2-7B2E-4A62-6463-C3AEE1BA19B5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13710" y="3733911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17" name="Groupe 116">
                  <a:extLst>
                    <a:ext uri="{FF2B5EF4-FFF2-40B4-BE49-F238E27FC236}">
                      <a16:creationId xmlns:a16="http://schemas.microsoft.com/office/drawing/2014/main" id="{DAA16C83-011C-5DE7-A5D9-460447F72D6B}"/>
                    </a:ext>
                  </a:extLst>
                </p:cNvPr>
                <p:cNvGrpSpPr/>
                <p:nvPr/>
              </p:nvGrpSpPr>
              <p:grpSpPr>
                <a:xfrm>
                  <a:off x="2141008" y="4038103"/>
                  <a:ext cx="511629" cy="593965"/>
                  <a:chOff x="2413710" y="3733911"/>
                  <a:chExt cx="511629" cy="478860"/>
                </a:xfrm>
              </p:grpSpPr>
              <p:cxnSp>
                <p:nvCxnSpPr>
                  <p:cNvPr id="118" name="Connecteur droit 117">
                    <a:extLst>
                      <a:ext uri="{FF2B5EF4-FFF2-40B4-BE49-F238E27FC236}">
                        <a16:creationId xmlns:a16="http://schemas.microsoft.com/office/drawing/2014/main" id="{C24005A4-0C23-3EAA-6513-5726B9E25735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13710" y="4212771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69" name="Connecteur droit 168">
                    <a:extLst>
                      <a:ext uri="{FF2B5EF4-FFF2-40B4-BE49-F238E27FC236}">
                        <a16:creationId xmlns:a16="http://schemas.microsoft.com/office/drawing/2014/main" id="{6F31852E-45BB-A0C5-3546-E2C46D427AC9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13710" y="4103914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72" name="Connecteur droit 171">
                    <a:extLst>
                      <a:ext uri="{FF2B5EF4-FFF2-40B4-BE49-F238E27FC236}">
                        <a16:creationId xmlns:a16="http://schemas.microsoft.com/office/drawing/2014/main" id="{6751A2AE-74DB-9D94-D173-5DF26E9B5760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13710" y="3929948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73" name="Connecteur droit 172">
                    <a:extLst>
                      <a:ext uri="{FF2B5EF4-FFF2-40B4-BE49-F238E27FC236}">
                        <a16:creationId xmlns:a16="http://schemas.microsoft.com/office/drawing/2014/main" id="{F9E1630B-4288-CCD0-E9E7-E69EF059164A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13710" y="3733911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cxnSp>
            <p:nvCxnSpPr>
              <p:cNvPr id="64" name="Connecteur droit 63">
                <a:extLst>
                  <a:ext uri="{FF2B5EF4-FFF2-40B4-BE49-F238E27FC236}">
                    <a16:creationId xmlns:a16="http://schemas.microsoft.com/office/drawing/2014/main" id="{4AB88680-32B4-3080-3475-B6EDC071907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141008" y="2493814"/>
                <a:ext cx="511629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6" name="Connecteur droit 65">
                <a:extLst>
                  <a:ext uri="{FF2B5EF4-FFF2-40B4-BE49-F238E27FC236}">
                    <a16:creationId xmlns:a16="http://schemas.microsoft.com/office/drawing/2014/main" id="{2995201A-B1A6-F595-452B-7012A8C0BD1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161032" y="2102193"/>
                <a:ext cx="511629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68" name="Groupe 67">
                <a:extLst>
                  <a:ext uri="{FF2B5EF4-FFF2-40B4-BE49-F238E27FC236}">
                    <a16:creationId xmlns:a16="http://schemas.microsoft.com/office/drawing/2014/main" id="{6538DE45-E797-F96B-2D9A-DCE24FBEFE38}"/>
                  </a:ext>
                </a:extLst>
              </p:cNvPr>
              <p:cNvGrpSpPr/>
              <p:nvPr/>
            </p:nvGrpSpPr>
            <p:grpSpPr>
              <a:xfrm>
                <a:off x="386314" y="1033038"/>
                <a:ext cx="9746706" cy="5302036"/>
                <a:chOff x="386314" y="1033038"/>
                <a:chExt cx="9746706" cy="5302036"/>
              </a:xfrm>
            </p:grpSpPr>
            <p:grpSp>
              <p:nvGrpSpPr>
                <p:cNvPr id="79" name="Groupe 78">
                  <a:extLst>
                    <a:ext uri="{FF2B5EF4-FFF2-40B4-BE49-F238E27FC236}">
                      <a16:creationId xmlns:a16="http://schemas.microsoft.com/office/drawing/2014/main" id="{1E8329ED-33E0-4E52-40B2-4BBDD51CFFB2}"/>
                    </a:ext>
                  </a:extLst>
                </p:cNvPr>
                <p:cNvGrpSpPr/>
                <p:nvPr/>
              </p:nvGrpSpPr>
              <p:grpSpPr>
                <a:xfrm>
                  <a:off x="386314" y="1033038"/>
                  <a:ext cx="9746706" cy="5156454"/>
                  <a:chOff x="386314" y="1033038"/>
                  <a:chExt cx="9746706" cy="5156454"/>
                </a:xfrm>
              </p:grpSpPr>
              <p:grpSp>
                <p:nvGrpSpPr>
                  <p:cNvPr id="91" name="Groupe 90">
                    <a:extLst>
                      <a:ext uri="{FF2B5EF4-FFF2-40B4-BE49-F238E27FC236}">
                        <a16:creationId xmlns:a16="http://schemas.microsoft.com/office/drawing/2014/main" id="{4DC47403-CCD1-2736-37AE-F1F696B40A84}"/>
                      </a:ext>
                    </a:extLst>
                  </p:cNvPr>
                  <p:cNvGrpSpPr/>
                  <p:nvPr/>
                </p:nvGrpSpPr>
                <p:grpSpPr>
                  <a:xfrm>
                    <a:off x="386314" y="1033038"/>
                    <a:ext cx="9746706" cy="4582401"/>
                    <a:chOff x="4844727" y="1446205"/>
                    <a:chExt cx="8110771" cy="4751324"/>
                  </a:xfrm>
                </p:grpSpPr>
                <p:sp>
                  <p:nvSpPr>
                    <p:cNvPr id="98" name="ZoneTexte 97">
                      <a:extLst>
                        <a:ext uri="{FF2B5EF4-FFF2-40B4-BE49-F238E27FC236}">
                          <a16:creationId xmlns:a16="http://schemas.microsoft.com/office/drawing/2014/main" id="{1FC5F536-ACC2-41F1-C488-8AD50874B6DB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4902218" y="1446205"/>
                      <a:ext cx="413791" cy="478684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pPr algn="ctr"/>
                      <a:r>
                        <a:rPr lang="fr-FR" sz="2400" dirty="0"/>
                        <a:t>Ep</a:t>
                      </a:r>
                    </a:p>
                  </p:txBody>
                </p:sp>
                <p:grpSp>
                  <p:nvGrpSpPr>
                    <p:cNvPr id="101" name="Groupe 100">
                      <a:extLst>
                        <a:ext uri="{FF2B5EF4-FFF2-40B4-BE49-F238E27FC236}">
                          <a16:creationId xmlns:a16="http://schemas.microsoft.com/office/drawing/2014/main" id="{C72A9DB0-A552-EB2A-4C85-092F5CD7B4E1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4844727" y="1464343"/>
                      <a:ext cx="8110771" cy="4733186"/>
                      <a:chOff x="4844727" y="1464343"/>
                      <a:chExt cx="8110771" cy="4733186"/>
                    </a:xfrm>
                  </p:grpSpPr>
                  <p:cxnSp>
                    <p:nvCxnSpPr>
                      <p:cNvPr id="104" name="Connecteur droit avec flèche 103">
                        <a:extLst>
                          <a:ext uri="{FF2B5EF4-FFF2-40B4-BE49-F238E27FC236}">
                            <a16:creationId xmlns:a16="http://schemas.microsoft.com/office/drawing/2014/main" id="{79CCE06B-68B6-0F42-AC18-7D94A0034507}"/>
                          </a:ext>
                        </a:extLst>
                      </p:cNvPr>
                      <p:cNvCxnSpPr>
                        <a:cxnSpLocks/>
                      </p:cNvCxnSpPr>
                      <p:nvPr/>
                    </p:nvCxnSpPr>
                    <p:spPr>
                      <a:xfrm>
                        <a:off x="4844727" y="6187142"/>
                        <a:ext cx="8110771" cy="0"/>
                      </a:xfrm>
                      <a:prstGeom prst="straightConnector1">
                        <a:avLst/>
                      </a:prstGeom>
                      <a:ln w="28575">
                        <a:tailEnd type="triangle"/>
                      </a:ln>
                    </p:spPr>
                    <p:style>
                      <a:lnRef idx="1">
                        <a:schemeClr val="dk1"/>
                      </a:lnRef>
                      <a:fillRef idx="0">
                        <a:schemeClr val="dk1"/>
                      </a:fillRef>
                      <a:effectRef idx="0">
                        <a:schemeClr val="dk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105" name="Connecteur droit avec flèche 104">
                        <a:extLst>
                          <a:ext uri="{FF2B5EF4-FFF2-40B4-BE49-F238E27FC236}">
                            <a16:creationId xmlns:a16="http://schemas.microsoft.com/office/drawing/2014/main" id="{735997EC-653B-97D1-9E0B-3541C2EB1FDE}"/>
                          </a:ext>
                        </a:extLst>
                      </p:cNvPr>
                      <p:cNvCxnSpPr>
                        <a:cxnSpLocks/>
                      </p:cNvCxnSpPr>
                      <p:nvPr/>
                    </p:nvCxnSpPr>
                    <p:spPr>
                      <a:xfrm flipV="1">
                        <a:off x="5326764" y="1464343"/>
                        <a:ext cx="24327" cy="4733186"/>
                      </a:xfrm>
                      <a:prstGeom prst="straightConnector1">
                        <a:avLst/>
                      </a:prstGeom>
                      <a:ln w="28575">
                        <a:tailEnd type="triangle"/>
                      </a:ln>
                    </p:spPr>
                    <p:style>
                      <a:lnRef idx="1">
                        <a:schemeClr val="dk1"/>
                      </a:lnRef>
                      <a:fillRef idx="0">
                        <a:schemeClr val="dk1"/>
                      </a:fillRef>
                      <a:effectRef idx="0">
                        <a:schemeClr val="dk1"/>
                      </a:effectRef>
                      <a:fontRef idx="minor">
                        <a:schemeClr val="tx1"/>
                      </a:fontRef>
                    </p:style>
                  </p:cxnSp>
                </p:grpSp>
              </p:grpSp>
              <p:sp>
                <p:nvSpPr>
                  <p:cNvPr id="92" name="Forme libre : forme 91">
                    <a:extLst>
                      <a:ext uri="{FF2B5EF4-FFF2-40B4-BE49-F238E27FC236}">
                        <a16:creationId xmlns:a16="http://schemas.microsoft.com/office/drawing/2014/main" id="{D84DEA58-ABAF-A909-A863-17E306C06CE9}"/>
                      </a:ext>
                    </a:extLst>
                  </p:cNvPr>
                  <p:cNvSpPr/>
                  <p:nvPr/>
                </p:nvSpPr>
                <p:spPr>
                  <a:xfrm>
                    <a:off x="1008805" y="1363752"/>
                    <a:ext cx="7405705" cy="4651769"/>
                  </a:xfrm>
                  <a:custGeom>
                    <a:avLst/>
                    <a:gdLst>
                      <a:gd name="connsiteX0" fmla="*/ 0 w 5184843"/>
                      <a:gd name="connsiteY0" fmla="*/ 0 h 4278196"/>
                      <a:gd name="connsiteX1" fmla="*/ 875490 w 5184843"/>
                      <a:gd name="connsiteY1" fmla="*/ 4260714 h 4278196"/>
                      <a:gd name="connsiteX2" fmla="*/ 3025302 w 5184843"/>
                      <a:gd name="connsiteY2" fmla="*/ 1556425 h 4278196"/>
                      <a:gd name="connsiteX3" fmla="*/ 3988341 w 5184843"/>
                      <a:gd name="connsiteY3" fmla="*/ 2733472 h 4278196"/>
                      <a:gd name="connsiteX4" fmla="*/ 4805464 w 5184843"/>
                      <a:gd name="connsiteY4" fmla="*/ 1498059 h 4278196"/>
                      <a:gd name="connsiteX5" fmla="*/ 5184843 w 5184843"/>
                      <a:gd name="connsiteY5" fmla="*/ 1313234 h 4278196"/>
                      <a:gd name="connsiteX0" fmla="*/ 0 w 5184843"/>
                      <a:gd name="connsiteY0" fmla="*/ 0 h 4323991"/>
                      <a:gd name="connsiteX1" fmla="*/ 875490 w 5184843"/>
                      <a:gd name="connsiteY1" fmla="*/ 4260714 h 4323991"/>
                      <a:gd name="connsiteX2" fmla="*/ 2282188 w 5184843"/>
                      <a:gd name="connsiteY2" fmla="*/ 2485724 h 4323991"/>
                      <a:gd name="connsiteX3" fmla="*/ 3025302 w 5184843"/>
                      <a:gd name="connsiteY3" fmla="*/ 1556425 h 4323991"/>
                      <a:gd name="connsiteX4" fmla="*/ 3988341 w 5184843"/>
                      <a:gd name="connsiteY4" fmla="*/ 2733472 h 4323991"/>
                      <a:gd name="connsiteX5" fmla="*/ 4805464 w 5184843"/>
                      <a:gd name="connsiteY5" fmla="*/ 1498059 h 4323991"/>
                      <a:gd name="connsiteX6" fmla="*/ 5184843 w 5184843"/>
                      <a:gd name="connsiteY6" fmla="*/ 1313234 h 4323991"/>
                      <a:gd name="connsiteX0" fmla="*/ 0 w 5184843"/>
                      <a:gd name="connsiteY0" fmla="*/ 0 h 4361108"/>
                      <a:gd name="connsiteX1" fmla="*/ 875490 w 5184843"/>
                      <a:gd name="connsiteY1" fmla="*/ 4260714 h 4361108"/>
                      <a:gd name="connsiteX2" fmla="*/ 2192977 w 5184843"/>
                      <a:gd name="connsiteY2" fmla="*/ 2899261 h 4361108"/>
                      <a:gd name="connsiteX3" fmla="*/ 3025302 w 5184843"/>
                      <a:gd name="connsiteY3" fmla="*/ 1556425 h 4361108"/>
                      <a:gd name="connsiteX4" fmla="*/ 3988341 w 5184843"/>
                      <a:gd name="connsiteY4" fmla="*/ 2733472 h 4361108"/>
                      <a:gd name="connsiteX5" fmla="*/ 4805464 w 5184843"/>
                      <a:gd name="connsiteY5" fmla="*/ 1498059 h 4361108"/>
                      <a:gd name="connsiteX6" fmla="*/ 5184843 w 5184843"/>
                      <a:gd name="connsiteY6" fmla="*/ 1313234 h 4361108"/>
                      <a:gd name="connsiteX0" fmla="*/ 0 w 5184843"/>
                      <a:gd name="connsiteY0" fmla="*/ 0 h 4260859"/>
                      <a:gd name="connsiteX1" fmla="*/ 875490 w 5184843"/>
                      <a:gd name="connsiteY1" fmla="*/ 4260714 h 4260859"/>
                      <a:gd name="connsiteX2" fmla="*/ 2192977 w 5184843"/>
                      <a:gd name="connsiteY2" fmla="*/ 2899261 h 4260859"/>
                      <a:gd name="connsiteX3" fmla="*/ 3025302 w 5184843"/>
                      <a:gd name="connsiteY3" fmla="*/ 1556425 h 4260859"/>
                      <a:gd name="connsiteX4" fmla="*/ 3988341 w 5184843"/>
                      <a:gd name="connsiteY4" fmla="*/ 2733472 h 4260859"/>
                      <a:gd name="connsiteX5" fmla="*/ 4805464 w 5184843"/>
                      <a:gd name="connsiteY5" fmla="*/ 1498059 h 4260859"/>
                      <a:gd name="connsiteX6" fmla="*/ 5184843 w 5184843"/>
                      <a:gd name="connsiteY6" fmla="*/ 1313234 h 4260859"/>
                      <a:gd name="connsiteX0" fmla="*/ 0 w 5184843"/>
                      <a:gd name="connsiteY0" fmla="*/ 0 h 4260859"/>
                      <a:gd name="connsiteX1" fmla="*/ 875490 w 5184843"/>
                      <a:gd name="connsiteY1" fmla="*/ 4260714 h 4260859"/>
                      <a:gd name="connsiteX2" fmla="*/ 2192977 w 5184843"/>
                      <a:gd name="connsiteY2" fmla="*/ 2899261 h 4260859"/>
                      <a:gd name="connsiteX3" fmla="*/ 3025302 w 5184843"/>
                      <a:gd name="connsiteY3" fmla="*/ 1556425 h 4260859"/>
                      <a:gd name="connsiteX4" fmla="*/ 3988341 w 5184843"/>
                      <a:gd name="connsiteY4" fmla="*/ 2733472 h 4260859"/>
                      <a:gd name="connsiteX5" fmla="*/ 4805464 w 5184843"/>
                      <a:gd name="connsiteY5" fmla="*/ 1498059 h 4260859"/>
                      <a:gd name="connsiteX6" fmla="*/ 5184843 w 5184843"/>
                      <a:gd name="connsiteY6" fmla="*/ 1313234 h 4260859"/>
                      <a:gd name="connsiteX0" fmla="*/ 0 w 6174281"/>
                      <a:gd name="connsiteY0" fmla="*/ 0 h 4823252"/>
                      <a:gd name="connsiteX1" fmla="*/ 875490 w 6174281"/>
                      <a:gd name="connsiteY1" fmla="*/ 4260714 h 4823252"/>
                      <a:gd name="connsiteX2" fmla="*/ 2192977 w 6174281"/>
                      <a:gd name="connsiteY2" fmla="*/ 2899261 h 4823252"/>
                      <a:gd name="connsiteX3" fmla="*/ 3025302 w 6174281"/>
                      <a:gd name="connsiteY3" fmla="*/ 1556425 h 4823252"/>
                      <a:gd name="connsiteX4" fmla="*/ 3988341 w 6174281"/>
                      <a:gd name="connsiteY4" fmla="*/ 2733472 h 4823252"/>
                      <a:gd name="connsiteX5" fmla="*/ 4805464 w 6174281"/>
                      <a:gd name="connsiteY5" fmla="*/ 1498059 h 4823252"/>
                      <a:gd name="connsiteX6" fmla="*/ 6174281 w 6174281"/>
                      <a:gd name="connsiteY6" fmla="*/ 4823252 h 4823252"/>
                      <a:gd name="connsiteX0" fmla="*/ 0 w 6174281"/>
                      <a:gd name="connsiteY0" fmla="*/ 0 h 4823252"/>
                      <a:gd name="connsiteX1" fmla="*/ 875490 w 6174281"/>
                      <a:gd name="connsiteY1" fmla="*/ 4260714 h 4823252"/>
                      <a:gd name="connsiteX2" fmla="*/ 2192977 w 6174281"/>
                      <a:gd name="connsiteY2" fmla="*/ 2899261 h 4823252"/>
                      <a:gd name="connsiteX3" fmla="*/ 3025302 w 6174281"/>
                      <a:gd name="connsiteY3" fmla="*/ 1556425 h 4823252"/>
                      <a:gd name="connsiteX4" fmla="*/ 3988341 w 6174281"/>
                      <a:gd name="connsiteY4" fmla="*/ 2733472 h 4823252"/>
                      <a:gd name="connsiteX5" fmla="*/ 4805464 w 6174281"/>
                      <a:gd name="connsiteY5" fmla="*/ 1498059 h 4823252"/>
                      <a:gd name="connsiteX6" fmla="*/ 6174281 w 6174281"/>
                      <a:gd name="connsiteY6" fmla="*/ 4823252 h 4823252"/>
                      <a:gd name="connsiteX0" fmla="*/ 0 w 6174281"/>
                      <a:gd name="connsiteY0" fmla="*/ 0 h 4823252"/>
                      <a:gd name="connsiteX1" fmla="*/ 875490 w 6174281"/>
                      <a:gd name="connsiteY1" fmla="*/ 4260714 h 4823252"/>
                      <a:gd name="connsiteX2" fmla="*/ 2192977 w 6174281"/>
                      <a:gd name="connsiteY2" fmla="*/ 2899261 h 4823252"/>
                      <a:gd name="connsiteX3" fmla="*/ 3025302 w 6174281"/>
                      <a:gd name="connsiteY3" fmla="*/ 1556425 h 4823252"/>
                      <a:gd name="connsiteX4" fmla="*/ 3988341 w 6174281"/>
                      <a:gd name="connsiteY4" fmla="*/ 2733472 h 4823252"/>
                      <a:gd name="connsiteX5" fmla="*/ 4805464 w 6174281"/>
                      <a:gd name="connsiteY5" fmla="*/ 1498059 h 4823252"/>
                      <a:gd name="connsiteX6" fmla="*/ 6174281 w 6174281"/>
                      <a:gd name="connsiteY6" fmla="*/ 4823252 h 4823252"/>
                      <a:gd name="connsiteX0" fmla="*/ 0 w 6174281"/>
                      <a:gd name="connsiteY0" fmla="*/ 0 h 4823252"/>
                      <a:gd name="connsiteX1" fmla="*/ 875490 w 6174281"/>
                      <a:gd name="connsiteY1" fmla="*/ 4260714 h 4823252"/>
                      <a:gd name="connsiteX2" fmla="*/ 2192977 w 6174281"/>
                      <a:gd name="connsiteY2" fmla="*/ 2899261 h 4823252"/>
                      <a:gd name="connsiteX3" fmla="*/ 3025302 w 6174281"/>
                      <a:gd name="connsiteY3" fmla="*/ 1556425 h 4823252"/>
                      <a:gd name="connsiteX4" fmla="*/ 3988341 w 6174281"/>
                      <a:gd name="connsiteY4" fmla="*/ 2733472 h 4823252"/>
                      <a:gd name="connsiteX5" fmla="*/ 5008218 w 6174281"/>
                      <a:gd name="connsiteY5" fmla="*/ 1498059 h 4823252"/>
                      <a:gd name="connsiteX6" fmla="*/ 6174281 w 6174281"/>
                      <a:gd name="connsiteY6" fmla="*/ 4823252 h 4823252"/>
                      <a:gd name="connsiteX0" fmla="*/ 0 w 6174281"/>
                      <a:gd name="connsiteY0" fmla="*/ 0 h 4823252"/>
                      <a:gd name="connsiteX1" fmla="*/ 875490 w 6174281"/>
                      <a:gd name="connsiteY1" fmla="*/ 4260714 h 4823252"/>
                      <a:gd name="connsiteX2" fmla="*/ 2192977 w 6174281"/>
                      <a:gd name="connsiteY2" fmla="*/ 2899261 h 4823252"/>
                      <a:gd name="connsiteX3" fmla="*/ 3179394 w 6174281"/>
                      <a:gd name="connsiteY3" fmla="*/ 1445477 h 4823252"/>
                      <a:gd name="connsiteX4" fmla="*/ 3988341 w 6174281"/>
                      <a:gd name="connsiteY4" fmla="*/ 2733472 h 4823252"/>
                      <a:gd name="connsiteX5" fmla="*/ 5008218 w 6174281"/>
                      <a:gd name="connsiteY5" fmla="*/ 1498059 h 4823252"/>
                      <a:gd name="connsiteX6" fmla="*/ 6174281 w 6174281"/>
                      <a:gd name="connsiteY6" fmla="*/ 4823252 h 4823252"/>
                      <a:gd name="connsiteX0" fmla="*/ 0 w 6174281"/>
                      <a:gd name="connsiteY0" fmla="*/ 0 h 4823252"/>
                      <a:gd name="connsiteX1" fmla="*/ 875490 w 6174281"/>
                      <a:gd name="connsiteY1" fmla="*/ 4260714 h 4823252"/>
                      <a:gd name="connsiteX2" fmla="*/ 2192977 w 6174281"/>
                      <a:gd name="connsiteY2" fmla="*/ 2899261 h 4823252"/>
                      <a:gd name="connsiteX3" fmla="*/ 3179394 w 6174281"/>
                      <a:gd name="connsiteY3" fmla="*/ 1445477 h 4823252"/>
                      <a:gd name="connsiteX4" fmla="*/ 3988341 w 6174281"/>
                      <a:gd name="connsiteY4" fmla="*/ 2733472 h 4823252"/>
                      <a:gd name="connsiteX5" fmla="*/ 5008218 w 6174281"/>
                      <a:gd name="connsiteY5" fmla="*/ 1498059 h 4823252"/>
                      <a:gd name="connsiteX6" fmla="*/ 6174281 w 6174281"/>
                      <a:gd name="connsiteY6" fmla="*/ 4823252 h 4823252"/>
                      <a:gd name="connsiteX0" fmla="*/ 0 w 6174281"/>
                      <a:gd name="connsiteY0" fmla="*/ 0 h 4823252"/>
                      <a:gd name="connsiteX1" fmla="*/ 875490 w 6174281"/>
                      <a:gd name="connsiteY1" fmla="*/ 4260714 h 4823252"/>
                      <a:gd name="connsiteX2" fmla="*/ 2192977 w 6174281"/>
                      <a:gd name="connsiteY2" fmla="*/ 2899261 h 4823252"/>
                      <a:gd name="connsiteX3" fmla="*/ 3179394 w 6174281"/>
                      <a:gd name="connsiteY3" fmla="*/ 1445477 h 4823252"/>
                      <a:gd name="connsiteX4" fmla="*/ 3988341 w 6174281"/>
                      <a:gd name="connsiteY4" fmla="*/ 2733472 h 4823252"/>
                      <a:gd name="connsiteX5" fmla="*/ 5008218 w 6174281"/>
                      <a:gd name="connsiteY5" fmla="*/ 1498059 h 4823252"/>
                      <a:gd name="connsiteX6" fmla="*/ 6174281 w 6174281"/>
                      <a:gd name="connsiteY6" fmla="*/ 4823252 h 4823252"/>
                      <a:gd name="connsiteX0" fmla="*/ 0 w 6174281"/>
                      <a:gd name="connsiteY0" fmla="*/ 0 h 4823252"/>
                      <a:gd name="connsiteX1" fmla="*/ 875490 w 6174281"/>
                      <a:gd name="connsiteY1" fmla="*/ 4260714 h 4823252"/>
                      <a:gd name="connsiteX2" fmla="*/ 2192977 w 6174281"/>
                      <a:gd name="connsiteY2" fmla="*/ 2899261 h 4823252"/>
                      <a:gd name="connsiteX3" fmla="*/ 3179394 w 6174281"/>
                      <a:gd name="connsiteY3" fmla="*/ 1445477 h 4823252"/>
                      <a:gd name="connsiteX4" fmla="*/ 3988341 w 6174281"/>
                      <a:gd name="connsiteY4" fmla="*/ 2733472 h 4823252"/>
                      <a:gd name="connsiteX5" fmla="*/ 5008218 w 6174281"/>
                      <a:gd name="connsiteY5" fmla="*/ 1498059 h 4823252"/>
                      <a:gd name="connsiteX6" fmla="*/ 6174281 w 6174281"/>
                      <a:gd name="connsiteY6" fmla="*/ 4823252 h 4823252"/>
                      <a:gd name="connsiteX0" fmla="*/ 0 w 6174281"/>
                      <a:gd name="connsiteY0" fmla="*/ 0 h 4823252"/>
                      <a:gd name="connsiteX1" fmla="*/ 875490 w 6174281"/>
                      <a:gd name="connsiteY1" fmla="*/ 4260714 h 4823252"/>
                      <a:gd name="connsiteX2" fmla="*/ 2192977 w 6174281"/>
                      <a:gd name="connsiteY2" fmla="*/ 2893994 h 4823252"/>
                      <a:gd name="connsiteX3" fmla="*/ 3179394 w 6174281"/>
                      <a:gd name="connsiteY3" fmla="*/ 1445477 h 4823252"/>
                      <a:gd name="connsiteX4" fmla="*/ 3988341 w 6174281"/>
                      <a:gd name="connsiteY4" fmla="*/ 2733472 h 4823252"/>
                      <a:gd name="connsiteX5" fmla="*/ 5008218 w 6174281"/>
                      <a:gd name="connsiteY5" fmla="*/ 1498059 h 4823252"/>
                      <a:gd name="connsiteX6" fmla="*/ 6174281 w 6174281"/>
                      <a:gd name="connsiteY6" fmla="*/ 4823252 h 4823252"/>
                      <a:gd name="connsiteX0" fmla="*/ 0 w 6174281"/>
                      <a:gd name="connsiteY0" fmla="*/ 0 h 4823252"/>
                      <a:gd name="connsiteX1" fmla="*/ 773843 w 6174281"/>
                      <a:gd name="connsiteY1" fmla="*/ 4171170 h 4823252"/>
                      <a:gd name="connsiteX2" fmla="*/ 2192977 w 6174281"/>
                      <a:gd name="connsiteY2" fmla="*/ 2893994 h 4823252"/>
                      <a:gd name="connsiteX3" fmla="*/ 3179394 w 6174281"/>
                      <a:gd name="connsiteY3" fmla="*/ 1445477 h 4823252"/>
                      <a:gd name="connsiteX4" fmla="*/ 3988341 w 6174281"/>
                      <a:gd name="connsiteY4" fmla="*/ 2733472 h 4823252"/>
                      <a:gd name="connsiteX5" fmla="*/ 5008218 w 6174281"/>
                      <a:gd name="connsiteY5" fmla="*/ 1498059 h 4823252"/>
                      <a:gd name="connsiteX6" fmla="*/ 6174281 w 6174281"/>
                      <a:gd name="connsiteY6" fmla="*/ 4823252 h 4823252"/>
                      <a:gd name="connsiteX0" fmla="*/ 0 w 6174281"/>
                      <a:gd name="connsiteY0" fmla="*/ 0 h 4823252"/>
                      <a:gd name="connsiteX1" fmla="*/ 773843 w 6174281"/>
                      <a:gd name="connsiteY1" fmla="*/ 4171170 h 4823252"/>
                      <a:gd name="connsiteX2" fmla="*/ 2192977 w 6174281"/>
                      <a:gd name="connsiteY2" fmla="*/ 2893994 h 4823252"/>
                      <a:gd name="connsiteX3" fmla="*/ 3179394 w 6174281"/>
                      <a:gd name="connsiteY3" fmla="*/ 1445477 h 4823252"/>
                      <a:gd name="connsiteX4" fmla="*/ 3988341 w 6174281"/>
                      <a:gd name="connsiteY4" fmla="*/ 2733472 h 4823252"/>
                      <a:gd name="connsiteX5" fmla="*/ 5008218 w 6174281"/>
                      <a:gd name="connsiteY5" fmla="*/ 1498059 h 4823252"/>
                      <a:gd name="connsiteX6" fmla="*/ 6174281 w 6174281"/>
                      <a:gd name="connsiteY6" fmla="*/ 4823252 h 4823252"/>
                      <a:gd name="connsiteX0" fmla="*/ 0 w 6174281"/>
                      <a:gd name="connsiteY0" fmla="*/ 0 h 4823252"/>
                      <a:gd name="connsiteX1" fmla="*/ 939019 w 6174281"/>
                      <a:gd name="connsiteY1" fmla="*/ 4271248 h 4823252"/>
                      <a:gd name="connsiteX2" fmla="*/ 2192977 w 6174281"/>
                      <a:gd name="connsiteY2" fmla="*/ 2893994 h 4823252"/>
                      <a:gd name="connsiteX3" fmla="*/ 3179394 w 6174281"/>
                      <a:gd name="connsiteY3" fmla="*/ 1445477 h 4823252"/>
                      <a:gd name="connsiteX4" fmla="*/ 3988341 w 6174281"/>
                      <a:gd name="connsiteY4" fmla="*/ 2733472 h 4823252"/>
                      <a:gd name="connsiteX5" fmla="*/ 5008218 w 6174281"/>
                      <a:gd name="connsiteY5" fmla="*/ 1498059 h 4823252"/>
                      <a:gd name="connsiteX6" fmla="*/ 6174281 w 6174281"/>
                      <a:gd name="connsiteY6" fmla="*/ 4823252 h 4823252"/>
                      <a:gd name="connsiteX0" fmla="*/ 0 w 6174281"/>
                      <a:gd name="connsiteY0" fmla="*/ 0 h 4823252"/>
                      <a:gd name="connsiteX1" fmla="*/ 939019 w 6174281"/>
                      <a:gd name="connsiteY1" fmla="*/ 4271248 h 4823252"/>
                      <a:gd name="connsiteX2" fmla="*/ 2192977 w 6174281"/>
                      <a:gd name="connsiteY2" fmla="*/ 2893994 h 4823252"/>
                      <a:gd name="connsiteX3" fmla="*/ 3179394 w 6174281"/>
                      <a:gd name="connsiteY3" fmla="*/ 1445477 h 4823252"/>
                      <a:gd name="connsiteX4" fmla="*/ 3988341 w 6174281"/>
                      <a:gd name="connsiteY4" fmla="*/ 2733472 h 4823252"/>
                      <a:gd name="connsiteX5" fmla="*/ 5008218 w 6174281"/>
                      <a:gd name="connsiteY5" fmla="*/ 1498059 h 4823252"/>
                      <a:gd name="connsiteX6" fmla="*/ 6174281 w 6174281"/>
                      <a:gd name="connsiteY6" fmla="*/ 4823252 h 4823252"/>
                      <a:gd name="connsiteX0" fmla="*/ 0 w 6174281"/>
                      <a:gd name="connsiteY0" fmla="*/ 0 h 4823252"/>
                      <a:gd name="connsiteX1" fmla="*/ 922078 w 6174281"/>
                      <a:gd name="connsiteY1" fmla="*/ 4155368 h 4823252"/>
                      <a:gd name="connsiteX2" fmla="*/ 2192977 w 6174281"/>
                      <a:gd name="connsiteY2" fmla="*/ 2893994 h 4823252"/>
                      <a:gd name="connsiteX3" fmla="*/ 3179394 w 6174281"/>
                      <a:gd name="connsiteY3" fmla="*/ 1445477 h 4823252"/>
                      <a:gd name="connsiteX4" fmla="*/ 3988341 w 6174281"/>
                      <a:gd name="connsiteY4" fmla="*/ 2733472 h 4823252"/>
                      <a:gd name="connsiteX5" fmla="*/ 5008218 w 6174281"/>
                      <a:gd name="connsiteY5" fmla="*/ 1498059 h 4823252"/>
                      <a:gd name="connsiteX6" fmla="*/ 6174281 w 6174281"/>
                      <a:gd name="connsiteY6" fmla="*/ 4823252 h 4823252"/>
                      <a:gd name="connsiteX0" fmla="*/ 0 w 6174281"/>
                      <a:gd name="connsiteY0" fmla="*/ 0 h 4823252"/>
                      <a:gd name="connsiteX1" fmla="*/ 922078 w 6174281"/>
                      <a:gd name="connsiteY1" fmla="*/ 4155368 h 4823252"/>
                      <a:gd name="connsiteX2" fmla="*/ 2192977 w 6174281"/>
                      <a:gd name="connsiteY2" fmla="*/ 2893994 h 4823252"/>
                      <a:gd name="connsiteX3" fmla="*/ 3179394 w 6174281"/>
                      <a:gd name="connsiteY3" fmla="*/ 1445477 h 4823252"/>
                      <a:gd name="connsiteX4" fmla="*/ 3988341 w 6174281"/>
                      <a:gd name="connsiteY4" fmla="*/ 2733472 h 4823252"/>
                      <a:gd name="connsiteX5" fmla="*/ 5008218 w 6174281"/>
                      <a:gd name="connsiteY5" fmla="*/ 1498059 h 4823252"/>
                      <a:gd name="connsiteX6" fmla="*/ 6174281 w 6174281"/>
                      <a:gd name="connsiteY6" fmla="*/ 4823252 h 4823252"/>
                      <a:gd name="connsiteX0" fmla="*/ 0 w 6174281"/>
                      <a:gd name="connsiteY0" fmla="*/ 0 h 4823252"/>
                      <a:gd name="connsiteX1" fmla="*/ 922078 w 6174281"/>
                      <a:gd name="connsiteY1" fmla="*/ 4155368 h 4823252"/>
                      <a:gd name="connsiteX2" fmla="*/ 2192977 w 6174281"/>
                      <a:gd name="connsiteY2" fmla="*/ 2893994 h 4823252"/>
                      <a:gd name="connsiteX3" fmla="*/ 3103159 w 6174281"/>
                      <a:gd name="connsiteY3" fmla="*/ 1398071 h 4823252"/>
                      <a:gd name="connsiteX4" fmla="*/ 3988341 w 6174281"/>
                      <a:gd name="connsiteY4" fmla="*/ 2733472 h 4823252"/>
                      <a:gd name="connsiteX5" fmla="*/ 5008218 w 6174281"/>
                      <a:gd name="connsiteY5" fmla="*/ 1498059 h 4823252"/>
                      <a:gd name="connsiteX6" fmla="*/ 6174281 w 6174281"/>
                      <a:gd name="connsiteY6" fmla="*/ 4823252 h 4823252"/>
                      <a:gd name="connsiteX0" fmla="*/ 0 w 6174281"/>
                      <a:gd name="connsiteY0" fmla="*/ 0 h 4823252"/>
                      <a:gd name="connsiteX1" fmla="*/ 922078 w 6174281"/>
                      <a:gd name="connsiteY1" fmla="*/ 4155368 h 4823252"/>
                      <a:gd name="connsiteX2" fmla="*/ 2192977 w 6174281"/>
                      <a:gd name="connsiteY2" fmla="*/ 2893994 h 4823252"/>
                      <a:gd name="connsiteX3" fmla="*/ 3103159 w 6174281"/>
                      <a:gd name="connsiteY3" fmla="*/ 1398071 h 4823252"/>
                      <a:gd name="connsiteX4" fmla="*/ 3988341 w 6174281"/>
                      <a:gd name="connsiteY4" fmla="*/ 2733472 h 4823252"/>
                      <a:gd name="connsiteX5" fmla="*/ 5008218 w 6174281"/>
                      <a:gd name="connsiteY5" fmla="*/ 1498059 h 4823252"/>
                      <a:gd name="connsiteX6" fmla="*/ 6174281 w 6174281"/>
                      <a:gd name="connsiteY6" fmla="*/ 4823252 h 4823252"/>
                      <a:gd name="connsiteX0" fmla="*/ 0 w 6174281"/>
                      <a:gd name="connsiteY0" fmla="*/ 0 h 4823252"/>
                      <a:gd name="connsiteX1" fmla="*/ 922078 w 6174281"/>
                      <a:gd name="connsiteY1" fmla="*/ 4155368 h 4823252"/>
                      <a:gd name="connsiteX2" fmla="*/ 2192977 w 6174281"/>
                      <a:gd name="connsiteY2" fmla="*/ 2893994 h 4823252"/>
                      <a:gd name="connsiteX3" fmla="*/ 3103159 w 6174281"/>
                      <a:gd name="connsiteY3" fmla="*/ 1398071 h 4823252"/>
                      <a:gd name="connsiteX4" fmla="*/ 3988341 w 6174281"/>
                      <a:gd name="connsiteY4" fmla="*/ 2733472 h 4823252"/>
                      <a:gd name="connsiteX5" fmla="*/ 5008218 w 6174281"/>
                      <a:gd name="connsiteY5" fmla="*/ 1498059 h 4823252"/>
                      <a:gd name="connsiteX6" fmla="*/ 6174281 w 6174281"/>
                      <a:gd name="connsiteY6" fmla="*/ 4823252 h 4823252"/>
                      <a:gd name="connsiteX0" fmla="*/ 0 w 6174281"/>
                      <a:gd name="connsiteY0" fmla="*/ 0 h 4823252"/>
                      <a:gd name="connsiteX1" fmla="*/ 922078 w 6174281"/>
                      <a:gd name="connsiteY1" fmla="*/ 4155368 h 4823252"/>
                      <a:gd name="connsiteX2" fmla="*/ 2303094 w 6174281"/>
                      <a:gd name="connsiteY2" fmla="*/ 2909796 h 4823252"/>
                      <a:gd name="connsiteX3" fmla="*/ 3103159 w 6174281"/>
                      <a:gd name="connsiteY3" fmla="*/ 1398071 h 4823252"/>
                      <a:gd name="connsiteX4" fmla="*/ 3988341 w 6174281"/>
                      <a:gd name="connsiteY4" fmla="*/ 2733472 h 4823252"/>
                      <a:gd name="connsiteX5" fmla="*/ 5008218 w 6174281"/>
                      <a:gd name="connsiteY5" fmla="*/ 1498059 h 4823252"/>
                      <a:gd name="connsiteX6" fmla="*/ 6174281 w 6174281"/>
                      <a:gd name="connsiteY6" fmla="*/ 4823252 h 4823252"/>
                      <a:gd name="connsiteX0" fmla="*/ 0 w 6174281"/>
                      <a:gd name="connsiteY0" fmla="*/ 0 h 4823252"/>
                      <a:gd name="connsiteX1" fmla="*/ 913607 w 6174281"/>
                      <a:gd name="connsiteY1" fmla="*/ 4139567 h 4823252"/>
                      <a:gd name="connsiteX2" fmla="*/ 2303094 w 6174281"/>
                      <a:gd name="connsiteY2" fmla="*/ 2909796 h 4823252"/>
                      <a:gd name="connsiteX3" fmla="*/ 3103159 w 6174281"/>
                      <a:gd name="connsiteY3" fmla="*/ 1398071 h 4823252"/>
                      <a:gd name="connsiteX4" fmla="*/ 3988341 w 6174281"/>
                      <a:gd name="connsiteY4" fmla="*/ 2733472 h 4823252"/>
                      <a:gd name="connsiteX5" fmla="*/ 5008218 w 6174281"/>
                      <a:gd name="connsiteY5" fmla="*/ 1498059 h 4823252"/>
                      <a:gd name="connsiteX6" fmla="*/ 6174281 w 6174281"/>
                      <a:gd name="connsiteY6" fmla="*/ 4823252 h 4823252"/>
                      <a:gd name="connsiteX0" fmla="*/ 0 w 6174281"/>
                      <a:gd name="connsiteY0" fmla="*/ 0 h 4823252"/>
                      <a:gd name="connsiteX1" fmla="*/ 900901 w 6174281"/>
                      <a:gd name="connsiteY1" fmla="*/ 4118498 h 4823252"/>
                      <a:gd name="connsiteX2" fmla="*/ 2303094 w 6174281"/>
                      <a:gd name="connsiteY2" fmla="*/ 2909796 h 4823252"/>
                      <a:gd name="connsiteX3" fmla="*/ 3103159 w 6174281"/>
                      <a:gd name="connsiteY3" fmla="*/ 1398071 h 4823252"/>
                      <a:gd name="connsiteX4" fmla="*/ 3988341 w 6174281"/>
                      <a:gd name="connsiteY4" fmla="*/ 2733472 h 4823252"/>
                      <a:gd name="connsiteX5" fmla="*/ 5008218 w 6174281"/>
                      <a:gd name="connsiteY5" fmla="*/ 1498059 h 4823252"/>
                      <a:gd name="connsiteX6" fmla="*/ 6174281 w 6174281"/>
                      <a:gd name="connsiteY6" fmla="*/ 4823252 h 4823252"/>
                      <a:gd name="connsiteX0" fmla="*/ 0 w 6174281"/>
                      <a:gd name="connsiteY0" fmla="*/ 0 h 4823252"/>
                      <a:gd name="connsiteX1" fmla="*/ 900901 w 6174281"/>
                      <a:gd name="connsiteY1" fmla="*/ 4118498 h 4823252"/>
                      <a:gd name="connsiteX2" fmla="*/ 2303094 w 6174281"/>
                      <a:gd name="connsiteY2" fmla="*/ 2909796 h 4823252"/>
                      <a:gd name="connsiteX3" fmla="*/ 3103159 w 6174281"/>
                      <a:gd name="connsiteY3" fmla="*/ 1398071 h 4823252"/>
                      <a:gd name="connsiteX4" fmla="*/ 3988341 w 6174281"/>
                      <a:gd name="connsiteY4" fmla="*/ 2733472 h 4823252"/>
                      <a:gd name="connsiteX5" fmla="*/ 5008218 w 6174281"/>
                      <a:gd name="connsiteY5" fmla="*/ 1498059 h 4823252"/>
                      <a:gd name="connsiteX6" fmla="*/ 6174281 w 6174281"/>
                      <a:gd name="connsiteY6" fmla="*/ 4823252 h 4823252"/>
                      <a:gd name="connsiteX0" fmla="*/ 0 w 6174281"/>
                      <a:gd name="connsiteY0" fmla="*/ 0 h 4823252"/>
                      <a:gd name="connsiteX1" fmla="*/ 900901 w 6174281"/>
                      <a:gd name="connsiteY1" fmla="*/ 4118498 h 4823252"/>
                      <a:gd name="connsiteX2" fmla="*/ 2303094 w 6174281"/>
                      <a:gd name="connsiteY2" fmla="*/ 2909796 h 4823252"/>
                      <a:gd name="connsiteX3" fmla="*/ 3103159 w 6174281"/>
                      <a:gd name="connsiteY3" fmla="*/ 1398071 h 4823252"/>
                      <a:gd name="connsiteX4" fmla="*/ 3988341 w 6174281"/>
                      <a:gd name="connsiteY4" fmla="*/ 2733472 h 4823252"/>
                      <a:gd name="connsiteX5" fmla="*/ 5008218 w 6174281"/>
                      <a:gd name="connsiteY5" fmla="*/ 1498059 h 4823252"/>
                      <a:gd name="connsiteX6" fmla="*/ 6174281 w 6174281"/>
                      <a:gd name="connsiteY6" fmla="*/ 4823252 h 4823252"/>
                      <a:gd name="connsiteX0" fmla="*/ 0 w 6174281"/>
                      <a:gd name="connsiteY0" fmla="*/ 0 h 4823252"/>
                      <a:gd name="connsiteX1" fmla="*/ 900901 w 6174281"/>
                      <a:gd name="connsiteY1" fmla="*/ 4118498 h 4823252"/>
                      <a:gd name="connsiteX2" fmla="*/ 2303094 w 6174281"/>
                      <a:gd name="connsiteY2" fmla="*/ 2909796 h 4823252"/>
                      <a:gd name="connsiteX3" fmla="*/ 3103159 w 6174281"/>
                      <a:gd name="connsiteY3" fmla="*/ 1398071 h 4823252"/>
                      <a:gd name="connsiteX4" fmla="*/ 3988341 w 6174281"/>
                      <a:gd name="connsiteY4" fmla="*/ 2733472 h 4823252"/>
                      <a:gd name="connsiteX5" fmla="*/ 5008218 w 6174281"/>
                      <a:gd name="connsiteY5" fmla="*/ 1498059 h 4823252"/>
                      <a:gd name="connsiteX6" fmla="*/ 6174281 w 6174281"/>
                      <a:gd name="connsiteY6" fmla="*/ 4823252 h 4823252"/>
                      <a:gd name="connsiteX0" fmla="*/ 0 w 6174281"/>
                      <a:gd name="connsiteY0" fmla="*/ 0 h 4823252"/>
                      <a:gd name="connsiteX1" fmla="*/ 900901 w 6174281"/>
                      <a:gd name="connsiteY1" fmla="*/ 4118498 h 4823252"/>
                      <a:gd name="connsiteX2" fmla="*/ 2260741 w 6174281"/>
                      <a:gd name="connsiteY2" fmla="*/ 2888727 h 4823252"/>
                      <a:gd name="connsiteX3" fmla="*/ 3103159 w 6174281"/>
                      <a:gd name="connsiteY3" fmla="*/ 1398071 h 4823252"/>
                      <a:gd name="connsiteX4" fmla="*/ 3988341 w 6174281"/>
                      <a:gd name="connsiteY4" fmla="*/ 2733472 h 4823252"/>
                      <a:gd name="connsiteX5" fmla="*/ 5008218 w 6174281"/>
                      <a:gd name="connsiteY5" fmla="*/ 1498059 h 4823252"/>
                      <a:gd name="connsiteX6" fmla="*/ 6174281 w 6174281"/>
                      <a:gd name="connsiteY6" fmla="*/ 4823252 h 4823252"/>
                      <a:gd name="connsiteX0" fmla="*/ 0 w 6174281"/>
                      <a:gd name="connsiteY0" fmla="*/ 0 h 4823252"/>
                      <a:gd name="connsiteX1" fmla="*/ 900901 w 6174281"/>
                      <a:gd name="connsiteY1" fmla="*/ 4118498 h 4823252"/>
                      <a:gd name="connsiteX2" fmla="*/ 2260741 w 6174281"/>
                      <a:gd name="connsiteY2" fmla="*/ 2888727 h 4823252"/>
                      <a:gd name="connsiteX3" fmla="*/ 3103159 w 6174281"/>
                      <a:gd name="connsiteY3" fmla="*/ 1398071 h 4823252"/>
                      <a:gd name="connsiteX4" fmla="*/ 3988341 w 6174281"/>
                      <a:gd name="connsiteY4" fmla="*/ 2733472 h 4823252"/>
                      <a:gd name="connsiteX5" fmla="*/ 5008218 w 6174281"/>
                      <a:gd name="connsiteY5" fmla="*/ 1498059 h 4823252"/>
                      <a:gd name="connsiteX6" fmla="*/ 6174281 w 6174281"/>
                      <a:gd name="connsiteY6" fmla="*/ 4823252 h 4823252"/>
                      <a:gd name="connsiteX0" fmla="*/ 0 w 6174281"/>
                      <a:gd name="connsiteY0" fmla="*/ 0 h 4823252"/>
                      <a:gd name="connsiteX1" fmla="*/ 900901 w 6174281"/>
                      <a:gd name="connsiteY1" fmla="*/ 4118498 h 4823252"/>
                      <a:gd name="connsiteX2" fmla="*/ 2260741 w 6174281"/>
                      <a:gd name="connsiteY2" fmla="*/ 2888727 h 4823252"/>
                      <a:gd name="connsiteX3" fmla="*/ 3103159 w 6174281"/>
                      <a:gd name="connsiteY3" fmla="*/ 1398071 h 4823252"/>
                      <a:gd name="connsiteX4" fmla="*/ 3988341 w 6174281"/>
                      <a:gd name="connsiteY4" fmla="*/ 2733472 h 4823252"/>
                      <a:gd name="connsiteX5" fmla="*/ 5008218 w 6174281"/>
                      <a:gd name="connsiteY5" fmla="*/ 1498059 h 4823252"/>
                      <a:gd name="connsiteX6" fmla="*/ 6174281 w 6174281"/>
                      <a:gd name="connsiteY6" fmla="*/ 4823252 h 4823252"/>
                      <a:gd name="connsiteX0" fmla="*/ 0 w 6174281"/>
                      <a:gd name="connsiteY0" fmla="*/ 0 h 4823252"/>
                      <a:gd name="connsiteX1" fmla="*/ 900901 w 6174281"/>
                      <a:gd name="connsiteY1" fmla="*/ 4118498 h 4823252"/>
                      <a:gd name="connsiteX2" fmla="*/ 2260741 w 6174281"/>
                      <a:gd name="connsiteY2" fmla="*/ 2888727 h 4823252"/>
                      <a:gd name="connsiteX3" fmla="*/ 3103159 w 6174281"/>
                      <a:gd name="connsiteY3" fmla="*/ 1398071 h 4823252"/>
                      <a:gd name="connsiteX4" fmla="*/ 3988341 w 6174281"/>
                      <a:gd name="connsiteY4" fmla="*/ 2733472 h 4823252"/>
                      <a:gd name="connsiteX5" fmla="*/ 5008218 w 6174281"/>
                      <a:gd name="connsiteY5" fmla="*/ 1498059 h 4823252"/>
                      <a:gd name="connsiteX6" fmla="*/ 6174281 w 6174281"/>
                      <a:gd name="connsiteY6" fmla="*/ 4823252 h 4823252"/>
                      <a:gd name="connsiteX0" fmla="*/ 0 w 6174281"/>
                      <a:gd name="connsiteY0" fmla="*/ 0 h 4823252"/>
                      <a:gd name="connsiteX1" fmla="*/ 900901 w 6174281"/>
                      <a:gd name="connsiteY1" fmla="*/ 4118498 h 4823252"/>
                      <a:gd name="connsiteX2" fmla="*/ 2260741 w 6174281"/>
                      <a:gd name="connsiteY2" fmla="*/ 2888727 h 4823252"/>
                      <a:gd name="connsiteX3" fmla="*/ 3103159 w 6174281"/>
                      <a:gd name="connsiteY3" fmla="*/ 1398071 h 4823252"/>
                      <a:gd name="connsiteX4" fmla="*/ 3988341 w 6174281"/>
                      <a:gd name="connsiteY4" fmla="*/ 2733472 h 4823252"/>
                      <a:gd name="connsiteX5" fmla="*/ 5008218 w 6174281"/>
                      <a:gd name="connsiteY5" fmla="*/ 1498059 h 4823252"/>
                      <a:gd name="connsiteX6" fmla="*/ 6174281 w 6174281"/>
                      <a:gd name="connsiteY6" fmla="*/ 4823252 h 4823252"/>
                      <a:gd name="connsiteX0" fmla="*/ 0 w 6174281"/>
                      <a:gd name="connsiteY0" fmla="*/ 0 h 4823252"/>
                      <a:gd name="connsiteX1" fmla="*/ 900901 w 6174281"/>
                      <a:gd name="connsiteY1" fmla="*/ 4118498 h 4823252"/>
                      <a:gd name="connsiteX2" fmla="*/ 2260741 w 6174281"/>
                      <a:gd name="connsiteY2" fmla="*/ 2888727 h 4823252"/>
                      <a:gd name="connsiteX3" fmla="*/ 3103159 w 6174281"/>
                      <a:gd name="connsiteY3" fmla="*/ 1398071 h 4823252"/>
                      <a:gd name="connsiteX4" fmla="*/ 3988341 w 6174281"/>
                      <a:gd name="connsiteY4" fmla="*/ 2733472 h 4823252"/>
                      <a:gd name="connsiteX5" fmla="*/ 5008218 w 6174281"/>
                      <a:gd name="connsiteY5" fmla="*/ 1116957 h 4823252"/>
                      <a:gd name="connsiteX6" fmla="*/ 6174281 w 6174281"/>
                      <a:gd name="connsiteY6" fmla="*/ 4823252 h 4823252"/>
                      <a:gd name="connsiteX0" fmla="*/ 0 w 6174281"/>
                      <a:gd name="connsiteY0" fmla="*/ 0 h 4823252"/>
                      <a:gd name="connsiteX1" fmla="*/ 900901 w 6174281"/>
                      <a:gd name="connsiteY1" fmla="*/ 4118498 h 4823252"/>
                      <a:gd name="connsiteX2" fmla="*/ 2260741 w 6174281"/>
                      <a:gd name="connsiteY2" fmla="*/ 2888727 h 4823252"/>
                      <a:gd name="connsiteX3" fmla="*/ 3103159 w 6174281"/>
                      <a:gd name="connsiteY3" fmla="*/ 1537498 h 4823252"/>
                      <a:gd name="connsiteX4" fmla="*/ 3988341 w 6174281"/>
                      <a:gd name="connsiteY4" fmla="*/ 2733472 h 4823252"/>
                      <a:gd name="connsiteX5" fmla="*/ 5008218 w 6174281"/>
                      <a:gd name="connsiteY5" fmla="*/ 1116957 h 4823252"/>
                      <a:gd name="connsiteX6" fmla="*/ 6174281 w 6174281"/>
                      <a:gd name="connsiteY6" fmla="*/ 4823252 h 4823252"/>
                      <a:gd name="connsiteX0" fmla="*/ 0 w 6174281"/>
                      <a:gd name="connsiteY0" fmla="*/ 0 h 4823252"/>
                      <a:gd name="connsiteX1" fmla="*/ 900901 w 6174281"/>
                      <a:gd name="connsiteY1" fmla="*/ 4118498 h 4823252"/>
                      <a:gd name="connsiteX2" fmla="*/ 2230845 w 6174281"/>
                      <a:gd name="connsiteY2" fmla="*/ 2823661 h 4823252"/>
                      <a:gd name="connsiteX3" fmla="*/ 3103159 w 6174281"/>
                      <a:gd name="connsiteY3" fmla="*/ 1537498 h 4823252"/>
                      <a:gd name="connsiteX4" fmla="*/ 3988341 w 6174281"/>
                      <a:gd name="connsiteY4" fmla="*/ 2733472 h 4823252"/>
                      <a:gd name="connsiteX5" fmla="*/ 5008218 w 6174281"/>
                      <a:gd name="connsiteY5" fmla="*/ 1116957 h 4823252"/>
                      <a:gd name="connsiteX6" fmla="*/ 6174281 w 6174281"/>
                      <a:gd name="connsiteY6" fmla="*/ 4823252 h 4823252"/>
                      <a:gd name="connsiteX0" fmla="*/ 0 w 6174281"/>
                      <a:gd name="connsiteY0" fmla="*/ 0 h 4823252"/>
                      <a:gd name="connsiteX1" fmla="*/ 900901 w 6174281"/>
                      <a:gd name="connsiteY1" fmla="*/ 4118498 h 4823252"/>
                      <a:gd name="connsiteX2" fmla="*/ 2230845 w 6174281"/>
                      <a:gd name="connsiteY2" fmla="*/ 2823661 h 4823252"/>
                      <a:gd name="connsiteX3" fmla="*/ 3103159 w 6174281"/>
                      <a:gd name="connsiteY3" fmla="*/ 1537498 h 4823252"/>
                      <a:gd name="connsiteX4" fmla="*/ 3988341 w 6174281"/>
                      <a:gd name="connsiteY4" fmla="*/ 2733472 h 4823252"/>
                      <a:gd name="connsiteX5" fmla="*/ 5008218 w 6174281"/>
                      <a:gd name="connsiteY5" fmla="*/ 1116957 h 4823252"/>
                      <a:gd name="connsiteX6" fmla="*/ 6174281 w 6174281"/>
                      <a:gd name="connsiteY6" fmla="*/ 4823252 h 4823252"/>
                      <a:gd name="connsiteX0" fmla="*/ 0 w 6174281"/>
                      <a:gd name="connsiteY0" fmla="*/ 0 h 4823252"/>
                      <a:gd name="connsiteX1" fmla="*/ 1155018 w 6174281"/>
                      <a:gd name="connsiteY1" fmla="*/ 4118499 h 4823252"/>
                      <a:gd name="connsiteX2" fmla="*/ 2230845 w 6174281"/>
                      <a:gd name="connsiteY2" fmla="*/ 2823661 h 4823252"/>
                      <a:gd name="connsiteX3" fmla="*/ 3103159 w 6174281"/>
                      <a:gd name="connsiteY3" fmla="*/ 1537498 h 4823252"/>
                      <a:gd name="connsiteX4" fmla="*/ 3988341 w 6174281"/>
                      <a:gd name="connsiteY4" fmla="*/ 2733472 h 4823252"/>
                      <a:gd name="connsiteX5" fmla="*/ 5008218 w 6174281"/>
                      <a:gd name="connsiteY5" fmla="*/ 1116957 h 4823252"/>
                      <a:gd name="connsiteX6" fmla="*/ 6174281 w 6174281"/>
                      <a:gd name="connsiteY6" fmla="*/ 4823252 h 4823252"/>
                      <a:gd name="connsiteX0" fmla="*/ 0 w 6174281"/>
                      <a:gd name="connsiteY0" fmla="*/ 0 h 4823252"/>
                      <a:gd name="connsiteX1" fmla="*/ 1155018 w 6174281"/>
                      <a:gd name="connsiteY1" fmla="*/ 4118499 h 4823252"/>
                      <a:gd name="connsiteX2" fmla="*/ 2230845 w 6174281"/>
                      <a:gd name="connsiteY2" fmla="*/ 2823661 h 4823252"/>
                      <a:gd name="connsiteX3" fmla="*/ 3103159 w 6174281"/>
                      <a:gd name="connsiteY3" fmla="*/ 1537498 h 4823252"/>
                      <a:gd name="connsiteX4" fmla="*/ 3988341 w 6174281"/>
                      <a:gd name="connsiteY4" fmla="*/ 2733472 h 4823252"/>
                      <a:gd name="connsiteX5" fmla="*/ 5008218 w 6174281"/>
                      <a:gd name="connsiteY5" fmla="*/ 1116957 h 4823252"/>
                      <a:gd name="connsiteX6" fmla="*/ 6174281 w 6174281"/>
                      <a:gd name="connsiteY6" fmla="*/ 4823252 h 4823252"/>
                      <a:gd name="connsiteX0" fmla="*/ 0 w 6174281"/>
                      <a:gd name="connsiteY0" fmla="*/ 0 h 4823252"/>
                      <a:gd name="connsiteX1" fmla="*/ 1155018 w 6174281"/>
                      <a:gd name="connsiteY1" fmla="*/ 4118499 h 4823252"/>
                      <a:gd name="connsiteX2" fmla="*/ 2230845 w 6174281"/>
                      <a:gd name="connsiteY2" fmla="*/ 2823661 h 4823252"/>
                      <a:gd name="connsiteX3" fmla="*/ 3103159 w 6174281"/>
                      <a:gd name="connsiteY3" fmla="*/ 1537498 h 4823252"/>
                      <a:gd name="connsiteX4" fmla="*/ 3988341 w 6174281"/>
                      <a:gd name="connsiteY4" fmla="*/ 2733472 h 4823252"/>
                      <a:gd name="connsiteX5" fmla="*/ 5008218 w 6174281"/>
                      <a:gd name="connsiteY5" fmla="*/ 1116957 h 4823252"/>
                      <a:gd name="connsiteX6" fmla="*/ 6174281 w 6174281"/>
                      <a:gd name="connsiteY6" fmla="*/ 4823252 h 4823252"/>
                      <a:gd name="connsiteX0" fmla="*/ 0 w 6174281"/>
                      <a:gd name="connsiteY0" fmla="*/ 0 h 4823252"/>
                      <a:gd name="connsiteX1" fmla="*/ 1155018 w 6174281"/>
                      <a:gd name="connsiteY1" fmla="*/ 4118499 h 4823252"/>
                      <a:gd name="connsiteX2" fmla="*/ 2163579 w 6174281"/>
                      <a:gd name="connsiteY2" fmla="*/ 2767890 h 4823252"/>
                      <a:gd name="connsiteX3" fmla="*/ 3103159 w 6174281"/>
                      <a:gd name="connsiteY3" fmla="*/ 1537498 h 4823252"/>
                      <a:gd name="connsiteX4" fmla="*/ 3988341 w 6174281"/>
                      <a:gd name="connsiteY4" fmla="*/ 2733472 h 4823252"/>
                      <a:gd name="connsiteX5" fmla="*/ 5008218 w 6174281"/>
                      <a:gd name="connsiteY5" fmla="*/ 1116957 h 4823252"/>
                      <a:gd name="connsiteX6" fmla="*/ 6174281 w 6174281"/>
                      <a:gd name="connsiteY6" fmla="*/ 4823252 h 4823252"/>
                      <a:gd name="connsiteX0" fmla="*/ 0 w 6174281"/>
                      <a:gd name="connsiteY0" fmla="*/ 0 h 4823252"/>
                      <a:gd name="connsiteX1" fmla="*/ 1155018 w 6174281"/>
                      <a:gd name="connsiteY1" fmla="*/ 4118499 h 4823252"/>
                      <a:gd name="connsiteX2" fmla="*/ 2163579 w 6174281"/>
                      <a:gd name="connsiteY2" fmla="*/ 2767890 h 4823252"/>
                      <a:gd name="connsiteX3" fmla="*/ 3103159 w 6174281"/>
                      <a:gd name="connsiteY3" fmla="*/ 1537498 h 4823252"/>
                      <a:gd name="connsiteX4" fmla="*/ 3988341 w 6174281"/>
                      <a:gd name="connsiteY4" fmla="*/ 2733472 h 4823252"/>
                      <a:gd name="connsiteX5" fmla="*/ 5008218 w 6174281"/>
                      <a:gd name="connsiteY5" fmla="*/ 1116957 h 4823252"/>
                      <a:gd name="connsiteX6" fmla="*/ 6174281 w 6174281"/>
                      <a:gd name="connsiteY6" fmla="*/ 4823252 h 4823252"/>
                      <a:gd name="connsiteX0" fmla="*/ 0 w 6174281"/>
                      <a:gd name="connsiteY0" fmla="*/ 0 h 4823252"/>
                      <a:gd name="connsiteX1" fmla="*/ 1155018 w 6174281"/>
                      <a:gd name="connsiteY1" fmla="*/ 4118499 h 4823252"/>
                      <a:gd name="connsiteX2" fmla="*/ 2163579 w 6174281"/>
                      <a:gd name="connsiteY2" fmla="*/ 2767890 h 4823252"/>
                      <a:gd name="connsiteX3" fmla="*/ 3103159 w 6174281"/>
                      <a:gd name="connsiteY3" fmla="*/ 1537498 h 4823252"/>
                      <a:gd name="connsiteX4" fmla="*/ 3988341 w 6174281"/>
                      <a:gd name="connsiteY4" fmla="*/ 2733472 h 4823252"/>
                      <a:gd name="connsiteX5" fmla="*/ 5008218 w 6174281"/>
                      <a:gd name="connsiteY5" fmla="*/ 1116957 h 4823252"/>
                      <a:gd name="connsiteX6" fmla="*/ 6174281 w 6174281"/>
                      <a:gd name="connsiteY6" fmla="*/ 4823252 h 4823252"/>
                      <a:gd name="connsiteX0" fmla="*/ 0 w 6174281"/>
                      <a:gd name="connsiteY0" fmla="*/ 0 h 4823252"/>
                      <a:gd name="connsiteX1" fmla="*/ 1155018 w 6174281"/>
                      <a:gd name="connsiteY1" fmla="*/ 4118499 h 4823252"/>
                      <a:gd name="connsiteX2" fmla="*/ 2163579 w 6174281"/>
                      <a:gd name="connsiteY2" fmla="*/ 2767890 h 4823252"/>
                      <a:gd name="connsiteX3" fmla="*/ 3103159 w 6174281"/>
                      <a:gd name="connsiteY3" fmla="*/ 1537498 h 4823252"/>
                      <a:gd name="connsiteX4" fmla="*/ 3988341 w 6174281"/>
                      <a:gd name="connsiteY4" fmla="*/ 2733472 h 4823252"/>
                      <a:gd name="connsiteX5" fmla="*/ 5008218 w 6174281"/>
                      <a:gd name="connsiteY5" fmla="*/ 1116957 h 4823252"/>
                      <a:gd name="connsiteX6" fmla="*/ 6174281 w 6174281"/>
                      <a:gd name="connsiteY6" fmla="*/ 4823252 h 4823252"/>
                      <a:gd name="connsiteX0" fmla="*/ 0 w 6174281"/>
                      <a:gd name="connsiteY0" fmla="*/ 0 h 4823252"/>
                      <a:gd name="connsiteX1" fmla="*/ 1155018 w 6174281"/>
                      <a:gd name="connsiteY1" fmla="*/ 4118499 h 4823252"/>
                      <a:gd name="connsiteX2" fmla="*/ 2163579 w 6174281"/>
                      <a:gd name="connsiteY2" fmla="*/ 2767890 h 4823252"/>
                      <a:gd name="connsiteX3" fmla="*/ 3103159 w 6174281"/>
                      <a:gd name="connsiteY3" fmla="*/ 1537498 h 4823252"/>
                      <a:gd name="connsiteX4" fmla="*/ 3988341 w 6174281"/>
                      <a:gd name="connsiteY4" fmla="*/ 2733472 h 4823252"/>
                      <a:gd name="connsiteX5" fmla="*/ 5008218 w 6174281"/>
                      <a:gd name="connsiteY5" fmla="*/ 1116957 h 4823252"/>
                      <a:gd name="connsiteX6" fmla="*/ 6174281 w 6174281"/>
                      <a:gd name="connsiteY6" fmla="*/ 4823252 h 4823252"/>
                      <a:gd name="connsiteX0" fmla="*/ 0 w 6174281"/>
                      <a:gd name="connsiteY0" fmla="*/ 0 h 4823252"/>
                      <a:gd name="connsiteX1" fmla="*/ 1155018 w 6174281"/>
                      <a:gd name="connsiteY1" fmla="*/ 4118499 h 4823252"/>
                      <a:gd name="connsiteX2" fmla="*/ 3103159 w 6174281"/>
                      <a:gd name="connsiteY2" fmla="*/ 1537498 h 4823252"/>
                      <a:gd name="connsiteX3" fmla="*/ 3988341 w 6174281"/>
                      <a:gd name="connsiteY3" fmla="*/ 2733472 h 4823252"/>
                      <a:gd name="connsiteX4" fmla="*/ 5008218 w 6174281"/>
                      <a:gd name="connsiteY4" fmla="*/ 1116957 h 4823252"/>
                      <a:gd name="connsiteX5" fmla="*/ 6174281 w 6174281"/>
                      <a:gd name="connsiteY5" fmla="*/ 4823252 h 4823252"/>
                      <a:gd name="connsiteX0" fmla="*/ 0 w 6174281"/>
                      <a:gd name="connsiteY0" fmla="*/ 0 h 4823252"/>
                      <a:gd name="connsiteX1" fmla="*/ 1155018 w 6174281"/>
                      <a:gd name="connsiteY1" fmla="*/ 4118499 h 4823252"/>
                      <a:gd name="connsiteX2" fmla="*/ 3103159 w 6174281"/>
                      <a:gd name="connsiteY2" fmla="*/ 1537498 h 4823252"/>
                      <a:gd name="connsiteX3" fmla="*/ 3988341 w 6174281"/>
                      <a:gd name="connsiteY3" fmla="*/ 2733472 h 4823252"/>
                      <a:gd name="connsiteX4" fmla="*/ 5008218 w 6174281"/>
                      <a:gd name="connsiteY4" fmla="*/ 1116957 h 4823252"/>
                      <a:gd name="connsiteX5" fmla="*/ 6174281 w 6174281"/>
                      <a:gd name="connsiteY5" fmla="*/ 4823252 h 4823252"/>
                      <a:gd name="connsiteX0" fmla="*/ 0 w 6174281"/>
                      <a:gd name="connsiteY0" fmla="*/ 0 h 4823252"/>
                      <a:gd name="connsiteX1" fmla="*/ 1155018 w 6174281"/>
                      <a:gd name="connsiteY1" fmla="*/ 4118499 h 4823252"/>
                      <a:gd name="connsiteX2" fmla="*/ 3103159 w 6174281"/>
                      <a:gd name="connsiteY2" fmla="*/ 1537498 h 4823252"/>
                      <a:gd name="connsiteX3" fmla="*/ 3988341 w 6174281"/>
                      <a:gd name="connsiteY3" fmla="*/ 2733472 h 4823252"/>
                      <a:gd name="connsiteX4" fmla="*/ 5008218 w 6174281"/>
                      <a:gd name="connsiteY4" fmla="*/ 1116957 h 4823252"/>
                      <a:gd name="connsiteX5" fmla="*/ 6174281 w 6174281"/>
                      <a:gd name="connsiteY5" fmla="*/ 4823252 h 4823252"/>
                      <a:gd name="connsiteX0" fmla="*/ 0 w 6174281"/>
                      <a:gd name="connsiteY0" fmla="*/ 0 h 4823252"/>
                      <a:gd name="connsiteX1" fmla="*/ 1155018 w 6174281"/>
                      <a:gd name="connsiteY1" fmla="*/ 4118499 h 4823252"/>
                      <a:gd name="connsiteX2" fmla="*/ 3103159 w 6174281"/>
                      <a:gd name="connsiteY2" fmla="*/ 1537498 h 4823252"/>
                      <a:gd name="connsiteX3" fmla="*/ 3988341 w 6174281"/>
                      <a:gd name="connsiteY3" fmla="*/ 2733472 h 4823252"/>
                      <a:gd name="connsiteX4" fmla="*/ 5008218 w 6174281"/>
                      <a:gd name="connsiteY4" fmla="*/ 1116957 h 4823252"/>
                      <a:gd name="connsiteX5" fmla="*/ 6174281 w 6174281"/>
                      <a:gd name="connsiteY5" fmla="*/ 4823252 h 4823252"/>
                      <a:gd name="connsiteX0" fmla="*/ 0 w 6174281"/>
                      <a:gd name="connsiteY0" fmla="*/ 0 h 4823252"/>
                      <a:gd name="connsiteX1" fmla="*/ 1155018 w 6174281"/>
                      <a:gd name="connsiteY1" fmla="*/ 4118499 h 4823252"/>
                      <a:gd name="connsiteX2" fmla="*/ 3103159 w 6174281"/>
                      <a:gd name="connsiteY2" fmla="*/ 1537498 h 4823252"/>
                      <a:gd name="connsiteX3" fmla="*/ 3988341 w 6174281"/>
                      <a:gd name="connsiteY3" fmla="*/ 2733472 h 4823252"/>
                      <a:gd name="connsiteX4" fmla="*/ 5008218 w 6174281"/>
                      <a:gd name="connsiteY4" fmla="*/ 1116957 h 4823252"/>
                      <a:gd name="connsiteX5" fmla="*/ 6174281 w 6174281"/>
                      <a:gd name="connsiteY5" fmla="*/ 4823252 h 4823252"/>
                      <a:gd name="connsiteX0" fmla="*/ 0 w 6174281"/>
                      <a:gd name="connsiteY0" fmla="*/ 0 h 4823252"/>
                      <a:gd name="connsiteX1" fmla="*/ 1155018 w 6174281"/>
                      <a:gd name="connsiteY1" fmla="*/ 4118499 h 4823252"/>
                      <a:gd name="connsiteX2" fmla="*/ 3103159 w 6174281"/>
                      <a:gd name="connsiteY2" fmla="*/ 1537498 h 4823252"/>
                      <a:gd name="connsiteX3" fmla="*/ 3988341 w 6174281"/>
                      <a:gd name="connsiteY3" fmla="*/ 2733472 h 4823252"/>
                      <a:gd name="connsiteX4" fmla="*/ 5008218 w 6174281"/>
                      <a:gd name="connsiteY4" fmla="*/ 1116957 h 4823252"/>
                      <a:gd name="connsiteX5" fmla="*/ 6174281 w 6174281"/>
                      <a:gd name="connsiteY5" fmla="*/ 4823252 h 4823252"/>
                      <a:gd name="connsiteX0" fmla="*/ 0 w 6174281"/>
                      <a:gd name="connsiteY0" fmla="*/ 0 h 4823252"/>
                      <a:gd name="connsiteX1" fmla="*/ 1155018 w 6174281"/>
                      <a:gd name="connsiteY1" fmla="*/ 4118499 h 4823252"/>
                      <a:gd name="connsiteX2" fmla="*/ 3103159 w 6174281"/>
                      <a:gd name="connsiteY2" fmla="*/ 1537498 h 4823252"/>
                      <a:gd name="connsiteX3" fmla="*/ 3988341 w 6174281"/>
                      <a:gd name="connsiteY3" fmla="*/ 2733472 h 4823252"/>
                      <a:gd name="connsiteX4" fmla="*/ 5008218 w 6174281"/>
                      <a:gd name="connsiteY4" fmla="*/ 1116957 h 4823252"/>
                      <a:gd name="connsiteX5" fmla="*/ 6174281 w 6174281"/>
                      <a:gd name="connsiteY5" fmla="*/ 4823252 h 4823252"/>
                      <a:gd name="connsiteX0" fmla="*/ 0 w 6174281"/>
                      <a:gd name="connsiteY0" fmla="*/ 0 h 4823252"/>
                      <a:gd name="connsiteX1" fmla="*/ 1155018 w 6174281"/>
                      <a:gd name="connsiteY1" fmla="*/ 4118499 h 4823252"/>
                      <a:gd name="connsiteX2" fmla="*/ 3103159 w 6174281"/>
                      <a:gd name="connsiteY2" fmla="*/ 1537498 h 4823252"/>
                      <a:gd name="connsiteX3" fmla="*/ 3988341 w 6174281"/>
                      <a:gd name="connsiteY3" fmla="*/ 2733472 h 4823252"/>
                      <a:gd name="connsiteX4" fmla="*/ 5008218 w 6174281"/>
                      <a:gd name="connsiteY4" fmla="*/ 1116957 h 4823252"/>
                      <a:gd name="connsiteX5" fmla="*/ 6174281 w 6174281"/>
                      <a:gd name="connsiteY5" fmla="*/ 4823252 h 482325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6174281" h="4823252">
                        <a:moveTo>
                          <a:pt x="0" y="0"/>
                        </a:moveTo>
                        <a:cubicBezTo>
                          <a:pt x="402383" y="271751"/>
                          <a:pt x="600453" y="4206169"/>
                          <a:pt x="1155018" y="4118499"/>
                        </a:cubicBezTo>
                        <a:cubicBezTo>
                          <a:pt x="1709583" y="4030829"/>
                          <a:pt x="2757997" y="1535958"/>
                          <a:pt x="3103159" y="1537498"/>
                        </a:cubicBezTo>
                        <a:cubicBezTo>
                          <a:pt x="3448321" y="1539038"/>
                          <a:pt x="3723149" y="2738495"/>
                          <a:pt x="3988341" y="2733472"/>
                        </a:cubicBezTo>
                        <a:cubicBezTo>
                          <a:pt x="4253533" y="2728449"/>
                          <a:pt x="4670929" y="1040989"/>
                          <a:pt x="5008218" y="1116957"/>
                        </a:cubicBezTo>
                        <a:cubicBezTo>
                          <a:pt x="5678023" y="1192925"/>
                          <a:pt x="6007100" y="3909212"/>
                          <a:pt x="6174281" y="4823252"/>
                        </a:cubicBezTo>
                      </a:path>
                    </a:pathLst>
                  </a:custGeom>
                  <a:noFill/>
                  <a:ln w="25400">
                    <a:solidFill>
                      <a:schemeClr val="tx2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 sz="2000" dirty="0"/>
                  </a:p>
                </p:txBody>
              </p:sp>
              <p:sp>
                <p:nvSpPr>
                  <p:cNvPr id="93" name="Forme libre : forme 92">
                    <a:extLst>
                      <a:ext uri="{FF2B5EF4-FFF2-40B4-BE49-F238E27FC236}">
                        <a16:creationId xmlns:a16="http://schemas.microsoft.com/office/drawing/2014/main" id="{68D1F02B-AE02-372B-3A5E-2F3EC18D6DA0}"/>
                      </a:ext>
                    </a:extLst>
                  </p:cNvPr>
                  <p:cNvSpPr/>
                  <p:nvPr/>
                </p:nvSpPr>
                <p:spPr>
                  <a:xfrm>
                    <a:off x="977513" y="2525675"/>
                    <a:ext cx="7723762" cy="3663817"/>
                  </a:xfrm>
                  <a:custGeom>
                    <a:avLst/>
                    <a:gdLst>
                      <a:gd name="connsiteX0" fmla="*/ 0 w 7704306"/>
                      <a:gd name="connsiteY0" fmla="*/ 3496898 h 4051375"/>
                      <a:gd name="connsiteX1" fmla="*/ 1167319 w 7704306"/>
                      <a:gd name="connsiteY1" fmla="*/ 3389894 h 4051375"/>
                      <a:gd name="connsiteX2" fmla="*/ 3346315 w 7704306"/>
                      <a:gd name="connsiteY2" fmla="*/ 1045528 h 4051375"/>
                      <a:gd name="connsiteX3" fmla="*/ 4980562 w 7704306"/>
                      <a:gd name="connsiteY3" fmla="*/ 82490 h 4051375"/>
                      <a:gd name="connsiteX4" fmla="*/ 6605081 w 7704306"/>
                      <a:gd name="connsiteY4" fmla="*/ 500779 h 4051375"/>
                      <a:gd name="connsiteX5" fmla="*/ 7704306 w 7704306"/>
                      <a:gd name="connsiteY5" fmla="*/ 4051375 h 4051375"/>
                      <a:gd name="connsiteX6" fmla="*/ 7704306 w 7704306"/>
                      <a:gd name="connsiteY6" fmla="*/ 4051375 h 4051375"/>
                      <a:gd name="connsiteX7" fmla="*/ 7704306 w 7704306"/>
                      <a:gd name="connsiteY7" fmla="*/ 4051375 h 4051375"/>
                      <a:gd name="connsiteX8" fmla="*/ 7704306 w 7704306"/>
                      <a:gd name="connsiteY8" fmla="*/ 4051375 h 4051375"/>
                      <a:gd name="connsiteX0" fmla="*/ 0 w 7743217"/>
                      <a:gd name="connsiteY0" fmla="*/ 3496898 h 4051375"/>
                      <a:gd name="connsiteX1" fmla="*/ 1206230 w 7743217"/>
                      <a:gd name="connsiteY1" fmla="*/ 3389894 h 4051375"/>
                      <a:gd name="connsiteX2" fmla="*/ 3385226 w 7743217"/>
                      <a:gd name="connsiteY2" fmla="*/ 1045528 h 4051375"/>
                      <a:gd name="connsiteX3" fmla="*/ 5019473 w 7743217"/>
                      <a:gd name="connsiteY3" fmla="*/ 82490 h 4051375"/>
                      <a:gd name="connsiteX4" fmla="*/ 6643992 w 7743217"/>
                      <a:gd name="connsiteY4" fmla="*/ 500779 h 4051375"/>
                      <a:gd name="connsiteX5" fmla="*/ 7743217 w 7743217"/>
                      <a:gd name="connsiteY5" fmla="*/ 4051375 h 4051375"/>
                      <a:gd name="connsiteX6" fmla="*/ 7743217 w 7743217"/>
                      <a:gd name="connsiteY6" fmla="*/ 4051375 h 4051375"/>
                      <a:gd name="connsiteX7" fmla="*/ 7743217 w 7743217"/>
                      <a:gd name="connsiteY7" fmla="*/ 4051375 h 4051375"/>
                      <a:gd name="connsiteX8" fmla="*/ 7743217 w 7743217"/>
                      <a:gd name="connsiteY8" fmla="*/ 4051375 h 4051375"/>
                      <a:gd name="connsiteX0" fmla="*/ 0 w 7743217"/>
                      <a:gd name="connsiteY0" fmla="*/ 3496898 h 4051375"/>
                      <a:gd name="connsiteX1" fmla="*/ 1206230 w 7743217"/>
                      <a:gd name="connsiteY1" fmla="*/ 3389894 h 4051375"/>
                      <a:gd name="connsiteX2" fmla="*/ 3385226 w 7743217"/>
                      <a:gd name="connsiteY2" fmla="*/ 1045528 h 4051375"/>
                      <a:gd name="connsiteX3" fmla="*/ 5019473 w 7743217"/>
                      <a:gd name="connsiteY3" fmla="*/ 82490 h 4051375"/>
                      <a:gd name="connsiteX4" fmla="*/ 6643992 w 7743217"/>
                      <a:gd name="connsiteY4" fmla="*/ 500779 h 4051375"/>
                      <a:gd name="connsiteX5" fmla="*/ 7743217 w 7743217"/>
                      <a:gd name="connsiteY5" fmla="*/ 4051375 h 4051375"/>
                      <a:gd name="connsiteX6" fmla="*/ 7743217 w 7743217"/>
                      <a:gd name="connsiteY6" fmla="*/ 4051375 h 4051375"/>
                      <a:gd name="connsiteX7" fmla="*/ 7743217 w 7743217"/>
                      <a:gd name="connsiteY7" fmla="*/ 4051375 h 4051375"/>
                      <a:gd name="connsiteX8" fmla="*/ 7743217 w 7743217"/>
                      <a:gd name="connsiteY8" fmla="*/ 4051375 h 4051375"/>
                      <a:gd name="connsiteX0" fmla="*/ 0 w 7743217"/>
                      <a:gd name="connsiteY0" fmla="*/ 3496898 h 4051375"/>
                      <a:gd name="connsiteX1" fmla="*/ 1206230 w 7743217"/>
                      <a:gd name="connsiteY1" fmla="*/ 3389894 h 4051375"/>
                      <a:gd name="connsiteX2" fmla="*/ 3385226 w 7743217"/>
                      <a:gd name="connsiteY2" fmla="*/ 1045528 h 4051375"/>
                      <a:gd name="connsiteX3" fmla="*/ 5019473 w 7743217"/>
                      <a:gd name="connsiteY3" fmla="*/ 82490 h 4051375"/>
                      <a:gd name="connsiteX4" fmla="*/ 6643992 w 7743217"/>
                      <a:gd name="connsiteY4" fmla="*/ 500779 h 4051375"/>
                      <a:gd name="connsiteX5" fmla="*/ 7743217 w 7743217"/>
                      <a:gd name="connsiteY5" fmla="*/ 4051375 h 4051375"/>
                      <a:gd name="connsiteX6" fmla="*/ 7743217 w 7743217"/>
                      <a:gd name="connsiteY6" fmla="*/ 4051375 h 4051375"/>
                      <a:gd name="connsiteX7" fmla="*/ 7743217 w 7743217"/>
                      <a:gd name="connsiteY7" fmla="*/ 4051375 h 4051375"/>
                      <a:gd name="connsiteX8" fmla="*/ 7743217 w 7743217"/>
                      <a:gd name="connsiteY8" fmla="*/ 4051375 h 4051375"/>
                      <a:gd name="connsiteX0" fmla="*/ 0 w 7743217"/>
                      <a:gd name="connsiteY0" fmla="*/ 3496898 h 4051375"/>
                      <a:gd name="connsiteX1" fmla="*/ 1206230 w 7743217"/>
                      <a:gd name="connsiteY1" fmla="*/ 3389894 h 4051375"/>
                      <a:gd name="connsiteX2" fmla="*/ 3385226 w 7743217"/>
                      <a:gd name="connsiteY2" fmla="*/ 1045528 h 4051375"/>
                      <a:gd name="connsiteX3" fmla="*/ 5019473 w 7743217"/>
                      <a:gd name="connsiteY3" fmla="*/ 82490 h 4051375"/>
                      <a:gd name="connsiteX4" fmla="*/ 6643992 w 7743217"/>
                      <a:gd name="connsiteY4" fmla="*/ 500779 h 4051375"/>
                      <a:gd name="connsiteX5" fmla="*/ 7743217 w 7743217"/>
                      <a:gd name="connsiteY5" fmla="*/ 4051375 h 4051375"/>
                      <a:gd name="connsiteX6" fmla="*/ 7743217 w 7743217"/>
                      <a:gd name="connsiteY6" fmla="*/ 4051375 h 4051375"/>
                      <a:gd name="connsiteX7" fmla="*/ 7743217 w 7743217"/>
                      <a:gd name="connsiteY7" fmla="*/ 4051375 h 4051375"/>
                      <a:gd name="connsiteX8" fmla="*/ 7743217 w 7743217"/>
                      <a:gd name="connsiteY8" fmla="*/ 4051375 h 4051375"/>
                      <a:gd name="connsiteX0" fmla="*/ 0 w 7743217"/>
                      <a:gd name="connsiteY0" fmla="*/ 3470452 h 4024929"/>
                      <a:gd name="connsiteX1" fmla="*/ 1206230 w 7743217"/>
                      <a:gd name="connsiteY1" fmla="*/ 3363448 h 4024929"/>
                      <a:gd name="connsiteX2" fmla="*/ 3560324 w 7743217"/>
                      <a:gd name="connsiteY2" fmla="*/ 649431 h 4024929"/>
                      <a:gd name="connsiteX3" fmla="*/ 5019473 w 7743217"/>
                      <a:gd name="connsiteY3" fmla="*/ 56044 h 4024929"/>
                      <a:gd name="connsiteX4" fmla="*/ 6643992 w 7743217"/>
                      <a:gd name="connsiteY4" fmla="*/ 474333 h 4024929"/>
                      <a:gd name="connsiteX5" fmla="*/ 7743217 w 7743217"/>
                      <a:gd name="connsiteY5" fmla="*/ 4024929 h 4024929"/>
                      <a:gd name="connsiteX6" fmla="*/ 7743217 w 7743217"/>
                      <a:gd name="connsiteY6" fmla="*/ 4024929 h 4024929"/>
                      <a:gd name="connsiteX7" fmla="*/ 7743217 w 7743217"/>
                      <a:gd name="connsiteY7" fmla="*/ 4024929 h 4024929"/>
                      <a:gd name="connsiteX8" fmla="*/ 7743217 w 7743217"/>
                      <a:gd name="connsiteY8" fmla="*/ 4024929 h 4024929"/>
                      <a:gd name="connsiteX0" fmla="*/ 0 w 7743217"/>
                      <a:gd name="connsiteY0" fmla="*/ 3466313 h 4020790"/>
                      <a:gd name="connsiteX1" fmla="*/ 1206230 w 7743217"/>
                      <a:gd name="connsiteY1" fmla="*/ 3359309 h 4020790"/>
                      <a:gd name="connsiteX2" fmla="*/ 3560324 w 7743217"/>
                      <a:gd name="connsiteY2" fmla="*/ 645292 h 4020790"/>
                      <a:gd name="connsiteX3" fmla="*/ 5019473 w 7743217"/>
                      <a:gd name="connsiteY3" fmla="*/ 51905 h 4020790"/>
                      <a:gd name="connsiteX4" fmla="*/ 6643992 w 7743217"/>
                      <a:gd name="connsiteY4" fmla="*/ 470194 h 4020790"/>
                      <a:gd name="connsiteX5" fmla="*/ 7743217 w 7743217"/>
                      <a:gd name="connsiteY5" fmla="*/ 4020790 h 4020790"/>
                      <a:gd name="connsiteX6" fmla="*/ 7743217 w 7743217"/>
                      <a:gd name="connsiteY6" fmla="*/ 4020790 h 4020790"/>
                      <a:gd name="connsiteX7" fmla="*/ 7743217 w 7743217"/>
                      <a:gd name="connsiteY7" fmla="*/ 4020790 h 4020790"/>
                      <a:gd name="connsiteX8" fmla="*/ 7743217 w 7743217"/>
                      <a:gd name="connsiteY8" fmla="*/ 4020790 h 4020790"/>
                      <a:gd name="connsiteX0" fmla="*/ 0 w 7743217"/>
                      <a:gd name="connsiteY0" fmla="*/ 3757777 h 4312254"/>
                      <a:gd name="connsiteX1" fmla="*/ 1206230 w 7743217"/>
                      <a:gd name="connsiteY1" fmla="*/ 3650773 h 4312254"/>
                      <a:gd name="connsiteX2" fmla="*/ 3560324 w 7743217"/>
                      <a:gd name="connsiteY2" fmla="*/ 936756 h 4312254"/>
                      <a:gd name="connsiteX3" fmla="*/ 4990290 w 7743217"/>
                      <a:gd name="connsiteY3" fmla="*/ 2901 h 4312254"/>
                      <a:gd name="connsiteX4" fmla="*/ 6643992 w 7743217"/>
                      <a:gd name="connsiteY4" fmla="*/ 761658 h 4312254"/>
                      <a:gd name="connsiteX5" fmla="*/ 7743217 w 7743217"/>
                      <a:gd name="connsiteY5" fmla="*/ 4312254 h 4312254"/>
                      <a:gd name="connsiteX6" fmla="*/ 7743217 w 7743217"/>
                      <a:gd name="connsiteY6" fmla="*/ 4312254 h 4312254"/>
                      <a:gd name="connsiteX7" fmla="*/ 7743217 w 7743217"/>
                      <a:gd name="connsiteY7" fmla="*/ 4312254 h 4312254"/>
                      <a:gd name="connsiteX8" fmla="*/ 7743217 w 7743217"/>
                      <a:gd name="connsiteY8" fmla="*/ 4312254 h 4312254"/>
                      <a:gd name="connsiteX0" fmla="*/ 0 w 7743217"/>
                      <a:gd name="connsiteY0" fmla="*/ 3755142 h 4309619"/>
                      <a:gd name="connsiteX1" fmla="*/ 1206230 w 7743217"/>
                      <a:gd name="connsiteY1" fmla="*/ 3648138 h 4309619"/>
                      <a:gd name="connsiteX2" fmla="*/ 3560324 w 7743217"/>
                      <a:gd name="connsiteY2" fmla="*/ 934121 h 4309619"/>
                      <a:gd name="connsiteX3" fmla="*/ 4990290 w 7743217"/>
                      <a:gd name="connsiteY3" fmla="*/ 266 h 4309619"/>
                      <a:gd name="connsiteX4" fmla="*/ 6439711 w 7743217"/>
                      <a:gd name="connsiteY4" fmla="*/ 885483 h 4309619"/>
                      <a:gd name="connsiteX5" fmla="*/ 7743217 w 7743217"/>
                      <a:gd name="connsiteY5" fmla="*/ 4309619 h 4309619"/>
                      <a:gd name="connsiteX6" fmla="*/ 7743217 w 7743217"/>
                      <a:gd name="connsiteY6" fmla="*/ 4309619 h 4309619"/>
                      <a:gd name="connsiteX7" fmla="*/ 7743217 w 7743217"/>
                      <a:gd name="connsiteY7" fmla="*/ 4309619 h 4309619"/>
                      <a:gd name="connsiteX8" fmla="*/ 7743217 w 7743217"/>
                      <a:gd name="connsiteY8" fmla="*/ 4309619 h 4309619"/>
                      <a:gd name="connsiteX0" fmla="*/ 0 w 7519481"/>
                      <a:gd name="connsiteY0" fmla="*/ 4017789 h 4309619"/>
                      <a:gd name="connsiteX1" fmla="*/ 982494 w 7519481"/>
                      <a:gd name="connsiteY1" fmla="*/ 3648138 h 4309619"/>
                      <a:gd name="connsiteX2" fmla="*/ 3336588 w 7519481"/>
                      <a:gd name="connsiteY2" fmla="*/ 934121 h 4309619"/>
                      <a:gd name="connsiteX3" fmla="*/ 4766554 w 7519481"/>
                      <a:gd name="connsiteY3" fmla="*/ 266 h 4309619"/>
                      <a:gd name="connsiteX4" fmla="*/ 6215975 w 7519481"/>
                      <a:gd name="connsiteY4" fmla="*/ 885483 h 4309619"/>
                      <a:gd name="connsiteX5" fmla="*/ 7519481 w 7519481"/>
                      <a:gd name="connsiteY5" fmla="*/ 4309619 h 4309619"/>
                      <a:gd name="connsiteX6" fmla="*/ 7519481 w 7519481"/>
                      <a:gd name="connsiteY6" fmla="*/ 4309619 h 4309619"/>
                      <a:gd name="connsiteX7" fmla="*/ 7519481 w 7519481"/>
                      <a:gd name="connsiteY7" fmla="*/ 4309619 h 4309619"/>
                      <a:gd name="connsiteX8" fmla="*/ 7519481 w 7519481"/>
                      <a:gd name="connsiteY8" fmla="*/ 4309619 h 4309619"/>
                      <a:gd name="connsiteX0" fmla="*/ 0 w 7519481"/>
                      <a:gd name="connsiteY0" fmla="*/ 4017789 h 4309619"/>
                      <a:gd name="connsiteX1" fmla="*/ 982494 w 7519481"/>
                      <a:gd name="connsiteY1" fmla="*/ 3648138 h 4309619"/>
                      <a:gd name="connsiteX2" fmla="*/ 3336588 w 7519481"/>
                      <a:gd name="connsiteY2" fmla="*/ 934121 h 4309619"/>
                      <a:gd name="connsiteX3" fmla="*/ 4766554 w 7519481"/>
                      <a:gd name="connsiteY3" fmla="*/ 266 h 4309619"/>
                      <a:gd name="connsiteX4" fmla="*/ 6215975 w 7519481"/>
                      <a:gd name="connsiteY4" fmla="*/ 885483 h 4309619"/>
                      <a:gd name="connsiteX5" fmla="*/ 7519481 w 7519481"/>
                      <a:gd name="connsiteY5" fmla="*/ 4309619 h 4309619"/>
                      <a:gd name="connsiteX6" fmla="*/ 7519481 w 7519481"/>
                      <a:gd name="connsiteY6" fmla="*/ 4309619 h 4309619"/>
                      <a:gd name="connsiteX7" fmla="*/ 7519481 w 7519481"/>
                      <a:gd name="connsiteY7" fmla="*/ 4309619 h 4309619"/>
                      <a:gd name="connsiteX8" fmla="*/ 7519481 w 7519481"/>
                      <a:gd name="connsiteY8" fmla="*/ 4309619 h 4309619"/>
                      <a:gd name="connsiteX0" fmla="*/ 0 w 7519481"/>
                      <a:gd name="connsiteY0" fmla="*/ 4017789 h 4309619"/>
                      <a:gd name="connsiteX1" fmla="*/ 1391056 w 7519481"/>
                      <a:gd name="connsiteY1" fmla="*/ 3171482 h 4309619"/>
                      <a:gd name="connsiteX2" fmla="*/ 3336588 w 7519481"/>
                      <a:gd name="connsiteY2" fmla="*/ 934121 h 4309619"/>
                      <a:gd name="connsiteX3" fmla="*/ 4766554 w 7519481"/>
                      <a:gd name="connsiteY3" fmla="*/ 266 h 4309619"/>
                      <a:gd name="connsiteX4" fmla="*/ 6215975 w 7519481"/>
                      <a:gd name="connsiteY4" fmla="*/ 885483 h 4309619"/>
                      <a:gd name="connsiteX5" fmla="*/ 7519481 w 7519481"/>
                      <a:gd name="connsiteY5" fmla="*/ 4309619 h 4309619"/>
                      <a:gd name="connsiteX6" fmla="*/ 7519481 w 7519481"/>
                      <a:gd name="connsiteY6" fmla="*/ 4309619 h 4309619"/>
                      <a:gd name="connsiteX7" fmla="*/ 7519481 w 7519481"/>
                      <a:gd name="connsiteY7" fmla="*/ 4309619 h 4309619"/>
                      <a:gd name="connsiteX8" fmla="*/ 7519481 w 7519481"/>
                      <a:gd name="connsiteY8" fmla="*/ 4309619 h 4309619"/>
                      <a:gd name="connsiteX0" fmla="*/ 0 w 7519481"/>
                      <a:gd name="connsiteY0" fmla="*/ 4017789 h 4309619"/>
                      <a:gd name="connsiteX1" fmla="*/ 1391056 w 7519481"/>
                      <a:gd name="connsiteY1" fmla="*/ 3171482 h 4309619"/>
                      <a:gd name="connsiteX2" fmla="*/ 3336588 w 7519481"/>
                      <a:gd name="connsiteY2" fmla="*/ 934121 h 4309619"/>
                      <a:gd name="connsiteX3" fmla="*/ 4766554 w 7519481"/>
                      <a:gd name="connsiteY3" fmla="*/ 266 h 4309619"/>
                      <a:gd name="connsiteX4" fmla="*/ 6215975 w 7519481"/>
                      <a:gd name="connsiteY4" fmla="*/ 885483 h 4309619"/>
                      <a:gd name="connsiteX5" fmla="*/ 7519481 w 7519481"/>
                      <a:gd name="connsiteY5" fmla="*/ 4309619 h 4309619"/>
                      <a:gd name="connsiteX6" fmla="*/ 7519481 w 7519481"/>
                      <a:gd name="connsiteY6" fmla="*/ 4309619 h 4309619"/>
                      <a:gd name="connsiteX7" fmla="*/ 7519481 w 7519481"/>
                      <a:gd name="connsiteY7" fmla="*/ 4309619 h 4309619"/>
                      <a:gd name="connsiteX8" fmla="*/ 7519481 w 7519481"/>
                      <a:gd name="connsiteY8" fmla="*/ 4309619 h 4309619"/>
                      <a:gd name="connsiteX0" fmla="*/ 0 w 7519481"/>
                      <a:gd name="connsiteY0" fmla="*/ 4017789 h 4309619"/>
                      <a:gd name="connsiteX1" fmla="*/ 1653703 w 7519481"/>
                      <a:gd name="connsiteY1" fmla="*/ 3190937 h 4309619"/>
                      <a:gd name="connsiteX2" fmla="*/ 3336588 w 7519481"/>
                      <a:gd name="connsiteY2" fmla="*/ 934121 h 4309619"/>
                      <a:gd name="connsiteX3" fmla="*/ 4766554 w 7519481"/>
                      <a:gd name="connsiteY3" fmla="*/ 266 h 4309619"/>
                      <a:gd name="connsiteX4" fmla="*/ 6215975 w 7519481"/>
                      <a:gd name="connsiteY4" fmla="*/ 885483 h 4309619"/>
                      <a:gd name="connsiteX5" fmla="*/ 7519481 w 7519481"/>
                      <a:gd name="connsiteY5" fmla="*/ 4309619 h 4309619"/>
                      <a:gd name="connsiteX6" fmla="*/ 7519481 w 7519481"/>
                      <a:gd name="connsiteY6" fmla="*/ 4309619 h 4309619"/>
                      <a:gd name="connsiteX7" fmla="*/ 7519481 w 7519481"/>
                      <a:gd name="connsiteY7" fmla="*/ 4309619 h 4309619"/>
                      <a:gd name="connsiteX8" fmla="*/ 7519481 w 7519481"/>
                      <a:gd name="connsiteY8" fmla="*/ 4309619 h 4309619"/>
                      <a:gd name="connsiteX0" fmla="*/ 0 w 7519481"/>
                      <a:gd name="connsiteY0" fmla="*/ 4017789 h 4309619"/>
                      <a:gd name="connsiteX1" fmla="*/ 1653703 w 7519481"/>
                      <a:gd name="connsiteY1" fmla="*/ 3190937 h 4309619"/>
                      <a:gd name="connsiteX2" fmla="*/ 3900792 w 7519481"/>
                      <a:gd name="connsiteY2" fmla="*/ 934121 h 4309619"/>
                      <a:gd name="connsiteX3" fmla="*/ 4766554 w 7519481"/>
                      <a:gd name="connsiteY3" fmla="*/ 266 h 4309619"/>
                      <a:gd name="connsiteX4" fmla="*/ 6215975 w 7519481"/>
                      <a:gd name="connsiteY4" fmla="*/ 885483 h 4309619"/>
                      <a:gd name="connsiteX5" fmla="*/ 7519481 w 7519481"/>
                      <a:gd name="connsiteY5" fmla="*/ 4309619 h 4309619"/>
                      <a:gd name="connsiteX6" fmla="*/ 7519481 w 7519481"/>
                      <a:gd name="connsiteY6" fmla="*/ 4309619 h 4309619"/>
                      <a:gd name="connsiteX7" fmla="*/ 7519481 w 7519481"/>
                      <a:gd name="connsiteY7" fmla="*/ 4309619 h 4309619"/>
                      <a:gd name="connsiteX8" fmla="*/ 7519481 w 7519481"/>
                      <a:gd name="connsiteY8" fmla="*/ 4309619 h 4309619"/>
                      <a:gd name="connsiteX0" fmla="*/ 0 w 7519481"/>
                      <a:gd name="connsiteY0" fmla="*/ 4017523 h 4309353"/>
                      <a:gd name="connsiteX1" fmla="*/ 1653703 w 7519481"/>
                      <a:gd name="connsiteY1" fmla="*/ 3190671 h 4309353"/>
                      <a:gd name="connsiteX2" fmla="*/ 3560324 w 7519481"/>
                      <a:gd name="connsiteY2" fmla="*/ 885217 h 4309353"/>
                      <a:gd name="connsiteX3" fmla="*/ 4766554 w 7519481"/>
                      <a:gd name="connsiteY3" fmla="*/ 0 h 4309353"/>
                      <a:gd name="connsiteX4" fmla="*/ 6215975 w 7519481"/>
                      <a:gd name="connsiteY4" fmla="*/ 885217 h 4309353"/>
                      <a:gd name="connsiteX5" fmla="*/ 7519481 w 7519481"/>
                      <a:gd name="connsiteY5" fmla="*/ 4309353 h 4309353"/>
                      <a:gd name="connsiteX6" fmla="*/ 7519481 w 7519481"/>
                      <a:gd name="connsiteY6" fmla="*/ 4309353 h 4309353"/>
                      <a:gd name="connsiteX7" fmla="*/ 7519481 w 7519481"/>
                      <a:gd name="connsiteY7" fmla="*/ 4309353 h 4309353"/>
                      <a:gd name="connsiteX8" fmla="*/ 7519481 w 7519481"/>
                      <a:gd name="connsiteY8" fmla="*/ 4309353 h 4309353"/>
                      <a:gd name="connsiteX0" fmla="*/ 0 w 7519481"/>
                      <a:gd name="connsiteY0" fmla="*/ 3510658 h 3802488"/>
                      <a:gd name="connsiteX1" fmla="*/ 1653703 w 7519481"/>
                      <a:gd name="connsiteY1" fmla="*/ 2683806 h 3802488"/>
                      <a:gd name="connsiteX2" fmla="*/ 3560324 w 7519481"/>
                      <a:gd name="connsiteY2" fmla="*/ 378352 h 3802488"/>
                      <a:gd name="connsiteX3" fmla="*/ 4970835 w 7519481"/>
                      <a:gd name="connsiteY3" fmla="*/ 86522 h 3802488"/>
                      <a:gd name="connsiteX4" fmla="*/ 6215975 w 7519481"/>
                      <a:gd name="connsiteY4" fmla="*/ 378352 h 3802488"/>
                      <a:gd name="connsiteX5" fmla="*/ 7519481 w 7519481"/>
                      <a:gd name="connsiteY5" fmla="*/ 3802488 h 3802488"/>
                      <a:gd name="connsiteX6" fmla="*/ 7519481 w 7519481"/>
                      <a:gd name="connsiteY6" fmla="*/ 3802488 h 3802488"/>
                      <a:gd name="connsiteX7" fmla="*/ 7519481 w 7519481"/>
                      <a:gd name="connsiteY7" fmla="*/ 3802488 h 3802488"/>
                      <a:gd name="connsiteX8" fmla="*/ 7519481 w 7519481"/>
                      <a:gd name="connsiteY8" fmla="*/ 3802488 h 3802488"/>
                      <a:gd name="connsiteX0" fmla="*/ 0 w 7519481"/>
                      <a:gd name="connsiteY0" fmla="*/ 3534285 h 3826115"/>
                      <a:gd name="connsiteX1" fmla="*/ 1653703 w 7519481"/>
                      <a:gd name="connsiteY1" fmla="*/ 2707433 h 3826115"/>
                      <a:gd name="connsiteX2" fmla="*/ 3715966 w 7519481"/>
                      <a:gd name="connsiteY2" fmla="*/ 781358 h 3826115"/>
                      <a:gd name="connsiteX3" fmla="*/ 4970835 w 7519481"/>
                      <a:gd name="connsiteY3" fmla="*/ 110149 h 3826115"/>
                      <a:gd name="connsiteX4" fmla="*/ 6215975 w 7519481"/>
                      <a:gd name="connsiteY4" fmla="*/ 401979 h 3826115"/>
                      <a:gd name="connsiteX5" fmla="*/ 7519481 w 7519481"/>
                      <a:gd name="connsiteY5" fmla="*/ 3826115 h 3826115"/>
                      <a:gd name="connsiteX6" fmla="*/ 7519481 w 7519481"/>
                      <a:gd name="connsiteY6" fmla="*/ 3826115 h 3826115"/>
                      <a:gd name="connsiteX7" fmla="*/ 7519481 w 7519481"/>
                      <a:gd name="connsiteY7" fmla="*/ 3826115 h 3826115"/>
                      <a:gd name="connsiteX8" fmla="*/ 7519481 w 7519481"/>
                      <a:gd name="connsiteY8" fmla="*/ 3826115 h 3826115"/>
                      <a:gd name="connsiteX0" fmla="*/ 0 w 7519481"/>
                      <a:gd name="connsiteY0" fmla="*/ 3534285 h 3826115"/>
                      <a:gd name="connsiteX1" fmla="*/ 1887167 w 7519481"/>
                      <a:gd name="connsiteY1" fmla="*/ 2950624 h 3826115"/>
                      <a:gd name="connsiteX2" fmla="*/ 3715966 w 7519481"/>
                      <a:gd name="connsiteY2" fmla="*/ 781358 h 3826115"/>
                      <a:gd name="connsiteX3" fmla="*/ 4970835 w 7519481"/>
                      <a:gd name="connsiteY3" fmla="*/ 110149 h 3826115"/>
                      <a:gd name="connsiteX4" fmla="*/ 6215975 w 7519481"/>
                      <a:gd name="connsiteY4" fmla="*/ 401979 h 3826115"/>
                      <a:gd name="connsiteX5" fmla="*/ 7519481 w 7519481"/>
                      <a:gd name="connsiteY5" fmla="*/ 3826115 h 3826115"/>
                      <a:gd name="connsiteX6" fmla="*/ 7519481 w 7519481"/>
                      <a:gd name="connsiteY6" fmla="*/ 3826115 h 3826115"/>
                      <a:gd name="connsiteX7" fmla="*/ 7519481 w 7519481"/>
                      <a:gd name="connsiteY7" fmla="*/ 3826115 h 3826115"/>
                      <a:gd name="connsiteX8" fmla="*/ 7519481 w 7519481"/>
                      <a:gd name="connsiteY8" fmla="*/ 3826115 h 3826115"/>
                      <a:gd name="connsiteX0" fmla="*/ 0 w 7519481"/>
                      <a:gd name="connsiteY0" fmla="*/ 3431237 h 3723067"/>
                      <a:gd name="connsiteX1" fmla="*/ 1887167 w 7519481"/>
                      <a:gd name="connsiteY1" fmla="*/ 2847576 h 3723067"/>
                      <a:gd name="connsiteX2" fmla="*/ 3715966 w 7519481"/>
                      <a:gd name="connsiteY2" fmla="*/ 678310 h 3723067"/>
                      <a:gd name="connsiteX3" fmla="*/ 4970835 w 7519481"/>
                      <a:gd name="connsiteY3" fmla="*/ 7101 h 3723067"/>
                      <a:gd name="connsiteX4" fmla="*/ 6673175 w 7519481"/>
                      <a:gd name="connsiteY4" fmla="*/ 999322 h 3723067"/>
                      <a:gd name="connsiteX5" fmla="*/ 7519481 w 7519481"/>
                      <a:gd name="connsiteY5" fmla="*/ 3723067 h 3723067"/>
                      <a:gd name="connsiteX6" fmla="*/ 7519481 w 7519481"/>
                      <a:gd name="connsiteY6" fmla="*/ 3723067 h 3723067"/>
                      <a:gd name="connsiteX7" fmla="*/ 7519481 w 7519481"/>
                      <a:gd name="connsiteY7" fmla="*/ 3723067 h 3723067"/>
                      <a:gd name="connsiteX8" fmla="*/ 7519481 w 7519481"/>
                      <a:gd name="connsiteY8" fmla="*/ 3723067 h 3723067"/>
                      <a:gd name="connsiteX0" fmla="*/ 0 w 7519481"/>
                      <a:gd name="connsiteY0" fmla="*/ 3198541 h 3490371"/>
                      <a:gd name="connsiteX1" fmla="*/ 1887167 w 7519481"/>
                      <a:gd name="connsiteY1" fmla="*/ 2614880 h 3490371"/>
                      <a:gd name="connsiteX2" fmla="*/ 3715966 w 7519481"/>
                      <a:gd name="connsiteY2" fmla="*/ 445614 h 3490371"/>
                      <a:gd name="connsiteX3" fmla="*/ 5116750 w 7519481"/>
                      <a:gd name="connsiteY3" fmla="*/ 17597 h 3490371"/>
                      <a:gd name="connsiteX4" fmla="*/ 6673175 w 7519481"/>
                      <a:gd name="connsiteY4" fmla="*/ 766626 h 3490371"/>
                      <a:gd name="connsiteX5" fmla="*/ 7519481 w 7519481"/>
                      <a:gd name="connsiteY5" fmla="*/ 3490371 h 3490371"/>
                      <a:gd name="connsiteX6" fmla="*/ 7519481 w 7519481"/>
                      <a:gd name="connsiteY6" fmla="*/ 3490371 h 3490371"/>
                      <a:gd name="connsiteX7" fmla="*/ 7519481 w 7519481"/>
                      <a:gd name="connsiteY7" fmla="*/ 3490371 h 3490371"/>
                      <a:gd name="connsiteX8" fmla="*/ 7519481 w 7519481"/>
                      <a:gd name="connsiteY8" fmla="*/ 3490371 h 3490371"/>
                      <a:gd name="connsiteX0" fmla="*/ 0 w 7607030"/>
                      <a:gd name="connsiteY0" fmla="*/ 3198541 h 3490371"/>
                      <a:gd name="connsiteX1" fmla="*/ 1887167 w 7607030"/>
                      <a:gd name="connsiteY1" fmla="*/ 2614880 h 3490371"/>
                      <a:gd name="connsiteX2" fmla="*/ 3715966 w 7607030"/>
                      <a:gd name="connsiteY2" fmla="*/ 445614 h 3490371"/>
                      <a:gd name="connsiteX3" fmla="*/ 5116750 w 7607030"/>
                      <a:gd name="connsiteY3" fmla="*/ 17597 h 3490371"/>
                      <a:gd name="connsiteX4" fmla="*/ 6673175 w 7607030"/>
                      <a:gd name="connsiteY4" fmla="*/ 766626 h 3490371"/>
                      <a:gd name="connsiteX5" fmla="*/ 7519481 w 7607030"/>
                      <a:gd name="connsiteY5" fmla="*/ 3490371 h 3490371"/>
                      <a:gd name="connsiteX6" fmla="*/ 7519481 w 7607030"/>
                      <a:gd name="connsiteY6" fmla="*/ 3490371 h 3490371"/>
                      <a:gd name="connsiteX7" fmla="*/ 7519481 w 7607030"/>
                      <a:gd name="connsiteY7" fmla="*/ 3490371 h 3490371"/>
                      <a:gd name="connsiteX8" fmla="*/ 7607030 w 7607030"/>
                      <a:gd name="connsiteY8" fmla="*/ 3480643 h 3490371"/>
                      <a:gd name="connsiteX0" fmla="*/ 0 w 7538937"/>
                      <a:gd name="connsiteY0" fmla="*/ 3198541 h 3490371"/>
                      <a:gd name="connsiteX1" fmla="*/ 1887167 w 7538937"/>
                      <a:gd name="connsiteY1" fmla="*/ 2614880 h 3490371"/>
                      <a:gd name="connsiteX2" fmla="*/ 3715966 w 7538937"/>
                      <a:gd name="connsiteY2" fmla="*/ 445614 h 3490371"/>
                      <a:gd name="connsiteX3" fmla="*/ 5116750 w 7538937"/>
                      <a:gd name="connsiteY3" fmla="*/ 17597 h 3490371"/>
                      <a:gd name="connsiteX4" fmla="*/ 6673175 w 7538937"/>
                      <a:gd name="connsiteY4" fmla="*/ 766626 h 3490371"/>
                      <a:gd name="connsiteX5" fmla="*/ 7519481 w 7538937"/>
                      <a:gd name="connsiteY5" fmla="*/ 3490371 h 3490371"/>
                      <a:gd name="connsiteX6" fmla="*/ 7519481 w 7538937"/>
                      <a:gd name="connsiteY6" fmla="*/ 3490371 h 3490371"/>
                      <a:gd name="connsiteX7" fmla="*/ 7519481 w 7538937"/>
                      <a:gd name="connsiteY7" fmla="*/ 3490371 h 3490371"/>
                      <a:gd name="connsiteX8" fmla="*/ 7538937 w 7538937"/>
                      <a:gd name="connsiteY8" fmla="*/ 2653792 h 3490371"/>
                      <a:gd name="connsiteX0" fmla="*/ 0 w 7636213"/>
                      <a:gd name="connsiteY0" fmla="*/ 3198541 h 3490371"/>
                      <a:gd name="connsiteX1" fmla="*/ 1887167 w 7636213"/>
                      <a:gd name="connsiteY1" fmla="*/ 2614880 h 3490371"/>
                      <a:gd name="connsiteX2" fmla="*/ 3715966 w 7636213"/>
                      <a:gd name="connsiteY2" fmla="*/ 445614 h 3490371"/>
                      <a:gd name="connsiteX3" fmla="*/ 5116750 w 7636213"/>
                      <a:gd name="connsiteY3" fmla="*/ 17597 h 3490371"/>
                      <a:gd name="connsiteX4" fmla="*/ 6673175 w 7636213"/>
                      <a:gd name="connsiteY4" fmla="*/ 766626 h 3490371"/>
                      <a:gd name="connsiteX5" fmla="*/ 7519481 w 7636213"/>
                      <a:gd name="connsiteY5" fmla="*/ 3490371 h 3490371"/>
                      <a:gd name="connsiteX6" fmla="*/ 7519481 w 7636213"/>
                      <a:gd name="connsiteY6" fmla="*/ 3490371 h 3490371"/>
                      <a:gd name="connsiteX7" fmla="*/ 7636213 w 7636213"/>
                      <a:gd name="connsiteY7" fmla="*/ 3490371 h 3490371"/>
                      <a:gd name="connsiteX8" fmla="*/ 7538937 w 7636213"/>
                      <a:gd name="connsiteY8" fmla="*/ 2653792 h 3490371"/>
                      <a:gd name="connsiteX0" fmla="*/ 0 w 8540886"/>
                      <a:gd name="connsiteY0" fmla="*/ 3198541 h 3517031"/>
                      <a:gd name="connsiteX1" fmla="*/ 1887167 w 8540886"/>
                      <a:gd name="connsiteY1" fmla="*/ 2614880 h 3517031"/>
                      <a:gd name="connsiteX2" fmla="*/ 3715966 w 8540886"/>
                      <a:gd name="connsiteY2" fmla="*/ 445614 h 3517031"/>
                      <a:gd name="connsiteX3" fmla="*/ 5116750 w 8540886"/>
                      <a:gd name="connsiteY3" fmla="*/ 17597 h 3517031"/>
                      <a:gd name="connsiteX4" fmla="*/ 6673175 w 8540886"/>
                      <a:gd name="connsiteY4" fmla="*/ 766626 h 3517031"/>
                      <a:gd name="connsiteX5" fmla="*/ 7519481 w 8540886"/>
                      <a:gd name="connsiteY5" fmla="*/ 3490371 h 3517031"/>
                      <a:gd name="connsiteX6" fmla="*/ 7519481 w 8540886"/>
                      <a:gd name="connsiteY6" fmla="*/ 3490371 h 3517031"/>
                      <a:gd name="connsiteX7" fmla="*/ 7636213 w 8540886"/>
                      <a:gd name="connsiteY7" fmla="*/ 3490371 h 3517031"/>
                      <a:gd name="connsiteX8" fmla="*/ 8540886 w 8540886"/>
                      <a:gd name="connsiteY8" fmla="*/ 3130447 h 3517031"/>
                      <a:gd name="connsiteX0" fmla="*/ 0 w 7636213"/>
                      <a:gd name="connsiteY0" fmla="*/ 3198541 h 3517031"/>
                      <a:gd name="connsiteX1" fmla="*/ 1887167 w 7636213"/>
                      <a:gd name="connsiteY1" fmla="*/ 2614880 h 3517031"/>
                      <a:gd name="connsiteX2" fmla="*/ 3715966 w 7636213"/>
                      <a:gd name="connsiteY2" fmla="*/ 445614 h 3517031"/>
                      <a:gd name="connsiteX3" fmla="*/ 5116750 w 7636213"/>
                      <a:gd name="connsiteY3" fmla="*/ 17597 h 3517031"/>
                      <a:gd name="connsiteX4" fmla="*/ 6673175 w 7636213"/>
                      <a:gd name="connsiteY4" fmla="*/ 766626 h 3517031"/>
                      <a:gd name="connsiteX5" fmla="*/ 7519481 w 7636213"/>
                      <a:gd name="connsiteY5" fmla="*/ 3490371 h 3517031"/>
                      <a:gd name="connsiteX6" fmla="*/ 7519481 w 7636213"/>
                      <a:gd name="connsiteY6" fmla="*/ 3490371 h 3517031"/>
                      <a:gd name="connsiteX7" fmla="*/ 7636213 w 7636213"/>
                      <a:gd name="connsiteY7" fmla="*/ 3490371 h 3517031"/>
                      <a:gd name="connsiteX0" fmla="*/ 0 w 7519481"/>
                      <a:gd name="connsiteY0" fmla="*/ 3198541 h 3490371"/>
                      <a:gd name="connsiteX1" fmla="*/ 1887167 w 7519481"/>
                      <a:gd name="connsiteY1" fmla="*/ 2614880 h 3490371"/>
                      <a:gd name="connsiteX2" fmla="*/ 3715966 w 7519481"/>
                      <a:gd name="connsiteY2" fmla="*/ 445614 h 3490371"/>
                      <a:gd name="connsiteX3" fmla="*/ 5116750 w 7519481"/>
                      <a:gd name="connsiteY3" fmla="*/ 17597 h 3490371"/>
                      <a:gd name="connsiteX4" fmla="*/ 6673175 w 7519481"/>
                      <a:gd name="connsiteY4" fmla="*/ 766626 h 3490371"/>
                      <a:gd name="connsiteX5" fmla="*/ 7519481 w 7519481"/>
                      <a:gd name="connsiteY5" fmla="*/ 3490371 h 3490371"/>
                      <a:gd name="connsiteX6" fmla="*/ 7519481 w 7519481"/>
                      <a:gd name="connsiteY6" fmla="*/ 3490371 h 3490371"/>
                      <a:gd name="connsiteX0" fmla="*/ 0 w 7599659"/>
                      <a:gd name="connsiteY0" fmla="*/ 3198541 h 3692130"/>
                      <a:gd name="connsiteX1" fmla="*/ 1887167 w 7599659"/>
                      <a:gd name="connsiteY1" fmla="*/ 2614880 h 3692130"/>
                      <a:gd name="connsiteX2" fmla="*/ 3715966 w 7599659"/>
                      <a:gd name="connsiteY2" fmla="*/ 445614 h 3692130"/>
                      <a:gd name="connsiteX3" fmla="*/ 5116750 w 7599659"/>
                      <a:gd name="connsiteY3" fmla="*/ 17597 h 3692130"/>
                      <a:gd name="connsiteX4" fmla="*/ 6673175 w 7599659"/>
                      <a:gd name="connsiteY4" fmla="*/ 766626 h 3692130"/>
                      <a:gd name="connsiteX5" fmla="*/ 7519481 w 7599659"/>
                      <a:gd name="connsiteY5" fmla="*/ 3490371 h 3692130"/>
                      <a:gd name="connsiteX6" fmla="*/ 7577847 w 7599659"/>
                      <a:gd name="connsiteY6" fmla="*/ 3490371 h 3692130"/>
                      <a:gd name="connsiteX0" fmla="*/ 0 w 7519481"/>
                      <a:gd name="connsiteY0" fmla="*/ 3198541 h 3490371"/>
                      <a:gd name="connsiteX1" fmla="*/ 1887167 w 7519481"/>
                      <a:gd name="connsiteY1" fmla="*/ 2614880 h 3490371"/>
                      <a:gd name="connsiteX2" fmla="*/ 3715966 w 7519481"/>
                      <a:gd name="connsiteY2" fmla="*/ 445614 h 3490371"/>
                      <a:gd name="connsiteX3" fmla="*/ 5116750 w 7519481"/>
                      <a:gd name="connsiteY3" fmla="*/ 17597 h 3490371"/>
                      <a:gd name="connsiteX4" fmla="*/ 6673175 w 7519481"/>
                      <a:gd name="connsiteY4" fmla="*/ 766626 h 3490371"/>
                      <a:gd name="connsiteX5" fmla="*/ 7519481 w 7519481"/>
                      <a:gd name="connsiteY5" fmla="*/ 3490371 h 3490371"/>
                      <a:gd name="connsiteX0" fmla="*/ 0 w 7723762"/>
                      <a:gd name="connsiteY0" fmla="*/ 3198541 h 3801656"/>
                      <a:gd name="connsiteX1" fmla="*/ 1887167 w 7723762"/>
                      <a:gd name="connsiteY1" fmla="*/ 2614880 h 3801656"/>
                      <a:gd name="connsiteX2" fmla="*/ 3715966 w 7723762"/>
                      <a:gd name="connsiteY2" fmla="*/ 445614 h 3801656"/>
                      <a:gd name="connsiteX3" fmla="*/ 5116750 w 7723762"/>
                      <a:gd name="connsiteY3" fmla="*/ 17597 h 3801656"/>
                      <a:gd name="connsiteX4" fmla="*/ 6673175 w 7723762"/>
                      <a:gd name="connsiteY4" fmla="*/ 766626 h 3801656"/>
                      <a:gd name="connsiteX5" fmla="*/ 7723762 w 7723762"/>
                      <a:gd name="connsiteY5" fmla="*/ 3801656 h 3801656"/>
                      <a:gd name="connsiteX0" fmla="*/ 0 w 7723762"/>
                      <a:gd name="connsiteY0" fmla="*/ 3345773 h 3948888"/>
                      <a:gd name="connsiteX1" fmla="*/ 1887167 w 7723762"/>
                      <a:gd name="connsiteY1" fmla="*/ 2762112 h 3948888"/>
                      <a:gd name="connsiteX2" fmla="*/ 3715966 w 7723762"/>
                      <a:gd name="connsiteY2" fmla="*/ 592846 h 3948888"/>
                      <a:gd name="connsiteX3" fmla="*/ 5145933 w 7723762"/>
                      <a:gd name="connsiteY3" fmla="*/ 9186 h 3948888"/>
                      <a:gd name="connsiteX4" fmla="*/ 6673175 w 7723762"/>
                      <a:gd name="connsiteY4" fmla="*/ 913858 h 3948888"/>
                      <a:gd name="connsiteX5" fmla="*/ 7723762 w 7723762"/>
                      <a:gd name="connsiteY5" fmla="*/ 3948888 h 3948888"/>
                      <a:gd name="connsiteX0" fmla="*/ 0 w 7723762"/>
                      <a:gd name="connsiteY0" fmla="*/ 3348457 h 3951572"/>
                      <a:gd name="connsiteX1" fmla="*/ 1887167 w 7723762"/>
                      <a:gd name="connsiteY1" fmla="*/ 2764796 h 3951572"/>
                      <a:gd name="connsiteX2" fmla="*/ 3715966 w 7723762"/>
                      <a:gd name="connsiteY2" fmla="*/ 595530 h 3951572"/>
                      <a:gd name="connsiteX3" fmla="*/ 5145933 w 7723762"/>
                      <a:gd name="connsiteY3" fmla="*/ 11870 h 3951572"/>
                      <a:gd name="connsiteX4" fmla="*/ 6557428 w 7723762"/>
                      <a:gd name="connsiteY4" fmla="*/ 974416 h 3951572"/>
                      <a:gd name="connsiteX5" fmla="*/ 7723762 w 7723762"/>
                      <a:gd name="connsiteY5" fmla="*/ 3951572 h 3951572"/>
                      <a:gd name="connsiteX0" fmla="*/ 0 w 7723762"/>
                      <a:gd name="connsiteY0" fmla="*/ 3336591 h 3939706"/>
                      <a:gd name="connsiteX1" fmla="*/ 1887167 w 7723762"/>
                      <a:gd name="connsiteY1" fmla="*/ 2752930 h 3939706"/>
                      <a:gd name="connsiteX2" fmla="*/ 3588644 w 7723762"/>
                      <a:gd name="connsiteY2" fmla="*/ 954054 h 3939706"/>
                      <a:gd name="connsiteX3" fmla="*/ 5145933 w 7723762"/>
                      <a:gd name="connsiteY3" fmla="*/ 4 h 3939706"/>
                      <a:gd name="connsiteX4" fmla="*/ 6557428 w 7723762"/>
                      <a:gd name="connsiteY4" fmla="*/ 962550 h 3939706"/>
                      <a:gd name="connsiteX5" fmla="*/ 7723762 w 7723762"/>
                      <a:gd name="connsiteY5" fmla="*/ 3939706 h 3939706"/>
                      <a:gd name="connsiteX0" fmla="*/ 0 w 7723762"/>
                      <a:gd name="connsiteY0" fmla="*/ 3058801 h 3661916"/>
                      <a:gd name="connsiteX1" fmla="*/ 1887167 w 7723762"/>
                      <a:gd name="connsiteY1" fmla="*/ 2475140 h 3661916"/>
                      <a:gd name="connsiteX2" fmla="*/ 3588644 w 7723762"/>
                      <a:gd name="connsiteY2" fmla="*/ 676264 h 3661916"/>
                      <a:gd name="connsiteX3" fmla="*/ 4995462 w 7723762"/>
                      <a:gd name="connsiteY3" fmla="*/ 6 h 3661916"/>
                      <a:gd name="connsiteX4" fmla="*/ 6557428 w 7723762"/>
                      <a:gd name="connsiteY4" fmla="*/ 684760 h 3661916"/>
                      <a:gd name="connsiteX5" fmla="*/ 7723762 w 7723762"/>
                      <a:gd name="connsiteY5" fmla="*/ 3661916 h 3661916"/>
                      <a:gd name="connsiteX0" fmla="*/ 0 w 7723762"/>
                      <a:gd name="connsiteY0" fmla="*/ 3060702 h 3663817"/>
                      <a:gd name="connsiteX1" fmla="*/ 1887167 w 7723762"/>
                      <a:gd name="connsiteY1" fmla="*/ 2477041 h 3663817"/>
                      <a:gd name="connsiteX2" fmla="*/ 3588644 w 7723762"/>
                      <a:gd name="connsiteY2" fmla="*/ 678165 h 3663817"/>
                      <a:gd name="connsiteX3" fmla="*/ 4995462 w 7723762"/>
                      <a:gd name="connsiteY3" fmla="*/ 1907 h 3663817"/>
                      <a:gd name="connsiteX4" fmla="*/ 6476406 w 7723762"/>
                      <a:gd name="connsiteY4" fmla="*/ 848707 h 3663817"/>
                      <a:gd name="connsiteX5" fmla="*/ 7723762 w 7723762"/>
                      <a:gd name="connsiteY5" fmla="*/ 3663817 h 366381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7723762" h="3663817">
                        <a:moveTo>
                          <a:pt x="0" y="3060702"/>
                        </a:moveTo>
                        <a:cubicBezTo>
                          <a:pt x="421532" y="2919650"/>
                          <a:pt x="1289060" y="2874130"/>
                          <a:pt x="1887167" y="2477041"/>
                        </a:cubicBezTo>
                        <a:cubicBezTo>
                          <a:pt x="2485274" y="2079952"/>
                          <a:pt x="3070595" y="1090687"/>
                          <a:pt x="3588644" y="678165"/>
                        </a:cubicBezTo>
                        <a:cubicBezTo>
                          <a:pt x="4106693" y="265643"/>
                          <a:pt x="4514168" y="-26517"/>
                          <a:pt x="4995462" y="1907"/>
                        </a:cubicBezTo>
                        <a:cubicBezTo>
                          <a:pt x="5476756" y="30331"/>
                          <a:pt x="6021689" y="238389"/>
                          <a:pt x="6476406" y="848707"/>
                        </a:cubicBezTo>
                        <a:cubicBezTo>
                          <a:pt x="6931123" y="1459025"/>
                          <a:pt x="7572983" y="3209860"/>
                          <a:pt x="7723762" y="3663817"/>
                        </a:cubicBezTo>
                      </a:path>
                    </a:pathLst>
                  </a:custGeom>
                  <a:noFill/>
                  <a:ln>
                    <a:solidFill>
                      <a:schemeClr val="accent1">
                        <a:shade val="50000"/>
                        <a:alpha val="25000"/>
                      </a:schemeClr>
                    </a:solidFill>
                    <a:prstDash val="dash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 dirty="0"/>
                  </a:p>
                </p:txBody>
              </p:sp>
              <p:sp>
                <p:nvSpPr>
                  <p:cNvPr id="95" name="Rectangle 94">
                    <a:extLst>
                      <a:ext uri="{FF2B5EF4-FFF2-40B4-BE49-F238E27FC236}">
                        <a16:creationId xmlns:a16="http://schemas.microsoft.com/office/drawing/2014/main" id="{937570B9-94E5-0C04-CB43-9471D43A312E}"/>
                      </a:ext>
                    </a:extLst>
                  </p:cNvPr>
                  <p:cNvSpPr/>
                  <p:nvPr/>
                </p:nvSpPr>
                <p:spPr>
                  <a:xfrm>
                    <a:off x="1266990" y="5758720"/>
                    <a:ext cx="184731" cy="369332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endParaRPr lang="fr-FR" dirty="0"/>
                  </a:p>
                </p:txBody>
              </p:sp>
              <p:sp>
                <p:nvSpPr>
                  <p:cNvPr id="96" name="Rectangle 95">
                    <a:extLst>
                      <a:ext uri="{FF2B5EF4-FFF2-40B4-BE49-F238E27FC236}">
                        <a16:creationId xmlns:a16="http://schemas.microsoft.com/office/drawing/2014/main" id="{9BB0D335-9F13-6E74-8119-ABA39C381EA5}"/>
                      </a:ext>
                    </a:extLst>
                  </p:cNvPr>
                  <p:cNvSpPr/>
                  <p:nvPr/>
                </p:nvSpPr>
                <p:spPr>
                  <a:xfrm>
                    <a:off x="6247955" y="5723759"/>
                    <a:ext cx="184731" cy="369332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endParaRPr lang="fr-FR" dirty="0"/>
                  </a:p>
                </p:txBody>
              </p:sp>
            </p:grpSp>
            <p:pic>
              <p:nvPicPr>
                <p:cNvPr id="81" name="Image 80" descr="Une image contenant cercle, Graphique, rouge&#10;&#10;Description générée automatiquement">
                  <a:extLst>
                    <a:ext uri="{FF2B5EF4-FFF2-40B4-BE49-F238E27FC236}">
                      <a16:creationId xmlns:a16="http://schemas.microsoft.com/office/drawing/2014/main" id="{925228D3-7233-714D-FFCC-198259D43826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60246" y="5623873"/>
                  <a:ext cx="634534" cy="623237"/>
                </a:xfrm>
                <a:prstGeom prst="rect">
                  <a:avLst/>
                </a:prstGeom>
              </p:spPr>
            </p:pic>
            <p:pic>
              <p:nvPicPr>
                <p:cNvPr id="83" name="Image 82" descr="Une image contenant cercle, rouge, Graphique&#10;&#10;Description générée automatiquement">
                  <a:extLst>
                    <a:ext uri="{FF2B5EF4-FFF2-40B4-BE49-F238E27FC236}">
                      <a16:creationId xmlns:a16="http://schemas.microsoft.com/office/drawing/2014/main" id="{2D56018A-E167-DCBF-C8DC-D7DACBE39EED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2060824" y="5623873"/>
                  <a:ext cx="671996" cy="604118"/>
                </a:xfrm>
                <a:prstGeom prst="rect">
                  <a:avLst/>
                </a:prstGeom>
              </p:spPr>
            </p:pic>
            <p:pic>
              <p:nvPicPr>
                <p:cNvPr id="89" name="Image 88" descr="Une image contenant cercle, rouge, Graphique&#10;&#10;Description générée automatiquement">
                  <a:extLst>
                    <a:ext uri="{FF2B5EF4-FFF2-40B4-BE49-F238E27FC236}">
                      <a16:creationId xmlns:a16="http://schemas.microsoft.com/office/drawing/2014/main" id="{4E1EA37D-0EA1-C427-5FE3-660B10BB599D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5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488489" y="5677875"/>
                  <a:ext cx="968971" cy="496113"/>
                </a:xfrm>
                <a:prstGeom prst="rect">
                  <a:avLst/>
                </a:prstGeom>
              </p:spPr>
            </p:pic>
            <p:pic>
              <p:nvPicPr>
                <p:cNvPr id="90" name="Image 89" descr="Une image contenant créativité&#10;&#10;Description générée automatiquement avec une confiance faible">
                  <a:extLst>
                    <a:ext uri="{FF2B5EF4-FFF2-40B4-BE49-F238E27FC236}">
                      <a16:creationId xmlns:a16="http://schemas.microsoft.com/office/drawing/2014/main" id="{B2804BF7-9C81-A071-A8BF-329092DF99DF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6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8430078" y="5664893"/>
                  <a:ext cx="1473806" cy="670181"/>
                </a:xfrm>
                <a:prstGeom prst="rect">
                  <a:avLst/>
                </a:prstGeom>
              </p:spPr>
            </p:pic>
          </p:grpSp>
          <p:sp>
            <p:nvSpPr>
              <p:cNvPr id="70" name="Rectangle 69">
                <a:extLst>
                  <a:ext uri="{FF2B5EF4-FFF2-40B4-BE49-F238E27FC236}">
                    <a16:creationId xmlns:a16="http://schemas.microsoft.com/office/drawing/2014/main" id="{10BB5B3E-C02A-A812-7D8B-F4C0BD923B97}"/>
                  </a:ext>
                </a:extLst>
              </p:cNvPr>
              <p:cNvSpPr/>
              <p:nvPr/>
            </p:nvSpPr>
            <p:spPr>
              <a:xfrm>
                <a:off x="1352417" y="5731369"/>
                <a:ext cx="481222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fr-FR" dirty="0"/>
                  <a:t>1:1</a:t>
                </a:r>
              </a:p>
            </p:txBody>
          </p:sp>
          <p:sp>
            <p:nvSpPr>
              <p:cNvPr id="71" name="Rectangle 70">
                <a:extLst>
                  <a:ext uri="{FF2B5EF4-FFF2-40B4-BE49-F238E27FC236}">
                    <a16:creationId xmlns:a16="http://schemas.microsoft.com/office/drawing/2014/main" id="{87FA69CC-B576-9A8B-88F1-1D448E40FC05}"/>
                  </a:ext>
                </a:extLst>
              </p:cNvPr>
              <p:cNvSpPr/>
              <p:nvPr/>
            </p:nvSpPr>
            <p:spPr>
              <a:xfrm>
                <a:off x="2738563" y="5777788"/>
                <a:ext cx="655949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fr-FR" dirty="0"/>
                  <a:t>1,3:1</a:t>
                </a:r>
              </a:p>
            </p:txBody>
          </p:sp>
          <p:sp>
            <p:nvSpPr>
              <p:cNvPr id="78" name="Rectangle 77">
                <a:extLst>
                  <a:ext uri="{FF2B5EF4-FFF2-40B4-BE49-F238E27FC236}">
                    <a16:creationId xmlns:a16="http://schemas.microsoft.com/office/drawing/2014/main" id="{EC0A9620-7426-99A3-4C48-64AE2338D139}"/>
                  </a:ext>
                </a:extLst>
              </p:cNvPr>
              <p:cNvSpPr/>
              <p:nvPr/>
            </p:nvSpPr>
            <p:spPr>
              <a:xfrm>
                <a:off x="6457460" y="5725423"/>
                <a:ext cx="481222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fr-FR" dirty="0"/>
                  <a:t>2:1</a:t>
                </a:r>
              </a:p>
            </p:txBody>
          </p:sp>
        </p:grp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9A95B0FC-568E-4090-D914-3B84F5B10DAE}"/>
                </a:ext>
              </a:extLst>
            </p:cNvPr>
            <p:cNvSpPr/>
            <p:nvPr/>
          </p:nvSpPr>
          <p:spPr>
            <a:xfrm>
              <a:off x="3752818" y="1841412"/>
              <a:ext cx="465371" cy="539453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cxnSp>
        <p:nvCxnSpPr>
          <p:cNvPr id="230" name="Connecteur droit avec flèche 229">
            <a:extLst>
              <a:ext uri="{FF2B5EF4-FFF2-40B4-BE49-F238E27FC236}">
                <a16:creationId xmlns:a16="http://schemas.microsoft.com/office/drawing/2014/main" id="{55D61A07-0660-F52F-BFA9-BD751F1D618E}"/>
              </a:ext>
            </a:extLst>
          </p:cNvPr>
          <p:cNvCxnSpPr/>
          <p:nvPr/>
        </p:nvCxnSpPr>
        <p:spPr>
          <a:xfrm flipV="1">
            <a:off x="2043261" y="894550"/>
            <a:ext cx="0" cy="4829386"/>
          </a:xfrm>
          <a:prstGeom prst="straightConnector1">
            <a:avLst/>
          </a:prstGeom>
          <a:ln w="38100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2" name="Connecteur droit 231">
            <a:extLst>
              <a:ext uri="{FF2B5EF4-FFF2-40B4-BE49-F238E27FC236}">
                <a16:creationId xmlns:a16="http://schemas.microsoft.com/office/drawing/2014/main" id="{5C842F8C-654D-DC06-7C3D-0ADAA6FD9397}"/>
              </a:ext>
            </a:extLst>
          </p:cNvPr>
          <p:cNvCxnSpPr>
            <a:cxnSpLocks/>
          </p:cNvCxnSpPr>
          <p:nvPr/>
        </p:nvCxnSpPr>
        <p:spPr>
          <a:xfrm>
            <a:off x="2609470" y="2394574"/>
            <a:ext cx="1045198" cy="0"/>
          </a:xfrm>
          <a:prstGeom prst="line">
            <a:avLst/>
          </a:prstGeom>
          <a:ln w="3810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3" name="ZoneTexte 232">
            <a:extLst>
              <a:ext uri="{FF2B5EF4-FFF2-40B4-BE49-F238E27FC236}">
                <a16:creationId xmlns:a16="http://schemas.microsoft.com/office/drawing/2014/main" id="{862CCF2D-1341-1A6C-C1D2-5D1CE8E0159D}"/>
              </a:ext>
            </a:extLst>
          </p:cNvPr>
          <p:cNvSpPr txBox="1"/>
          <p:nvPr/>
        </p:nvSpPr>
        <p:spPr>
          <a:xfrm>
            <a:off x="2112165" y="2194427"/>
            <a:ext cx="4122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>
                <a:solidFill>
                  <a:schemeClr val="accent6"/>
                </a:solidFill>
              </a:rPr>
              <a:t>Sn</a:t>
            </a:r>
          </a:p>
        </p:txBody>
      </p:sp>
      <p:sp>
        <p:nvSpPr>
          <p:cNvPr id="121" name="ZoneTexte 120">
            <a:extLst>
              <a:ext uri="{FF2B5EF4-FFF2-40B4-BE49-F238E27FC236}">
                <a16:creationId xmlns:a16="http://schemas.microsoft.com/office/drawing/2014/main" id="{3D8670F0-D263-4851-93F2-EBF756F1EF12}"/>
              </a:ext>
            </a:extLst>
          </p:cNvPr>
          <p:cNvSpPr txBox="1"/>
          <p:nvPr/>
        </p:nvSpPr>
        <p:spPr>
          <a:xfrm>
            <a:off x="7261385" y="3826178"/>
            <a:ext cx="7264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0</a:t>
            </a:r>
            <a:r>
              <a:rPr lang="fr-FR" baseline="30000" dirty="0"/>
              <a:t>+</a:t>
            </a:r>
            <a:r>
              <a:rPr lang="fr-FR" baseline="-25000" dirty="0"/>
              <a:t>g.s. </a:t>
            </a:r>
            <a:r>
              <a:rPr lang="fr-FR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II</a:t>
            </a:r>
            <a:endParaRPr lang="fr-FR" baseline="30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2" name="Connecteur droit avec flèche 11">
            <a:extLst>
              <a:ext uri="{FF2B5EF4-FFF2-40B4-BE49-F238E27FC236}">
                <a16:creationId xmlns:a16="http://schemas.microsoft.com/office/drawing/2014/main" id="{4240E97A-3B5F-425A-B5FE-C318BE1ABF2A}"/>
              </a:ext>
            </a:extLst>
          </p:cNvPr>
          <p:cNvCxnSpPr>
            <a:cxnSpLocks/>
          </p:cNvCxnSpPr>
          <p:nvPr/>
        </p:nvCxnSpPr>
        <p:spPr>
          <a:xfrm flipV="1">
            <a:off x="1215799" y="2019180"/>
            <a:ext cx="0" cy="370475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ZoneTexte 12">
            <a:extLst>
              <a:ext uri="{FF2B5EF4-FFF2-40B4-BE49-F238E27FC236}">
                <a16:creationId xmlns:a16="http://schemas.microsoft.com/office/drawing/2014/main" id="{AE6A696C-59CB-44A1-BC2E-48B458A7C2F0}"/>
              </a:ext>
            </a:extLst>
          </p:cNvPr>
          <p:cNvSpPr txBox="1"/>
          <p:nvPr/>
        </p:nvSpPr>
        <p:spPr>
          <a:xfrm>
            <a:off x="197279" y="3930307"/>
            <a:ext cx="17936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>
                <a:solidFill>
                  <a:schemeClr val="accent1"/>
                </a:solidFill>
              </a:rPr>
              <a:t>Excitation </a:t>
            </a:r>
            <a:r>
              <a:rPr lang="fr-FR" dirty="0" err="1">
                <a:solidFill>
                  <a:schemeClr val="accent1"/>
                </a:solidFill>
              </a:rPr>
              <a:t>energy</a:t>
            </a:r>
            <a:endParaRPr lang="fr-FR" dirty="0">
              <a:solidFill>
                <a:schemeClr val="accent1"/>
              </a:solidFill>
            </a:endParaRPr>
          </a:p>
        </p:txBody>
      </p:sp>
      <p:cxnSp>
        <p:nvCxnSpPr>
          <p:cNvPr id="15" name="Connecteur droit 14">
            <a:extLst>
              <a:ext uri="{FF2B5EF4-FFF2-40B4-BE49-F238E27FC236}">
                <a16:creationId xmlns:a16="http://schemas.microsoft.com/office/drawing/2014/main" id="{A9367435-089F-444E-AC0B-896AA663D6E0}"/>
              </a:ext>
            </a:extLst>
          </p:cNvPr>
          <p:cNvCxnSpPr>
            <a:cxnSpLocks/>
          </p:cNvCxnSpPr>
          <p:nvPr/>
        </p:nvCxnSpPr>
        <p:spPr>
          <a:xfrm flipH="1">
            <a:off x="1215799" y="2027249"/>
            <a:ext cx="3053482" cy="1280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5" name="Titre 1">
            <a:extLst>
              <a:ext uri="{FF2B5EF4-FFF2-40B4-BE49-F238E27FC236}">
                <a16:creationId xmlns:a16="http://schemas.microsoft.com/office/drawing/2014/main" id="{DE38404F-73A4-4C78-B763-913EA3294E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92388" y="169863"/>
            <a:ext cx="7916862" cy="488950"/>
          </a:xfrm>
        </p:spPr>
        <p:txBody>
          <a:bodyPr>
            <a:normAutofit/>
          </a:bodyPr>
          <a:lstStyle/>
          <a:p>
            <a:r>
              <a:rPr lang="fr-FR" dirty="0"/>
              <a:t>2. Crystal </a:t>
            </a:r>
            <a:r>
              <a:rPr lang="fr-FR" dirty="0" err="1"/>
              <a:t>ball</a:t>
            </a:r>
            <a:r>
              <a:rPr lang="fr-FR" dirty="0"/>
              <a:t> </a:t>
            </a:r>
            <a:r>
              <a:rPr lang="fr-FR" dirty="0" err="1"/>
              <a:t>experiment</a:t>
            </a:r>
            <a:r>
              <a:rPr lang="fr-FR" dirty="0"/>
              <a:t> : The </a:t>
            </a:r>
            <a:r>
              <a:rPr lang="fr-FR" dirty="0" err="1"/>
              <a:t>unambiguous</a:t>
            </a:r>
            <a:r>
              <a:rPr lang="fr-FR" dirty="0"/>
              <a:t> </a:t>
            </a:r>
            <a:r>
              <a:rPr lang="fr-FR" dirty="0" err="1"/>
              <a:t>detection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08990013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A7F0F3-D582-402A-B5FC-0362F90F69E0}" type="datetime1">
              <a:rPr lang="fr-FR" smtClean="0"/>
              <a:t>31/05/2024</a:t>
            </a:fld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Corentin Hiver | Oslo </a:t>
            </a:r>
            <a:r>
              <a:rPr lang="en-US" dirty="0"/>
              <a:t>8th Workshop on Level Density , Gamma Strength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1596-5F9D-49C5-9701-16B3CA54319D}" type="slidenum">
              <a:rPr lang="fr-FR" smtClean="0"/>
              <a:pPr/>
              <a:t>22</a:t>
            </a:fld>
            <a:endParaRPr lang="fr-FR" dirty="0"/>
          </a:p>
        </p:txBody>
      </p:sp>
      <p:sp>
        <p:nvSpPr>
          <p:cNvPr id="42" name="ZoneTexte 41">
            <a:extLst>
              <a:ext uri="{FF2B5EF4-FFF2-40B4-BE49-F238E27FC236}">
                <a16:creationId xmlns:a16="http://schemas.microsoft.com/office/drawing/2014/main" id="{E8CB3F86-3B94-45DB-5D00-A81C14540D09}"/>
              </a:ext>
            </a:extLst>
          </p:cNvPr>
          <p:cNvSpPr txBox="1"/>
          <p:nvPr/>
        </p:nvSpPr>
        <p:spPr>
          <a:xfrm>
            <a:off x="304061" y="896993"/>
            <a:ext cx="149598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>
                <a:solidFill>
                  <a:srgbClr val="002060"/>
                </a:solidFill>
              </a:rPr>
              <a:t>Input </a:t>
            </a:r>
            <a:r>
              <a:rPr lang="fr-FR" dirty="0" err="1">
                <a:solidFill>
                  <a:srgbClr val="002060"/>
                </a:solidFill>
              </a:rPr>
              <a:t>energy</a:t>
            </a:r>
            <a:r>
              <a:rPr lang="fr-FR" dirty="0">
                <a:solidFill>
                  <a:srgbClr val="002060"/>
                </a:solidFill>
              </a:rPr>
              <a:t> :</a:t>
            </a:r>
          </a:p>
          <a:p>
            <a:r>
              <a:rPr lang="fr-FR" dirty="0">
                <a:solidFill>
                  <a:srgbClr val="002060"/>
                </a:solidFill>
              </a:rPr>
              <a:t> </a:t>
            </a:r>
            <a:r>
              <a:rPr lang="fr-FR" dirty="0" err="1">
                <a:solidFill>
                  <a:srgbClr val="002060"/>
                </a:solidFill>
              </a:rPr>
              <a:t>E</a:t>
            </a:r>
            <a:r>
              <a:rPr lang="fr-FR" baseline="-25000" dirty="0" err="1">
                <a:solidFill>
                  <a:srgbClr val="002060"/>
                </a:solidFill>
              </a:rPr>
              <a:t>beam</a:t>
            </a:r>
            <a:r>
              <a:rPr lang="fr-FR" dirty="0" err="1">
                <a:solidFill>
                  <a:srgbClr val="002060"/>
                </a:solidFill>
              </a:rPr>
              <a:t>+Q</a:t>
            </a:r>
            <a:r>
              <a:rPr lang="fr-FR" baseline="-25000" dirty="0">
                <a:solidFill>
                  <a:srgbClr val="002060"/>
                </a:solidFill>
              </a:rPr>
              <a:t>(</a:t>
            </a:r>
            <a:r>
              <a:rPr lang="fr-FR" baseline="-25000" dirty="0" err="1">
                <a:solidFill>
                  <a:srgbClr val="002060"/>
                </a:solidFill>
              </a:rPr>
              <a:t>d,p</a:t>
            </a:r>
            <a:r>
              <a:rPr lang="fr-FR" baseline="-25000" dirty="0">
                <a:solidFill>
                  <a:srgbClr val="002060"/>
                </a:solidFill>
              </a:rPr>
              <a:t>)</a:t>
            </a:r>
            <a:endParaRPr lang="fr-FR" dirty="0">
              <a:solidFill>
                <a:srgbClr val="002060"/>
              </a:solidFill>
            </a:endParaRPr>
          </a:p>
        </p:txBody>
      </p:sp>
      <p:cxnSp>
        <p:nvCxnSpPr>
          <p:cNvPr id="25" name="Connecteur droit 24">
            <a:extLst>
              <a:ext uri="{FF2B5EF4-FFF2-40B4-BE49-F238E27FC236}">
                <a16:creationId xmlns:a16="http://schemas.microsoft.com/office/drawing/2014/main" id="{EFB16FC8-9F6A-66B4-4A2E-56619E80BF5A}"/>
              </a:ext>
            </a:extLst>
          </p:cNvPr>
          <p:cNvCxnSpPr>
            <a:cxnSpLocks/>
          </p:cNvCxnSpPr>
          <p:nvPr/>
        </p:nvCxnSpPr>
        <p:spPr>
          <a:xfrm>
            <a:off x="2609470" y="2394574"/>
            <a:ext cx="1045198" cy="0"/>
          </a:xfrm>
          <a:prstGeom prst="line">
            <a:avLst/>
          </a:prstGeom>
          <a:ln w="3810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Connecteur droit 29">
            <a:extLst>
              <a:ext uri="{FF2B5EF4-FFF2-40B4-BE49-F238E27FC236}">
                <a16:creationId xmlns:a16="http://schemas.microsoft.com/office/drawing/2014/main" id="{5892A83F-26F8-FBA0-E21D-09A7CE6D86C3}"/>
              </a:ext>
            </a:extLst>
          </p:cNvPr>
          <p:cNvCxnSpPr>
            <a:cxnSpLocks/>
          </p:cNvCxnSpPr>
          <p:nvPr/>
        </p:nvCxnSpPr>
        <p:spPr>
          <a:xfrm flipH="1" flipV="1">
            <a:off x="2581008" y="2922640"/>
            <a:ext cx="4543805" cy="1735"/>
          </a:xfrm>
          <a:prstGeom prst="line">
            <a:avLst/>
          </a:prstGeom>
          <a:ln w="28575">
            <a:solidFill>
              <a:schemeClr val="accent2">
                <a:lumMod val="60000"/>
                <a:lumOff val="4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ZoneTexte 30">
            <a:extLst>
              <a:ext uri="{FF2B5EF4-FFF2-40B4-BE49-F238E27FC236}">
                <a16:creationId xmlns:a16="http://schemas.microsoft.com/office/drawing/2014/main" id="{9859B18B-B108-6D21-CCC0-D74CB8FC563A}"/>
              </a:ext>
            </a:extLst>
          </p:cNvPr>
          <p:cNvSpPr txBox="1"/>
          <p:nvPr/>
        </p:nvSpPr>
        <p:spPr>
          <a:xfrm>
            <a:off x="2106102" y="2654589"/>
            <a:ext cx="48442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800" dirty="0" err="1">
                <a:solidFill>
                  <a:schemeClr val="accent2">
                    <a:lumMod val="60000"/>
                    <a:lumOff val="40000"/>
                  </a:schemeClr>
                </a:solidFill>
              </a:rPr>
              <a:t>E</a:t>
            </a:r>
            <a:r>
              <a:rPr lang="fr-FR" sz="2800" baseline="-25000" dirty="0" err="1">
                <a:solidFill>
                  <a:schemeClr val="accent2">
                    <a:lumMod val="60000"/>
                    <a:lumOff val="40000"/>
                  </a:schemeClr>
                </a:solidFill>
              </a:rPr>
              <a:t>b</a:t>
            </a:r>
            <a:endParaRPr lang="fr-FR" sz="2800" baseline="-25000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grpSp>
        <p:nvGrpSpPr>
          <p:cNvPr id="36" name="Groupe 35">
            <a:extLst>
              <a:ext uri="{FF2B5EF4-FFF2-40B4-BE49-F238E27FC236}">
                <a16:creationId xmlns:a16="http://schemas.microsoft.com/office/drawing/2014/main" id="{65C8BDF6-25FF-70FD-2707-4ECCD0E87BFA}"/>
              </a:ext>
            </a:extLst>
          </p:cNvPr>
          <p:cNvGrpSpPr/>
          <p:nvPr/>
        </p:nvGrpSpPr>
        <p:grpSpPr>
          <a:xfrm>
            <a:off x="2043261" y="1564958"/>
            <a:ext cx="8865472" cy="4822660"/>
            <a:chOff x="2137855" y="1490215"/>
            <a:chExt cx="8865472" cy="4822660"/>
          </a:xfrm>
        </p:grpSpPr>
        <p:grpSp>
          <p:nvGrpSpPr>
            <p:cNvPr id="39" name="Groupe 38">
              <a:extLst>
                <a:ext uri="{FF2B5EF4-FFF2-40B4-BE49-F238E27FC236}">
                  <a16:creationId xmlns:a16="http://schemas.microsoft.com/office/drawing/2014/main" id="{EBF609E7-D40E-641D-3B2F-BC71C5E05504}"/>
                </a:ext>
              </a:extLst>
            </p:cNvPr>
            <p:cNvGrpSpPr/>
            <p:nvPr/>
          </p:nvGrpSpPr>
          <p:grpSpPr>
            <a:xfrm>
              <a:off x="2137855" y="1490215"/>
              <a:ext cx="8865472" cy="4822660"/>
              <a:chOff x="386314" y="1033038"/>
              <a:chExt cx="9746706" cy="5302036"/>
            </a:xfrm>
          </p:grpSpPr>
          <p:cxnSp>
            <p:nvCxnSpPr>
              <p:cNvPr id="41" name="Connecteur droit 40">
                <a:extLst>
                  <a:ext uri="{FF2B5EF4-FFF2-40B4-BE49-F238E27FC236}">
                    <a16:creationId xmlns:a16="http://schemas.microsoft.com/office/drawing/2014/main" id="{3DB08C1D-6E7A-F2F8-AADF-EB45A3CDCE01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977513" y="2525675"/>
                <a:ext cx="4995462" cy="1907"/>
              </a:xfrm>
              <a:prstGeom prst="line">
                <a:avLst/>
              </a:prstGeom>
              <a:ln w="28575">
                <a:solidFill>
                  <a:schemeClr val="accent2">
                    <a:lumMod val="60000"/>
                    <a:lumOff val="40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3" name="ZoneTexte 52">
                <a:extLst>
                  <a:ext uri="{FF2B5EF4-FFF2-40B4-BE49-F238E27FC236}">
                    <a16:creationId xmlns:a16="http://schemas.microsoft.com/office/drawing/2014/main" id="{9C97B568-ADE7-06BE-A252-15B553C7C8A1}"/>
                  </a:ext>
                </a:extLst>
              </p:cNvPr>
              <p:cNvSpPr txBox="1"/>
              <p:nvPr/>
            </p:nvSpPr>
            <p:spPr>
              <a:xfrm>
                <a:off x="455401" y="2230979"/>
                <a:ext cx="532580" cy="57522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2800" dirty="0" err="1">
                    <a:solidFill>
                      <a:schemeClr val="accent2">
                        <a:lumMod val="60000"/>
                        <a:lumOff val="40000"/>
                      </a:schemeClr>
                    </a:solidFill>
                  </a:rPr>
                  <a:t>E</a:t>
                </a:r>
                <a:r>
                  <a:rPr lang="fr-FR" sz="2800" baseline="-25000" dirty="0" err="1">
                    <a:solidFill>
                      <a:schemeClr val="accent2">
                        <a:lumMod val="60000"/>
                        <a:lumOff val="40000"/>
                      </a:schemeClr>
                    </a:solidFill>
                  </a:rPr>
                  <a:t>b</a:t>
                </a:r>
                <a:endParaRPr lang="fr-FR" sz="2800" baseline="-25000" dirty="0">
                  <a:solidFill>
                    <a:schemeClr val="accent2">
                      <a:lumMod val="60000"/>
                      <a:lumOff val="40000"/>
                    </a:schemeClr>
                  </a:solidFill>
                </a:endParaRPr>
              </a:p>
            </p:txBody>
          </p:sp>
          <p:sp>
            <p:nvSpPr>
              <p:cNvPr id="54" name="ZoneTexte 53">
                <a:extLst>
                  <a:ext uri="{FF2B5EF4-FFF2-40B4-BE49-F238E27FC236}">
                    <a16:creationId xmlns:a16="http://schemas.microsoft.com/office/drawing/2014/main" id="{AA290E60-CC98-E519-0D4A-2068E823425E}"/>
                  </a:ext>
                </a:extLst>
              </p:cNvPr>
              <p:cNvSpPr txBox="1"/>
              <p:nvPr/>
            </p:nvSpPr>
            <p:spPr>
              <a:xfrm>
                <a:off x="6820200" y="1945118"/>
                <a:ext cx="489236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2800" dirty="0">
                    <a:solidFill>
                      <a:schemeClr val="accent2">
                        <a:lumMod val="75000"/>
                      </a:schemeClr>
                    </a:solidFill>
                  </a:rPr>
                  <a:t>E</a:t>
                </a:r>
                <a:r>
                  <a:rPr lang="fr-FR" sz="2800" baseline="-25000" dirty="0">
                    <a:solidFill>
                      <a:schemeClr val="accent2">
                        <a:lumMod val="75000"/>
                      </a:schemeClr>
                    </a:solidFill>
                  </a:rPr>
                  <a:t>B</a:t>
                </a:r>
              </a:p>
            </p:txBody>
          </p:sp>
          <p:sp>
            <p:nvSpPr>
              <p:cNvPr id="55" name="ZoneTexte 54">
                <a:extLst>
                  <a:ext uri="{FF2B5EF4-FFF2-40B4-BE49-F238E27FC236}">
                    <a16:creationId xmlns:a16="http://schemas.microsoft.com/office/drawing/2014/main" id="{E95936F9-AA38-12FD-CE18-276B6E34A67A}"/>
                  </a:ext>
                </a:extLst>
              </p:cNvPr>
              <p:cNvSpPr txBox="1"/>
              <p:nvPr/>
            </p:nvSpPr>
            <p:spPr>
              <a:xfrm>
                <a:off x="4467039" y="2350814"/>
                <a:ext cx="493405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2800" dirty="0">
                    <a:solidFill>
                      <a:schemeClr val="accent2">
                        <a:lumMod val="75000"/>
                      </a:schemeClr>
                    </a:solidFill>
                  </a:rPr>
                  <a:t>E</a:t>
                </a:r>
                <a:r>
                  <a:rPr lang="fr-FR" sz="2800" baseline="-25000" dirty="0">
                    <a:solidFill>
                      <a:schemeClr val="accent2">
                        <a:lumMod val="75000"/>
                      </a:schemeClr>
                    </a:solidFill>
                  </a:rPr>
                  <a:t>A</a:t>
                </a:r>
              </a:p>
            </p:txBody>
          </p:sp>
          <p:grpSp>
            <p:nvGrpSpPr>
              <p:cNvPr id="64" name="Groupe 63">
                <a:extLst>
                  <a:ext uri="{FF2B5EF4-FFF2-40B4-BE49-F238E27FC236}">
                    <a16:creationId xmlns:a16="http://schemas.microsoft.com/office/drawing/2014/main" id="{428A779A-5BC3-14AA-918A-C7AD77F0CEE9}"/>
                  </a:ext>
                </a:extLst>
              </p:cNvPr>
              <p:cNvGrpSpPr/>
              <p:nvPr/>
            </p:nvGrpSpPr>
            <p:grpSpPr>
              <a:xfrm>
                <a:off x="5198044" y="2635122"/>
                <a:ext cx="511629" cy="369333"/>
                <a:chOff x="5198044" y="2656226"/>
                <a:chExt cx="511629" cy="478860"/>
              </a:xfrm>
            </p:grpSpPr>
            <p:cxnSp>
              <p:nvCxnSpPr>
                <p:cNvPr id="231" name="Connecteur droit 230">
                  <a:extLst>
                    <a:ext uri="{FF2B5EF4-FFF2-40B4-BE49-F238E27FC236}">
                      <a16:creationId xmlns:a16="http://schemas.microsoft.com/office/drawing/2014/main" id="{80CA0241-C4FD-DEB1-CD42-396232B1782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198044" y="3135086"/>
                  <a:ext cx="511629" cy="0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2" name="Connecteur droit 231">
                  <a:extLst>
                    <a:ext uri="{FF2B5EF4-FFF2-40B4-BE49-F238E27FC236}">
                      <a16:creationId xmlns:a16="http://schemas.microsoft.com/office/drawing/2014/main" id="{C2A11C1A-86EB-343D-ED1B-D7F31326817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198044" y="3026229"/>
                  <a:ext cx="511629" cy="0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3" name="Connecteur droit 232">
                  <a:extLst>
                    <a:ext uri="{FF2B5EF4-FFF2-40B4-BE49-F238E27FC236}">
                      <a16:creationId xmlns:a16="http://schemas.microsoft.com/office/drawing/2014/main" id="{FC690ACA-80AE-E42E-43C0-B4E1D5541CA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198044" y="2852263"/>
                  <a:ext cx="511629" cy="0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4" name="Connecteur droit 233">
                  <a:extLst>
                    <a:ext uri="{FF2B5EF4-FFF2-40B4-BE49-F238E27FC236}">
                      <a16:creationId xmlns:a16="http://schemas.microsoft.com/office/drawing/2014/main" id="{7C6B7003-CC71-49BE-8A6B-CF10517DB41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198044" y="2656226"/>
                  <a:ext cx="511629" cy="0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66" name="Groupe 65">
                <a:extLst>
                  <a:ext uri="{FF2B5EF4-FFF2-40B4-BE49-F238E27FC236}">
                    <a16:creationId xmlns:a16="http://schemas.microsoft.com/office/drawing/2014/main" id="{A1C27059-9E81-8547-A085-2DAC37E62023}"/>
                  </a:ext>
                </a:extLst>
              </p:cNvPr>
              <p:cNvGrpSpPr/>
              <p:nvPr/>
            </p:nvGrpSpPr>
            <p:grpSpPr>
              <a:xfrm>
                <a:off x="5861957" y="2504700"/>
                <a:ext cx="511629" cy="369333"/>
                <a:chOff x="5840185" y="2395174"/>
                <a:chExt cx="511629" cy="478860"/>
              </a:xfrm>
            </p:grpSpPr>
            <p:cxnSp>
              <p:nvCxnSpPr>
                <p:cNvPr id="227" name="Connecteur droit 226">
                  <a:extLst>
                    <a:ext uri="{FF2B5EF4-FFF2-40B4-BE49-F238E27FC236}">
                      <a16:creationId xmlns:a16="http://schemas.microsoft.com/office/drawing/2014/main" id="{9E9462BB-A668-5AD2-9854-8B92A376204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840185" y="2874034"/>
                  <a:ext cx="511629" cy="0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8" name="Connecteur droit 227">
                  <a:extLst>
                    <a:ext uri="{FF2B5EF4-FFF2-40B4-BE49-F238E27FC236}">
                      <a16:creationId xmlns:a16="http://schemas.microsoft.com/office/drawing/2014/main" id="{AFFCA9EF-5E37-477C-71C4-989F6AEC4CF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840185" y="2765177"/>
                  <a:ext cx="511629" cy="0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9" name="Connecteur droit 228">
                  <a:extLst>
                    <a:ext uri="{FF2B5EF4-FFF2-40B4-BE49-F238E27FC236}">
                      <a16:creationId xmlns:a16="http://schemas.microsoft.com/office/drawing/2014/main" id="{A6A7E1BD-D292-C630-4A24-2433F7E529C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840185" y="2591211"/>
                  <a:ext cx="511629" cy="0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0" name="Connecteur droit 229">
                  <a:extLst>
                    <a:ext uri="{FF2B5EF4-FFF2-40B4-BE49-F238E27FC236}">
                      <a16:creationId xmlns:a16="http://schemas.microsoft.com/office/drawing/2014/main" id="{91A807F3-633A-E77E-F26A-B3B77F650A4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840185" y="2395174"/>
                  <a:ext cx="511629" cy="0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68" name="Groupe 67">
                <a:extLst>
                  <a:ext uri="{FF2B5EF4-FFF2-40B4-BE49-F238E27FC236}">
                    <a16:creationId xmlns:a16="http://schemas.microsoft.com/office/drawing/2014/main" id="{33DE42C5-013D-CE01-CB4A-2BEEFA86E246}"/>
                  </a:ext>
                </a:extLst>
              </p:cNvPr>
              <p:cNvGrpSpPr/>
              <p:nvPr/>
            </p:nvGrpSpPr>
            <p:grpSpPr>
              <a:xfrm>
                <a:off x="5554953" y="3264172"/>
                <a:ext cx="511629" cy="369333"/>
                <a:chOff x="5198044" y="2656226"/>
                <a:chExt cx="511629" cy="478860"/>
              </a:xfrm>
            </p:grpSpPr>
            <p:cxnSp>
              <p:nvCxnSpPr>
                <p:cNvPr id="223" name="Connecteur droit 222">
                  <a:extLst>
                    <a:ext uri="{FF2B5EF4-FFF2-40B4-BE49-F238E27FC236}">
                      <a16:creationId xmlns:a16="http://schemas.microsoft.com/office/drawing/2014/main" id="{5373CB83-82E7-C002-70D3-659781C4CA2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198044" y="3135086"/>
                  <a:ext cx="511629" cy="0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4" name="Connecteur droit 223">
                  <a:extLst>
                    <a:ext uri="{FF2B5EF4-FFF2-40B4-BE49-F238E27FC236}">
                      <a16:creationId xmlns:a16="http://schemas.microsoft.com/office/drawing/2014/main" id="{AE17F133-F95E-6CE0-D636-6BA67755F6A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198044" y="3026229"/>
                  <a:ext cx="511629" cy="0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5" name="Connecteur droit 224">
                  <a:extLst>
                    <a:ext uri="{FF2B5EF4-FFF2-40B4-BE49-F238E27FC236}">
                      <a16:creationId xmlns:a16="http://schemas.microsoft.com/office/drawing/2014/main" id="{483D9753-2E87-98C5-4F7E-2CC114E4F6B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198044" y="2852263"/>
                  <a:ext cx="511629" cy="0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6" name="Connecteur droit 225">
                  <a:extLst>
                    <a:ext uri="{FF2B5EF4-FFF2-40B4-BE49-F238E27FC236}">
                      <a16:creationId xmlns:a16="http://schemas.microsoft.com/office/drawing/2014/main" id="{A771B255-B5E9-F33B-FF24-E36CE7678A2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198044" y="2656226"/>
                  <a:ext cx="511629" cy="0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70" name="ZoneTexte 69">
                <a:extLst>
                  <a:ext uri="{FF2B5EF4-FFF2-40B4-BE49-F238E27FC236}">
                    <a16:creationId xmlns:a16="http://schemas.microsoft.com/office/drawing/2014/main" id="{45A3225C-20C6-FD36-3941-D271DC3AC05B}"/>
                  </a:ext>
                </a:extLst>
              </p:cNvPr>
              <p:cNvSpPr txBox="1"/>
              <p:nvPr/>
            </p:nvSpPr>
            <p:spPr>
              <a:xfrm>
                <a:off x="2685457" y="4977211"/>
                <a:ext cx="67518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dirty="0"/>
                  <a:t>0</a:t>
                </a:r>
                <a:r>
                  <a:rPr lang="fr-FR" baseline="30000" dirty="0"/>
                  <a:t>+</a:t>
                </a:r>
                <a:r>
                  <a:rPr lang="fr-FR" baseline="-25000" dirty="0"/>
                  <a:t>g.s. </a:t>
                </a:r>
                <a:r>
                  <a:rPr lang="fr-FR" baseline="-25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</a:t>
                </a:r>
                <a:endParaRPr lang="fr-FR" baseline="30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grpSp>
            <p:nvGrpSpPr>
              <p:cNvPr id="71" name="Groupe 70">
                <a:extLst>
                  <a:ext uri="{FF2B5EF4-FFF2-40B4-BE49-F238E27FC236}">
                    <a16:creationId xmlns:a16="http://schemas.microsoft.com/office/drawing/2014/main" id="{E330BCA6-E6D2-1BCE-1050-4E62D6ABD2BA}"/>
                  </a:ext>
                </a:extLst>
              </p:cNvPr>
              <p:cNvGrpSpPr/>
              <p:nvPr/>
            </p:nvGrpSpPr>
            <p:grpSpPr>
              <a:xfrm>
                <a:off x="2141008" y="2058170"/>
                <a:ext cx="528517" cy="3003686"/>
                <a:chOff x="2141008" y="2058170"/>
                <a:chExt cx="528517" cy="3003686"/>
              </a:xfrm>
            </p:grpSpPr>
            <p:grpSp>
              <p:nvGrpSpPr>
                <p:cNvPr id="111" name="Groupe 110">
                  <a:extLst>
                    <a:ext uri="{FF2B5EF4-FFF2-40B4-BE49-F238E27FC236}">
                      <a16:creationId xmlns:a16="http://schemas.microsoft.com/office/drawing/2014/main" id="{D888D349-CF3C-60EC-AECF-901E7408E17D}"/>
                    </a:ext>
                  </a:extLst>
                </p:cNvPr>
                <p:cNvGrpSpPr/>
                <p:nvPr/>
              </p:nvGrpSpPr>
              <p:grpSpPr>
                <a:xfrm>
                  <a:off x="2157896" y="4865820"/>
                  <a:ext cx="511629" cy="196036"/>
                  <a:chOff x="2157896" y="4582997"/>
                  <a:chExt cx="511629" cy="478860"/>
                </a:xfrm>
              </p:grpSpPr>
              <p:cxnSp>
                <p:nvCxnSpPr>
                  <p:cNvPr id="219" name="Connecteur droit 218">
                    <a:extLst>
                      <a:ext uri="{FF2B5EF4-FFF2-40B4-BE49-F238E27FC236}">
                        <a16:creationId xmlns:a16="http://schemas.microsoft.com/office/drawing/2014/main" id="{9848377F-39A2-93E5-6FA9-B1B05052B82A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157896" y="5061857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20" name="Connecteur droit 219">
                    <a:extLst>
                      <a:ext uri="{FF2B5EF4-FFF2-40B4-BE49-F238E27FC236}">
                        <a16:creationId xmlns:a16="http://schemas.microsoft.com/office/drawing/2014/main" id="{C624D484-CBA3-93BF-FDF6-72560F39CE5B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157896" y="4953000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21" name="Connecteur droit 220">
                    <a:extLst>
                      <a:ext uri="{FF2B5EF4-FFF2-40B4-BE49-F238E27FC236}">
                        <a16:creationId xmlns:a16="http://schemas.microsoft.com/office/drawing/2014/main" id="{8B67AF79-E369-7B5E-6FE9-1559630050DF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157896" y="4779034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22" name="Connecteur droit 221">
                    <a:extLst>
                      <a:ext uri="{FF2B5EF4-FFF2-40B4-BE49-F238E27FC236}">
                        <a16:creationId xmlns:a16="http://schemas.microsoft.com/office/drawing/2014/main" id="{83836C30-B052-C86E-2732-7EDD1110A23B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157896" y="4582997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12" name="Groupe 111">
                  <a:extLst>
                    <a:ext uri="{FF2B5EF4-FFF2-40B4-BE49-F238E27FC236}">
                      <a16:creationId xmlns:a16="http://schemas.microsoft.com/office/drawing/2014/main" id="{BFFCAAFA-1917-35EA-500B-B04A99187A85}"/>
                    </a:ext>
                  </a:extLst>
                </p:cNvPr>
                <p:cNvGrpSpPr/>
                <p:nvPr/>
              </p:nvGrpSpPr>
              <p:grpSpPr>
                <a:xfrm>
                  <a:off x="2157896" y="3777277"/>
                  <a:ext cx="511629" cy="478860"/>
                  <a:chOff x="2413710" y="3733911"/>
                  <a:chExt cx="511629" cy="478860"/>
                </a:xfrm>
              </p:grpSpPr>
              <p:cxnSp>
                <p:nvCxnSpPr>
                  <p:cNvPr id="215" name="Connecteur droit 214">
                    <a:extLst>
                      <a:ext uri="{FF2B5EF4-FFF2-40B4-BE49-F238E27FC236}">
                        <a16:creationId xmlns:a16="http://schemas.microsoft.com/office/drawing/2014/main" id="{44CAEF6F-6298-6D4C-90E4-CB42DE62DF81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13710" y="4212771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16" name="Connecteur droit 215">
                    <a:extLst>
                      <a:ext uri="{FF2B5EF4-FFF2-40B4-BE49-F238E27FC236}">
                        <a16:creationId xmlns:a16="http://schemas.microsoft.com/office/drawing/2014/main" id="{2D077F4E-DFA1-895D-E59A-B66ECABE9DDE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13710" y="4103914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17" name="Connecteur droit 216">
                    <a:extLst>
                      <a:ext uri="{FF2B5EF4-FFF2-40B4-BE49-F238E27FC236}">
                        <a16:creationId xmlns:a16="http://schemas.microsoft.com/office/drawing/2014/main" id="{D38225A0-17D7-0669-379D-AC6B7624E716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13710" y="3929948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18" name="Connecteur droit 217">
                    <a:extLst>
                      <a:ext uri="{FF2B5EF4-FFF2-40B4-BE49-F238E27FC236}">
                        <a16:creationId xmlns:a16="http://schemas.microsoft.com/office/drawing/2014/main" id="{46CD7C30-6648-1405-6F2A-EE8D0DAE5444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13710" y="3733911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13" name="Groupe 112">
                  <a:extLst>
                    <a:ext uri="{FF2B5EF4-FFF2-40B4-BE49-F238E27FC236}">
                      <a16:creationId xmlns:a16="http://schemas.microsoft.com/office/drawing/2014/main" id="{017B0654-153F-F1CB-93C2-CEB062BCCB69}"/>
                    </a:ext>
                  </a:extLst>
                </p:cNvPr>
                <p:cNvGrpSpPr/>
                <p:nvPr/>
              </p:nvGrpSpPr>
              <p:grpSpPr>
                <a:xfrm>
                  <a:off x="2150151" y="3633506"/>
                  <a:ext cx="511629" cy="593965"/>
                  <a:chOff x="2413710" y="3733911"/>
                  <a:chExt cx="511629" cy="478860"/>
                </a:xfrm>
              </p:grpSpPr>
              <p:cxnSp>
                <p:nvCxnSpPr>
                  <p:cNvPr id="211" name="Connecteur droit 210">
                    <a:extLst>
                      <a:ext uri="{FF2B5EF4-FFF2-40B4-BE49-F238E27FC236}">
                        <a16:creationId xmlns:a16="http://schemas.microsoft.com/office/drawing/2014/main" id="{30F07F11-22CA-E52D-5C31-1919E70E4F83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13710" y="4212771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12" name="Connecteur droit 211">
                    <a:extLst>
                      <a:ext uri="{FF2B5EF4-FFF2-40B4-BE49-F238E27FC236}">
                        <a16:creationId xmlns:a16="http://schemas.microsoft.com/office/drawing/2014/main" id="{1C977224-0DCE-3EFE-50AA-7D8EE37562D3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13710" y="4103914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13" name="Connecteur droit 212">
                    <a:extLst>
                      <a:ext uri="{FF2B5EF4-FFF2-40B4-BE49-F238E27FC236}">
                        <a16:creationId xmlns:a16="http://schemas.microsoft.com/office/drawing/2014/main" id="{AA8B1735-3FE2-532A-1BB8-4FF66C246461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13710" y="3929948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14" name="Connecteur droit 213">
                    <a:extLst>
                      <a:ext uri="{FF2B5EF4-FFF2-40B4-BE49-F238E27FC236}">
                        <a16:creationId xmlns:a16="http://schemas.microsoft.com/office/drawing/2014/main" id="{364172D1-8E72-2900-0FE7-F0490F49245F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13710" y="3733911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14" name="Groupe 113">
                  <a:extLst>
                    <a:ext uri="{FF2B5EF4-FFF2-40B4-BE49-F238E27FC236}">
                      <a16:creationId xmlns:a16="http://schemas.microsoft.com/office/drawing/2014/main" id="{76825B61-A1F1-FE48-27F7-56BE1C545402}"/>
                    </a:ext>
                  </a:extLst>
                </p:cNvPr>
                <p:cNvGrpSpPr/>
                <p:nvPr/>
              </p:nvGrpSpPr>
              <p:grpSpPr>
                <a:xfrm>
                  <a:off x="2150150" y="3014174"/>
                  <a:ext cx="511629" cy="665282"/>
                  <a:chOff x="2413710" y="3733911"/>
                  <a:chExt cx="511629" cy="478860"/>
                </a:xfrm>
              </p:grpSpPr>
              <p:cxnSp>
                <p:nvCxnSpPr>
                  <p:cNvPr id="207" name="Connecteur droit 206">
                    <a:extLst>
                      <a:ext uri="{FF2B5EF4-FFF2-40B4-BE49-F238E27FC236}">
                        <a16:creationId xmlns:a16="http://schemas.microsoft.com/office/drawing/2014/main" id="{9BC7FA90-E3D8-6BCD-AD87-C5D8502F5F3A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13710" y="4212771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08" name="Connecteur droit 207">
                    <a:extLst>
                      <a:ext uri="{FF2B5EF4-FFF2-40B4-BE49-F238E27FC236}">
                        <a16:creationId xmlns:a16="http://schemas.microsoft.com/office/drawing/2014/main" id="{F63AB33B-2307-34AA-01AC-BC85211A520F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13710" y="4103914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09" name="Connecteur droit 208">
                    <a:extLst>
                      <a:ext uri="{FF2B5EF4-FFF2-40B4-BE49-F238E27FC236}">
                        <a16:creationId xmlns:a16="http://schemas.microsoft.com/office/drawing/2014/main" id="{09156A3C-3A9E-8E44-8142-A6C8DE38DEF2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13710" y="3929948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10" name="Connecteur droit 209">
                    <a:extLst>
                      <a:ext uri="{FF2B5EF4-FFF2-40B4-BE49-F238E27FC236}">
                        <a16:creationId xmlns:a16="http://schemas.microsoft.com/office/drawing/2014/main" id="{E1072865-1A8B-F317-C8B9-EBC2484099B4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13710" y="3733911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15" name="Groupe 114">
                  <a:extLst>
                    <a:ext uri="{FF2B5EF4-FFF2-40B4-BE49-F238E27FC236}">
                      <a16:creationId xmlns:a16="http://schemas.microsoft.com/office/drawing/2014/main" id="{91C834BC-6C67-216D-5CF8-93C26CFF30FA}"/>
                    </a:ext>
                  </a:extLst>
                </p:cNvPr>
                <p:cNvGrpSpPr/>
                <p:nvPr/>
              </p:nvGrpSpPr>
              <p:grpSpPr>
                <a:xfrm>
                  <a:off x="2150149" y="2854441"/>
                  <a:ext cx="511629" cy="478860"/>
                  <a:chOff x="2413710" y="3733911"/>
                  <a:chExt cx="511629" cy="478860"/>
                </a:xfrm>
              </p:grpSpPr>
              <p:cxnSp>
                <p:nvCxnSpPr>
                  <p:cNvPr id="203" name="Connecteur droit 202">
                    <a:extLst>
                      <a:ext uri="{FF2B5EF4-FFF2-40B4-BE49-F238E27FC236}">
                        <a16:creationId xmlns:a16="http://schemas.microsoft.com/office/drawing/2014/main" id="{040386E2-A665-494E-920F-6903D01EC532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13710" y="4212771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04" name="Connecteur droit 203">
                    <a:extLst>
                      <a:ext uri="{FF2B5EF4-FFF2-40B4-BE49-F238E27FC236}">
                        <a16:creationId xmlns:a16="http://schemas.microsoft.com/office/drawing/2014/main" id="{70F555F8-DE53-5AB4-8B83-0CCDA50EC7DB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13710" y="4103914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05" name="Connecteur droit 204">
                    <a:extLst>
                      <a:ext uri="{FF2B5EF4-FFF2-40B4-BE49-F238E27FC236}">
                        <a16:creationId xmlns:a16="http://schemas.microsoft.com/office/drawing/2014/main" id="{4D1242E4-0E0E-EC6F-0924-F2D7600716D6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13710" y="3929948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06" name="Connecteur droit 205">
                    <a:extLst>
                      <a:ext uri="{FF2B5EF4-FFF2-40B4-BE49-F238E27FC236}">
                        <a16:creationId xmlns:a16="http://schemas.microsoft.com/office/drawing/2014/main" id="{43AA05DB-6971-3AC0-C8EC-835995573D2F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13710" y="3733911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16" name="Groupe 115">
                  <a:extLst>
                    <a:ext uri="{FF2B5EF4-FFF2-40B4-BE49-F238E27FC236}">
                      <a16:creationId xmlns:a16="http://schemas.microsoft.com/office/drawing/2014/main" id="{CF4EED9D-4DDA-D2A3-CB2E-F2A874991433}"/>
                    </a:ext>
                  </a:extLst>
                </p:cNvPr>
                <p:cNvGrpSpPr/>
                <p:nvPr/>
              </p:nvGrpSpPr>
              <p:grpSpPr>
                <a:xfrm>
                  <a:off x="2157896" y="2730472"/>
                  <a:ext cx="511629" cy="478860"/>
                  <a:chOff x="2413710" y="3733911"/>
                  <a:chExt cx="511629" cy="478860"/>
                </a:xfrm>
              </p:grpSpPr>
              <p:cxnSp>
                <p:nvCxnSpPr>
                  <p:cNvPr id="199" name="Connecteur droit 198">
                    <a:extLst>
                      <a:ext uri="{FF2B5EF4-FFF2-40B4-BE49-F238E27FC236}">
                        <a16:creationId xmlns:a16="http://schemas.microsoft.com/office/drawing/2014/main" id="{44F6135B-4F8A-40FB-CB44-A5313D7B346A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13710" y="4212771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00" name="Connecteur droit 199">
                    <a:extLst>
                      <a:ext uri="{FF2B5EF4-FFF2-40B4-BE49-F238E27FC236}">
                        <a16:creationId xmlns:a16="http://schemas.microsoft.com/office/drawing/2014/main" id="{192B45C4-AD76-EB76-43E7-228382959D88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13710" y="4103914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01" name="Connecteur droit 200">
                    <a:extLst>
                      <a:ext uri="{FF2B5EF4-FFF2-40B4-BE49-F238E27FC236}">
                        <a16:creationId xmlns:a16="http://schemas.microsoft.com/office/drawing/2014/main" id="{5034BE15-EDD9-4B98-5CA2-28F432FCD672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13710" y="3929948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02" name="Connecteur droit 201">
                    <a:extLst>
                      <a:ext uri="{FF2B5EF4-FFF2-40B4-BE49-F238E27FC236}">
                        <a16:creationId xmlns:a16="http://schemas.microsoft.com/office/drawing/2014/main" id="{D5426DBC-B35D-0002-645A-A5752D73639A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13710" y="3733911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17" name="Groupe 116">
                  <a:extLst>
                    <a:ext uri="{FF2B5EF4-FFF2-40B4-BE49-F238E27FC236}">
                      <a16:creationId xmlns:a16="http://schemas.microsoft.com/office/drawing/2014/main" id="{E1B93616-D0A3-4FF4-9E92-89CFE2B83FFC}"/>
                    </a:ext>
                  </a:extLst>
                </p:cNvPr>
                <p:cNvGrpSpPr/>
                <p:nvPr/>
              </p:nvGrpSpPr>
              <p:grpSpPr>
                <a:xfrm>
                  <a:off x="2144147" y="2623776"/>
                  <a:ext cx="522515" cy="478860"/>
                  <a:chOff x="2413710" y="3733911"/>
                  <a:chExt cx="522515" cy="478860"/>
                </a:xfrm>
              </p:grpSpPr>
              <p:cxnSp>
                <p:nvCxnSpPr>
                  <p:cNvPr id="195" name="Connecteur droit 194">
                    <a:extLst>
                      <a:ext uri="{FF2B5EF4-FFF2-40B4-BE49-F238E27FC236}">
                        <a16:creationId xmlns:a16="http://schemas.microsoft.com/office/drawing/2014/main" id="{87DA8AED-6DA8-6F89-FB5F-B734098217AE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13710" y="4212771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96" name="Connecteur droit 195">
                    <a:extLst>
                      <a:ext uri="{FF2B5EF4-FFF2-40B4-BE49-F238E27FC236}">
                        <a16:creationId xmlns:a16="http://schemas.microsoft.com/office/drawing/2014/main" id="{23D61CFC-8D53-A2B8-CC61-B552E4A75773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24596" y="4103914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97" name="Connecteur droit 196">
                    <a:extLst>
                      <a:ext uri="{FF2B5EF4-FFF2-40B4-BE49-F238E27FC236}">
                        <a16:creationId xmlns:a16="http://schemas.microsoft.com/office/drawing/2014/main" id="{357B71A4-EC41-A6A3-FF3F-8DD71626DECC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13710" y="3929948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98" name="Connecteur droit 197">
                    <a:extLst>
                      <a:ext uri="{FF2B5EF4-FFF2-40B4-BE49-F238E27FC236}">
                        <a16:creationId xmlns:a16="http://schemas.microsoft.com/office/drawing/2014/main" id="{7E6B4D58-36C1-B0D1-3C45-782AB79BC718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13710" y="3733911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18" name="Groupe 117">
                  <a:extLst>
                    <a:ext uri="{FF2B5EF4-FFF2-40B4-BE49-F238E27FC236}">
                      <a16:creationId xmlns:a16="http://schemas.microsoft.com/office/drawing/2014/main" id="{DE0BD95D-89F2-B257-882A-1D0A1EF6B758}"/>
                    </a:ext>
                  </a:extLst>
                </p:cNvPr>
                <p:cNvGrpSpPr/>
                <p:nvPr/>
              </p:nvGrpSpPr>
              <p:grpSpPr>
                <a:xfrm>
                  <a:off x="2144147" y="2318029"/>
                  <a:ext cx="522515" cy="478860"/>
                  <a:chOff x="2413710" y="3733911"/>
                  <a:chExt cx="522515" cy="478860"/>
                </a:xfrm>
              </p:grpSpPr>
              <p:cxnSp>
                <p:nvCxnSpPr>
                  <p:cNvPr id="191" name="Connecteur droit 190">
                    <a:extLst>
                      <a:ext uri="{FF2B5EF4-FFF2-40B4-BE49-F238E27FC236}">
                        <a16:creationId xmlns:a16="http://schemas.microsoft.com/office/drawing/2014/main" id="{E181660E-9993-9484-6A35-45B06687D33A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24596" y="4212771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92" name="Connecteur droit 191">
                    <a:extLst>
                      <a:ext uri="{FF2B5EF4-FFF2-40B4-BE49-F238E27FC236}">
                        <a16:creationId xmlns:a16="http://schemas.microsoft.com/office/drawing/2014/main" id="{21EC0762-065F-8154-9969-351C79B3C4A2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13710" y="4103914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93" name="Connecteur droit 192">
                    <a:extLst>
                      <a:ext uri="{FF2B5EF4-FFF2-40B4-BE49-F238E27FC236}">
                        <a16:creationId xmlns:a16="http://schemas.microsoft.com/office/drawing/2014/main" id="{5F2B74BE-C802-21E0-6760-07933DAC9D98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13710" y="3929948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94" name="Connecteur droit 193">
                    <a:extLst>
                      <a:ext uri="{FF2B5EF4-FFF2-40B4-BE49-F238E27FC236}">
                        <a16:creationId xmlns:a16="http://schemas.microsoft.com/office/drawing/2014/main" id="{95BAFBDD-9AC3-6B59-7AC5-5B48C3103129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13710" y="3733911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69" name="Groupe 168">
                  <a:extLst>
                    <a:ext uri="{FF2B5EF4-FFF2-40B4-BE49-F238E27FC236}">
                      <a16:creationId xmlns:a16="http://schemas.microsoft.com/office/drawing/2014/main" id="{0D6AF094-0A8D-A342-960F-892F1C35588F}"/>
                    </a:ext>
                  </a:extLst>
                </p:cNvPr>
                <p:cNvGrpSpPr/>
                <p:nvPr/>
              </p:nvGrpSpPr>
              <p:grpSpPr>
                <a:xfrm>
                  <a:off x="2144147" y="2242993"/>
                  <a:ext cx="511629" cy="206369"/>
                  <a:chOff x="2413710" y="3733911"/>
                  <a:chExt cx="511629" cy="478860"/>
                </a:xfrm>
              </p:grpSpPr>
              <p:cxnSp>
                <p:nvCxnSpPr>
                  <p:cNvPr id="187" name="Connecteur droit 186">
                    <a:extLst>
                      <a:ext uri="{FF2B5EF4-FFF2-40B4-BE49-F238E27FC236}">
                        <a16:creationId xmlns:a16="http://schemas.microsoft.com/office/drawing/2014/main" id="{A3803220-4F35-93F1-907B-371BDB534735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13710" y="4212771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88" name="Connecteur droit 187">
                    <a:extLst>
                      <a:ext uri="{FF2B5EF4-FFF2-40B4-BE49-F238E27FC236}">
                        <a16:creationId xmlns:a16="http://schemas.microsoft.com/office/drawing/2014/main" id="{CE943339-1B49-EF22-D12E-8099415B4E1C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13710" y="4103914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89" name="Connecteur droit 188">
                    <a:extLst>
                      <a:ext uri="{FF2B5EF4-FFF2-40B4-BE49-F238E27FC236}">
                        <a16:creationId xmlns:a16="http://schemas.microsoft.com/office/drawing/2014/main" id="{F2FBC39D-0054-9255-8564-5FE25595ECFF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13710" y="3929948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90" name="Connecteur droit 189">
                    <a:extLst>
                      <a:ext uri="{FF2B5EF4-FFF2-40B4-BE49-F238E27FC236}">
                        <a16:creationId xmlns:a16="http://schemas.microsoft.com/office/drawing/2014/main" id="{7127B863-EB47-7CC0-51BC-3FE48AA6E280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13710" y="3733911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72" name="Groupe 171">
                  <a:extLst>
                    <a:ext uri="{FF2B5EF4-FFF2-40B4-BE49-F238E27FC236}">
                      <a16:creationId xmlns:a16="http://schemas.microsoft.com/office/drawing/2014/main" id="{1D1A544F-6913-1624-5EA6-3DE3BD6A7EAE}"/>
                    </a:ext>
                  </a:extLst>
                </p:cNvPr>
                <p:cNvGrpSpPr/>
                <p:nvPr/>
              </p:nvGrpSpPr>
              <p:grpSpPr>
                <a:xfrm>
                  <a:off x="2142781" y="2110664"/>
                  <a:ext cx="511629" cy="444534"/>
                  <a:chOff x="2413710" y="3733911"/>
                  <a:chExt cx="511629" cy="478860"/>
                </a:xfrm>
              </p:grpSpPr>
              <p:cxnSp>
                <p:nvCxnSpPr>
                  <p:cNvPr id="183" name="Connecteur droit 182">
                    <a:extLst>
                      <a:ext uri="{FF2B5EF4-FFF2-40B4-BE49-F238E27FC236}">
                        <a16:creationId xmlns:a16="http://schemas.microsoft.com/office/drawing/2014/main" id="{7F5162BF-CC73-BFC9-42F4-A35E4A963BF2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13710" y="4212771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84" name="Connecteur droit 183">
                    <a:extLst>
                      <a:ext uri="{FF2B5EF4-FFF2-40B4-BE49-F238E27FC236}">
                        <a16:creationId xmlns:a16="http://schemas.microsoft.com/office/drawing/2014/main" id="{E021BAFD-34DD-3EAC-64E7-CBD0EE578F9A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13710" y="4103914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85" name="Connecteur droit 184">
                    <a:extLst>
                      <a:ext uri="{FF2B5EF4-FFF2-40B4-BE49-F238E27FC236}">
                        <a16:creationId xmlns:a16="http://schemas.microsoft.com/office/drawing/2014/main" id="{D6300125-506D-CBEE-5434-AE0DA108F415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13710" y="3929948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86" name="Connecteur droit 185">
                    <a:extLst>
                      <a:ext uri="{FF2B5EF4-FFF2-40B4-BE49-F238E27FC236}">
                        <a16:creationId xmlns:a16="http://schemas.microsoft.com/office/drawing/2014/main" id="{06139399-E81D-0FD3-6501-19C6C0A9B032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13710" y="3733911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73" name="Groupe 172">
                  <a:extLst>
                    <a:ext uri="{FF2B5EF4-FFF2-40B4-BE49-F238E27FC236}">
                      <a16:creationId xmlns:a16="http://schemas.microsoft.com/office/drawing/2014/main" id="{59C996C3-16E9-EF63-52FB-5F429516BA74}"/>
                    </a:ext>
                  </a:extLst>
                </p:cNvPr>
                <p:cNvGrpSpPr/>
                <p:nvPr/>
              </p:nvGrpSpPr>
              <p:grpSpPr>
                <a:xfrm>
                  <a:off x="2157896" y="2058170"/>
                  <a:ext cx="511629" cy="118672"/>
                  <a:chOff x="2413710" y="3733911"/>
                  <a:chExt cx="511629" cy="478860"/>
                </a:xfrm>
              </p:grpSpPr>
              <p:cxnSp>
                <p:nvCxnSpPr>
                  <p:cNvPr id="179" name="Connecteur droit 178">
                    <a:extLst>
                      <a:ext uri="{FF2B5EF4-FFF2-40B4-BE49-F238E27FC236}">
                        <a16:creationId xmlns:a16="http://schemas.microsoft.com/office/drawing/2014/main" id="{ADC34447-11F7-CB7F-AC8E-B6B7FEC332DD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13710" y="4212771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80" name="Connecteur droit 179">
                    <a:extLst>
                      <a:ext uri="{FF2B5EF4-FFF2-40B4-BE49-F238E27FC236}">
                        <a16:creationId xmlns:a16="http://schemas.microsoft.com/office/drawing/2014/main" id="{A55EEE73-E264-6620-E49A-561D8411DE10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13710" y="4103914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81" name="Connecteur droit 180">
                    <a:extLst>
                      <a:ext uri="{FF2B5EF4-FFF2-40B4-BE49-F238E27FC236}">
                        <a16:creationId xmlns:a16="http://schemas.microsoft.com/office/drawing/2014/main" id="{E98182F5-3749-4311-F0D0-F72932FEEBBA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13710" y="3929948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82" name="Connecteur droit 181">
                    <a:extLst>
                      <a:ext uri="{FF2B5EF4-FFF2-40B4-BE49-F238E27FC236}">
                        <a16:creationId xmlns:a16="http://schemas.microsoft.com/office/drawing/2014/main" id="{D90B68CD-A105-DA7B-9742-7FE42509EF78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13710" y="3733911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74" name="Groupe 173">
                  <a:extLst>
                    <a:ext uri="{FF2B5EF4-FFF2-40B4-BE49-F238E27FC236}">
                      <a16:creationId xmlns:a16="http://schemas.microsoft.com/office/drawing/2014/main" id="{A93D402A-B309-F29B-157E-7BEF99260654}"/>
                    </a:ext>
                  </a:extLst>
                </p:cNvPr>
                <p:cNvGrpSpPr/>
                <p:nvPr/>
              </p:nvGrpSpPr>
              <p:grpSpPr>
                <a:xfrm>
                  <a:off x="2141008" y="4038103"/>
                  <a:ext cx="511629" cy="593965"/>
                  <a:chOff x="2413710" y="3733911"/>
                  <a:chExt cx="511629" cy="478860"/>
                </a:xfrm>
              </p:grpSpPr>
              <p:cxnSp>
                <p:nvCxnSpPr>
                  <p:cNvPr id="175" name="Connecteur droit 174">
                    <a:extLst>
                      <a:ext uri="{FF2B5EF4-FFF2-40B4-BE49-F238E27FC236}">
                        <a16:creationId xmlns:a16="http://schemas.microsoft.com/office/drawing/2014/main" id="{D7CC9BA2-A50A-CB66-FAAE-04EFCFCFA0C2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13710" y="4212771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76" name="Connecteur droit 175">
                    <a:extLst>
                      <a:ext uri="{FF2B5EF4-FFF2-40B4-BE49-F238E27FC236}">
                        <a16:creationId xmlns:a16="http://schemas.microsoft.com/office/drawing/2014/main" id="{C70A8847-46F2-ABA2-0339-77E0F2DA27D5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13710" y="4103914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77" name="Connecteur droit 176">
                    <a:extLst>
                      <a:ext uri="{FF2B5EF4-FFF2-40B4-BE49-F238E27FC236}">
                        <a16:creationId xmlns:a16="http://schemas.microsoft.com/office/drawing/2014/main" id="{DF2AEC59-3B7B-94D7-0E69-622F2692529B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13710" y="3929948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78" name="Connecteur droit 177">
                    <a:extLst>
                      <a:ext uri="{FF2B5EF4-FFF2-40B4-BE49-F238E27FC236}">
                        <a16:creationId xmlns:a16="http://schemas.microsoft.com/office/drawing/2014/main" id="{A35A196A-243C-6014-9F5F-1E11B0935A8A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13710" y="3733911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cxnSp>
            <p:nvCxnSpPr>
              <p:cNvPr id="78" name="Connecteur droit 77">
                <a:extLst>
                  <a:ext uri="{FF2B5EF4-FFF2-40B4-BE49-F238E27FC236}">
                    <a16:creationId xmlns:a16="http://schemas.microsoft.com/office/drawing/2014/main" id="{C970B44D-BEA6-AA2E-0E60-68B8CA1238B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141008" y="2493814"/>
                <a:ext cx="511629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9" name="Connecteur droit 78">
                <a:extLst>
                  <a:ext uri="{FF2B5EF4-FFF2-40B4-BE49-F238E27FC236}">
                    <a16:creationId xmlns:a16="http://schemas.microsoft.com/office/drawing/2014/main" id="{4C02AB02-7A30-2E36-17D3-78F7D725E54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161032" y="2102193"/>
                <a:ext cx="511629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81" name="Groupe 80">
                <a:extLst>
                  <a:ext uri="{FF2B5EF4-FFF2-40B4-BE49-F238E27FC236}">
                    <a16:creationId xmlns:a16="http://schemas.microsoft.com/office/drawing/2014/main" id="{8528D393-A594-D23E-75DF-63DFDBF2B661}"/>
                  </a:ext>
                </a:extLst>
              </p:cNvPr>
              <p:cNvGrpSpPr/>
              <p:nvPr/>
            </p:nvGrpSpPr>
            <p:grpSpPr>
              <a:xfrm>
                <a:off x="386314" y="1033038"/>
                <a:ext cx="9746706" cy="5302036"/>
                <a:chOff x="386314" y="1033038"/>
                <a:chExt cx="9746706" cy="5302036"/>
              </a:xfrm>
            </p:grpSpPr>
            <p:grpSp>
              <p:nvGrpSpPr>
                <p:cNvPr id="91" name="Groupe 90">
                  <a:extLst>
                    <a:ext uri="{FF2B5EF4-FFF2-40B4-BE49-F238E27FC236}">
                      <a16:creationId xmlns:a16="http://schemas.microsoft.com/office/drawing/2014/main" id="{1053272A-8E4A-B3C4-761E-D78E9F8C806E}"/>
                    </a:ext>
                  </a:extLst>
                </p:cNvPr>
                <p:cNvGrpSpPr/>
                <p:nvPr/>
              </p:nvGrpSpPr>
              <p:grpSpPr>
                <a:xfrm>
                  <a:off x="386314" y="1033038"/>
                  <a:ext cx="9746706" cy="5156454"/>
                  <a:chOff x="386314" y="1033038"/>
                  <a:chExt cx="9746706" cy="5156454"/>
                </a:xfrm>
              </p:grpSpPr>
              <p:grpSp>
                <p:nvGrpSpPr>
                  <p:cNvPr id="98" name="Groupe 97">
                    <a:extLst>
                      <a:ext uri="{FF2B5EF4-FFF2-40B4-BE49-F238E27FC236}">
                        <a16:creationId xmlns:a16="http://schemas.microsoft.com/office/drawing/2014/main" id="{DC49BE37-98E3-3905-D3BB-B5DF61F41996}"/>
                      </a:ext>
                    </a:extLst>
                  </p:cNvPr>
                  <p:cNvGrpSpPr/>
                  <p:nvPr/>
                </p:nvGrpSpPr>
                <p:grpSpPr>
                  <a:xfrm>
                    <a:off x="386314" y="1033038"/>
                    <a:ext cx="9746706" cy="4582401"/>
                    <a:chOff x="4844727" y="1446205"/>
                    <a:chExt cx="8110771" cy="4751324"/>
                  </a:xfrm>
                </p:grpSpPr>
                <p:sp>
                  <p:nvSpPr>
                    <p:cNvPr id="107" name="ZoneTexte 106">
                      <a:extLst>
                        <a:ext uri="{FF2B5EF4-FFF2-40B4-BE49-F238E27FC236}">
                          <a16:creationId xmlns:a16="http://schemas.microsoft.com/office/drawing/2014/main" id="{A5996E88-629C-07FB-CA45-C4628847B039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4902218" y="1446205"/>
                      <a:ext cx="413791" cy="478684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pPr algn="ctr"/>
                      <a:r>
                        <a:rPr lang="fr-FR" sz="2400" dirty="0"/>
                        <a:t>Ep</a:t>
                      </a:r>
                    </a:p>
                  </p:txBody>
                </p:sp>
                <p:grpSp>
                  <p:nvGrpSpPr>
                    <p:cNvPr id="108" name="Groupe 107">
                      <a:extLst>
                        <a:ext uri="{FF2B5EF4-FFF2-40B4-BE49-F238E27FC236}">
                          <a16:creationId xmlns:a16="http://schemas.microsoft.com/office/drawing/2014/main" id="{060CF186-B1BA-0E34-B9DA-FF62AF4AEDE3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4844727" y="1464343"/>
                      <a:ext cx="8110771" cy="4733186"/>
                      <a:chOff x="4844727" y="1464343"/>
                      <a:chExt cx="8110771" cy="4733186"/>
                    </a:xfrm>
                  </p:grpSpPr>
                  <p:cxnSp>
                    <p:nvCxnSpPr>
                      <p:cNvPr id="109" name="Connecteur droit avec flèche 108">
                        <a:extLst>
                          <a:ext uri="{FF2B5EF4-FFF2-40B4-BE49-F238E27FC236}">
                            <a16:creationId xmlns:a16="http://schemas.microsoft.com/office/drawing/2014/main" id="{13F10541-8B9B-7D53-B8EC-221D64D9FB58}"/>
                          </a:ext>
                        </a:extLst>
                      </p:cNvPr>
                      <p:cNvCxnSpPr>
                        <a:cxnSpLocks/>
                      </p:cNvCxnSpPr>
                      <p:nvPr/>
                    </p:nvCxnSpPr>
                    <p:spPr>
                      <a:xfrm>
                        <a:off x="4844727" y="6187142"/>
                        <a:ext cx="8110771" cy="0"/>
                      </a:xfrm>
                      <a:prstGeom prst="straightConnector1">
                        <a:avLst/>
                      </a:prstGeom>
                      <a:ln w="28575">
                        <a:tailEnd type="triangle"/>
                      </a:ln>
                    </p:spPr>
                    <p:style>
                      <a:lnRef idx="1">
                        <a:schemeClr val="dk1"/>
                      </a:lnRef>
                      <a:fillRef idx="0">
                        <a:schemeClr val="dk1"/>
                      </a:fillRef>
                      <a:effectRef idx="0">
                        <a:schemeClr val="dk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110" name="Connecteur droit avec flèche 109">
                        <a:extLst>
                          <a:ext uri="{FF2B5EF4-FFF2-40B4-BE49-F238E27FC236}">
                            <a16:creationId xmlns:a16="http://schemas.microsoft.com/office/drawing/2014/main" id="{E5B1B5F3-FA28-248A-56CC-E77A5334610E}"/>
                          </a:ext>
                        </a:extLst>
                      </p:cNvPr>
                      <p:cNvCxnSpPr>
                        <a:cxnSpLocks/>
                      </p:cNvCxnSpPr>
                      <p:nvPr/>
                    </p:nvCxnSpPr>
                    <p:spPr>
                      <a:xfrm flipV="1">
                        <a:off x="5326764" y="1464343"/>
                        <a:ext cx="24327" cy="4733186"/>
                      </a:xfrm>
                      <a:prstGeom prst="straightConnector1">
                        <a:avLst/>
                      </a:prstGeom>
                      <a:ln w="28575">
                        <a:tailEnd type="triangle"/>
                      </a:ln>
                    </p:spPr>
                    <p:style>
                      <a:lnRef idx="1">
                        <a:schemeClr val="dk1"/>
                      </a:lnRef>
                      <a:fillRef idx="0">
                        <a:schemeClr val="dk1"/>
                      </a:fillRef>
                      <a:effectRef idx="0">
                        <a:schemeClr val="dk1"/>
                      </a:effectRef>
                      <a:fontRef idx="minor">
                        <a:schemeClr val="tx1"/>
                      </a:fontRef>
                    </p:style>
                  </p:cxnSp>
                </p:grpSp>
              </p:grpSp>
              <p:sp>
                <p:nvSpPr>
                  <p:cNvPr id="101" name="Forme libre : forme 100">
                    <a:extLst>
                      <a:ext uri="{FF2B5EF4-FFF2-40B4-BE49-F238E27FC236}">
                        <a16:creationId xmlns:a16="http://schemas.microsoft.com/office/drawing/2014/main" id="{96344C8F-8CFF-64B7-6F60-6740A1E146EC}"/>
                      </a:ext>
                    </a:extLst>
                  </p:cNvPr>
                  <p:cNvSpPr/>
                  <p:nvPr/>
                </p:nvSpPr>
                <p:spPr>
                  <a:xfrm>
                    <a:off x="1008805" y="1363752"/>
                    <a:ext cx="7405705" cy="4651769"/>
                  </a:xfrm>
                  <a:custGeom>
                    <a:avLst/>
                    <a:gdLst>
                      <a:gd name="connsiteX0" fmla="*/ 0 w 5184843"/>
                      <a:gd name="connsiteY0" fmla="*/ 0 h 4278196"/>
                      <a:gd name="connsiteX1" fmla="*/ 875490 w 5184843"/>
                      <a:gd name="connsiteY1" fmla="*/ 4260714 h 4278196"/>
                      <a:gd name="connsiteX2" fmla="*/ 3025302 w 5184843"/>
                      <a:gd name="connsiteY2" fmla="*/ 1556425 h 4278196"/>
                      <a:gd name="connsiteX3" fmla="*/ 3988341 w 5184843"/>
                      <a:gd name="connsiteY3" fmla="*/ 2733472 h 4278196"/>
                      <a:gd name="connsiteX4" fmla="*/ 4805464 w 5184843"/>
                      <a:gd name="connsiteY4" fmla="*/ 1498059 h 4278196"/>
                      <a:gd name="connsiteX5" fmla="*/ 5184843 w 5184843"/>
                      <a:gd name="connsiteY5" fmla="*/ 1313234 h 4278196"/>
                      <a:gd name="connsiteX0" fmla="*/ 0 w 5184843"/>
                      <a:gd name="connsiteY0" fmla="*/ 0 h 4323991"/>
                      <a:gd name="connsiteX1" fmla="*/ 875490 w 5184843"/>
                      <a:gd name="connsiteY1" fmla="*/ 4260714 h 4323991"/>
                      <a:gd name="connsiteX2" fmla="*/ 2282188 w 5184843"/>
                      <a:gd name="connsiteY2" fmla="*/ 2485724 h 4323991"/>
                      <a:gd name="connsiteX3" fmla="*/ 3025302 w 5184843"/>
                      <a:gd name="connsiteY3" fmla="*/ 1556425 h 4323991"/>
                      <a:gd name="connsiteX4" fmla="*/ 3988341 w 5184843"/>
                      <a:gd name="connsiteY4" fmla="*/ 2733472 h 4323991"/>
                      <a:gd name="connsiteX5" fmla="*/ 4805464 w 5184843"/>
                      <a:gd name="connsiteY5" fmla="*/ 1498059 h 4323991"/>
                      <a:gd name="connsiteX6" fmla="*/ 5184843 w 5184843"/>
                      <a:gd name="connsiteY6" fmla="*/ 1313234 h 4323991"/>
                      <a:gd name="connsiteX0" fmla="*/ 0 w 5184843"/>
                      <a:gd name="connsiteY0" fmla="*/ 0 h 4361108"/>
                      <a:gd name="connsiteX1" fmla="*/ 875490 w 5184843"/>
                      <a:gd name="connsiteY1" fmla="*/ 4260714 h 4361108"/>
                      <a:gd name="connsiteX2" fmla="*/ 2192977 w 5184843"/>
                      <a:gd name="connsiteY2" fmla="*/ 2899261 h 4361108"/>
                      <a:gd name="connsiteX3" fmla="*/ 3025302 w 5184843"/>
                      <a:gd name="connsiteY3" fmla="*/ 1556425 h 4361108"/>
                      <a:gd name="connsiteX4" fmla="*/ 3988341 w 5184843"/>
                      <a:gd name="connsiteY4" fmla="*/ 2733472 h 4361108"/>
                      <a:gd name="connsiteX5" fmla="*/ 4805464 w 5184843"/>
                      <a:gd name="connsiteY5" fmla="*/ 1498059 h 4361108"/>
                      <a:gd name="connsiteX6" fmla="*/ 5184843 w 5184843"/>
                      <a:gd name="connsiteY6" fmla="*/ 1313234 h 4361108"/>
                      <a:gd name="connsiteX0" fmla="*/ 0 w 5184843"/>
                      <a:gd name="connsiteY0" fmla="*/ 0 h 4260859"/>
                      <a:gd name="connsiteX1" fmla="*/ 875490 w 5184843"/>
                      <a:gd name="connsiteY1" fmla="*/ 4260714 h 4260859"/>
                      <a:gd name="connsiteX2" fmla="*/ 2192977 w 5184843"/>
                      <a:gd name="connsiteY2" fmla="*/ 2899261 h 4260859"/>
                      <a:gd name="connsiteX3" fmla="*/ 3025302 w 5184843"/>
                      <a:gd name="connsiteY3" fmla="*/ 1556425 h 4260859"/>
                      <a:gd name="connsiteX4" fmla="*/ 3988341 w 5184843"/>
                      <a:gd name="connsiteY4" fmla="*/ 2733472 h 4260859"/>
                      <a:gd name="connsiteX5" fmla="*/ 4805464 w 5184843"/>
                      <a:gd name="connsiteY5" fmla="*/ 1498059 h 4260859"/>
                      <a:gd name="connsiteX6" fmla="*/ 5184843 w 5184843"/>
                      <a:gd name="connsiteY6" fmla="*/ 1313234 h 4260859"/>
                      <a:gd name="connsiteX0" fmla="*/ 0 w 5184843"/>
                      <a:gd name="connsiteY0" fmla="*/ 0 h 4260859"/>
                      <a:gd name="connsiteX1" fmla="*/ 875490 w 5184843"/>
                      <a:gd name="connsiteY1" fmla="*/ 4260714 h 4260859"/>
                      <a:gd name="connsiteX2" fmla="*/ 2192977 w 5184843"/>
                      <a:gd name="connsiteY2" fmla="*/ 2899261 h 4260859"/>
                      <a:gd name="connsiteX3" fmla="*/ 3025302 w 5184843"/>
                      <a:gd name="connsiteY3" fmla="*/ 1556425 h 4260859"/>
                      <a:gd name="connsiteX4" fmla="*/ 3988341 w 5184843"/>
                      <a:gd name="connsiteY4" fmla="*/ 2733472 h 4260859"/>
                      <a:gd name="connsiteX5" fmla="*/ 4805464 w 5184843"/>
                      <a:gd name="connsiteY5" fmla="*/ 1498059 h 4260859"/>
                      <a:gd name="connsiteX6" fmla="*/ 5184843 w 5184843"/>
                      <a:gd name="connsiteY6" fmla="*/ 1313234 h 4260859"/>
                      <a:gd name="connsiteX0" fmla="*/ 0 w 6174281"/>
                      <a:gd name="connsiteY0" fmla="*/ 0 h 4823252"/>
                      <a:gd name="connsiteX1" fmla="*/ 875490 w 6174281"/>
                      <a:gd name="connsiteY1" fmla="*/ 4260714 h 4823252"/>
                      <a:gd name="connsiteX2" fmla="*/ 2192977 w 6174281"/>
                      <a:gd name="connsiteY2" fmla="*/ 2899261 h 4823252"/>
                      <a:gd name="connsiteX3" fmla="*/ 3025302 w 6174281"/>
                      <a:gd name="connsiteY3" fmla="*/ 1556425 h 4823252"/>
                      <a:gd name="connsiteX4" fmla="*/ 3988341 w 6174281"/>
                      <a:gd name="connsiteY4" fmla="*/ 2733472 h 4823252"/>
                      <a:gd name="connsiteX5" fmla="*/ 4805464 w 6174281"/>
                      <a:gd name="connsiteY5" fmla="*/ 1498059 h 4823252"/>
                      <a:gd name="connsiteX6" fmla="*/ 6174281 w 6174281"/>
                      <a:gd name="connsiteY6" fmla="*/ 4823252 h 4823252"/>
                      <a:gd name="connsiteX0" fmla="*/ 0 w 6174281"/>
                      <a:gd name="connsiteY0" fmla="*/ 0 h 4823252"/>
                      <a:gd name="connsiteX1" fmla="*/ 875490 w 6174281"/>
                      <a:gd name="connsiteY1" fmla="*/ 4260714 h 4823252"/>
                      <a:gd name="connsiteX2" fmla="*/ 2192977 w 6174281"/>
                      <a:gd name="connsiteY2" fmla="*/ 2899261 h 4823252"/>
                      <a:gd name="connsiteX3" fmla="*/ 3025302 w 6174281"/>
                      <a:gd name="connsiteY3" fmla="*/ 1556425 h 4823252"/>
                      <a:gd name="connsiteX4" fmla="*/ 3988341 w 6174281"/>
                      <a:gd name="connsiteY4" fmla="*/ 2733472 h 4823252"/>
                      <a:gd name="connsiteX5" fmla="*/ 4805464 w 6174281"/>
                      <a:gd name="connsiteY5" fmla="*/ 1498059 h 4823252"/>
                      <a:gd name="connsiteX6" fmla="*/ 6174281 w 6174281"/>
                      <a:gd name="connsiteY6" fmla="*/ 4823252 h 4823252"/>
                      <a:gd name="connsiteX0" fmla="*/ 0 w 6174281"/>
                      <a:gd name="connsiteY0" fmla="*/ 0 h 4823252"/>
                      <a:gd name="connsiteX1" fmla="*/ 875490 w 6174281"/>
                      <a:gd name="connsiteY1" fmla="*/ 4260714 h 4823252"/>
                      <a:gd name="connsiteX2" fmla="*/ 2192977 w 6174281"/>
                      <a:gd name="connsiteY2" fmla="*/ 2899261 h 4823252"/>
                      <a:gd name="connsiteX3" fmla="*/ 3025302 w 6174281"/>
                      <a:gd name="connsiteY3" fmla="*/ 1556425 h 4823252"/>
                      <a:gd name="connsiteX4" fmla="*/ 3988341 w 6174281"/>
                      <a:gd name="connsiteY4" fmla="*/ 2733472 h 4823252"/>
                      <a:gd name="connsiteX5" fmla="*/ 4805464 w 6174281"/>
                      <a:gd name="connsiteY5" fmla="*/ 1498059 h 4823252"/>
                      <a:gd name="connsiteX6" fmla="*/ 6174281 w 6174281"/>
                      <a:gd name="connsiteY6" fmla="*/ 4823252 h 4823252"/>
                      <a:gd name="connsiteX0" fmla="*/ 0 w 6174281"/>
                      <a:gd name="connsiteY0" fmla="*/ 0 h 4823252"/>
                      <a:gd name="connsiteX1" fmla="*/ 875490 w 6174281"/>
                      <a:gd name="connsiteY1" fmla="*/ 4260714 h 4823252"/>
                      <a:gd name="connsiteX2" fmla="*/ 2192977 w 6174281"/>
                      <a:gd name="connsiteY2" fmla="*/ 2899261 h 4823252"/>
                      <a:gd name="connsiteX3" fmla="*/ 3025302 w 6174281"/>
                      <a:gd name="connsiteY3" fmla="*/ 1556425 h 4823252"/>
                      <a:gd name="connsiteX4" fmla="*/ 3988341 w 6174281"/>
                      <a:gd name="connsiteY4" fmla="*/ 2733472 h 4823252"/>
                      <a:gd name="connsiteX5" fmla="*/ 5008218 w 6174281"/>
                      <a:gd name="connsiteY5" fmla="*/ 1498059 h 4823252"/>
                      <a:gd name="connsiteX6" fmla="*/ 6174281 w 6174281"/>
                      <a:gd name="connsiteY6" fmla="*/ 4823252 h 4823252"/>
                      <a:gd name="connsiteX0" fmla="*/ 0 w 6174281"/>
                      <a:gd name="connsiteY0" fmla="*/ 0 h 4823252"/>
                      <a:gd name="connsiteX1" fmla="*/ 875490 w 6174281"/>
                      <a:gd name="connsiteY1" fmla="*/ 4260714 h 4823252"/>
                      <a:gd name="connsiteX2" fmla="*/ 2192977 w 6174281"/>
                      <a:gd name="connsiteY2" fmla="*/ 2899261 h 4823252"/>
                      <a:gd name="connsiteX3" fmla="*/ 3179394 w 6174281"/>
                      <a:gd name="connsiteY3" fmla="*/ 1445477 h 4823252"/>
                      <a:gd name="connsiteX4" fmla="*/ 3988341 w 6174281"/>
                      <a:gd name="connsiteY4" fmla="*/ 2733472 h 4823252"/>
                      <a:gd name="connsiteX5" fmla="*/ 5008218 w 6174281"/>
                      <a:gd name="connsiteY5" fmla="*/ 1498059 h 4823252"/>
                      <a:gd name="connsiteX6" fmla="*/ 6174281 w 6174281"/>
                      <a:gd name="connsiteY6" fmla="*/ 4823252 h 4823252"/>
                      <a:gd name="connsiteX0" fmla="*/ 0 w 6174281"/>
                      <a:gd name="connsiteY0" fmla="*/ 0 h 4823252"/>
                      <a:gd name="connsiteX1" fmla="*/ 875490 w 6174281"/>
                      <a:gd name="connsiteY1" fmla="*/ 4260714 h 4823252"/>
                      <a:gd name="connsiteX2" fmla="*/ 2192977 w 6174281"/>
                      <a:gd name="connsiteY2" fmla="*/ 2899261 h 4823252"/>
                      <a:gd name="connsiteX3" fmla="*/ 3179394 w 6174281"/>
                      <a:gd name="connsiteY3" fmla="*/ 1445477 h 4823252"/>
                      <a:gd name="connsiteX4" fmla="*/ 3988341 w 6174281"/>
                      <a:gd name="connsiteY4" fmla="*/ 2733472 h 4823252"/>
                      <a:gd name="connsiteX5" fmla="*/ 5008218 w 6174281"/>
                      <a:gd name="connsiteY5" fmla="*/ 1498059 h 4823252"/>
                      <a:gd name="connsiteX6" fmla="*/ 6174281 w 6174281"/>
                      <a:gd name="connsiteY6" fmla="*/ 4823252 h 4823252"/>
                      <a:gd name="connsiteX0" fmla="*/ 0 w 6174281"/>
                      <a:gd name="connsiteY0" fmla="*/ 0 h 4823252"/>
                      <a:gd name="connsiteX1" fmla="*/ 875490 w 6174281"/>
                      <a:gd name="connsiteY1" fmla="*/ 4260714 h 4823252"/>
                      <a:gd name="connsiteX2" fmla="*/ 2192977 w 6174281"/>
                      <a:gd name="connsiteY2" fmla="*/ 2899261 h 4823252"/>
                      <a:gd name="connsiteX3" fmla="*/ 3179394 w 6174281"/>
                      <a:gd name="connsiteY3" fmla="*/ 1445477 h 4823252"/>
                      <a:gd name="connsiteX4" fmla="*/ 3988341 w 6174281"/>
                      <a:gd name="connsiteY4" fmla="*/ 2733472 h 4823252"/>
                      <a:gd name="connsiteX5" fmla="*/ 5008218 w 6174281"/>
                      <a:gd name="connsiteY5" fmla="*/ 1498059 h 4823252"/>
                      <a:gd name="connsiteX6" fmla="*/ 6174281 w 6174281"/>
                      <a:gd name="connsiteY6" fmla="*/ 4823252 h 4823252"/>
                      <a:gd name="connsiteX0" fmla="*/ 0 w 6174281"/>
                      <a:gd name="connsiteY0" fmla="*/ 0 h 4823252"/>
                      <a:gd name="connsiteX1" fmla="*/ 875490 w 6174281"/>
                      <a:gd name="connsiteY1" fmla="*/ 4260714 h 4823252"/>
                      <a:gd name="connsiteX2" fmla="*/ 2192977 w 6174281"/>
                      <a:gd name="connsiteY2" fmla="*/ 2899261 h 4823252"/>
                      <a:gd name="connsiteX3" fmla="*/ 3179394 w 6174281"/>
                      <a:gd name="connsiteY3" fmla="*/ 1445477 h 4823252"/>
                      <a:gd name="connsiteX4" fmla="*/ 3988341 w 6174281"/>
                      <a:gd name="connsiteY4" fmla="*/ 2733472 h 4823252"/>
                      <a:gd name="connsiteX5" fmla="*/ 5008218 w 6174281"/>
                      <a:gd name="connsiteY5" fmla="*/ 1498059 h 4823252"/>
                      <a:gd name="connsiteX6" fmla="*/ 6174281 w 6174281"/>
                      <a:gd name="connsiteY6" fmla="*/ 4823252 h 4823252"/>
                      <a:gd name="connsiteX0" fmla="*/ 0 w 6174281"/>
                      <a:gd name="connsiteY0" fmla="*/ 0 h 4823252"/>
                      <a:gd name="connsiteX1" fmla="*/ 875490 w 6174281"/>
                      <a:gd name="connsiteY1" fmla="*/ 4260714 h 4823252"/>
                      <a:gd name="connsiteX2" fmla="*/ 2192977 w 6174281"/>
                      <a:gd name="connsiteY2" fmla="*/ 2893994 h 4823252"/>
                      <a:gd name="connsiteX3" fmla="*/ 3179394 w 6174281"/>
                      <a:gd name="connsiteY3" fmla="*/ 1445477 h 4823252"/>
                      <a:gd name="connsiteX4" fmla="*/ 3988341 w 6174281"/>
                      <a:gd name="connsiteY4" fmla="*/ 2733472 h 4823252"/>
                      <a:gd name="connsiteX5" fmla="*/ 5008218 w 6174281"/>
                      <a:gd name="connsiteY5" fmla="*/ 1498059 h 4823252"/>
                      <a:gd name="connsiteX6" fmla="*/ 6174281 w 6174281"/>
                      <a:gd name="connsiteY6" fmla="*/ 4823252 h 4823252"/>
                      <a:gd name="connsiteX0" fmla="*/ 0 w 6174281"/>
                      <a:gd name="connsiteY0" fmla="*/ 0 h 4823252"/>
                      <a:gd name="connsiteX1" fmla="*/ 773843 w 6174281"/>
                      <a:gd name="connsiteY1" fmla="*/ 4171170 h 4823252"/>
                      <a:gd name="connsiteX2" fmla="*/ 2192977 w 6174281"/>
                      <a:gd name="connsiteY2" fmla="*/ 2893994 h 4823252"/>
                      <a:gd name="connsiteX3" fmla="*/ 3179394 w 6174281"/>
                      <a:gd name="connsiteY3" fmla="*/ 1445477 h 4823252"/>
                      <a:gd name="connsiteX4" fmla="*/ 3988341 w 6174281"/>
                      <a:gd name="connsiteY4" fmla="*/ 2733472 h 4823252"/>
                      <a:gd name="connsiteX5" fmla="*/ 5008218 w 6174281"/>
                      <a:gd name="connsiteY5" fmla="*/ 1498059 h 4823252"/>
                      <a:gd name="connsiteX6" fmla="*/ 6174281 w 6174281"/>
                      <a:gd name="connsiteY6" fmla="*/ 4823252 h 4823252"/>
                      <a:gd name="connsiteX0" fmla="*/ 0 w 6174281"/>
                      <a:gd name="connsiteY0" fmla="*/ 0 h 4823252"/>
                      <a:gd name="connsiteX1" fmla="*/ 773843 w 6174281"/>
                      <a:gd name="connsiteY1" fmla="*/ 4171170 h 4823252"/>
                      <a:gd name="connsiteX2" fmla="*/ 2192977 w 6174281"/>
                      <a:gd name="connsiteY2" fmla="*/ 2893994 h 4823252"/>
                      <a:gd name="connsiteX3" fmla="*/ 3179394 w 6174281"/>
                      <a:gd name="connsiteY3" fmla="*/ 1445477 h 4823252"/>
                      <a:gd name="connsiteX4" fmla="*/ 3988341 w 6174281"/>
                      <a:gd name="connsiteY4" fmla="*/ 2733472 h 4823252"/>
                      <a:gd name="connsiteX5" fmla="*/ 5008218 w 6174281"/>
                      <a:gd name="connsiteY5" fmla="*/ 1498059 h 4823252"/>
                      <a:gd name="connsiteX6" fmla="*/ 6174281 w 6174281"/>
                      <a:gd name="connsiteY6" fmla="*/ 4823252 h 4823252"/>
                      <a:gd name="connsiteX0" fmla="*/ 0 w 6174281"/>
                      <a:gd name="connsiteY0" fmla="*/ 0 h 4823252"/>
                      <a:gd name="connsiteX1" fmla="*/ 939019 w 6174281"/>
                      <a:gd name="connsiteY1" fmla="*/ 4271248 h 4823252"/>
                      <a:gd name="connsiteX2" fmla="*/ 2192977 w 6174281"/>
                      <a:gd name="connsiteY2" fmla="*/ 2893994 h 4823252"/>
                      <a:gd name="connsiteX3" fmla="*/ 3179394 w 6174281"/>
                      <a:gd name="connsiteY3" fmla="*/ 1445477 h 4823252"/>
                      <a:gd name="connsiteX4" fmla="*/ 3988341 w 6174281"/>
                      <a:gd name="connsiteY4" fmla="*/ 2733472 h 4823252"/>
                      <a:gd name="connsiteX5" fmla="*/ 5008218 w 6174281"/>
                      <a:gd name="connsiteY5" fmla="*/ 1498059 h 4823252"/>
                      <a:gd name="connsiteX6" fmla="*/ 6174281 w 6174281"/>
                      <a:gd name="connsiteY6" fmla="*/ 4823252 h 4823252"/>
                      <a:gd name="connsiteX0" fmla="*/ 0 w 6174281"/>
                      <a:gd name="connsiteY0" fmla="*/ 0 h 4823252"/>
                      <a:gd name="connsiteX1" fmla="*/ 939019 w 6174281"/>
                      <a:gd name="connsiteY1" fmla="*/ 4271248 h 4823252"/>
                      <a:gd name="connsiteX2" fmla="*/ 2192977 w 6174281"/>
                      <a:gd name="connsiteY2" fmla="*/ 2893994 h 4823252"/>
                      <a:gd name="connsiteX3" fmla="*/ 3179394 w 6174281"/>
                      <a:gd name="connsiteY3" fmla="*/ 1445477 h 4823252"/>
                      <a:gd name="connsiteX4" fmla="*/ 3988341 w 6174281"/>
                      <a:gd name="connsiteY4" fmla="*/ 2733472 h 4823252"/>
                      <a:gd name="connsiteX5" fmla="*/ 5008218 w 6174281"/>
                      <a:gd name="connsiteY5" fmla="*/ 1498059 h 4823252"/>
                      <a:gd name="connsiteX6" fmla="*/ 6174281 w 6174281"/>
                      <a:gd name="connsiteY6" fmla="*/ 4823252 h 4823252"/>
                      <a:gd name="connsiteX0" fmla="*/ 0 w 6174281"/>
                      <a:gd name="connsiteY0" fmla="*/ 0 h 4823252"/>
                      <a:gd name="connsiteX1" fmla="*/ 922078 w 6174281"/>
                      <a:gd name="connsiteY1" fmla="*/ 4155368 h 4823252"/>
                      <a:gd name="connsiteX2" fmla="*/ 2192977 w 6174281"/>
                      <a:gd name="connsiteY2" fmla="*/ 2893994 h 4823252"/>
                      <a:gd name="connsiteX3" fmla="*/ 3179394 w 6174281"/>
                      <a:gd name="connsiteY3" fmla="*/ 1445477 h 4823252"/>
                      <a:gd name="connsiteX4" fmla="*/ 3988341 w 6174281"/>
                      <a:gd name="connsiteY4" fmla="*/ 2733472 h 4823252"/>
                      <a:gd name="connsiteX5" fmla="*/ 5008218 w 6174281"/>
                      <a:gd name="connsiteY5" fmla="*/ 1498059 h 4823252"/>
                      <a:gd name="connsiteX6" fmla="*/ 6174281 w 6174281"/>
                      <a:gd name="connsiteY6" fmla="*/ 4823252 h 4823252"/>
                      <a:gd name="connsiteX0" fmla="*/ 0 w 6174281"/>
                      <a:gd name="connsiteY0" fmla="*/ 0 h 4823252"/>
                      <a:gd name="connsiteX1" fmla="*/ 922078 w 6174281"/>
                      <a:gd name="connsiteY1" fmla="*/ 4155368 h 4823252"/>
                      <a:gd name="connsiteX2" fmla="*/ 2192977 w 6174281"/>
                      <a:gd name="connsiteY2" fmla="*/ 2893994 h 4823252"/>
                      <a:gd name="connsiteX3" fmla="*/ 3179394 w 6174281"/>
                      <a:gd name="connsiteY3" fmla="*/ 1445477 h 4823252"/>
                      <a:gd name="connsiteX4" fmla="*/ 3988341 w 6174281"/>
                      <a:gd name="connsiteY4" fmla="*/ 2733472 h 4823252"/>
                      <a:gd name="connsiteX5" fmla="*/ 5008218 w 6174281"/>
                      <a:gd name="connsiteY5" fmla="*/ 1498059 h 4823252"/>
                      <a:gd name="connsiteX6" fmla="*/ 6174281 w 6174281"/>
                      <a:gd name="connsiteY6" fmla="*/ 4823252 h 4823252"/>
                      <a:gd name="connsiteX0" fmla="*/ 0 w 6174281"/>
                      <a:gd name="connsiteY0" fmla="*/ 0 h 4823252"/>
                      <a:gd name="connsiteX1" fmla="*/ 922078 w 6174281"/>
                      <a:gd name="connsiteY1" fmla="*/ 4155368 h 4823252"/>
                      <a:gd name="connsiteX2" fmla="*/ 2192977 w 6174281"/>
                      <a:gd name="connsiteY2" fmla="*/ 2893994 h 4823252"/>
                      <a:gd name="connsiteX3" fmla="*/ 3103159 w 6174281"/>
                      <a:gd name="connsiteY3" fmla="*/ 1398071 h 4823252"/>
                      <a:gd name="connsiteX4" fmla="*/ 3988341 w 6174281"/>
                      <a:gd name="connsiteY4" fmla="*/ 2733472 h 4823252"/>
                      <a:gd name="connsiteX5" fmla="*/ 5008218 w 6174281"/>
                      <a:gd name="connsiteY5" fmla="*/ 1498059 h 4823252"/>
                      <a:gd name="connsiteX6" fmla="*/ 6174281 w 6174281"/>
                      <a:gd name="connsiteY6" fmla="*/ 4823252 h 4823252"/>
                      <a:gd name="connsiteX0" fmla="*/ 0 w 6174281"/>
                      <a:gd name="connsiteY0" fmla="*/ 0 h 4823252"/>
                      <a:gd name="connsiteX1" fmla="*/ 922078 w 6174281"/>
                      <a:gd name="connsiteY1" fmla="*/ 4155368 h 4823252"/>
                      <a:gd name="connsiteX2" fmla="*/ 2192977 w 6174281"/>
                      <a:gd name="connsiteY2" fmla="*/ 2893994 h 4823252"/>
                      <a:gd name="connsiteX3" fmla="*/ 3103159 w 6174281"/>
                      <a:gd name="connsiteY3" fmla="*/ 1398071 h 4823252"/>
                      <a:gd name="connsiteX4" fmla="*/ 3988341 w 6174281"/>
                      <a:gd name="connsiteY4" fmla="*/ 2733472 h 4823252"/>
                      <a:gd name="connsiteX5" fmla="*/ 5008218 w 6174281"/>
                      <a:gd name="connsiteY5" fmla="*/ 1498059 h 4823252"/>
                      <a:gd name="connsiteX6" fmla="*/ 6174281 w 6174281"/>
                      <a:gd name="connsiteY6" fmla="*/ 4823252 h 4823252"/>
                      <a:gd name="connsiteX0" fmla="*/ 0 w 6174281"/>
                      <a:gd name="connsiteY0" fmla="*/ 0 h 4823252"/>
                      <a:gd name="connsiteX1" fmla="*/ 922078 w 6174281"/>
                      <a:gd name="connsiteY1" fmla="*/ 4155368 h 4823252"/>
                      <a:gd name="connsiteX2" fmla="*/ 2192977 w 6174281"/>
                      <a:gd name="connsiteY2" fmla="*/ 2893994 h 4823252"/>
                      <a:gd name="connsiteX3" fmla="*/ 3103159 w 6174281"/>
                      <a:gd name="connsiteY3" fmla="*/ 1398071 h 4823252"/>
                      <a:gd name="connsiteX4" fmla="*/ 3988341 w 6174281"/>
                      <a:gd name="connsiteY4" fmla="*/ 2733472 h 4823252"/>
                      <a:gd name="connsiteX5" fmla="*/ 5008218 w 6174281"/>
                      <a:gd name="connsiteY5" fmla="*/ 1498059 h 4823252"/>
                      <a:gd name="connsiteX6" fmla="*/ 6174281 w 6174281"/>
                      <a:gd name="connsiteY6" fmla="*/ 4823252 h 4823252"/>
                      <a:gd name="connsiteX0" fmla="*/ 0 w 6174281"/>
                      <a:gd name="connsiteY0" fmla="*/ 0 h 4823252"/>
                      <a:gd name="connsiteX1" fmla="*/ 922078 w 6174281"/>
                      <a:gd name="connsiteY1" fmla="*/ 4155368 h 4823252"/>
                      <a:gd name="connsiteX2" fmla="*/ 2303094 w 6174281"/>
                      <a:gd name="connsiteY2" fmla="*/ 2909796 h 4823252"/>
                      <a:gd name="connsiteX3" fmla="*/ 3103159 w 6174281"/>
                      <a:gd name="connsiteY3" fmla="*/ 1398071 h 4823252"/>
                      <a:gd name="connsiteX4" fmla="*/ 3988341 w 6174281"/>
                      <a:gd name="connsiteY4" fmla="*/ 2733472 h 4823252"/>
                      <a:gd name="connsiteX5" fmla="*/ 5008218 w 6174281"/>
                      <a:gd name="connsiteY5" fmla="*/ 1498059 h 4823252"/>
                      <a:gd name="connsiteX6" fmla="*/ 6174281 w 6174281"/>
                      <a:gd name="connsiteY6" fmla="*/ 4823252 h 4823252"/>
                      <a:gd name="connsiteX0" fmla="*/ 0 w 6174281"/>
                      <a:gd name="connsiteY0" fmla="*/ 0 h 4823252"/>
                      <a:gd name="connsiteX1" fmla="*/ 913607 w 6174281"/>
                      <a:gd name="connsiteY1" fmla="*/ 4139567 h 4823252"/>
                      <a:gd name="connsiteX2" fmla="*/ 2303094 w 6174281"/>
                      <a:gd name="connsiteY2" fmla="*/ 2909796 h 4823252"/>
                      <a:gd name="connsiteX3" fmla="*/ 3103159 w 6174281"/>
                      <a:gd name="connsiteY3" fmla="*/ 1398071 h 4823252"/>
                      <a:gd name="connsiteX4" fmla="*/ 3988341 w 6174281"/>
                      <a:gd name="connsiteY4" fmla="*/ 2733472 h 4823252"/>
                      <a:gd name="connsiteX5" fmla="*/ 5008218 w 6174281"/>
                      <a:gd name="connsiteY5" fmla="*/ 1498059 h 4823252"/>
                      <a:gd name="connsiteX6" fmla="*/ 6174281 w 6174281"/>
                      <a:gd name="connsiteY6" fmla="*/ 4823252 h 4823252"/>
                      <a:gd name="connsiteX0" fmla="*/ 0 w 6174281"/>
                      <a:gd name="connsiteY0" fmla="*/ 0 h 4823252"/>
                      <a:gd name="connsiteX1" fmla="*/ 900901 w 6174281"/>
                      <a:gd name="connsiteY1" fmla="*/ 4118498 h 4823252"/>
                      <a:gd name="connsiteX2" fmla="*/ 2303094 w 6174281"/>
                      <a:gd name="connsiteY2" fmla="*/ 2909796 h 4823252"/>
                      <a:gd name="connsiteX3" fmla="*/ 3103159 w 6174281"/>
                      <a:gd name="connsiteY3" fmla="*/ 1398071 h 4823252"/>
                      <a:gd name="connsiteX4" fmla="*/ 3988341 w 6174281"/>
                      <a:gd name="connsiteY4" fmla="*/ 2733472 h 4823252"/>
                      <a:gd name="connsiteX5" fmla="*/ 5008218 w 6174281"/>
                      <a:gd name="connsiteY5" fmla="*/ 1498059 h 4823252"/>
                      <a:gd name="connsiteX6" fmla="*/ 6174281 w 6174281"/>
                      <a:gd name="connsiteY6" fmla="*/ 4823252 h 4823252"/>
                      <a:gd name="connsiteX0" fmla="*/ 0 w 6174281"/>
                      <a:gd name="connsiteY0" fmla="*/ 0 h 4823252"/>
                      <a:gd name="connsiteX1" fmla="*/ 900901 w 6174281"/>
                      <a:gd name="connsiteY1" fmla="*/ 4118498 h 4823252"/>
                      <a:gd name="connsiteX2" fmla="*/ 2303094 w 6174281"/>
                      <a:gd name="connsiteY2" fmla="*/ 2909796 h 4823252"/>
                      <a:gd name="connsiteX3" fmla="*/ 3103159 w 6174281"/>
                      <a:gd name="connsiteY3" fmla="*/ 1398071 h 4823252"/>
                      <a:gd name="connsiteX4" fmla="*/ 3988341 w 6174281"/>
                      <a:gd name="connsiteY4" fmla="*/ 2733472 h 4823252"/>
                      <a:gd name="connsiteX5" fmla="*/ 5008218 w 6174281"/>
                      <a:gd name="connsiteY5" fmla="*/ 1498059 h 4823252"/>
                      <a:gd name="connsiteX6" fmla="*/ 6174281 w 6174281"/>
                      <a:gd name="connsiteY6" fmla="*/ 4823252 h 4823252"/>
                      <a:gd name="connsiteX0" fmla="*/ 0 w 6174281"/>
                      <a:gd name="connsiteY0" fmla="*/ 0 h 4823252"/>
                      <a:gd name="connsiteX1" fmla="*/ 900901 w 6174281"/>
                      <a:gd name="connsiteY1" fmla="*/ 4118498 h 4823252"/>
                      <a:gd name="connsiteX2" fmla="*/ 2303094 w 6174281"/>
                      <a:gd name="connsiteY2" fmla="*/ 2909796 h 4823252"/>
                      <a:gd name="connsiteX3" fmla="*/ 3103159 w 6174281"/>
                      <a:gd name="connsiteY3" fmla="*/ 1398071 h 4823252"/>
                      <a:gd name="connsiteX4" fmla="*/ 3988341 w 6174281"/>
                      <a:gd name="connsiteY4" fmla="*/ 2733472 h 4823252"/>
                      <a:gd name="connsiteX5" fmla="*/ 5008218 w 6174281"/>
                      <a:gd name="connsiteY5" fmla="*/ 1498059 h 4823252"/>
                      <a:gd name="connsiteX6" fmla="*/ 6174281 w 6174281"/>
                      <a:gd name="connsiteY6" fmla="*/ 4823252 h 4823252"/>
                      <a:gd name="connsiteX0" fmla="*/ 0 w 6174281"/>
                      <a:gd name="connsiteY0" fmla="*/ 0 h 4823252"/>
                      <a:gd name="connsiteX1" fmla="*/ 900901 w 6174281"/>
                      <a:gd name="connsiteY1" fmla="*/ 4118498 h 4823252"/>
                      <a:gd name="connsiteX2" fmla="*/ 2303094 w 6174281"/>
                      <a:gd name="connsiteY2" fmla="*/ 2909796 h 4823252"/>
                      <a:gd name="connsiteX3" fmla="*/ 3103159 w 6174281"/>
                      <a:gd name="connsiteY3" fmla="*/ 1398071 h 4823252"/>
                      <a:gd name="connsiteX4" fmla="*/ 3988341 w 6174281"/>
                      <a:gd name="connsiteY4" fmla="*/ 2733472 h 4823252"/>
                      <a:gd name="connsiteX5" fmla="*/ 5008218 w 6174281"/>
                      <a:gd name="connsiteY5" fmla="*/ 1498059 h 4823252"/>
                      <a:gd name="connsiteX6" fmla="*/ 6174281 w 6174281"/>
                      <a:gd name="connsiteY6" fmla="*/ 4823252 h 4823252"/>
                      <a:gd name="connsiteX0" fmla="*/ 0 w 6174281"/>
                      <a:gd name="connsiteY0" fmla="*/ 0 h 4823252"/>
                      <a:gd name="connsiteX1" fmla="*/ 900901 w 6174281"/>
                      <a:gd name="connsiteY1" fmla="*/ 4118498 h 4823252"/>
                      <a:gd name="connsiteX2" fmla="*/ 2260741 w 6174281"/>
                      <a:gd name="connsiteY2" fmla="*/ 2888727 h 4823252"/>
                      <a:gd name="connsiteX3" fmla="*/ 3103159 w 6174281"/>
                      <a:gd name="connsiteY3" fmla="*/ 1398071 h 4823252"/>
                      <a:gd name="connsiteX4" fmla="*/ 3988341 w 6174281"/>
                      <a:gd name="connsiteY4" fmla="*/ 2733472 h 4823252"/>
                      <a:gd name="connsiteX5" fmla="*/ 5008218 w 6174281"/>
                      <a:gd name="connsiteY5" fmla="*/ 1498059 h 4823252"/>
                      <a:gd name="connsiteX6" fmla="*/ 6174281 w 6174281"/>
                      <a:gd name="connsiteY6" fmla="*/ 4823252 h 4823252"/>
                      <a:gd name="connsiteX0" fmla="*/ 0 w 6174281"/>
                      <a:gd name="connsiteY0" fmla="*/ 0 h 4823252"/>
                      <a:gd name="connsiteX1" fmla="*/ 900901 w 6174281"/>
                      <a:gd name="connsiteY1" fmla="*/ 4118498 h 4823252"/>
                      <a:gd name="connsiteX2" fmla="*/ 2260741 w 6174281"/>
                      <a:gd name="connsiteY2" fmla="*/ 2888727 h 4823252"/>
                      <a:gd name="connsiteX3" fmla="*/ 3103159 w 6174281"/>
                      <a:gd name="connsiteY3" fmla="*/ 1398071 h 4823252"/>
                      <a:gd name="connsiteX4" fmla="*/ 3988341 w 6174281"/>
                      <a:gd name="connsiteY4" fmla="*/ 2733472 h 4823252"/>
                      <a:gd name="connsiteX5" fmla="*/ 5008218 w 6174281"/>
                      <a:gd name="connsiteY5" fmla="*/ 1498059 h 4823252"/>
                      <a:gd name="connsiteX6" fmla="*/ 6174281 w 6174281"/>
                      <a:gd name="connsiteY6" fmla="*/ 4823252 h 4823252"/>
                      <a:gd name="connsiteX0" fmla="*/ 0 w 6174281"/>
                      <a:gd name="connsiteY0" fmla="*/ 0 h 4823252"/>
                      <a:gd name="connsiteX1" fmla="*/ 900901 w 6174281"/>
                      <a:gd name="connsiteY1" fmla="*/ 4118498 h 4823252"/>
                      <a:gd name="connsiteX2" fmla="*/ 2260741 w 6174281"/>
                      <a:gd name="connsiteY2" fmla="*/ 2888727 h 4823252"/>
                      <a:gd name="connsiteX3" fmla="*/ 3103159 w 6174281"/>
                      <a:gd name="connsiteY3" fmla="*/ 1398071 h 4823252"/>
                      <a:gd name="connsiteX4" fmla="*/ 3988341 w 6174281"/>
                      <a:gd name="connsiteY4" fmla="*/ 2733472 h 4823252"/>
                      <a:gd name="connsiteX5" fmla="*/ 5008218 w 6174281"/>
                      <a:gd name="connsiteY5" fmla="*/ 1498059 h 4823252"/>
                      <a:gd name="connsiteX6" fmla="*/ 6174281 w 6174281"/>
                      <a:gd name="connsiteY6" fmla="*/ 4823252 h 4823252"/>
                      <a:gd name="connsiteX0" fmla="*/ 0 w 6174281"/>
                      <a:gd name="connsiteY0" fmla="*/ 0 h 4823252"/>
                      <a:gd name="connsiteX1" fmla="*/ 900901 w 6174281"/>
                      <a:gd name="connsiteY1" fmla="*/ 4118498 h 4823252"/>
                      <a:gd name="connsiteX2" fmla="*/ 2260741 w 6174281"/>
                      <a:gd name="connsiteY2" fmla="*/ 2888727 h 4823252"/>
                      <a:gd name="connsiteX3" fmla="*/ 3103159 w 6174281"/>
                      <a:gd name="connsiteY3" fmla="*/ 1398071 h 4823252"/>
                      <a:gd name="connsiteX4" fmla="*/ 3988341 w 6174281"/>
                      <a:gd name="connsiteY4" fmla="*/ 2733472 h 4823252"/>
                      <a:gd name="connsiteX5" fmla="*/ 5008218 w 6174281"/>
                      <a:gd name="connsiteY5" fmla="*/ 1498059 h 4823252"/>
                      <a:gd name="connsiteX6" fmla="*/ 6174281 w 6174281"/>
                      <a:gd name="connsiteY6" fmla="*/ 4823252 h 4823252"/>
                      <a:gd name="connsiteX0" fmla="*/ 0 w 6174281"/>
                      <a:gd name="connsiteY0" fmla="*/ 0 h 4823252"/>
                      <a:gd name="connsiteX1" fmla="*/ 900901 w 6174281"/>
                      <a:gd name="connsiteY1" fmla="*/ 4118498 h 4823252"/>
                      <a:gd name="connsiteX2" fmla="*/ 2260741 w 6174281"/>
                      <a:gd name="connsiteY2" fmla="*/ 2888727 h 4823252"/>
                      <a:gd name="connsiteX3" fmla="*/ 3103159 w 6174281"/>
                      <a:gd name="connsiteY3" fmla="*/ 1398071 h 4823252"/>
                      <a:gd name="connsiteX4" fmla="*/ 3988341 w 6174281"/>
                      <a:gd name="connsiteY4" fmla="*/ 2733472 h 4823252"/>
                      <a:gd name="connsiteX5" fmla="*/ 5008218 w 6174281"/>
                      <a:gd name="connsiteY5" fmla="*/ 1498059 h 4823252"/>
                      <a:gd name="connsiteX6" fmla="*/ 6174281 w 6174281"/>
                      <a:gd name="connsiteY6" fmla="*/ 4823252 h 4823252"/>
                      <a:gd name="connsiteX0" fmla="*/ 0 w 6174281"/>
                      <a:gd name="connsiteY0" fmla="*/ 0 h 4823252"/>
                      <a:gd name="connsiteX1" fmla="*/ 900901 w 6174281"/>
                      <a:gd name="connsiteY1" fmla="*/ 4118498 h 4823252"/>
                      <a:gd name="connsiteX2" fmla="*/ 2260741 w 6174281"/>
                      <a:gd name="connsiteY2" fmla="*/ 2888727 h 4823252"/>
                      <a:gd name="connsiteX3" fmla="*/ 3103159 w 6174281"/>
                      <a:gd name="connsiteY3" fmla="*/ 1398071 h 4823252"/>
                      <a:gd name="connsiteX4" fmla="*/ 3988341 w 6174281"/>
                      <a:gd name="connsiteY4" fmla="*/ 2733472 h 4823252"/>
                      <a:gd name="connsiteX5" fmla="*/ 5008218 w 6174281"/>
                      <a:gd name="connsiteY5" fmla="*/ 1116957 h 4823252"/>
                      <a:gd name="connsiteX6" fmla="*/ 6174281 w 6174281"/>
                      <a:gd name="connsiteY6" fmla="*/ 4823252 h 4823252"/>
                      <a:gd name="connsiteX0" fmla="*/ 0 w 6174281"/>
                      <a:gd name="connsiteY0" fmla="*/ 0 h 4823252"/>
                      <a:gd name="connsiteX1" fmla="*/ 900901 w 6174281"/>
                      <a:gd name="connsiteY1" fmla="*/ 4118498 h 4823252"/>
                      <a:gd name="connsiteX2" fmla="*/ 2260741 w 6174281"/>
                      <a:gd name="connsiteY2" fmla="*/ 2888727 h 4823252"/>
                      <a:gd name="connsiteX3" fmla="*/ 3103159 w 6174281"/>
                      <a:gd name="connsiteY3" fmla="*/ 1537498 h 4823252"/>
                      <a:gd name="connsiteX4" fmla="*/ 3988341 w 6174281"/>
                      <a:gd name="connsiteY4" fmla="*/ 2733472 h 4823252"/>
                      <a:gd name="connsiteX5" fmla="*/ 5008218 w 6174281"/>
                      <a:gd name="connsiteY5" fmla="*/ 1116957 h 4823252"/>
                      <a:gd name="connsiteX6" fmla="*/ 6174281 w 6174281"/>
                      <a:gd name="connsiteY6" fmla="*/ 4823252 h 4823252"/>
                      <a:gd name="connsiteX0" fmla="*/ 0 w 6174281"/>
                      <a:gd name="connsiteY0" fmla="*/ 0 h 4823252"/>
                      <a:gd name="connsiteX1" fmla="*/ 900901 w 6174281"/>
                      <a:gd name="connsiteY1" fmla="*/ 4118498 h 4823252"/>
                      <a:gd name="connsiteX2" fmla="*/ 2230845 w 6174281"/>
                      <a:gd name="connsiteY2" fmla="*/ 2823661 h 4823252"/>
                      <a:gd name="connsiteX3" fmla="*/ 3103159 w 6174281"/>
                      <a:gd name="connsiteY3" fmla="*/ 1537498 h 4823252"/>
                      <a:gd name="connsiteX4" fmla="*/ 3988341 w 6174281"/>
                      <a:gd name="connsiteY4" fmla="*/ 2733472 h 4823252"/>
                      <a:gd name="connsiteX5" fmla="*/ 5008218 w 6174281"/>
                      <a:gd name="connsiteY5" fmla="*/ 1116957 h 4823252"/>
                      <a:gd name="connsiteX6" fmla="*/ 6174281 w 6174281"/>
                      <a:gd name="connsiteY6" fmla="*/ 4823252 h 4823252"/>
                      <a:gd name="connsiteX0" fmla="*/ 0 w 6174281"/>
                      <a:gd name="connsiteY0" fmla="*/ 0 h 4823252"/>
                      <a:gd name="connsiteX1" fmla="*/ 900901 w 6174281"/>
                      <a:gd name="connsiteY1" fmla="*/ 4118498 h 4823252"/>
                      <a:gd name="connsiteX2" fmla="*/ 2230845 w 6174281"/>
                      <a:gd name="connsiteY2" fmla="*/ 2823661 h 4823252"/>
                      <a:gd name="connsiteX3" fmla="*/ 3103159 w 6174281"/>
                      <a:gd name="connsiteY3" fmla="*/ 1537498 h 4823252"/>
                      <a:gd name="connsiteX4" fmla="*/ 3988341 w 6174281"/>
                      <a:gd name="connsiteY4" fmla="*/ 2733472 h 4823252"/>
                      <a:gd name="connsiteX5" fmla="*/ 5008218 w 6174281"/>
                      <a:gd name="connsiteY5" fmla="*/ 1116957 h 4823252"/>
                      <a:gd name="connsiteX6" fmla="*/ 6174281 w 6174281"/>
                      <a:gd name="connsiteY6" fmla="*/ 4823252 h 4823252"/>
                      <a:gd name="connsiteX0" fmla="*/ 0 w 6174281"/>
                      <a:gd name="connsiteY0" fmla="*/ 0 h 4823252"/>
                      <a:gd name="connsiteX1" fmla="*/ 1155018 w 6174281"/>
                      <a:gd name="connsiteY1" fmla="*/ 4118499 h 4823252"/>
                      <a:gd name="connsiteX2" fmla="*/ 2230845 w 6174281"/>
                      <a:gd name="connsiteY2" fmla="*/ 2823661 h 4823252"/>
                      <a:gd name="connsiteX3" fmla="*/ 3103159 w 6174281"/>
                      <a:gd name="connsiteY3" fmla="*/ 1537498 h 4823252"/>
                      <a:gd name="connsiteX4" fmla="*/ 3988341 w 6174281"/>
                      <a:gd name="connsiteY4" fmla="*/ 2733472 h 4823252"/>
                      <a:gd name="connsiteX5" fmla="*/ 5008218 w 6174281"/>
                      <a:gd name="connsiteY5" fmla="*/ 1116957 h 4823252"/>
                      <a:gd name="connsiteX6" fmla="*/ 6174281 w 6174281"/>
                      <a:gd name="connsiteY6" fmla="*/ 4823252 h 4823252"/>
                      <a:gd name="connsiteX0" fmla="*/ 0 w 6174281"/>
                      <a:gd name="connsiteY0" fmla="*/ 0 h 4823252"/>
                      <a:gd name="connsiteX1" fmla="*/ 1155018 w 6174281"/>
                      <a:gd name="connsiteY1" fmla="*/ 4118499 h 4823252"/>
                      <a:gd name="connsiteX2" fmla="*/ 2230845 w 6174281"/>
                      <a:gd name="connsiteY2" fmla="*/ 2823661 h 4823252"/>
                      <a:gd name="connsiteX3" fmla="*/ 3103159 w 6174281"/>
                      <a:gd name="connsiteY3" fmla="*/ 1537498 h 4823252"/>
                      <a:gd name="connsiteX4" fmla="*/ 3988341 w 6174281"/>
                      <a:gd name="connsiteY4" fmla="*/ 2733472 h 4823252"/>
                      <a:gd name="connsiteX5" fmla="*/ 5008218 w 6174281"/>
                      <a:gd name="connsiteY5" fmla="*/ 1116957 h 4823252"/>
                      <a:gd name="connsiteX6" fmla="*/ 6174281 w 6174281"/>
                      <a:gd name="connsiteY6" fmla="*/ 4823252 h 4823252"/>
                      <a:gd name="connsiteX0" fmla="*/ 0 w 6174281"/>
                      <a:gd name="connsiteY0" fmla="*/ 0 h 4823252"/>
                      <a:gd name="connsiteX1" fmla="*/ 1155018 w 6174281"/>
                      <a:gd name="connsiteY1" fmla="*/ 4118499 h 4823252"/>
                      <a:gd name="connsiteX2" fmla="*/ 2230845 w 6174281"/>
                      <a:gd name="connsiteY2" fmla="*/ 2823661 h 4823252"/>
                      <a:gd name="connsiteX3" fmla="*/ 3103159 w 6174281"/>
                      <a:gd name="connsiteY3" fmla="*/ 1537498 h 4823252"/>
                      <a:gd name="connsiteX4" fmla="*/ 3988341 w 6174281"/>
                      <a:gd name="connsiteY4" fmla="*/ 2733472 h 4823252"/>
                      <a:gd name="connsiteX5" fmla="*/ 5008218 w 6174281"/>
                      <a:gd name="connsiteY5" fmla="*/ 1116957 h 4823252"/>
                      <a:gd name="connsiteX6" fmla="*/ 6174281 w 6174281"/>
                      <a:gd name="connsiteY6" fmla="*/ 4823252 h 4823252"/>
                      <a:gd name="connsiteX0" fmla="*/ 0 w 6174281"/>
                      <a:gd name="connsiteY0" fmla="*/ 0 h 4823252"/>
                      <a:gd name="connsiteX1" fmla="*/ 1155018 w 6174281"/>
                      <a:gd name="connsiteY1" fmla="*/ 4118499 h 4823252"/>
                      <a:gd name="connsiteX2" fmla="*/ 2163579 w 6174281"/>
                      <a:gd name="connsiteY2" fmla="*/ 2767890 h 4823252"/>
                      <a:gd name="connsiteX3" fmla="*/ 3103159 w 6174281"/>
                      <a:gd name="connsiteY3" fmla="*/ 1537498 h 4823252"/>
                      <a:gd name="connsiteX4" fmla="*/ 3988341 w 6174281"/>
                      <a:gd name="connsiteY4" fmla="*/ 2733472 h 4823252"/>
                      <a:gd name="connsiteX5" fmla="*/ 5008218 w 6174281"/>
                      <a:gd name="connsiteY5" fmla="*/ 1116957 h 4823252"/>
                      <a:gd name="connsiteX6" fmla="*/ 6174281 w 6174281"/>
                      <a:gd name="connsiteY6" fmla="*/ 4823252 h 4823252"/>
                      <a:gd name="connsiteX0" fmla="*/ 0 w 6174281"/>
                      <a:gd name="connsiteY0" fmla="*/ 0 h 4823252"/>
                      <a:gd name="connsiteX1" fmla="*/ 1155018 w 6174281"/>
                      <a:gd name="connsiteY1" fmla="*/ 4118499 h 4823252"/>
                      <a:gd name="connsiteX2" fmla="*/ 2163579 w 6174281"/>
                      <a:gd name="connsiteY2" fmla="*/ 2767890 h 4823252"/>
                      <a:gd name="connsiteX3" fmla="*/ 3103159 w 6174281"/>
                      <a:gd name="connsiteY3" fmla="*/ 1537498 h 4823252"/>
                      <a:gd name="connsiteX4" fmla="*/ 3988341 w 6174281"/>
                      <a:gd name="connsiteY4" fmla="*/ 2733472 h 4823252"/>
                      <a:gd name="connsiteX5" fmla="*/ 5008218 w 6174281"/>
                      <a:gd name="connsiteY5" fmla="*/ 1116957 h 4823252"/>
                      <a:gd name="connsiteX6" fmla="*/ 6174281 w 6174281"/>
                      <a:gd name="connsiteY6" fmla="*/ 4823252 h 4823252"/>
                      <a:gd name="connsiteX0" fmla="*/ 0 w 6174281"/>
                      <a:gd name="connsiteY0" fmla="*/ 0 h 4823252"/>
                      <a:gd name="connsiteX1" fmla="*/ 1155018 w 6174281"/>
                      <a:gd name="connsiteY1" fmla="*/ 4118499 h 4823252"/>
                      <a:gd name="connsiteX2" fmla="*/ 2163579 w 6174281"/>
                      <a:gd name="connsiteY2" fmla="*/ 2767890 h 4823252"/>
                      <a:gd name="connsiteX3" fmla="*/ 3103159 w 6174281"/>
                      <a:gd name="connsiteY3" fmla="*/ 1537498 h 4823252"/>
                      <a:gd name="connsiteX4" fmla="*/ 3988341 w 6174281"/>
                      <a:gd name="connsiteY4" fmla="*/ 2733472 h 4823252"/>
                      <a:gd name="connsiteX5" fmla="*/ 5008218 w 6174281"/>
                      <a:gd name="connsiteY5" fmla="*/ 1116957 h 4823252"/>
                      <a:gd name="connsiteX6" fmla="*/ 6174281 w 6174281"/>
                      <a:gd name="connsiteY6" fmla="*/ 4823252 h 4823252"/>
                      <a:gd name="connsiteX0" fmla="*/ 0 w 6174281"/>
                      <a:gd name="connsiteY0" fmla="*/ 0 h 4823252"/>
                      <a:gd name="connsiteX1" fmla="*/ 1155018 w 6174281"/>
                      <a:gd name="connsiteY1" fmla="*/ 4118499 h 4823252"/>
                      <a:gd name="connsiteX2" fmla="*/ 2163579 w 6174281"/>
                      <a:gd name="connsiteY2" fmla="*/ 2767890 h 4823252"/>
                      <a:gd name="connsiteX3" fmla="*/ 3103159 w 6174281"/>
                      <a:gd name="connsiteY3" fmla="*/ 1537498 h 4823252"/>
                      <a:gd name="connsiteX4" fmla="*/ 3988341 w 6174281"/>
                      <a:gd name="connsiteY4" fmla="*/ 2733472 h 4823252"/>
                      <a:gd name="connsiteX5" fmla="*/ 5008218 w 6174281"/>
                      <a:gd name="connsiteY5" fmla="*/ 1116957 h 4823252"/>
                      <a:gd name="connsiteX6" fmla="*/ 6174281 w 6174281"/>
                      <a:gd name="connsiteY6" fmla="*/ 4823252 h 4823252"/>
                      <a:gd name="connsiteX0" fmla="*/ 0 w 6174281"/>
                      <a:gd name="connsiteY0" fmla="*/ 0 h 4823252"/>
                      <a:gd name="connsiteX1" fmla="*/ 1155018 w 6174281"/>
                      <a:gd name="connsiteY1" fmla="*/ 4118499 h 4823252"/>
                      <a:gd name="connsiteX2" fmla="*/ 2163579 w 6174281"/>
                      <a:gd name="connsiteY2" fmla="*/ 2767890 h 4823252"/>
                      <a:gd name="connsiteX3" fmla="*/ 3103159 w 6174281"/>
                      <a:gd name="connsiteY3" fmla="*/ 1537498 h 4823252"/>
                      <a:gd name="connsiteX4" fmla="*/ 3988341 w 6174281"/>
                      <a:gd name="connsiteY4" fmla="*/ 2733472 h 4823252"/>
                      <a:gd name="connsiteX5" fmla="*/ 5008218 w 6174281"/>
                      <a:gd name="connsiteY5" fmla="*/ 1116957 h 4823252"/>
                      <a:gd name="connsiteX6" fmla="*/ 6174281 w 6174281"/>
                      <a:gd name="connsiteY6" fmla="*/ 4823252 h 4823252"/>
                      <a:gd name="connsiteX0" fmla="*/ 0 w 6174281"/>
                      <a:gd name="connsiteY0" fmla="*/ 0 h 4823252"/>
                      <a:gd name="connsiteX1" fmla="*/ 1155018 w 6174281"/>
                      <a:gd name="connsiteY1" fmla="*/ 4118499 h 4823252"/>
                      <a:gd name="connsiteX2" fmla="*/ 3103159 w 6174281"/>
                      <a:gd name="connsiteY2" fmla="*/ 1537498 h 4823252"/>
                      <a:gd name="connsiteX3" fmla="*/ 3988341 w 6174281"/>
                      <a:gd name="connsiteY3" fmla="*/ 2733472 h 4823252"/>
                      <a:gd name="connsiteX4" fmla="*/ 5008218 w 6174281"/>
                      <a:gd name="connsiteY4" fmla="*/ 1116957 h 4823252"/>
                      <a:gd name="connsiteX5" fmla="*/ 6174281 w 6174281"/>
                      <a:gd name="connsiteY5" fmla="*/ 4823252 h 4823252"/>
                      <a:gd name="connsiteX0" fmla="*/ 0 w 6174281"/>
                      <a:gd name="connsiteY0" fmla="*/ 0 h 4823252"/>
                      <a:gd name="connsiteX1" fmla="*/ 1155018 w 6174281"/>
                      <a:gd name="connsiteY1" fmla="*/ 4118499 h 4823252"/>
                      <a:gd name="connsiteX2" fmla="*/ 3103159 w 6174281"/>
                      <a:gd name="connsiteY2" fmla="*/ 1537498 h 4823252"/>
                      <a:gd name="connsiteX3" fmla="*/ 3988341 w 6174281"/>
                      <a:gd name="connsiteY3" fmla="*/ 2733472 h 4823252"/>
                      <a:gd name="connsiteX4" fmla="*/ 5008218 w 6174281"/>
                      <a:gd name="connsiteY4" fmla="*/ 1116957 h 4823252"/>
                      <a:gd name="connsiteX5" fmla="*/ 6174281 w 6174281"/>
                      <a:gd name="connsiteY5" fmla="*/ 4823252 h 4823252"/>
                      <a:gd name="connsiteX0" fmla="*/ 0 w 6174281"/>
                      <a:gd name="connsiteY0" fmla="*/ 0 h 4823252"/>
                      <a:gd name="connsiteX1" fmla="*/ 1155018 w 6174281"/>
                      <a:gd name="connsiteY1" fmla="*/ 4118499 h 4823252"/>
                      <a:gd name="connsiteX2" fmla="*/ 3103159 w 6174281"/>
                      <a:gd name="connsiteY2" fmla="*/ 1537498 h 4823252"/>
                      <a:gd name="connsiteX3" fmla="*/ 3988341 w 6174281"/>
                      <a:gd name="connsiteY3" fmla="*/ 2733472 h 4823252"/>
                      <a:gd name="connsiteX4" fmla="*/ 5008218 w 6174281"/>
                      <a:gd name="connsiteY4" fmla="*/ 1116957 h 4823252"/>
                      <a:gd name="connsiteX5" fmla="*/ 6174281 w 6174281"/>
                      <a:gd name="connsiteY5" fmla="*/ 4823252 h 4823252"/>
                      <a:gd name="connsiteX0" fmla="*/ 0 w 6174281"/>
                      <a:gd name="connsiteY0" fmla="*/ 0 h 4823252"/>
                      <a:gd name="connsiteX1" fmla="*/ 1155018 w 6174281"/>
                      <a:gd name="connsiteY1" fmla="*/ 4118499 h 4823252"/>
                      <a:gd name="connsiteX2" fmla="*/ 3103159 w 6174281"/>
                      <a:gd name="connsiteY2" fmla="*/ 1537498 h 4823252"/>
                      <a:gd name="connsiteX3" fmla="*/ 3988341 w 6174281"/>
                      <a:gd name="connsiteY3" fmla="*/ 2733472 h 4823252"/>
                      <a:gd name="connsiteX4" fmla="*/ 5008218 w 6174281"/>
                      <a:gd name="connsiteY4" fmla="*/ 1116957 h 4823252"/>
                      <a:gd name="connsiteX5" fmla="*/ 6174281 w 6174281"/>
                      <a:gd name="connsiteY5" fmla="*/ 4823252 h 4823252"/>
                      <a:gd name="connsiteX0" fmla="*/ 0 w 6174281"/>
                      <a:gd name="connsiteY0" fmla="*/ 0 h 4823252"/>
                      <a:gd name="connsiteX1" fmla="*/ 1155018 w 6174281"/>
                      <a:gd name="connsiteY1" fmla="*/ 4118499 h 4823252"/>
                      <a:gd name="connsiteX2" fmla="*/ 3103159 w 6174281"/>
                      <a:gd name="connsiteY2" fmla="*/ 1537498 h 4823252"/>
                      <a:gd name="connsiteX3" fmla="*/ 3988341 w 6174281"/>
                      <a:gd name="connsiteY3" fmla="*/ 2733472 h 4823252"/>
                      <a:gd name="connsiteX4" fmla="*/ 5008218 w 6174281"/>
                      <a:gd name="connsiteY4" fmla="*/ 1116957 h 4823252"/>
                      <a:gd name="connsiteX5" fmla="*/ 6174281 w 6174281"/>
                      <a:gd name="connsiteY5" fmla="*/ 4823252 h 4823252"/>
                      <a:gd name="connsiteX0" fmla="*/ 0 w 6174281"/>
                      <a:gd name="connsiteY0" fmla="*/ 0 h 4823252"/>
                      <a:gd name="connsiteX1" fmla="*/ 1155018 w 6174281"/>
                      <a:gd name="connsiteY1" fmla="*/ 4118499 h 4823252"/>
                      <a:gd name="connsiteX2" fmla="*/ 3103159 w 6174281"/>
                      <a:gd name="connsiteY2" fmla="*/ 1537498 h 4823252"/>
                      <a:gd name="connsiteX3" fmla="*/ 3988341 w 6174281"/>
                      <a:gd name="connsiteY3" fmla="*/ 2733472 h 4823252"/>
                      <a:gd name="connsiteX4" fmla="*/ 5008218 w 6174281"/>
                      <a:gd name="connsiteY4" fmla="*/ 1116957 h 4823252"/>
                      <a:gd name="connsiteX5" fmla="*/ 6174281 w 6174281"/>
                      <a:gd name="connsiteY5" fmla="*/ 4823252 h 4823252"/>
                      <a:gd name="connsiteX0" fmla="*/ 0 w 6174281"/>
                      <a:gd name="connsiteY0" fmla="*/ 0 h 4823252"/>
                      <a:gd name="connsiteX1" fmla="*/ 1155018 w 6174281"/>
                      <a:gd name="connsiteY1" fmla="*/ 4118499 h 4823252"/>
                      <a:gd name="connsiteX2" fmla="*/ 3103159 w 6174281"/>
                      <a:gd name="connsiteY2" fmla="*/ 1537498 h 4823252"/>
                      <a:gd name="connsiteX3" fmla="*/ 3988341 w 6174281"/>
                      <a:gd name="connsiteY3" fmla="*/ 2733472 h 4823252"/>
                      <a:gd name="connsiteX4" fmla="*/ 5008218 w 6174281"/>
                      <a:gd name="connsiteY4" fmla="*/ 1116957 h 4823252"/>
                      <a:gd name="connsiteX5" fmla="*/ 6174281 w 6174281"/>
                      <a:gd name="connsiteY5" fmla="*/ 4823252 h 4823252"/>
                      <a:gd name="connsiteX0" fmla="*/ 0 w 6174281"/>
                      <a:gd name="connsiteY0" fmla="*/ 0 h 4823252"/>
                      <a:gd name="connsiteX1" fmla="*/ 1155018 w 6174281"/>
                      <a:gd name="connsiteY1" fmla="*/ 4118499 h 4823252"/>
                      <a:gd name="connsiteX2" fmla="*/ 3103159 w 6174281"/>
                      <a:gd name="connsiteY2" fmla="*/ 1537498 h 4823252"/>
                      <a:gd name="connsiteX3" fmla="*/ 3988341 w 6174281"/>
                      <a:gd name="connsiteY3" fmla="*/ 2733472 h 4823252"/>
                      <a:gd name="connsiteX4" fmla="*/ 5008218 w 6174281"/>
                      <a:gd name="connsiteY4" fmla="*/ 1116957 h 4823252"/>
                      <a:gd name="connsiteX5" fmla="*/ 6174281 w 6174281"/>
                      <a:gd name="connsiteY5" fmla="*/ 4823252 h 482325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6174281" h="4823252">
                        <a:moveTo>
                          <a:pt x="0" y="0"/>
                        </a:moveTo>
                        <a:cubicBezTo>
                          <a:pt x="402383" y="271751"/>
                          <a:pt x="600453" y="4206169"/>
                          <a:pt x="1155018" y="4118499"/>
                        </a:cubicBezTo>
                        <a:cubicBezTo>
                          <a:pt x="1709583" y="4030829"/>
                          <a:pt x="2757997" y="1535958"/>
                          <a:pt x="3103159" y="1537498"/>
                        </a:cubicBezTo>
                        <a:cubicBezTo>
                          <a:pt x="3448321" y="1539038"/>
                          <a:pt x="3723149" y="2738495"/>
                          <a:pt x="3988341" y="2733472"/>
                        </a:cubicBezTo>
                        <a:cubicBezTo>
                          <a:pt x="4253533" y="2728449"/>
                          <a:pt x="4670929" y="1040989"/>
                          <a:pt x="5008218" y="1116957"/>
                        </a:cubicBezTo>
                        <a:cubicBezTo>
                          <a:pt x="5678023" y="1192925"/>
                          <a:pt x="6007100" y="3909212"/>
                          <a:pt x="6174281" y="4823252"/>
                        </a:cubicBezTo>
                      </a:path>
                    </a:pathLst>
                  </a:custGeom>
                  <a:noFill/>
                  <a:ln w="25400">
                    <a:solidFill>
                      <a:schemeClr val="tx2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 sz="2000" dirty="0"/>
                  </a:p>
                </p:txBody>
              </p:sp>
              <p:sp>
                <p:nvSpPr>
                  <p:cNvPr id="104" name="Forme libre : forme 103">
                    <a:extLst>
                      <a:ext uri="{FF2B5EF4-FFF2-40B4-BE49-F238E27FC236}">
                        <a16:creationId xmlns:a16="http://schemas.microsoft.com/office/drawing/2014/main" id="{EBA52216-34B7-D791-9BFE-6783D515F103}"/>
                      </a:ext>
                    </a:extLst>
                  </p:cNvPr>
                  <p:cNvSpPr/>
                  <p:nvPr/>
                </p:nvSpPr>
                <p:spPr>
                  <a:xfrm>
                    <a:off x="977513" y="2525675"/>
                    <a:ext cx="7723762" cy="3663817"/>
                  </a:xfrm>
                  <a:custGeom>
                    <a:avLst/>
                    <a:gdLst>
                      <a:gd name="connsiteX0" fmla="*/ 0 w 7704306"/>
                      <a:gd name="connsiteY0" fmla="*/ 3496898 h 4051375"/>
                      <a:gd name="connsiteX1" fmla="*/ 1167319 w 7704306"/>
                      <a:gd name="connsiteY1" fmla="*/ 3389894 h 4051375"/>
                      <a:gd name="connsiteX2" fmla="*/ 3346315 w 7704306"/>
                      <a:gd name="connsiteY2" fmla="*/ 1045528 h 4051375"/>
                      <a:gd name="connsiteX3" fmla="*/ 4980562 w 7704306"/>
                      <a:gd name="connsiteY3" fmla="*/ 82490 h 4051375"/>
                      <a:gd name="connsiteX4" fmla="*/ 6605081 w 7704306"/>
                      <a:gd name="connsiteY4" fmla="*/ 500779 h 4051375"/>
                      <a:gd name="connsiteX5" fmla="*/ 7704306 w 7704306"/>
                      <a:gd name="connsiteY5" fmla="*/ 4051375 h 4051375"/>
                      <a:gd name="connsiteX6" fmla="*/ 7704306 w 7704306"/>
                      <a:gd name="connsiteY6" fmla="*/ 4051375 h 4051375"/>
                      <a:gd name="connsiteX7" fmla="*/ 7704306 w 7704306"/>
                      <a:gd name="connsiteY7" fmla="*/ 4051375 h 4051375"/>
                      <a:gd name="connsiteX8" fmla="*/ 7704306 w 7704306"/>
                      <a:gd name="connsiteY8" fmla="*/ 4051375 h 4051375"/>
                      <a:gd name="connsiteX0" fmla="*/ 0 w 7743217"/>
                      <a:gd name="connsiteY0" fmla="*/ 3496898 h 4051375"/>
                      <a:gd name="connsiteX1" fmla="*/ 1206230 w 7743217"/>
                      <a:gd name="connsiteY1" fmla="*/ 3389894 h 4051375"/>
                      <a:gd name="connsiteX2" fmla="*/ 3385226 w 7743217"/>
                      <a:gd name="connsiteY2" fmla="*/ 1045528 h 4051375"/>
                      <a:gd name="connsiteX3" fmla="*/ 5019473 w 7743217"/>
                      <a:gd name="connsiteY3" fmla="*/ 82490 h 4051375"/>
                      <a:gd name="connsiteX4" fmla="*/ 6643992 w 7743217"/>
                      <a:gd name="connsiteY4" fmla="*/ 500779 h 4051375"/>
                      <a:gd name="connsiteX5" fmla="*/ 7743217 w 7743217"/>
                      <a:gd name="connsiteY5" fmla="*/ 4051375 h 4051375"/>
                      <a:gd name="connsiteX6" fmla="*/ 7743217 w 7743217"/>
                      <a:gd name="connsiteY6" fmla="*/ 4051375 h 4051375"/>
                      <a:gd name="connsiteX7" fmla="*/ 7743217 w 7743217"/>
                      <a:gd name="connsiteY7" fmla="*/ 4051375 h 4051375"/>
                      <a:gd name="connsiteX8" fmla="*/ 7743217 w 7743217"/>
                      <a:gd name="connsiteY8" fmla="*/ 4051375 h 4051375"/>
                      <a:gd name="connsiteX0" fmla="*/ 0 w 7743217"/>
                      <a:gd name="connsiteY0" fmla="*/ 3496898 h 4051375"/>
                      <a:gd name="connsiteX1" fmla="*/ 1206230 w 7743217"/>
                      <a:gd name="connsiteY1" fmla="*/ 3389894 h 4051375"/>
                      <a:gd name="connsiteX2" fmla="*/ 3385226 w 7743217"/>
                      <a:gd name="connsiteY2" fmla="*/ 1045528 h 4051375"/>
                      <a:gd name="connsiteX3" fmla="*/ 5019473 w 7743217"/>
                      <a:gd name="connsiteY3" fmla="*/ 82490 h 4051375"/>
                      <a:gd name="connsiteX4" fmla="*/ 6643992 w 7743217"/>
                      <a:gd name="connsiteY4" fmla="*/ 500779 h 4051375"/>
                      <a:gd name="connsiteX5" fmla="*/ 7743217 w 7743217"/>
                      <a:gd name="connsiteY5" fmla="*/ 4051375 h 4051375"/>
                      <a:gd name="connsiteX6" fmla="*/ 7743217 w 7743217"/>
                      <a:gd name="connsiteY6" fmla="*/ 4051375 h 4051375"/>
                      <a:gd name="connsiteX7" fmla="*/ 7743217 w 7743217"/>
                      <a:gd name="connsiteY7" fmla="*/ 4051375 h 4051375"/>
                      <a:gd name="connsiteX8" fmla="*/ 7743217 w 7743217"/>
                      <a:gd name="connsiteY8" fmla="*/ 4051375 h 4051375"/>
                      <a:gd name="connsiteX0" fmla="*/ 0 w 7743217"/>
                      <a:gd name="connsiteY0" fmla="*/ 3496898 h 4051375"/>
                      <a:gd name="connsiteX1" fmla="*/ 1206230 w 7743217"/>
                      <a:gd name="connsiteY1" fmla="*/ 3389894 h 4051375"/>
                      <a:gd name="connsiteX2" fmla="*/ 3385226 w 7743217"/>
                      <a:gd name="connsiteY2" fmla="*/ 1045528 h 4051375"/>
                      <a:gd name="connsiteX3" fmla="*/ 5019473 w 7743217"/>
                      <a:gd name="connsiteY3" fmla="*/ 82490 h 4051375"/>
                      <a:gd name="connsiteX4" fmla="*/ 6643992 w 7743217"/>
                      <a:gd name="connsiteY4" fmla="*/ 500779 h 4051375"/>
                      <a:gd name="connsiteX5" fmla="*/ 7743217 w 7743217"/>
                      <a:gd name="connsiteY5" fmla="*/ 4051375 h 4051375"/>
                      <a:gd name="connsiteX6" fmla="*/ 7743217 w 7743217"/>
                      <a:gd name="connsiteY6" fmla="*/ 4051375 h 4051375"/>
                      <a:gd name="connsiteX7" fmla="*/ 7743217 w 7743217"/>
                      <a:gd name="connsiteY7" fmla="*/ 4051375 h 4051375"/>
                      <a:gd name="connsiteX8" fmla="*/ 7743217 w 7743217"/>
                      <a:gd name="connsiteY8" fmla="*/ 4051375 h 4051375"/>
                      <a:gd name="connsiteX0" fmla="*/ 0 w 7743217"/>
                      <a:gd name="connsiteY0" fmla="*/ 3496898 h 4051375"/>
                      <a:gd name="connsiteX1" fmla="*/ 1206230 w 7743217"/>
                      <a:gd name="connsiteY1" fmla="*/ 3389894 h 4051375"/>
                      <a:gd name="connsiteX2" fmla="*/ 3385226 w 7743217"/>
                      <a:gd name="connsiteY2" fmla="*/ 1045528 h 4051375"/>
                      <a:gd name="connsiteX3" fmla="*/ 5019473 w 7743217"/>
                      <a:gd name="connsiteY3" fmla="*/ 82490 h 4051375"/>
                      <a:gd name="connsiteX4" fmla="*/ 6643992 w 7743217"/>
                      <a:gd name="connsiteY4" fmla="*/ 500779 h 4051375"/>
                      <a:gd name="connsiteX5" fmla="*/ 7743217 w 7743217"/>
                      <a:gd name="connsiteY5" fmla="*/ 4051375 h 4051375"/>
                      <a:gd name="connsiteX6" fmla="*/ 7743217 w 7743217"/>
                      <a:gd name="connsiteY6" fmla="*/ 4051375 h 4051375"/>
                      <a:gd name="connsiteX7" fmla="*/ 7743217 w 7743217"/>
                      <a:gd name="connsiteY7" fmla="*/ 4051375 h 4051375"/>
                      <a:gd name="connsiteX8" fmla="*/ 7743217 w 7743217"/>
                      <a:gd name="connsiteY8" fmla="*/ 4051375 h 4051375"/>
                      <a:gd name="connsiteX0" fmla="*/ 0 w 7743217"/>
                      <a:gd name="connsiteY0" fmla="*/ 3470452 h 4024929"/>
                      <a:gd name="connsiteX1" fmla="*/ 1206230 w 7743217"/>
                      <a:gd name="connsiteY1" fmla="*/ 3363448 h 4024929"/>
                      <a:gd name="connsiteX2" fmla="*/ 3560324 w 7743217"/>
                      <a:gd name="connsiteY2" fmla="*/ 649431 h 4024929"/>
                      <a:gd name="connsiteX3" fmla="*/ 5019473 w 7743217"/>
                      <a:gd name="connsiteY3" fmla="*/ 56044 h 4024929"/>
                      <a:gd name="connsiteX4" fmla="*/ 6643992 w 7743217"/>
                      <a:gd name="connsiteY4" fmla="*/ 474333 h 4024929"/>
                      <a:gd name="connsiteX5" fmla="*/ 7743217 w 7743217"/>
                      <a:gd name="connsiteY5" fmla="*/ 4024929 h 4024929"/>
                      <a:gd name="connsiteX6" fmla="*/ 7743217 w 7743217"/>
                      <a:gd name="connsiteY6" fmla="*/ 4024929 h 4024929"/>
                      <a:gd name="connsiteX7" fmla="*/ 7743217 w 7743217"/>
                      <a:gd name="connsiteY7" fmla="*/ 4024929 h 4024929"/>
                      <a:gd name="connsiteX8" fmla="*/ 7743217 w 7743217"/>
                      <a:gd name="connsiteY8" fmla="*/ 4024929 h 4024929"/>
                      <a:gd name="connsiteX0" fmla="*/ 0 w 7743217"/>
                      <a:gd name="connsiteY0" fmla="*/ 3466313 h 4020790"/>
                      <a:gd name="connsiteX1" fmla="*/ 1206230 w 7743217"/>
                      <a:gd name="connsiteY1" fmla="*/ 3359309 h 4020790"/>
                      <a:gd name="connsiteX2" fmla="*/ 3560324 w 7743217"/>
                      <a:gd name="connsiteY2" fmla="*/ 645292 h 4020790"/>
                      <a:gd name="connsiteX3" fmla="*/ 5019473 w 7743217"/>
                      <a:gd name="connsiteY3" fmla="*/ 51905 h 4020790"/>
                      <a:gd name="connsiteX4" fmla="*/ 6643992 w 7743217"/>
                      <a:gd name="connsiteY4" fmla="*/ 470194 h 4020790"/>
                      <a:gd name="connsiteX5" fmla="*/ 7743217 w 7743217"/>
                      <a:gd name="connsiteY5" fmla="*/ 4020790 h 4020790"/>
                      <a:gd name="connsiteX6" fmla="*/ 7743217 w 7743217"/>
                      <a:gd name="connsiteY6" fmla="*/ 4020790 h 4020790"/>
                      <a:gd name="connsiteX7" fmla="*/ 7743217 w 7743217"/>
                      <a:gd name="connsiteY7" fmla="*/ 4020790 h 4020790"/>
                      <a:gd name="connsiteX8" fmla="*/ 7743217 w 7743217"/>
                      <a:gd name="connsiteY8" fmla="*/ 4020790 h 4020790"/>
                      <a:gd name="connsiteX0" fmla="*/ 0 w 7743217"/>
                      <a:gd name="connsiteY0" fmla="*/ 3757777 h 4312254"/>
                      <a:gd name="connsiteX1" fmla="*/ 1206230 w 7743217"/>
                      <a:gd name="connsiteY1" fmla="*/ 3650773 h 4312254"/>
                      <a:gd name="connsiteX2" fmla="*/ 3560324 w 7743217"/>
                      <a:gd name="connsiteY2" fmla="*/ 936756 h 4312254"/>
                      <a:gd name="connsiteX3" fmla="*/ 4990290 w 7743217"/>
                      <a:gd name="connsiteY3" fmla="*/ 2901 h 4312254"/>
                      <a:gd name="connsiteX4" fmla="*/ 6643992 w 7743217"/>
                      <a:gd name="connsiteY4" fmla="*/ 761658 h 4312254"/>
                      <a:gd name="connsiteX5" fmla="*/ 7743217 w 7743217"/>
                      <a:gd name="connsiteY5" fmla="*/ 4312254 h 4312254"/>
                      <a:gd name="connsiteX6" fmla="*/ 7743217 w 7743217"/>
                      <a:gd name="connsiteY6" fmla="*/ 4312254 h 4312254"/>
                      <a:gd name="connsiteX7" fmla="*/ 7743217 w 7743217"/>
                      <a:gd name="connsiteY7" fmla="*/ 4312254 h 4312254"/>
                      <a:gd name="connsiteX8" fmla="*/ 7743217 w 7743217"/>
                      <a:gd name="connsiteY8" fmla="*/ 4312254 h 4312254"/>
                      <a:gd name="connsiteX0" fmla="*/ 0 w 7743217"/>
                      <a:gd name="connsiteY0" fmla="*/ 3755142 h 4309619"/>
                      <a:gd name="connsiteX1" fmla="*/ 1206230 w 7743217"/>
                      <a:gd name="connsiteY1" fmla="*/ 3648138 h 4309619"/>
                      <a:gd name="connsiteX2" fmla="*/ 3560324 w 7743217"/>
                      <a:gd name="connsiteY2" fmla="*/ 934121 h 4309619"/>
                      <a:gd name="connsiteX3" fmla="*/ 4990290 w 7743217"/>
                      <a:gd name="connsiteY3" fmla="*/ 266 h 4309619"/>
                      <a:gd name="connsiteX4" fmla="*/ 6439711 w 7743217"/>
                      <a:gd name="connsiteY4" fmla="*/ 885483 h 4309619"/>
                      <a:gd name="connsiteX5" fmla="*/ 7743217 w 7743217"/>
                      <a:gd name="connsiteY5" fmla="*/ 4309619 h 4309619"/>
                      <a:gd name="connsiteX6" fmla="*/ 7743217 w 7743217"/>
                      <a:gd name="connsiteY6" fmla="*/ 4309619 h 4309619"/>
                      <a:gd name="connsiteX7" fmla="*/ 7743217 w 7743217"/>
                      <a:gd name="connsiteY7" fmla="*/ 4309619 h 4309619"/>
                      <a:gd name="connsiteX8" fmla="*/ 7743217 w 7743217"/>
                      <a:gd name="connsiteY8" fmla="*/ 4309619 h 4309619"/>
                      <a:gd name="connsiteX0" fmla="*/ 0 w 7519481"/>
                      <a:gd name="connsiteY0" fmla="*/ 4017789 h 4309619"/>
                      <a:gd name="connsiteX1" fmla="*/ 982494 w 7519481"/>
                      <a:gd name="connsiteY1" fmla="*/ 3648138 h 4309619"/>
                      <a:gd name="connsiteX2" fmla="*/ 3336588 w 7519481"/>
                      <a:gd name="connsiteY2" fmla="*/ 934121 h 4309619"/>
                      <a:gd name="connsiteX3" fmla="*/ 4766554 w 7519481"/>
                      <a:gd name="connsiteY3" fmla="*/ 266 h 4309619"/>
                      <a:gd name="connsiteX4" fmla="*/ 6215975 w 7519481"/>
                      <a:gd name="connsiteY4" fmla="*/ 885483 h 4309619"/>
                      <a:gd name="connsiteX5" fmla="*/ 7519481 w 7519481"/>
                      <a:gd name="connsiteY5" fmla="*/ 4309619 h 4309619"/>
                      <a:gd name="connsiteX6" fmla="*/ 7519481 w 7519481"/>
                      <a:gd name="connsiteY6" fmla="*/ 4309619 h 4309619"/>
                      <a:gd name="connsiteX7" fmla="*/ 7519481 w 7519481"/>
                      <a:gd name="connsiteY7" fmla="*/ 4309619 h 4309619"/>
                      <a:gd name="connsiteX8" fmla="*/ 7519481 w 7519481"/>
                      <a:gd name="connsiteY8" fmla="*/ 4309619 h 4309619"/>
                      <a:gd name="connsiteX0" fmla="*/ 0 w 7519481"/>
                      <a:gd name="connsiteY0" fmla="*/ 4017789 h 4309619"/>
                      <a:gd name="connsiteX1" fmla="*/ 982494 w 7519481"/>
                      <a:gd name="connsiteY1" fmla="*/ 3648138 h 4309619"/>
                      <a:gd name="connsiteX2" fmla="*/ 3336588 w 7519481"/>
                      <a:gd name="connsiteY2" fmla="*/ 934121 h 4309619"/>
                      <a:gd name="connsiteX3" fmla="*/ 4766554 w 7519481"/>
                      <a:gd name="connsiteY3" fmla="*/ 266 h 4309619"/>
                      <a:gd name="connsiteX4" fmla="*/ 6215975 w 7519481"/>
                      <a:gd name="connsiteY4" fmla="*/ 885483 h 4309619"/>
                      <a:gd name="connsiteX5" fmla="*/ 7519481 w 7519481"/>
                      <a:gd name="connsiteY5" fmla="*/ 4309619 h 4309619"/>
                      <a:gd name="connsiteX6" fmla="*/ 7519481 w 7519481"/>
                      <a:gd name="connsiteY6" fmla="*/ 4309619 h 4309619"/>
                      <a:gd name="connsiteX7" fmla="*/ 7519481 w 7519481"/>
                      <a:gd name="connsiteY7" fmla="*/ 4309619 h 4309619"/>
                      <a:gd name="connsiteX8" fmla="*/ 7519481 w 7519481"/>
                      <a:gd name="connsiteY8" fmla="*/ 4309619 h 4309619"/>
                      <a:gd name="connsiteX0" fmla="*/ 0 w 7519481"/>
                      <a:gd name="connsiteY0" fmla="*/ 4017789 h 4309619"/>
                      <a:gd name="connsiteX1" fmla="*/ 1391056 w 7519481"/>
                      <a:gd name="connsiteY1" fmla="*/ 3171482 h 4309619"/>
                      <a:gd name="connsiteX2" fmla="*/ 3336588 w 7519481"/>
                      <a:gd name="connsiteY2" fmla="*/ 934121 h 4309619"/>
                      <a:gd name="connsiteX3" fmla="*/ 4766554 w 7519481"/>
                      <a:gd name="connsiteY3" fmla="*/ 266 h 4309619"/>
                      <a:gd name="connsiteX4" fmla="*/ 6215975 w 7519481"/>
                      <a:gd name="connsiteY4" fmla="*/ 885483 h 4309619"/>
                      <a:gd name="connsiteX5" fmla="*/ 7519481 w 7519481"/>
                      <a:gd name="connsiteY5" fmla="*/ 4309619 h 4309619"/>
                      <a:gd name="connsiteX6" fmla="*/ 7519481 w 7519481"/>
                      <a:gd name="connsiteY6" fmla="*/ 4309619 h 4309619"/>
                      <a:gd name="connsiteX7" fmla="*/ 7519481 w 7519481"/>
                      <a:gd name="connsiteY7" fmla="*/ 4309619 h 4309619"/>
                      <a:gd name="connsiteX8" fmla="*/ 7519481 w 7519481"/>
                      <a:gd name="connsiteY8" fmla="*/ 4309619 h 4309619"/>
                      <a:gd name="connsiteX0" fmla="*/ 0 w 7519481"/>
                      <a:gd name="connsiteY0" fmla="*/ 4017789 h 4309619"/>
                      <a:gd name="connsiteX1" fmla="*/ 1391056 w 7519481"/>
                      <a:gd name="connsiteY1" fmla="*/ 3171482 h 4309619"/>
                      <a:gd name="connsiteX2" fmla="*/ 3336588 w 7519481"/>
                      <a:gd name="connsiteY2" fmla="*/ 934121 h 4309619"/>
                      <a:gd name="connsiteX3" fmla="*/ 4766554 w 7519481"/>
                      <a:gd name="connsiteY3" fmla="*/ 266 h 4309619"/>
                      <a:gd name="connsiteX4" fmla="*/ 6215975 w 7519481"/>
                      <a:gd name="connsiteY4" fmla="*/ 885483 h 4309619"/>
                      <a:gd name="connsiteX5" fmla="*/ 7519481 w 7519481"/>
                      <a:gd name="connsiteY5" fmla="*/ 4309619 h 4309619"/>
                      <a:gd name="connsiteX6" fmla="*/ 7519481 w 7519481"/>
                      <a:gd name="connsiteY6" fmla="*/ 4309619 h 4309619"/>
                      <a:gd name="connsiteX7" fmla="*/ 7519481 w 7519481"/>
                      <a:gd name="connsiteY7" fmla="*/ 4309619 h 4309619"/>
                      <a:gd name="connsiteX8" fmla="*/ 7519481 w 7519481"/>
                      <a:gd name="connsiteY8" fmla="*/ 4309619 h 4309619"/>
                      <a:gd name="connsiteX0" fmla="*/ 0 w 7519481"/>
                      <a:gd name="connsiteY0" fmla="*/ 4017789 h 4309619"/>
                      <a:gd name="connsiteX1" fmla="*/ 1653703 w 7519481"/>
                      <a:gd name="connsiteY1" fmla="*/ 3190937 h 4309619"/>
                      <a:gd name="connsiteX2" fmla="*/ 3336588 w 7519481"/>
                      <a:gd name="connsiteY2" fmla="*/ 934121 h 4309619"/>
                      <a:gd name="connsiteX3" fmla="*/ 4766554 w 7519481"/>
                      <a:gd name="connsiteY3" fmla="*/ 266 h 4309619"/>
                      <a:gd name="connsiteX4" fmla="*/ 6215975 w 7519481"/>
                      <a:gd name="connsiteY4" fmla="*/ 885483 h 4309619"/>
                      <a:gd name="connsiteX5" fmla="*/ 7519481 w 7519481"/>
                      <a:gd name="connsiteY5" fmla="*/ 4309619 h 4309619"/>
                      <a:gd name="connsiteX6" fmla="*/ 7519481 w 7519481"/>
                      <a:gd name="connsiteY6" fmla="*/ 4309619 h 4309619"/>
                      <a:gd name="connsiteX7" fmla="*/ 7519481 w 7519481"/>
                      <a:gd name="connsiteY7" fmla="*/ 4309619 h 4309619"/>
                      <a:gd name="connsiteX8" fmla="*/ 7519481 w 7519481"/>
                      <a:gd name="connsiteY8" fmla="*/ 4309619 h 4309619"/>
                      <a:gd name="connsiteX0" fmla="*/ 0 w 7519481"/>
                      <a:gd name="connsiteY0" fmla="*/ 4017789 h 4309619"/>
                      <a:gd name="connsiteX1" fmla="*/ 1653703 w 7519481"/>
                      <a:gd name="connsiteY1" fmla="*/ 3190937 h 4309619"/>
                      <a:gd name="connsiteX2" fmla="*/ 3900792 w 7519481"/>
                      <a:gd name="connsiteY2" fmla="*/ 934121 h 4309619"/>
                      <a:gd name="connsiteX3" fmla="*/ 4766554 w 7519481"/>
                      <a:gd name="connsiteY3" fmla="*/ 266 h 4309619"/>
                      <a:gd name="connsiteX4" fmla="*/ 6215975 w 7519481"/>
                      <a:gd name="connsiteY4" fmla="*/ 885483 h 4309619"/>
                      <a:gd name="connsiteX5" fmla="*/ 7519481 w 7519481"/>
                      <a:gd name="connsiteY5" fmla="*/ 4309619 h 4309619"/>
                      <a:gd name="connsiteX6" fmla="*/ 7519481 w 7519481"/>
                      <a:gd name="connsiteY6" fmla="*/ 4309619 h 4309619"/>
                      <a:gd name="connsiteX7" fmla="*/ 7519481 w 7519481"/>
                      <a:gd name="connsiteY7" fmla="*/ 4309619 h 4309619"/>
                      <a:gd name="connsiteX8" fmla="*/ 7519481 w 7519481"/>
                      <a:gd name="connsiteY8" fmla="*/ 4309619 h 4309619"/>
                      <a:gd name="connsiteX0" fmla="*/ 0 w 7519481"/>
                      <a:gd name="connsiteY0" fmla="*/ 4017523 h 4309353"/>
                      <a:gd name="connsiteX1" fmla="*/ 1653703 w 7519481"/>
                      <a:gd name="connsiteY1" fmla="*/ 3190671 h 4309353"/>
                      <a:gd name="connsiteX2" fmla="*/ 3560324 w 7519481"/>
                      <a:gd name="connsiteY2" fmla="*/ 885217 h 4309353"/>
                      <a:gd name="connsiteX3" fmla="*/ 4766554 w 7519481"/>
                      <a:gd name="connsiteY3" fmla="*/ 0 h 4309353"/>
                      <a:gd name="connsiteX4" fmla="*/ 6215975 w 7519481"/>
                      <a:gd name="connsiteY4" fmla="*/ 885217 h 4309353"/>
                      <a:gd name="connsiteX5" fmla="*/ 7519481 w 7519481"/>
                      <a:gd name="connsiteY5" fmla="*/ 4309353 h 4309353"/>
                      <a:gd name="connsiteX6" fmla="*/ 7519481 w 7519481"/>
                      <a:gd name="connsiteY6" fmla="*/ 4309353 h 4309353"/>
                      <a:gd name="connsiteX7" fmla="*/ 7519481 w 7519481"/>
                      <a:gd name="connsiteY7" fmla="*/ 4309353 h 4309353"/>
                      <a:gd name="connsiteX8" fmla="*/ 7519481 w 7519481"/>
                      <a:gd name="connsiteY8" fmla="*/ 4309353 h 4309353"/>
                      <a:gd name="connsiteX0" fmla="*/ 0 w 7519481"/>
                      <a:gd name="connsiteY0" fmla="*/ 3510658 h 3802488"/>
                      <a:gd name="connsiteX1" fmla="*/ 1653703 w 7519481"/>
                      <a:gd name="connsiteY1" fmla="*/ 2683806 h 3802488"/>
                      <a:gd name="connsiteX2" fmla="*/ 3560324 w 7519481"/>
                      <a:gd name="connsiteY2" fmla="*/ 378352 h 3802488"/>
                      <a:gd name="connsiteX3" fmla="*/ 4970835 w 7519481"/>
                      <a:gd name="connsiteY3" fmla="*/ 86522 h 3802488"/>
                      <a:gd name="connsiteX4" fmla="*/ 6215975 w 7519481"/>
                      <a:gd name="connsiteY4" fmla="*/ 378352 h 3802488"/>
                      <a:gd name="connsiteX5" fmla="*/ 7519481 w 7519481"/>
                      <a:gd name="connsiteY5" fmla="*/ 3802488 h 3802488"/>
                      <a:gd name="connsiteX6" fmla="*/ 7519481 w 7519481"/>
                      <a:gd name="connsiteY6" fmla="*/ 3802488 h 3802488"/>
                      <a:gd name="connsiteX7" fmla="*/ 7519481 w 7519481"/>
                      <a:gd name="connsiteY7" fmla="*/ 3802488 h 3802488"/>
                      <a:gd name="connsiteX8" fmla="*/ 7519481 w 7519481"/>
                      <a:gd name="connsiteY8" fmla="*/ 3802488 h 3802488"/>
                      <a:gd name="connsiteX0" fmla="*/ 0 w 7519481"/>
                      <a:gd name="connsiteY0" fmla="*/ 3534285 h 3826115"/>
                      <a:gd name="connsiteX1" fmla="*/ 1653703 w 7519481"/>
                      <a:gd name="connsiteY1" fmla="*/ 2707433 h 3826115"/>
                      <a:gd name="connsiteX2" fmla="*/ 3715966 w 7519481"/>
                      <a:gd name="connsiteY2" fmla="*/ 781358 h 3826115"/>
                      <a:gd name="connsiteX3" fmla="*/ 4970835 w 7519481"/>
                      <a:gd name="connsiteY3" fmla="*/ 110149 h 3826115"/>
                      <a:gd name="connsiteX4" fmla="*/ 6215975 w 7519481"/>
                      <a:gd name="connsiteY4" fmla="*/ 401979 h 3826115"/>
                      <a:gd name="connsiteX5" fmla="*/ 7519481 w 7519481"/>
                      <a:gd name="connsiteY5" fmla="*/ 3826115 h 3826115"/>
                      <a:gd name="connsiteX6" fmla="*/ 7519481 w 7519481"/>
                      <a:gd name="connsiteY6" fmla="*/ 3826115 h 3826115"/>
                      <a:gd name="connsiteX7" fmla="*/ 7519481 w 7519481"/>
                      <a:gd name="connsiteY7" fmla="*/ 3826115 h 3826115"/>
                      <a:gd name="connsiteX8" fmla="*/ 7519481 w 7519481"/>
                      <a:gd name="connsiteY8" fmla="*/ 3826115 h 3826115"/>
                      <a:gd name="connsiteX0" fmla="*/ 0 w 7519481"/>
                      <a:gd name="connsiteY0" fmla="*/ 3534285 h 3826115"/>
                      <a:gd name="connsiteX1" fmla="*/ 1887167 w 7519481"/>
                      <a:gd name="connsiteY1" fmla="*/ 2950624 h 3826115"/>
                      <a:gd name="connsiteX2" fmla="*/ 3715966 w 7519481"/>
                      <a:gd name="connsiteY2" fmla="*/ 781358 h 3826115"/>
                      <a:gd name="connsiteX3" fmla="*/ 4970835 w 7519481"/>
                      <a:gd name="connsiteY3" fmla="*/ 110149 h 3826115"/>
                      <a:gd name="connsiteX4" fmla="*/ 6215975 w 7519481"/>
                      <a:gd name="connsiteY4" fmla="*/ 401979 h 3826115"/>
                      <a:gd name="connsiteX5" fmla="*/ 7519481 w 7519481"/>
                      <a:gd name="connsiteY5" fmla="*/ 3826115 h 3826115"/>
                      <a:gd name="connsiteX6" fmla="*/ 7519481 w 7519481"/>
                      <a:gd name="connsiteY6" fmla="*/ 3826115 h 3826115"/>
                      <a:gd name="connsiteX7" fmla="*/ 7519481 w 7519481"/>
                      <a:gd name="connsiteY7" fmla="*/ 3826115 h 3826115"/>
                      <a:gd name="connsiteX8" fmla="*/ 7519481 w 7519481"/>
                      <a:gd name="connsiteY8" fmla="*/ 3826115 h 3826115"/>
                      <a:gd name="connsiteX0" fmla="*/ 0 w 7519481"/>
                      <a:gd name="connsiteY0" fmla="*/ 3431237 h 3723067"/>
                      <a:gd name="connsiteX1" fmla="*/ 1887167 w 7519481"/>
                      <a:gd name="connsiteY1" fmla="*/ 2847576 h 3723067"/>
                      <a:gd name="connsiteX2" fmla="*/ 3715966 w 7519481"/>
                      <a:gd name="connsiteY2" fmla="*/ 678310 h 3723067"/>
                      <a:gd name="connsiteX3" fmla="*/ 4970835 w 7519481"/>
                      <a:gd name="connsiteY3" fmla="*/ 7101 h 3723067"/>
                      <a:gd name="connsiteX4" fmla="*/ 6673175 w 7519481"/>
                      <a:gd name="connsiteY4" fmla="*/ 999322 h 3723067"/>
                      <a:gd name="connsiteX5" fmla="*/ 7519481 w 7519481"/>
                      <a:gd name="connsiteY5" fmla="*/ 3723067 h 3723067"/>
                      <a:gd name="connsiteX6" fmla="*/ 7519481 w 7519481"/>
                      <a:gd name="connsiteY6" fmla="*/ 3723067 h 3723067"/>
                      <a:gd name="connsiteX7" fmla="*/ 7519481 w 7519481"/>
                      <a:gd name="connsiteY7" fmla="*/ 3723067 h 3723067"/>
                      <a:gd name="connsiteX8" fmla="*/ 7519481 w 7519481"/>
                      <a:gd name="connsiteY8" fmla="*/ 3723067 h 3723067"/>
                      <a:gd name="connsiteX0" fmla="*/ 0 w 7519481"/>
                      <a:gd name="connsiteY0" fmla="*/ 3198541 h 3490371"/>
                      <a:gd name="connsiteX1" fmla="*/ 1887167 w 7519481"/>
                      <a:gd name="connsiteY1" fmla="*/ 2614880 h 3490371"/>
                      <a:gd name="connsiteX2" fmla="*/ 3715966 w 7519481"/>
                      <a:gd name="connsiteY2" fmla="*/ 445614 h 3490371"/>
                      <a:gd name="connsiteX3" fmla="*/ 5116750 w 7519481"/>
                      <a:gd name="connsiteY3" fmla="*/ 17597 h 3490371"/>
                      <a:gd name="connsiteX4" fmla="*/ 6673175 w 7519481"/>
                      <a:gd name="connsiteY4" fmla="*/ 766626 h 3490371"/>
                      <a:gd name="connsiteX5" fmla="*/ 7519481 w 7519481"/>
                      <a:gd name="connsiteY5" fmla="*/ 3490371 h 3490371"/>
                      <a:gd name="connsiteX6" fmla="*/ 7519481 w 7519481"/>
                      <a:gd name="connsiteY6" fmla="*/ 3490371 h 3490371"/>
                      <a:gd name="connsiteX7" fmla="*/ 7519481 w 7519481"/>
                      <a:gd name="connsiteY7" fmla="*/ 3490371 h 3490371"/>
                      <a:gd name="connsiteX8" fmla="*/ 7519481 w 7519481"/>
                      <a:gd name="connsiteY8" fmla="*/ 3490371 h 3490371"/>
                      <a:gd name="connsiteX0" fmla="*/ 0 w 7607030"/>
                      <a:gd name="connsiteY0" fmla="*/ 3198541 h 3490371"/>
                      <a:gd name="connsiteX1" fmla="*/ 1887167 w 7607030"/>
                      <a:gd name="connsiteY1" fmla="*/ 2614880 h 3490371"/>
                      <a:gd name="connsiteX2" fmla="*/ 3715966 w 7607030"/>
                      <a:gd name="connsiteY2" fmla="*/ 445614 h 3490371"/>
                      <a:gd name="connsiteX3" fmla="*/ 5116750 w 7607030"/>
                      <a:gd name="connsiteY3" fmla="*/ 17597 h 3490371"/>
                      <a:gd name="connsiteX4" fmla="*/ 6673175 w 7607030"/>
                      <a:gd name="connsiteY4" fmla="*/ 766626 h 3490371"/>
                      <a:gd name="connsiteX5" fmla="*/ 7519481 w 7607030"/>
                      <a:gd name="connsiteY5" fmla="*/ 3490371 h 3490371"/>
                      <a:gd name="connsiteX6" fmla="*/ 7519481 w 7607030"/>
                      <a:gd name="connsiteY6" fmla="*/ 3490371 h 3490371"/>
                      <a:gd name="connsiteX7" fmla="*/ 7519481 w 7607030"/>
                      <a:gd name="connsiteY7" fmla="*/ 3490371 h 3490371"/>
                      <a:gd name="connsiteX8" fmla="*/ 7607030 w 7607030"/>
                      <a:gd name="connsiteY8" fmla="*/ 3480643 h 3490371"/>
                      <a:gd name="connsiteX0" fmla="*/ 0 w 7538937"/>
                      <a:gd name="connsiteY0" fmla="*/ 3198541 h 3490371"/>
                      <a:gd name="connsiteX1" fmla="*/ 1887167 w 7538937"/>
                      <a:gd name="connsiteY1" fmla="*/ 2614880 h 3490371"/>
                      <a:gd name="connsiteX2" fmla="*/ 3715966 w 7538937"/>
                      <a:gd name="connsiteY2" fmla="*/ 445614 h 3490371"/>
                      <a:gd name="connsiteX3" fmla="*/ 5116750 w 7538937"/>
                      <a:gd name="connsiteY3" fmla="*/ 17597 h 3490371"/>
                      <a:gd name="connsiteX4" fmla="*/ 6673175 w 7538937"/>
                      <a:gd name="connsiteY4" fmla="*/ 766626 h 3490371"/>
                      <a:gd name="connsiteX5" fmla="*/ 7519481 w 7538937"/>
                      <a:gd name="connsiteY5" fmla="*/ 3490371 h 3490371"/>
                      <a:gd name="connsiteX6" fmla="*/ 7519481 w 7538937"/>
                      <a:gd name="connsiteY6" fmla="*/ 3490371 h 3490371"/>
                      <a:gd name="connsiteX7" fmla="*/ 7519481 w 7538937"/>
                      <a:gd name="connsiteY7" fmla="*/ 3490371 h 3490371"/>
                      <a:gd name="connsiteX8" fmla="*/ 7538937 w 7538937"/>
                      <a:gd name="connsiteY8" fmla="*/ 2653792 h 3490371"/>
                      <a:gd name="connsiteX0" fmla="*/ 0 w 7636213"/>
                      <a:gd name="connsiteY0" fmla="*/ 3198541 h 3490371"/>
                      <a:gd name="connsiteX1" fmla="*/ 1887167 w 7636213"/>
                      <a:gd name="connsiteY1" fmla="*/ 2614880 h 3490371"/>
                      <a:gd name="connsiteX2" fmla="*/ 3715966 w 7636213"/>
                      <a:gd name="connsiteY2" fmla="*/ 445614 h 3490371"/>
                      <a:gd name="connsiteX3" fmla="*/ 5116750 w 7636213"/>
                      <a:gd name="connsiteY3" fmla="*/ 17597 h 3490371"/>
                      <a:gd name="connsiteX4" fmla="*/ 6673175 w 7636213"/>
                      <a:gd name="connsiteY4" fmla="*/ 766626 h 3490371"/>
                      <a:gd name="connsiteX5" fmla="*/ 7519481 w 7636213"/>
                      <a:gd name="connsiteY5" fmla="*/ 3490371 h 3490371"/>
                      <a:gd name="connsiteX6" fmla="*/ 7519481 w 7636213"/>
                      <a:gd name="connsiteY6" fmla="*/ 3490371 h 3490371"/>
                      <a:gd name="connsiteX7" fmla="*/ 7636213 w 7636213"/>
                      <a:gd name="connsiteY7" fmla="*/ 3490371 h 3490371"/>
                      <a:gd name="connsiteX8" fmla="*/ 7538937 w 7636213"/>
                      <a:gd name="connsiteY8" fmla="*/ 2653792 h 3490371"/>
                      <a:gd name="connsiteX0" fmla="*/ 0 w 8540886"/>
                      <a:gd name="connsiteY0" fmla="*/ 3198541 h 3517031"/>
                      <a:gd name="connsiteX1" fmla="*/ 1887167 w 8540886"/>
                      <a:gd name="connsiteY1" fmla="*/ 2614880 h 3517031"/>
                      <a:gd name="connsiteX2" fmla="*/ 3715966 w 8540886"/>
                      <a:gd name="connsiteY2" fmla="*/ 445614 h 3517031"/>
                      <a:gd name="connsiteX3" fmla="*/ 5116750 w 8540886"/>
                      <a:gd name="connsiteY3" fmla="*/ 17597 h 3517031"/>
                      <a:gd name="connsiteX4" fmla="*/ 6673175 w 8540886"/>
                      <a:gd name="connsiteY4" fmla="*/ 766626 h 3517031"/>
                      <a:gd name="connsiteX5" fmla="*/ 7519481 w 8540886"/>
                      <a:gd name="connsiteY5" fmla="*/ 3490371 h 3517031"/>
                      <a:gd name="connsiteX6" fmla="*/ 7519481 w 8540886"/>
                      <a:gd name="connsiteY6" fmla="*/ 3490371 h 3517031"/>
                      <a:gd name="connsiteX7" fmla="*/ 7636213 w 8540886"/>
                      <a:gd name="connsiteY7" fmla="*/ 3490371 h 3517031"/>
                      <a:gd name="connsiteX8" fmla="*/ 8540886 w 8540886"/>
                      <a:gd name="connsiteY8" fmla="*/ 3130447 h 3517031"/>
                      <a:gd name="connsiteX0" fmla="*/ 0 w 7636213"/>
                      <a:gd name="connsiteY0" fmla="*/ 3198541 h 3517031"/>
                      <a:gd name="connsiteX1" fmla="*/ 1887167 w 7636213"/>
                      <a:gd name="connsiteY1" fmla="*/ 2614880 h 3517031"/>
                      <a:gd name="connsiteX2" fmla="*/ 3715966 w 7636213"/>
                      <a:gd name="connsiteY2" fmla="*/ 445614 h 3517031"/>
                      <a:gd name="connsiteX3" fmla="*/ 5116750 w 7636213"/>
                      <a:gd name="connsiteY3" fmla="*/ 17597 h 3517031"/>
                      <a:gd name="connsiteX4" fmla="*/ 6673175 w 7636213"/>
                      <a:gd name="connsiteY4" fmla="*/ 766626 h 3517031"/>
                      <a:gd name="connsiteX5" fmla="*/ 7519481 w 7636213"/>
                      <a:gd name="connsiteY5" fmla="*/ 3490371 h 3517031"/>
                      <a:gd name="connsiteX6" fmla="*/ 7519481 w 7636213"/>
                      <a:gd name="connsiteY6" fmla="*/ 3490371 h 3517031"/>
                      <a:gd name="connsiteX7" fmla="*/ 7636213 w 7636213"/>
                      <a:gd name="connsiteY7" fmla="*/ 3490371 h 3517031"/>
                      <a:gd name="connsiteX0" fmla="*/ 0 w 7519481"/>
                      <a:gd name="connsiteY0" fmla="*/ 3198541 h 3490371"/>
                      <a:gd name="connsiteX1" fmla="*/ 1887167 w 7519481"/>
                      <a:gd name="connsiteY1" fmla="*/ 2614880 h 3490371"/>
                      <a:gd name="connsiteX2" fmla="*/ 3715966 w 7519481"/>
                      <a:gd name="connsiteY2" fmla="*/ 445614 h 3490371"/>
                      <a:gd name="connsiteX3" fmla="*/ 5116750 w 7519481"/>
                      <a:gd name="connsiteY3" fmla="*/ 17597 h 3490371"/>
                      <a:gd name="connsiteX4" fmla="*/ 6673175 w 7519481"/>
                      <a:gd name="connsiteY4" fmla="*/ 766626 h 3490371"/>
                      <a:gd name="connsiteX5" fmla="*/ 7519481 w 7519481"/>
                      <a:gd name="connsiteY5" fmla="*/ 3490371 h 3490371"/>
                      <a:gd name="connsiteX6" fmla="*/ 7519481 w 7519481"/>
                      <a:gd name="connsiteY6" fmla="*/ 3490371 h 3490371"/>
                      <a:gd name="connsiteX0" fmla="*/ 0 w 7599659"/>
                      <a:gd name="connsiteY0" fmla="*/ 3198541 h 3692130"/>
                      <a:gd name="connsiteX1" fmla="*/ 1887167 w 7599659"/>
                      <a:gd name="connsiteY1" fmla="*/ 2614880 h 3692130"/>
                      <a:gd name="connsiteX2" fmla="*/ 3715966 w 7599659"/>
                      <a:gd name="connsiteY2" fmla="*/ 445614 h 3692130"/>
                      <a:gd name="connsiteX3" fmla="*/ 5116750 w 7599659"/>
                      <a:gd name="connsiteY3" fmla="*/ 17597 h 3692130"/>
                      <a:gd name="connsiteX4" fmla="*/ 6673175 w 7599659"/>
                      <a:gd name="connsiteY4" fmla="*/ 766626 h 3692130"/>
                      <a:gd name="connsiteX5" fmla="*/ 7519481 w 7599659"/>
                      <a:gd name="connsiteY5" fmla="*/ 3490371 h 3692130"/>
                      <a:gd name="connsiteX6" fmla="*/ 7577847 w 7599659"/>
                      <a:gd name="connsiteY6" fmla="*/ 3490371 h 3692130"/>
                      <a:gd name="connsiteX0" fmla="*/ 0 w 7519481"/>
                      <a:gd name="connsiteY0" fmla="*/ 3198541 h 3490371"/>
                      <a:gd name="connsiteX1" fmla="*/ 1887167 w 7519481"/>
                      <a:gd name="connsiteY1" fmla="*/ 2614880 h 3490371"/>
                      <a:gd name="connsiteX2" fmla="*/ 3715966 w 7519481"/>
                      <a:gd name="connsiteY2" fmla="*/ 445614 h 3490371"/>
                      <a:gd name="connsiteX3" fmla="*/ 5116750 w 7519481"/>
                      <a:gd name="connsiteY3" fmla="*/ 17597 h 3490371"/>
                      <a:gd name="connsiteX4" fmla="*/ 6673175 w 7519481"/>
                      <a:gd name="connsiteY4" fmla="*/ 766626 h 3490371"/>
                      <a:gd name="connsiteX5" fmla="*/ 7519481 w 7519481"/>
                      <a:gd name="connsiteY5" fmla="*/ 3490371 h 3490371"/>
                      <a:gd name="connsiteX0" fmla="*/ 0 w 7723762"/>
                      <a:gd name="connsiteY0" fmla="*/ 3198541 h 3801656"/>
                      <a:gd name="connsiteX1" fmla="*/ 1887167 w 7723762"/>
                      <a:gd name="connsiteY1" fmla="*/ 2614880 h 3801656"/>
                      <a:gd name="connsiteX2" fmla="*/ 3715966 w 7723762"/>
                      <a:gd name="connsiteY2" fmla="*/ 445614 h 3801656"/>
                      <a:gd name="connsiteX3" fmla="*/ 5116750 w 7723762"/>
                      <a:gd name="connsiteY3" fmla="*/ 17597 h 3801656"/>
                      <a:gd name="connsiteX4" fmla="*/ 6673175 w 7723762"/>
                      <a:gd name="connsiteY4" fmla="*/ 766626 h 3801656"/>
                      <a:gd name="connsiteX5" fmla="*/ 7723762 w 7723762"/>
                      <a:gd name="connsiteY5" fmla="*/ 3801656 h 3801656"/>
                      <a:gd name="connsiteX0" fmla="*/ 0 w 7723762"/>
                      <a:gd name="connsiteY0" fmla="*/ 3345773 h 3948888"/>
                      <a:gd name="connsiteX1" fmla="*/ 1887167 w 7723762"/>
                      <a:gd name="connsiteY1" fmla="*/ 2762112 h 3948888"/>
                      <a:gd name="connsiteX2" fmla="*/ 3715966 w 7723762"/>
                      <a:gd name="connsiteY2" fmla="*/ 592846 h 3948888"/>
                      <a:gd name="connsiteX3" fmla="*/ 5145933 w 7723762"/>
                      <a:gd name="connsiteY3" fmla="*/ 9186 h 3948888"/>
                      <a:gd name="connsiteX4" fmla="*/ 6673175 w 7723762"/>
                      <a:gd name="connsiteY4" fmla="*/ 913858 h 3948888"/>
                      <a:gd name="connsiteX5" fmla="*/ 7723762 w 7723762"/>
                      <a:gd name="connsiteY5" fmla="*/ 3948888 h 3948888"/>
                      <a:gd name="connsiteX0" fmla="*/ 0 w 7723762"/>
                      <a:gd name="connsiteY0" fmla="*/ 3348457 h 3951572"/>
                      <a:gd name="connsiteX1" fmla="*/ 1887167 w 7723762"/>
                      <a:gd name="connsiteY1" fmla="*/ 2764796 h 3951572"/>
                      <a:gd name="connsiteX2" fmla="*/ 3715966 w 7723762"/>
                      <a:gd name="connsiteY2" fmla="*/ 595530 h 3951572"/>
                      <a:gd name="connsiteX3" fmla="*/ 5145933 w 7723762"/>
                      <a:gd name="connsiteY3" fmla="*/ 11870 h 3951572"/>
                      <a:gd name="connsiteX4" fmla="*/ 6557428 w 7723762"/>
                      <a:gd name="connsiteY4" fmla="*/ 974416 h 3951572"/>
                      <a:gd name="connsiteX5" fmla="*/ 7723762 w 7723762"/>
                      <a:gd name="connsiteY5" fmla="*/ 3951572 h 3951572"/>
                      <a:gd name="connsiteX0" fmla="*/ 0 w 7723762"/>
                      <a:gd name="connsiteY0" fmla="*/ 3336591 h 3939706"/>
                      <a:gd name="connsiteX1" fmla="*/ 1887167 w 7723762"/>
                      <a:gd name="connsiteY1" fmla="*/ 2752930 h 3939706"/>
                      <a:gd name="connsiteX2" fmla="*/ 3588644 w 7723762"/>
                      <a:gd name="connsiteY2" fmla="*/ 954054 h 3939706"/>
                      <a:gd name="connsiteX3" fmla="*/ 5145933 w 7723762"/>
                      <a:gd name="connsiteY3" fmla="*/ 4 h 3939706"/>
                      <a:gd name="connsiteX4" fmla="*/ 6557428 w 7723762"/>
                      <a:gd name="connsiteY4" fmla="*/ 962550 h 3939706"/>
                      <a:gd name="connsiteX5" fmla="*/ 7723762 w 7723762"/>
                      <a:gd name="connsiteY5" fmla="*/ 3939706 h 3939706"/>
                      <a:gd name="connsiteX0" fmla="*/ 0 w 7723762"/>
                      <a:gd name="connsiteY0" fmla="*/ 3058801 h 3661916"/>
                      <a:gd name="connsiteX1" fmla="*/ 1887167 w 7723762"/>
                      <a:gd name="connsiteY1" fmla="*/ 2475140 h 3661916"/>
                      <a:gd name="connsiteX2" fmla="*/ 3588644 w 7723762"/>
                      <a:gd name="connsiteY2" fmla="*/ 676264 h 3661916"/>
                      <a:gd name="connsiteX3" fmla="*/ 4995462 w 7723762"/>
                      <a:gd name="connsiteY3" fmla="*/ 6 h 3661916"/>
                      <a:gd name="connsiteX4" fmla="*/ 6557428 w 7723762"/>
                      <a:gd name="connsiteY4" fmla="*/ 684760 h 3661916"/>
                      <a:gd name="connsiteX5" fmla="*/ 7723762 w 7723762"/>
                      <a:gd name="connsiteY5" fmla="*/ 3661916 h 3661916"/>
                      <a:gd name="connsiteX0" fmla="*/ 0 w 7723762"/>
                      <a:gd name="connsiteY0" fmla="*/ 3060702 h 3663817"/>
                      <a:gd name="connsiteX1" fmla="*/ 1887167 w 7723762"/>
                      <a:gd name="connsiteY1" fmla="*/ 2477041 h 3663817"/>
                      <a:gd name="connsiteX2" fmla="*/ 3588644 w 7723762"/>
                      <a:gd name="connsiteY2" fmla="*/ 678165 h 3663817"/>
                      <a:gd name="connsiteX3" fmla="*/ 4995462 w 7723762"/>
                      <a:gd name="connsiteY3" fmla="*/ 1907 h 3663817"/>
                      <a:gd name="connsiteX4" fmla="*/ 6476406 w 7723762"/>
                      <a:gd name="connsiteY4" fmla="*/ 848707 h 3663817"/>
                      <a:gd name="connsiteX5" fmla="*/ 7723762 w 7723762"/>
                      <a:gd name="connsiteY5" fmla="*/ 3663817 h 366381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7723762" h="3663817">
                        <a:moveTo>
                          <a:pt x="0" y="3060702"/>
                        </a:moveTo>
                        <a:cubicBezTo>
                          <a:pt x="421532" y="2919650"/>
                          <a:pt x="1289060" y="2874130"/>
                          <a:pt x="1887167" y="2477041"/>
                        </a:cubicBezTo>
                        <a:cubicBezTo>
                          <a:pt x="2485274" y="2079952"/>
                          <a:pt x="3070595" y="1090687"/>
                          <a:pt x="3588644" y="678165"/>
                        </a:cubicBezTo>
                        <a:cubicBezTo>
                          <a:pt x="4106693" y="265643"/>
                          <a:pt x="4514168" y="-26517"/>
                          <a:pt x="4995462" y="1907"/>
                        </a:cubicBezTo>
                        <a:cubicBezTo>
                          <a:pt x="5476756" y="30331"/>
                          <a:pt x="6021689" y="238389"/>
                          <a:pt x="6476406" y="848707"/>
                        </a:cubicBezTo>
                        <a:cubicBezTo>
                          <a:pt x="6931123" y="1459025"/>
                          <a:pt x="7572983" y="3209860"/>
                          <a:pt x="7723762" y="3663817"/>
                        </a:cubicBezTo>
                      </a:path>
                    </a:pathLst>
                  </a:custGeom>
                  <a:noFill/>
                  <a:ln>
                    <a:solidFill>
                      <a:schemeClr val="accent1">
                        <a:shade val="50000"/>
                        <a:alpha val="25000"/>
                      </a:schemeClr>
                    </a:solidFill>
                    <a:prstDash val="dash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 dirty="0"/>
                  </a:p>
                </p:txBody>
              </p:sp>
              <p:sp>
                <p:nvSpPr>
                  <p:cNvPr id="105" name="Rectangle 104">
                    <a:extLst>
                      <a:ext uri="{FF2B5EF4-FFF2-40B4-BE49-F238E27FC236}">
                        <a16:creationId xmlns:a16="http://schemas.microsoft.com/office/drawing/2014/main" id="{40CCCF83-AE80-045E-7760-5BB1B24AE696}"/>
                      </a:ext>
                    </a:extLst>
                  </p:cNvPr>
                  <p:cNvSpPr/>
                  <p:nvPr/>
                </p:nvSpPr>
                <p:spPr>
                  <a:xfrm>
                    <a:off x="1266990" y="5758720"/>
                    <a:ext cx="184731" cy="369332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endParaRPr lang="fr-FR" dirty="0"/>
                  </a:p>
                </p:txBody>
              </p:sp>
              <p:sp>
                <p:nvSpPr>
                  <p:cNvPr id="106" name="Rectangle 105">
                    <a:extLst>
                      <a:ext uri="{FF2B5EF4-FFF2-40B4-BE49-F238E27FC236}">
                        <a16:creationId xmlns:a16="http://schemas.microsoft.com/office/drawing/2014/main" id="{BC28B8C7-66E5-BBD8-951B-BD8D389CBD6E}"/>
                      </a:ext>
                    </a:extLst>
                  </p:cNvPr>
                  <p:cNvSpPr/>
                  <p:nvPr/>
                </p:nvSpPr>
                <p:spPr>
                  <a:xfrm>
                    <a:off x="6247955" y="5723759"/>
                    <a:ext cx="184731" cy="369332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endParaRPr lang="fr-FR" dirty="0"/>
                  </a:p>
                </p:txBody>
              </p:sp>
            </p:grpSp>
            <p:pic>
              <p:nvPicPr>
                <p:cNvPr id="92" name="Image 91" descr="Une image contenant cercle, Graphique, rouge&#10;&#10;Description générée automatiquement">
                  <a:extLst>
                    <a:ext uri="{FF2B5EF4-FFF2-40B4-BE49-F238E27FC236}">
                      <a16:creationId xmlns:a16="http://schemas.microsoft.com/office/drawing/2014/main" id="{0BBD0DAD-8371-1554-B2D4-2978F7AAFEC0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60246" y="5623873"/>
                  <a:ext cx="634534" cy="623237"/>
                </a:xfrm>
                <a:prstGeom prst="rect">
                  <a:avLst/>
                </a:prstGeom>
              </p:spPr>
            </p:pic>
            <p:pic>
              <p:nvPicPr>
                <p:cNvPr id="93" name="Image 92" descr="Une image contenant cercle, rouge, Graphique&#10;&#10;Description générée automatiquement">
                  <a:extLst>
                    <a:ext uri="{FF2B5EF4-FFF2-40B4-BE49-F238E27FC236}">
                      <a16:creationId xmlns:a16="http://schemas.microsoft.com/office/drawing/2014/main" id="{767F9202-2812-14BC-CED3-165F9D38F6D1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2060824" y="5623873"/>
                  <a:ext cx="671996" cy="604118"/>
                </a:xfrm>
                <a:prstGeom prst="rect">
                  <a:avLst/>
                </a:prstGeom>
              </p:spPr>
            </p:pic>
            <p:pic>
              <p:nvPicPr>
                <p:cNvPr id="95" name="Image 94" descr="Une image contenant cercle, rouge, Graphique&#10;&#10;Description générée automatiquement">
                  <a:extLst>
                    <a:ext uri="{FF2B5EF4-FFF2-40B4-BE49-F238E27FC236}">
                      <a16:creationId xmlns:a16="http://schemas.microsoft.com/office/drawing/2014/main" id="{893A036C-BF08-C1F2-0DF9-91D95A0442D4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5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488489" y="5677875"/>
                  <a:ext cx="968971" cy="496113"/>
                </a:xfrm>
                <a:prstGeom prst="rect">
                  <a:avLst/>
                </a:prstGeom>
              </p:spPr>
            </p:pic>
            <p:pic>
              <p:nvPicPr>
                <p:cNvPr id="96" name="Image 95" descr="Une image contenant créativité&#10;&#10;Description générée automatiquement avec une confiance faible">
                  <a:extLst>
                    <a:ext uri="{FF2B5EF4-FFF2-40B4-BE49-F238E27FC236}">
                      <a16:creationId xmlns:a16="http://schemas.microsoft.com/office/drawing/2014/main" id="{CD7256E5-9CA7-2BCF-E337-1E944D803564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6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8430078" y="5664893"/>
                  <a:ext cx="1473806" cy="670181"/>
                </a:xfrm>
                <a:prstGeom prst="rect">
                  <a:avLst/>
                </a:prstGeom>
              </p:spPr>
            </p:pic>
          </p:grpSp>
          <p:sp>
            <p:nvSpPr>
              <p:cNvPr id="83" name="Rectangle 82">
                <a:extLst>
                  <a:ext uri="{FF2B5EF4-FFF2-40B4-BE49-F238E27FC236}">
                    <a16:creationId xmlns:a16="http://schemas.microsoft.com/office/drawing/2014/main" id="{B76E4940-9D0D-1928-B4DA-987325EA92D1}"/>
                  </a:ext>
                </a:extLst>
              </p:cNvPr>
              <p:cNvSpPr/>
              <p:nvPr/>
            </p:nvSpPr>
            <p:spPr>
              <a:xfrm>
                <a:off x="1352417" y="5731369"/>
                <a:ext cx="481222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fr-FR" dirty="0"/>
                  <a:t>1:1</a:t>
                </a:r>
              </a:p>
            </p:txBody>
          </p:sp>
          <p:sp>
            <p:nvSpPr>
              <p:cNvPr id="89" name="Rectangle 88">
                <a:extLst>
                  <a:ext uri="{FF2B5EF4-FFF2-40B4-BE49-F238E27FC236}">
                    <a16:creationId xmlns:a16="http://schemas.microsoft.com/office/drawing/2014/main" id="{3FB1B060-0DDE-6187-BCE8-24C62E3CF389}"/>
                  </a:ext>
                </a:extLst>
              </p:cNvPr>
              <p:cNvSpPr/>
              <p:nvPr/>
            </p:nvSpPr>
            <p:spPr>
              <a:xfrm>
                <a:off x="2738563" y="5777788"/>
                <a:ext cx="655949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fr-FR" dirty="0"/>
                  <a:t>1,3:1</a:t>
                </a:r>
              </a:p>
            </p:txBody>
          </p:sp>
          <p:sp>
            <p:nvSpPr>
              <p:cNvPr id="90" name="Rectangle 89">
                <a:extLst>
                  <a:ext uri="{FF2B5EF4-FFF2-40B4-BE49-F238E27FC236}">
                    <a16:creationId xmlns:a16="http://schemas.microsoft.com/office/drawing/2014/main" id="{D9DABC77-6DAE-94A7-EE9E-3BF45EABA4A6}"/>
                  </a:ext>
                </a:extLst>
              </p:cNvPr>
              <p:cNvSpPr/>
              <p:nvPr/>
            </p:nvSpPr>
            <p:spPr>
              <a:xfrm>
                <a:off x="6457460" y="5725423"/>
                <a:ext cx="481222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fr-FR" dirty="0"/>
                  <a:t>2:1</a:t>
                </a:r>
              </a:p>
            </p:txBody>
          </p:sp>
        </p:grpSp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id="{24FD40D4-3148-8E75-4676-9E14B5F8C3AA}"/>
                </a:ext>
              </a:extLst>
            </p:cNvPr>
            <p:cNvSpPr/>
            <p:nvPr/>
          </p:nvSpPr>
          <p:spPr>
            <a:xfrm>
              <a:off x="3752818" y="1841412"/>
              <a:ext cx="465371" cy="539453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cxnSp>
        <p:nvCxnSpPr>
          <p:cNvPr id="235" name="Connecteur droit 234">
            <a:extLst>
              <a:ext uri="{FF2B5EF4-FFF2-40B4-BE49-F238E27FC236}">
                <a16:creationId xmlns:a16="http://schemas.microsoft.com/office/drawing/2014/main" id="{49E50594-31B5-56BE-3088-F8372013415D}"/>
              </a:ext>
            </a:extLst>
          </p:cNvPr>
          <p:cNvCxnSpPr>
            <a:cxnSpLocks/>
          </p:cNvCxnSpPr>
          <p:nvPr/>
        </p:nvCxnSpPr>
        <p:spPr>
          <a:xfrm>
            <a:off x="2054119" y="894550"/>
            <a:ext cx="2222070" cy="0"/>
          </a:xfrm>
          <a:prstGeom prst="line">
            <a:avLst/>
          </a:prstGeom>
          <a:ln w="28575">
            <a:solidFill>
              <a:srgbClr val="00206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36" name="Connecteur droit avec flèche 235">
            <a:extLst>
              <a:ext uri="{FF2B5EF4-FFF2-40B4-BE49-F238E27FC236}">
                <a16:creationId xmlns:a16="http://schemas.microsoft.com/office/drawing/2014/main" id="{A3333F30-D4CB-2A90-BAAC-93E26F38CB26}"/>
              </a:ext>
            </a:extLst>
          </p:cNvPr>
          <p:cNvCxnSpPr>
            <a:cxnSpLocks/>
          </p:cNvCxnSpPr>
          <p:nvPr/>
        </p:nvCxnSpPr>
        <p:spPr>
          <a:xfrm>
            <a:off x="4276189" y="894550"/>
            <a:ext cx="0" cy="1710796"/>
          </a:xfrm>
          <a:prstGeom prst="straightConnector1">
            <a:avLst/>
          </a:prstGeom>
          <a:ln w="28575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7" name="Connecteur droit avec flèche 236">
            <a:extLst>
              <a:ext uri="{FF2B5EF4-FFF2-40B4-BE49-F238E27FC236}">
                <a16:creationId xmlns:a16="http://schemas.microsoft.com/office/drawing/2014/main" id="{7517B411-40CA-2E2C-4B5B-EA7C339873AA}"/>
              </a:ext>
            </a:extLst>
          </p:cNvPr>
          <p:cNvCxnSpPr/>
          <p:nvPr/>
        </p:nvCxnSpPr>
        <p:spPr>
          <a:xfrm flipV="1">
            <a:off x="2043261" y="894550"/>
            <a:ext cx="0" cy="4829386"/>
          </a:xfrm>
          <a:prstGeom prst="straightConnector1">
            <a:avLst/>
          </a:prstGeom>
          <a:ln w="38100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0" name="ZoneTexte 239">
            <a:extLst>
              <a:ext uri="{FF2B5EF4-FFF2-40B4-BE49-F238E27FC236}">
                <a16:creationId xmlns:a16="http://schemas.microsoft.com/office/drawing/2014/main" id="{860620D3-9857-F1D0-B0B3-8E979C825BF7}"/>
              </a:ext>
            </a:extLst>
          </p:cNvPr>
          <p:cNvSpPr txBox="1"/>
          <p:nvPr/>
        </p:nvSpPr>
        <p:spPr>
          <a:xfrm>
            <a:off x="2112165" y="2194427"/>
            <a:ext cx="4122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>
                <a:solidFill>
                  <a:schemeClr val="accent6"/>
                </a:solidFill>
              </a:rPr>
              <a:t>Sn</a:t>
            </a:r>
          </a:p>
        </p:txBody>
      </p:sp>
      <p:cxnSp>
        <p:nvCxnSpPr>
          <p:cNvPr id="246" name="Connecteur droit avec flèche 245">
            <a:extLst>
              <a:ext uri="{FF2B5EF4-FFF2-40B4-BE49-F238E27FC236}">
                <a16:creationId xmlns:a16="http://schemas.microsoft.com/office/drawing/2014/main" id="{CA3D1E2F-381C-EF44-FB72-E06EF183AC45}"/>
              </a:ext>
            </a:extLst>
          </p:cNvPr>
          <p:cNvCxnSpPr/>
          <p:nvPr/>
        </p:nvCxnSpPr>
        <p:spPr>
          <a:xfrm>
            <a:off x="4288221" y="2629684"/>
            <a:ext cx="5990896" cy="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7" name="ZoneTexte 246">
            <a:extLst>
              <a:ext uri="{FF2B5EF4-FFF2-40B4-BE49-F238E27FC236}">
                <a16:creationId xmlns:a16="http://schemas.microsoft.com/office/drawing/2014/main" id="{AD3E0A28-63BD-D521-7120-197DCE1DAA4F}"/>
              </a:ext>
            </a:extLst>
          </p:cNvPr>
          <p:cNvSpPr txBox="1"/>
          <p:nvPr/>
        </p:nvSpPr>
        <p:spPr>
          <a:xfrm>
            <a:off x="6093722" y="2272952"/>
            <a:ext cx="8194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>
                <a:solidFill>
                  <a:srgbClr val="FF0000"/>
                </a:solidFill>
              </a:rPr>
              <a:t>Fission</a:t>
            </a:r>
          </a:p>
        </p:txBody>
      </p:sp>
      <p:sp>
        <p:nvSpPr>
          <p:cNvPr id="248" name="ZoneTexte 247">
            <a:extLst>
              <a:ext uri="{FF2B5EF4-FFF2-40B4-BE49-F238E27FC236}">
                <a16:creationId xmlns:a16="http://schemas.microsoft.com/office/drawing/2014/main" id="{DD4B469E-D8CA-965D-A029-5ED85BE858A8}"/>
              </a:ext>
            </a:extLst>
          </p:cNvPr>
          <p:cNvSpPr txBox="1"/>
          <p:nvPr/>
        </p:nvSpPr>
        <p:spPr>
          <a:xfrm>
            <a:off x="4388217" y="1774529"/>
            <a:ext cx="7209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>
                <a:solidFill>
                  <a:srgbClr val="002060"/>
                </a:solidFill>
              </a:rPr>
              <a:t>E</a:t>
            </a:r>
            <a:r>
              <a:rPr lang="fr-FR" baseline="-25000" dirty="0" err="1">
                <a:solidFill>
                  <a:srgbClr val="002060"/>
                </a:solidFill>
              </a:rPr>
              <a:t>proton</a:t>
            </a:r>
            <a:endParaRPr lang="fr-FR" dirty="0">
              <a:solidFill>
                <a:srgbClr val="002060"/>
              </a:solidFill>
            </a:endParaRPr>
          </a:p>
        </p:txBody>
      </p:sp>
      <p:sp>
        <p:nvSpPr>
          <p:cNvPr id="121" name="ZoneTexte 120">
            <a:extLst>
              <a:ext uri="{FF2B5EF4-FFF2-40B4-BE49-F238E27FC236}">
                <a16:creationId xmlns:a16="http://schemas.microsoft.com/office/drawing/2014/main" id="{B5AB0850-BD8D-43C9-83D8-C10DE9F9B436}"/>
              </a:ext>
            </a:extLst>
          </p:cNvPr>
          <p:cNvSpPr txBox="1"/>
          <p:nvPr/>
        </p:nvSpPr>
        <p:spPr>
          <a:xfrm>
            <a:off x="7261385" y="3826178"/>
            <a:ext cx="7264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0</a:t>
            </a:r>
            <a:r>
              <a:rPr lang="fr-FR" baseline="30000" dirty="0"/>
              <a:t>+</a:t>
            </a:r>
            <a:r>
              <a:rPr lang="fr-FR" baseline="-25000" dirty="0"/>
              <a:t>g.s. </a:t>
            </a:r>
            <a:r>
              <a:rPr lang="fr-FR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II</a:t>
            </a:r>
            <a:endParaRPr lang="fr-FR" baseline="30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25" name="Connecteur droit avec flèche 124">
            <a:extLst>
              <a:ext uri="{FF2B5EF4-FFF2-40B4-BE49-F238E27FC236}">
                <a16:creationId xmlns:a16="http://schemas.microsoft.com/office/drawing/2014/main" id="{FD04535A-4040-4CB6-AC06-8A9772C1C366}"/>
              </a:ext>
            </a:extLst>
          </p:cNvPr>
          <p:cNvCxnSpPr>
            <a:cxnSpLocks/>
          </p:cNvCxnSpPr>
          <p:nvPr/>
        </p:nvCxnSpPr>
        <p:spPr>
          <a:xfrm flipV="1">
            <a:off x="1215799" y="2629684"/>
            <a:ext cx="0" cy="309425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6" name="ZoneTexte 125">
            <a:extLst>
              <a:ext uri="{FF2B5EF4-FFF2-40B4-BE49-F238E27FC236}">
                <a16:creationId xmlns:a16="http://schemas.microsoft.com/office/drawing/2014/main" id="{F4950928-067E-4128-9EAB-F6B41DA0A950}"/>
              </a:ext>
            </a:extLst>
          </p:cNvPr>
          <p:cNvSpPr txBox="1"/>
          <p:nvPr/>
        </p:nvSpPr>
        <p:spPr>
          <a:xfrm>
            <a:off x="197279" y="3930307"/>
            <a:ext cx="17936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>
                <a:solidFill>
                  <a:schemeClr val="accent1"/>
                </a:solidFill>
              </a:rPr>
              <a:t>Excitation </a:t>
            </a:r>
            <a:r>
              <a:rPr lang="fr-FR" dirty="0" err="1">
                <a:solidFill>
                  <a:schemeClr val="accent1"/>
                </a:solidFill>
              </a:rPr>
              <a:t>energy</a:t>
            </a:r>
            <a:endParaRPr lang="fr-FR" dirty="0">
              <a:solidFill>
                <a:schemeClr val="accent1"/>
              </a:solidFill>
            </a:endParaRPr>
          </a:p>
        </p:txBody>
      </p:sp>
      <p:cxnSp>
        <p:nvCxnSpPr>
          <p:cNvPr id="128" name="Connecteur droit 127">
            <a:extLst>
              <a:ext uri="{FF2B5EF4-FFF2-40B4-BE49-F238E27FC236}">
                <a16:creationId xmlns:a16="http://schemas.microsoft.com/office/drawing/2014/main" id="{3582CE7D-C773-4664-8EEE-6BE932C97720}"/>
              </a:ext>
            </a:extLst>
          </p:cNvPr>
          <p:cNvCxnSpPr>
            <a:cxnSpLocks/>
          </p:cNvCxnSpPr>
          <p:nvPr/>
        </p:nvCxnSpPr>
        <p:spPr>
          <a:xfrm flipH="1">
            <a:off x="1215799" y="2613176"/>
            <a:ext cx="3053482" cy="1280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9" name="Titre 1">
            <a:extLst>
              <a:ext uri="{FF2B5EF4-FFF2-40B4-BE49-F238E27FC236}">
                <a16:creationId xmlns:a16="http://schemas.microsoft.com/office/drawing/2014/main" id="{B3325360-E702-4668-850C-2BD00FE69B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92388" y="169863"/>
            <a:ext cx="7916862" cy="488950"/>
          </a:xfrm>
        </p:spPr>
        <p:txBody>
          <a:bodyPr>
            <a:normAutofit/>
          </a:bodyPr>
          <a:lstStyle/>
          <a:p>
            <a:r>
              <a:rPr lang="fr-FR" dirty="0"/>
              <a:t>2. Crystal </a:t>
            </a:r>
            <a:r>
              <a:rPr lang="fr-FR" dirty="0" err="1"/>
              <a:t>ball</a:t>
            </a:r>
            <a:r>
              <a:rPr lang="fr-FR" dirty="0"/>
              <a:t> </a:t>
            </a:r>
            <a:r>
              <a:rPr lang="fr-FR" dirty="0" err="1"/>
              <a:t>experiment</a:t>
            </a:r>
            <a:r>
              <a:rPr lang="fr-FR" dirty="0"/>
              <a:t> : The </a:t>
            </a:r>
            <a:r>
              <a:rPr lang="fr-FR" dirty="0" err="1"/>
              <a:t>unambiguous</a:t>
            </a:r>
            <a:r>
              <a:rPr lang="fr-FR" dirty="0"/>
              <a:t> </a:t>
            </a:r>
            <a:r>
              <a:rPr lang="fr-FR" dirty="0" err="1"/>
              <a:t>detection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92710214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A7F0F3-D582-402A-B5FC-0362F90F69E0}" type="datetime1">
              <a:rPr lang="fr-FR" smtClean="0"/>
              <a:t>31/05/2024</a:t>
            </a:fld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Corentin Hiver | Oslo </a:t>
            </a:r>
            <a:r>
              <a:rPr lang="en-US" dirty="0"/>
              <a:t>8th Workshop on Level Density , Gamma Strength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1596-5F9D-49C5-9701-16B3CA54319D}" type="slidenum">
              <a:rPr lang="fr-FR" smtClean="0"/>
              <a:pPr/>
              <a:t>23</a:t>
            </a:fld>
            <a:endParaRPr lang="fr-FR" dirty="0"/>
          </a:p>
        </p:txBody>
      </p:sp>
      <p:sp>
        <p:nvSpPr>
          <p:cNvPr id="42" name="ZoneTexte 41">
            <a:extLst>
              <a:ext uri="{FF2B5EF4-FFF2-40B4-BE49-F238E27FC236}">
                <a16:creationId xmlns:a16="http://schemas.microsoft.com/office/drawing/2014/main" id="{E8CB3F86-3B94-45DB-5D00-A81C14540D09}"/>
              </a:ext>
            </a:extLst>
          </p:cNvPr>
          <p:cNvSpPr txBox="1"/>
          <p:nvPr/>
        </p:nvSpPr>
        <p:spPr>
          <a:xfrm>
            <a:off x="304061" y="896993"/>
            <a:ext cx="149598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>
                <a:solidFill>
                  <a:srgbClr val="002060"/>
                </a:solidFill>
              </a:rPr>
              <a:t>Input </a:t>
            </a:r>
            <a:r>
              <a:rPr lang="fr-FR" dirty="0" err="1">
                <a:solidFill>
                  <a:srgbClr val="002060"/>
                </a:solidFill>
              </a:rPr>
              <a:t>energy</a:t>
            </a:r>
            <a:r>
              <a:rPr lang="fr-FR" dirty="0">
                <a:solidFill>
                  <a:srgbClr val="002060"/>
                </a:solidFill>
              </a:rPr>
              <a:t> :</a:t>
            </a:r>
          </a:p>
          <a:p>
            <a:r>
              <a:rPr lang="fr-FR" dirty="0">
                <a:solidFill>
                  <a:srgbClr val="002060"/>
                </a:solidFill>
              </a:rPr>
              <a:t> </a:t>
            </a:r>
            <a:r>
              <a:rPr lang="fr-FR" dirty="0" err="1">
                <a:solidFill>
                  <a:srgbClr val="002060"/>
                </a:solidFill>
              </a:rPr>
              <a:t>E</a:t>
            </a:r>
            <a:r>
              <a:rPr lang="fr-FR" baseline="-25000" dirty="0" err="1">
                <a:solidFill>
                  <a:srgbClr val="002060"/>
                </a:solidFill>
              </a:rPr>
              <a:t>beam</a:t>
            </a:r>
            <a:r>
              <a:rPr lang="fr-FR" dirty="0" err="1">
                <a:solidFill>
                  <a:srgbClr val="002060"/>
                </a:solidFill>
              </a:rPr>
              <a:t>+Q</a:t>
            </a:r>
            <a:r>
              <a:rPr lang="fr-FR" baseline="-25000" dirty="0">
                <a:solidFill>
                  <a:srgbClr val="002060"/>
                </a:solidFill>
              </a:rPr>
              <a:t>(</a:t>
            </a:r>
            <a:r>
              <a:rPr lang="fr-FR" baseline="-25000" dirty="0" err="1">
                <a:solidFill>
                  <a:srgbClr val="002060"/>
                </a:solidFill>
              </a:rPr>
              <a:t>d,p</a:t>
            </a:r>
            <a:r>
              <a:rPr lang="fr-FR" baseline="-25000" dirty="0">
                <a:solidFill>
                  <a:srgbClr val="002060"/>
                </a:solidFill>
              </a:rPr>
              <a:t>)</a:t>
            </a:r>
            <a:endParaRPr lang="fr-FR" dirty="0">
              <a:solidFill>
                <a:srgbClr val="002060"/>
              </a:solidFill>
            </a:endParaRPr>
          </a:p>
        </p:txBody>
      </p:sp>
      <p:cxnSp>
        <p:nvCxnSpPr>
          <p:cNvPr id="25" name="Connecteur droit 24">
            <a:extLst>
              <a:ext uri="{FF2B5EF4-FFF2-40B4-BE49-F238E27FC236}">
                <a16:creationId xmlns:a16="http://schemas.microsoft.com/office/drawing/2014/main" id="{EFB16FC8-9F6A-66B4-4A2E-56619E80BF5A}"/>
              </a:ext>
            </a:extLst>
          </p:cNvPr>
          <p:cNvCxnSpPr>
            <a:cxnSpLocks/>
          </p:cNvCxnSpPr>
          <p:nvPr/>
        </p:nvCxnSpPr>
        <p:spPr>
          <a:xfrm>
            <a:off x="2609470" y="2394574"/>
            <a:ext cx="1045198" cy="0"/>
          </a:xfrm>
          <a:prstGeom prst="line">
            <a:avLst/>
          </a:prstGeom>
          <a:ln w="3810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Connecteur droit 29">
            <a:extLst>
              <a:ext uri="{FF2B5EF4-FFF2-40B4-BE49-F238E27FC236}">
                <a16:creationId xmlns:a16="http://schemas.microsoft.com/office/drawing/2014/main" id="{5892A83F-26F8-FBA0-E21D-09A7CE6D86C3}"/>
              </a:ext>
            </a:extLst>
          </p:cNvPr>
          <p:cNvCxnSpPr>
            <a:cxnSpLocks/>
          </p:cNvCxnSpPr>
          <p:nvPr/>
        </p:nvCxnSpPr>
        <p:spPr>
          <a:xfrm flipH="1" flipV="1">
            <a:off x="2581008" y="2922640"/>
            <a:ext cx="4543805" cy="1735"/>
          </a:xfrm>
          <a:prstGeom prst="line">
            <a:avLst/>
          </a:prstGeom>
          <a:ln w="28575">
            <a:solidFill>
              <a:schemeClr val="accent2">
                <a:lumMod val="60000"/>
                <a:lumOff val="4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ZoneTexte 30">
            <a:extLst>
              <a:ext uri="{FF2B5EF4-FFF2-40B4-BE49-F238E27FC236}">
                <a16:creationId xmlns:a16="http://schemas.microsoft.com/office/drawing/2014/main" id="{9859B18B-B108-6D21-CCC0-D74CB8FC563A}"/>
              </a:ext>
            </a:extLst>
          </p:cNvPr>
          <p:cNvSpPr txBox="1"/>
          <p:nvPr/>
        </p:nvSpPr>
        <p:spPr>
          <a:xfrm>
            <a:off x="2106102" y="2654589"/>
            <a:ext cx="48442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800" dirty="0" err="1">
                <a:solidFill>
                  <a:schemeClr val="accent2">
                    <a:lumMod val="60000"/>
                    <a:lumOff val="40000"/>
                  </a:schemeClr>
                </a:solidFill>
              </a:rPr>
              <a:t>E</a:t>
            </a:r>
            <a:r>
              <a:rPr lang="fr-FR" sz="2800" baseline="-25000" dirty="0" err="1">
                <a:solidFill>
                  <a:schemeClr val="accent2">
                    <a:lumMod val="60000"/>
                    <a:lumOff val="40000"/>
                  </a:schemeClr>
                </a:solidFill>
              </a:rPr>
              <a:t>b</a:t>
            </a:r>
            <a:endParaRPr lang="fr-FR" sz="2800" baseline="-25000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grpSp>
        <p:nvGrpSpPr>
          <p:cNvPr id="36" name="Groupe 35">
            <a:extLst>
              <a:ext uri="{FF2B5EF4-FFF2-40B4-BE49-F238E27FC236}">
                <a16:creationId xmlns:a16="http://schemas.microsoft.com/office/drawing/2014/main" id="{65C8BDF6-25FF-70FD-2707-4ECCD0E87BFA}"/>
              </a:ext>
            </a:extLst>
          </p:cNvPr>
          <p:cNvGrpSpPr/>
          <p:nvPr/>
        </p:nvGrpSpPr>
        <p:grpSpPr>
          <a:xfrm>
            <a:off x="2043261" y="1564958"/>
            <a:ext cx="8865472" cy="4822660"/>
            <a:chOff x="2137855" y="1490215"/>
            <a:chExt cx="8865472" cy="4822660"/>
          </a:xfrm>
        </p:grpSpPr>
        <p:grpSp>
          <p:nvGrpSpPr>
            <p:cNvPr id="39" name="Groupe 38">
              <a:extLst>
                <a:ext uri="{FF2B5EF4-FFF2-40B4-BE49-F238E27FC236}">
                  <a16:creationId xmlns:a16="http://schemas.microsoft.com/office/drawing/2014/main" id="{EBF609E7-D40E-641D-3B2F-BC71C5E05504}"/>
                </a:ext>
              </a:extLst>
            </p:cNvPr>
            <p:cNvGrpSpPr/>
            <p:nvPr/>
          </p:nvGrpSpPr>
          <p:grpSpPr>
            <a:xfrm>
              <a:off x="2137855" y="1490215"/>
              <a:ext cx="8865472" cy="4822660"/>
              <a:chOff x="386314" y="1033038"/>
              <a:chExt cx="9746706" cy="5302036"/>
            </a:xfrm>
          </p:grpSpPr>
          <p:cxnSp>
            <p:nvCxnSpPr>
              <p:cNvPr id="41" name="Connecteur droit 40">
                <a:extLst>
                  <a:ext uri="{FF2B5EF4-FFF2-40B4-BE49-F238E27FC236}">
                    <a16:creationId xmlns:a16="http://schemas.microsoft.com/office/drawing/2014/main" id="{3DB08C1D-6E7A-F2F8-AADF-EB45A3CDCE01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977513" y="2525675"/>
                <a:ext cx="4995462" cy="1907"/>
              </a:xfrm>
              <a:prstGeom prst="line">
                <a:avLst/>
              </a:prstGeom>
              <a:ln w="28575">
                <a:solidFill>
                  <a:schemeClr val="accent2">
                    <a:lumMod val="60000"/>
                    <a:lumOff val="40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3" name="ZoneTexte 52">
                <a:extLst>
                  <a:ext uri="{FF2B5EF4-FFF2-40B4-BE49-F238E27FC236}">
                    <a16:creationId xmlns:a16="http://schemas.microsoft.com/office/drawing/2014/main" id="{9C97B568-ADE7-06BE-A252-15B553C7C8A1}"/>
                  </a:ext>
                </a:extLst>
              </p:cNvPr>
              <p:cNvSpPr txBox="1"/>
              <p:nvPr/>
            </p:nvSpPr>
            <p:spPr>
              <a:xfrm>
                <a:off x="455401" y="2230979"/>
                <a:ext cx="532580" cy="57522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2800" dirty="0" err="1">
                    <a:solidFill>
                      <a:schemeClr val="accent2">
                        <a:lumMod val="60000"/>
                        <a:lumOff val="40000"/>
                      </a:schemeClr>
                    </a:solidFill>
                  </a:rPr>
                  <a:t>E</a:t>
                </a:r>
                <a:r>
                  <a:rPr lang="fr-FR" sz="2800" baseline="-25000" dirty="0" err="1">
                    <a:solidFill>
                      <a:schemeClr val="accent2">
                        <a:lumMod val="60000"/>
                        <a:lumOff val="40000"/>
                      </a:schemeClr>
                    </a:solidFill>
                  </a:rPr>
                  <a:t>b</a:t>
                </a:r>
                <a:endParaRPr lang="fr-FR" sz="2800" baseline="-25000" dirty="0">
                  <a:solidFill>
                    <a:schemeClr val="accent2">
                      <a:lumMod val="60000"/>
                      <a:lumOff val="40000"/>
                    </a:schemeClr>
                  </a:solidFill>
                </a:endParaRPr>
              </a:p>
            </p:txBody>
          </p:sp>
          <p:sp>
            <p:nvSpPr>
              <p:cNvPr id="54" name="ZoneTexte 53">
                <a:extLst>
                  <a:ext uri="{FF2B5EF4-FFF2-40B4-BE49-F238E27FC236}">
                    <a16:creationId xmlns:a16="http://schemas.microsoft.com/office/drawing/2014/main" id="{AA290E60-CC98-E519-0D4A-2068E823425E}"/>
                  </a:ext>
                </a:extLst>
              </p:cNvPr>
              <p:cNvSpPr txBox="1"/>
              <p:nvPr/>
            </p:nvSpPr>
            <p:spPr>
              <a:xfrm>
                <a:off x="6820200" y="1945118"/>
                <a:ext cx="489236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2800" dirty="0">
                    <a:solidFill>
                      <a:schemeClr val="accent2">
                        <a:lumMod val="75000"/>
                      </a:schemeClr>
                    </a:solidFill>
                  </a:rPr>
                  <a:t>E</a:t>
                </a:r>
                <a:r>
                  <a:rPr lang="fr-FR" sz="2800" baseline="-25000" dirty="0">
                    <a:solidFill>
                      <a:schemeClr val="accent2">
                        <a:lumMod val="75000"/>
                      </a:schemeClr>
                    </a:solidFill>
                  </a:rPr>
                  <a:t>B</a:t>
                </a:r>
              </a:p>
            </p:txBody>
          </p:sp>
          <p:sp>
            <p:nvSpPr>
              <p:cNvPr id="55" name="ZoneTexte 54">
                <a:extLst>
                  <a:ext uri="{FF2B5EF4-FFF2-40B4-BE49-F238E27FC236}">
                    <a16:creationId xmlns:a16="http://schemas.microsoft.com/office/drawing/2014/main" id="{E95936F9-AA38-12FD-CE18-276B6E34A67A}"/>
                  </a:ext>
                </a:extLst>
              </p:cNvPr>
              <p:cNvSpPr txBox="1"/>
              <p:nvPr/>
            </p:nvSpPr>
            <p:spPr>
              <a:xfrm>
                <a:off x="4467039" y="2350814"/>
                <a:ext cx="493406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2800" dirty="0">
                    <a:solidFill>
                      <a:schemeClr val="accent2">
                        <a:lumMod val="75000"/>
                      </a:schemeClr>
                    </a:solidFill>
                  </a:rPr>
                  <a:t>E</a:t>
                </a:r>
                <a:r>
                  <a:rPr lang="fr-FR" sz="2800" baseline="-25000" dirty="0">
                    <a:solidFill>
                      <a:schemeClr val="accent2">
                        <a:lumMod val="75000"/>
                      </a:schemeClr>
                    </a:solidFill>
                  </a:rPr>
                  <a:t>A</a:t>
                </a:r>
              </a:p>
            </p:txBody>
          </p:sp>
          <p:grpSp>
            <p:nvGrpSpPr>
              <p:cNvPr id="64" name="Groupe 63">
                <a:extLst>
                  <a:ext uri="{FF2B5EF4-FFF2-40B4-BE49-F238E27FC236}">
                    <a16:creationId xmlns:a16="http://schemas.microsoft.com/office/drawing/2014/main" id="{428A779A-5BC3-14AA-918A-C7AD77F0CEE9}"/>
                  </a:ext>
                </a:extLst>
              </p:cNvPr>
              <p:cNvGrpSpPr/>
              <p:nvPr/>
            </p:nvGrpSpPr>
            <p:grpSpPr>
              <a:xfrm>
                <a:off x="5198044" y="2635122"/>
                <a:ext cx="511629" cy="369333"/>
                <a:chOff x="5198044" y="2656226"/>
                <a:chExt cx="511629" cy="478860"/>
              </a:xfrm>
            </p:grpSpPr>
            <p:cxnSp>
              <p:nvCxnSpPr>
                <p:cNvPr id="231" name="Connecteur droit 230">
                  <a:extLst>
                    <a:ext uri="{FF2B5EF4-FFF2-40B4-BE49-F238E27FC236}">
                      <a16:creationId xmlns:a16="http://schemas.microsoft.com/office/drawing/2014/main" id="{80CA0241-C4FD-DEB1-CD42-396232B1782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198044" y="3135086"/>
                  <a:ext cx="511629" cy="0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2" name="Connecteur droit 231">
                  <a:extLst>
                    <a:ext uri="{FF2B5EF4-FFF2-40B4-BE49-F238E27FC236}">
                      <a16:creationId xmlns:a16="http://schemas.microsoft.com/office/drawing/2014/main" id="{C2A11C1A-86EB-343D-ED1B-D7F31326817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198044" y="3026229"/>
                  <a:ext cx="511629" cy="0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3" name="Connecteur droit 232">
                  <a:extLst>
                    <a:ext uri="{FF2B5EF4-FFF2-40B4-BE49-F238E27FC236}">
                      <a16:creationId xmlns:a16="http://schemas.microsoft.com/office/drawing/2014/main" id="{FC690ACA-80AE-E42E-43C0-B4E1D5541CA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198044" y="2852263"/>
                  <a:ext cx="511629" cy="0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4" name="Connecteur droit 233">
                  <a:extLst>
                    <a:ext uri="{FF2B5EF4-FFF2-40B4-BE49-F238E27FC236}">
                      <a16:creationId xmlns:a16="http://schemas.microsoft.com/office/drawing/2014/main" id="{7C6B7003-CC71-49BE-8A6B-CF10517DB41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198044" y="2656226"/>
                  <a:ext cx="511629" cy="0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66" name="Groupe 65">
                <a:extLst>
                  <a:ext uri="{FF2B5EF4-FFF2-40B4-BE49-F238E27FC236}">
                    <a16:creationId xmlns:a16="http://schemas.microsoft.com/office/drawing/2014/main" id="{A1C27059-9E81-8547-A085-2DAC37E62023}"/>
                  </a:ext>
                </a:extLst>
              </p:cNvPr>
              <p:cNvGrpSpPr/>
              <p:nvPr/>
            </p:nvGrpSpPr>
            <p:grpSpPr>
              <a:xfrm>
                <a:off x="5861957" y="2504700"/>
                <a:ext cx="511629" cy="369333"/>
                <a:chOff x="5840185" y="2395174"/>
                <a:chExt cx="511629" cy="478860"/>
              </a:xfrm>
            </p:grpSpPr>
            <p:cxnSp>
              <p:nvCxnSpPr>
                <p:cNvPr id="227" name="Connecteur droit 226">
                  <a:extLst>
                    <a:ext uri="{FF2B5EF4-FFF2-40B4-BE49-F238E27FC236}">
                      <a16:creationId xmlns:a16="http://schemas.microsoft.com/office/drawing/2014/main" id="{9E9462BB-A668-5AD2-9854-8B92A376204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840185" y="2874034"/>
                  <a:ext cx="511629" cy="0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8" name="Connecteur droit 227">
                  <a:extLst>
                    <a:ext uri="{FF2B5EF4-FFF2-40B4-BE49-F238E27FC236}">
                      <a16:creationId xmlns:a16="http://schemas.microsoft.com/office/drawing/2014/main" id="{AFFCA9EF-5E37-477C-71C4-989F6AEC4CF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840185" y="2765177"/>
                  <a:ext cx="511629" cy="0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9" name="Connecteur droit 228">
                  <a:extLst>
                    <a:ext uri="{FF2B5EF4-FFF2-40B4-BE49-F238E27FC236}">
                      <a16:creationId xmlns:a16="http://schemas.microsoft.com/office/drawing/2014/main" id="{A6A7E1BD-D292-C630-4A24-2433F7E529C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840185" y="2591211"/>
                  <a:ext cx="511629" cy="0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0" name="Connecteur droit 229">
                  <a:extLst>
                    <a:ext uri="{FF2B5EF4-FFF2-40B4-BE49-F238E27FC236}">
                      <a16:creationId xmlns:a16="http://schemas.microsoft.com/office/drawing/2014/main" id="{91A807F3-633A-E77E-F26A-B3B77F650A4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840185" y="2395174"/>
                  <a:ext cx="511629" cy="0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68" name="Groupe 67">
                <a:extLst>
                  <a:ext uri="{FF2B5EF4-FFF2-40B4-BE49-F238E27FC236}">
                    <a16:creationId xmlns:a16="http://schemas.microsoft.com/office/drawing/2014/main" id="{33DE42C5-013D-CE01-CB4A-2BEEFA86E246}"/>
                  </a:ext>
                </a:extLst>
              </p:cNvPr>
              <p:cNvGrpSpPr/>
              <p:nvPr/>
            </p:nvGrpSpPr>
            <p:grpSpPr>
              <a:xfrm>
                <a:off x="5554953" y="3264172"/>
                <a:ext cx="511629" cy="369333"/>
                <a:chOff x="5198044" y="2656226"/>
                <a:chExt cx="511629" cy="478860"/>
              </a:xfrm>
            </p:grpSpPr>
            <p:cxnSp>
              <p:nvCxnSpPr>
                <p:cNvPr id="223" name="Connecteur droit 222">
                  <a:extLst>
                    <a:ext uri="{FF2B5EF4-FFF2-40B4-BE49-F238E27FC236}">
                      <a16:creationId xmlns:a16="http://schemas.microsoft.com/office/drawing/2014/main" id="{5373CB83-82E7-C002-70D3-659781C4CA2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198044" y="3135086"/>
                  <a:ext cx="511629" cy="0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4" name="Connecteur droit 223">
                  <a:extLst>
                    <a:ext uri="{FF2B5EF4-FFF2-40B4-BE49-F238E27FC236}">
                      <a16:creationId xmlns:a16="http://schemas.microsoft.com/office/drawing/2014/main" id="{AE17F133-F95E-6CE0-D636-6BA67755F6A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198044" y="3026229"/>
                  <a:ext cx="511629" cy="0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5" name="Connecteur droit 224">
                  <a:extLst>
                    <a:ext uri="{FF2B5EF4-FFF2-40B4-BE49-F238E27FC236}">
                      <a16:creationId xmlns:a16="http://schemas.microsoft.com/office/drawing/2014/main" id="{483D9753-2E87-98C5-4F7E-2CC114E4F6B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198044" y="2852263"/>
                  <a:ext cx="511629" cy="0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6" name="Connecteur droit 225">
                  <a:extLst>
                    <a:ext uri="{FF2B5EF4-FFF2-40B4-BE49-F238E27FC236}">
                      <a16:creationId xmlns:a16="http://schemas.microsoft.com/office/drawing/2014/main" id="{A771B255-B5E9-F33B-FF24-E36CE7678A2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198044" y="2656226"/>
                  <a:ext cx="511629" cy="0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70" name="ZoneTexte 69">
                <a:extLst>
                  <a:ext uri="{FF2B5EF4-FFF2-40B4-BE49-F238E27FC236}">
                    <a16:creationId xmlns:a16="http://schemas.microsoft.com/office/drawing/2014/main" id="{45A3225C-20C6-FD36-3941-D271DC3AC05B}"/>
                  </a:ext>
                </a:extLst>
              </p:cNvPr>
              <p:cNvSpPr txBox="1"/>
              <p:nvPr/>
            </p:nvSpPr>
            <p:spPr>
              <a:xfrm>
                <a:off x="2685457" y="4977211"/>
                <a:ext cx="67518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dirty="0"/>
                  <a:t>0</a:t>
                </a:r>
                <a:r>
                  <a:rPr lang="fr-FR" baseline="30000" dirty="0"/>
                  <a:t>+</a:t>
                </a:r>
                <a:r>
                  <a:rPr lang="fr-FR" baseline="-25000" dirty="0"/>
                  <a:t>g.s. </a:t>
                </a:r>
                <a:r>
                  <a:rPr lang="fr-FR" baseline="-25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</a:t>
                </a:r>
                <a:endParaRPr lang="fr-FR" baseline="30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grpSp>
            <p:nvGrpSpPr>
              <p:cNvPr id="71" name="Groupe 70">
                <a:extLst>
                  <a:ext uri="{FF2B5EF4-FFF2-40B4-BE49-F238E27FC236}">
                    <a16:creationId xmlns:a16="http://schemas.microsoft.com/office/drawing/2014/main" id="{E330BCA6-E6D2-1BCE-1050-4E62D6ABD2BA}"/>
                  </a:ext>
                </a:extLst>
              </p:cNvPr>
              <p:cNvGrpSpPr/>
              <p:nvPr/>
            </p:nvGrpSpPr>
            <p:grpSpPr>
              <a:xfrm>
                <a:off x="2141008" y="2058170"/>
                <a:ext cx="528517" cy="3003686"/>
                <a:chOff x="2141008" y="2058170"/>
                <a:chExt cx="528517" cy="3003686"/>
              </a:xfrm>
            </p:grpSpPr>
            <p:grpSp>
              <p:nvGrpSpPr>
                <p:cNvPr id="111" name="Groupe 110">
                  <a:extLst>
                    <a:ext uri="{FF2B5EF4-FFF2-40B4-BE49-F238E27FC236}">
                      <a16:creationId xmlns:a16="http://schemas.microsoft.com/office/drawing/2014/main" id="{D888D349-CF3C-60EC-AECF-901E7408E17D}"/>
                    </a:ext>
                  </a:extLst>
                </p:cNvPr>
                <p:cNvGrpSpPr/>
                <p:nvPr/>
              </p:nvGrpSpPr>
              <p:grpSpPr>
                <a:xfrm>
                  <a:off x="2157896" y="4865820"/>
                  <a:ext cx="511629" cy="196036"/>
                  <a:chOff x="2157896" y="4582997"/>
                  <a:chExt cx="511629" cy="478860"/>
                </a:xfrm>
              </p:grpSpPr>
              <p:cxnSp>
                <p:nvCxnSpPr>
                  <p:cNvPr id="219" name="Connecteur droit 218">
                    <a:extLst>
                      <a:ext uri="{FF2B5EF4-FFF2-40B4-BE49-F238E27FC236}">
                        <a16:creationId xmlns:a16="http://schemas.microsoft.com/office/drawing/2014/main" id="{9848377F-39A2-93E5-6FA9-B1B05052B82A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157896" y="5061857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20" name="Connecteur droit 219">
                    <a:extLst>
                      <a:ext uri="{FF2B5EF4-FFF2-40B4-BE49-F238E27FC236}">
                        <a16:creationId xmlns:a16="http://schemas.microsoft.com/office/drawing/2014/main" id="{C624D484-CBA3-93BF-FDF6-72560F39CE5B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157896" y="4953000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21" name="Connecteur droit 220">
                    <a:extLst>
                      <a:ext uri="{FF2B5EF4-FFF2-40B4-BE49-F238E27FC236}">
                        <a16:creationId xmlns:a16="http://schemas.microsoft.com/office/drawing/2014/main" id="{8B67AF79-E369-7B5E-6FE9-1559630050DF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157896" y="4779034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22" name="Connecteur droit 221">
                    <a:extLst>
                      <a:ext uri="{FF2B5EF4-FFF2-40B4-BE49-F238E27FC236}">
                        <a16:creationId xmlns:a16="http://schemas.microsoft.com/office/drawing/2014/main" id="{83836C30-B052-C86E-2732-7EDD1110A23B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157896" y="4582997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12" name="Groupe 111">
                  <a:extLst>
                    <a:ext uri="{FF2B5EF4-FFF2-40B4-BE49-F238E27FC236}">
                      <a16:creationId xmlns:a16="http://schemas.microsoft.com/office/drawing/2014/main" id="{BFFCAAFA-1917-35EA-500B-B04A99187A85}"/>
                    </a:ext>
                  </a:extLst>
                </p:cNvPr>
                <p:cNvGrpSpPr/>
                <p:nvPr/>
              </p:nvGrpSpPr>
              <p:grpSpPr>
                <a:xfrm>
                  <a:off x="2157896" y="3777277"/>
                  <a:ext cx="511629" cy="478860"/>
                  <a:chOff x="2413710" y="3733911"/>
                  <a:chExt cx="511629" cy="478860"/>
                </a:xfrm>
              </p:grpSpPr>
              <p:cxnSp>
                <p:nvCxnSpPr>
                  <p:cNvPr id="215" name="Connecteur droit 214">
                    <a:extLst>
                      <a:ext uri="{FF2B5EF4-FFF2-40B4-BE49-F238E27FC236}">
                        <a16:creationId xmlns:a16="http://schemas.microsoft.com/office/drawing/2014/main" id="{44CAEF6F-6298-6D4C-90E4-CB42DE62DF81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13710" y="4212771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16" name="Connecteur droit 215">
                    <a:extLst>
                      <a:ext uri="{FF2B5EF4-FFF2-40B4-BE49-F238E27FC236}">
                        <a16:creationId xmlns:a16="http://schemas.microsoft.com/office/drawing/2014/main" id="{2D077F4E-DFA1-895D-E59A-B66ECABE9DDE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13710" y="4103914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17" name="Connecteur droit 216">
                    <a:extLst>
                      <a:ext uri="{FF2B5EF4-FFF2-40B4-BE49-F238E27FC236}">
                        <a16:creationId xmlns:a16="http://schemas.microsoft.com/office/drawing/2014/main" id="{D38225A0-17D7-0669-379D-AC6B7624E716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13710" y="3929948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18" name="Connecteur droit 217">
                    <a:extLst>
                      <a:ext uri="{FF2B5EF4-FFF2-40B4-BE49-F238E27FC236}">
                        <a16:creationId xmlns:a16="http://schemas.microsoft.com/office/drawing/2014/main" id="{46CD7C30-6648-1405-6F2A-EE8D0DAE5444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13710" y="3733911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13" name="Groupe 112">
                  <a:extLst>
                    <a:ext uri="{FF2B5EF4-FFF2-40B4-BE49-F238E27FC236}">
                      <a16:creationId xmlns:a16="http://schemas.microsoft.com/office/drawing/2014/main" id="{017B0654-153F-F1CB-93C2-CEB062BCCB69}"/>
                    </a:ext>
                  </a:extLst>
                </p:cNvPr>
                <p:cNvGrpSpPr/>
                <p:nvPr/>
              </p:nvGrpSpPr>
              <p:grpSpPr>
                <a:xfrm>
                  <a:off x="2150151" y="3633527"/>
                  <a:ext cx="511629" cy="593942"/>
                  <a:chOff x="2413710" y="3733911"/>
                  <a:chExt cx="511629" cy="478840"/>
                </a:xfrm>
              </p:grpSpPr>
              <p:cxnSp>
                <p:nvCxnSpPr>
                  <p:cNvPr id="211" name="Connecteur droit 210">
                    <a:extLst>
                      <a:ext uri="{FF2B5EF4-FFF2-40B4-BE49-F238E27FC236}">
                        <a16:creationId xmlns:a16="http://schemas.microsoft.com/office/drawing/2014/main" id="{30F07F11-22CA-E52D-5C31-1919E70E4F83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13710" y="4212751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12" name="Connecteur droit 211">
                    <a:extLst>
                      <a:ext uri="{FF2B5EF4-FFF2-40B4-BE49-F238E27FC236}">
                        <a16:creationId xmlns:a16="http://schemas.microsoft.com/office/drawing/2014/main" id="{1C977224-0DCE-3EFE-50AA-7D8EE37562D3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13710" y="4103914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13" name="Connecteur droit 212">
                    <a:extLst>
                      <a:ext uri="{FF2B5EF4-FFF2-40B4-BE49-F238E27FC236}">
                        <a16:creationId xmlns:a16="http://schemas.microsoft.com/office/drawing/2014/main" id="{AA8B1735-3FE2-532A-1BB8-4FF66C246461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13710" y="3929948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14" name="Connecteur droit 213">
                    <a:extLst>
                      <a:ext uri="{FF2B5EF4-FFF2-40B4-BE49-F238E27FC236}">
                        <a16:creationId xmlns:a16="http://schemas.microsoft.com/office/drawing/2014/main" id="{364172D1-8E72-2900-0FE7-F0490F49245F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13710" y="3733911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14" name="Groupe 113">
                  <a:extLst>
                    <a:ext uri="{FF2B5EF4-FFF2-40B4-BE49-F238E27FC236}">
                      <a16:creationId xmlns:a16="http://schemas.microsoft.com/office/drawing/2014/main" id="{76825B61-A1F1-FE48-27F7-56BE1C545402}"/>
                    </a:ext>
                  </a:extLst>
                </p:cNvPr>
                <p:cNvGrpSpPr/>
                <p:nvPr/>
              </p:nvGrpSpPr>
              <p:grpSpPr>
                <a:xfrm>
                  <a:off x="2150150" y="3014174"/>
                  <a:ext cx="511629" cy="665282"/>
                  <a:chOff x="2413710" y="3733911"/>
                  <a:chExt cx="511629" cy="478860"/>
                </a:xfrm>
              </p:grpSpPr>
              <p:cxnSp>
                <p:nvCxnSpPr>
                  <p:cNvPr id="207" name="Connecteur droit 206">
                    <a:extLst>
                      <a:ext uri="{FF2B5EF4-FFF2-40B4-BE49-F238E27FC236}">
                        <a16:creationId xmlns:a16="http://schemas.microsoft.com/office/drawing/2014/main" id="{9BC7FA90-E3D8-6BCD-AD87-C5D8502F5F3A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13710" y="4212771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08" name="Connecteur droit 207">
                    <a:extLst>
                      <a:ext uri="{FF2B5EF4-FFF2-40B4-BE49-F238E27FC236}">
                        <a16:creationId xmlns:a16="http://schemas.microsoft.com/office/drawing/2014/main" id="{F63AB33B-2307-34AA-01AC-BC85211A520F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13710" y="4103914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09" name="Connecteur droit 208">
                    <a:extLst>
                      <a:ext uri="{FF2B5EF4-FFF2-40B4-BE49-F238E27FC236}">
                        <a16:creationId xmlns:a16="http://schemas.microsoft.com/office/drawing/2014/main" id="{09156A3C-3A9E-8E44-8142-A6C8DE38DEF2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13710" y="3929948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10" name="Connecteur droit 209">
                    <a:extLst>
                      <a:ext uri="{FF2B5EF4-FFF2-40B4-BE49-F238E27FC236}">
                        <a16:creationId xmlns:a16="http://schemas.microsoft.com/office/drawing/2014/main" id="{E1072865-1A8B-F317-C8B9-EBC2484099B4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13710" y="3733911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15" name="Groupe 114">
                  <a:extLst>
                    <a:ext uri="{FF2B5EF4-FFF2-40B4-BE49-F238E27FC236}">
                      <a16:creationId xmlns:a16="http://schemas.microsoft.com/office/drawing/2014/main" id="{91C834BC-6C67-216D-5CF8-93C26CFF30FA}"/>
                    </a:ext>
                  </a:extLst>
                </p:cNvPr>
                <p:cNvGrpSpPr/>
                <p:nvPr/>
              </p:nvGrpSpPr>
              <p:grpSpPr>
                <a:xfrm>
                  <a:off x="2150149" y="2854441"/>
                  <a:ext cx="511629" cy="478860"/>
                  <a:chOff x="2413710" y="3733911"/>
                  <a:chExt cx="511629" cy="478860"/>
                </a:xfrm>
              </p:grpSpPr>
              <p:cxnSp>
                <p:nvCxnSpPr>
                  <p:cNvPr id="203" name="Connecteur droit 202">
                    <a:extLst>
                      <a:ext uri="{FF2B5EF4-FFF2-40B4-BE49-F238E27FC236}">
                        <a16:creationId xmlns:a16="http://schemas.microsoft.com/office/drawing/2014/main" id="{040386E2-A665-494E-920F-6903D01EC532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13710" y="4212771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04" name="Connecteur droit 203">
                    <a:extLst>
                      <a:ext uri="{FF2B5EF4-FFF2-40B4-BE49-F238E27FC236}">
                        <a16:creationId xmlns:a16="http://schemas.microsoft.com/office/drawing/2014/main" id="{70F555F8-DE53-5AB4-8B83-0CCDA50EC7DB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13710" y="4103914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05" name="Connecteur droit 204">
                    <a:extLst>
                      <a:ext uri="{FF2B5EF4-FFF2-40B4-BE49-F238E27FC236}">
                        <a16:creationId xmlns:a16="http://schemas.microsoft.com/office/drawing/2014/main" id="{4D1242E4-0E0E-EC6F-0924-F2D7600716D6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13710" y="3929948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06" name="Connecteur droit 205">
                    <a:extLst>
                      <a:ext uri="{FF2B5EF4-FFF2-40B4-BE49-F238E27FC236}">
                        <a16:creationId xmlns:a16="http://schemas.microsoft.com/office/drawing/2014/main" id="{43AA05DB-6971-3AC0-C8EC-835995573D2F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13710" y="3733911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16" name="Groupe 115">
                  <a:extLst>
                    <a:ext uri="{FF2B5EF4-FFF2-40B4-BE49-F238E27FC236}">
                      <a16:creationId xmlns:a16="http://schemas.microsoft.com/office/drawing/2014/main" id="{CF4EED9D-4DDA-D2A3-CB2E-F2A874991433}"/>
                    </a:ext>
                  </a:extLst>
                </p:cNvPr>
                <p:cNvGrpSpPr/>
                <p:nvPr/>
              </p:nvGrpSpPr>
              <p:grpSpPr>
                <a:xfrm>
                  <a:off x="2157896" y="2730472"/>
                  <a:ext cx="511629" cy="478860"/>
                  <a:chOff x="2413710" y="3733911"/>
                  <a:chExt cx="511629" cy="478860"/>
                </a:xfrm>
              </p:grpSpPr>
              <p:cxnSp>
                <p:nvCxnSpPr>
                  <p:cNvPr id="199" name="Connecteur droit 198">
                    <a:extLst>
                      <a:ext uri="{FF2B5EF4-FFF2-40B4-BE49-F238E27FC236}">
                        <a16:creationId xmlns:a16="http://schemas.microsoft.com/office/drawing/2014/main" id="{44F6135B-4F8A-40FB-CB44-A5313D7B346A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13710" y="4212771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00" name="Connecteur droit 199">
                    <a:extLst>
                      <a:ext uri="{FF2B5EF4-FFF2-40B4-BE49-F238E27FC236}">
                        <a16:creationId xmlns:a16="http://schemas.microsoft.com/office/drawing/2014/main" id="{192B45C4-AD76-EB76-43E7-228382959D88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13710" y="4103914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01" name="Connecteur droit 200">
                    <a:extLst>
                      <a:ext uri="{FF2B5EF4-FFF2-40B4-BE49-F238E27FC236}">
                        <a16:creationId xmlns:a16="http://schemas.microsoft.com/office/drawing/2014/main" id="{5034BE15-EDD9-4B98-5CA2-28F432FCD672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13710" y="3929948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02" name="Connecteur droit 201">
                    <a:extLst>
                      <a:ext uri="{FF2B5EF4-FFF2-40B4-BE49-F238E27FC236}">
                        <a16:creationId xmlns:a16="http://schemas.microsoft.com/office/drawing/2014/main" id="{D5426DBC-B35D-0002-645A-A5752D73639A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13710" y="3733911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17" name="Groupe 116">
                  <a:extLst>
                    <a:ext uri="{FF2B5EF4-FFF2-40B4-BE49-F238E27FC236}">
                      <a16:creationId xmlns:a16="http://schemas.microsoft.com/office/drawing/2014/main" id="{E1B93616-D0A3-4FF4-9E92-89CFE2B83FFC}"/>
                    </a:ext>
                  </a:extLst>
                </p:cNvPr>
                <p:cNvGrpSpPr/>
                <p:nvPr/>
              </p:nvGrpSpPr>
              <p:grpSpPr>
                <a:xfrm>
                  <a:off x="2144147" y="2623776"/>
                  <a:ext cx="522515" cy="478860"/>
                  <a:chOff x="2413710" y="3733911"/>
                  <a:chExt cx="522515" cy="478860"/>
                </a:xfrm>
              </p:grpSpPr>
              <p:cxnSp>
                <p:nvCxnSpPr>
                  <p:cNvPr id="195" name="Connecteur droit 194">
                    <a:extLst>
                      <a:ext uri="{FF2B5EF4-FFF2-40B4-BE49-F238E27FC236}">
                        <a16:creationId xmlns:a16="http://schemas.microsoft.com/office/drawing/2014/main" id="{87DA8AED-6DA8-6F89-FB5F-B734098217AE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13710" y="4212771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96" name="Connecteur droit 195">
                    <a:extLst>
                      <a:ext uri="{FF2B5EF4-FFF2-40B4-BE49-F238E27FC236}">
                        <a16:creationId xmlns:a16="http://schemas.microsoft.com/office/drawing/2014/main" id="{23D61CFC-8D53-A2B8-CC61-B552E4A75773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24596" y="4103914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97" name="Connecteur droit 196">
                    <a:extLst>
                      <a:ext uri="{FF2B5EF4-FFF2-40B4-BE49-F238E27FC236}">
                        <a16:creationId xmlns:a16="http://schemas.microsoft.com/office/drawing/2014/main" id="{357B71A4-EC41-A6A3-FF3F-8DD71626DECC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13710" y="3929948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98" name="Connecteur droit 197">
                    <a:extLst>
                      <a:ext uri="{FF2B5EF4-FFF2-40B4-BE49-F238E27FC236}">
                        <a16:creationId xmlns:a16="http://schemas.microsoft.com/office/drawing/2014/main" id="{7E6B4D58-36C1-B0D1-3C45-782AB79BC718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13710" y="3733911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18" name="Groupe 117">
                  <a:extLst>
                    <a:ext uri="{FF2B5EF4-FFF2-40B4-BE49-F238E27FC236}">
                      <a16:creationId xmlns:a16="http://schemas.microsoft.com/office/drawing/2014/main" id="{DE0BD95D-89F2-B257-882A-1D0A1EF6B758}"/>
                    </a:ext>
                  </a:extLst>
                </p:cNvPr>
                <p:cNvGrpSpPr/>
                <p:nvPr/>
              </p:nvGrpSpPr>
              <p:grpSpPr>
                <a:xfrm>
                  <a:off x="2144147" y="2318029"/>
                  <a:ext cx="522515" cy="478860"/>
                  <a:chOff x="2413710" y="3733911"/>
                  <a:chExt cx="522515" cy="478860"/>
                </a:xfrm>
              </p:grpSpPr>
              <p:cxnSp>
                <p:nvCxnSpPr>
                  <p:cNvPr id="191" name="Connecteur droit 190">
                    <a:extLst>
                      <a:ext uri="{FF2B5EF4-FFF2-40B4-BE49-F238E27FC236}">
                        <a16:creationId xmlns:a16="http://schemas.microsoft.com/office/drawing/2014/main" id="{E181660E-9993-9484-6A35-45B06687D33A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24596" y="4212771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92" name="Connecteur droit 191">
                    <a:extLst>
                      <a:ext uri="{FF2B5EF4-FFF2-40B4-BE49-F238E27FC236}">
                        <a16:creationId xmlns:a16="http://schemas.microsoft.com/office/drawing/2014/main" id="{21EC0762-065F-8154-9969-351C79B3C4A2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13710" y="4103914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93" name="Connecteur droit 192">
                    <a:extLst>
                      <a:ext uri="{FF2B5EF4-FFF2-40B4-BE49-F238E27FC236}">
                        <a16:creationId xmlns:a16="http://schemas.microsoft.com/office/drawing/2014/main" id="{5F2B74BE-C802-21E0-6760-07933DAC9D98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13710" y="3929948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94" name="Connecteur droit 193">
                    <a:extLst>
                      <a:ext uri="{FF2B5EF4-FFF2-40B4-BE49-F238E27FC236}">
                        <a16:creationId xmlns:a16="http://schemas.microsoft.com/office/drawing/2014/main" id="{95BAFBDD-9AC3-6B59-7AC5-5B48C3103129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13710" y="3733911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69" name="Groupe 168">
                  <a:extLst>
                    <a:ext uri="{FF2B5EF4-FFF2-40B4-BE49-F238E27FC236}">
                      <a16:creationId xmlns:a16="http://schemas.microsoft.com/office/drawing/2014/main" id="{0D6AF094-0A8D-A342-960F-892F1C35588F}"/>
                    </a:ext>
                  </a:extLst>
                </p:cNvPr>
                <p:cNvGrpSpPr/>
                <p:nvPr/>
              </p:nvGrpSpPr>
              <p:grpSpPr>
                <a:xfrm>
                  <a:off x="2144147" y="2242993"/>
                  <a:ext cx="511629" cy="206369"/>
                  <a:chOff x="2413710" y="3733911"/>
                  <a:chExt cx="511629" cy="478860"/>
                </a:xfrm>
              </p:grpSpPr>
              <p:cxnSp>
                <p:nvCxnSpPr>
                  <p:cNvPr id="187" name="Connecteur droit 186">
                    <a:extLst>
                      <a:ext uri="{FF2B5EF4-FFF2-40B4-BE49-F238E27FC236}">
                        <a16:creationId xmlns:a16="http://schemas.microsoft.com/office/drawing/2014/main" id="{A3803220-4F35-93F1-907B-371BDB534735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13710" y="4212771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88" name="Connecteur droit 187">
                    <a:extLst>
                      <a:ext uri="{FF2B5EF4-FFF2-40B4-BE49-F238E27FC236}">
                        <a16:creationId xmlns:a16="http://schemas.microsoft.com/office/drawing/2014/main" id="{CE943339-1B49-EF22-D12E-8099415B4E1C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13710" y="4103914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89" name="Connecteur droit 188">
                    <a:extLst>
                      <a:ext uri="{FF2B5EF4-FFF2-40B4-BE49-F238E27FC236}">
                        <a16:creationId xmlns:a16="http://schemas.microsoft.com/office/drawing/2014/main" id="{F2FBC39D-0054-9255-8564-5FE25595ECFF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13710" y="3929948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90" name="Connecteur droit 189">
                    <a:extLst>
                      <a:ext uri="{FF2B5EF4-FFF2-40B4-BE49-F238E27FC236}">
                        <a16:creationId xmlns:a16="http://schemas.microsoft.com/office/drawing/2014/main" id="{7127B863-EB47-7CC0-51BC-3FE48AA6E280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13710" y="3733911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72" name="Groupe 171">
                  <a:extLst>
                    <a:ext uri="{FF2B5EF4-FFF2-40B4-BE49-F238E27FC236}">
                      <a16:creationId xmlns:a16="http://schemas.microsoft.com/office/drawing/2014/main" id="{1D1A544F-6913-1624-5EA6-3DE3BD6A7EAE}"/>
                    </a:ext>
                  </a:extLst>
                </p:cNvPr>
                <p:cNvGrpSpPr/>
                <p:nvPr/>
              </p:nvGrpSpPr>
              <p:grpSpPr>
                <a:xfrm>
                  <a:off x="2142781" y="2110664"/>
                  <a:ext cx="511629" cy="444534"/>
                  <a:chOff x="2413710" y="3733911"/>
                  <a:chExt cx="511629" cy="478860"/>
                </a:xfrm>
              </p:grpSpPr>
              <p:cxnSp>
                <p:nvCxnSpPr>
                  <p:cNvPr id="183" name="Connecteur droit 182">
                    <a:extLst>
                      <a:ext uri="{FF2B5EF4-FFF2-40B4-BE49-F238E27FC236}">
                        <a16:creationId xmlns:a16="http://schemas.microsoft.com/office/drawing/2014/main" id="{7F5162BF-CC73-BFC9-42F4-A35E4A963BF2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13710" y="4212771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84" name="Connecteur droit 183">
                    <a:extLst>
                      <a:ext uri="{FF2B5EF4-FFF2-40B4-BE49-F238E27FC236}">
                        <a16:creationId xmlns:a16="http://schemas.microsoft.com/office/drawing/2014/main" id="{E021BAFD-34DD-3EAC-64E7-CBD0EE578F9A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13710" y="4103914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85" name="Connecteur droit 184">
                    <a:extLst>
                      <a:ext uri="{FF2B5EF4-FFF2-40B4-BE49-F238E27FC236}">
                        <a16:creationId xmlns:a16="http://schemas.microsoft.com/office/drawing/2014/main" id="{D6300125-506D-CBEE-5434-AE0DA108F415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13710" y="3929948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86" name="Connecteur droit 185">
                    <a:extLst>
                      <a:ext uri="{FF2B5EF4-FFF2-40B4-BE49-F238E27FC236}">
                        <a16:creationId xmlns:a16="http://schemas.microsoft.com/office/drawing/2014/main" id="{06139399-E81D-0FD3-6501-19C6C0A9B032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13710" y="3733911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73" name="Groupe 172">
                  <a:extLst>
                    <a:ext uri="{FF2B5EF4-FFF2-40B4-BE49-F238E27FC236}">
                      <a16:creationId xmlns:a16="http://schemas.microsoft.com/office/drawing/2014/main" id="{59C996C3-16E9-EF63-52FB-5F429516BA74}"/>
                    </a:ext>
                  </a:extLst>
                </p:cNvPr>
                <p:cNvGrpSpPr/>
                <p:nvPr/>
              </p:nvGrpSpPr>
              <p:grpSpPr>
                <a:xfrm>
                  <a:off x="2157896" y="2058170"/>
                  <a:ext cx="511629" cy="118672"/>
                  <a:chOff x="2413710" y="3733911"/>
                  <a:chExt cx="511629" cy="478860"/>
                </a:xfrm>
              </p:grpSpPr>
              <p:cxnSp>
                <p:nvCxnSpPr>
                  <p:cNvPr id="179" name="Connecteur droit 178">
                    <a:extLst>
                      <a:ext uri="{FF2B5EF4-FFF2-40B4-BE49-F238E27FC236}">
                        <a16:creationId xmlns:a16="http://schemas.microsoft.com/office/drawing/2014/main" id="{ADC34447-11F7-CB7F-AC8E-B6B7FEC332DD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13710" y="4212771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80" name="Connecteur droit 179">
                    <a:extLst>
                      <a:ext uri="{FF2B5EF4-FFF2-40B4-BE49-F238E27FC236}">
                        <a16:creationId xmlns:a16="http://schemas.microsoft.com/office/drawing/2014/main" id="{A55EEE73-E264-6620-E49A-561D8411DE10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13710" y="4103914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81" name="Connecteur droit 180">
                    <a:extLst>
                      <a:ext uri="{FF2B5EF4-FFF2-40B4-BE49-F238E27FC236}">
                        <a16:creationId xmlns:a16="http://schemas.microsoft.com/office/drawing/2014/main" id="{E98182F5-3749-4311-F0D0-F72932FEEBBA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13710" y="3929948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82" name="Connecteur droit 181">
                    <a:extLst>
                      <a:ext uri="{FF2B5EF4-FFF2-40B4-BE49-F238E27FC236}">
                        <a16:creationId xmlns:a16="http://schemas.microsoft.com/office/drawing/2014/main" id="{D90B68CD-A105-DA7B-9742-7FE42509EF78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13710" y="3733911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74" name="Groupe 173">
                  <a:extLst>
                    <a:ext uri="{FF2B5EF4-FFF2-40B4-BE49-F238E27FC236}">
                      <a16:creationId xmlns:a16="http://schemas.microsoft.com/office/drawing/2014/main" id="{A93D402A-B309-F29B-157E-7BEF99260654}"/>
                    </a:ext>
                  </a:extLst>
                </p:cNvPr>
                <p:cNvGrpSpPr/>
                <p:nvPr/>
              </p:nvGrpSpPr>
              <p:grpSpPr>
                <a:xfrm>
                  <a:off x="2141008" y="4038103"/>
                  <a:ext cx="511629" cy="593965"/>
                  <a:chOff x="2413710" y="3733911"/>
                  <a:chExt cx="511629" cy="478860"/>
                </a:xfrm>
              </p:grpSpPr>
              <p:cxnSp>
                <p:nvCxnSpPr>
                  <p:cNvPr id="175" name="Connecteur droit 174">
                    <a:extLst>
                      <a:ext uri="{FF2B5EF4-FFF2-40B4-BE49-F238E27FC236}">
                        <a16:creationId xmlns:a16="http://schemas.microsoft.com/office/drawing/2014/main" id="{D7CC9BA2-A50A-CB66-FAAE-04EFCFCFA0C2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13710" y="4212771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76" name="Connecteur droit 175">
                    <a:extLst>
                      <a:ext uri="{FF2B5EF4-FFF2-40B4-BE49-F238E27FC236}">
                        <a16:creationId xmlns:a16="http://schemas.microsoft.com/office/drawing/2014/main" id="{C70A8847-46F2-ABA2-0339-77E0F2DA27D5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13710" y="4103914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77" name="Connecteur droit 176">
                    <a:extLst>
                      <a:ext uri="{FF2B5EF4-FFF2-40B4-BE49-F238E27FC236}">
                        <a16:creationId xmlns:a16="http://schemas.microsoft.com/office/drawing/2014/main" id="{DF2AEC59-3B7B-94D7-0E69-622F2692529B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13710" y="3929948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78" name="Connecteur droit 177">
                    <a:extLst>
                      <a:ext uri="{FF2B5EF4-FFF2-40B4-BE49-F238E27FC236}">
                        <a16:creationId xmlns:a16="http://schemas.microsoft.com/office/drawing/2014/main" id="{A35A196A-243C-6014-9F5F-1E11B0935A8A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13710" y="3733911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cxnSp>
            <p:nvCxnSpPr>
              <p:cNvPr id="78" name="Connecteur droit 77">
                <a:extLst>
                  <a:ext uri="{FF2B5EF4-FFF2-40B4-BE49-F238E27FC236}">
                    <a16:creationId xmlns:a16="http://schemas.microsoft.com/office/drawing/2014/main" id="{C970B44D-BEA6-AA2E-0E60-68B8CA1238B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141008" y="2493814"/>
                <a:ext cx="511629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9" name="Connecteur droit 78">
                <a:extLst>
                  <a:ext uri="{FF2B5EF4-FFF2-40B4-BE49-F238E27FC236}">
                    <a16:creationId xmlns:a16="http://schemas.microsoft.com/office/drawing/2014/main" id="{4C02AB02-7A30-2E36-17D3-78F7D725E54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161032" y="2102193"/>
                <a:ext cx="511629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81" name="Groupe 80">
                <a:extLst>
                  <a:ext uri="{FF2B5EF4-FFF2-40B4-BE49-F238E27FC236}">
                    <a16:creationId xmlns:a16="http://schemas.microsoft.com/office/drawing/2014/main" id="{8528D393-A594-D23E-75DF-63DFDBF2B661}"/>
                  </a:ext>
                </a:extLst>
              </p:cNvPr>
              <p:cNvGrpSpPr/>
              <p:nvPr/>
            </p:nvGrpSpPr>
            <p:grpSpPr>
              <a:xfrm>
                <a:off x="386314" y="1033038"/>
                <a:ext cx="9746706" cy="5302036"/>
                <a:chOff x="386314" y="1033038"/>
                <a:chExt cx="9746706" cy="5302036"/>
              </a:xfrm>
            </p:grpSpPr>
            <p:grpSp>
              <p:nvGrpSpPr>
                <p:cNvPr id="91" name="Groupe 90">
                  <a:extLst>
                    <a:ext uri="{FF2B5EF4-FFF2-40B4-BE49-F238E27FC236}">
                      <a16:creationId xmlns:a16="http://schemas.microsoft.com/office/drawing/2014/main" id="{1053272A-8E4A-B3C4-761E-D78E9F8C806E}"/>
                    </a:ext>
                  </a:extLst>
                </p:cNvPr>
                <p:cNvGrpSpPr/>
                <p:nvPr/>
              </p:nvGrpSpPr>
              <p:grpSpPr>
                <a:xfrm>
                  <a:off x="386314" y="1033038"/>
                  <a:ext cx="9746706" cy="5156454"/>
                  <a:chOff x="386314" y="1033038"/>
                  <a:chExt cx="9746706" cy="5156454"/>
                </a:xfrm>
              </p:grpSpPr>
              <p:grpSp>
                <p:nvGrpSpPr>
                  <p:cNvPr id="98" name="Groupe 97">
                    <a:extLst>
                      <a:ext uri="{FF2B5EF4-FFF2-40B4-BE49-F238E27FC236}">
                        <a16:creationId xmlns:a16="http://schemas.microsoft.com/office/drawing/2014/main" id="{DC49BE37-98E3-3905-D3BB-B5DF61F41996}"/>
                      </a:ext>
                    </a:extLst>
                  </p:cNvPr>
                  <p:cNvGrpSpPr/>
                  <p:nvPr/>
                </p:nvGrpSpPr>
                <p:grpSpPr>
                  <a:xfrm>
                    <a:off x="386314" y="1033038"/>
                    <a:ext cx="9746706" cy="4582401"/>
                    <a:chOff x="4844727" y="1446205"/>
                    <a:chExt cx="8110771" cy="4751324"/>
                  </a:xfrm>
                </p:grpSpPr>
                <p:sp>
                  <p:nvSpPr>
                    <p:cNvPr id="107" name="ZoneTexte 106">
                      <a:extLst>
                        <a:ext uri="{FF2B5EF4-FFF2-40B4-BE49-F238E27FC236}">
                          <a16:creationId xmlns:a16="http://schemas.microsoft.com/office/drawing/2014/main" id="{A5996E88-629C-07FB-CA45-C4628847B039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4902218" y="1446205"/>
                      <a:ext cx="413791" cy="478684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pPr algn="ctr"/>
                      <a:r>
                        <a:rPr lang="fr-FR" sz="2400" dirty="0"/>
                        <a:t>Ep</a:t>
                      </a:r>
                    </a:p>
                  </p:txBody>
                </p:sp>
                <p:grpSp>
                  <p:nvGrpSpPr>
                    <p:cNvPr id="108" name="Groupe 107">
                      <a:extLst>
                        <a:ext uri="{FF2B5EF4-FFF2-40B4-BE49-F238E27FC236}">
                          <a16:creationId xmlns:a16="http://schemas.microsoft.com/office/drawing/2014/main" id="{060CF186-B1BA-0E34-B9DA-FF62AF4AEDE3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4844727" y="1464343"/>
                      <a:ext cx="8110771" cy="4733186"/>
                      <a:chOff x="4844727" y="1464343"/>
                      <a:chExt cx="8110771" cy="4733186"/>
                    </a:xfrm>
                  </p:grpSpPr>
                  <p:cxnSp>
                    <p:nvCxnSpPr>
                      <p:cNvPr id="109" name="Connecteur droit avec flèche 108">
                        <a:extLst>
                          <a:ext uri="{FF2B5EF4-FFF2-40B4-BE49-F238E27FC236}">
                            <a16:creationId xmlns:a16="http://schemas.microsoft.com/office/drawing/2014/main" id="{13F10541-8B9B-7D53-B8EC-221D64D9FB58}"/>
                          </a:ext>
                        </a:extLst>
                      </p:cNvPr>
                      <p:cNvCxnSpPr>
                        <a:cxnSpLocks/>
                      </p:cNvCxnSpPr>
                      <p:nvPr/>
                    </p:nvCxnSpPr>
                    <p:spPr>
                      <a:xfrm>
                        <a:off x="4844727" y="6187142"/>
                        <a:ext cx="8110771" cy="0"/>
                      </a:xfrm>
                      <a:prstGeom prst="straightConnector1">
                        <a:avLst/>
                      </a:prstGeom>
                      <a:ln w="28575">
                        <a:tailEnd type="triangle"/>
                      </a:ln>
                    </p:spPr>
                    <p:style>
                      <a:lnRef idx="1">
                        <a:schemeClr val="dk1"/>
                      </a:lnRef>
                      <a:fillRef idx="0">
                        <a:schemeClr val="dk1"/>
                      </a:fillRef>
                      <a:effectRef idx="0">
                        <a:schemeClr val="dk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110" name="Connecteur droit avec flèche 109">
                        <a:extLst>
                          <a:ext uri="{FF2B5EF4-FFF2-40B4-BE49-F238E27FC236}">
                            <a16:creationId xmlns:a16="http://schemas.microsoft.com/office/drawing/2014/main" id="{E5B1B5F3-FA28-248A-56CC-E77A5334610E}"/>
                          </a:ext>
                        </a:extLst>
                      </p:cNvPr>
                      <p:cNvCxnSpPr>
                        <a:cxnSpLocks/>
                      </p:cNvCxnSpPr>
                      <p:nvPr/>
                    </p:nvCxnSpPr>
                    <p:spPr>
                      <a:xfrm flipV="1">
                        <a:off x="5326764" y="1464343"/>
                        <a:ext cx="24327" cy="4733186"/>
                      </a:xfrm>
                      <a:prstGeom prst="straightConnector1">
                        <a:avLst/>
                      </a:prstGeom>
                      <a:ln w="28575">
                        <a:tailEnd type="triangle"/>
                      </a:ln>
                    </p:spPr>
                    <p:style>
                      <a:lnRef idx="1">
                        <a:schemeClr val="dk1"/>
                      </a:lnRef>
                      <a:fillRef idx="0">
                        <a:schemeClr val="dk1"/>
                      </a:fillRef>
                      <a:effectRef idx="0">
                        <a:schemeClr val="dk1"/>
                      </a:effectRef>
                      <a:fontRef idx="minor">
                        <a:schemeClr val="tx1"/>
                      </a:fontRef>
                    </p:style>
                  </p:cxnSp>
                </p:grpSp>
              </p:grpSp>
              <p:sp>
                <p:nvSpPr>
                  <p:cNvPr id="101" name="Forme libre : forme 100">
                    <a:extLst>
                      <a:ext uri="{FF2B5EF4-FFF2-40B4-BE49-F238E27FC236}">
                        <a16:creationId xmlns:a16="http://schemas.microsoft.com/office/drawing/2014/main" id="{96344C8F-8CFF-64B7-6F60-6740A1E146EC}"/>
                      </a:ext>
                    </a:extLst>
                  </p:cNvPr>
                  <p:cNvSpPr/>
                  <p:nvPr/>
                </p:nvSpPr>
                <p:spPr>
                  <a:xfrm>
                    <a:off x="1008805" y="1363752"/>
                    <a:ext cx="7405705" cy="4651769"/>
                  </a:xfrm>
                  <a:custGeom>
                    <a:avLst/>
                    <a:gdLst>
                      <a:gd name="connsiteX0" fmla="*/ 0 w 5184843"/>
                      <a:gd name="connsiteY0" fmla="*/ 0 h 4278196"/>
                      <a:gd name="connsiteX1" fmla="*/ 875490 w 5184843"/>
                      <a:gd name="connsiteY1" fmla="*/ 4260714 h 4278196"/>
                      <a:gd name="connsiteX2" fmla="*/ 3025302 w 5184843"/>
                      <a:gd name="connsiteY2" fmla="*/ 1556425 h 4278196"/>
                      <a:gd name="connsiteX3" fmla="*/ 3988341 w 5184843"/>
                      <a:gd name="connsiteY3" fmla="*/ 2733472 h 4278196"/>
                      <a:gd name="connsiteX4" fmla="*/ 4805464 w 5184843"/>
                      <a:gd name="connsiteY4" fmla="*/ 1498059 h 4278196"/>
                      <a:gd name="connsiteX5" fmla="*/ 5184843 w 5184843"/>
                      <a:gd name="connsiteY5" fmla="*/ 1313234 h 4278196"/>
                      <a:gd name="connsiteX0" fmla="*/ 0 w 5184843"/>
                      <a:gd name="connsiteY0" fmla="*/ 0 h 4323991"/>
                      <a:gd name="connsiteX1" fmla="*/ 875490 w 5184843"/>
                      <a:gd name="connsiteY1" fmla="*/ 4260714 h 4323991"/>
                      <a:gd name="connsiteX2" fmla="*/ 2282188 w 5184843"/>
                      <a:gd name="connsiteY2" fmla="*/ 2485724 h 4323991"/>
                      <a:gd name="connsiteX3" fmla="*/ 3025302 w 5184843"/>
                      <a:gd name="connsiteY3" fmla="*/ 1556425 h 4323991"/>
                      <a:gd name="connsiteX4" fmla="*/ 3988341 w 5184843"/>
                      <a:gd name="connsiteY4" fmla="*/ 2733472 h 4323991"/>
                      <a:gd name="connsiteX5" fmla="*/ 4805464 w 5184843"/>
                      <a:gd name="connsiteY5" fmla="*/ 1498059 h 4323991"/>
                      <a:gd name="connsiteX6" fmla="*/ 5184843 w 5184843"/>
                      <a:gd name="connsiteY6" fmla="*/ 1313234 h 4323991"/>
                      <a:gd name="connsiteX0" fmla="*/ 0 w 5184843"/>
                      <a:gd name="connsiteY0" fmla="*/ 0 h 4361108"/>
                      <a:gd name="connsiteX1" fmla="*/ 875490 w 5184843"/>
                      <a:gd name="connsiteY1" fmla="*/ 4260714 h 4361108"/>
                      <a:gd name="connsiteX2" fmla="*/ 2192977 w 5184843"/>
                      <a:gd name="connsiteY2" fmla="*/ 2899261 h 4361108"/>
                      <a:gd name="connsiteX3" fmla="*/ 3025302 w 5184843"/>
                      <a:gd name="connsiteY3" fmla="*/ 1556425 h 4361108"/>
                      <a:gd name="connsiteX4" fmla="*/ 3988341 w 5184843"/>
                      <a:gd name="connsiteY4" fmla="*/ 2733472 h 4361108"/>
                      <a:gd name="connsiteX5" fmla="*/ 4805464 w 5184843"/>
                      <a:gd name="connsiteY5" fmla="*/ 1498059 h 4361108"/>
                      <a:gd name="connsiteX6" fmla="*/ 5184843 w 5184843"/>
                      <a:gd name="connsiteY6" fmla="*/ 1313234 h 4361108"/>
                      <a:gd name="connsiteX0" fmla="*/ 0 w 5184843"/>
                      <a:gd name="connsiteY0" fmla="*/ 0 h 4260859"/>
                      <a:gd name="connsiteX1" fmla="*/ 875490 w 5184843"/>
                      <a:gd name="connsiteY1" fmla="*/ 4260714 h 4260859"/>
                      <a:gd name="connsiteX2" fmla="*/ 2192977 w 5184843"/>
                      <a:gd name="connsiteY2" fmla="*/ 2899261 h 4260859"/>
                      <a:gd name="connsiteX3" fmla="*/ 3025302 w 5184843"/>
                      <a:gd name="connsiteY3" fmla="*/ 1556425 h 4260859"/>
                      <a:gd name="connsiteX4" fmla="*/ 3988341 w 5184843"/>
                      <a:gd name="connsiteY4" fmla="*/ 2733472 h 4260859"/>
                      <a:gd name="connsiteX5" fmla="*/ 4805464 w 5184843"/>
                      <a:gd name="connsiteY5" fmla="*/ 1498059 h 4260859"/>
                      <a:gd name="connsiteX6" fmla="*/ 5184843 w 5184843"/>
                      <a:gd name="connsiteY6" fmla="*/ 1313234 h 4260859"/>
                      <a:gd name="connsiteX0" fmla="*/ 0 w 5184843"/>
                      <a:gd name="connsiteY0" fmla="*/ 0 h 4260859"/>
                      <a:gd name="connsiteX1" fmla="*/ 875490 w 5184843"/>
                      <a:gd name="connsiteY1" fmla="*/ 4260714 h 4260859"/>
                      <a:gd name="connsiteX2" fmla="*/ 2192977 w 5184843"/>
                      <a:gd name="connsiteY2" fmla="*/ 2899261 h 4260859"/>
                      <a:gd name="connsiteX3" fmla="*/ 3025302 w 5184843"/>
                      <a:gd name="connsiteY3" fmla="*/ 1556425 h 4260859"/>
                      <a:gd name="connsiteX4" fmla="*/ 3988341 w 5184843"/>
                      <a:gd name="connsiteY4" fmla="*/ 2733472 h 4260859"/>
                      <a:gd name="connsiteX5" fmla="*/ 4805464 w 5184843"/>
                      <a:gd name="connsiteY5" fmla="*/ 1498059 h 4260859"/>
                      <a:gd name="connsiteX6" fmla="*/ 5184843 w 5184843"/>
                      <a:gd name="connsiteY6" fmla="*/ 1313234 h 4260859"/>
                      <a:gd name="connsiteX0" fmla="*/ 0 w 6174281"/>
                      <a:gd name="connsiteY0" fmla="*/ 0 h 4823252"/>
                      <a:gd name="connsiteX1" fmla="*/ 875490 w 6174281"/>
                      <a:gd name="connsiteY1" fmla="*/ 4260714 h 4823252"/>
                      <a:gd name="connsiteX2" fmla="*/ 2192977 w 6174281"/>
                      <a:gd name="connsiteY2" fmla="*/ 2899261 h 4823252"/>
                      <a:gd name="connsiteX3" fmla="*/ 3025302 w 6174281"/>
                      <a:gd name="connsiteY3" fmla="*/ 1556425 h 4823252"/>
                      <a:gd name="connsiteX4" fmla="*/ 3988341 w 6174281"/>
                      <a:gd name="connsiteY4" fmla="*/ 2733472 h 4823252"/>
                      <a:gd name="connsiteX5" fmla="*/ 4805464 w 6174281"/>
                      <a:gd name="connsiteY5" fmla="*/ 1498059 h 4823252"/>
                      <a:gd name="connsiteX6" fmla="*/ 6174281 w 6174281"/>
                      <a:gd name="connsiteY6" fmla="*/ 4823252 h 4823252"/>
                      <a:gd name="connsiteX0" fmla="*/ 0 w 6174281"/>
                      <a:gd name="connsiteY0" fmla="*/ 0 h 4823252"/>
                      <a:gd name="connsiteX1" fmla="*/ 875490 w 6174281"/>
                      <a:gd name="connsiteY1" fmla="*/ 4260714 h 4823252"/>
                      <a:gd name="connsiteX2" fmla="*/ 2192977 w 6174281"/>
                      <a:gd name="connsiteY2" fmla="*/ 2899261 h 4823252"/>
                      <a:gd name="connsiteX3" fmla="*/ 3025302 w 6174281"/>
                      <a:gd name="connsiteY3" fmla="*/ 1556425 h 4823252"/>
                      <a:gd name="connsiteX4" fmla="*/ 3988341 w 6174281"/>
                      <a:gd name="connsiteY4" fmla="*/ 2733472 h 4823252"/>
                      <a:gd name="connsiteX5" fmla="*/ 4805464 w 6174281"/>
                      <a:gd name="connsiteY5" fmla="*/ 1498059 h 4823252"/>
                      <a:gd name="connsiteX6" fmla="*/ 6174281 w 6174281"/>
                      <a:gd name="connsiteY6" fmla="*/ 4823252 h 4823252"/>
                      <a:gd name="connsiteX0" fmla="*/ 0 w 6174281"/>
                      <a:gd name="connsiteY0" fmla="*/ 0 h 4823252"/>
                      <a:gd name="connsiteX1" fmla="*/ 875490 w 6174281"/>
                      <a:gd name="connsiteY1" fmla="*/ 4260714 h 4823252"/>
                      <a:gd name="connsiteX2" fmla="*/ 2192977 w 6174281"/>
                      <a:gd name="connsiteY2" fmla="*/ 2899261 h 4823252"/>
                      <a:gd name="connsiteX3" fmla="*/ 3025302 w 6174281"/>
                      <a:gd name="connsiteY3" fmla="*/ 1556425 h 4823252"/>
                      <a:gd name="connsiteX4" fmla="*/ 3988341 w 6174281"/>
                      <a:gd name="connsiteY4" fmla="*/ 2733472 h 4823252"/>
                      <a:gd name="connsiteX5" fmla="*/ 4805464 w 6174281"/>
                      <a:gd name="connsiteY5" fmla="*/ 1498059 h 4823252"/>
                      <a:gd name="connsiteX6" fmla="*/ 6174281 w 6174281"/>
                      <a:gd name="connsiteY6" fmla="*/ 4823252 h 4823252"/>
                      <a:gd name="connsiteX0" fmla="*/ 0 w 6174281"/>
                      <a:gd name="connsiteY0" fmla="*/ 0 h 4823252"/>
                      <a:gd name="connsiteX1" fmla="*/ 875490 w 6174281"/>
                      <a:gd name="connsiteY1" fmla="*/ 4260714 h 4823252"/>
                      <a:gd name="connsiteX2" fmla="*/ 2192977 w 6174281"/>
                      <a:gd name="connsiteY2" fmla="*/ 2899261 h 4823252"/>
                      <a:gd name="connsiteX3" fmla="*/ 3025302 w 6174281"/>
                      <a:gd name="connsiteY3" fmla="*/ 1556425 h 4823252"/>
                      <a:gd name="connsiteX4" fmla="*/ 3988341 w 6174281"/>
                      <a:gd name="connsiteY4" fmla="*/ 2733472 h 4823252"/>
                      <a:gd name="connsiteX5" fmla="*/ 5008218 w 6174281"/>
                      <a:gd name="connsiteY5" fmla="*/ 1498059 h 4823252"/>
                      <a:gd name="connsiteX6" fmla="*/ 6174281 w 6174281"/>
                      <a:gd name="connsiteY6" fmla="*/ 4823252 h 4823252"/>
                      <a:gd name="connsiteX0" fmla="*/ 0 w 6174281"/>
                      <a:gd name="connsiteY0" fmla="*/ 0 h 4823252"/>
                      <a:gd name="connsiteX1" fmla="*/ 875490 w 6174281"/>
                      <a:gd name="connsiteY1" fmla="*/ 4260714 h 4823252"/>
                      <a:gd name="connsiteX2" fmla="*/ 2192977 w 6174281"/>
                      <a:gd name="connsiteY2" fmla="*/ 2899261 h 4823252"/>
                      <a:gd name="connsiteX3" fmla="*/ 3179394 w 6174281"/>
                      <a:gd name="connsiteY3" fmla="*/ 1445477 h 4823252"/>
                      <a:gd name="connsiteX4" fmla="*/ 3988341 w 6174281"/>
                      <a:gd name="connsiteY4" fmla="*/ 2733472 h 4823252"/>
                      <a:gd name="connsiteX5" fmla="*/ 5008218 w 6174281"/>
                      <a:gd name="connsiteY5" fmla="*/ 1498059 h 4823252"/>
                      <a:gd name="connsiteX6" fmla="*/ 6174281 w 6174281"/>
                      <a:gd name="connsiteY6" fmla="*/ 4823252 h 4823252"/>
                      <a:gd name="connsiteX0" fmla="*/ 0 w 6174281"/>
                      <a:gd name="connsiteY0" fmla="*/ 0 h 4823252"/>
                      <a:gd name="connsiteX1" fmla="*/ 875490 w 6174281"/>
                      <a:gd name="connsiteY1" fmla="*/ 4260714 h 4823252"/>
                      <a:gd name="connsiteX2" fmla="*/ 2192977 w 6174281"/>
                      <a:gd name="connsiteY2" fmla="*/ 2899261 h 4823252"/>
                      <a:gd name="connsiteX3" fmla="*/ 3179394 w 6174281"/>
                      <a:gd name="connsiteY3" fmla="*/ 1445477 h 4823252"/>
                      <a:gd name="connsiteX4" fmla="*/ 3988341 w 6174281"/>
                      <a:gd name="connsiteY4" fmla="*/ 2733472 h 4823252"/>
                      <a:gd name="connsiteX5" fmla="*/ 5008218 w 6174281"/>
                      <a:gd name="connsiteY5" fmla="*/ 1498059 h 4823252"/>
                      <a:gd name="connsiteX6" fmla="*/ 6174281 w 6174281"/>
                      <a:gd name="connsiteY6" fmla="*/ 4823252 h 4823252"/>
                      <a:gd name="connsiteX0" fmla="*/ 0 w 6174281"/>
                      <a:gd name="connsiteY0" fmla="*/ 0 h 4823252"/>
                      <a:gd name="connsiteX1" fmla="*/ 875490 w 6174281"/>
                      <a:gd name="connsiteY1" fmla="*/ 4260714 h 4823252"/>
                      <a:gd name="connsiteX2" fmla="*/ 2192977 w 6174281"/>
                      <a:gd name="connsiteY2" fmla="*/ 2899261 h 4823252"/>
                      <a:gd name="connsiteX3" fmla="*/ 3179394 w 6174281"/>
                      <a:gd name="connsiteY3" fmla="*/ 1445477 h 4823252"/>
                      <a:gd name="connsiteX4" fmla="*/ 3988341 w 6174281"/>
                      <a:gd name="connsiteY4" fmla="*/ 2733472 h 4823252"/>
                      <a:gd name="connsiteX5" fmla="*/ 5008218 w 6174281"/>
                      <a:gd name="connsiteY5" fmla="*/ 1498059 h 4823252"/>
                      <a:gd name="connsiteX6" fmla="*/ 6174281 w 6174281"/>
                      <a:gd name="connsiteY6" fmla="*/ 4823252 h 4823252"/>
                      <a:gd name="connsiteX0" fmla="*/ 0 w 6174281"/>
                      <a:gd name="connsiteY0" fmla="*/ 0 h 4823252"/>
                      <a:gd name="connsiteX1" fmla="*/ 875490 w 6174281"/>
                      <a:gd name="connsiteY1" fmla="*/ 4260714 h 4823252"/>
                      <a:gd name="connsiteX2" fmla="*/ 2192977 w 6174281"/>
                      <a:gd name="connsiteY2" fmla="*/ 2899261 h 4823252"/>
                      <a:gd name="connsiteX3" fmla="*/ 3179394 w 6174281"/>
                      <a:gd name="connsiteY3" fmla="*/ 1445477 h 4823252"/>
                      <a:gd name="connsiteX4" fmla="*/ 3988341 w 6174281"/>
                      <a:gd name="connsiteY4" fmla="*/ 2733472 h 4823252"/>
                      <a:gd name="connsiteX5" fmla="*/ 5008218 w 6174281"/>
                      <a:gd name="connsiteY5" fmla="*/ 1498059 h 4823252"/>
                      <a:gd name="connsiteX6" fmla="*/ 6174281 w 6174281"/>
                      <a:gd name="connsiteY6" fmla="*/ 4823252 h 4823252"/>
                      <a:gd name="connsiteX0" fmla="*/ 0 w 6174281"/>
                      <a:gd name="connsiteY0" fmla="*/ 0 h 4823252"/>
                      <a:gd name="connsiteX1" fmla="*/ 875490 w 6174281"/>
                      <a:gd name="connsiteY1" fmla="*/ 4260714 h 4823252"/>
                      <a:gd name="connsiteX2" fmla="*/ 2192977 w 6174281"/>
                      <a:gd name="connsiteY2" fmla="*/ 2893994 h 4823252"/>
                      <a:gd name="connsiteX3" fmla="*/ 3179394 w 6174281"/>
                      <a:gd name="connsiteY3" fmla="*/ 1445477 h 4823252"/>
                      <a:gd name="connsiteX4" fmla="*/ 3988341 w 6174281"/>
                      <a:gd name="connsiteY4" fmla="*/ 2733472 h 4823252"/>
                      <a:gd name="connsiteX5" fmla="*/ 5008218 w 6174281"/>
                      <a:gd name="connsiteY5" fmla="*/ 1498059 h 4823252"/>
                      <a:gd name="connsiteX6" fmla="*/ 6174281 w 6174281"/>
                      <a:gd name="connsiteY6" fmla="*/ 4823252 h 4823252"/>
                      <a:gd name="connsiteX0" fmla="*/ 0 w 6174281"/>
                      <a:gd name="connsiteY0" fmla="*/ 0 h 4823252"/>
                      <a:gd name="connsiteX1" fmla="*/ 773843 w 6174281"/>
                      <a:gd name="connsiteY1" fmla="*/ 4171170 h 4823252"/>
                      <a:gd name="connsiteX2" fmla="*/ 2192977 w 6174281"/>
                      <a:gd name="connsiteY2" fmla="*/ 2893994 h 4823252"/>
                      <a:gd name="connsiteX3" fmla="*/ 3179394 w 6174281"/>
                      <a:gd name="connsiteY3" fmla="*/ 1445477 h 4823252"/>
                      <a:gd name="connsiteX4" fmla="*/ 3988341 w 6174281"/>
                      <a:gd name="connsiteY4" fmla="*/ 2733472 h 4823252"/>
                      <a:gd name="connsiteX5" fmla="*/ 5008218 w 6174281"/>
                      <a:gd name="connsiteY5" fmla="*/ 1498059 h 4823252"/>
                      <a:gd name="connsiteX6" fmla="*/ 6174281 w 6174281"/>
                      <a:gd name="connsiteY6" fmla="*/ 4823252 h 4823252"/>
                      <a:gd name="connsiteX0" fmla="*/ 0 w 6174281"/>
                      <a:gd name="connsiteY0" fmla="*/ 0 h 4823252"/>
                      <a:gd name="connsiteX1" fmla="*/ 773843 w 6174281"/>
                      <a:gd name="connsiteY1" fmla="*/ 4171170 h 4823252"/>
                      <a:gd name="connsiteX2" fmla="*/ 2192977 w 6174281"/>
                      <a:gd name="connsiteY2" fmla="*/ 2893994 h 4823252"/>
                      <a:gd name="connsiteX3" fmla="*/ 3179394 w 6174281"/>
                      <a:gd name="connsiteY3" fmla="*/ 1445477 h 4823252"/>
                      <a:gd name="connsiteX4" fmla="*/ 3988341 w 6174281"/>
                      <a:gd name="connsiteY4" fmla="*/ 2733472 h 4823252"/>
                      <a:gd name="connsiteX5" fmla="*/ 5008218 w 6174281"/>
                      <a:gd name="connsiteY5" fmla="*/ 1498059 h 4823252"/>
                      <a:gd name="connsiteX6" fmla="*/ 6174281 w 6174281"/>
                      <a:gd name="connsiteY6" fmla="*/ 4823252 h 4823252"/>
                      <a:gd name="connsiteX0" fmla="*/ 0 w 6174281"/>
                      <a:gd name="connsiteY0" fmla="*/ 0 h 4823252"/>
                      <a:gd name="connsiteX1" fmla="*/ 939019 w 6174281"/>
                      <a:gd name="connsiteY1" fmla="*/ 4271248 h 4823252"/>
                      <a:gd name="connsiteX2" fmla="*/ 2192977 w 6174281"/>
                      <a:gd name="connsiteY2" fmla="*/ 2893994 h 4823252"/>
                      <a:gd name="connsiteX3" fmla="*/ 3179394 w 6174281"/>
                      <a:gd name="connsiteY3" fmla="*/ 1445477 h 4823252"/>
                      <a:gd name="connsiteX4" fmla="*/ 3988341 w 6174281"/>
                      <a:gd name="connsiteY4" fmla="*/ 2733472 h 4823252"/>
                      <a:gd name="connsiteX5" fmla="*/ 5008218 w 6174281"/>
                      <a:gd name="connsiteY5" fmla="*/ 1498059 h 4823252"/>
                      <a:gd name="connsiteX6" fmla="*/ 6174281 w 6174281"/>
                      <a:gd name="connsiteY6" fmla="*/ 4823252 h 4823252"/>
                      <a:gd name="connsiteX0" fmla="*/ 0 w 6174281"/>
                      <a:gd name="connsiteY0" fmla="*/ 0 h 4823252"/>
                      <a:gd name="connsiteX1" fmla="*/ 939019 w 6174281"/>
                      <a:gd name="connsiteY1" fmla="*/ 4271248 h 4823252"/>
                      <a:gd name="connsiteX2" fmla="*/ 2192977 w 6174281"/>
                      <a:gd name="connsiteY2" fmla="*/ 2893994 h 4823252"/>
                      <a:gd name="connsiteX3" fmla="*/ 3179394 w 6174281"/>
                      <a:gd name="connsiteY3" fmla="*/ 1445477 h 4823252"/>
                      <a:gd name="connsiteX4" fmla="*/ 3988341 w 6174281"/>
                      <a:gd name="connsiteY4" fmla="*/ 2733472 h 4823252"/>
                      <a:gd name="connsiteX5" fmla="*/ 5008218 w 6174281"/>
                      <a:gd name="connsiteY5" fmla="*/ 1498059 h 4823252"/>
                      <a:gd name="connsiteX6" fmla="*/ 6174281 w 6174281"/>
                      <a:gd name="connsiteY6" fmla="*/ 4823252 h 4823252"/>
                      <a:gd name="connsiteX0" fmla="*/ 0 w 6174281"/>
                      <a:gd name="connsiteY0" fmla="*/ 0 h 4823252"/>
                      <a:gd name="connsiteX1" fmla="*/ 922078 w 6174281"/>
                      <a:gd name="connsiteY1" fmla="*/ 4155368 h 4823252"/>
                      <a:gd name="connsiteX2" fmla="*/ 2192977 w 6174281"/>
                      <a:gd name="connsiteY2" fmla="*/ 2893994 h 4823252"/>
                      <a:gd name="connsiteX3" fmla="*/ 3179394 w 6174281"/>
                      <a:gd name="connsiteY3" fmla="*/ 1445477 h 4823252"/>
                      <a:gd name="connsiteX4" fmla="*/ 3988341 w 6174281"/>
                      <a:gd name="connsiteY4" fmla="*/ 2733472 h 4823252"/>
                      <a:gd name="connsiteX5" fmla="*/ 5008218 w 6174281"/>
                      <a:gd name="connsiteY5" fmla="*/ 1498059 h 4823252"/>
                      <a:gd name="connsiteX6" fmla="*/ 6174281 w 6174281"/>
                      <a:gd name="connsiteY6" fmla="*/ 4823252 h 4823252"/>
                      <a:gd name="connsiteX0" fmla="*/ 0 w 6174281"/>
                      <a:gd name="connsiteY0" fmla="*/ 0 h 4823252"/>
                      <a:gd name="connsiteX1" fmla="*/ 922078 w 6174281"/>
                      <a:gd name="connsiteY1" fmla="*/ 4155368 h 4823252"/>
                      <a:gd name="connsiteX2" fmla="*/ 2192977 w 6174281"/>
                      <a:gd name="connsiteY2" fmla="*/ 2893994 h 4823252"/>
                      <a:gd name="connsiteX3" fmla="*/ 3179394 w 6174281"/>
                      <a:gd name="connsiteY3" fmla="*/ 1445477 h 4823252"/>
                      <a:gd name="connsiteX4" fmla="*/ 3988341 w 6174281"/>
                      <a:gd name="connsiteY4" fmla="*/ 2733472 h 4823252"/>
                      <a:gd name="connsiteX5" fmla="*/ 5008218 w 6174281"/>
                      <a:gd name="connsiteY5" fmla="*/ 1498059 h 4823252"/>
                      <a:gd name="connsiteX6" fmla="*/ 6174281 w 6174281"/>
                      <a:gd name="connsiteY6" fmla="*/ 4823252 h 4823252"/>
                      <a:gd name="connsiteX0" fmla="*/ 0 w 6174281"/>
                      <a:gd name="connsiteY0" fmla="*/ 0 h 4823252"/>
                      <a:gd name="connsiteX1" fmla="*/ 922078 w 6174281"/>
                      <a:gd name="connsiteY1" fmla="*/ 4155368 h 4823252"/>
                      <a:gd name="connsiteX2" fmla="*/ 2192977 w 6174281"/>
                      <a:gd name="connsiteY2" fmla="*/ 2893994 h 4823252"/>
                      <a:gd name="connsiteX3" fmla="*/ 3103159 w 6174281"/>
                      <a:gd name="connsiteY3" fmla="*/ 1398071 h 4823252"/>
                      <a:gd name="connsiteX4" fmla="*/ 3988341 w 6174281"/>
                      <a:gd name="connsiteY4" fmla="*/ 2733472 h 4823252"/>
                      <a:gd name="connsiteX5" fmla="*/ 5008218 w 6174281"/>
                      <a:gd name="connsiteY5" fmla="*/ 1498059 h 4823252"/>
                      <a:gd name="connsiteX6" fmla="*/ 6174281 w 6174281"/>
                      <a:gd name="connsiteY6" fmla="*/ 4823252 h 4823252"/>
                      <a:gd name="connsiteX0" fmla="*/ 0 w 6174281"/>
                      <a:gd name="connsiteY0" fmla="*/ 0 h 4823252"/>
                      <a:gd name="connsiteX1" fmla="*/ 922078 w 6174281"/>
                      <a:gd name="connsiteY1" fmla="*/ 4155368 h 4823252"/>
                      <a:gd name="connsiteX2" fmla="*/ 2192977 w 6174281"/>
                      <a:gd name="connsiteY2" fmla="*/ 2893994 h 4823252"/>
                      <a:gd name="connsiteX3" fmla="*/ 3103159 w 6174281"/>
                      <a:gd name="connsiteY3" fmla="*/ 1398071 h 4823252"/>
                      <a:gd name="connsiteX4" fmla="*/ 3988341 w 6174281"/>
                      <a:gd name="connsiteY4" fmla="*/ 2733472 h 4823252"/>
                      <a:gd name="connsiteX5" fmla="*/ 5008218 w 6174281"/>
                      <a:gd name="connsiteY5" fmla="*/ 1498059 h 4823252"/>
                      <a:gd name="connsiteX6" fmla="*/ 6174281 w 6174281"/>
                      <a:gd name="connsiteY6" fmla="*/ 4823252 h 4823252"/>
                      <a:gd name="connsiteX0" fmla="*/ 0 w 6174281"/>
                      <a:gd name="connsiteY0" fmla="*/ 0 h 4823252"/>
                      <a:gd name="connsiteX1" fmla="*/ 922078 w 6174281"/>
                      <a:gd name="connsiteY1" fmla="*/ 4155368 h 4823252"/>
                      <a:gd name="connsiteX2" fmla="*/ 2192977 w 6174281"/>
                      <a:gd name="connsiteY2" fmla="*/ 2893994 h 4823252"/>
                      <a:gd name="connsiteX3" fmla="*/ 3103159 w 6174281"/>
                      <a:gd name="connsiteY3" fmla="*/ 1398071 h 4823252"/>
                      <a:gd name="connsiteX4" fmla="*/ 3988341 w 6174281"/>
                      <a:gd name="connsiteY4" fmla="*/ 2733472 h 4823252"/>
                      <a:gd name="connsiteX5" fmla="*/ 5008218 w 6174281"/>
                      <a:gd name="connsiteY5" fmla="*/ 1498059 h 4823252"/>
                      <a:gd name="connsiteX6" fmla="*/ 6174281 w 6174281"/>
                      <a:gd name="connsiteY6" fmla="*/ 4823252 h 4823252"/>
                      <a:gd name="connsiteX0" fmla="*/ 0 w 6174281"/>
                      <a:gd name="connsiteY0" fmla="*/ 0 h 4823252"/>
                      <a:gd name="connsiteX1" fmla="*/ 922078 w 6174281"/>
                      <a:gd name="connsiteY1" fmla="*/ 4155368 h 4823252"/>
                      <a:gd name="connsiteX2" fmla="*/ 2303094 w 6174281"/>
                      <a:gd name="connsiteY2" fmla="*/ 2909796 h 4823252"/>
                      <a:gd name="connsiteX3" fmla="*/ 3103159 w 6174281"/>
                      <a:gd name="connsiteY3" fmla="*/ 1398071 h 4823252"/>
                      <a:gd name="connsiteX4" fmla="*/ 3988341 w 6174281"/>
                      <a:gd name="connsiteY4" fmla="*/ 2733472 h 4823252"/>
                      <a:gd name="connsiteX5" fmla="*/ 5008218 w 6174281"/>
                      <a:gd name="connsiteY5" fmla="*/ 1498059 h 4823252"/>
                      <a:gd name="connsiteX6" fmla="*/ 6174281 w 6174281"/>
                      <a:gd name="connsiteY6" fmla="*/ 4823252 h 4823252"/>
                      <a:gd name="connsiteX0" fmla="*/ 0 w 6174281"/>
                      <a:gd name="connsiteY0" fmla="*/ 0 h 4823252"/>
                      <a:gd name="connsiteX1" fmla="*/ 913607 w 6174281"/>
                      <a:gd name="connsiteY1" fmla="*/ 4139567 h 4823252"/>
                      <a:gd name="connsiteX2" fmla="*/ 2303094 w 6174281"/>
                      <a:gd name="connsiteY2" fmla="*/ 2909796 h 4823252"/>
                      <a:gd name="connsiteX3" fmla="*/ 3103159 w 6174281"/>
                      <a:gd name="connsiteY3" fmla="*/ 1398071 h 4823252"/>
                      <a:gd name="connsiteX4" fmla="*/ 3988341 w 6174281"/>
                      <a:gd name="connsiteY4" fmla="*/ 2733472 h 4823252"/>
                      <a:gd name="connsiteX5" fmla="*/ 5008218 w 6174281"/>
                      <a:gd name="connsiteY5" fmla="*/ 1498059 h 4823252"/>
                      <a:gd name="connsiteX6" fmla="*/ 6174281 w 6174281"/>
                      <a:gd name="connsiteY6" fmla="*/ 4823252 h 4823252"/>
                      <a:gd name="connsiteX0" fmla="*/ 0 w 6174281"/>
                      <a:gd name="connsiteY0" fmla="*/ 0 h 4823252"/>
                      <a:gd name="connsiteX1" fmla="*/ 900901 w 6174281"/>
                      <a:gd name="connsiteY1" fmla="*/ 4118498 h 4823252"/>
                      <a:gd name="connsiteX2" fmla="*/ 2303094 w 6174281"/>
                      <a:gd name="connsiteY2" fmla="*/ 2909796 h 4823252"/>
                      <a:gd name="connsiteX3" fmla="*/ 3103159 w 6174281"/>
                      <a:gd name="connsiteY3" fmla="*/ 1398071 h 4823252"/>
                      <a:gd name="connsiteX4" fmla="*/ 3988341 w 6174281"/>
                      <a:gd name="connsiteY4" fmla="*/ 2733472 h 4823252"/>
                      <a:gd name="connsiteX5" fmla="*/ 5008218 w 6174281"/>
                      <a:gd name="connsiteY5" fmla="*/ 1498059 h 4823252"/>
                      <a:gd name="connsiteX6" fmla="*/ 6174281 w 6174281"/>
                      <a:gd name="connsiteY6" fmla="*/ 4823252 h 4823252"/>
                      <a:gd name="connsiteX0" fmla="*/ 0 w 6174281"/>
                      <a:gd name="connsiteY0" fmla="*/ 0 h 4823252"/>
                      <a:gd name="connsiteX1" fmla="*/ 900901 w 6174281"/>
                      <a:gd name="connsiteY1" fmla="*/ 4118498 h 4823252"/>
                      <a:gd name="connsiteX2" fmla="*/ 2303094 w 6174281"/>
                      <a:gd name="connsiteY2" fmla="*/ 2909796 h 4823252"/>
                      <a:gd name="connsiteX3" fmla="*/ 3103159 w 6174281"/>
                      <a:gd name="connsiteY3" fmla="*/ 1398071 h 4823252"/>
                      <a:gd name="connsiteX4" fmla="*/ 3988341 w 6174281"/>
                      <a:gd name="connsiteY4" fmla="*/ 2733472 h 4823252"/>
                      <a:gd name="connsiteX5" fmla="*/ 5008218 w 6174281"/>
                      <a:gd name="connsiteY5" fmla="*/ 1498059 h 4823252"/>
                      <a:gd name="connsiteX6" fmla="*/ 6174281 w 6174281"/>
                      <a:gd name="connsiteY6" fmla="*/ 4823252 h 4823252"/>
                      <a:gd name="connsiteX0" fmla="*/ 0 w 6174281"/>
                      <a:gd name="connsiteY0" fmla="*/ 0 h 4823252"/>
                      <a:gd name="connsiteX1" fmla="*/ 900901 w 6174281"/>
                      <a:gd name="connsiteY1" fmla="*/ 4118498 h 4823252"/>
                      <a:gd name="connsiteX2" fmla="*/ 2303094 w 6174281"/>
                      <a:gd name="connsiteY2" fmla="*/ 2909796 h 4823252"/>
                      <a:gd name="connsiteX3" fmla="*/ 3103159 w 6174281"/>
                      <a:gd name="connsiteY3" fmla="*/ 1398071 h 4823252"/>
                      <a:gd name="connsiteX4" fmla="*/ 3988341 w 6174281"/>
                      <a:gd name="connsiteY4" fmla="*/ 2733472 h 4823252"/>
                      <a:gd name="connsiteX5" fmla="*/ 5008218 w 6174281"/>
                      <a:gd name="connsiteY5" fmla="*/ 1498059 h 4823252"/>
                      <a:gd name="connsiteX6" fmla="*/ 6174281 w 6174281"/>
                      <a:gd name="connsiteY6" fmla="*/ 4823252 h 4823252"/>
                      <a:gd name="connsiteX0" fmla="*/ 0 w 6174281"/>
                      <a:gd name="connsiteY0" fmla="*/ 0 h 4823252"/>
                      <a:gd name="connsiteX1" fmla="*/ 900901 w 6174281"/>
                      <a:gd name="connsiteY1" fmla="*/ 4118498 h 4823252"/>
                      <a:gd name="connsiteX2" fmla="*/ 2303094 w 6174281"/>
                      <a:gd name="connsiteY2" fmla="*/ 2909796 h 4823252"/>
                      <a:gd name="connsiteX3" fmla="*/ 3103159 w 6174281"/>
                      <a:gd name="connsiteY3" fmla="*/ 1398071 h 4823252"/>
                      <a:gd name="connsiteX4" fmla="*/ 3988341 w 6174281"/>
                      <a:gd name="connsiteY4" fmla="*/ 2733472 h 4823252"/>
                      <a:gd name="connsiteX5" fmla="*/ 5008218 w 6174281"/>
                      <a:gd name="connsiteY5" fmla="*/ 1498059 h 4823252"/>
                      <a:gd name="connsiteX6" fmla="*/ 6174281 w 6174281"/>
                      <a:gd name="connsiteY6" fmla="*/ 4823252 h 4823252"/>
                      <a:gd name="connsiteX0" fmla="*/ 0 w 6174281"/>
                      <a:gd name="connsiteY0" fmla="*/ 0 h 4823252"/>
                      <a:gd name="connsiteX1" fmla="*/ 900901 w 6174281"/>
                      <a:gd name="connsiteY1" fmla="*/ 4118498 h 4823252"/>
                      <a:gd name="connsiteX2" fmla="*/ 2260741 w 6174281"/>
                      <a:gd name="connsiteY2" fmla="*/ 2888727 h 4823252"/>
                      <a:gd name="connsiteX3" fmla="*/ 3103159 w 6174281"/>
                      <a:gd name="connsiteY3" fmla="*/ 1398071 h 4823252"/>
                      <a:gd name="connsiteX4" fmla="*/ 3988341 w 6174281"/>
                      <a:gd name="connsiteY4" fmla="*/ 2733472 h 4823252"/>
                      <a:gd name="connsiteX5" fmla="*/ 5008218 w 6174281"/>
                      <a:gd name="connsiteY5" fmla="*/ 1498059 h 4823252"/>
                      <a:gd name="connsiteX6" fmla="*/ 6174281 w 6174281"/>
                      <a:gd name="connsiteY6" fmla="*/ 4823252 h 4823252"/>
                      <a:gd name="connsiteX0" fmla="*/ 0 w 6174281"/>
                      <a:gd name="connsiteY0" fmla="*/ 0 h 4823252"/>
                      <a:gd name="connsiteX1" fmla="*/ 900901 w 6174281"/>
                      <a:gd name="connsiteY1" fmla="*/ 4118498 h 4823252"/>
                      <a:gd name="connsiteX2" fmla="*/ 2260741 w 6174281"/>
                      <a:gd name="connsiteY2" fmla="*/ 2888727 h 4823252"/>
                      <a:gd name="connsiteX3" fmla="*/ 3103159 w 6174281"/>
                      <a:gd name="connsiteY3" fmla="*/ 1398071 h 4823252"/>
                      <a:gd name="connsiteX4" fmla="*/ 3988341 w 6174281"/>
                      <a:gd name="connsiteY4" fmla="*/ 2733472 h 4823252"/>
                      <a:gd name="connsiteX5" fmla="*/ 5008218 w 6174281"/>
                      <a:gd name="connsiteY5" fmla="*/ 1498059 h 4823252"/>
                      <a:gd name="connsiteX6" fmla="*/ 6174281 w 6174281"/>
                      <a:gd name="connsiteY6" fmla="*/ 4823252 h 4823252"/>
                      <a:gd name="connsiteX0" fmla="*/ 0 w 6174281"/>
                      <a:gd name="connsiteY0" fmla="*/ 0 h 4823252"/>
                      <a:gd name="connsiteX1" fmla="*/ 900901 w 6174281"/>
                      <a:gd name="connsiteY1" fmla="*/ 4118498 h 4823252"/>
                      <a:gd name="connsiteX2" fmla="*/ 2260741 w 6174281"/>
                      <a:gd name="connsiteY2" fmla="*/ 2888727 h 4823252"/>
                      <a:gd name="connsiteX3" fmla="*/ 3103159 w 6174281"/>
                      <a:gd name="connsiteY3" fmla="*/ 1398071 h 4823252"/>
                      <a:gd name="connsiteX4" fmla="*/ 3988341 w 6174281"/>
                      <a:gd name="connsiteY4" fmla="*/ 2733472 h 4823252"/>
                      <a:gd name="connsiteX5" fmla="*/ 5008218 w 6174281"/>
                      <a:gd name="connsiteY5" fmla="*/ 1498059 h 4823252"/>
                      <a:gd name="connsiteX6" fmla="*/ 6174281 w 6174281"/>
                      <a:gd name="connsiteY6" fmla="*/ 4823252 h 4823252"/>
                      <a:gd name="connsiteX0" fmla="*/ 0 w 6174281"/>
                      <a:gd name="connsiteY0" fmla="*/ 0 h 4823252"/>
                      <a:gd name="connsiteX1" fmla="*/ 900901 w 6174281"/>
                      <a:gd name="connsiteY1" fmla="*/ 4118498 h 4823252"/>
                      <a:gd name="connsiteX2" fmla="*/ 2260741 w 6174281"/>
                      <a:gd name="connsiteY2" fmla="*/ 2888727 h 4823252"/>
                      <a:gd name="connsiteX3" fmla="*/ 3103159 w 6174281"/>
                      <a:gd name="connsiteY3" fmla="*/ 1398071 h 4823252"/>
                      <a:gd name="connsiteX4" fmla="*/ 3988341 w 6174281"/>
                      <a:gd name="connsiteY4" fmla="*/ 2733472 h 4823252"/>
                      <a:gd name="connsiteX5" fmla="*/ 5008218 w 6174281"/>
                      <a:gd name="connsiteY5" fmla="*/ 1498059 h 4823252"/>
                      <a:gd name="connsiteX6" fmla="*/ 6174281 w 6174281"/>
                      <a:gd name="connsiteY6" fmla="*/ 4823252 h 4823252"/>
                      <a:gd name="connsiteX0" fmla="*/ 0 w 6174281"/>
                      <a:gd name="connsiteY0" fmla="*/ 0 h 4823252"/>
                      <a:gd name="connsiteX1" fmla="*/ 900901 w 6174281"/>
                      <a:gd name="connsiteY1" fmla="*/ 4118498 h 4823252"/>
                      <a:gd name="connsiteX2" fmla="*/ 2260741 w 6174281"/>
                      <a:gd name="connsiteY2" fmla="*/ 2888727 h 4823252"/>
                      <a:gd name="connsiteX3" fmla="*/ 3103159 w 6174281"/>
                      <a:gd name="connsiteY3" fmla="*/ 1398071 h 4823252"/>
                      <a:gd name="connsiteX4" fmla="*/ 3988341 w 6174281"/>
                      <a:gd name="connsiteY4" fmla="*/ 2733472 h 4823252"/>
                      <a:gd name="connsiteX5" fmla="*/ 5008218 w 6174281"/>
                      <a:gd name="connsiteY5" fmla="*/ 1498059 h 4823252"/>
                      <a:gd name="connsiteX6" fmla="*/ 6174281 w 6174281"/>
                      <a:gd name="connsiteY6" fmla="*/ 4823252 h 4823252"/>
                      <a:gd name="connsiteX0" fmla="*/ 0 w 6174281"/>
                      <a:gd name="connsiteY0" fmla="*/ 0 h 4823252"/>
                      <a:gd name="connsiteX1" fmla="*/ 900901 w 6174281"/>
                      <a:gd name="connsiteY1" fmla="*/ 4118498 h 4823252"/>
                      <a:gd name="connsiteX2" fmla="*/ 2260741 w 6174281"/>
                      <a:gd name="connsiteY2" fmla="*/ 2888727 h 4823252"/>
                      <a:gd name="connsiteX3" fmla="*/ 3103159 w 6174281"/>
                      <a:gd name="connsiteY3" fmla="*/ 1398071 h 4823252"/>
                      <a:gd name="connsiteX4" fmla="*/ 3988341 w 6174281"/>
                      <a:gd name="connsiteY4" fmla="*/ 2733472 h 4823252"/>
                      <a:gd name="connsiteX5" fmla="*/ 5008218 w 6174281"/>
                      <a:gd name="connsiteY5" fmla="*/ 1116957 h 4823252"/>
                      <a:gd name="connsiteX6" fmla="*/ 6174281 w 6174281"/>
                      <a:gd name="connsiteY6" fmla="*/ 4823252 h 4823252"/>
                      <a:gd name="connsiteX0" fmla="*/ 0 w 6174281"/>
                      <a:gd name="connsiteY0" fmla="*/ 0 h 4823252"/>
                      <a:gd name="connsiteX1" fmla="*/ 900901 w 6174281"/>
                      <a:gd name="connsiteY1" fmla="*/ 4118498 h 4823252"/>
                      <a:gd name="connsiteX2" fmla="*/ 2260741 w 6174281"/>
                      <a:gd name="connsiteY2" fmla="*/ 2888727 h 4823252"/>
                      <a:gd name="connsiteX3" fmla="*/ 3103159 w 6174281"/>
                      <a:gd name="connsiteY3" fmla="*/ 1537498 h 4823252"/>
                      <a:gd name="connsiteX4" fmla="*/ 3988341 w 6174281"/>
                      <a:gd name="connsiteY4" fmla="*/ 2733472 h 4823252"/>
                      <a:gd name="connsiteX5" fmla="*/ 5008218 w 6174281"/>
                      <a:gd name="connsiteY5" fmla="*/ 1116957 h 4823252"/>
                      <a:gd name="connsiteX6" fmla="*/ 6174281 w 6174281"/>
                      <a:gd name="connsiteY6" fmla="*/ 4823252 h 4823252"/>
                      <a:gd name="connsiteX0" fmla="*/ 0 w 6174281"/>
                      <a:gd name="connsiteY0" fmla="*/ 0 h 4823252"/>
                      <a:gd name="connsiteX1" fmla="*/ 900901 w 6174281"/>
                      <a:gd name="connsiteY1" fmla="*/ 4118498 h 4823252"/>
                      <a:gd name="connsiteX2" fmla="*/ 2230845 w 6174281"/>
                      <a:gd name="connsiteY2" fmla="*/ 2823661 h 4823252"/>
                      <a:gd name="connsiteX3" fmla="*/ 3103159 w 6174281"/>
                      <a:gd name="connsiteY3" fmla="*/ 1537498 h 4823252"/>
                      <a:gd name="connsiteX4" fmla="*/ 3988341 w 6174281"/>
                      <a:gd name="connsiteY4" fmla="*/ 2733472 h 4823252"/>
                      <a:gd name="connsiteX5" fmla="*/ 5008218 w 6174281"/>
                      <a:gd name="connsiteY5" fmla="*/ 1116957 h 4823252"/>
                      <a:gd name="connsiteX6" fmla="*/ 6174281 w 6174281"/>
                      <a:gd name="connsiteY6" fmla="*/ 4823252 h 4823252"/>
                      <a:gd name="connsiteX0" fmla="*/ 0 w 6174281"/>
                      <a:gd name="connsiteY0" fmla="*/ 0 h 4823252"/>
                      <a:gd name="connsiteX1" fmla="*/ 900901 w 6174281"/>
                      <a:gd name="connsiteY1" fmla="*/ 4118498 h 4823252"/>
                      <a:gd name="connsiteX2" fmla="*/ 2230845 w 6174281"/>
                      <a:gd name="connsiteY2" fmla="*/ 2823661 h 4823252"/>
                      <a:gd name="connsiteX3" fmla="*/ 3103159 w 6174281"/>
                      <a:gd name="connsiteY3" fmla="*/ 1537498 h 4823252"/>
                      <a:gd name="connsiteX4" fmla="*/ 3988341 w 6174281"/>
                      <a:gd name="connsiteY4" fmla="*/ 2733472 h 4823252"/>
                      <a:gd name="connsiteX5" fmla="*/ 5008218 w 6174281"/>
                      <a:gd name="connsiteY5" fmla="*/ 1116957 h 4823252"/>
                      <a:gd name="connsiteX6" fmla="*/ 6174281 w 6174281"/>
                      <a:gd name="connsiteY6" fmla="*/ 4823252 h 4823252"/>
                      <a:gd name="connsiteX0" fmla="*/ 0 w 6174281"/>
                      <a:gd name="connsiteY0" fmla="*/ 0 h 4823252"/>
                      <a:gd name="connsiteX1" fmla="*/ 1155018 w 6174281"/>
                      <a:gd name="connsiteY1" fmla="*/ 4118499 h 4823252"/>
                      <a:gd name="connsiteX2" fmla="*/ 2230845 w 6174281"/>
                      <a:gd name="connsiteY2" fmla="*/ 2823661 h 4823252"/>
                      <a:gd name="connsiteX3" fmla="*/ 3103159 w 6174281"/>
                      <a:gd name="connsiteY3" fmla="*/ 1537498 h 4823252"/>
                      <a:gd name="connsiteX4" fmla="*/ 3988341 w 6174281"/>
                      <a:gd name="connsiteY4" fmla="*/ 2733472 h 4823252"/>
                      <a:gd name="connsiteX5" fmla="*/ 5008218 w 6174281"/>
                      <a:gd name="connsiteY5" fmla="*/ 1116957 h 4823252"/>
                      <a:gd name="connsiteX6" fmla="*/ 6174281 w 6174281"/>
                      <a:gd name="connsiteY6" fmla="*/ 4823252 h 4823252"/>
                      <a:gd name="connsiteX0" fmla="*/ 0 w 6174281"/>
                      <a:gd name="connsiteY0" fmla="*/ 0 h 4823252"/>
                      <a:gd name="connsiteX1" fmla="*/ 1155018 w 6174281"/>
                      <a:gd name="connsiteY1" fmla="*/ 4118499 h 4823252"/>
                      <a:gd name="connsiteX2" fmla="*/ 2230845 w 6174281"/>
                      <a:gd name="connsiteY2" fmla="*/ 2823661 h 4823252"/>
                      <a:gd name="connsiteX3" fmla="*/ 3103159 w 6174281"/>
                      <a:gd name="connsiteY3" fmla="*/ 1537498 h 4823252"/>
                      <a:gd name="connsiteX4" fmla="*/ 3988341 w 6174281"/>
                      <a:gd name="connsiteY4" fmla="*/ 2733472 h 4823252"/>
                      <a:gd name="connsiteX5" fmla="*/ 5008218 w 6174281"/>
                      <a:gd name="connsiteY5" fmla="*/ 1116957 h 4823252"/>
                      <a:gd name="connsiteX6" fmla="*/ 6174281 w 6174281"/>
                      <a:gd name="connsiteY6" fmla="*/ 4823252 h 4823252"/>
                      <a:gd name="connsiteX0" fmla="*/ 0 w 6174281"/>
                      <a:gd name="connsiteY0" fmla="*/ 0 h 4823252"/>
                      <a:gd name="connsiteX1" fmla="*/ 1155018 w 6174281"/>
                      <a:gd name="connsiteY1" fmla="*/ 4118499 h 4823252"/>
                      <a:gd name="connsiteX2" fmla="*/ 2230845 w 6174281"/>
                      <a:gd name="connsiteY2" fmla="*/ 2823661 h 4823252"/>
                      <a:gd name="connsiteX3" fmla="*/ 3103159 w 6174281"/>
                      <a:gd name="connsiteY3" fmla="*/ 1537498 h 4823252"/>
                      <a:gd name="connsiteX4" fmla="*/ 3988341 w 6174281"/>
                      <a:gd name="connsiteY4" fmla="*/ 2733472 h 4823252"/>
                      <a:gd name="connsiteX5" fmla="*/ 5008218 w 6174281"/>
                      <a:gd name="connsiteY5" fmla="*/ 1116957 h 4823252"/>
                      <a:gd name="connsiteX6" fmla="*/ 6174281 w 6174281"/>
                      <a:gd name="connsiteY6" fmla="*/ 4823252 h 4823252"/>
                      <a:gd name="connsiteX0" fmla="*/ 0 w 6174281"/>
                      <a:gd name="connsiteY0" fmla="*/ 0 h 4823252"/>
                      <a:gd name="connsiteX1" fmla="*/ 1155018 w 6174281"/>
                      <a:gd name="connsiteY1" fmla="*/ 4118499 h 4823252"/>
                      <a:gd name="connsiteX2" fmla="*/ 2163579 w 6174281"/>
                      <a:gd name="connsiteY2" fmla="*/ 2767890 h 4823252"/>
                      <a:gd name="connsiteX3" fmla="*/ 3103159 w 6174281"/>
                      <a:gd name="connsiteY3" fmla="*/ 1537498 h 4823252"/>
                      <a:gd name="connsiteX4" fmla="*/ 3988341 w 6174281"/>
                      <a:gd name="connsiteY4" fmla="*/ 2733472 h 4823252"/>
                      <a:gd name="connsiteX5" fmla="*/ 5008218 w 6174281"/>
                      <a:gd name="connsiteY5" fmla="*/ 1116957 h 4823252"/>
                      <a:gd name="connsiteX6" fmla="*/ 6174281 w 6174281"/>
                      <a:gd name="connsiteY6" fmla="*/ 4823252 h 4823252"/>
                      <a:gd name="connsiteX0" fmla="*/ 0 w 6174281"/>
                      <a:gd name="connsiteY0" fmla="*/ 0 h 4823252"/>
                      <a:gd name="connsiteX1" fmla="*/ 1155018 w 6174281"/>
                      <a:gd name="connsiteY1" fmla="*/ 4118499 h 4823252"/>
                      <a:gd name="connsiteX2" fmla="*/ 2163579 w 6174281"/>
                      <a:gd name="connsiteY2" fmla="*/ 2767890 h 4823252"/>
                      <a:gd name="connsiteX3" fmla="*/ 3103159 w 6174281"/>
                      <a:gd name="connsiteY3" fmla="*/ 1537498 h 4823252"/>
                      <a:gd name="connsiteX4" fmla="*/ 3988341 w 6174281"/>
                      <a:gd name="connsiteY4" fmla="*/ 2733472 h 4823252"/>
                      <a:gd name="connsiteX5" fmla="*/ 5008218 w 6174281"/>
                      <a:gd name="connsiteY5" fmla="*/ 1116957 h 4823252"/>
                      <a:gd name="connsiteX6" fmla="*/ 6174281 w 6174281"/>
                      <a:gd name="connsiteY6" fmla="*/ 4823252 h 4823252"/>
                      <a:gd name="connsiteX0" fmla="*/ 0 w 6174281"/>
                      <a:gd name="connsiteY0" fmla="*/ 0 h 4823252"/>
                      <a:gd name="connsiteX1" fmla="*/ 1155018 w 6174281"/>
                      <a:gd name="connsiteY1" fmla="*/ 4118499 h 4823252"/>
                      <a:gd name="connsiteX2" fmla="*/ 2163579 w 6174281"/>
                      <a:gd name="connsiteY2" fmla="*/ 2767890 h 4823252"/>
                      <a:gd name="connsiteX3" fmla="*/ 3103159 w 6174281"/>
                      <a:gd name="connsiteY3" fmla="*/ 1537498 h 4823252"/>
                      <a:gd name="connsiteX4" fmla="*/ 3988341 w 6174281"/>
                      <a:gd name="connsiteY4" fmla="*/ 2733472 h 4823252"/>
                      <a:gd name="connsiteX5" fmla="*/ 5008218 w 6174281"/>
                      <a:gd name="connsiteY5" fmla="*/ 1116957 h 4823252"/>
                      <a:gd name="connsiteX6" fmla="*/ 6174281 w 6174281"/>
                      <a:gd name="connsiteY6" fmla="*/ 4823252 h 4823252"/>
                      <a:gd name="connsiteX0" fmla="*/ 0 w 6174281"/>
                      <a:gd name="connsiteY0" fmla="*/ 0 h 4823252"/>
                      <a:gd name="connsiteX1" fmla="*/ 1155018 w 6174281"/>
                      <a:gd name="connsiteY1" fmla="*/ 4118499 h 4823252"/>
                      <a:gd name="connsiteX2" fmla="*/ 2163579 w 6174281"/>
                      <a:gd name="connsiteY2" fmla="*/ 2767890 h 4823252"/>
                      <a:gd name="connsiteX3" fmla="*/ 3103159 w 6174281"/>
                      <a:gd name="connsiteY3" fmla="*/ 1537498 h 4823252"/>
                      <a:gd name="connsiteX4" fmla="*/ 3988341 w 6174281"/>
                      <a:gd name="connsiteY4" fmla="*/ 2733472 h 4823252"/>
                      <a:gd name="connsiteX5" fmla="*/ 5008218 w 6174281"/>
                      <a:gd name="connsiteY5" fmla="*/ 1116957 h 4823252"/>
                      <a:gd name="connsiteX6" fmla="*/ 6174281 w 6174281"/>
                      <a:gd name="connsiteY6" fmla="*/ 4823252 h 4823252"/>
                      <a:gd name="connsiteX0" fmla="*/ 0 w 6174281"/>
                      <a:gd name="connsiteY0" fmla="*/ 0 h 4823252"/>
                      <a:gd name="connsiteX1" fmla="*/ 1155018 w 6174281"/>
                      <a:gd name="connsiteY1" fmla="*/ 4118499 h 4823252"/>
                      <a:gd name="connsiteX2" fmla="*/ 2163579 w 6174281"/>
                      <a:gd name="connsiteY2" fmla="*/ 2767890 h 4823252"/>
                      <a:gd name="connsiteX3" fmla="*/ 3103159 w 6174281"/>
                      <a:gd name="connsiteY3" fmla="*/ 1537498 h 4823252"/>
                      <a:gd name="connsiteX4" fmla="*/ 3988341 w 6174281"/>
                      <a:gd name="connsiteY4" fmla="*/ 2733472 h 4823252"/>
                      <a:gd name="connsiteX5" fmla="*/ 5008218 w 6174281"/>
                      <a:gd name="connsiteY5" fmla="*/ 1116957 h 4823252"/>
                      <a:gd name="connsiteX6" fmla="*/ 6174281 w 6174281"/>
                      <a:gd name="connsiteY6" fmla="*/ 4823252 h 4823252"/>
                      <a:gd name="connsiteX0" fmla="*/ 0 w 6174281"/>
                      <a:gd name="connsiteY0" fmla="*/ 0 h 4823252"/>
                      <a:gd name="connsiteX1" fmla="*/ 1155018 w 6174281"/>
                      <a:gd name="connsiteY1" fmla="*/ 4118499 h 4823252"/>
                      <a:gd name="connsiteX2" fmla="*/ 3103159 w 6174281"/>
                      <a:gd name="connsiteY2" fmla="*/ 1537498 h 4823252"/>
                      <a:gd name="connsiteX3" fmla="*/ 3988341 w 6174281"/>
                      <a:gd name="connsiteY3" fmla="*/ 2733472 h 4823252"/>
                      <a:gd name="connsiteX4" fmla="*/ 5008218 w 6174281"/>
                      <a:gd name="connsiteY4" fmla="*/ 1116957 h 4823252"/>
                      <a:gd name="connsiteX5" fmla="*/ 6174281 w 6174281"/>
                      <a:gd name="connsiteY5" fmla="*/ 4823252 h 4823252"/>
                      <a:gd name="connsiteX0" fmla="*/ 0 w 6174281"/>
                      <a:gd name="connsiteY0" fmla="*/ 0 h 4823252"/>
                      <a:gd name="connsiteX1" fmla="*/ 1155018 w 6174281"/>
                      <a:gd name="connsiteY1" fmla="*/ 4118499 h 4823252"/>
                      <a:gd name="connsiteX2" fmla="*/ 3103159 w 6174281"/>
                      <a:gd name="connsiteY2" fmla="*/ 1537498 h 4823252"/>
                      <a:gd name="connsiteX3" fmla="*/ 3988341 w 6174281"/>
                      <a:gd name="connsiteY3" fmla="*/ 2733472 h 4823252"/>
                      <a:gd name="connsiteX4" fmla="*/ 5008218 w 6174281"/>
                      <a:gd name="connsiteY4" fmla="*/ 1116957 h 4823252"/>
                      <a:gd name="connsiteX5" fmla="*/ 6174281 w 6174281"/>
                      <a:gd name="connsiteY5" fmla="*/ 4823252 h 4823252"/>
                      <a:gd name="connsiteX0" fmla="*/ 0 w 6174281"/>
                      <a:gd name="connsiteY0" fmla="*/ 0 h 4823252"/>
                      <a:gd name="connsiteX1" fmla="*/ 1155018 w 6174281"/>
                      <a:gd name="connsiteY1" fmla="*/ 4118499 h 4823252"/>
                      <a:gd name="connsiteX2" fmla="*/ 3103159 w 6174281"/>
                      <a:gd name="connsiteY2" fmla="*/ 1537498 h 4823252"/>
                      <a:gd name="connsiteX3" fmla="*/ 3988341 w 6174281"/>
                      <a:gd name="connsiteY3" fmla="*/ 2733472 h 4823252"/>
                      <a:gd name="connsiteX4" fmla="*/ 5008218 w 6174281"/>
                      <a:gd name="connsiteY4" fmla="*/ 1116957 h 4823252"/>
                      <a:gd name="connsiteX5" fmla="*/ 6174281 w 6174281"/>
                      <a:gd name="connsiteY5" fmla="*/ 4823252 h 4823252"/>
                      <a:gd name="connsiteX0" fmla="*/ 0 w 6174281"/>
                      <a:gd name="connsiteY0" fmla="*/ 0 h 4823252"/>
                      <a:gd name="connsiteX1" fmla="*/ 1155018 w 6174281"/>
                      <a:gd name="connsiteY1" fmla="*/ 4118499 h 4823252"/>
                      <a:gd name="connsiteX2" fmla="*/ 3103159 w 6174281"/>
                      <a:gd name="connsiteY2" fmla="*/ 1537498 h 4823252"/>
                      <a:gd name="connsiteX3" fmla="*/ 3988341 w 6174281"/>
                      <a:gd name="connsiteY3" fmla="*/ 2733472 h 4823252"/>
                      <a:gd name="connsiteX4" fmla="*/ 5008218 w 6174281"/>
                      <a:gd name="connsiteY4" fmla="*/ 1116957 h 4823252"/>
                      <a:gd name="connsiteX5" fmla="*/ 6174281 w 6174281"/>
                      <a:gd name="connsiteY5" fmla="*/ 4823252 h 4823252"/>
                      <a:gd name="connsiteX0" fmla="*/ 0 w 6174281"/>
                      <a:gd name="connsiteY0" fmla="*/ 0 h 4823252"/>
                      <a:gd name="connsiteX1" fmla="*/ 1155018 w 6174281"/>
                      <a:gd name="connsiteY1" fmla="*/ 4118499 h 4823252"/>
                      <a:gd name="connsiteX2" fmla="*/ 3103159 w 6174281"/>
                      <a:gd name="connsiteY2" fmla="*/ 1537498 h 4823252"/>
                      <a:gd name="connsiteX3" fmla="*/ 3988341 w 6174281"/>
                      <a:gd name="connsiteY3" fmla="*/ 2733472 h 4823252"/>
                      <a:gd name="connsiteX4" fmla="*/ 5008218 w 6174281"/>
                      <a:gd name="connsiteY4" fmla="*/ 1116957 h 4823252"/>
                      <a:gd name="connsiteX5" fmla="*/ 6174281 w 6174281"/>
                      <a:gd name="connsiteY5" fmla="*/ 4823252 h 4823252"/>
                      <a:gd name="connsiteX0" fmla="*/ 0 w 6174281"/>
                      <a:gd name="connsiteY0" fmla="*/ 0 h 4823252"/>
                      <a:gd name="connsiteX1" fmla="*/ 1155018 w 6174281"/>
                      <a:gd name="connsiteY1" fmla="*/ 4118499 h 4823252"/>
                      <a:gd name="connsiteX2" fmla="*/ 3103159 w 6174281"/>
                      <a:gd name="connsiteY2" fmla="*/ 1537498 h 4823252"/>
                      <a:gd name="connsiteX3" fmla="*/ 3988341 w 6174281"/>
                      <a:gd name="connsiteY3" fmla="*/ 2733472 h 4823252"/>
                      <a:gd name="connsiteX4" fmla="*/ 5008218 w 6174281"/>
                      <a:gd name="connsiteY4" fmla="*/ 1116957 h 4823252"/>
                      <a:gd name="connsiteX5" fmla="*/ 6174281 w 6174281"/>
                      <a:gd name="connsiteY5" fmla="*/ 4823252 h 4823252"/>
                      <a:gd name="connsiteX0" fmla="*/ 0 w 6174281"/>
                      <a:gd name="connsiteY0" fmla="*/ 0 h 4823252"/>
                      <a:gd name="connsiteX1" fmla="*/ 1155018 w 6174281"/>
                      <a:gd name="connsiteY1" fmla="*/ 4118499 h 4823252"/>
                      <a:gd name="connsiteX2" fmla="*/ 3103159 w 6174281"/>
                      <a:gd name="connsiteY2" fmla="*/ 1537498 h 4823252"/>
                      <a:gd name="connsiteX3" fmla="*/ 3988341 w 6174281"/>
                      <a:gd name="connsiteY3" fmla="*/ 2733472 h 4823252"/>
                      <a:gd name="connsiteX4" fmla="*/ 5008218 w 6174281"/>
                      <a:gd name="connsiteY4" fmla="*/ 1116957 h 4823252"/>
                      <a:gd name="connsiteX5" fmla="*/ 6174281 w 6174281"/>
                      <a:gd name="connsiteY5" fmla="*/ 4823252 h 4823252"/>
                      <a:gd name="connsiteX0" fmla="*/ 0 w 6174281"/>
                      <a:gd name="connsiteY0" fmla="*/ 0 h 4823252"/>
                      <a:gd name="connsiteX1" fmla="*/ 1155018 w 6174281"/>
                      <a:gd name="connsiteY1" fmla="*/ 4118499 h 4823252"/>
                      <a:gd name="connsiteX2" fmla="*/ 3103159 w 6174281"/>
                      <a:gd name="connsiteY2" fmla="*/ 1537498 h 4823252"/>
                      <a:gd name="connsiteX3" fmla="*/ 3988341 w 6174281"/>
                      <a:gd name="connsiteY3" fmla="*/ 2733472 h 4823252"/>
                      <a:gd name="connsiteX4" fmla="*/ 5008218 w 6174281"/>
                      <a:gd name="connsiteY4" fmla="*/ 1116957 h 4823252"/>
                      <a:gd name="connsiteX5" fmla="*/ 6174281 w 6174281"/>
                      <a:gd name="connsiteY5" fmla="*/ 4823252 h 482325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6174281" h="4823252">
                        <a:moveTo>
                          <a:pt x="0" y="0"/>
                        </a:moveTo>
                        <a:cubicBezTo>
                          <a:pt x="402383" y="271751"/>
                          <a:pt x="600453" y="4206169"/>
                          <a:pt x="1155018" y="4118499"/>
                        </a:cubicBezTo>
                        <a:cubicBezTo>
                          <a:pt x="1709583" y="4030829"/>
                          <a:pt x="2757997" y="1535958"/>
                          <a:pt x="3103159" y="1537498"/>
                        </a:cubicBezTo>
                        <a:cubicBezTo>
                          <a:pt x="3448321" y="1539038"/>
                          <a:pt x="3723149" y="2738495"/>
                          <a:pt x="3988341" y="2733472"/>
                        </a:cubicBezTo>
                        <a:cubicBezTo>
                          <a:pt x="4253533" y="2728449"/>
                          <a:pt x="4670929" y="1040989"/>
                          <a:pt x="5008218" y="1116957"/>
                        </a:cubicBezTo>
                        <a:cubicBezTo>
                          <a:pt x="5678023" y="1192925"/>
                          <a:pt x="6007100" y="3909212"/>
                          <a:pt x="6174281" y="4823252"/>
                        </a:cubicBezTo>
                      </a:path>
                    </a:pathLst>
                  </a:custGeom>
                  <a:noFill/>
                  <a:ln w="25400">
                    <a:solidFill>
                      <a:schemeClr val="tx2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 sz="2000" dirty="0"/>
                  </a:p>
                </p:txBody>
              </p:sp>
              <p:sp>
                <p:nvSpPr>
                  <p:cNvPr id="104" name="Forme libre : forme 103">
                    <a:extLst>
                      <a:ext uri="{FF2B5EF4-FFF2-40B4-BE49-F238E27FC236}">
                        <a16:creationId xmlns:a16="http://schemas.microsoft.com/office/drawing/2014/main" id="{EBA52216-34B7-D791-9BFE-6783D515F103}"/>
                      </a:ext>
                    </a:extLst>
                  </p:cNvPr>
                  <p:cNvSpPr/>
                  <p:nvPr/>
                </p:nvSpPr>
                <p:spPr>
                  <a:xfrm>
                    <a:off x="977513" y="2525675"/>
                    <a:ext cx="7723762" cy="3663817"/>
                  </a:xfrm>
                  <a:custGeom>
                    <a:avLst/>
                    <a:gdLst>
                      <a:gd name="connsiteX0" fmla="*/ 0 w 7704306"/>
                      <a:gd name="connsiteY0" fmla="*/ 3496898 h 4051375"/>
                      <a:gd name="connsiteX1" fmla="*/ 1167319 w 7704306"/>
                      <a:gd name="connsiteY1" fmla="*/ 3389894 h 4051375"/>
                      <a:gd name="connsiteX2" fmla="*/ 3346315 w 7704306"/>
                      <a:gd name="connsiteY2" fmla="*/ 1045528 h 4051375"/>
                      <a:gd name="connsiteX3" fmla="*/ 4980562 w 7704306"/>
                      <a:gd name="connsiteY3" fmla="*/ 82490 h 4051375"/>
                      <a:gd name="connsiteX4" fmla="*/ 6605081 w 7704306"/>
                      <a:gd name="connsiteY4" fmla="*/ 500779 h 4051375"/>
                      <a:gd name="connsiteX5" fmla="*/ 7704306 w 7704306"/>
                      <a:gd name="connsiteY5" fmla="*/ 4051375 h 4051375"/>
                      <a:gd name="connsiteX6" fmla="*/ 7704306 w 7704306"/>
                      <a:gd name="connsiteY6" fmla="*/ 4051375 h 4051375"/>
                      <a:gd name="connsiteX7" fmla="*/ 7704306 w 7704306"/>
                      <a:gd name="connsiteY7" fmla="*/ 4051375 h 4051375"/>
                      <a:gd name="connsiteX8" fmla="*/ 7704306 w 7704306"/>
                      <a:gd name="connsiteY8" fmla="*/ 4051375 h 4051375"/>
                      <a:gd name="connsiteX0" fmla="*/ 0 w 7743217"/>
                      <a:gd name="connsiteY0" fmla="*/ 3496898 h 4051375"/>
                      <a:gd name="connsiteX1" fmla="*/ 1206230 w 7743217"/>
                      <a:gd name="connsiteY1" fmla="*/ 3389894 h 4051375"/>
                      <a:gd name="connsiteX2" fmla="*/ 3385226 w 7743217"/>
                      <a:gd name="connsiteY2" fmla="*/ 1045528 h 4051375"/>
                      <a:gd name="connsiteX3" fmla="*/ 5019473 w 7743217"/>
                      <a:gd name="connsiteY3" fmla="*/ 82490 h 4051375"/>
                      <a:gd name="connsiteX4" fmla="*/ 6643992 w 7743217"/>
                      <a:gd name="connsiteY4" fmla="*/ 500779 h 4051375"/>
                      <a:gd name="connsiteX5" fmla="*/ 7743217 w 7743217"/>
                      <a:gd name="connsiteY5" fmla="*/ 4051375 h 4051375"/>
                      <a:gd name="connsiteX6" fmla="*/ 7743217 w 7743217"/>
                      <a:gd name="connsiteY6" fmla="*/ 4051375 h 4051375"/>
                      <a:gd name="connsiteX7" fmla="*/ 7743217 w 7743217"/>
                      <a:gd name="connsiteY7" fmla="*/ 4051375 h 4051375"/>
                      <a:gd name="connsiteX8" fmla="*/ 7743217 w 7743217"/>
                      <a:gd name="connsiteY8" fmla="*/ 4051375 h 4051375"/>
                      <a:gd name="connsiteX0" fmla="*/ 0 w 7743217"/>
                      <a:gd name="connsiteY0" fmla="*/ 3496898 h 4051375"/>
                      <a:gd name="connsiteX1" fmla="*/ 1206230 w 7743217"/>
                      <a:gd name="connsiteY1" fmla="*/ 3389894 h 4051375"/>
                      <a:gd name="connsiteX2" fmla="*/ 3385226 w 7743217"/>
                      <a:gd name="connsiteY2" fmla="*/ 1045528 h 4051375"/>
                      <a:gd name="connsiteX3" fmla="*/ 5019473 w 7743217"/>
                      <a:gd name="connsiteY3" fmla="*/ 82490 h 4051375"/>
                      <a:gd name="connsiteX4" fmla="*/ 6643992 w 7743217"/>
                      <a:gd name="connsiteY4" fmla="*/ 500779 h 4051375"/>
                      <a:gd name="connsiteX5" fmla="*/ 7743217 w 7743217"/>
                      <a:gd name="connsiteY5" fmla="*/ 4051375 h 4051375"/>
                      <a:gd name="connsiteX6" fmla="*/ 7743217 w 7743217"/>
                      <a:gd name="connsiteY6" fmla="*/ 4051375 h 4051375"/>
                      <a:gd name="connsiteX7" fmla="*/ 7743217 w 7743217"/>
                      <a:gd name="connsiteY7" fmla="*/ 4051375 h 4051375"/>
                      <a:gd name="connsiteX8" fmla="*/ 7743217 w 7743217"/>
                      <a:gd name="connsiteY8" fmla="*/ 4051375 h 4051375"/>
                      <a:gd name="connsiteX0" fmla="*/ 0 w 7743217"/>
                      <a:gd name="connsiteY0" fmla="*/ 3496898 h 4051375"/>
                      <a:gd name="connsiteX1" fmla="*/ 1206230 w 7743217"/>
                      <a:gd name="connsiteY1" fmla="*/ 3389894 h 4051375"/>
                      <a:gd name="connsiteX2" fmla="*/ 3385226 w 7743217"/>
                      <a:gd name="connsiteY2" fmla="*/ 1045528 h 4051375"/>
                      <a:gd name="connsiteX3" fmla="*/ 5019473 w 7743217"/>
                      <a:gd name="connsiteY3" fmla="*/ 82490 h 4051375"/>
                      <a:gd name="connsiteX4" fmla="*/ 6643992 w 7743217"/>
                      <a:gd name="connsiteY4" fmla="*/ 500779 h 4051375"/>
                      <a:gd name="connsiteX5" fmla="*/ 7743217 w 7743217"/>
                      <a:gd name="connsiteY5" fmla="*/ 4051375 h 4051375"/>
                      <a:gd name="connsiteX6" fmla="*/ 7743217 w 7743217"/>
                      <a:gd name="connsiteY6" fmla="*/ 4051375 h 4051375"/>
                      <a:gd name="connsiteX7" fmla="*/ 7743217 w 7743217"/>
                      <a:gd name="connsiteY7" fmla="*/ 4051375 h 4051375"/>
                      <a:gd name="connsiteX8" fmla="*/ 7743217 w 7743217"/>
                      <a:gd name="connsiteY8" fmla="*/ 4051375 h 4051375"/>
                      <a:gd name="connsiteX0" fmla="*/ 0 w 7743217"/>
                      <a:gd name="connsiteY0" fmla="*/ 3496898 h 4051375"/>
                      <a:gd name="connsiteX1" fmla="*/ 1206230 w 7743217"/>
                      <a:gd name="connsiteY1" fmla="*/ 3389894 h 4051375"/>
                      <a:gd name="connsiteX2" fmla="*/ 3385226 w 7743217"/>
                      <a:gd name="connsiteY2" fmla="*/ 1045528 h 4051375"/>
                      <a:gd name="connsiteX3" fmla="*/ 5019473 w 7743217"/>
                      <a:gd name="connsiteY3" fmla="*/ 82490 h 4051375"/>
                      <a:gd name="connsiteX4" fmla="*/ 6643992 w 7743217"/>
                      <a:gd name="connsiteY4" fmla="*/ 500779 h 4051375"/>
                      <a:gd name="connsiteX5" fmla="*/ 7743217 w 7743217"/>
                      <a:gd name="connsiteY5" fmla="*/ 4051375 h 4051375"/>
                      <a:gd name="connsiteX6" fmla="*/ 7743217 w 7743217"/>
                      <a:gd name="connsiteY6" fmla="*/ 4051375 h 4051375"/>
                      <a:gd name="connsiteX7" fmla="*/ 7743217 w 7743217"/>
                      <a:gd name="connsiteY7" fmla="*/ 4051375 h 4051375"/>
                      <a:gd name="connsiteX8" fmla="*/ 7743217 w 7743217"/>
                      <a:gd name="connsiteY8" fmla="*/ 4051375 h 4051375"/>
                      <a:gd name="connsiteX0" fmla="*/ 0 w 7743217"/>
                      <a:gd name="connsiteY0" fmla="*/ 3470452 h 4024929"/>
                      <a:gd name="connsiteX1" fmla="*/ 1206230 w 7743217"/>
                      <a:gd name="connsiteY1" fmla="*/ 3363448 h 4024929"/>
                      <a:gd name="connsiteX2" fmla="*/ 3560324 w 7743217"/>
                      <a:gd name="connsiteY2" fmla="*/ 649431 h 4024929"/>
                      <a:gd name="connsiteX3" fmla="*/ 5019473 w 7743217"/>
                      <a:gd name="connsiteY3" fmla="*/ 56044 h 4024929"/>
                      <a:gd name="connsiteX4" fmla="*/ 6643992 w 7743217"/>
                      <a:gd name="connsiteY4" fmla="*/ 474333 h 4024929"/>
                      <a:gd name="connsiteX5" fmla="*/ 7743217 w 7743217"/>
                      <a:gd name="connsiteY5" fmla="*/ 4024929 h 4024929"/>
                      <a:gd name="connsiteX6" fmla="*/ 7743217 w 7743217"/>
                      <a:gd name="connsiteY6" fmla="*/ 4024929 h 4024929"/>
                      <a:gd name="connsiteX7" fmla="*/ 7743217 w 7743217"/>
                      <a:gd name="connsiteY7" fmla="*/ 4024929 h 4024929"/>
                      <a:gd name="connsiteX8" fmla="*/ 7743217 w 7743217"/>
                      <a:gd name="connsiteY8" fmla="*/ 4024929 h 4024929"/>
                      <a:gd name="connsiteX0" fmla="*/ 0 w 7743217"/>
                      <a:gd name="connsiteY0" fmla="*/ 3466313 h 4020790"/>
                      <a:gd name="connsiteX1" fmla="*/ 1206230 w 7743217"/>
                      <a:gd name="connsiteY1" fmla="*/ 3359309 h 4020790"/>
                      <a:gd name="connsiteX2" fmla="*/ 3560324 w 7743217"/>
                      <a:gd name="connsiteY2" fmla="*/ 645292 h 4020790"/>
                      <a:gd name="connsiteX3" fmla="*/ 5019473 w 7743217"/>
                      <a:gd name="connsiteY3" fmla="*/ 51905 h 4020790"/>
                      <a:gd name="connsiteX4" fmla="*/ 6643992 w 7743217"/>
                      <a:gd name="connsiteY4" fmla="*/ 470194 h 4020790"/>
                      <a:gd name="connsiteX5" fmla="*/ 7743217 w 7743217"/>
                      <a:gd name="connsiteY5" fmla="*/ 4020790 h 4020790"/>
                      <a:gd name="connsiteX6" fmla="*/ 7743217 w 7743217"/>
                      <a:gd name="connsiteY6" fmla="*/ 4020790 h 4020790"/>
                      <a:gd name="connsiteX7" fmla="*/ 7743217 w 7743217"/>
                      <a:gd name="connsiteY7" fmla="*/ 4020790 h 4020790"/>
                      <a:gd name="connsiteX8" fmla="*/ 7743217 w 7743217"/>
                      <a:gd name="connsiteY8" fmla="*/ 4020790 h 4020790"/>
                      <a:gd name="connsiteX0" fmla="*/ 0 w 7743217"/>
                      <a:gd name="connsiteY0" fmla="*/ 3757777 h 4312254"/>
                      <a:gd name="connsiteX1" fmla="*/ 1206230 w 7743217"/>
                      <a:gd name="connsiteY1" fmla="*/ 3650773 h 4312254"/>
                      <a:gd name="connsiteX2" fmla="*/ 3560324 w 7743217"/>
                      <a:gd name="connsiteY2" fmla="*/ 936756 h 4312254"/>
                      <a:gd name="connsiteX3" fmla="*/ 4990290 w 7743217"/>
                      <a:gd name="connsiteY3" fmla="*/ 2901 h 4312254"/>
                      <a:gd name="connsiteX4" fmla="*/ 6643992 w 7743217"/>
                      <a:gd name="connsiteY4" fmla="*/ 761658 h 4312254"/>
                      <a:gd name="connsiteX5" fmla="*/ 7743217 w 7743217"/>
                      <a:gd name="connsiteY5" fmla="*/ 4312254 h 4312254"/>
                      <a:gd name="connsiteX6" fmla="*/ 7743217 w 7743217"/>
                      <a:gd name="connsiteY6" fmla="*/ 4312254 h 4312254"/>
                      <a:gd name="connsiteX7" fmla="*/ 7743217 w 7743217"/>
                      <a:gd name="connsiteY7" fmla="*/ 4312254 h 4312254"/>
                      <a:gd name="connsiteX8" fmla="*/ 7743217 w 7743217"/>
                      <a:gd name="connsiteY8" fmla="*/ 4312254 h 4312254"/>
                      <a:gd name="connsiteX0" fmla="*/ 0 w 7743217"/>
                      <a:gd name="connsiteY0" fmla="*/ 3755142 h 4309619"/>
                      <a:gd name="connsiteX1" fmla="*/ 1206230 w 7743217"/>
                      <a:gd name="connsiteY1" fmla="*/ 3648138 h 4309619"/>
                      <a:gd name="connsiteX2" fmla="*/ 3560324 w 7743217"/>
                      <a:gd name="connsiteY2" fmla="*/ 934121 h 4309619"/>
                      <a:gd name="connsiteX3" fmla="*/ 4990290 w 7743217"/>
                      <a:gd name="connsiteY3" fmla="*/ 266 h 4309619"/>
                      <a:gd name="connsiteX4" fmla="*/ 6439711 w 7743217"/>
                      <a:gd name="connsiteY4" fmla="*/ 885483 h 4309619"/>
                      <a:gd name="connsiteX5" fmla="*/ 7743217 w 7743217"/>
                      <a:gd name="connsiteY5" fmla="*/ 4309619 h 4309619"/>
                      <a:gd name="connsiteX6" fmla="*/ 7743217 w 7743217"/>
                      <a:gd name="connsiteY6" fmla="*/ 4309619 h 4309619"/>
                      <a:gd name="connsiteX7" fmla="*/ 7743217 w 7743217"/>
                      <a:gd name="connsiteY7" fmla="*/ 4309619 h 4309619"/>
                      <a:gd name="connsiteX8" fmla="*/ 7743217 w 7743217"/>
                      <a:gd name="connsiteY8" fmla="*/ 4309619 h 4309619"/>
                      <a:gd name="connsiteX0" fmla="*/ 0 w 7519481"/>
                      <a:gd name="connsiteY0" fmla="*/ 4017789 h 4309619"/>
                      <a:gd name="connsiteX1" fmla="*/ 982494 w 7519481"/>
                      <a:gd name="connsiteY1" fmla="*/ 3648138 h 4309619"/>
                      <a:gd name="connsiteX2" fmla="*/ 3336588 w 7519481"/>
                      <a:gd name="connsiteY2" fmla="*/ 934121 h 4309619"/>
                      <a:gd name="connsiteX3" fmla="*/ 4766554 w 7519481"/>
                      <a:gd name="connsiteY3" fmla="*/ 266 h 4309619"/>
                      <a:gd name="connsiteX4" fmla="*/ 6215975 w 7519481"/>
                      <a:gd name="connsiteY4" fmla="*/ 885483 h 4309619"/>
                      <a:gd name="connsiteX5" fmla="*/ 7519481 w 7519481"/>
                      <a:gd name="connsiteY5" fmla="*/ 4309619 h 4309619"/>
                      <a:gd name="connsiteX6" fmla="*/ 7519481 w 7519481"/>
                      <a:gd name="connsiteY6" fmla="*/ 4309619 h 4309619"/>
                      <a:gd name="connsiteX7" fmla="*/ 7519481 w 7519481"/>
                      <a:gd name="connsiteY7" fmla="*/ 4309619 h 4309619"/>
                      <a:gd name="connsiteX8" fmla="*/ 7519481 w 7519481"/>
                      <a:gd name="connsiteY8" fmla="*/ 4309619 h 4309619"/>
                      <a:gd name="connsiteX0" fmla="*/ 0 w 7519481"/>
                      <a:gd name="connsiteY0" fmla="*/ 4017789 h 4309619"/>
                      <a:gd name="connsiteX1" fmla="*/ 982494 w 7519481"/>
                      <a:gd name="connsiteY1" fmla="*/ 3648138 h 4309619"/>
                      <a:gd name="connsiteX2" fmla="*/ 3336588 w 7519481"/>
                      <a:gd name="connsiteY2" fmla="*/ 934121 h 4309619"/>
                      <a:gd name="connsiteX3" fmla="*/ 4766554 w 7519481"/>
                      <a:gd name="connsiteY3" fmla="*/ 266 h 4309619"/>
                      <a:gd name="connsiteX4" fmla="*/ 6215975 w 7519481"/>
                      <a:gd name="connsiteY4" fmla="*/ 885483 h 4309619"/>
                      <a:gd name="connsiteX5" fmla="*/ 7519481 w 7519481"/>
                      <a:gd name="connsiteY5" fmla="*/ 4309619 h 4309619"/>
                      <a:gd name="connsiteX6" fmla="*/ 7519481 w 7519481"/>
                      <a:gd name="connsiteY6" fmla="*/ 4309619 h 4309619"/>
                      <a:gd name="connsiteX7" fmla="*/ 7519481 w 7519481"/>
                      <a:gd name="connsiteY7" fmla="*/ 4309619 h 4309619"/>
                      <a:gd name="connsiteX8" fmla="*/ 7519481 w 7519481"/>
                      <a:gd name="connsiteY8" fmla="*/ 4309619 h 4309619"/>
                      <a:gd name="connsiteX0" fmla="*/ 0 w 7519481"/>
                      <a:gd name="connsiteY0" fmla="*/ 4017789 h 4309619"/>
                      <a:gd name="connsiteX1" fmla="*/ 1391056 w 7519481"/>
                      <a:gd name="connsiteY1" fmla="*/ 3171482 h 4309619"/>
                      <a:gd name="connsiteX2" fmla="*/ 3336588 w 7519481"/>
                      <a:gd name="connsiteY2" fmla="*/ 934121 h 4309619"/>
                      <a:gd name="connsiteX3" fmla="*/ 4766554 w 7519481"/>
                      <a:gd name="connsiteY3" fmla="*/ 266 h 4309619"/>
                      <a:gd name="connsiteX4" fmla="*/ 6215975 w 7519481"/>
                      <a:gd name="connsiteY4" fmla="*/ 885483 h 4309619"/>
                      <a:gd name="connsiteX5" fmla="*/ 7519481 w 7519481"/>
                      <a:gd name="connsiteY5" fmla="*/ 4309619 h 4309619"/>
                      <a:gd name="connsiteX6" fmla="*/ 7519481 w 7519481"/>
                      <a:gd name="connsiteY6" fmla="*/ 4309619 h 4309619"/>
                      <a:gd name="connsiteX7" fmla="*/ 7519481 w 7519481"/>
                      <a:gd name="connsiteY7" fmla="*/ 4309619 h 4309619"/>
                      <a:gd name="connsiteX8" fmla="*/ 7519481 w 7519481"/>
                      <a:gd name="connsiteY8" fmla="*/ 4309619 h 4309619"/>
                      <a:gd name="connsiteX0" fmla="*/ 0 w 7519481"/>
                      <a:gd name="connsiteY0" fmla="*/ 4017789 h 4309619"/>
                      <a:gd name="connsiteX1" fmla="*/ 1391056 w 7519481"/>
                      <a:gd name="connsiteY1" fmla="*/ 3171482 h 4309619"/>
                      <a:gd name="connsiteX2" fmla="*/ 3336588 w 7519481"/>
                      <a:gd name="connsiteY2" fmla="*/ 934121 h 4309619"/>
                      <a:gd name="connsiteX3" fmla="*/ 4766554 w 7519481"/>
                      <a:gd name="connsiteY3" fmla="*/ 266 h 4309619"/>
                      <a:gd name="connsiteX4" fmla="*/ 6215975 w 7519481"/>
                      <a:gd name="connsiteY4" fmla="*/ 885483 h 4309619"/>
                      <a:gd name="connsiteX5" fmla="*/ 7519481 w 7519481"/>
                      <a:gd name="connsiteY5" fmla="*/ 4309619 h 4309619"/>
                      <a:gd name="connsiteX6" fmla="*/ 7519481 w 7519481"/>
                      <a:gd name="connsiteY6" fmla="*/ 4309619 h 4309619"/>
                      <a:gd name="connsiteX7" fmla="*/ 7519481 w 7519481"/>
                      <a:gd name="connsiteY7" fmla="*/ 4309619 h 4309619"/>
                      <a:gd name="connsiteX8" fmla="*/ 7519481 w 7519481"/>
                      <a:gd name="connsiteY8" fmla="*/ 4309619 h 4309619"/>
                      <a:gd name="connsiteX0" fmla="*/ 0 w 7519481"/>
                      <a:gd name="connsiteY0" fmla="*/ 4017789 h 4309619"/>
                      <a:gd name="connsiteX1" fmla="*/ 1653703 w 7519481"/>
                      <a:gd name="connsiteY1" fmla="*/ 3190937 h 4309619"/>
                      <a:gd name="connsiteX2" fmla="*/ 3336588 w 7519481"/>
                      <a:gd name="connsiteY2" fmla="*/ 934121 h 4309619"/>
                      <a:gd name="connsiteX3" fmla="*/ 4766554 w 7519481"/>
                      <a:gd name="connsiteY3" fmla="*/ 266 h 4309619"/>
                      <a:gd name="connsiteX4" fmla="*/ 6215975 w 7519481"/>
                      <a:gd name="connsiteY4" fmla="*/ 885483 h 4309619"/>
                      <a:gd name="connsiteX5" fmla="*/ 7519481 w 7519481"/>
                      <a:gd name="connsiteY5" fmla="*/ 4309619 h 4309619"/>
                      <a:gd name="connsiteX6" fmla="*/ 7519481 w 7519481"/>
                      <a:gd name="connsiteY6" fmla="*/ 4309619 h 4309619"/>
                      <a:gd name="connsiteX7" fmla="*/ 7519481 w 7519481"/>
                      <a:gd name="connsiteY7" fmla="*/ 4309619 h 4309619"/>
                      <a:gd name="connsiteX8" fmla="*/ 7519481 w 7519481"/>
                      <a:gd name="connsiteY8" fmla="*/ 4309619 h 4309619"/>
                      <a:gd name="connsiteX0" fmla="*/ 0 w 7519481"/>
                      <a:gd name="connsiteY0" fmla="*/ 4017789 h 4309619"/>
                      <a:gd name="connsiteX1" fmla="*/ 1653703 w 7519481"/>
                      <a:gd name="connsiteY1" fmla="*/ 3190937 h 4309619"/>
                      <a:gd name="connsiteX2" fmla="*/ 3900792 w 7519481"/>
                      <a:gd name="connsiteY2" fmla="*/ 934121 h 4309619"/>
                      <a:gd name="connsiteX3" fmla="*/ 4766554 w 7519481"/>
                      <a:gd name="connsiteY3" fmla="*/ 266 h 4309619"/>
                      <a:gd name="connsiteX4" fmla="*/ 6215975 w 7519481"/>
                      <a:gd name="connsiteY4" fmla="*/ 885483 h 4309619"/>
                      <a:gd name="connsiteX5" fmla="*/ 7519481 w 7519481"/>
                      <a:gd name="connsiteY5" fmla="*/ 4309619 h 4309619"/>
                      <a:gd name="connsiteX6" fmla="*/ 7519481 w 7519481"/>
                      <a:gd name="connsiteY6" fmla="*/ 4309619 h 4309619"/>
                      <a:gd name="connsiteX7" fmla="*/ 7519481 w 7519481"/>
                      <a:gd name="connsiteY7" fmla="*/ 4309619 h 4309619"/>
                      <a:gd name="connsiteX8" fmla="*/ 7519481 w 7519481"/>
                      <a:gd name="connsiteY8" fmla="*/ 4309619 h 4309619"/>
                      <a:gd name="connsiteX0" fmla="*/ 0 w 7519481"/>
                      <a:gd name="connsiteY0" fmla="*/ 4017523 h 4309353"/>
                      <a:gd name="connsiteX1" fmla="*/ 1653703 w 7519481"/>
                      <a:gd name="connsiteY1" fmla="*/ 3190671 h 4309353"/>
                      <a:gd name="connsiteX2" fmla="*/ 3560324 w 7519481"/>
                      <a:gd name="connsiteY2" fmla="*/ 885217 h 4309353"/>
                      <a:gd name="connsiteX3" fmla="*/ 4766554 w 7519481"/>
                      <a:gd name="connsiteY3" fmla="*/ 0 h 4309353"/>
                      <a:gd name="connsiteX4" fmla="*/ 6215975 w 7519481"/>
                      <a:gd name="connsiteY4" fmla="*/ 885217 h 4309353"/>
                      <a:gd name="connsiteX5" fmla="*/ 7519481 w 7519481"/>
                      <a:gd name="connsiteY5" fmla="*/ 4309353 h 4309353"/>
                      <a:gd name="connsiteX6" fmla="*/ 7519481 w 7519481"/>
                      <a:gd name="connsiteY6" fmla="*/ 4309353 h 4309353"/>
                      <a:gd name="connsiteX7" fmla="*/ 7519481 w 7519481"/>
                      <a:gd name="connsiteY7" fmla="*/ 4309353 h 4309353"/>
                      <a:gd name="connsiteX8" fmla="*/ 7519481 w 7519481"/>
                      <a:gd name="connsiteY8" fmla="*/ 4309353 h 4309353"/>
                      <a:gd name="connsiteX0" fmla="*/ 0 w 7519481"/>
                      <a:gd name="connsiteY0" fmla="*/ 3510658 h 3802488"/>
                      <a:gd name="connsiteX1" fmla="*/ 1653703 w 7519481"/>
                      <a:gd name="connsiteY1" fmla="*/ 2683806 h 3802488"/>
                      <a:gd name="connsiteX2" fmla="*/ 3560324 w 7519481"/>
                      <a:gd name="connsiteY2" fmla="*/ 378352 h 3802488"/>
                      <a:gd name="connsiteX3" fmla="*/ 4970835 w 7519481"/>
                      <a:gd name="connsiteY3" fmla="*/ 86522 h 3802488"/>
                      <a:gd name="connsiteX4" fmla="*/ 6215975 w 7519481"/>
                      <a:gd name="connsiteY4" fmla="*/ 378352 h 3802488"/>
                      <a:gd name="connsiteX5" fmla="*/ 7519481 w 7519481"/>
                      <a:gd name="connsiteY5" fmla="*/ 3802488 h 3802488"/>
                      <a:gd name="connsiteX6" fmla="*/ 7519481 w 7519481"/>
                      <a:gd name="connsiteY6" fmla="*/ 3802488 h 3802488"/>
                      <a:gd name="connsiteX7" fmla="*/ 7519481 w 7519481"/>
                      <a:gd name="connsiteY7" fmla="*/ 3802488 h 3802488"/>
                      <a:gd name="connsiteX8" fmla="*/ 7519481 w 7519481"/>
                      <a:gd name="connsiteY8" fmla="*/ 3802488 h 3802488"/>
                      <a:gd name="connsiteX0" fmla="*/ 0 w 7519481"/>
                      <a:gd name="connsiteY0" fmla="*/ 3534285 h 3826115"/>
                      <a:gd name="connsiteX1" fmla="*/ 1653703 w 7519481"/>
                      <a:gd name="connsiteY1" fmla="*/ 2707433 h 3826115"/>
                      <a:gd name="connsiteX2" fmla="*/ 3715966 w 7519481"/>
                      <a:gd name="connsiteY2" fmla="*/ 781358 h 3826115"/>
                      <a:gd name="connsiteX3" fmla="*/ 4970835 w 7519481"/>
                      <a:gd name="connsiteY3" fmla="*/ 110149 h 3826115"/>
                      <a:gd name="connsiteX4" fmla="*/ 6215975 w 7519481"/>
                      <a:gd name="connsiteY4" fmla="*/ 401979 h 3826115"/>
                      <a:gd name="connsiteX5" fmla="*/ 7519481 w 7519481"/>
                      <a:gd name="connsiteY5" fmla="*/ 3826115 h 3826115"/>
                      <a:gd name="connsiteX6" fmla="*/ 7519481 w 7519481"/>
                      <a:gd name="connsiteY6" fmla="*/ 3826115 h 3826115"/>
                      <a:gd name="connsiteX7" fmla="*/ 7519481 w 7519481"/>
                      <a:gd name="connsiteY7" fmla="*/ 3826115 h 3826115"/>
                      <a:gd name="connsiteX8" fmla="*/ 7519481 w 7519481"/>
                      <a:gd name="connsiteY8" fmla="*/ 3826115 h 3826115"/>
                      <a:gd name="connsiteX0" fmla="*/ 0 w 7519481"/>
                      <a:gd name="connsiteY0" fmla="*/ 3534285 h 3826115"/>
                      <a:gd name="connsiteX1" fmla="*/ 1887167 w 7519481"/>
                      <a:gd name="connsiteY1" fmla="*/ 2950624 h 3826115"/>
                      <a:gd name="connsiteX2" fmla="*/ 3715966 w 7519481"/>
                      <a:gd name="connsiteY2" fmla="*/ 781358 h 3826115"/>
                      <a:gd name="connsiteX3" fmla="*/ 4970835 w 7519481"/>
                      <a:gd name="connsiteY3" fmla="*/ 110149 h 3826115"/>
                      <a:gd name="connsiteX4" fmla="*/ 6215975 w 7519481"/>
                      <a:gd name="connsiteY4" fmla="*/ 401979 h 3826115"/>
                      <a:gd name="connsiteX5" fmla="*/ 7519481 w 7519481"/>
                      <a:gd name="connsiteY5" fmla="*/ 3826115 h 3826115"/>
                      <a:gd name="connsiteX6" fmla="*/ 7519481 w 7519481"/>
                      <a:gd name="connsiteY6" fmla="*/ 3826115 h 3826115"/>
                      <a:gd name="connsiteX7" fmla="*/ 7519481 w 7519481"/>
                      <a:gd name="connsiteY7" fmla="*/ 3826115 h 3826115"/>
                      <a:gd name="connsiteX8" fmla="*/ 7519481 w 7519481"/>
                      <a:gd name="connsiteY8" fmla="*/ 3826115 h 3826115"/>
                      <a:gd name="connsiteX0" fmla="*/ 0 w 7519481"/>
                      <a:gd name="connsiteY0" fmla="*/ 3431237 h 3723067"/>
                      <a:gd name="connsiteX1" fmla="*/ 1887167 w 7519481"/>
                      <a:gd name="connsiteY1" fmla="*/ 2847576 h 3723067"/>
                      <a:gd name="connsiteX2" fmla="*/ 3715966 w 7519481"/>
                      <a:gd name="connsiteY2" fmla="*/ 678310 h 3723067"/>
                      <a:gd name="connsiteX3" fmla="*/ 4970835 w 7519481"/>
                      <a:gd name="connsiteY3" fmla="*/ 7101 h 3723067"/>
                      <a:gd name="connsiteX4" fmla="*/ 6673175 w 7519481"/>
                      <a:gd name="connsiteY4" fmla="*/ 999322 h 3723067"/>
                      <a:gd name="connsiteX5" fmla="*/ 7519481 w 7519481"/>
                      <a:gd name="connsiteY5" fmla="*/ 3723067 h 3723067"/>
                      <a:gd name="connsiteX6" fmla="*/ 7519481 w 7519481"/>
                      <a:gd name="connsiteY6" fmla="*/ 3723067 h 3723067"/>
                      <a:gd name="connsiteX7" fmla="*/ 7519481 w 7519481"/>
                      <a:gd name="connsiteY7" fmla="*/ 3723067 h 3723067"/>
                      <a:gd name="connsiteX8" fmla="*/ 7519481 w 7519481"/>
                      <a:gd name="connsiteY8" fmla="*/ 3723067 h 3723067"/>
                      <a:gd name="connsiteX0" fmla="*/ 0 w 7519481"/>
                      <a:gd name="connsiteY0" fmla="*/ 3198541 h 3490371"/>
                      <a:gd name="connsiteX1" fmla="*/ 1887167 w 7519481"/>
                      <a:gd name="connsiteY1" fmla="*/ 2614880 h 3490371"/>
                      <a:gd name="connsiteX2" fmla="*/ 3715966 w 7519481"/>
                      <a:gd name="connsiteY2" fmla="*/ 445614 h 3490371"/>
                      <a:gd name="connsiteX3" fmla="*/ 5116750 w 7519481"/>
                      <a:gd name="connsiteY3" fmla="*/ 17597 h 3490371"/>
                      <a:gd name="connsiteX4" fmla="*/ 6673175 w 7519481"/>
                      <a:gd name="connsiteY4" fmla="*/ 766626 h 3490371"/>
                      <a:gd name="connsiteX5" fmla="*/ 7519481 w 7519481"/>
                      <a:gd name="connsiteY5" fmla="*/ 3490371 h 3490371"/>
                      <a:gd name="connsiteX6" fmla="*/ 7519481 w 7519481"/>
                      <a:gd name="connsiteY6" fmla="*/ 3490371 h 3490371"/>
                      <a:gd name="connsiteX7" fmla="*/ 7519481 w 7519481"/>
                      <a:gd name="connsiteY7" fmla="*/ 3490371 h 3490371"/>
                      <a:gd name="connsiteX8" fmla="*/ 7519481 w 7519481"/>
                      <a:gd name="connsiteY8" fmla="*/ 3490371 h 3490371"/>
                      <a:gd name="connsiteX0" fmla="*/ 0 w 7607030"/>
                      <a:gd name="connsiteY0" fmla="*/ 3198541 h 3490371"/>
                      <a:gd name="connsiteX1" fmla="*/ 1887167 w 7607030"/>
                      <a:gd name="connsiteY1" fmla="*/ 2614880 h 3490371"/>
                      <a:gd name="connsiteX2" fmla="*/ 3715966 w 7607030"/>
                      <a:gd name="connsiteY2" fmla="*/ 445614 h 3490371"/>
                      <a:gd name="connsiteX3" fmla="*/ 5116750 w 7607030"/>
                      <a:gd name="connsiteY3" fmla="*/ 17597 h 3490371"/>
                      <a:gd name="connsiteX4" fmla="*/ 6673175 w 7607030"/>
                      <a:gd name="connsiteY4" fmla="*/ 766626 h 3490371"/>
                      <a:gd name="connsiteX5" fmla="*/ 7519481 w 7607030"/>
                      <a:gd name="connsiteY5" fmla="*/ 3490371 h 3490371"/>
                      <a:gd name="connsiteX6" fmla="*/ 7519481 w 7607030"/>
                      <a:gd name="connsiteY6" fmla="*/ 3490371 h 3490371"/>
                      <a:gd name="connsiteX7" fmla="*/ 7519481 w 7607030"/>
                      <a:gd name="connsiteY7" fmla="*/ 3490371 h 3490371"/>
                      <a:gd name="connsiteX8" fmla="*/ 7607030 w 7607030"/>
                      <a:gd name="connsiteY8" fmla="*/ 3480643 h 3490371"/>
                      <a:gd name="connsiteX0" fmla="*/ 0 w 7538937"/>
                      <a:gd name="connsiteY0" fmla="*/ 3198541 h 3490371"/>
                      <a:gd name="connsiteX1" fmla="*/ 1887167 w 7538937"/>
                      <a:gd name="connsiteY1" fmla="*/ 2614880 h 3490371"/>
                      <a:gd name="connsiteX2" fmla="*/ 3715966 w 7538937"/>
                      <a:gd name="connsiteY2" fmla="*/ 445614 h 3490371"/>
                      <a:gd name="connsiteX3" fmla="*/ 5116750 w 7538937"/>
                      <a:gd name="connsiteY3" fmla="*/ 17597 h 3490371"/>
                      <a:gd name="connsiteX4" fmla="*/ 6673175 w 7538937"/>
                      <a:gd name="connsiteY4" fmla="*/ 766626 h 3490371"/>
                      <a:gd name="connsiteX5" fmla="*/ 7519481 w 7538937"/>
                      <a:gd name="connsiteY5" fmla="*/ 3490371 h 3490371"/>
                      <a:gd name="connsiteX6" fmla="*/ 7519481 w 7538937"/>
                      <a:gd name="connsiteY6" fmla="*/ 3490371 h 3490371"/>
                      <a:gd name="connsiteX7" fmla="*/ 7519481 w 7538937"/>
                      <a:gd name="connsiteY7" fmla="*/ 3490371 h 3490371"/>
                      <a:gd name="connsiteX8" fmla="*/ 7538937 w 7538937"/>
                      <a:gd name="connsiteY8" fmla="*/ 2653792 h 3490371"/>
                      <a:gd name="connsiteX0" fmla="*/ 0 w 7636213"/>
                      <a:gd name="connsiteY0" fmla="*/ 3198541 h 3490371"/>
                      <a:gd name="connsiteX1" fmla="*/ 1887167 w 7636213"/>
                      <a:gd name="connsiteY1" fmla="*/ 2614880 h 3490371"/>
                      <a:gd name="connsiteX2" fmla="*/ 3715966 w 7636213"/>
                      <a:gd name="connsiteY2" fmla="*/ 445614 h 3490371"/>
                      <a:gd name="connsiteX3" fmla="*/ 5116750 w 7636213"/>
                      <a:gd name="connsiteY3" fmla="*/ 17597 h 3490371"/>
                      <a:gd name="connsiteX4" fmla="*/ 6673175 w 7636213"/>
                      <a:gd name="connsiteY4" fmla="*/ 766626 h 3490371"/>
                      <a:gd name="connsiteX5" fmla="*/ 7519481 w 7636213"/>
                      <a:gd name="connsiteY5" fmla="*/ 3490371 h 3490371"/>
                      <a:gd name="connsiteX6" fmla="*/ 7519481 w 7636213"/>
                      <a:gd name="connsiteY6" fmla="*/ 3490371 h 3490371"/>
                      <a:gd name="connsiteX7" fmla="*/ 7636213 w 7636213"/>
                      <a:gd name="connsiteY7" fmla="*/ 3490371 h 3490371"/>
                      <a:gd name="connsiteX8" fmla="*/ 7538937 w 7636213"/>
                      <a:gd name="connsiteY8" fmla="*/ 2653792 h 3490371"/>
                      <a:gd name="connsiteX0" fmla="*/ 0 w 8540886"/>
                      <a:gd name="connsiteY0" fmla="*/ 3198541 h 3517031"/>
                      <a:gd name="connsiteX1" fmla="*/ 1887167 w 8540886"/>
                      <a:gd name="connsiteY1" fmla="*/ 2614880 h 3517031"/>
                      <a:gd name="connsiteX2" fmla="*/ 3715966 w 8540886"/>
                      <a:gd name="connsiteY2" fmla="*/ 445614 h 3517031"/>
                      <a:gd name="connsiteX3" fmla="*/ 5116750 w 8540886"/>
                      <a:gd name="connsiteY3" fmla="*/ 17597 h 3517031"/>
                      <a:gd name="connsiteX4" fmla="*/ 6673175 w 8540886"/>
                      <a:gd name="connsiteY4" fmla="*/ 766626 h 3517031"/>
                      <a:gd name="connsiteX5" fmla="*/ 7519481 w 8540886"/>
                      <a:gd name="connsiteY5" fmla="*/ 3490371 h 3517031"/>
                      <a:gd name="connsiteX6" fmla="*/ 7519481 w 8540886"/>
                      <a:gd name="connsiteY6" fmla="*/ 3490371 h 3517031"/>
                      <a:gd name="connsiteX7" fmla="*/ 7636213 w 8540886"/>
                      <a:gd name="connsiteY7" fmla="*/ 3490371 h 3517031"/>
                      <a:gd name="connsiteX8" fmla="*/ 8540886 w 8540886"/>
                      <a:gd name="connsiteY8" fmla="*/ 3130447 h 3517031"/>
                      <a:gd name="connsiteX0" fmla="*/ 0 w 7636213"/>
                      <a:gd name="connsiteY0" fmla="*/ 3198541 h 3517031"/>
                      <a:gd name="connsiteX1" fmla="*/ 1887167 w 7636213"/>
                      <a:gd name="connsiteY1" fmla="*/ 2614880 h 3517031"/>
                      <a:gd name="connsiteX2" fmla="*/ 3715966 w 7636213"/>
                      <a:gd name="connsiteY2" fmla="*/ 445614 h 3517031"/>
                      <a:gd name="connsiteX3" fmla="*/ 5116750 w 7636213"/>
                      <a:gd name="connsiteY3" fmla="*/ 17597 h 3517031"/>
                      <a:gd name="connsiteX4" fmla="*/ 6673175 w 7636213"/>
                      <a:gd name="connsiteY4" fmla="*/ 766626 h 3517031"/>
                      <a:gd name="connsiteX5" fmla="*/ 7519481 w 7636213"/>
                      <a:gd name="connsiteY5" fmla="*/ 3490371 h 3517031"/>
                      <a:gd name="connsiteX6" fmla="*/ 7519481 w 7636213"/>
                      <a:gd name="connsiteY6" fmla="*/ 3490371 h 3517031"/>
                      <a:gd name="connsiteX7" fmla="*/ 7636213 w 7636213"/>
                      <a:gd name="connsiteY7" fmla="*/ 3490371 h 3517031"/>
                      <a:gd name="connsiteX0" fmla="*/ 0 w 7519481"/>
                      <a:gd name="connsiteY0" fmla="*/ 3198541 h 3490371"/>
                      <a:gd name="connsiteX1" fmla="*/ 1887167 w 7519481"/>
                      <a:gd name="connsiteY1" fmla="*/ 2614880 h 3490371"/>
                      <a:gd name="connsiteX2" fmla="*/ 3715966 w 7519481"/>
                      <a:gd name="connsiteY2" fmla="*/ 445614 h 3490371"/>
                      <a:gd name="connsiteX3" fmla="*/ 5116750 w 7519481"/>
                      <a:gd name="connsiteY3" fmla="*/ 17597 h 3490371"/>
                      <a:gd name="connsiteX4" fmla="*/ 6673175 w 7519481"/>
                      <a:gd name="connsiteY4" fmla="*/ 766626 h 3490371"/>
                      <a:gd name="connsiteX5" fmla="*/ 7519481 w 7519481"/>
                      <a:gd name="connsiteY5" fmla="*/ 3490371 h 3490371"/>
                      <a:gd name="connsiteX6" fmla="*/ 7519481 w 7519481"/>
                      <a:gd name="connsiteY6" fmla="*/ 3490371 h 3490371"/>
                      <a:gd name="connsiteX0" fmla="*/ 0 w 7599659"/>
                      <a:gd name="connsiteY0" fmla="*/ 3198541 h 3692130"/>
                      <a:gd name="connsiteX1" fmla="*/ 1887167 w 7599659"/>
                      <a:gd name="connsiteY1" fmla="*/ 2614880 h 3692130"/>
                      <a:gd name="connsiteX2" fmla="*/ 3715966 w 7599659"/>
                      <a:gd name="connsiteY2" fmla="*/ 445614 h 3692130"/>
                      <a:gd name="connsiteX3" fmla="*/ 5116750 w 7599659"/>
                      <a:gd name="connsiteY3" fmla="*/ 17597 h 3692130"/>
                      <a:gd name="connsiteX4" fmla="*/ 6673175 w 7599659"/>
                      <a:gd name="connsiteY4" fmla="*/ 766626 h 3692130"/>
                      <a:gd name="connsiteX5" fmla="*/ 7519481 w 7599659"/>
                      <a:gd name="connsiteY5" fmla="*/ 3490371 h 3692130"/>
                      <a:gd name="connsiteX6" fmla="*/ 7577847 w 7599659"/>
                      <a:gd name="connsiteY6" fmla="*/ 3490371 h 3692130"/>
                      <a:gd name="connsiteX0" fmla="*/ 0 w 7519481"/>
                      <a:gd name="connsiteY0" fmla="*/ 3198541 h 3490371"/>
                      <a:gd name="connsiteX1" fmla="*/ 1887167 w 7519481"/>
                      <a:gd name="connsiteY1" fmla="*/ 2614880 h 3490371"/>
                      <a:gd name="connsiteX2" fmla="*/ 3715966 w 7519481"/>
                      <a:gd name="connsiteY2" fmla="*/ 445614 h 3490371"/>
                      <a:gd name="connsiteX3" fmla="*/ 5116750 w 7519481"/>
                      <a:gd name="connsiteY3" fmla="*/ 17597 h 3490371"/>
                      <a:gd name="connsiteX4" fmla="*/ 6673175 w 7519481"/>
                      <a:gd name="connsiteY4" fmla="*/ 766626 h 3490371"/>
                      <a:gd name="connsiteX5" fmla="*/ 7519481 w 7519481"/>
                      <a:gd name="connsiteY5" fmla="*/ 3490371 h 3490371"/>
                      <a:gd name="connsiteX0" fmla="*/ 0 w 7723762"/>
                      <a:gd name="connsiteY0" fmla="*/ 3198541 h 3801656"/>
                      <a:gd name="connsiteX1" fmla="*/ 1887167 w 7723762"/>
                      <a:gd name="connsiteY1" fmla="*/ 2614880 h 3801656"/>
                      <a:gd name="connsiteX2" fmla="*/ 3715966 w 7723762"/>
                      <a:gd name="connsiteY2" fmla="*/ 445614 h 3801656"/>
                      <a:gd name="connsiteX3" fmla="*/ 5116750 w 7723762"/>
                      <a:gd name="connsiteY3" fmla="*/ 17597 h 3801656"/>
                      <a:gd name="connsiteX4" fmla="*/ 6673175 w 7723762"/>
                      <a:gd name="connsiteY4" fmla="*/ 766626 h 3801656"/>
                      <a:gd name="connsiteX5" fmla="*/ 7723762 w 7723762"/>
                      <a:gd name="connsiteY5" fmla="*/ 3801656 h 3801656"/>
                      <a:gd name="connsiteX0" fmla="*/ 0 w 7723762"/>
                      <a:gd name="connsiteY0" fmla="*/ 3345773 h 3948888"/>
                      <a:gd name="connsiteX1" fmla="*/ 1887167 w 7723762"/>
                      <a:gd name="connsiteY1" fmla="*/ 2762112 h 3948888"/>
                      <a:gd name="connsiteX2" fmla="*/ 3715966 w 7723762"/>
                      <a:gd name="connsiteY2" fmla="*/ 592846 h 3948888"/>
                      <a:gd name="connsiteX3" fmla="*/ 5145933 w 7723762"/>
                      <a:gd name="connsiteY3" fmla="*/ 9186 h 3948888"/>
                      <a:gd name="connsiteX4" fmla="*/ 6673175 w 7723762"/>
                      <a:gd name="connsiteY4" fmla="*/ 913858 h 3948888"/>
                      <a:gd name="connsiteX5" fmla="*/ 7723762 w 7723762"/>
                      <a:gd name="connsiteY5" fmla="*/ 3948888 h 3948888"/>
                      <a:gd name="connsiteX0" fmla="*/ 0 w 7723762"/>
                      <a:gd name="connsiteY0" fmla="*/ 3348457 h 3951572"/>
                      <a:gd name="connsiteX1" fmla="*/ 1887167 w 7723762"/>
                      <a:gd name="connsiteY1" fmla="*/ 2764796 h 3951572"/>
                      <a:gd name="connsiteX2" fmla="*/ 3715966 w 7723762"/>
                      <a:gd name="connsiteY2" fmla="*/ 595530 h 3951572"/>
                      <a:gd name="connsiteX3" fmla="*/ 5145933 w 7723762"/>
                      <a:gd name="connsiteY3" fmla="*/ 11870 h 3951572"/>
                      <a:gd name="connsiteX4" fmla="*/ 6557428 w 7723762"/>
                      <a:gd name="connsiteY4" fmla="*/ 974416 h 3951572"/>
                      <a:gd name="connsiteX5" fmla="*/ 7723762 w 7723762"/>
                      <a:gd name="connsiteY5" fmla="*/ 3951572 h 3951572"/>
                      <a:gd name="connsiteX0" fmla="*/ 0 w 7723762"/>
                      <a:gd name="connsiteY0" fmla="*/ 3336591 h 3939706"/>
                      <a:gd name="connsiteX1" fmla="*/ 1887167 w 7723762"/>
                      <a:gd name="connsiteY1" fmla="*/ 2752930 h 3939706"/>
                      <a:gd name="connsiteX2" fmla="*/ 3588644 w 7723762"/>
                      <a:gd name="connsiteY2" fmla="*/ 954054 h 3939706"/>
                      <a:gd name="connsiteX3" fmla="*/ 5145933 w 7723762"/>
                      <a:gd name="connsiteY3" fmla="*/ 4 h 3939706"/>
                      <a:gd name="connsiteX4" fmla="*/ 6557428 w 7723762"/>
                      <a:gd name="connsiteY4" fmla="*/ 962550 h 3939706"/>
                      <a:gd name="connsiteX5" fmla="*/ 7723762 w 7723762"/>
                      <a:gd name="connsiteY5" fmla="*/ 3939706 h 3939706"/>
                      <a:gd name="connsiteX0" fmla="*/ 0 w 7723762"/>
                      <a:gd name="connsiteY0" fmla="*/ 3058801 h 3661916"/>
                      <a:gd name="connsiteX1" fmla="*/ 1887167 w 7723762"/>
                      <a:gd name="connsiteY1" fmla="*/ 2475140 h 3661916"/>
                      <a:gd name="connsiteX2" fmla="*/ 3588644 w 7723762"/>
                      <a:gd name="connsiteY2" fmla="*/ 676264 h 3661916"/>
                      <a:gd name="connsiteX3" fmla="*/ 4995462 w 7723762"/>
                      <a:gd name="connsiteY3" fmla="*/ 6 h 3661916"/>
                      <a:gd name="connsiteX4" fmla="*/ 6557428 w 7723762"/>
                      <a:gd name="connsiteY4" fmla="*/ 684760 h 3661916"/>
                      <a:gd name="connsiteX5" fmla="*/ 7723762 w 7723762"/>
                      <a:gd name="connsiteY5" fmla="*/ 3661916 h 3661916"/>
                      <a:gd name="connsiteX0" fmla="*/ 0 w 7723762"/>
                      <a:gd name="connsiteY0" fmla="*/ 3060702 h 3663817"/>
                      <a:gd name="connsiteX1" fmla="*/ 1887167 w 7723762"/>
                      <a:gd name="connsiteY1" fmla="*/ 2477041 h 3663817"/>
                      <a:gd name="connsiteX2" fmla="*/ 3588644 w 7723762"/>
                      <a:gd name="connsiteY2" fmla="*/ 678165 h 3663817"/>
                      <a:gd name="connsiteX3" fmla="*/ 4995462 w 7723762"/>
                      <a:gd name="connsiteY3" fmla="*/ 1907 h 3663817"/>
                      <a:gd name="connsiteX4" fmla="*/ 6476406 w 7723762"/>
                      <a:gd name="connsiteY4" fmla="*/ 848707 h 3663817"/>
                      <a:gd name="connsiteX5" fmla="*/ 7723762 w 7723762"/>
                      <a:gd name="connsiteY5" fmla="*/ 3663817 h 366381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7723762" h="3663817">
                        <a:moveTo>
                          <a:pt x="0" y="3060702"/>
                        </a:moveTo>
                        <a:cubicBezTo>
                          <a:pt x="421532" y="2919650"/>
                          <a:pt x="1289060" y="2874130"/>
                          <a:pt x="1887167" y="2477041"/>
                        </a:cubicBezTo>
                        <a:cubicBezTo>
                          <a:pt x="2485274" y="2079952"/>
                          <a:pt x="3070595" y="1090687"/>
                          <a:pt x="3588644" y="678165"/>
                        </a:cubicBezTo>
                        <a:cubicBezTo>
                          <a:pt x="4106693" y="265643"/>
                          <a:pt x="4514168" y="-26517"/>
                          <a:pt x="4995462" y="1907"/>
                        </a:cubicBezTo>
                        <a:cubicBezTo>
                          <a:pt x="5476756" y="30331"/>
                          <a:pt x="6021689" y="238389"/>
                          <a:pt x="6476406" y="848707"/>
                        </a:cubicBezTo>
                        <a:cubicBezTo>
                          <a:pt x="6931123" y="1459025"/>
                          <a:pt x="7572983" y="3209860"/>
                          <a:pt x="7723762" y="3663817"/>
                        </a:cubicBezTo>
                      </a:path>
                    </a:pathLst>
                  </a:custGeom>
                  <a:noFill/>
                  <a:ln>
                    <a:solidFill>
                      <a:schemeClr val="accent1">
                        <a:shade val="50000"/>
                        <a:alpha val="25000"/>
                      </a:schemeClr>
                    </a:solidFill>
                    <a:prstDash val="dash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 dirty="0"/>
                  </a:p>
                </p:txBody>
              </p:sp>
              <p:sp>
                <p:nvSpPr>
                  <p:cNvPr id="105" name="Rectangle 104">
                    <a:extLst>
                      <a:ext uri="{FF2B5EF4-FFF2-40B4-BE49-F238E27FC236}">
                        <a16:creationId xmlns:a16="http://schemas.microsoft.com/office/drawing/2014/main" id="{40CCCF83-AE80-045E-7760-5BB1B24AE696}"/>
                      </a:ext>
                    </a:extLst>
                  </p:cNvPr>
                  <p:cNvSpPr/>
                  <p:nvPr/>
                </p:nvSpPr>
                <p:spPr>
                  <a:xfrm>
                    <a:off x="1266990" y="5758720"/>
                    <a:ext cx="184731" cy="369332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endParaRPr lang="fr-FR" dirty="0"/>
                  </a:p>
                </p:txBody>
              </p:sp>
              <p:sp>
                <p:nvSpPr>
                  <p:cNvPr id="106" name="Rectangle 105">
                    <a:extLst>
                      <a:ext uri="{FF2B5EF4-FFF2-40B4-BE49-F238E27FC236}">
                        <a16:creationId xmlns:a16="http://schemas.microsoft.com/office/drawing/2014/main" id="{BC28B8C7-66E5-BBD8-951B-BD8D389CBD6E}"/>
                      </a:ext>
                    </a:extLst>
                  </p:cNvPr>
                  <p:cNvSpPr/>
                  <p:nvPr/>
                </p:nvSpPr>
                <p:spPr>
                  <a:xfrm>
                    <a:off x="6247955" y="5723759"/>
                    <a:ext cx="184731" cy="369332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endParaRPr lang="fr-FR" dirty="0"/>
                  </a:p>
                </p:txBody>
              </p:sp>
            </p:grpSp>
            <p:pic>
              <p:nvPicPr>
                <p:cNvPr id="92" name="Image 91" descr="Une image contenant cercle, Graphique, rouge&#10;&#10;Description générée automatiquement">
                  <a:extLst>
                    <a:ext uri="{FF2B5EF4-FFF2-40B4-BE49-F238E27FC236}">
                      <a16:creationId xmlns:a16="http://schemas.microsoft.com/office/drawing/2014/main" id="{0BBD0DAD-8371-1554-B2D4-2978F7AAFEC0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60246" y="5623873"/>
                  <a:ext cx="634534" cy="623237"/>
                </a:xfrm>
                <a:prstGeom prst="rect">
                  <a:avLst/>
                </a:prstGeom>
              </p:spPr>
            </p:pic>
            <p:pic>
              <p:nvPicPr>
                <p:cNvPr id="93" name="Image 92" descr="Une image contenant cercle, rouge, Graphique&#10;&#10;Description générée automatiquement">
                  <a:extLst>
                    <a:ext uri="{FF2B5EF4-FFF2-40B4-BE49-F238E27FC236}">
                      <a16:creationId xmlns:a16="http://schemas.microsoft.com/office/drawing/2014/main" id="{767F9202-2812-14BC-CED3-165F9D38F6D1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2060824" y="5623873"/>
                  <a:ext cx="671996" cy="604118"/>
                </a:xfrm>
                <a:prstGeom prst="rect">
                  <a:avLst/>
                </a:prstGeom>
              </p:spPr>
            </p:pic>
            <p:pic>
              <p:nvPicPr>
                <p:cNvPr id="95" name="Image 94" descr="Une image contenant cercle, rouge, Graphique&#10;&#10;Description générée automatiquement">
                  <a:extLst>
                    <a:ext uri="{FF2B5EF4-FFF2-40B4-BE49-F238E27FC236}">
                      <a16:creationId xmlns:a16="http://schemas.microsoft.com/office/drawing/2014/main" id="{893A036C-BF08-C1F2-0DF9-91D95A0442D4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5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488489" y="5677875"/>
                  <a:ext cx="968971" cy="496113"/>
                </a:xfrm>
                <a:prstGeom prst="rect">
                  <a:avLst/>
                </a:prstGeom>
              </p:spPr>
            </p:pic>
            <p:pic>
              <p:nvPicPr>
                <p:cNvPr id="96" name="Image 95" descr="Une image contenant créativité&#10;&#10;Description générée automatiquement avec une confiance faible">
                  <a:extLst>
                    <a:ext uri="{FF2B5EF4-FFF2-40B4-BE49-F238E27FC236}">
                      <a16:creationId xmlns:a16="http://schemas.microsoft.com/office/drawing/2014/main" id="{CD7256E5-9CA7-2BCF-E337-1E944D803564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6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8430078" y="5664893"/>
                  <a:ext cx="1473806" cy="670181"/>
                </a:xfrm>
                <a:prstGeom prst="rect">
                  <a:avLst/>
                </a:prstGeom>
              </p:spPr>
            </p:pic>
          </p:grpSp>
          <p:sp>
            <p:nvSpPr>
              <p:cNvPr id="83" name="Rectangle 82">
                <a:extLst>
                  <a:ext uri="{FF2B5EF4-FFF2-40B4-BE49-F238E27FC236}">
                    <a16:creationId xmlns:a16="http://schemas.microsoft.com/office/drawing/2014/main" id="{B76E4940-9D0D-1928-B4DA-987325EA92D1}"/>
                  </a:ext>
                </a:extLst>
              </p:cNvPr>
              <p:cNvSpPr/>
              <p:nvPr/>
            </p:nvSpPr>
            <p:spPr>
              <a:xfrm>
                <a:off x="1352417" y="5731369"/>
                <a:ext cx="481222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fr-FR" dirty="0"/>
                  <a:t>1:1</a:t>
                </a:r>
              </a:p>
            </p:txBody>
          </p:sp>
          <p:sp>
            <p:nvSpPr>
              <p:cNvPr id="89" name="Rectangle 88">
                <a:extLst>
                  <a:ext uri="{FF2B5EF4-FFF2-40B4-BE49-F238E27FC236}">
                    <a16:creationId xmlns:a16="http://schemas.microsoft.com/office/drawing/2014/main" id="{3FB1B060-0DDE-6187-BCE8-24C62E3CF389}"/>
                  </a:ext>
                </a:extLst>
              </p:cNvPr>
              <p:cNvSpPr/>
              <p:nvPr/>
            </p:nvSpPr>
            <p:spPr>
              <a:xfrm>
                <a:off x="2738563" y="5777788"/>
                <a:ext cx="655949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fr-FR" dirty="0"/>
                  <a:t>1,3:1</a:t>
                </a:r>
              </a:p>
            </p:txBody>
          </p:sp>
          <p:sp>
            <p:nvSpPr>
              <p:cNvPr id="90" name="Rectangle 89">
                <a:extLst>
                  <a:ext uri="{FF2B5EF4-FFF2-40B4-BE49-F238E27FC236}">
                    <a16:creationId xmlns:a16="http://schemas.microsoft.com/office/drawing/2014/main" id="{D9DABC77-6DAE-94A7-EE9E-3BF45EABA4A6}"/>
                  </a:ext>
                </a:extLst>
              </p:cNvPr>
              <p:cNvSpPr/>
              <p:nvPr/>
            </p:nvSpPr>
            <p:spPr>
              <a:xfrm>
                <a:off x="6457460" y="5725423"/>
                <a:ext cx="481222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fr-FR" dirty="0"/>
                  <a:t>2:1</a:t>
                </a:r>
              </a:p>
            </p:txBody>
          </p:sp>
        </p:grpSp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id="{24FD40D4-3148-8E75-4676-9E14B5F8C3AA}"/>
                </a:ext>
              </a:extLst>
            </p:cNvPr>
            <p:cNvSpPr/>
            <p:nvPr/>
          </p:nvSpPr>
          <p:spPr>
            <a:xfrm>
              <a:off x="3752818" y="1841412"/>
              <a:ext cx="465371" cy="539453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cxnSp>
        <p:nvCxnSpPr>
          <p:cNvPr id="235" name="Connecteur droit 234">
            <a:extLst>
              <a:ext uri="{FF2B5EF4-FFF2-40B4-BE49-F238E27FC236}">
                <a16:creationId xmlns:a16="http://schemas.microsoft.com/office/drawing/2014/main" id="{49E50594-31B5-56BE-3088-F8372013415D}"/>
              </a:ext>
            </a:extLst>
          </p:cNvPr>
          <p:cNvCxnSpPr>
            <a:cxnSpLocks/>
          </p:cNvCxnSpPr>
          <p:nvPr/>
        </p:nvCxnSpPr>
        <p:spPr>
          <a:xfrm>
            <a:off x="2054119" y="894550"/>
            <a:ext cx="2222070" cy="0"/>
          </a:xfrm>
          <a:prstGeom prst="line">
            <a:avLst/>
          </a:prstGeom>
          <a:ln w="28575">
            <a:solidFill>
              <a:srgbClr val="00206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36" name="Connecteur droit avec flèche 235">
            <a:extLst>
              <a:ext uri="{FF2B5EF4-FFF2-40B4-BE49-F238E27FC236}">
                <a16:creationId xmlns:a16="http://schemas.microsoft.com/office/drawing/2014/main" id="{A3333F30-D4CB-2A90-BAAC-93E26F38CB26}"/>
              </a:ext>
            </a:extLst>
          </p:cNvPr>
          <p:cNvCxnSpPr>
            <a:cxnSpLocks/>
          </p:cNvCxnSpPr>
          <p:nvPr/>
        </p:nvCxnSpPr>
        <p:spPr>
          <a:xfrm>
            <a:off x="4276189" y="894550"/>
            <a:ext cx="0" cy="3166530"/>
          </a:xfrm>
          <a:prstGeom prst="straightConnector1">
            <a:avLst/>
          </a:prstGeom>
          <a:ln w="28575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7" name="Connecteur droit avec flèche 236">
            <a:extLst>
              <a:ext uri="{FF2B5EF4-FFF2-40B4-BE49-F238E27FC236}">
                <a16:creationId xmlns:a16="http://schemas.microsoft.com/office/drawing/2014/main" id="{7517B411-40CA-2E2C-4B5B-EA7C339873AA}"/>
              </a:ext>
            </a:extLst>
          </p:cNvPr>
          <p:cNvCxnSpPr/>
          <p:nvPr/>
        </p:nvCxnSpPr>
        <p:spPr>
          <a:xfrm flipV="1">
            <a:off x="2043261" y="894550"/>
            <a:ext cx="0" cy="4829386"/>
          </a:xfrm>
          <a:prstGeom prst="straightConnector1">
            <a:avLst/>
          </a:prstGeom>
          <a:ln w="38100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0" name="ZoneTexte 239">
            <a:extLst>
              <a:ext uri="{FF2B5EF4-FFF2-40B4-BE49-F238E27FC236}">
                <a16:creationId xmlns:a16="http://schemas.microsoft.com/office/drawing/2014/main" id="{860620D3-9857-F1D0-B0B3-8E979C825BF7}"/>
              </a:ext>
            </a:extLst>
          </p:cNvPr>
          <p:cNvSpPr txBox="1"/>
          <p:nvPr/>
        </p:nvSpPr>
        <p:spPr>
          <a:xfrm>
            <a:off x="2112165" y="2194427"/>
            <a:ext cx="4122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>
                <a:solidFill>
                  <a:schemeClr val="accent6"/>
                </a:solidFill>
              </a:rPr>
              <a:t>Sn</a:t>
            </a:r>
          </a:p>
        </p:txBody>
      </p:sp>
      <p:sp>
        <p:nvSpPr>
          <p:cNvPr id="248" name="ZoneTexte 247">
            <a:extLst>
              <a:ext uri="{FF2B5EF4-FFF2-40B4-BE49-F238E27FC236}">
                <a16:creationId xmlns:a16="http://schemas.microsoft.com/office/drawing/2014/main" id="{DD4B469E-D8CA-965D-A029-5ED85BE858A8}"/>
              </a:ext>
            </a:extLst>
          </p:cNvPr>
          <p:cNvSpPr txBox="1"/>
          <p:nvPr/>
        </p:nvSpPr>
        <p:spPr>
          <a:xfrm>
            <a:off x="4314536" y="2504458"/>
            <a:ext cx="7209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>
                <a:solidFill>
                  <a:srgbClr val="002060"/>
                </a:solidFill>
              </a:rPr>
              <a:t>E</a:t>
            </a:r>
            <a:r>
              <a:rPr lang="fr-FR" baseline="-25000" dirty="0" err="1">
                <a:solidFill>
                  <a:srgbClr val="002060"/>
                </a:solidFill>
              </a:rPr>
              <a:t>proton</a:t>
            </a:r>
            <a:endParaRPr lang="fr-FR" dirty="0">
              <a:solidFill>
                <a:srgbClr val="002060"/>
              </a:solidFill>
            </a:endParaRPr>
          </a:p>
        </p:txBody>
      </p:sp>
      <p:cxnSp>
        <p:nvCxnSpPr>
          <p:cNvPr id="9" name="Connecteur droit avec flèche 8">
            <a:extLst>
              <a:ext uri="{FF2B5EF4-FFF2-40B4-BE49-F238E27FC236}">
                <a16:creationId xmlns:a16="http://schemas.microsoft.com/office/drawing/2014/main" id="{31EC4F5A-0093-05F6-65DA-B2CD733891F7}"/>
              </a:ext>
            </a:extLst>
          </p:cNvPr>
          <p:cNvCxnSpPr/>
          <p:nvPr/>
        </p:nvCxnSpPr>
        <p:spPr>
          <a:xfrm>
            <a:off x="3907213" y="4061080"/>
            <a:ext cx="0" cy="33655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necteur droit avec flèche 10">
            <a:extLst>
              <a:ext uri="{FF2B5EF4-FFF2-40B4-BE49-F238E27FC236}">
                <a16:creationId xmlns:a16="http://schemas.microsoft.com/office/drawing/2014/main" id="{6C167AED-97FE-32C3-5527-5EB65444BFBA}"/>
              </a:ext>
            </a:extLst>
          </p:cNvPr>
          <p:cNvCxnSpPr/>
          <p:nvPr/>
        </p:nvCxnSpPr>
        <p:spPr>
          <a:xfrm>
            <a:off x="3907213" y="4397630"/>
            <a:ext cx="0" cy="33655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necteur droit avec flèche 11">
            <a:extLst>
              <a:ext uri="{FF2B5EF4-FFF2-40B4-BE49-F238E27FC236}">
                <a16:creationId xmlns:a16="http://schemas.microsoft.com/office/drawing/2014/main" id="{D9FC9897-068C-183A-30EF-1CEFBD081548}"/>
              </a:ext>
            </a:extLst>
          </p:cNvPr>
          <p:cNvCxnSpPr>
            <a:cxnSpLocks/>
          </p:cNvCxnSpPr>
          <p:nvPr/>
        </p:nvCxnSpPr>
        <p:spPr>
          <a:xfrm>
            <a:off x="4027614" y="4384016"/>
            <a:ext cx="0" cy="45457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necteur droit avec flèche 13">
            <a:extLst>
              <a:ext uri="{FF2B5EF4-FFF2-40B4-BE49-F238E27FC236}">
                <a16:creationId xmlns:a16="http://schemas.microsoft.com/office/drawing/2014/main" id="{D2D0828C-EB21-F07D-C9B9-D17B71BF30E9}"/>
              </a:ext>
            </a:extLst>
          </p:cNvPr>
          <p:cNvCxnSpPr>
            <a:cxnSpLocks/>
          </p:cNvCxnSpPr>
          <p:nvPr/>
        </p:nvCxnSpPr>
        <p:spPr>
          <a:xfrm>
            <a:off x="3907213" y="4734411"/>
            <a:ext cx="0" cy="10417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necteur droit avec flèche 16">
            <a:extLst>
              <a:ext uri="{FF2B5EF4-FFF2-40B4-BE49-F238E27FC236}">
                <a16:creationId xmlns:a16="http://schemas.microsoft.com/office/drawing/2014/main" id="{391C10DA-6CF2-828D-3350-C53DD808D6E2}"/>
              </a:ext>
            </a:extLst>
          </p:cNvPr>
          <p:cNvCxnSpPr>
            <a:cxnSpLocks/>
          </p:cNvCxnSpPr>
          <p:nvPr/>
        </p:nvCxnSpPr>
        <p:spPr>
          <a:xfrm>
            <a:off x="3960566" y="4702650"/>
            <a:ext cx="0" cy="34855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onnecteur droit avec flèche 18">
            <a:extLst>
              <a:ext uri="{FF2B5EF4-FFF2-40B4-BE49-F238E27FC236}">
                <a16:creationId xmlns:a16="http://schemas.microsoft.com/office/drawing/2014/main" id="{0C51FD85-AF1B-968E-B0F6-EAFD185D5551}"/>
              </a:ext>
            </a:extLst>
          </p:cNvPr>
          <p:cNvCxnSpPr>
            <a:cxnSpLocks/>
          </p:cNvCxnSpPr>
          <p:nvPr/>
        </p:nvCxnSpPr>
        <p:spPr>
          <a:xfrm>
            <a:off x="3907213" y="4838586"/>
            <a:ext cx="0" cy="21261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Connecteur droit avec flèche 20">
            <a:extLst>
              <a:ext uri="{FF2B5EF4-FFF2-40B4-BE49-F238E27FC236}">
                <a16:creationId xmlns:a16="http://schemas.microsoft.com/office/drawing/2014/main" id="{4CBAFE20-B238-BFBD-8C49-7CDAEEF2F925}"/>
              </a:ext>
            </a:extLst>
          </p:cNvPr>
          <p:cNvCxnSpPr>
            <a:cxnSpLocks/>
          </p:cNvCxnSpPr>
          <p:nvPr/>
        </p:nvCxnSpPr>
        <p:spPr>
          <a:xfrm>
            <a:off x="3962198" y="4042075"/>
            <a:ext cx="0" cy="25624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Connecteur droit avec flèche 22">
            <a:extLst>
              <a:ext uri="{FF2B5EF4-FFF2-40B4-BE49-F238E27FC236}">
                <a16:creationId xmlns:a16="http://schemas.microsoft.com/office/drawing/2014/main" id="{0541C324-B1D0-C0A8-FB21-4BBABD559FF2}"/>
              </a:ext>
            </a:extLst>
          </p:cNvPr>
          <p:cNvCxnSpPr>
            <a:cxnSpLocks/>
          </p:cNvCxnSpPr>
          <p:nvPr/>
        </p:nvCxnSpPr>
        <p:spPr>
          <a:xfrm>
            <a:off x="3960566" y="4283964"/>
            <a:ext cx="0" cy="25624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Connecteur droit avec flèche 23">
            <a:extLst>
              <a:ext uri="{FF2B5EF4-FFF2-40B4-BE49-F238E27FC236}">
                <a16:creationId xmlns:a16="http://schemas.microsoft.com/office/drawing/2014/main" id="{106FE0E5-7AA6-5570-AB56-833182589F47}"/>
              </a:ext>
            </a:extLst>
          </p:cNvPr>
          <p:cNvCxnSpPr>
            <a:cxnSpLocks/>
          </p:cNvCxnSpPr>
          <p:nvPr/>
        </p:nvCxnSpPr>
        <p:spPr>
          <a:xfrm>
            <a:off x="4004708" y="4519498"/>
            <a:ext cx="0" cy="60470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8" name="ZoneTexte 127">
            <a:extLst>
              <a:ext uri="{FF2B5EF4-FFF2-40B4-BE49-F238E27FC236}">
                <a16:creationId xmlns:a16="http://schemas.microsoft.com/office/drawing/2014/main" id="{67DBB4CD-82AE-41A6-A99D-955A1750C0D4}"/>
              </a:ext>
            </a:extLst>
          </p:cNvPr>
          <p:cNvSpPr txBox="1"/>
          <p:nvPr/>
        </p:nvSpPr>
        <p:spPr>
          <a:xfrm>
            <a:off x="7261385" y="3826178"/>
            <a:ext cx="7264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0</a:t>
            </a:r>
            <a:r>
              <a:rPr lang="fr-FR" baseline="30000" dirty="0"/>
              <a:t>+</a:t>
            </a:r>
            <a:r>
              <a:rPr lang="fr-FR" baseline="-25000" dirty="0"/>
              <a:t>g.s. </a:t>
            </a:r>
            <a:r>
              <a:rPr lang="fr-FR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II</a:t>
            </a:r>
            <a:endParaRPr lang="fr-FR" baseline="30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29" name="Connecteur droit avec flèche 128">
            <a:extLst>
              <a:ext uri="{FF2B5EF4-FFF2-40B4-BE49-F238E27FC236}">
                <a16:creationId xmlns:a16="http://schemas.microsoft.com/office/drawing/2014/main" id="{2747356B-6414-4C8C-9A91-94DA6A61DC4A}"/>
              </a:ext>
            </a:extLst>
          </p:cNvPr>
          <p:cNvCxnSpPr>
            <a:cxnSpLocks/>
          </p:cNvCxnSpPr>
          <p:nvPr/>
        </p:nvCxnSpPr>
        <p:spPr>
          <a:xfrm flipV="1">
            <a:off x="1215799" y="4075554"/>
            <a:ext cx="0" cy="164838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0" name="ZoneTexte 129">
            <a:extLst>
              <a:ext uri="{FF2B5EF4-FFF2-40B4-BE49-F238E27FC236}">
                <a16:creationId xmlns:a16="http://schemas.microsoft.com/office/drawing/2014/main" id="{E949ED3C-CDB9-42BE-8C76-D95C7063A0EC}"/>
              </a:ext>
            </a:extLst>
          </p:cNvPr>
          <p:cNvSpPr txBox="1"/>
          <p:nvPr/>
        </p:nvSpPr>
        <p:spPr>
          <a:xfrm>
            <a:off x="197279" y="4059614"/>
            <a:ext cx="17936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>
                <a:solidFill>
                  <a:schemeClr val="accent1"/>
                </a:solidFill>
              </a:rPr>
              <a:t>Excitation </a:t>
            </a:r>
            <a:r>
              <a:rPr lang="fr-FR" dirty="0" err="1">
                <a:solidFill>
                  <a:schemeClr val="accent1"/>
                </a:solidFill>
              </a:rPr>
              <a:t>energy</a:t>
            </a:r>
            <a:endParaRPr lang="fr-FR" dirty="0">
              <a:solidFill>
                <a:schemeClr val="accent1"/>
              </a:solidFill>
            </a:endParaRPr>
          </a:p>
        </p:txBody>
      </p:sp>
      <p:cxnSp>
        <p:nvCxnSpPr>
          <p:cNvPr id="131" name="Connecteur droit 130">
            <a:extLst>
              <a:ext uri="{FF2B5EF4-FFF2-40B4-BE49-F238E27FC236}">
                <a16:creationId xmlns:a16="http://schemas.microsoft.com/office/drawing/2014/main" id="{1AB7FD77-144B-4758-B98E-E36EDF27826D}"/>
              </a:ext>
            </a:extLst>
          </p:cNvPr>
          <p:cNvCxnSpPr>
            <a:cxnSpLocks/>
          </p:cNvCxnSpPr>
          <p:nvPr/>
        </p:nvCxnSpPr>
        <p:spPr>
          <a:xfrm flipH="1">
            <a:off x="1215799" y="4062747"/>
            <a:ext cx="3053482" cy="1280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4" name="Titre 1">
            <a:extLst>
              <a:ext uri="{FF2B5EF4-FFF2-40B4-BE49-F238E27FC236}">
                <a16:creationId xmlns:a16="http://schemas.microsoft.com/office/drawing/2014/main" id="{42A7E3E0-BA94-49C8-857B-1023EF2D7D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92388" y="169863"/>
            <a:ext cx="7916862" cy="488950"/>
          </a:xfrm>
        </p:spPr>
        <p:txBody>
          <a:bodyPr>
            <a:normAutofit/>
          </a:bodyPr>
          <a:lstStyle/>
          <a:p>
            <a:r>
              <a:rPr lang="fr-FR" dirty="0"/>
              <a:t>2. Crystal </a:t>
            </a:r>
            <a:r>
              <a:rPr lang="fr-FR" dirty="0" err="1"/>
              <a:t>ball</a:t>
            </a:r>
            <a:r>
              <a:rPr lang="fr-FR" dirty="0"/>
              <a:t> </a:t>
            </a:r>
            <a:r>
              <a:rPr lang="fr-FR" dirty="0" err="1"/>
              <a:t>experiment</a:t>
            </a:r>
            <a:r>
              <a:rPr lang="fr-FR" dirty="0"/>
              <a:t> : The </a:t>
            </a:r>
            <a:r>
              <a:rPr lang="fr-FR" dirty="0" err="1"/>
              <a:t>unambiguous</a:t>
            </a:r>
            <a:r>
              <a:rPr lang="fr-FR" dirty="0"/>
              <a:t> </a:t>
            </a:r>
            <a:r>
              <a:rPr lang="fr-FR" dirty="0" err="1"/>
              <a:t>detection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08138858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A7F0F3-D582-402A-B5FC-0362F90F69E0}" type="datetime1">
              <a:rPr lang="fr-FR" smtClean="0"/>
              <a:t>31/05/2024</a:t>
            </a:fld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Corentin Hiver | Oslo </a:t>
            </a:r>
            <a:r>
              <a:rPr lang="en-US" dirty="0"/>
              <a:t>8th Workshop on Level Density , Gamma Strength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1596-5F9D-49C5-9701-16B3CA54319D}" type="slidenum">
              <a:rPr lang="fr-FR" smtClean="0"/>
              <a:pPr/>
              <a:t>24</a:t>
            </a:fld>
            <a:endParaRPr lang="fr-FR" dirty="0"/>
          </a:p>
        </p:txBody>
      </p:sp>
      <p:sp>
        <p:nvSpPr>
          <p:cNvPr id="42" name="ZoneTexte 41">
            <a:extLst>
              <a:ext uri="{FF2B5EF4-FFF2-40B4-BE49-F238E27FC236}">
                <a16:creationId xmlns:a16="http://schemas.microsoft.com/office/drawing/2014/main" id="{E8CB3F86-3B94-45DB-5D00-A81C14540D09}"/>
              </a:ext>
            </a:extLst>
          </p:cNvPr>
          <p:cNvSpPr txBox="1"/>
          <p:nvPr/>
        </p:nvSpPr>
        <p:spPr>
          <a:xfrm>
            <a:off x="304061" y="896993"/>
            <a:ext cx="149598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>
                <a:solidFill>
                  <a:srgbClr val="002060"/>
                </a:solidFill>
              </a:rPr>
              <a:t>Input </a:t>
            </a:r>
            <a:r>
              <a:rPr lang="fr-FR" dirty="0" err="1">
                <a:solidFill>
                  <a:srgbClr val="002060"/>
                </a:solidFill>
              </a:rPr>
              <a:t>energy</a:t>
            </a:r>
            <a:r>
              <a:rPr lang="fr-FR" dirty="0">
                <a:solidFill>
                  <a:srgbClr val="002060"/>
                </a:solidFill>
              </a:rPr>
              <a:t> :</a:t>
            </a:r>
          </a:p>
          <a:p>
            <a:r>
              <a:rPr lang="fr-FR" dirty="0">
                <a:solidFill>
                  <a:srgbClr val="002060"/>
                </a:solidFill>
              </a:rPr>
              <a:t> </a:t>
            </a:r>
            <a:r>
              <a:rPr lang="fr-FR" dirty="0" err="1">
                <a:solidFill>
                  <a:srgbClr val="002060"/>
                </a:solidFill>
              </a:rPr>
              <a:t>E</a:t>
            </a:r>
            <a:r>
              <a:rPr lang="fr-FR" baseline="-25000" dirty="0" err="1">
                <a:solidFill>
                  <a:srgbClr val="002060"/>
                </a:solidFill>
              </a:rPr>
              <a:t>beam</a:t>
            </a:r>
            <a:r>
              <a:rPr lang="fr-FR" dirty="0" err="1">
                <a:solidFill>
                  <a:srgbClr val="002060"/>
                </a:solidFill>
              </a:rPr>
              <a:t>+Q</a:t>
            </a:r>
            <a:r>
              <a:rPr lang="fr-FR" baseline="-25000" dirty="0">
                <a:solidFill>
                  <a:srgbClr val="002060"/>
                </a:solidFill>
              </a:rPr>
              <a:t>(</a:t>
            </a:r>
            <a:r>
              <a:rPr lang="fr-FR" baseline="-25000" dirty="0" err="1">
                <a:solidFill>
                  <a:srgbClr val="002060"/>
                </a:solidFill>
              </a:rPr>
              <a:t>d,p</a:t>
            </a:r>
            <a:r>
              <a:rPr lang="fr-FR" baseline="-25000" dirty="0">
                <a:solidFill>
                  <a:srgbClr val="002060"/>
                </a:solidFill>
              </a:rPr>
              <a:t>)</a:t>
            </a:r>
            <a:endParaRPr lang="fr-FR" dirty="0">
              <a:solidFill>
                <a:srgbClr val="002060"/>
              </a:solidFill>
            </a:endParaRPr>
          </a:p>
        </p:txBody>
      </p:sp>
      <p:cxnSp>
        <p:nvCxnSpPr>
          <p:cNvPr id="25" name="Connecteur droit 24">
            <a:extLst>
              <a:ext uri="{FF2B5EF4-FFF2-40B4-BE49-F238E27FC236}">
                <a16:creationId xmlns:a16="http://schemas.microsoft.com/office/drawing/2014/main" id="{EFB16FC8-9F6A-66B4-4A2E-56619E80BF5A}"/>
              </a:ext>
            </a:extLst>
          </p:cNvPr>
          <p:cNvCxnSpPr>
            <a:cxnSpLocks/>
          </p:cNvCxnSpPr>
          <p:nvPr/>
        </p:nvCxnSpPr>
        <p:spPr>
          <a:xfrm>
            <a:off x="2609470" y="2394574"/>
            <a:ext cx="1045198" cy="0"/>
          </a:xfrm>
          <a:prstGeom prst="line">
            <a:avLst/>
          </a:prstGeom>
          <a:ln w="3810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Connecteur droit 29">
            <a:extLst>
              <a:ext uri="{FF2B5EF4-FFF2-40B4-BE49-F238E27FC236}">
                <a16:creationId xmlns:a16="http://schemas.microsoft.com/office/drawing/2014/main" id="{5892A83F-26F8-FBA0-E21D-09A7CE6D86C3}"/>
              </a:ext>
            </a:extLst>
          </p:cNvPr>
          <p:cNvCxnSpPr>
            <a:cxnSpLocks/>
          </p:cNvCxnSpPr>
          <p:nvPr/>
        </p:nvCxnSpPr>
        <p:spPr>
          <a:xfrm flipH="1" flipV="1">
            <a:off x="2581008" y="2922640"/>
            <a:ext cx="4543805" cy="1735"/>
          </a:xfrm>
          <a:prstGeom prst="line">
            <a:avLst/>
          </a:prstGeom>
          <a:ln w="28575">
            <a:solidFill>
              <a:schemeClr val="accent2">
                <a:lumMod val="60000"/>
                <a:lumOff val="4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ZoneTexte 30">
            <a:extLst>
              <a:ext uri="{FF2B5EF4-FFF2-40B4-BE49-F238E27FC236}">
                <a16:creationId xmlns:a16="http://schemas.microsoft.com/office/drawing/2014/main" id="{9859B18B-B108-6D21-CCC0-D74CB8FC563A}"/>
              </a:ext>
            </a:extLst>
          </p:cNvPr>
          <p:cNvSpPr txBox="1"/>
          <p:nvPr/>
        </p:nvSpPr>
        <p:spPr>
          <a:xfrm>
            <a:off x="2106102" y="2654589"/>
            <a:ext cx="48442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800" dirty="0" err="1">
                <a:solidFill>
                  <a:schemeClr val="accent2">
                    <a:lumMod val="60000"/>
                    <a:lumOff val="40000"/>
                  </a:schemeClr>
                </a:solidFill>
              </a:rPr>
              <a:t>E</a:t>
            </a:r>
            <a:r>
              <a:rPr lang="fr-FR" sz="2800" baseline="-25000" dirty="0" err="1">
                <a:solidFill>
                  <a:schemeClr val="accent2">
                    <a:lumMod val="60000"/>
                    <a:lumOff val="40000"/>
                  </a:schemeClr>
                </a:solidFill>
              </a:rPr>
              <a:t>b</a:t>
            </a:r>
            <a:endParaRPr lang="fr-FR" sz="2800" baseline="-25000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grpSp>
        <p:nvGrpSpPr>
          <p:cNvPr id="36" name="Groupe 35">
            <a:extLst>
              <a:ext uri="{FF2B5EF4-FFF2-40B4-BE49-F238E27FC236}">
                <a16:creationId xmlns:a16="http://schemas.microsoft.com/office/drawing/2014/main" id="{65C8BDF6-25FF-70FD-2707-4ECCD0E87BFA}"/>
              </a:ext>
            </a:extLst>
          </p:cNvPr>
          <p:cNvGrpSpPr/>
          <p:nvPr/>
        </p:nvGrpSpPr>
        <p:grpSpPr>
          <a:xfrm>
            <a:off x="2043261" y="1564958"/>
            <a:ext cx="8865472" cy="4822660"/>
            <a:chOff x="2137855" y="1490215"/>
            <a:chExt cx="8865472" cy="4822660"/>
          </a:xfrm>
        </p:grpSpPr>
        <p:grpSp>
          <p:nvGrpSpPr>
            <p:cNvPr id="39" name="Groupe 38">
              <a:extLst>
                <a:ext uri="{FF2B5EF4-FFF2-40B4-BE49-F238E27FC236}">
                  <a16:creationId xmlns:a16="http://schemas.microsoft.com/office/drawing/2014/main" id="{EBF609E7-D40E-641D-3B2F-BC71C5E05504}"/>
                </a:ext>
              </a:extLst>
            </p:cNvPr>
            <p:cNvGrpSpPr/>
            <p:nvPr/>
          </p:nvGrpSpPr>
          <p:grpSpPr>
            <a:xfrm>
              <a:off x="2137855" y="1490215"/>
              <a:ext cx="8865472" cy="4822660"/>
              <a:chOff x="386314" y="1033038"/>
              <a:chExt cx="9746706" cy="5302036"/>
            </a:xfrm>
          </p:grpSpPr>
          <p:cxnSp>
            <p:nvCxnSpPr>
              <p:cNvPr id="41" name="Connecteur droit 40">
                <a:extLst>
                  <a:ext uri="{FF2B5EF4-FFF2-40B4-BE49-F238E27FC236}">
                    <a16:creationId xmlns:a16="http://schemas.microsoft.com/office/drawing/2014/main" id="{3DB08C1D-6E7A-F2F8-AADF-EB45A3CDCE01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977513" y="2525675"/>
                <a:ext cx="4995462" cy="1907"/>
              </a:xfrm>
              <a:prstGeom prst="line">
                <a:avLst/>
              </a:prstGeom>
              <a:ln w="28575">
                <a:solidFill>
                  <a:schemeClr val="accent2">
                    <a:lumMod val="60000"/>
                    <a:lumOff val="40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3" name="ZoneTexte 52">
                <a:extLst>
                  <a:ext uri="{FF2B5EF4-FFF2-40B4-BE49-F238E27FC236}">
                    <a16:creationId xmlns:a16="http://schemas.microsoft.com/office/drawing/2014/main" id="{9C97B568-ADE7-06BE-A252-15B553C7C8A1}"/>
                  </a:ext>
                </a:extLst>
              </p:cNvPr>
              <p:cNvSpPr txBox="1"/>
              <p:nvPr/>
            </p:nvSpPr>
            <p:spPr>
              <a:xfrm>
                <a:off x="455401" y="2230979"/>
                <a:ext cx="532580" cy="57522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2800" dirty="0" err="1">
                    <a:solidFill>
                      <a:schemeClr val="accent2">
                        <a:lumMod val="60000"/>
                        <a:lumOff val="40000"/>
                      </a:schemeClr>
                    </a:solidFill>
                  </a:rPr>
                  <a:t>E</a:t>
                </a:r>
                <a:r>
                  <a:rPr lang="fr-FR" sz="2800" baseline="-25000" dirty="0" err="1">
                    <a:solidFill>
                      <a:schemeClr val="accent2">
                        <a:lumMod val="60000"/>
                        <a:lumOff val="40000"/>
                      </a:schemeClr>
                    </a:solidFill>
                  </a:rPr>
                  <a:t>b</a:t>
                </a:r>
                <a:endParaRPr lang="fr-FR" sz="2800" baseline="-25000" dirty="0">
                  <a:solidFill>
                    <a:schemeClr val="accent2">
                      <a:lumMod val="60000"/>
                      <a:lumOff val="40000"/>
                    </a:schemeClr>
                  </a:solidFill>
                </a:endParaRPr>
              </a:p>
            </p:txBody>
          </p:sp>
          <p:sp>
            <p:nvSpPr>
              <p:cNvPr id="54" name="ZoneTexte 53">
                <a:extLst>
                  <a:ext uri="{FF2B5EF4-FFF2-40B4-BE49-F238E27FC236}">
                    <a16:creationId xmlns:a16="http://schemas.microsoft.com/office/drawing/2014/main" id="{AA290E60-CC98-E519-0D4A-2068E823425E}"/>
                  </a:ext>
                </a:extLst>
              </p:cNvPr>
              <p:cNvSpPr txBox="1"/>
              <p:nvPr/>
            </p:nvSpPr>
            <p:spPr>
              <a:xfrm>
                <a:off x="6820200" y="1945118"/>
                <a:ext cx="489236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2800" dirty="0">
                    <a:solidFill>
                      <a:schemeClr val="accent2">
                        <a:lumMod val="75000"/>
                      </a:schemeClr>
                    </a:solidFill>
                  </a:rPr>
                  <a:t>E</a:t>
                </a:r>
                <a:r>
                  <a:rPr lang="fr-FR" sz="2800" baseline="-25000" dirty="0">
                    <a:solidFill>
                      <a:schemeClr val="accent2">
                        <a:lumMod val="75000"/>
                      </a:schemeClr>
                    </a:solidFill>
                  </a:rPr>
                  <a:t>B</a:t>
                </a:r>
              </a:p>
            </p:txBody>
          </p:sp>
          <p:sp>
            <p:nvSpPr>
              <p:cNvPr id="55" name="ZoneTexte 54">
                <a:extLst>
                  <a:ext uri="{FF2B5EF4-FFF2-40B4-BE49-F238E27FC236}">
                    <a16:creationId xmlns:a16="http://schemas.microsoft.com/office/drawing/2014/main" id="{E95936F9-AA38-12FD-CE18-276B6E34A67A}"/>
                  </a:ext>
                </a:extLst>
              </p:cNvPr>
              <p:cNvSpPr txBox="1"/>
              <p:nvPr/>
            </p:nvSpPr>
            <p:spPr>
              <a:xfrm>
                <a:off x="4467039" y="2350814"/>
                <a:ext cx="493405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2800" dirty="0">
                    <a:solidFill>
                      <a:schemeClr val="accent2">
                        <a:lumMod val="75000"/>
                      </a:schemeClr>
                    </a:solidFill>
                  </a:rPr>
                  <a:t>E</a:t>
                </a:r>
                <a:r>
                  <a:rPr lang="fr-FR" sz="2800" baseline="-25000" dirty="0">
                    <a:solidFill>
                      <a:schemeClr val="accent2">
                        <a:lumMod val="75000"/>
                      </a:schemeClr>
                    </a:solidFill>
                  </a:rPr>
                  <a:t>A</a:t>
                </a:r>
              </a:p>
            </p:txBody>
          </p:sp>
          <p:grpSp>
            <p:nvGrpSpPr>
              <p:cNvPr id="64" name="Groupe 63">
                <a:extLst>
                  <a:ext uri="{FF2B5EF4-FFF2-40B4-BE49-F238E27FC236}">
                    <a16:creationId xmlns:a16="http://schemas.microsoft.com/office/drawing/2014/main" id="{428A779A-5BC3-14AA-918A-C7AD77F0CEE9}"/>
                  </a:ext>
                </a:extLst>
              </p:cNvPr>
              <p:cNvGrpSpPr/>
              <p:nvPr/>
            </p:nvGrpSpPr>
            <p:grpSpPr>
              <a:xfrm>
                <a:off x="5198044" y="2635122"/>
                <a:ext cx="511629" cy="369333"/>
                <a:chOff x="5198044" y="2656226"/>
                <a:chExt cx="511629" cy="478860"/>
              </a:xfrm>
            </p:grpSpPr>
            <p:cxnSp>
              <p:nvCxnSpPr>
                <p:cNvPr id="231" name="Connecteur droit 230">
                  <a:extLst>
                    <a:ext uri="{FF2B5EF4-FFF2-40B4-BE49-F238E27FC236}">
                      <a16:creationId xmlns:a16="http://schemas.microsoft.com/office/drawing/2014/main" id="{80CA0241-C4FD-DEB1-CD42-396232B1782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198044" y="3135086"/>
                  <a:ext cx="511629" cy="0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2" name="Connecteur droit 231">
                  <a:extLst>
                    <a:ext uri="{FF2B5EF4-FFF2-40B4-BE49-F238E27FC236}">
                      <a16:creationId xmlns:a16="http://schemas.microsoft.com/office/drawing/2014/main" id="{C2A11C1A-86EB-343D-ED1B-D7F31326817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198044" y="3026229"/>
                  <a:ext cx="511629" cy="0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3" name="Connecteur droit 232">
                  <a:extLst>
                    <a:ext uri="{FF2B5EF4-FFF2-40B4-BE49-F238E27FC236}">
                      <a16:creationId xmlns:a16="http://schemas.microsoft.com/office/drawing/2014/main" id="{FC690ACA-80AE-E42E-43C0-B4E1D5541CA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198044" y="2852263"/>
                  <a:ext cx="511629" cy="0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4" name="Connecteur droit 233">
                  <a:extLst>
                    <a:ext uri="{FF2B5EF4-FFF2-40B4-BE49-F238E27FC236}">
                      <a16:creationId xmlns:a16="http://schemas.microsoft.com/office/drawing/2014/main" id="{7C6B7003-CC71-49BE-8A6B-CF10517DB41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198044" y="2656226"/>
                  <a:ext cx="511629" cy="0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66" name="Groupe 65">
                <a:extLst>
                  <a:ext uri="{FF2B5EF4-FFF2-40B4-BE49-F238E27FC236}">
                    <a16:creationId xmlns:a16="http://schemas.microsoft.com/office/drawing/2014/main" id="{A1C27059-9E81-8547-A085-2DAC37E62023}"/>
                  </a:ext>
                </a:extLst>
              </p:cNvPr>
              <p:cNvGrpSpPr/>
              <p:nvPr/>
            </p:nvGrpSpPr>
            <p:grpSpPr>
              <a:xfrm>
                <a:off x="5861957" y="2456169"/>
                <a:ext cx="511629" cy="417864"/>
                <a:chOff x="5840185" y="2332251"/>
                <a:chExt cx="511629" cy="541783"/>
              </a:xfrm>
            </p:grpSpPr>
            <p:cxnSp>
              <p:nvCxnSpPr>
                <p:cNvPr id="227" name="Connecteur droit 226">
                  <a:extLst>
                    <a:ext uri="{FF2B5EF4-FFF2-40B4-BE49-F238E27FC236}">
                      <a16:creationId xmlns:a16="http://schemas.microsoft.com/office/drawing/2014/main" id="{9E9462BB-A668-5AD2-9854-8B92A376204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840185" y="2874034"/>
                  <a:ext cx="511629" cy="0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8" name="Connecteur droit 227">
                  <a:extLst>
                    <a:ext uri="{FF2B5EF4-FFF2-40B4-BE49-F238E27FC236}">
                      <a16:creationId xmlns:a16="http://schemas.microsoft.com/office/drawing/2014/main" id="{AFFCA9EF-5E37-477C-71C4-989F6AEC4CF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840185" y="2738210"/>
                  <a:ext cx="511629" cy="0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9" name="Connecteur droit 228">
                  <a:extLst>
                    <a:ext uri="{FF2B5EF4-FFF2-40B4-BE49-F238E27FC236}">
                      <a16:creationId xmlns:a16="http://schemas.microsoft.com/office/drawing/2014/main" id="{A6A7E1BD-D292-C630-4A24-2433F7E529C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840185" y="2555256"/>
                  <a:ext cx="511629" cy="0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0" name="Connecteur droit 229">
                  <a:extLst>
                    <a:ext uri="{FF2B5EF4-FFF2-40B4-BE49-F238E27FC236}">
                      <a16:creationId xmlns:a16="http://schemas.microsoft.com/office/drawing/2014/main" id="{91A807F3-633A-E77E-F26A-B3B77F650A4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840185" y="2332251"/>
                  <a:ext cx="511629" cy="0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68" name="Groupe 67">
                <a:extLst>
                  <a:ext uri="{FF2B5EF4-FFF2-40B4-BE49-F238E27FC236}">
                    <a16:creationId xmlns:a16="http://schemas.microsoft.com/office/drawing/2014/main" id="{33DE42C5-013D-CE01-CB4A-2BEEFA86E246}"/>
                  </a:ext>
                </a:extLst>
              </p:cNvPr>
              <p:cNvGrpSpPr/>
              <p:nvPr/>
            </p:nvGrpSpPr>
            <p:grpSpPr>
              <a:xfrm>
                <a:off x="5554953" y="3264172"/>
                <a:ext cx="511629" cy="369333"/>
                <a:chOff x="5198044" y="2656226"/>
                <a:chExt cx="511629" cy="478860"/>
              </a:xfrm>
            </p:grpSpPr>
            <p:cxnSp>
              <p:nvCxnSpPr>
                <p:cNvPr id="223" name="Connecteur droit 222">
                  <a:extLst>
                    <a:ext uri="{FF2B5EF4-FFF2-40B4-BE49-F238E27FC236}">
                      <a16:creationId xmlns:a16="http://schemas.microsoft.com/office/drawing/2014/main" id="{5373CB83-82E7-C002-70D3-659781C4CA2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198044" y="3135086"/>
                  <a:ext cx="511629" cy="0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4" name="Connecteur droit 223">
                  <a:extLst>
                    <a:ext uri="{FF2B5EF4-FFF2-40B4-BE49-F238E27FC236}">
                      <a16:creationId xmlns:a16="http://schemas.microsoft.com/office/drawing/2014/main" id="{AE17F133-F95E-6CE0-D636-6BA67755F6A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198044" y="3026229"/>
                  <a:ext cx="511629" cy="0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5" name="Connecteur droit 224">
                  <a:extLst>
                    <a:ext uri="{FF2B5EF4-FFF2-40B4-BE49-F238E27FC236}">
                      <a16:creationId xmlns:a16="http://schemas.microsoft.com/office/drawing/2014/main" id="{483D9753-2E87-98C5-4F7E-2CC114E4F6B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198044" y="2852263"/>
                  <a:ext cx="511629" cy="0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6" name="Connecteur droit 225">
                  <a:extLst>
                    <a:ext uri="{FF2B5EF4-FFF2-40B4-BE49-F238E27FC236}">
                      <a16:creationId xmlns:a16="http://schemas.microsoft.com/office/drawing/2014/main" id="{A771B255-B5E9-F33B-FF24-E36CE7678A2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198044" y="2656226"/>
                  <a:ext cx="511629" cy="0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70" name="ZoneTexte 69">
                <a:extLst>
                  <a:ext uri="{FF2B5EF4-FFF2-40B4-BE49-F238E27FC236}">
                    <a16:creationId xmlns:a16="http://schemas.microsoft.com/office/drawing/2014/main" id="{45A3225C-20C6-FD36-3941-D271DC3AC05B}"/>
                  </a:ext>
                </a:extLst>
              </p:cNvPr>
              <p:cNvSpPr txBox="1"/>
              <p:nvPr/>
            </p:nvSpPr>
            <p:spPr>
              <a:xfrm>
                <a:off x="2685457" y="4977211"/>
                <a:ext cx="67518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dirty="0"/>
                  <a:t>0</a:t>
                </a:r>
                <a:r>
                  <a:rPr lang="fr-FR" baseline="30000" dirty="0"/>
                  <a:t>+</a:t>
                </a:r>
                <a:r>
                  <a:rPr lang="fr-FR" baseline="-25000" dirty="0"/>
                  <a:t>g.s. </a:t>
                </a:r>
                <a:r>
                  <a:rPr lang="fr-FR" baseline="-25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</a:t>
                </a:r>
                <a:endParaRPr lang="fr-FR" baseline="30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grpSp>
            <p:nvGrpSpPr>
              <p:cNvPr id="71" name="Groupe 70">
                <a:extLst>
                  <a:ext uri="{FF2B5EF4-FFF2-40B4-BE49-F238E27FC236}">
                    <a16:creationId xmlns:a16="http://schemas.microsoft.com/office/drawing/2014/main" id="{E330BCA6-E6D2-1BCE-1050-4E62D6ABD2BA}"/>
                  </a:ext>
                </a:extLst>
              </p:cNvPr>
              <p:cNvGrpSpPr/>
              <p:nvPr/>
            </p:nvGrpSpPr>
            <p:grpSpPr>
              <a:xfrm>
                <a:off x="2141008" y="2058170"/>
                <a:ext cx="528517" cy="3003686"/>
                <a:chOff x="2141008" y="2058170"/>
                <a:chExt cx="528517" cy="3003686"/>
              </a:xfrm>
            </p:grpSpPr>
            <p:grpSp>
              <p:nvGrpSpPr>
                <p:cNvPr id="111" name="Groupe 110">
                  <a:extLst>
                    <a:ext uri="{FF2B5EF4-FFF2-40B4-BE49-F238E27FC236}">
                      <a16:creationId xmlns:a16="http://schemas.microsoft.com/office/drawing/2014/main" id="{D888D349-CF3C-60EC-AECF-901E7408E17D}"/>
                    </a:ext>
                  </a:extLst>
                </p:cNvPr>
                <p:cNvGrpSpPr/>
                <p:nvPr/>
              </p:nvGrpSpPr>
              <p:grpSpPr>
                <a:xfrm>
                  <a:off x="2157896" y="4865820"/>
                  <a:ext cx="511629" cy="196036"/>
                  <a:chOff x="2157896" y="4582997"/>
                  <a:chExt cx="511629" cy="478860"/>
                </a:xfrm>
              </p:grpSpPr>
              <p:cxnSp>
                <p:nvCxnSpPr>
                  <p:cNvPr id="219" name="Connecteur droit 218">
                    <a:extLst>
                      <a:ext uri="{FF2B5EF4-FFF2-40B4-BE49-F238E27FC236}">
                        <a16:creationId xmlns:a16="http://schemas.microsoft.com/office/drawing/2014/main" id="{9848377F-39A2-93E5-6FA9-B1B05052B82A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157896" y="5061857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20" name="Connecteur droit 219">
                    <a:extLst>
                      <a:ext uri="{FF2B5EF4-FFF2-40B4-BE49-F238E27FC236}">
                        <a16:creationId xmlns:a16="http://schemas.microsoft.com/office/drawing/2014/main" id="{C624D484-CBA3-93BF-FDF6-72560F39CE5B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157896" y="4953000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21" name="Connecteur droit 220">
                    <a:extLst>
                      <a:ext uri="{FF2B5EF4-FFF2-40B4-BE49-F238E27FC236}">
                        <a16:creationId xmlns:a16="http://schemas.microsoft.com/office/drawing/2014/main" id="{8B67AF79-E369-7B5E-6FE9-1559630050DF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157896" y="4779034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22" name="Connecteur droit 221">
                    <a:extLst>
                      <a:ext uri="{FF2B5EF4-FFF2-40B4-BE49-F238E27FC236}">
                        <a16:creationId xmlns:a16="http://schemas.microsoft.com/office/drawing/2014/main" id="{83836C30-B052-C86E-2732-7EDD1110A23B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157896" y="4582997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12" name="Groupe 111">
                  <a:extLst>
                    <a:ext uri="{FF2B5EF4-FFF2-40B4-BE49-F238E27FC236}">
                      <a16:creationId xmlns:a16="http://schemas.microsoft.com/office/drawing/2014/main" id="{BFFCAAFA-1917-35EA-500B-B04A99187A85}"/>
                    </a:ext>
                  </a:extLst>
                </p:cNvPr>
                <p:cNvGrpSpPr/>
                <p:nvPr/>
              </p:nvGrpSpPr>
              <p:grpSpPr>
                <a:xfrm>
                  <a:off x="2157896" y="3777277"/>
                  <a:ext cx="511629" cy="478860"/>
                  <a:chOff x="2413710" y="3733911"/>
                  <a:chExt cx="511629" cy="478860"/>
                </a:xfrm>
              </p:grpSpPr>
              <p:cxnSp>
                <p:nvCxnSpPr>
                  <p:cNvPr id="215" name="Connecteur droit 214">
                    <a:extLst>
                      <a:ext uri="{FF2B5EF4-FFF2-40B4-BE49-F238E27FC236}">
                        <a16:creationId xmlns:a16="http://schemas.microsoft.com/office/drawing/2014/main" id="{44CAEF6F-6298-6D4C-90E4-CB42DE62DF81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13710" y="4212771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16" name="Connecteur droit 215">
                    <a:extLst>
                      <a:ext uri="{FF2B5EF4-FFF2-40B4-BE49-F238E27FC236}">
                        <a16:creationId xmlns:a16="http://schemas.microsoft.com/office/drawing/2014/main" id="{2D077F4E-DFA1-895D-E59A-B66ECABE9DDE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13710" y="4103914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17" name="Connecteur droit 216">
                    <a:extLst>
                      <a:ext uri="{FF2B5EF4-FFF2-40B4-BE49-F238E27FC236}">
                        <a16:creationId xmlns:a16="http://schemas.microsoft.com/office/drawing/2014/main" id="{D38225A0-17D7-0669-379D-AC6B7624E716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13710" y="3929948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18" name="Connecteur droit 217">
                    <a:extLst>
                      <a:ext uri="{FF2B5EF4-FFF2-40B4-BE49-F238E27FC236}">
                        <a16:creationId xmlns:a16="http://schemas.microsoft.com/office/drawing/2014/main" id="{46CD7C30-6648-1405-6F2A-EE8D0DAE5444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13710" y="3733911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13" name="Groupe 112">
                  <a:extLst>
                    <a:ext uri="{FF2B5EF4-FFF2-40B4-BE49-F238E27FC236}">
                      <a16:creationId xmlns:a16="http://schemas.microsoft.com/office/drawing/2014/main" id="{017B0654-153F-F1CB-93C2-CEB062BCCB69}"/>
                    </a:ext>
                  </a:extLst>
                </p:cNvPr>
                <p:cNvGrpSpPr/>
                <p:nvPr/>
              </p:nvGrpSpPr>
              <p:grpSpPr>
                <a:xfrm>
                  <a:off x="2150151" y="3633506"/>
                  <a:ext cx="511629" cy="593965"/>
                  <a:chOff x="2413710" y="3733911"/>
                  <a:chExt cx="511629" cy="478860"/>
                </a:xfrm>
              </p:grpSpPr>
              <p:cxnSp>
                <p:nvCxnSpPr>
                  <p:cNvPr id="211" name="Connecteur droit 210">
                    <a:extLst>
                      <a:ext uri="{FF2B5EF4-FFF2-40B4-BE49-F238E27FC236}">
                        <a16:creationId xmlns:a16="http://schemas.microsoft.com/office/drawing/2014/main" id="{30F07F11-22CA-E52D-5C31-1919E70E4F83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13710" y="4212771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12" name="Connecteur droit 211">
                    <a:extLst>
                      <a:ext uri="{FF2B5EF4-FFF2-40B4-BE49-F238E27FC236}">
                        <a16:creationId xmlns:a16="http://schemas.microsoft.com/office/drawing/2014/main" id="{1C977224-0DCE-3EFE-50AA-7D8EE37562D3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13710" y="4103914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13" name="Connecteur droit 212">
                    <a:extLst>
                      <a:ext uri="{FF2B5EF4-FFF2-40B4-BE49-F238E27FC236}">
                        <a16:creationId xmlns:a16="http://schemas.microsoft.com/office/drawing/2014/main" id="{AA8B1735-3FE2-532A-1BB8-4FF66C246461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13710" y="3929948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14" name="Connecteur droit 213">
                    <a:extLst>
                      <a:ext uri="{FF2B5EF4-FFF2-40B4-BE49-F238E27FC236}">
                        <a16:creationId xmlns:a16="http://schemas.microsoft.com/office/drawing/2014/main" id="{364172D1-8E72-2900-0FE7-F0490F49245F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13710" y="3733911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14" name="Groupe 113">
                  <a:extLst>
                    <a:ext uri="{FF2B5EF4-FFF2-40B4-BE49-F238E27FC236}">
                      <a16:creationId xmlns:a16="http://schemas.microsoft.com/office/drawing/2014/main" id="{76825B61-A1F1-FE48-27F7-56BE1C545402}"/>
                    </a:ext>
                  </a:extLst>
                </p:cNvPr>
                <p:cNvGrpSpPr/>
                <p:nvPr/>
              </p:nvGrpSpPr>
              <p:grpSpPr>
                <a:xfrm>
                  <a:off x="2150150" y="3014174"/>
                  <a:ext cx="511629" cy="665282"/>
                  <a:chOff x="2413710" y="3733911"/>
                  <a:chExt cx="511629" cy="478860"/>
                </a:xfrm>
              </p:grpSpPr>
              <p:cxnSp>
                <p:nvCxnSpPr>
                  <p:cNvPr id="207" name="Connecteur droit 206">
                    <a:extLst>
                      <a:ext uri="{FF2B5EF4-FFF2-40B4-BE49-F238E27FC236}">
                        <a16:creationId xmlns:a16="http://schemas.microsoft.com/office/drawing/2014/main" id="{9BC7FA90-E3D8-6BCD-AD87-C5D8502F5F3A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13710" y="4212771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08" name="Connecteur droit 207">
                    <a:extLst>
                      <a:ext uri="{FF2B5EF4-FFF2-40B4-BE49-F238E27FC236}">
                        <a16:creationId xmlns:a16="http://schemas.microsoft.com/office/drawing/2014/main" id="{F63AB33B-2307-34AA-01AC-BC85211A520F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13710" y="4103914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09" name="Connecteur droit 208">
                    <a:extLst>
                      <a:ext uri="{FF2B5EF4-FFF2-40B4-BE49-F238E27FC236}">
                        <a16:creationId xmlns:a16="http://schemas.microsoft.com/office/drawing/2014/main" id="{09156A3C-3A9E-8E44-8142-A6C8DE38DEF2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13710" y="3929948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10" name="Connecteur droit 209">
                    <a:extLst>
                      <a:ext uri="{FF2B5EF4-FFF2-40B4-BE49-F238E27FC236}">
                        <a16:creationId xmlns:a16="http://schemas.microsoft.com/office/drawing/2014/main" id="{E1072865-1A8B-F317-C8B9-EBC2484099B4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13710" y="3733911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15" name="Groupe 114">
                  <a:extLst>
                    <a:ext uri="{FF2B5EF4-FFF2-40B4-BE49-F238E27FC236}">
                      <a16:creationId xmlns:a16="http://schemas.microsoft.com/office/drawing/2014/main" id="{91C834BC-6C67-216D-5CF8-93C26CFF30FA}"/>
                    </a:ext>
                  </a:extLst>
                </p:cNvPr>
                <p:cNvGrpSpPr/>
                <p:nvPr/>
              </p:nvGrpSpPr>
              <p:grpSpPr>
                <a:xfrm>
                  <a:off x="2150149" y="2854441"/>
                  <a:ext cx="511629" cy="478860"/>
                  <a:chOff x="2413710" y="3733911"/>
                  <a:chExt cx="511629" cy="478860"/>
                </a:xfrm>
              </p:grpSpPr>
              <p:cxnSp>
                <p:nvCxnSpPr>
                  <p:cNvPr id="203" name="Connecteur droit 202">
                    <a:extLst>
                      <a:ext uri="{FF2B5EF4-FFF2-40B4-BE49-F238E27FC236}">
                        <a16:creationId xmlns:a16="http://schemas.microsoft.com/office/drawing/2014/main" id="{040386E2-A665-494E-920F-6903D01EC532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13710" y="4212771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04" name="Connecteur droit 203">
                    <a:extLst>
                      <a:ext uri="{FF2B5EF4-FFF2-40B4-BE49-F238E27FC236}">
                        <a16:creationId xmlns:a16="http://schemas.microsoft.com/office/drawing/2014/main" id="{70F555F8-DE53-5AB4-8B83-0CCDA50EC7DB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13710" y="4103914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05" name="Connecteur droit 204">
                    <a:extLst>
                      <a:ext uri="{FF2B5EF4-FFF2-40B4-BE49-F238E27FC236}">
                        <a16:creationId xmlns:a16="http://schemas.microsoft.com/office/drawing/2014/main" id="{4D1242E4-0E0E-EC6F-0924-F2D7600716D6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13710" y="3929948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06" name="Connecteur droit 205">
                    <a:extLst>
                      <a:ext uri="{FF2B5EF4-FFF2-40B4-BE49-F238E27FC236}">
                        <a16:creationId xmlns:a16="http://schemas.microsoft.com/office/drawing/2014/main" id="{43AA05DB-6971-3AC0-C8EC-835995573D2F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13710" y="3733911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16" name="Groupe 115">
                  <a:extLst>
                    <a:ext uri="{FF2B5EF4-FFF2-40B4-BE49-F238E27FC236}">
                      <a16:creationId xmlns:a16="http://schemas.microsoft.com/office/drawing/2014/main" id="{CF4EED9D-4DDA-D2A3-CB2E-F2A874991433}"/>
                    </a:ext>
                  </a:extLst>
                </p:cNvPr>
                <p:cNvGrpSpPr/>
                <p:nvPr/>
              </p:nvGrpSpPr>
              <p:grpSpPr>
                <a:xfrm>
                  <a:off x="2157896" y="2730472"/>
                  <a:ext cx="511629" cy="478860"/>
                  <a:chOff x="2413710" y="3733911"/>
                  <a:chExt cx="511629" cy="478860"/>
                </a:xfrm>
              </p:grpSpPr>
              <p:cxnSp>
                <p:nvCxnSpPr>
                  <p:cNvPr id="199" name="Connecteur droit 198">
                    <a:extLst>
                      <a:ext uri="{FF2B5EF4-FFF2-40B4-BE49-F238E27FC236}">
                        <a16:creationId xmlns:a16="http://schemas.microsoft.com/office/drawing/2014/main" id="{44F6135B-4F8A-40FB-CB44-A5313D7B346A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13710" y="4212771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00" name="Connecteur droit 199">
                    <a:extLst>
                      <a:ext uri="{FF2B5EF4-FFF2-40B4-BE49-F238E27FC236}">
                        <a16:creationId xmlns:a16="http://schemas.microsoft.com/office/drawing/2014/main" id="{192B45C4-AD76-EB76-43E7-228382959D88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13710" y="4103914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01" name="Connecteur droit 200">
                    <a:extLst>
                      <a:ext uri="{FF2B5EF4-FFF2-40B4-BE49-F238E27FC236}">
                        <a16:creationId xmlns:a16="http://schemas.microsoft.com/office/drawing/2014/main" id="{5034BE15-EDD9-4B98-5CA2-28F432FCD672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13710" y="3929948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02" name="Connecteur droit 201">
                    <a:extLst>
                      <a:ext uri="{FF2B5EF4-FFF2-40B4-BE49-F238E27FC236}">
                        <a16:creationId xmlns:a16="http://schemas.microsoft.com/office/drawing/2014/main" id="{D5426DBC-B35D-0002-645A-A5752D73639A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13710" y="3733911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17" name="Groupe 116">
                  <a:extLst>
                    <a:ext uri="{FF2B5EF4-FFF2-40B4-BE49-F238E27FC236}">
                      <a16:creationId xmlns:a16="http://schemas.microsoft.com/office/drawing/2014/main" id="{E1B93616-D0A3-4FF4-9E92-89CFE2B83FFC}"/>
                    </a:ext>
                  </a:extLst>
                </p:cNvPr>
                <p:cNvGrpSpPr/>
                <p:nvPr/>
              </p:nvGrpSpPr>
              <p:grpSpPr>
                <a:xfrm>
                  <a:off x="2144147" y="2623776"/>
                  <a:ext cx="522515" cy="478860"/>
                  <a:chOff x="2413710" y="3733911"/>
                  <a:chExt cx="522515" cy="478860"/>
                </a:xfrm>
              </p:grpSpPr>
              <p:cxnSp>
                <p:nvCxnSpPr>
                  <p:cNvPr id="195" name="Connecteur droit 194">
                    <a:extLst>
                      <a:ext uri="{FF2B5EF4-FFF2-40B4-BE49-F238E27FC236}">
                        <a16:creationId xmlns:a16="http://schemas.microsoft.com/office/drawing/2014/main" id="{87DA8AED-6DA8-6F89-FB5F-B734098217AE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13710" y="4212771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96" name="Connecteur droit 195">
                    <a:extLst>
                      <a:ext uri="{FF2B5EF4-FFF2-40B4-BE49-F238E27FC236}">
                        <a16:creationId xmlns:a16="http://schemas.microsoft.com/office/drawing/2014/main" id="{23D61CFC-8D53-A2B8-CC61-B552E4A75773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24596" y="4103914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97" name="Connecteur droit 196">
                    <a:extLst>
                      <a:ext uri="{FF2B5EF4-FFF2-40B4-BE49-F238E27FC236}">
                        <a16:creationId xmlns:a16="http://schemas.microsoft.com/office/drawing/2014/main" id="{357B71A4-EC41-A6A3-FF3F-8DD71626DECC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13710" y="3929948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98" name="Connecteur droit 197">
                    <a:extLst>
                      <a:ext uri="{FF2B5EF4-FFF2-40B4-BE49-F238E27FC236}">
                        <a16:creationId xmlns:a16="http://schemas.microsoft.com/office/drawing/2014/main" id="{7E6B4D58-36C1-B0D1-3C45-782AB79BC718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13710" y="3733911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18" name="Groupe 117">
                  <a:extLst>
                    <a:ext uri="{FF2B5EF4-FFF2-40B4-BE49-F238E27FC236}">
                      <a16:creationId xmlns:a16="http://schemas.microsoft.com/office/drawing/2014/main" id="{DE0BD95D-89F2-B257-882A-1D0A1EF6B758}"/>
                    </a:ext>
                  </a:extLst>
                </p:cNvPr>
                <p:cNvGrpSpPr/>
                <p:nvPr/>
              </p:nvGrpSpPr>
              <p:grpSpPr>
                <a:xfrm>
                  <a:off x="2144147" y="2318029"/>
                  <a:ext cx="522515" cy="478860"/>
                  <a:chOff x="2413710" y="3733911"/>
                  <a:chExt cx="522515" cy="478860"/>
                </a:xfrm>
              </p:grpSpPr>
              <p:cxnSp>
                <p:nvCxnSpPr>
                  <p:cNvPr id="191" name="Connecteur droit 190">
                    <a:extLst>
                      <a:ext uri="{FF2B5EF4-FFF2-40B4-BE49-F238E27FC236}">
                        <a16:creationId xmlns:a16="http://schemas.microsoft.com/office/drawing/2014/main" id="{E181660E-9993-9484-6A35-45B06687D33A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24596" y="4212771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92" name="Connecteur droit 191">
                    <a:extLst>
                      <a:ext uri="{FF2B5EF4-FFF2-40B4-BE49-F238E27FC236}">
                        <a16:creationId xmlns:a16="http://schemas.microsoft.com/office/drawing/2014/main" id="{21EC0762-065F-8154-9969-351C79B3C4A2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13710" y="4103914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93" name="Connecteur droit 192">
                    <a:extLst>
                      <a:ext uri="{FF2B5EF4-FFF2-40B4-BE49-F238E27FC236}">
                        <a16:creationId xmlns:a16="http://schemas.microsoft.com/office/drawing/2014/main" id="{5F2B74BE-C802-21E0-6760-07933DAC9D98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13710" y="3929948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94" name="Connecteur droit 193">
                    <a:extLst>
                      <a:ext uri="{FF2B5EF4-FFF2-40B4-BE49-F238E27FC236}">
                        <a16:creationId xmlns:a16="http://schemas.microsoft.com/office/drawing/2014/main" id="{95BAFBDD-9AC3-6B59-7AC5-5B48C3103129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13710" y="3733911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69" name="Groupe 168">
                  <a:extLst>
                    <a:ext uri="{FF2B5EF4-FFF2-40B4-BE49-F238E27FC236}">
                      <a16:creationId xmlns:a16="http://schemas.microsoft.com/office/drawing/2014/main" id="{0D6AF094-0A8D-A342-960F-892F1C35588F}"/>
                    </a:ext>
                  </a:extLst>
                </p:cNvPr>
                <p:cNvGrpSpPr/>
                <p:nvPr/>
              </p:nvGrpSpPr>
              <p:grpSpPr>
                <a:xfrm>
                  <a:off x="2144147" y="2242993"/>
                  <a:ext cx="511629" cy="206369"/>
                  <a:chOff x="2413710" y="3733911"/>
                  <a:chExt cx="511629" cy="478860"/>
                </a:xfrm>
              </p:grpSpPr>
              <p:cxnSp>
                <p:nvCxnSpPr>
                  <p:cNvPr id="187" name="Connecteur droit 186">
                    <a:extLst>
                      <a:ext uri="{FF2B5EF4-FFF2-40B4-BE49-F238E27FC236}">
                        <a16:creationId xmlns:a16="http://schemas.microsoft.com/office/drawing/2014/main" id="{A3803220-4F35-93F1-907B-371BDB534735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13710" y="4212771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88" name="Connecteur droit 187">
                    <a:extLst>
                      <a:ext uri="{FF2B5EF4-FFF2-40B4-BE49-F238E27FC236}">
                        <a16:creationId xmlns:a16="http://schemas.microsoft.com/office/drawing/2014/main" id="{CE943339-1B49-EF22-D12E-8099415B4E1C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13710" y="4103914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89" name="Connecteur droit 188">
                    <a:extLst>
                      <a:ext uri="{FF2B5EF4-FFF2-40B4-BE49-F238E27FC236}">
                        <a16:creationId xmlns:a16="http://schemas.microsoft.com/office/drawing/2014/main" id="{F2FBC39D-0054-9255-8564-5FE25595ECFF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13710" y="3929948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90" name="Connecteur droit 189">
                    <a:extLst>
                      <a:ext uri="{FF2B5EF4-FFF2-40B4-BE49-F238E27FC236}">
                        <a16:creationId xmlns:a16="http://schemas.microsoft.com/office/drawing/2014/main" id="{7127B863-EB47-7CC0-51BC-3FE48AA6E280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13710" y="3733911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72" name="Groupe 171">
                  <a:extLst>
                    <a:ext uri="{FF2B5EF4-FFF2-40B4-BE49-F238E27FC236}">
                      <a16:creationId xmlns:a16="http://schemas.microsoft.com/office/drawing/2014/main" id="{1D1A544F-6913-1624-5EA6-3DE3BD6A7EAE}"/>
                    </a:ext>
                  </a:extLst>
                </p:cNvPr>
                <p:cNvGrpSpPr/>
                <p:nvPr/>
              </p:nvGrpSpPr>
              <p:grpSpPr>
                <a:xfrm>
                  <a:off x="2142781" y="2110664"/>
                  <a:ext cx="511629" cy="444534"/>
                  <a:chOff x="2413710" y="3733911"/>
                  <a:chExt cx="511629" cy="478860"/>
                </a:xfrm>
              </p:grpSpPr>
              <p:cxnSp>
                <p:nvCxnSpPr>
                  <p:cNvPr id="183" name="Connecteur droit 182">
                    <a:extLst>
                      <a:ext uri="{FF2B5EF4-FFF2-40B4-BE49-F238E27FC236}">
                        <a16:creationId xmlns:a16="http://schemas.microsoft.com/office/drawing/2014/main" id="{7F5162BF-CC73-BFC9-42F4-A35E4A963BF2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13710" y="4212771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84" name="Connecteur droit 183">
                    <a:extLst>
                      <a:ext uri="{FF2B5EF4-FFF2-40B4-BE49-F238E27FC236}">
                        <a16:creationId xmlns:a16="http://schemas.microsoft.com/office/drawing/2014/main" id="{E021BAFD-34DD-3EAC-64E7-CBD0EE578F9A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13710" y="4103914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85" name="Connecteur droit 184">
                    <a:extLst>
                      <a:ext uri="{FF2B5EF4-FFF2-40B4-BE49-F238E27FC236}">
                        <a16:creationId xmlns:a16="http://schemas.microsoft.com/office/drawing/2014/main" id="{D6300125-506D-CBEE-5434-AE0DA108F415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13710" y="3929948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86" name="Connecteur droit 185">
                    <a:extLst>
                      <a:ext uri="{FF2B5EF4-FFF2-40B4-BE49-F238E27FC236}">
                        <a16:creationId xmlns:a16="http://schemas.microsoft.com/office/drawing/2014/main" id="{06139399-E81D-0FD3-6501-19C6C0A9B032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13710" y="3733911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73" name="Groupe 172">
                  <a:extLst>
                    <a:ext uri="{FF2B5EF4-FFF2-40B4-BE49-F238E27FC236}">
                      <a16:creationId xmlns:a16="http://schemas.microsoft.com/office/drawing/2014/main" id="{59C996C3-16E9-EF63-52FB-5F429516BA74}"/>
                    </a:ext>
                  </a:extLst>
                </p:cNvPr>
                <p:cNvGrpSpPr/>
                <p:nvPr/>
              </p:nvGrpSpPr>
              <p:grpSpPr>
                <a:xfrm>
                  <a:off x="2157896" y="2058170"/>
                  <a:ext cx="511629" cy="118672"/>
                  <a:chOff x="2413710" y="3733911"/>
                  <a:chExt cx="511629" cy="478860"/>
                </a:xfrm>
              </p:grpSpPr>
              <p:cxnSp>
                <p:nvCxnSpPr>
                  <p:cNvPr id="179" name="Connecteur droit 178">
                    <a:extLst>
                      <a:ext uri="{FF2B5EF4-FFF2-40B4-BE49-F238E27FC236}">
                        <a16:creationId xmlns:a16="http://schemas.microsoft.com/office/drawing/2014/main" id="{ADC34447-11F7-CB7F-AC8E-B6B7FEC332DD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13710" y="4212771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80" name="Connecteur droit 179">
                    <a:extLst>
                      <a:ext uri="{FF2B5EF4-FFF2-40B4-BE49-F238E27FC236}">
                        <a16:creationId xmlns:a16="http://schemas.microsoft.com/office/drawing/2014/main" id="{A55EEE73-E264-6620-E49A-561D8411DE10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13710" y="4103914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81" name="Connecteur droit 180">
                    <a:extLst>
                      <a:ext uri="{FF2B5EF4-FFF2-40B4-BE49-F238E27FC236}">
                        <a16:creationId xmlns:a16="http://schemas.microsoft.com/office/drawing/2014/main" id="{E98182F5-3749-4311-F0D0-F72932FEEBBA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13710" y="3929948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82" name="Connecteur droit 181">
                    <a:extLst>
                      <a:ext uri="{FF2B5EF4-FFF2-40B4-BE49-F238E27FC236}">
                        <a16:creationId xmlns:a16="http://schemas.microsoft.com/office/drawing/2014/main" id="{D90B68CD-A105-DA7B-9742-7FE42509EF78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13710" y="3733911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74" name="Groupe 173">
                  <a:extLst>
                    <a:ext uri="{FF2B5EF4-FFF2-40B4-BE49-F238E27FC236}">
                      <a16:creationId xmlns:a16="http://schemas.microsoft.com/office/drawing/2014/main" id="{A93D402A-B309-F29B-157E-7BEF99260654}"/>
                    </a:ext>
                  </a:extLst>
                </p:cNvPr>
                <p:cNvGrpSpPr/>
                <p:nvPr/>
              </p:nvGrpSpPr>
              <p:grpSpPr>
                <a:xfrm>
                  <a:off x="2141008" y="4038103"/>
                  <a:ext cx="511629" cy="593965"/>
                  <a:chOff x="2413710" y="3733911"/>
                  <a:chExt cx="511629" cy="478860"/>
                </a:xfrm>
              </p:grpSpPr>
              <p:cxnSp>
                <p:nvCxnSpPr>
                  <p:cNvPr id="175" name="Connecteur droit 174">
                    <a:extLst>
                      <a:ext uri="{FF2B5EF4-FFF2-40B4-BE49-F238E27FC236}">
                        <a16:creationId xmlns:a16="http://schemas.microsoft.com/office/drawing/2014/main" id="{D7CC9BA2-A50A-CB66-FAAE-04EFCFCFA0C2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13710" y="4212771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76" name="Connecteur droit 175">
                    <a:extLst>
                      <a:ext uri="{FF2B5EF4-FFF2-40B4-BE49-F238E27FC236}">
                        <a16:creationId xmlns:a16="http://schemas.microsoft.com/office/drawing/2014/main" id="{C70A8847-46F2-ABA2-0339-77E0F2DA27D5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13710" y="4103914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77" name="Connecteur droit 176">
                    <a:extLst>
                      <a:ext uri="{FF2B5EF4-FFF2-40B4-BE49-F238E27FC236}">
                        <a16:creationId xmlns:a16="http://schemas.microsoft.com/office/drawing/2014/main" id="{DF2AEC59-3B7B-94D7-0E69-622F2692529B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13710" y="3929948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78" name="Connecteur droit 177">
                    <a:extLst>
                      <a:ext uri="{FF2B5EF4-FFF2-40B4-BE49-F238E27FC236}">
                        <a16:creationId xmlns:a16="http://schemas.microsoft.com/office/drawing/2014/main" id="{A35A196A-243C-6014-9F5F-1E11B0935A8A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13710" y="3733911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cxnSp>
            <p:nvCxnSpPr>
              <p:cNvPr id="78" name="Connecteur droit 77">
                <a:extLst>
                  <a:ext uri="{FF2B5EF4-FFF2-40B4-BE49-F238E27FC236}">
                    <a16:creationId xmlns:a16="http://schemas.microsoft.com/office/drawing/2014/main" id="{C970B44D-BEA6-AA2E-0E60-68B8CA1238B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141008" y="2493814"/>
                <a:ext cx="511629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9" name="Connecteur droit 78">
                <a:extLst>
                  <a:ext uri="{FF2B5EF4-FFF2-40B4-BE49-F238E27FC236}">
                    <a16:creationId xmlns:a16="http://schemas.microsoft.com/office/drawing/2014/main" id="{4C02AB02-7A30-2E36-17D3-78F7D725E54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161032" y="2102193"/>
                <a:ext cx="511629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81" name="Groupe 80">
                <a:extLst>
                  <a:ext uri="{FF2B5EF4-FFF2-40B4-BE49-F238E27FC236}">
                    <a16:creationId xmlns:a16="http://schemas.microsoft.com/office/drawing/2014/main" id="{8528D393-A594-D23E-75DF-63DFDBF2B661}"/>
                  </a:ext>
                </a:extLst>
              </p:cNvPr>
              <p:cNvGrpSpPr/>
              <p:nvPr/>
            </p:nvGrpSpPr>
            <p:grpSpPr>
              <a:xfrm>
                <a:off x="386314" y="1033038"/>
                <a:ext cx="9746706" cy="5302036"/>
                <a:chOff x="386314" y="1033038"/>
                <a:chExt cx="9746706" cy="5302036"/>
              </a:xfrm>
            </p:grpSpPr>
            <p:grpSp>
              <p:nvGrpSpPr>
                <p:cNvPr id="91" name="Groupe 90">
                  <a:extLst>
                    <a:ext uri="{FF2B5EF4-FFF2-40B4-BE49-F238E27FC236}">
                      <a16:creationId xmlns:a16="http://schemas.microsoft.com/office/drawing/2014/main" id="{1053272A-8E4A-B3C4-761E-D78E9F8C806E}"/>
                    </a:ext>
                  </a:extLst>
                </p:cNvPr>
                <p:cNvGrpSpPr/>
                <p:nvPr/>
              </p:nvGrpSpPr>
              <p:grpSpPr>
                <a:xfrm>
                  <a:off x="386314" y="1033038"/>
                  <a:ext cx="9746706" cy="5156454"/>
                  <a:chOff x="386314" y="1033038"/>
                  <a:chExt cx="9746706" cy="5156454"/>
                </a:xfrm>
              </p:grpSpPr>
              <p:grpSp>
                <p:nvGrpSpPr>
                  <p:cNvPr id="98" name="Groupe 97">
                    <a:extLst>
                      <a:ext uri="{FF2B5EF4-FFF2-40B4-BE49-F238E27FC236}">
                        <a16:creationId xmlns:a16="http://schemas.microsoft.com/office/drawing/2014/main" id="{DC49BE37-98E3-3905-D3BB-B5DF61F41996}"/>
                      </a:ext>
                    </a:extLst>
                  </p:cNvPr>
                  <p:cNvGrpSpPr/>
                  <p:nvPr/>
                </p:nvGrpSpPr>
                <p:grpSpPr>
                  <a:xfrm>
                    <a:off x="386314" y="1033038"/>
                    <a:ext cx="9746706" cy="4582401"/>
                    <a:chOff x="4844727" y="1446205"/>
                    <a:chExt cx="8110771" cy="4751324"/>
                  </a:xfrm>
                </p:grpSpPr>
                <p:sp>
                  <p:nvSpPr>
                    <p:cNvPr id="107" name="ZoneTexte 106">
                      <a:extLst>
                        <a:ext uri="{FF2B5EF4-FFF2-40B4-BE49-F238E27FC236}">
                          <a16:creationId xmlns:a16="http://schemas.microsoft.com/office/drawing/2014/main" id="{A5996E88-629C-07FB-CA45-C4628847B039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4902218" y="1446205"/>
                      <a:ext cx="413791" cy="478684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pPr algn="ctr"/>
                      <a:r>
                        <a:rPr lang="fr-FR" sz="2400" dirty="0"/>
                        <a:t>Ep</a:t>
                      </a:r>
                    </a:p>
                  </p:txBody>
                </p:sp>
                <p:grpSp>
                  <p:nvGrpSpPr>
                    <p:cNvPr id="108" name="Groupe 107">
                      <a:extLst>
                        <a:ext uri="{FF2B5EF4-FFF2-40B4-BE49-F238E27FC236}">
                          <a16:creationId xmlns:a16="http://schemas.microsoft.com/office/drawing/2014/main" id="{060CF186-B1BA-0E34-B9DA-FF62AF4AEDE3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4844727" y="1464343"/>
                      <a:ext cx="8110771" cy="4733186"/>
                      <a:chOff x="4844727" y="1464343"/>
                      <a:chExt cx="8110771" cy="4733186"/>
                    </a:xfrm>
                  </p:grpSpPr>
                  <p:cxnSp>
                    <p:nvCxnSpPr>
                      <p:cNvPr id="109" name="Connecteur droit avec flèche 108">
                        <a:extLst>
                          <a:ext uri="{FF2B5EF4-FFF2-40B4-BE49-F238E27FC236}">
                            <a16:creationId xmlns:a16="http://schemas.microsoft.com/office/drawing/2014/main" id="{13F10541-8B9B-7D53-B8EC-221D64D9FB58}"/>
                          </a:ext>
                        </a:extLst>
                      </p:cNvPr>
                      <p:cNvCxnSpPr>
                        <a:cxnSpLocks/>
                      </p:cNvCxnSpPr>
                      <p:nvPr/>
                    </p:nvCxnSpPr>
                    <p:spPr>
                      <a:xfrm>
                        <a:off x="4844727" y="6187142"/>
                        <a:ext cx="8110771" cy="0"/>
                      </a:xfrm>
                      <a:prstGeom prst="straightConnector1">
                        <a:avLst/>
                      </a:prstGeom>
                      <a:ln w="28575">
                        <a:tailEnd type="triangle"/>
                      </a:ln>
                    </p:spPr>
                    <p:style>
                      <a:lnRef idx="1">
                        <a:schemeClr val="dk1"/>
                      </a:lnRef>
                      <a:fillRef idx="0">
                        <a:schemeClr val="dk1"/>
                      </a:fillRef>
                      <a:effectRef idx="0">
                        <a:schemeClr val="dk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110" name="Connecteur droit avec flèche 109">
                        <a:extLst>
                          <a:ext uri="{FF2B5EF4-FFF2-40B4-BE49-F238E27FC236}">
                            <a16:creationId xmlns:a16="http://schemas.microsoft.com/office/drawing/2014/main" id="{E5B1B5F3-FA28-248A-56CC-E77A5334610E}"/>
                          </a:ext>
                        </a:extLst>
                      </p:cNvPr>
                      <p:cNvCxnSpPr>
                        <a:cxnSpLocks/>
                      </p:cNvCxnSpPr>
                      <p:nvPr/>
                    </p:nvCxnSpPr>
                    <p:spPr>
                      <a:xfrm flipV="1">
                        <a:off x="5326764" y="1464343"/>
                        <a:ext cx="24327" cy="4733186"/>
                      </a:xfrm>
                      <a:prstGeom prst="straightConnector1">
                        <a:avLst/>
                      </a:prstGeom>
                      <a:ln w="28575">
                        <a:tailEnd type="triangle"/>
                      </a:ln>
                    </p:spPr>
                    <p:style>
                      <a:lnRef idx="1">
                        <a:schemeClr val="dk1"/>
                      </a:lnRef>
                      <a:fillRef idx="0">
                        <a:schemeClr val="dk1"/>
                      </a:fillRef>
                      <a:effectRef idx="0">
                        <a:schemeClr val="dk1"/>
                      </a:effectRef>
                      <a:fontRef idx="minor">
                        <a:schemeClr val="tx1"/>
                      </a:fontRef>
                    </p:style>
                  </p:cxnSp>
                </p:grpSp>
              </p:grpSp>
              <p:sp>
                <p:nvSpPr>
                  <p:cNvPr id="101" name="Forme libre : forme 100">
                    <a:extLst>
                      <a:ext uri="{FF2B5EF4-FFF2-40B4-BE49-F238E27FC236}">
                        <a16:creationId xmlns:a16="http://schemas.microsoft.com/office/drawing/2014/main" id="{96344C8F-8CFF-64B7-6F60-6740A1E146EC}"/>
                      </a:ext>
                    </a:extLst>
                  </p:cNvPr>
                  <p:cNvSpPr/>
                  <p:nvPr/>
                </p:nvSpPr>
                <p:spPr>
                  <a:xfrm>
                    <a:off x="1008805" y="1363752"/>
                    <a:ext cx="7405705" cy="4651769"/>
                  </a:xfrm>
                  <a:custGeom>
                    <a:avLst/>
                    <a:gdLst>
                      <a:gd name="connsiteX0" fmla="*/ 0 w 5184843"/>
                      <a:gd name="connsiteY0" fmla="*/ 0 h 4278196"/>
                      <a:gd name="connsiteX1" fmla="*/ 875490 w 5184843"/>
                      <a:gd name="connsiteY1" fmla="*/ 4260714 h 4278196"/>
                      <a:gd name="connsiteX2" fmla="*/ 3025302 w 5184843"/>
                      <a:gd name="connsiteY2" fmla="*/ 1556425 h 4278196"/>
                      <a:gd name="connsiteX3" fmla="*/ 3988341 w 5184843"/>
                      <a:gd name="connsiteY3" fmla="*/ 2733472 h 4278196"/>
                      <a:gd name="connsiteX4" fmla="*/ 4805464 w 5184843"/>
                      <a:gd name="connsiteY4" fmla="*/ 1498059 h 4278196"/>
                      <a:gd name="connsiteX5" fmla="*/ 5184843 w 5184843"/>
                      <a:gd name="connsiteY5" fmla="*/ 1313234 h 4278196"/>
                      <a:gd name="connsiteX0" fmla="*/ 0 w 5184843"/>
                      <a:gd name="connsiteY0" fmla="*/ 0 h 4323991"/>
                      <a:gd name="connsiteX1" fmla="*/ 875490 w 5184843"/>
                      <a:gd name="connsiteY1" fmla="*/ 4260714 h 4323991"/>
                      <a:gd name="connsiteX2" fmla="*/ 2282188 w 5184843"/>
                      <a:gd name="connsiteY2" fmla="*/ 2485724 h 4323991"/>
                      <a:gd name="connsiteX3" fmla="*/ 3025302 w 5184843"/>
                      <a:gd name="connsiteY3" fmla="*/ 1556425 h 4323991"/>
                      <a:gd name="connsiteX4" fmla="*/ 3988341 w 5184843"/>
                      <a:gd name="connsiteY4" fmla="*/ 2733472 h 4323991"/>
                      <a:gd name="connsiteX5" fmla="*/ 4805464 w 5184843"/>
                      <a:gd name="connsiteY5" fmla="*/ 1498059 h 4323991"/>
                      <a:gd name="connsiteX6" fmla="*/ 5184843 w 5184843"/>
                      <a:gd name="connsiteY6" fmla="*/ 1313234 h 4323991"/>
                      <a:gd name="connsiteX0" fmla="*/ 0 w 5184843"/>
                      <a:gd name="connsiteY0" fmla="*/ 0 h 4361108"/>
                      <a:gd name="connsiteX1" fmla="*/ 875490 w 5184843"/>
                      <a:gd name="connsiteY1" fmla="*/ 4260714 h 4361108"/>
                      <a:gd name="connsiteX2" fmla="*/ 2192977 w 5184843"/>
                      <a:gd name="connsiteY2" fmla="*/ 2899261 h 4361108"/>
                      <a:gd name="connsiteX3" fmla="*/ 3025302 w 5184843"/>
                      <a:gd name="connsiteY3" fmla="*/ 1556425 h 4361108"/>
                      <a:gd name="connsiteX4" fmla="*/ 3988341 w 5184843"/>
                      <a:gd name="connsiteY4" fmla="*/ 2733472 h 4361108"/>
                      <a:gd name="connsiteX5" fmla="*/ 4805464 w 5184843"/>
                      <a:gd name="connsiteY5" fmla="*/ 1498059 h 4361108"/>
                      <a:gd name="connsiteX6" fmla="*/ 5184843 w 5184843"/>
                      <a:gd name="connsiteY6" fmla="*/ 1313234 h 4361108"/>
                      <a:gd name="connsiteX0" fmla="*/ 0 w 5184843"/>
                      <a:gd name="connsiteY0" fmla="*/ 0 h 4260859"/>
                      <a:gd name="connsiteX1" fmla="*/ 875490 w 5184843"/>
                      <a:gd name="connsiteY1" fmla="*/ 4260714 h 4260859"/>
                      <a:gd name="connsiteX2" fmla="*/ 2192977 w 5184843"/>
                      <a:gd name="connsiteY2" fmla="*/ 2899261 h 4260859"/>
                      <a:gd name="connsiteX3" fmla="*/ 3025302 w 5184843"/>
                      <a:gd name="connsiteY3" fmla="*/ 1556425 h 4260859"/>
                      <a:gd name="connsiteX4" fmla="*/ 3988341 w 5184843"/>
                      <a:gd name="connsiteY4" fmla="*/ 2733472 h 4260859"/>
                      <a:gd name="connsiteX5" fmla="*/ 4805464 w 5184843"/>
                      <a:gd name="connsiteY5" fmla="*/ 1498059 h 4260859"/>
                      <a:gd name="connsiteX6" fmla="*/ 5184843 w 5184843"/>
                      <a:gd name="connsiteY6" fmla="*/ 1313234 h 4260859"/>
                      <a:gd name="connsiteX0" fmla="*/ 0 w 5184843"/>
                      <a:gd name="connsiteY0" fmla="*/ 0 h 4260859"/>
                      <a:gd name="connsiteX1" fmla="*/ 875490 w 5184843"/>
                      <a:gd name="connsiteY1" fmla="*/ 4260714 h 4260859"/>
                      <a:gd name="connsiteX2" fmla="*/ 2192977 w 5184843"/>
                      <a:gd name="connsiteY2" fmla="*/ 2899261 h 4260859"/>
                      <a:gd name="connsiteX3" fmla="*/ 3025302 w 5184843"/>
                      <a:gd name="connsiteY3" fmla="*/ 1556425 h 4260859"/>
                      <a:gd name="connsiteX4" fmla="*/ 3988341 w 5184843"/>
                      <a:gd name="connsiteY4" fmla="*/ 2733472 h 4260859"/>
                      <a:gd name="connsiteX5" fmla="*/ 4805464 w 5184843"/>
                      <a:gd name="connsiteY5" fmla="*/ 1498059 h 4260859"/>
                      <a:gd name="connsiteX6" fmla="*/ 5184843 w 5184843"/>
                      <a:gd name="connsiteY6" fmla="*/ 1313234 h 4260859"/>
                      <a:gd name="connsiteX0" fmla="*/ 0 w 6174281"/>
                      <a:gd name="connsiteY0" fmla="*/ 0 h 4823252"/>
                      <a:gd name="connsiteX1" fmla="*/ 875490 w 6174281"/>
                      <a:gd name="connsiteY1" fmla="*/ 4260714 h 4823252"/>
                      <a:gd name="connsiteX2" fmla="*/ 2192977 w 6174281"/>
                      <a:gd name="connsiteY2" fmla="*/ 2899261 h 4823252"/>
                      <a:gd name="connsiteX3" fmla="*/ 3025302 w 6174281"/>
                      <a:gd name="connsiteY3" fmla="*/ 1556425 h 4823252"/>
                      <a:gd name="connsiteX4" fmla="*/ 3988341 w 6174281"/>
                      <a:gd name="connsiteY4" fmla="*/ 2733472 h 4823252"/>
                      <a:gd name="connsiteX5" fmla="*/ 4805464 w 6174281"/>
                      <a:gd name="connsiteY5" fmla="*/ 1498059 h 4823252"/>
                      <a:gd name="connsiteX6" fmla="*/ 6174281 w 6174281"/>
                      <a:gd name="connsiteY6" fmla="*/ 4823252 h 4823252"/>
                      <a:gd name="connsiteX0" fmla="*/ 0 w 6174281"/>
                      <a:gd name="connsiteY0" fmla="*/ 0 h 4823252"/>
                      <a:gd name="connsiteX1" fmla="*/ 875490 w 6174281"/>
                      <a:gd name="connsiteY1" fmla="*/ 4260714 h 4823252"/>
                      <a:gd name="connsiteX2" fmla="*/ 2192977 w 6174281"/>
                      <a:gd name="connsiteY2" fmla="*/ 2899261 h 4823252"/>
                      <a:gd name="connsiteX3" fmla="*/ 3025302 w 6174281"/>
                      <a:gd name="connsiteY3" fmla="*/ 1556425 h 4823252"/>
                      <a:gd name="connsiteX4" fmla="*/ 3988341 w 6174281"/>
                      <a:gd name="connsiteY4" fmla="*/ 2733472 h 4823252"/>
                      <a:gd name="connsiteX5" fmla="*/ 4805464 w 6174281"/>
                      <a:gd name="connsiteY5" fmla="*/ 1498059 h 4823252"/>
                      <a:gd name="connsiteX6" fmla="*/ 6174281 w 6174281"/>
                      <a:gd name="connsiteY6" fmla="*/ 4823252 h 4823252"/>
                      <a:gd name="connsiteX0" fmla="*/ 0 w 6174281"/>
                      <a:gd name="connsiteY0" fmla="*/ 0 h 4823252"/>
                      <a:gd name="connsiteX1" fmla="*/ 875490 w 6174281"/>
                      <a:gd name="connsiteY1" fmla="*/ 4260714 h 4823252"/>
                      <a:gd name="connsiteX2" fmla="*/ 2192977 w 6174281"/>
                      <a:gd name="connsiteY2" fmla="*/ 2899261 h 4823252"/>
                      <a:gd name="connsiteX3" fmla="*/ 3025302 w 6174281"/>
                      <a:gd name="connsiteY3" fmla="*/ 1556425 h 4823252"/>
                      <a:gd name="connsiteX4" fmla="*/ 3988341 w 6174281"/>
                      <a:gd name="connsiteY4" fmla="*/ 2733472 h 4823252"/>
                      <a:gd name="connsiteX5" fmla="*/ 4805464 w 6174281"/>
                      <a:gd name="connsiteY5" fmla="*/ 1498059 h 4823252"/>
                      <a:gd name="connsiteX6" fmla="*/ 6174281 w 6174281"/>
                      <a:gd name="connsiteY6" fmla="*/ 4823252 h 4823252"/>
                      <a:gd name="connsiteX0" fmla="*/ 0 w 6174281"/>
                      <a:gd name="connsiteY0" fmla="*/ 0 h 4823252"/>
                      <a:gd name="connsiteX1" fmla="*/ 875490 w 6174281"/>
                      <a:gd name="connsiteY1" fmla="*/ 4260714 h 4823252"/>
                      <a:gd name="connsiteX2" fmla="*/ 2192977 w 6174281"/>
                      <a:gd name="connsiteY2" fmla="*/ 2899261 h 4823252"/>
                      <a:gd name="connsiteX3" fmla="*/ 3025302 w 6174281"/>
                      <a:gd name="connsiteY3" fmla="*/ 1556425 h 4823252"/>
                      <a:gd name="connsiteX4" fmla="*/ 3988341 w 6174281"/>
                      <a:gd name="connsiteY4" fmla="*/ 2733472 h 4823252"/>
                      <a:gd name="connsiteX5" fmla="*/ 5008218 w 6174281"/>
                      <a:gd name="connsiteY5" fmla="*/ 1498059 h 4823252"/>
                      <a:gd name="connsiteX6" fmla="*/ 6174281 w 6174281"/>
                      <a:gd name="connsiteY6" fmla="*/ 4823252 h 4823252"/>
                      <a:gd name="connsiteX0" fmla="*/ 0 w 6174281"/>
                      <a:gd name="connsiteY0" fmla="*/ 0 h 4823252"/>
                      <a:gd name="connsiteX1" fmla="*/ 875490 w 6174281"/>
                      <a:gd name="connsiteY1" fmla="*/ 4260714 h 4823252"/>
                      <a:gd name="connsiteX2" fmla="*/ 2192977 w 6174281"/>
                      <a:gd name="connsiteY2" fmla="*/ 2899261 h 4823252"/>
                      <a:gd name="connsiteX3" fmla="*/ 3179394 w 6174281"/>
                      <a:gd name="connsiteY3" fmla="*/ 1445477 h 4823252"/>
                      <a:gd name="connsiteX4" fmla="*/ 3988341 w 6174281"/>
                      <a:gd name="connsiteY4" fmla="*/ 2733472 h 4823252"/>
                      <a:gd name="connsiteX5" fmla="*/ 5008218 w 6174281"/>
                      <a:gd name="connsiteY5" fmla="*/ 1498059 h 4823252"/>
                      <a:gd name="connsiteX6" fmla="*/ 6174281 w 6174281"/>
                      <a:gd name="connsiteY6" fmla="*/ 4823252 h 4823252"/>
                      <a:gd name="connsiteX0" fmla="*/ 0 w 6174281"/>
                      <a:gd name="connsiteY0" fmla="*/ 0 h 4823252"/>
                      <a:gd name="connsiteX1" fmla="*/ 875490 w 6174281"/>
                      <a:gd name="connsiteY1" fmla="*/ 4260714 h 4823252"/>
                      <a:gd name="connsiteX2" fmla="*/ 2192977 w 6174281"/>
                      <a:gd name="connsiteY2" fmla="*/ 2899261 h 4823252"/>
                      <a:gd name="connsiteX3" fmla="*/ 3179394 w 6174281"/>
                      <a:gd name="connsiteY3" fmla="*/ 1445477 h 4823252"/>
                      <a:gd name="connsiteX4" fmla="*/ 3988341 w 6174281"/>
                      <a:gd name="connsiteY4" fmla="*/ 2733472 h 4823252"/>
                      <a:gd name="connsiteX5" fmla="*/ 5008218 w 6174281"/>
                      <a:gd name="connsiteY5" fmla="*/ 1498059 h 4823252"/>
                      <a:gd name="connsiteX6" fmla="*/ 6174281 w 6174281"/>
                      <a:gd name="connsiteY6" fmla="*/ 4823252 h 4823252"/>
                      <a:gd name="connsiteX0" fmla="*/ 0 w 6174281"/>
                      <a:gd name="connsiteY0" fmla="*/ 0 h 4823252"/>
                      <a:gd name="connsiteX1" fmla="*/ 875490 w 6174281"/>
                      <a:gd name="connsiteY1" fmla="*/ 4260714 h 4823252"/>
                      <a:gd name="connsiteX2" fmla="*/ 2192977 w 6174281"/>
                      <a:gd name="connsiteY2" fmla="*/ 2899261 h 4823252"/>
                      <a:gd name="connsiteX3" fmla="*/ 3179394 w 6174281"/>
                      <a:gd name="connsiteY3" fmla="*/ 1445477 h 4823252"/>
                      <a:gd name="connsiteX4" fmla="*/ 3988341 w 6174281"/>
                      <a:gd name="connsiteY4" fmla="*/ 2733472 h 4823252"/>
                      <a:gd name="connsiteX5" fmla="*/ 5008218 w 6174281"/>
                      <a:gd name="connsiteY5" fmla="*/ 1498059 h 4823252"/>
                      <a:gd name="connsiteX6" fmla="*/ 6174281 w 6174281"/>
                      <a:gd name="connsiteY6" fmla="*/ 4823252 h 4823252"/>
                      <a:gd name="connsiteX0" fmla="*/ 0 w 6174281"/>
                      <a:gd name="connsiteY0" fmla="*/ 0 h 4823252"/>
                      <a:gd name="connsiteX1" fmla="*/ 875490 w 6174281"/>
                      <a:gd name="connsiteY1" fmla="*/ 4260714 h 4823252"/>
                      <a:gd name="connsiteX2" fmla="*/ 2192977 w 6174281"/>
                      <a:gd name="connsiteY2" fmla="*/ 2899261 h 4823252"/>
                      <a:gd name="connsiteX3" fmla="*/ 3179394 w 6174281"/>
                      <a:gd name="connsiteY3" fmla="*/ 1445477 h 4823252"/>
                      <a:gd name="connsiteX4" fmla="*/ 3988341 w 6174281"/>
                      <a:gd name="connsiteY4" fmla="*/ 2733472 h 4823252"/>
                      <a:gd name="connsiteX5" fmla="*/ 5008218 w 6174281"/>
                      <a:gd name="connsiteY5" fmla="*/ 1498059 h 4823252"/>
                      <a:gd name="connsiteX6" fmla="*/ 6174281 w 6174281"/>
                      <a:gd name="connsiteY6" fmla="*/ 4823252 h 4823252"/>
                      <a:gd name="connsiteX0" fmla="*/ 0 w 6174281"/>
                      <a:gd name="connsiteY0" fmla="*/ 0 h 4823252"/>
                      <a:gd name="connsiteX1" fmla="*/ 875490 w 6174281"/>
                      <a:gd name="connsiteY1" fmla="*/ 4260714 h 4823252"/>
                      <a:gd name="connsiteX2" fmla="*/ 2192977 w 6174281"/>
                      <a:gd name="connsiteY2" fmla="*/ 2893994 h 4823252"/>
                      <a:gd name="connsiteX3" fmla="*/ 3179394 w 6174281"/>
                      <a:gd name="connsiteY3" fmla="*/ 1445477 h 4823252"/>
                      <a:gd name="connsiteX4" fmla="*/ 3988341 w 6174281"/>
                      <a:gd name="connsiteY4" fmla="*/ 2733472 h 4823252"/>
                      <a:gd name="connsiteX5" fmla="*/ 5008218 w 6174281"/>
                      <a:gd name="connsiteY5" fmla="*/ 1498059 h 4823252"/>
                      <a:gd name="connsiteX6" fmla="*/ 6174281 w 6174281"/>
                      <a:gd name="connsiteY6" fmla="*/ 4823252 h 4823252"/>
                      <a:gd name="connsiteX0" fmla="*/ 0 w 6174281"/>
                      <a:gd name="connsiteY0" fmla="*/ 0 h 4823252"/>
                      <a:gd name="connsiteX1" fmla="*/ 773843 w 6174281"/>
                      <a:gd name="connsiteY1" fmla="*/ 4171170 h 4823252"/>
                      <a:gd name="connsiteX2" fmla="*/ 2192977 w 6174281"/>
                      <a:gd name="connsiteY2" fmla="*/ 2893994 h 4823252"/>
                      <a:gd name="connsiteX3" fmla="*/ 3179394 w 6174281"/>
                      <a:gd name="connsiteY3" fmla="*/ 1445477 h 4823252"/>
                      <a:gd name="connsiteX4" fmla="*/ 3988341 w 6174281"/>
                      <a:gd name="connsiteY4" fmla="*/ 2733472 h 4823252"/>
                      <a:gd name="connsiteX5" fmla="*/ 5008218 w 6174281"/>
                      <a:gd name="connsiteY5" fmla="*/ 1498059 h 4823252"/>
                      <a:gd name="connsiteX6" fmla="*/ 6174281 w 6174281"/>
                      <a:gd name="connsiteY6" fmla="*/ 4823252 h 4823252"/>
                      <a:gd name="connsiteX0" fmla="*/ 0 w 6174281"/>
                      <a:gd name="connsiteY0" fmla="*/ 0 h 4823252"/>
                      <a:gd name="connsiteX1" fmla="*/ 773843 w 6174281"/>
                      <a:gd name="connsiteY1" fmla="*/ 4171170 h 4823252"/>
                      <a:gd name="connsiteX2" fmla="*/ 2192977 w 6174281"/>
                      <a:gd name="connsiteY2" fmla="*/ 2893994 h 4823252"/>
                      <a:gd name="connsiteX3" fmla="*/ 3179394 w 6174281"/>
                      <a:gd name="connsiteY3" fmla="*/ 1445477 h 4823252"/>
                      <a:gd name="connsiteX4" fmla="*/ 3988341 w 6174281"/>
                      <a:gd name="connsiteY4" fmla="*/ 2733472 h 4823252"/>
                      <a:gd name="connsiteX5" fmla="*/ 5008218 w 6174281"/>
                      <a:gd name="connsiteY5" fmla="*/ 1498059 h 4823252"/>
                      <a:gd name="connsiteX6" fmla="*/ 6174281 w 6174281"/>
                      <a:gd name="connsiteY6" fmla="*/ 4823252 h 4823252"/>
                      <a:gd name="connsiteX0" fmla="*/ 0 w 6174281"/>
                      <a:gd name="connsiteY0" fmla="*/ 0 h 4823252"/>
                      <a:gd name="connsiteX1" fmla="*/ 939019 w 6174281"/>
                      <a:gd name="connsiteY1" fmla="*/ 4271248 h 4823252"/>
                      <a:gd name="connsiteX2" fmla="*/ 2192977 w 6174281"/>
                      <a:gd name="connsiteY2" fmla="*/ 2893994 h 4823252"/>
                      <a:gd name="connsiteX3" fmla="*/ 3179394 w 6174281"/>
                      <a:gd name="connsiteY3" fmla="*/ 1445477 h 4823252"/>
                      <a:gd name="connsiteX4" fmla="*/ 3988341 w 6174281"/>
                      <a:gd name="connsiteY4" fmla="*/ 2733472 h 4823252"/>
                      <a:gd name="connsiteX5" fmla="*/ 5008218 w 6174281"/>
                      <a:gd name="connsiteY5" fmla="*/ 1498059 h 4823252"/>
                      <a:gd name="connsiteX6" fmla="*/ 6174281 w 6174281"/>
                      <a:gd name="connsiteY6" fmla="*/ 4823252 h 4823252"/>
                      <a:gd name="connsiteX0" fmla="*/ 0 w 6174281"/>
                      <a:gd name="connsiteY0" fmla="*/ 0 h 4823252"/>
                      <a:gd name="connsiteX1" fmla="*/ 939019 w 6174281"/>
                      <a:gd name="connsiteY1" fmla="*/ 4271248 h 4823252"/>
                      <a:gd name="connsiteX2" fmla="*/ 2192977 w 6174281"/>
                      <a:gd name="connsiteY2" fmla="*/ 2893994 h 4823252"/>
                      <a:gd name="connsiteX3" fmla="*/ 3179394 w 6174281"/>
                      <a:gd name="connsiteY3" fmla="*/ 1445477 h 4823252"/>
                      <a:gd name="connsiteX4" fmla="*/ 3988341 w 6174281"/>
                      <a:gd name="connsiteY4" fmla="*/ 2733472 h 4823252"/>
                      <a:gd name="connsiteX5" fmla="*/ 5008218 w 6174281"/>
                      <a:gd name="connsiteY5" fmla="*/ 1498059 h 4823252"/>
                      <a:gd name="connsiteX6" fmla="*/ 6174281 w 6174281"/>
                      <a:gd name="connsiteY6" fmla="*/ 4823252 h 4823252"/>
                      <a:gd name="connsiteX0" fmla="*/ 0 w 6174281"/>
                      <a:gd name="connsiteY0" fmla="*/ 0 h 4823252"/>
                      <a:gd name="connsiteX1" fmla="*/ 922078 w 6174281"/>
                      <a:gd name="connsiteY1" fmla="*/ 4155368 h 4823252"/>
                      <a:gd name="connsiteX2" fmla="*/ 2192977 w 6174281"/>
                      <a:gd name="connsiteY2" fmla="*/ 2893994 h 4823252"/>
                      <a:gd name="connsiteX3" fmla="*/ 3179394 w 6174281"/>
                      <a:gd name="connsiteY3" fmla="*/ 1445477 h 4823252"/>
                      <a:gd name="connsiteX4" fmla="*/ 3988341 w 6174281"/>
                      <a:gd name="connsiteY4" fmla="*/ 2733472 h 4823252"/>
                      <a:gd name="connsiteX5" fmla="*/ 5008218 w 6174281"/>
                      <a:gd name="connsiteY5" fmla="*/ 1498059 h 4823252"/>
                      <a:gd name="connsiteX6" fmla="*/ 6174281 w 6174281"/>
                      <a:gd name="connsiteY6" fmla="*/ 4823252 h 4823252"/>
                      <a:gd name="connsiteX0" fmla="*/ 0 w 6174281"/>
                      <a:gd name="connsiteY0" fmla="*/ 0 h 4823252"/>
                      <a:gd name="connsiteX1" fmla="*/ 922078 w 6174281"/>
                      <a:gd name="connsiteY1" fmla="*/ 4155368 h 4823252"/>
                      <a:gd name="connsiteX2" fmla="*/ 2192977 w 6174281"/>
                      <a:gd name="connsiteY2" fmla="*/ 2893994 h 4823252"/>
                      <a:gd name="connsiteX3" fmla="*/ 3179394 w 6174281"/>
                      <a:gd name="connsiteY3" fmla="*/ 1445477 h 4823252"/>
                      <a:gd name="connsiteX4" fmla="*/ 3988341 w 6174281"/>
                      <a:gd name="connsiteY4" fmla="*/ 2733472 h 4823252"/>
                      <a:gd name="connsiteX5" fmla="*/ 5008218 w 6174281"/>
                      <a:gd name="connsiteY5" fmla="*/ 1498059 h 4823252"/>
                      <a:gd name="connsiteX6" fmla="*/ 6174281 w 6174281"/>
                      <a:gd name="connsiteY6" fmla="*/ 4823252 h 4823252"/>
                      <a:gd name="connsiteX0" fmla="*/ 0 w 6174281"/>
                      <a:gd name="connsiteY0" fmla="*/ 0 h 4823252"/>
                      <a:gd name="connsiteX1" fmla="*/ 922078 w 6174281"/>
                      <a:gd name="connsiteY1" fmla="*/ 4155368 h 4823252"/>
                      <a:gd name="connsiteX2" fmla="*/ 2192977 w 6174281"/>
                      <a:gd name="connsiteY2" fmla="*/ 2893994 h 4823252"/>
                      <a:gd name="connsiteX3" fmla="*/ 3103159 w 6174281"/>
                      <a:gd name="connsiteY3" fmla="*/ 1398071 h 4823252"/>
                      <a:gd name="connsiteX4" fmla="*/ 3988341 w 6174281"/>
                      <a:gd name="connsiteY4" fmla="*/ 2733472 h 4823252"/>
                      <a:gd name="connsiteX5" fmla="*/ 5008218 w 6174281"/>
                      <a:gd name="connsiteY5" fmla="*/ 1498059 h 4823252"/>
                      <a:gd name="connsiteX6" fmla="*/ 6174281 w 6174281"/>
                      <a:gd name="connsiteY6" fmla="*/ 4823252 h 4823252"/>
                      <a:gd name="connsiteX0" fmla="*/ 0 w 6174281"/>
                      <a:gd name="connsiteY0" fmla="*/ 0 h 4823252"/>
                      <a:gd name="connsiteX1" fmla="*/ 922078 w 6174281"/>
                      <a:gd name="connsiteY1" fmla="*/ 4155368 h 4823252"/>
                      <a:gd name="connsiteX2" fmla="*/ 2192977 w 6174281"/>
                      <a:gd name="connsiteY2" fmla="*/ 2893994 h 4823252"/>
                      <a:gd name="connsiteX3" fmla="*/ 3103159 w 6174281"/>
                      <a:gd name="connsiteY3" fmla="*/ 1398071 h 4823252"/>
                      <a:gd name="connsiteX4" fmla="*/ 3988341 w 6174281"/>
                      <a:gd name="connsiteY4" fmla="*/ 2733472 h 4823252"/>
                      <a:gd name="connsiteX5" fmla="*/ 5008218 w 6174281"/>
                      <a:gd name="connsiteY5" fmla="*/ 1498059 h 4823252"/>
                      <a:gd name="connsiteX6" fmla="*/ 6174281 w 6174281"/>
                      <a:gd name="connsiteY6" fmla="*/ 4823252 h 4823252"/>
                      <a:gd name="connsiteX0" fmla="*/ 0 w 6174281"/>
                      <a:gd name="connsiteY0" fmla="*/ 0 h 4823252"/>
                      <a:gd name="connsiteX1" fmla="*/ 922078 w 6174281"/>
                      <a:gd name="connsiteY1" fmla="*/ 4155368 h 4823252"/>
                      <a:gd name="connsiteX2" fmla="*/ 2192977 w 6174281"/>
                      <a:gd name="connsiteY2" fmla="*/ 2893994 h 4823252"/>
                      <a:gd name="connsiteX3" fmla="*/ 3103159 w 6174281"/>
                      <a:gd name="connsiteY3" fmla="*/ 1398071 h 4823252"/>
                      <a:gd name="connsiteX4" fmla="*/ 3988341 w 6174281"/>
                      <a:gd name="connsiteY4" fmla="*/ 2733472 h 4823252"/>
                      <a:gd name="connsiteX5" fmla="*/ 5008218 w 6174281"/>
                      <a:gd name="connsiteY5" fmla="*/ 1498059 h 4823252"/>
                      <a:gd name="connsiteX6" fmla="*/ 6174281 w 6174281"/>
                      <a:gd name="connsiteY6" fmla="*/ 4823252 h 4823252"/>
                      <a:gd name="connsiteX0" fmla="*/ 0 w 6174281"/>
                      <a:gd name="connsiteY0" fmla="*/ 0 h 4823252"/>
                      <a:gd name="connsiteX1" fmla="*/ 922078 w 6174281"/>
                      <a:gd name="connsiteY1" fmla="*/ 4155368 h 4823252"/>
                      <a:gd name="connsiteX2" fmla="*/ 2303094 w 6174281"/>
                      <a:gd name="connsiteY2" fmla="*/ 2909796 h 4823252"/>
                      <a:gd name="connsiteX3" fmla="*/ 3103159 w 6174281"/>
                      <a:gd name="connsiteY3" fmla="*/ 1398071 h 4823252"/>
                      <a:gd name="connsiteX4" fmla="*/ 3988341 w 6174281"/>
                      <a:gd name="connsiteY4" fmla="*/ 2733472 h 4823252"/>
                      <a:gd name="connsiteX5" fmla="*/ 5008218 w 6174281"/>
                      <a:gd name="connsiteY5" fmla="*/ 1498059 h 4823252"/>
                      <a:gd name="connsiteX6" fmla="*/ 6174281 w 6174281"/>
                      <a:gd name="connsiteY6" fmla="*/ 4823252 h 4823252"/>
                      <a:gd name="connsiteX0" fmla="*/ 0 w 6174281"/>
                      <a:gd name="connsiteY0" fmla="*/ 0 h 4823252"/>
                      <a:gd name="connsiteX1" fmla="*/ 913607 w 6174281"/>
                      <a:gd name="connsiteY1" fmla="*/ 4139567 h 4823252"/>
                      <a:gd name="connsiteX2" fmla="*/ 2303094 w 6174281"/>
                      <a:gd name="connsiteY2" fmla="*/ 2909796 h 4823252"/>
                      <a:gd name="connsiteX3" fmla="*/ 3103159 w 6174281"/>
                      <a:gd name="connsiteY3" fmla="*/ 1398071 h 4823252"/>
                      <a:gd name="connsiteX4" fmla="*/ 3988341 w 6174281"/>
                      <a:gd name="connsiteY4" fmla="*/ 2733472 h 4823252"/>
                      <a:gd name="connsiteX5" fmla="*/ 5008218 w 6174281"/>
                      <a:gd name="connsiteY5" fmla="*/ 1498059 h 4823252"/>
                      <a:gd name="connsiteX6" fmla="*/ 6174281 w 6174281"/>
                      <a:gd name="connsiteY6" fmla="*/ 4823252 h 4823252"/>
                      <a:gd name="connsiteX0" fmla="*/ 0 w 6174281"/>
                      <a:gd name="connsiteY0" fmla="*/ 0 h 4823252"/>
                      <a:gd name="connsiteX1" fmla="*/ 900901 w 6174281"/>
                      <a:gd name="connsiteY1" fmla="*/ 4118498 h 4823252"/>
                      <a:gd name="connsiteX2" fmla="*/ 2303094 w 6174281"/>
                      <a:gd name="connsiteY2" fmla="*/ 2909796 h 4823252"/>
                      <a:gd name="connsiteX3" fmla="*/ 3103159 w 6174281"/>
                      <a:gd name="connsiteY3" fmla="*/ 1398071 h 4823252"/>
                      <a:gd name="connsiteX4" fmla="*/ 3988341 w 6174281"/>
                      <a:gd name="connsiteY4" fmla="*/ 2733472 h 4823252"/>
                      <a:gd name="connsiteX5" fmla="*/ 5008218 w 6174281"/>
                      <a:gd name="connsiteY5" fmla="*/ 1498059 h 4823252"/>
                      <a:gd name="connsiteX6" fmla="*/ 6174281 w 6174281"/>
                      <a:gd name="connsiteY6" fmla="*/ 4823252 h 4823252"/>
                      <a:gd name="connsiteX0" fmla="*/ 0 w 6174281"/>
                      <a:gd name="connsiteY0" fmla="*/ 0 h 4823252"/>
                      <a:gd name="connsiteX1" fmla="*/ 900901 w 6174281"/>
                      <a:gd name="connsiteY1" fmla="*/ 4118498 h 4823252"/>
                      <a:gd name="connsiteX2" fmla="*/ 2303094 w 6174281"/>
                      <a:gd name="connsiteY2" fmla="*/ 2909796 h 4823252"/>
                      <a:gd name="connsiteX3" fmla="*/ 3103159 w 6174281"/>
                      <a:gd name="connsiteY3" fmla="*/ 1398071 h 4823252"/>
                      <a:gd name="connsiteX4" fmla="*/ 3988341 w 6174281"/>
                      <a:gd name="connsiteY4" fmla="*/ 2733472 h 4823252"/>
                      <a:gd name="connsiteX5" fmla="*/ 5008218 w 6174281"/>
                      <a:gd name="connsiteY5" fmla="*/ 1498059 h 4823252"/>
                      <a:gd name="connsiteX6" fmla="*/ 6174281 w 6174281"/>
                      <a:gd name="connsiteY6" fmla="*/ 4823252 h 4823252"/>
                      <a:gd name="connsiteX0" fmla="*/ 0 w 6174281"/>
                      <a:gd name="connsiteY0" fmla="*/ 0 h 4823252"/>
                      <a:gd name="connsiteX1" fmla="*/ 900901 w 6174281"/>
                      <a:gd name="connsiteY1" fmla="*/ 4118498 h 4823252"/>
                      <a:gd name="connsiteX2" fmla="*/ 2303094 w 6174281"/>
                      <a:gd name="connsiteY2" fmla="*/ 2909796 h 4823252"/>
                      <a:gd name="connsiteX3" fmla="*/ 3103159 w 6174281"/>
                      <a:gd name="connsiteY3" fmla="*/ 1398071 h 4823252"/>
                      <a:gd name="connsiteX4" fmla="*/ 3988341 w 6174281"/>
                      <a:gd name="connsiteY4" fmla="*/ 2733472 h 4823252"/>
                      <a:gd name="connsiteX5" fmla="*/ 5008218 w 6174281"/>
                      <a:gd name="connsiteY5" fmla="*/ 1498059 h 4823252"/>
                      <a:gd name="connsiteX6" fmla="*/ 6174281 w 6174281"/>
                      <a:gd name="connsiteY6" fmla="*/ 4823252 h 4823252"/>
                      <a:gd name="connsiteX0" fmla="*/ 0 w 6174281"/>
                      <a:gd name="connsiteY0" fmla="*/ 0 h 4823252"/>
                      <a:gd name="connsiteX1" fmla="*/ 900901 w 6174281"/>
                      <a:gd name="connsiteY1" fmla="*/ 4118498 h 4823252"/>
                      <a:gd name="connsiteX2" fmla="*/ 2303094 w 6174281"/>
                      <a:gd name="connsiteY2" fmla="*/ 2909796 h 4823252"/>
                      <a:gd name="connsiteX3" fmla="*/ 3103159 w 6174281"/>
                      <a:gd name="connsiteY3" fmla="*/ 1398071 h 4823252"/>
                      <a:gd name="connsiteX4" fmla="*/ 3988341 w 6174281"/>
                      <a:gd name="connsiteY4" fmla="*/ 2733472 h 4823252"/>
                      <a:gd name="connsiteX5" fmla="*/ 5008218 w 6174281"/>
                      <a:gd name="connsiteY5" fmla="*/ 1498059 h 4823252"/>
                      <a:gd name="connsiteX6" fmla="*/ 6174281 w 6174281"/>
                      <a:gd name="connsiteY6" fmla="*/ 4823252 h 4823252"/>
                      <a:gd name="connsiteX0" fmla="*/ 0 w 6174281"/>
                      <a:gd name="connsiteY0" fmla="*/ 0 h 4823252"/>
                      <a:gd name="connsiteX1" fmla="*/ 900901 w 6174281"/>
                      <a:gd name="connsiteY1" fmla="*/ 4118498 h 4823252"/>
                      <a:gd name="connsiteX2" fmla="*/ 2260741 w 6174281"/>
                      <a:gd name="connsiteY2" fmla="*/ 2888727 h 4823252"/>
                      <a:gd name="connsiteX3" fmla="*/ 3103159 w 6174281"/>
                      <a:gd name="connsiteY3" fmla="*/ 1398071 h 4823252"/>
                      <a:gd name="connsiteX4" fmla="*/ 3988341 w 6174281"/>
                      <a:gd name="connsiteY4" fmla="*/ 2733472 h 4823252"/>
                      <a:gd name="connsiteX5" fmla="*/ 5008218 w 6174281"/>
                      <a:gd name="connsiteY5" fmla="*/ 1498059 h 4823252"/>
                      <a:gd name="connsiteX6" fmla="*/ 6174281 w 6174281"/>
                      <a:gd name="connsiteY6" fmla="*/ 4823252 h 4823252"/>
                      <a:gd name="connsiteX0" fmla="*/ 0 w 6174281"/>
                      <a:gd name="connsiteY0" fmla="*/ 0 h 4823252"/>
                      <a:gd name="connsiteX1" fmla="*/ 900901 w 6174281"/>
                      <a:gd name="connsiteY1" fmla="*/ 4118498 h 4823252"/>
                      <a:gd name="connsiteX2" fmla="*/ 2260741 w 6174281"/>
                      <a:gd name="connsiteY2" fmla="*/ 2888727 h 4823252"/>
                      <a:gd name="connsiteX3" fmla="*/ 3103159 w 6174281"/>
                      <a:gd name="connsiteY3" fmla="*/ 1398071 h 4823252"/>
                      <a:gd name="connsiteX4" fmla="*/ 3988341 w 6174281"/>
                      <a:gd name="connsiteY4" fmla="*/ 2733472 h 4823252"/>
                      <a:gd name="connsiteX5" fmla="*/ 5008218 w 6174281"/>
                      <a:gd name="connsiteY5" fmla="*/ 1498059 h 4823252"/>
                      <a:gd name="connsiteX6" fmla="*/ 6174281 w 6174281"/>
                      <a:gd name="connsiteY6" fmla="*/ 4823252 h 4823252"/>
                      <a:gd name="connsiteX0" fmla="*/ 0 w 6174281"/>
                      <a:gd name="connsiteY0" fmla="*/ 0 h 4823252"/>
                      <a:gd name="connsiteX1" fmla="*/ 900901 w 6174281"/>
                      <a:gd name="connsiteY1" fmla="*/ 4118498 h 4823252"/>
                      <a:gd name="connsiteX2" fmla="*/ 2260741 w 6174281"/>
                      <a:gd name="connsiteY2" fmla="*/ 2888727 h 4823252"/>
                      <a:gd name="connsiteX3" fmla="*/ 3103159 w 6174281"/>
                      <a:gd name="connsiteY3" fmla="*/ 1398071 h 4823252"/>
                      <a:gd name="connsiteX4" fmla="*/ 3988341 w 6174281"/>
                      <a:gd name="connsiteY4" fmla="*/ 2733472 h 4823252"/>
                      <a:gd name="connsiteX5" fmla="*/ 5008218 w 6174281"/>
                      <a:gd name="connsiteY5" fmla="*/ 1498059 h 4823252"/>
                      <a:gd name="connsiteX6" fmla="*/ 6174281 w 6174281"/>
                      <a:gd name="connsiteY6" fmla="*/ 4823252 h 4823252"/>
                      <a:gd name="connsiteX0" fmla="*/ 0 w 6174281"/>
                      <a:gd name="connsiteY0" fmla="*/ 0 h 4823252"/>
                      <a:gd name="connsiteX1" fmla="*/ 900901 w 6174281"/>
                      <a:gd name="connsiteY1" fmla="*/ 4118498 h 4823252"/>
                      <a:gd name="connsiteX2" fmla="*/ 2260741 w 6174281"/>
                      <a:gd name="connsiteY2" fmla="*/ 2888727 h 4823252"/>
                      <a:gd name="connsiteX3" fmla="*/ 3103159 w 6174281"/>
                      <a:gd name="connsiteY3" fmla="*/ 1398071 h 4823252"/>
                      <a:gd name="connsiteX4" fmla="*/ 3988341 w 6174281"/>
                      <a:gd name="connsiteY4" fmla="*/ 2733472 h 4823252"/>
                      <a:gd name="connsiteX5" fmla="*/ 5008218 w 6174281"/>
                      <a:gd name="connsiteY5" fmla="*/ 1498059 h 4823252"/>
                      <a:gd name="connsiteX6" fmla="*/ 6174281 w 6174281"/>
                      <a:gd name="connsiteY6" fmla="*/ 4823252 h 4823252"/>
                      <a:gd name="connsiteX0" fmla="*/ 0 w 6174281"/>
                      <a:gd name="connsiteY0" fmla="*/ 0 h 4823252"/>
                      <a:gd name="connsiteX1" fmla="*/ 900901 w 6174281"/>
                      <a:gd name="connsiteY1" fmla="*/ 4118498 h 4823252"/>
                      <a:gd name="connsiteX2" fmla="*/ 2260741 w 6174281"/>
                      <a:gd name="connsiteY2" fmla="*/ 2888727 h 4823252"/>
                      <a:gd name="connsiteX3" fmla="*/ 3103159 w 6174281"/>
                      <a:gd name="connsiteY3" fmla="*/ 1398071 h 4823252"/>
                      <a:gd name="connsiteX4" fmla="*/ 3988341 w 6174281"/>
                      <a:gd name="connsiteY4" fmla="*/ 2733472 h 4823252"/>
                      <a:gd name="connsiteX5" fmla="*/ 5008218 w 6174281"/>
                      <a:gd name="connsiteY5" fmla="*/ 1498059 h 4823252"/>
                      <a:gd name="connsiteX6" fmla="*/ 6174281 w 6174281"/>
                      <a:gd name="connsiteY6" fmla="*/ 4823252 h 4823252"/>
                      <a:gd name="connsiteX0" fmla="*/ 0 w 6174281"/>
                      <a:gd name="connsiteY0" fmla="*/ 0 h 4823252"/>
                      <a:gd name="connsiteX1" fmla="*/ 900901 w 6174281"/>
                      <a:gd name="connsiteY1" fmla="*/ 4118498 h 4823252"/>
                      <a:gd name="connsiteX2" fmla="*/ 2260741 w 6174281"/>
                      <a:gd name="connsiteY2" fmla="*/ 2888727 h 4823252"/>
                      <a:gd name="connsiteX3" fmla="*/ 3103159 w 6174281"/>
                      <a:gd name="connsiteY3" fmla="*/ 1398071 h 4823252"/>
                      <a:gd name="connsiteX4" fmla="*/ 3988341 w 6174281"/>
                      <a:gd name="connsiteY4" fmla="*/ 2733472 h 4823252"/>
                      <a:gd name="connsiteX5" fmla="*/ 5008218 w 6174281"/>
                      <a:gd name="connsiteY5" fmla="*/ 1116957 h 4823252"/>
                      <a:gd name="connsiteX6" fmla="*/ 6174281 w 6174281"/>
                      <a:gd name="connsiteY6" fmla="*/ 4823252 h 4823252"/>
                      <a:gd name="connsiteX0" fmla="*/ 0 w 6174281"/>
                      <a:gd name="connsiteY0" fmla="*/ 0 h 4823252"/>
                      <a:gd name="connsiteX1" fmla="*/ 900901 w 6174281"/>
                      <a:gd name="connsiteY1" fmla="*/ 4118498 h 4823252"/>
                      <a:gd name="connsiteX2" fmla="*/ 2260741 w 6174281"/>
                      <a:gd name="connsiteY2" fmla="*/ 2888727 h 4823252"/>
                      <a:gd name="connsiteX3" fmla="*/ 3103159 w 6174281"/>
                      <a:gd name="connsiteY3" fmla="*/ 1537498 h 4823252"/>
                      <a:gd name="connsiteX4" fmla="*/ 3988341 w 6174281"/>
                      <a:gd name="connsiteY4" fmla="*/ 2733472 h 4823252"/>
                      <a:gd name="connsiteX5" fmla="*/ 5008218 w 6174281"/>
                      <a:gd name="connsiteY5" fmla="*/ 1116957 h 4823252"/>
                      <a:gd name="connsiteX6" fmla="*/ 6174281 w 6174281"/>
                      <a:gd name="connsiteY6" fmla="*/ 4823252 h 4823252"/>
                      <a:gd name="connsiteX0" fmla="*/ 0 w 6174281"/>
                      <a:gd name="connsiteY0" fmla="*/ 0 h 4823252"/>
                      <a:gd name="connsiteX1" fmla="*/ 900901 w 6174281"/>
                      <a:gd name="connsiteY1" fmla="*/ 4118498 h 4823252"/>
                      <a:gd name="connsiteX2" fmla="*/ 2230845 w 6174281"/>
                      <a:gd name="connsiteY2" fmla="*/ 2823661 h 4823252"/>
                      <a:gd name="connsiteX3" fmla="*/ 3103159 w 6174281"/>
                      <a:gd name="connsiteY3" fmla="*/ 1537498 h 4823252"/>
                      <a:gd name="connsiteX4" fmla="*/ 3988341 w 6174281"/>
                      <a:gd name="connsiteY4" fmla="*/ 2733472 h 4823252"/>
                      <a:gd name="connsiteX5" fmla="*/ 5008218 w 6174281"/>
                      <a:gd name="connsiteY5" fmla="*/ 1116957 h 4823252"/>
                      <a:gd name="connsiteX6" fmla="*/ 6174281 w 6174281"/>
                      <a:gd name="connsiteY6" fmla="*/ 4823252 h 4823252"/>
                      <a:gd name="connsiteX0" fmla="*/ 0 w 6174281"/>
                      <a:gd name="connsiteY0" fmla="*/ 0 h 4823252"/>
                      <a:gd name="connsiteX1" fmla="*/ 900901 w 6174281"/>
                      <a:gd name="connsiteY1" fmla="*/ 4118498 h 4823252"/>
                      <a:gd name="connsiteX2" fmla="*/ 2230845 w 6174281"/>
                      <a:gd name="connsiteY2" fmla="*/ 2823661 h 4823252"/>
                      <a:gd name="connsiteX3" fmla="*/ 3103159 w 6174281"/>
                      <a:gd name="connsiteY3" fmla="*/ 1537498 h 4823252"/>
                      <a:gd name="connsiteX4" fmla="*/ 3988341 w 6174281"/>
                      <a:gd name="connsiteY4" fmla="*/ 2733472 h 4823252"/>
                      <a:gd name="connsiteX5" fmla="*/ 5008218 w 6174281"/>
                      <a:gd name="connsiteY5" fmla="*/ 1116957 h 4823252"/>
                      <a:gd name="connsiteX6" fmla="*/ 6174281 w 6174281"/>
                      <a:gd name="connsiteY6" fmla="*/ 4823252 h 4823252"/>
                      <a:gd name="connsiteX0" fmla="*/ 0 w 6174281"/>
                      <a:gd name="connsiteY0" fmla="*/ 0 h 4823252"/>
                      <a:gd name="connsiteX1" fmla="*/ 1155018 w 6174281"/>
                      <a:gd name="connsiteY1" fmla="*/ 4118499 h 4823252"/>
                      <a:gd name="connsiteX2" fmla="*/ 2230845 w 6174281"/>
                      <a:gd name="connsiteY2" fmla="*/ 2823661 h 4823252"/>
                      <a:gd name="connsiteX3" fmla="*/ 3103159 w 6174281"/>
                      <a:gd name="connsiteY3" fmla="*/ 1537498 h 4823252"/>
                      <a:gd name="connsiteX4" fmla="*/ 3988341 w 6174281"/>
                      <a:gd name="connsiteY4" fmla="*/ 2733472 h 4823252"/>
                      <a:gd name="connsiteX5" fmla="*/ 5008218 w 6174281"/>
                      <a:gd name="connsiteY5" fmla="*/ 1116957 h 4823252"/>
                      <a:gd name="connsiteX6" fmla="*/ 6174281 w 6174281"/>
                      <a:gd name="connsiteY6" fmla="*/ 4823252 h 4823252"/>
                      <a:gd name="connsiteX0" fmla="*/ 0 w 6174281"/>
                      <a:gd name="connsiteY0" fmla="*/ 0 h 4823252"/>
                      <a:gd name="connsiteX1" fmla="*/ 1155018 w 6174281"/>
                      <a:gd name="connsiteY1" fmla="*/ 4118499 h 4823252"/>
                      <a:gd name="connsiteX2" fmla="*/ 2230845 w 6174281"/>
                      <a:gd name="connsiteY2" fmla="*/ 2823661 h 4823252"/>
                      <a:gd name="connsiteX3" fmla="*/ 3103159 w 6174281"/>
                      <a:gd name="connsiteY3" fmla="*/ 1537498 h 4823252"/>
                      <a:gd name="connsiteX4" fmla="*/ 3988341 w 6174281"/>
                      <a:gd name="connsiteY4" fmla="*/ 2733472 h 4823252"/>
                      <a:gd name="connsiteX5" fmla="*/ 5008218 w 6174281"/>
                      <a:gd name="connsiteY5" fmla="*/ 1116957 h 4823252"/>
                      <a:gd name="connsiteX6" fmla="*/ 6174281 w 6174281"/>
                      <a:gd name="connsiteY6" fmla="*/ 4823252 h 4823252"/>
                      <a:gd name="connsiteX0" fmla="*/ 0 w 6174281"/>
                      <a:gd name="connsiteY0" fmla="*/ 0 h 4823252"/>
                      <a:gd name="connsiteX1" fmla="*/ 1155018 w 6174281"/>
                      <a:gd name="connsiteY1" fmla="*/ 4118499 h 4823252"/>
                      <a:gd name="connsiteX2" fmla="*/ 2230845 w 6174281"/>
                      <a:gd name="connsiteY2" fmla="*/ 2823661 h 4823252"/>
                      <a:gd name="connsiteX3" fmla="*/ 3103159 w 6174281"/>
                      <a:gd name="connsiteY3" fmla="*/ 1537498 h 4823252"/>
                      <a:gd name="connsiteX4" fmla="*/ 3988341 w 6174281"/>
                      <a:gd name="connsiteY4" fmla="*/ 2733472 h 4823252"/>
                      <a:gd name="connsiteX5" fmla="*/ 5008218 w 6174281"/>
                      <a:gd name="connsiteY5" fmla="*/ 1116957 h 4823252"/>
                      <a:gd name="connsiteX6" fmla="*/ 6174281 w 6174281"/>
                      <a:gd name="connsiteY6" fmla="*/ 4823252 h 4823252"/>
                      <a:gd name="connsiteX0" fmla="*/ 0 w 6174281"/>
                      <a:gd name="connsiteY0" fmla="*/ 0 h 4823252"/>
                      <a:gd name="connsiteX1" fmla="*/ 1155018 w 6174281"/>
                      <a:gd name="connsiteY1" fmla="*/ 4118499 h 4823252"/>
                      <a:gd name="connsiteX2" fmla="*/ 2163579 w 6174281"/>
                      <a:gd name="connsiteY2" fmla="*/ 2767890 h 4823252"/>
                      <a:gd name="connsiteX3" fmla="*/ 3103159 w 6174281"/>
                      <a:gd name="connsiteY3" fmla="*/ 1537498 h 4823252"/>
                      <a:gd name="connsiteX4" fmla="*/ 3988341 w 6174281"/>
                      <a:gd name="connsiteY4" fmla="*/ 2733472 h 4823252"/>
                      <a:gd name="connsiteX5" fmla="*/ 5008218 w 6174281"/>
                      <a:gd name="connsiteY5" fmla="*/ 1116957 h 4823252"/>
                      <a:gd name="connsiteX6" fmla="*/ 6174281 w 6174281"/>
                      <a:gd name="connsiteY6" fmla="*/ 4823252 h 4823252"/>
                      <a:gd name="connsiteX0" fmla="*/ 0 w 6174281"/>
                      <a:gd name="connsiteY0" fmla="*/ 0 h 4823252"/>
                      <a:gd name="connsiteX1" fmla="*/ 1155018 w 6174281"/>
                      <a:gd name="connsiteY1" fmla="*/ 4118499 h 4823252"/>
                      <a:gd name="connsiteX2" fmla="*/ 2163579 w 6174281"/>
                      <a:gd name="connsiteY2" fmla="*/ 2767890 h 4823252"/>
                      <a:gd name="connsiteX3" fmla="*/ 3103159 w 6174281"/>
                      <a:gd name="connsiteY3" fmla="*/ 1537498 h 4823252"/>
                      <a:gd name="connsiteX4" fmla="*/ 3988341 w 6174281"/>
                      <a:gd name="connsiteY4" fmla="*/ 2733472 h 4823252"/>
                      <a:gd name="connsiteX5" fmla="*/ 5008218 w 6174281"/>
                      <a:gd name="connsiteY5" fmla="*/ 1116957 h 4823252"/>
                      <a:gd name="connsiteX6" fmla="*/ 6174281 w 6174281"/>
                      <a:gd name="connsiteY6" fmla="*/ 4823252 h 4823252"/>
                      <a:gd name="connsiteX0" fmla="*/ 0 w 6174281"/>
                      <a:gd name="connsiteY0" fmla="*/ 0 h 4823252"/>
                      <a:gd name="connsiteX1" fmla="*/ 1155018 w 6174281"/>
                      <a:gd name="connsiteY1" fmla="*/ 4118499 h 4823252"/>
                      <a:gd name="connsiteX2" fmla="*/ 2163579 w 6174281"/>
                      <a:gd name="connsiteY2" fmla="*/ 2767890 h 4823252"/>
                      <a:gd name="connsiteX3" fmla="*/ 3103159 w 6174281"/>
                      <a:gd name="connsiteY3" fmla="*/ 1537498 h 4823252"/>
                      <a:gd name="connsiteX4" fmla="*/ 3988341 w 6174281"/>
                      <a:gd name="connsiteY4" fmla="*/ 2733472 h 4823252"/>
                      <a:gd name="connsiteX5" fmla="*/ 5008218 w 6174281"/>
                      <a:gd name="connsiteY5" fmla="*/ 1116957 h 4823252"/>
                      <a:gd name="connsiteX6" fmla="*/ 6174281 w 6174281"/>
                      <a:gd name="connsiteY6" fmla="*/ 4823252 h 4823252"/>
                      <a:gd name="connsiteX0" fmla="*/ 0 w 6174281"/>
                      <a:gd name="connsiteY0" fmla="*/ 0 h 4823252"/>
                      <a:gd name="connsiteX1" fmla="*/ 1155018 w 6174281"/>
                      <a:gd name="connsiteY1" fmla="*/ 4118499 h 4823252"/>
                      <a:gd name="connsiteX2" fmla="*/ 2163579 w 6174281"/>
                      <a:gd name="connsiteY2" fmla="*/ 2767890 h 4823252"/>
                      <a:gd name="connsiteX3" fmla="*/ 3103159 w 6174281"/>
                      <a:gd name="connsiteY3" fmla="*/ 1537498 h 4823252"/>
                      <a:gd name="connsiteX4" fmla="*/ 3988341 w 6174281"/>
                      <a:gd name="connsiteY4" fmla="*/ 2733472 h 4823252"/>
                      <a:gd name="connsiteX5" fmla="*/ 5008218 w 6174281"/>
                      <a:gd name="connsiteY5" fmla="*/ 1116957 h 4823252"/>
                      <a:gd name="connsiteX6" fmla="*/ 6174281 w 6174281"/>
                      <a:gd name="connsiteY6" fmla="*/ 4823252 h 4823252"/>
                      <a:gd name="connsiteX0" fmla="*/ 0 w 6174281"/>
                      <a:gd name="connsiteY0" fmla="*/ 0 h 4823252"/>
                      <a:gd name="connsiteX1" fmla="*/ 1155018 w 6174281"/>
                      <a:gd name="connsiteY1" fmla="*/ 4118499 h 4823252"/>
                      <a:gd name="connsiteX2" fmla="*/ 2163579 w 6174281"/>
                      <a:gd name="connsiteY2" fmla="*/ 2767890 h 4823252"/>
                      <a:gd name="connsiteX3" fmla="*/ 3103159 w 6174281"/>
                      <a:gd name="connsiteY3" fmla="*/ 1537498 h 4823252"/>
                      <a:gd name="connsiteX4" fmla="*/ 3988341 w 6174281"/>
                      <a:gd name="connsiteY4" fmla="*/ 2733472 h 4823252"/>
                      <a:gd name="connsiteX5" fmla="*/ 5008218 w 6174281"/>
                      <a:gd name="connsiteY5" fmla="*/ 1116957 h 4823252"/>
                      <a:gd name="connsiteX6" fmla="*/ 6174281 w 6174281"/>
                      <a:gd name="connsiteY6" fmla="*/ 4823252 h 4823252"/>
                      <a:gd name="connsiteX0" fmla="*/ 0 w 6174281"/>
                      <a:gd name="connsiteY0" fmla="*/ 0 h 4823252"/>
                      <a:gd name="connsiteX1" fmla="*/ 1155018 w 6174281"/>
                      <a:gd name="connsiteY1" fmla="*/ 4118499 h 4823252"/>
                      <a:gd name="connsiteX2" fmla="*/ 3103159 w 6174281"/>
                      <a:gd name="connsiteY2" fmla="*/ 1537498 h 4823252"/>
                      <a:gd name="connsiteX3" fmla="*/ 3988341 w 6174281"/>
                      <a:gd name="connsiteY3" fmla="*/ 2733472 h 4823252"/>
                      <a:gd name="connsiteX4" fmla="*/ 5008218 w 6174281"/>
                      <a:gd name="connsiteY4" fmla="*/ 1116957 h 4823252"/>
                      <a:gd name="connsiteX5" fmla="*/ 6174281 w 6174281"/>
                      <a:gd name="connsiteY5" fmla="*/ 4823252 h 4823252"/>
                      <a:gd name="connsiteX0" fmla="*/ 0 w 6174281"/>
                      <a:gd name="connsiteY0" fmla="*/ 0 h 4823252"/>
                      <a:gd name="connsiteX1" fmla="*/ 1155018 w 6174281"/>
                      <a:gd name="connsiteY1" fmla="*/ 4118499 h 4823252"/>
                      <a:gd name="connsiteX2" fmla="*/ 3103159 w 6174281"/>
                      <a:gd name="connsiteY2" fmla="*/ 1537498 h 4823252"/>
                      <a:gd name="connsiteX3" fmla="*/ 3988341 w 6174281"/>
                      <a:gd name="connsiteY3" fmla="*/ 2733472 h 4823252"/>
                      <a:gd name="connsiteX4" fmla="*/ 5008218 w 6174281"/>
                      <a:gd name="connsiteY4" fmla="*/ 1116957 h 4823252"/>
                      <a:gd name="connsiteX5" fmla="*/ 6174281 w 6174281"/>
                      <a:gd name="connsiteY5" fmla="*/ 4823252 h 4823252"/>
                      <a:gd name="connsiteX0" fmla="*/ 0 w 6174281"/>
                      <a:gd name="connsiteY0" fmla="*/ 0 h 4823252"/>
                      <a:gd name="connsiteX1" fmla="*/ 1155018 w 6174281"/>
                      <a:gd name="connsiteY1" fmla="*/ 4118499 h 4823252"/>
                      <a:gd name="connsiteX2" fmla="*/ 3103159 w 6174281"/>
                      <a:gd name="connsiteY2" fmla="*/ 1537498 h 4823252"/>
                      <a:gd name="connsiteX3" fmla="*/ 3988341 w 6174281"/>
                      <a:gd name="connsiteY3" fmla="*/ 2733472 h 4823252"/>
                      <a:gd name="connsiteX4" fmla="*/ 5008218 w 6174281"/>
                      <a:gd name="connsiteY4" fmla="*/ 1116957 h 4823252"/>
                      <a:gd name="connsiteX5" fmla="*/ 6174281 w 6174281"/>
                      <a:gd name="connsiteY5" fmla="*/ 4823252 h 4823252"/>
                      <a:gd name="connsiteX0" fmla="*/ 0 w 6174281"/>
                      <a:gd name="connsiteY0" fmla="*/ 0 h 4823252"/>
                      <a:gd name="connsiteX1" fmla="*/ 1155018 w 6174281"/>
                      <a:gd name="connsiteY1" fmla="*/ 4118499 h 4823252"/>
                      <a:gd name="connsiteX2" fmla="*/ 3103159 w 6174281"/>
                      <a:gd name="connsiteY2" fmla="*/ 1537498 h 4823252"/>
                      <a:gd name="connsiteX3" fmla="*/ 3988341 w 6174281"/>
                      <a:gd name="connsiteY3" fmla="*/ 2733472 h 4823252"/>
                      <a:gd name="connsiteX4" fmla="*/ 5008218 w 6174281"/>
                      <a:gd name="connsiteY4" fmla="*/ 1116957 h 4823252"/>
                      <a:gd name="connsiteX5" fmla="*/ 6174281 w 6174281"/>
                      <a:gd name="connsiteY5" fmla="*/ 4823252 h 4823252"/>
                      <a:gd name="connsiteX0" fmla="*/ 0 w 6174281"/>
                      <a:gd name="connsiteY0" fmla="*/ 0 h 4823252"/>
                      <a:gd name="connsiteX1" fmla="*/ 1155018 w 6174281"/>
                      <a:gd name="connsiteY1" fmla="*/ 4118499 h 4823252"/>
                      <a:gd name="connsiteX2" fmla="*/ 3103159 w 6174281"/>
                      <a:gd name="connsiteY2" fmla="*/ 1537498 h 4823252"/>
                      <a:gd name="connsiteX3" fmla="*/ 3988341 w 6174281"/>
                      <a:gd name="connsiteY3" fmla="*/ 2733472 h 4823252"/>
                      <a:gd name="connsiteX4" fmla="*/ 5008218 w 6174281"/>
                      <a:gd name="connsiteY4" fmla="*/ 1116957 h 4823252"/>
                      <a:gd name="connsiteX5" fmla="*/ 6174281 w 6174281"/>
                      <a:gd name="connsiteY5" fmla="*/ 4823252 h 4823252"/>
                      <a:gd name="connsiteX0" fmla="*/ 0 w 6174281"/>
                      <a:gd name="connsiteY0" fmla="*/ 0 h 4823252"/>
                      <a:gd name="connsiteX1" fmla="*/ 1155018 w 6174281"/>
                      <a:gd name="connsiteY1" fmla="*/ 4118499 h 4823252"/>
                      <a:gd name="connsiteX2" fmla="*/ 3103159 w 6174281"/>
                      <a:gd name="connsiteY2" fmla="*/ 1537498 h 4823252"/>
                      <a:gd name="connsiteX3" fmla="*/ 3988341 w 6174281"/>
                      <a:gd name="connsiteY3" fmla="*/ 2733472 h 4823252"/>
                      <a:gd name="connsiteX4" fmla="*/ 5008218 w 6174281"/>
                      <a:gd name="connsiteY4" fmla="*/ 1116957 h 4823252"/>
                      <a:gd name="connsiteX5" fmla="*/ 6174281 w 6174281"/>
                      <a:gd name="connsiteY5" fmla="*/ 4823252 h 4823252"/>
                      <a:gd name="connsiteX0" fmla="*/ 0 w 6174281"/>
                      <a:gd name="connsiteY0" fmla="*/ 0 h 4823252"/>
                      <a:gd name="connsiteX1" fmla="*/ 1155018 w 6174281"/>
                      <a:gd name="connsiteY1" fmla="*/ 4118499 h 4823252"/>
                      <a:gd name="connsiteX2" fmla="*/ 3103159 w 6174281"/>
                      <a:gd name="connsiteY2" fmla="*/ 1537498 h 4823252"/>
                      <a:gd name="connsiteX3" fmla="*/ 3988341 w 6174281"/>
                      <a:gd name="connsiteY3" fmla="*/ 2733472 h 4823252"/>
                      <a:gd name="connsiteX4" fmla="*/ 5008218 w 6174281"/>
                      <a:gd name="connsiteY4" fmla="*/ 1116957 h 4823252"/>
                      <a:gd name="connsiteX5" fmla="*/ 6174281 w 6174281"/>
                      <a:gd name="connsiteY5" fmla="*/ 4823252 h 4823252"/>
                      <a:gd name="connsiteX0" fmla="*/ 0 w 6174281"/>
                      <a:gd name="connsiteY0" fmla="*/ 0 h 4823252"/>
                      <a:gd name="connsiteX1" fmla="*/ 1155018 w 6174281"/>
                      <a:gd name="connsiteY1" fmla="*/ 4118499 h 4823252"/>
                      <a:gd name="connsiteX2" fmla="*/ 3103159 w 6174281"/>
                      <a:gd name="connsiteY2" fmla="*/ 1537498 h 4823252"/>
                      <a:gd name="connsiteX3" fmla="*/ 3988341 w 6174281"/>
                      <a:gd name="connsiteY3" fmla="*/ 2733472 h 4823252"/>
                      <a:gd name="connsiteX4" fmla="*/ 5008218 w 6174281"/>
                      <a:gd name="connsiteY4" fmla="*/ 1116957 h 4823252"/>
                      <a:gd name="connsiteX5" fmla="*/ 6174281 w 6174281"/>
                      <a:gd name="connsiteY5" fmla="*/ 4823252 h 482325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6174281" h="4823252">
                        <a:moveTo>
                          <a:pt x="0" y="0"/>
                        </a:moveTo>
                        <a:cubicBezTo>
                          <a:pt x="402383" y="271751"/>
                          <a:pt x="600453" y="4206169"/>
                          <a:pt x="1155018" y="4118499"/>
                        </a:cubicBezTo>
                        <a:cubicBezTo>
                          <a:pt x="1709583" y="4030829"/>
                          <a:pt x="2757997" y="1535958"/>
                          <a:pt x="3103159" y="1537498"/>
                        </a:cubicBezTo>
                        <a:cubicBezTo>
                          <a:pt x="3448321" y="1539038"/>
                          <a:pt x="3723149" y="2738495"/>
                          <a:pt x="3988341" y="2733472"/>
                        </a:cubicBezTo>
                        <a:cubicBezTo>
                          <a:pt x="4253533" y="2728449"/>
                          <a:pt x="4670929" y="1040989"/>
                          <a:pt x="5008218" y="1116957"/>
                        </a:cubicBezTo>
                        <a:cubicBezTo>
                          <a:pt x="5678023" y="1192925"/>
                          <a:pt x="6007100" y="3909212"/>
                          <a:pt x="6174281" y="4823252"/>
                        </a:cubicBezTo>
                      </a:path>
                    </a:pathLst>
                  </a:custGeom>
                  <a:noFill/>
                  <a:ln w="25400">
                    <a:solidFill>
                      <a:schemeClr val="tx2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 sz="2000" dirty="0"/>
                  </a:p>
                </p:txBody>
              </p:sp>
              <p:sp>
                <p:nvSpPr>
                  <p:cNvPr id="104" name="Forme libre : forme 103">
                    <a:extLst>
                      <a:ext uri="{FF2B5EF4-FFF2-40B4-BE49-F238E27FC236}">
                        <a16:creationId xmlns:a16="http://schemas.microsoft.com/office/drawing/2014/main" id="{EBA52216-34B7-D791-9BFE-6783D515F103}"/>
                      </a:ext>
                    </a:extLst>
                  </p:cNvPr>
                  <p:cNvSpPr/>
                  <p:nvPr/>
                </p:nvSpPr>
                <p:spPr>
                  <a:xfrm>
                    <a:off x="977513" y="2525675"/>
                    <a:ext cx="7723762" cy="3663817"/>
                  </a:xfrm>
                  <a:custGeom>
                    <a:avLst/>
                    <a:gdLst>
                      <a:gd name="connsiteX0" fmla="*/ 0 w 7704306"/>
                      <a:gd name="connsiteY0" fmla="*/ 3496898 h 4051375"/>
                      <a:gd name="connsiteX1" fmla="*/ 1167319 w 7704306"/>
                      <a:gd name="connsiteY1" fmla="*/ 3389894 h 4051375"/>
                      <a:gd name="connsiteX2" fmla="*/ 3346315 w 7704306"/>
                      <a:gd name="connsiteY2" fmla="*/ 1045528 h 4051375"/>
                      <a:gd name="connsiteX3" fmla="*/ 4980562 w 7704306"/>
                      <a:gd name="connsiteY3" fmla="*/ 82490 h 4051375"/>
                      <a:gd name="connsiteX4" fmla="*/ 6605081 w 7704306"/>
                      <a:gd name="connsiteY4" fmla="*/ 500779 h 4051375"/>
                      <a:gd name="connsiteX5" fmla="*/ 7704306 w 7704306"/>
                      <a:gd name="connsiteY5" fmla="*/ 4051375 h 4051375"/>
                      <a:gd name="connsiteX6" fmla="*/ 7704306 w 7704306"/>
                      <a:gd name="connsiteY6" fmla="*/ 4051375 h 4051375"/>
                      <a:gd name="connsiteX7" fmla="*/ 7704306 w 7704306"/>
                      <a:gd name="connsiteY7" fmla="*/ 4051375 h 4051375"/>
                      <a:gd name="connsiteX8" fmla="*/ 7704306 w 7704306"/>
                      <a:gd name="connsiteY8" fmla="*/ 4051375 h 4051375"/>
                      <a:gd name="connsiteX0" fmla="*/ 0 w 7743217"/>
                      <a:gd name="connsiteY0" fmla="*/ 3496898 h 4051375"/>
                      <a:gd name="connsiteX1" fmla="*/ 1206230 w 7743217"/>
                      <a:gd name="connsiteY1" fmla="*/ 3389894 h 4051375"/>
                      <a:gd name="connsiteX2" fmla="*/ 3385226 w 7743217"/>
                      <a:gd name="connsiteY2" fmla="*/ 1045528 h 4051375"/>
                      <a:gd name="connsiteX3" fmla="*/ 5019473 w 7743217"/>
                      <a:gd name="connsiteY3" fmla="*/ 82490 h 4051375"/>
                      <a:gd name="connsiteX4" fmla="*/ 6643992 w 7743217"/>
                      <a:gd name="connsiteY4" fmla="*/ 500779 h 4051375"/>
                      <a:gd name="connsiteX5" fmla="*/ 7743217 w 7743217"/>
                      <a:gd name="connsiteY5" fmla="*/ 4051375 h 4051375"/>
                      <a:gd name="connsiteX6" fmla="*/ 7743217 w 7743217"/>
                      <a:gd name="connsiteY6" fmla="*/ 4051375 h 4051375"/>
                      <a:gd name="connsiteX7" fmla="*/ 7743217 w 7743217"/>
                      <a:gd name="connsiteY7" fmla="*/ 4051375 h 4051375"/>
                      <a:gd name="connsiteX8" fmla="*/ 7743217 w 7743217"/>
                      <a:gd name="connsiteY8" fmla="*/ 4051375 h 4051375"/>
                      <a:gd name="connsiteX0" fmla="*/ 0 w 7743217"/>
                      <a:gd name="connsiteY0" fmla="*/ 3496898 h 4051375"/>
                      <a:gd name="connsiteX1" fmla="*/ 1206230 w 7743217"/>
                      <a:gd name="connsiteY1" fmla="*/ 3389894 h 4051375"/>
                      <a:gd name="connsiteX2" fmla="*/ 3385226 w 7743217"/>
                      <a:gd name="connsiteY2" fmla="*/ 1045528 h 4051375"/>
                      <a:gd name="connsiteX3" fmla="*/ 5019473 w 7743217"/>
                      <a:gd name="connsiteY3" fmla="*/ 82490 h 4051375"/>
                      <a:gd name="connsiteX4" fmla="*/ 6643992 w 7743217"/>
                      <a:gd name="connsiteY4" fmla="*/ 500779 h 4051375"/>
                      <a:gd name="connsiteX5" fmla="*/ 7743217 w 7743217"/>
                      <a:gd name="connsiteY5" fmla="*/ 4051375 h 4051375"/>
                      <a:gd name="connsiteX6" fmla="*/ 7743217 w 7743217"/>
                      <a:gd name="connsiteY6" fmla="*/ 4051375 h 4051375"/>
                      <a:gd name="connsiteX7" fmla="*/ 7743217 w 7743217"/>
                      <a:gd name="connsiteY7" fmla="*/ 4051375 h 4051375"/>
                      <a:gd name="connsiteX8" fmla="*/ 7743217 w 7743217"/>
                      <a:gd name="connsiteY8" fmla="*/ 4051375 h 4051375"/>
                      <a:gd name="connsiteX0" fmla="*/ 0 w 7743217"/>
                      <a:gd name="connsiteY0" fmla="*/ 3496898 h 4051375"/>
                      <a:gd name="connsiteX1" fmla="*/ 1206230 w 7743217"/>
                      <a:gd name="connsiteY1" fmla="*/ 3389894 h 4051375"/>
                      <a:gd name="connsiteX2" fmla="*/ 3385226 w 7743217"/>
                      <a:gd name="connsiteY2" fmla="*/ 1045528 h 4051375"/>
                      <a:gd name="connsiteX3" fmla="*/ 5019473 w 7743217"/>
                      <a:gd name="connsiteY3" fmla="*/ 82490 h 4051375"/>
                      <a:gd name="connsiteX4" fmla="*/ 6643992 w 7743217"/>
                      <a:gd name="connsiteY4" fmla="*/ 500779 h 4051375"/>
                      <a:gd name="connsiteX5" fmla="*/ 7743217 w 7743217"/>
                      <a:gd name="connsiteY5" fmla="*/ 4051375 h 4051375"/>
                      <a:gd name="connsiteX6" fmla="*/ 7743217 w 7743217"/>
                      <a:gd name="connsiteY6" fmla="*/ 4051375 h 4051375"/>
                      <a:gd name="connsiteX7" fmla="*/ 7743217 w 7743217"/>
                      <a:gd name="connsiteY7" fmla="*/ 4051375 h 4051375"/>
                      <a:gd name="connsiteX8" fmla="*/ 7743217 w 7743217"/>
                      <a:gd name="connsiteY8" fmla="*/ 4051375 h 4051375"/>
                      <a:gd name="connsiteX0" fmla="*/ 0 w 7743217"/>
                      <a:gd name="connsiteY0" fmla="*/ 3496898 h 4051375"/>
                      <a:gd name="connsiteX1" fmla="*/ 1206230 w 7743217"/>
                      <a:gd name="connsiteY1" fmla="*/ 3389894 h 4051375"/>
                      <a:gd name="connsiteX2" fmla="*/ 3385226 w 7743217"/>
                      <a:gd name="connsiteY2" fmla="*/ 1045528 h 4051375"/>
                      <a:gd name="connsiteX3" fmla="*/ 5019473 w 7743217"/>
                      <a:gd name="connsiteY3" fmla="*/ 82490 h 4051375"/>
                      <a:gd name="connsiteX4" fmla="*/ 6643992 w 7743217"/>
                      <a:gd name="connsiteY4" fmla="*/ 500779 h 4051375"/>
                      <a:gd name="connsiteX5" fmla="*/ 7743217 w 7743217"/>
                      <a:gd name="connsiteY5" fmla="*/ 4051375 h 4051375"/>
                      <a:gd name="connsiteX6" fmla="*/ 7743217 w 7743217"/>
                      <a:gd name="connsiteY6" fmla="*/ 4051375 h 4051375"/>
                      <a:gd name="connsiteX7" fmla="*/ 7743217 w 7743217"/>
                      <a:gd name="connsiteY7" fmla="*/ 4051375 h 4051375"/>
                      <a:gd name="connsiteX8" fmla="*/ 7743217 w 7743217"/>
                      <a:gd name="connsiteY8" fmla="*/ 4051375 h 4051375"/>
                      <a:gd name="connsiteX0" fmla="*/ 0 w 7743217"/>
                      <a:gd name="connsiteY0" fmla="*/ 3470452 h 4024929"/>
                      <a:gd name="connsiteX1" fmla="*/ 1206230 w 7743217"/>
                      <a:gd name="connsiteY1" fmla="*/ 3363448 h 4024929"/>
                      <a:gd name="connsiteX2" fmla="*/ 3560324 w 7743217"/>
                      <a:gd name="connsiteY2" fmla="*/ 649431 h 4024929"/>
                      <a:gd name="connsiteX3" fmla="*/ 5019473 w 7743217"/>
                      <a:gd name="connsiteY3" fmla="*/ 56044 h 4024929"/>
                      <a:gd name="connsiteX4" fmla="*/ 6643992 w 7743217"/>
                      <a:gd name="connsiteY4" fmla="*/ 474333 h 4024929"/>
                      <a:gd name="connsiteX5" fmla="*/ 7743217 w 7743217"/>
                      <a:gd name="connsiteY5" fmla="*/ 4024929 h 4024929"/>
                      <a:gd name="connsiteX6" fmla="*/ 7743217 w 7743217"/>
                      <a:gd name="connsiteY6" fmla="*/ 4024929 h 4024929"/>
                      <a:gd name="connsiteX7" fmla="*/ 7743217 w 7743217"/>
                      <a:gd name="connsiteY7" fmla="*/ 4024929 h 4024929"/>
                      <a:gd name="connsiteX8" fmla="*/ 7743217 w 7743217"/>
                      <a:gd name="connsiteY8" fmla="*/ 4024929 h 4024929"/>
                      <a:gd name="connsiteX0" fmla="*/ 0 w 7743217"/>
                      <a:gd name="connsiteY0" fmla="*/ 3466313 h 4020790"/>
                      <a:gd name="connsiteX1" fmla="*/ 1206230 w 7743217"/>
                      <a:gd name="connsiteY1" fmla="*/ 3359309 h 4020790"/>
                      <a:gd name="connsiteX2" fmla="*/ 3560324 w 7743217"/>
                      <a:gd name="connsiteY2" fmla="*/ 645292 h 4020790"/>
                      <a:gd name="connsiteX3" fmla="*/ 5019473 w 7743217"/>
                      <a:gd name="connsiteY3" fmla="*/ 51905 h 4020790"/>
                      <a:gd name="connsiteX4" fmla="*/ 6643992 w 7743217"/>
                      <a:gd name="connsiteY4" fmla="*/ 470194 h 4020790"/>
                      <a:gd name="connsiteX5" fmla="*/ 7743217 w 7743217"/>
                      <a:gd name="connsiteY5" fmla="*/ 4020790 h 4020790"/>
                      <a:gd name="connsiteX6" fmla="*/ 7743217 w 7743217"/>
                      <a:gd name="connsiteY6" fmla="*/ 4020790 h 4020790"/>
                      <a:gd name="connsiteX7" fmla="*/ 7743217 w 7743217"/>
                      <a:gd name="connsiteY7" fmla="*/ 4020790 h 4020790"/>
                      <a:gd name="connsiteX8" fmla="*/ 7743217 w 7743217"/>
                      <a:gd name="connsiteY8" fmla="*/ 4020790 h 4020790"/>
                      <a:gd name="connsiteX0" fmla="*/ 0 w 7743217"/>
                      <a:gd name="connsiteY0" fmla="*/ 3757777 h 4312254"/>
                      <a:gd name="connsiteX1" fmla="*/ 1206230 w 7743217"/>
                      <a:gd name="connsiteY1" fmla="*/ 3650773 h 4312254"/>
                      <a:gd name="connsiteX2" fmla="*/ 3560324 w 7743217"/>
                      <a:gd name="connsiteY2" fmla="*/ 936756 h 4312254"/>
                      <a:gd name="connsiteX3" fmla="*/ 4990290 w 7743217"/>
                      <a:gd name="connsiteY3" fmla="*/ 2901 h 4312254"/>
                      <a:gd name="connsiteX4" fmla="*/ 6643992 w 7743217"/>
                      <a:gd name="connsiteY4" fmla="*/ 761658 h 4312254"/>
                      <a:gd name="connsiteX5" fmla="*/ 7743217 w 7743217"/>
                      <a:gd name="connsiteY5" fmla="*/ 4312254 h 4312254"/>
                      <a:gd name="connsiteX6" fmla="*/ 7743217 w 7743217"/>
                      <a:gd name="connsiteY6" fmla="*/ 4312254 h 4312254"/>
                      <a:gd name="connsiteX7" fmla="*/ 7743217 w 7743217"/>
                      <a:gd name="connsiteY7" fmla="*/ 4312254 h 4312254"/>
                      <a:gd name="connsiteX8" fmla="*/ 7743217 w 7743217"/>
                      <a:gd name="connsiteY8" fmla="*/ 4312254 h 4312254"/>
                      <a:gd name="connsiteX0" fmla="*/ 0 w 7743217"/>
                      <a:gd name="connsiteY0" fmla="*/ 3755142 h 4309619"/>
                      <a:gd name="connsiteX1" fmla="*/ 1206230 w 7743217"/>
                      <a:gd name="connsiteY1" fmla="*/ 3648138 h 4309619"/>
                      <a:gd name="connsiteX2" fmla="*/ 3560324 w 7743217"/>
                      <a:gd name="connsiteY2" fmla="*/ 934121 h 4309619"/>
                      <a:gd name="connsiteX3" fmla="*/ 4990290 w 7743217"/>
                      <a:gd name="connsiteY3" fmla="*/ 266 h 4309619"/>
                      <a:gd name="connsiteX4" fmla="*/ 6439711 w 7743217"/>
                      <a:gd name="connsiteY4" fmla="*/ 885483 h 4309619"/>
                      <a:gd name="connsiteX5" fmla="*/ 7743217 w 7743217"/>
                      <a:gd name="connsiteY5" fmla="*/ 4309619 h 4309619"/>
                      <a:gd name="connsiteX6" fmla="*/ 7743217 w 7743217"/>
                      <a:gd name="connsiteY6" fmla="*/ 4309619 h 4309619"/>
                      <a:gd name="connsiteX7" fmla="*/ 7743217 w 7743217"/>
                      <a:gd name="connsiteY7" fmla="*/ 4309619 h 4309619"/>
                      <a:gd name="connsiteX8" fmla="*/ 7743217 w 7743217"/>
                      <a:gd name="connsiteY8" fmla="*/ 4309619 h 4309619"/>
                      <a:gd name="connsiteX0" fmla="*/ 0 w 7519481"/>
                      <a:gd name="connsiteY0" fmla="*/ 4017789 h 4309619"/>
                      <a:gd name="connsiteX1" fmla="*/ 982494 w 7519481"/>
                      <a:gd name="connsiteY1" fmla="*/ 3648138 h 4309619"/>
                      <a:gd name="connsiteX2" fmla="*/ 3336588 w 7519481"/>
                      <a:gd name="connsiteY2" fmla="*/ 934121 h 4309619"/>
                      <a:gd name="connsiteX3" fmla="*/ 4766554 w 7519481"/>
                      <a:gd name="connsiteY3" fmla="*/ 266 h 4309619"/>
                      <a:gd name="connsiteX4" fmla="*/ 6215975 w 7519481"/>
                      <a:gd name="connsiteY4" fmla="*/ 885483 h 4309619"/>
                      <a:gd name="connsiteX5" fmla="*/ 7519481 w 7519481"/>
                      <a:gd name="connsiteY5" fmla="*/ 4309619 h 4309619"/>
                      <a:gd name="connsiteX6" fmla="*/ 7519481 w 7519481"/>
                      <a:gd name="connsiteY6" fmla="*/ 4309619 h 4309619"/>
                      <a:gd name="connsiteX7" fmla="*/ 7519481 w 7519481"/>
                      <a:gd name="connsiteY7" fmla="*/ 4309619 h 4309619"/>
                      <a:gd name="connsiteX8" fmla="*/ 7519481 w 7519481"/>
                      <a:gd name="connsiteY8" fmla="*/ 4309619 h 4309619"/>
                      <a:gd name="connsiteX0" fmla="*/ 0 w 7519481"/>
                      <a:gd name="connsiteY0" fmla="*/ 4017789 h 4309619"/>
                      <a:gd name="connsiteX1" fmla="*/ 982494 w 7519481"/>
                      <a:gd name="connsiteY1" fmla="*/ 3648138 h 4309619"/>
                      <a:gd name="connsiteX2" fmla="*/ 3336588 w 7519481"/>
                      <a:gd name="connsiteY2" fmla="*/ 934121 h 4309619"/>
                      <a:gd name="connsiteX3" fmla="*/ 4766554 w 7519481"/>
                      <a:gd name="connsiteY3" fmla="*/ 266 h 4309619"/>
                      <a:gd name="connsiteX4" fmla="*/ 6215975 w 7519481"/>
                      <a:gd name="connsiteY4" fmla="*/ 885483 h 4309619"/>
                      <a:gd name="connsiteX5" fmla="*/ 7519481 w 7519481"/>
                      <a:gd name="connsiteY5" fmla="*/ 4309619 h 4309619"/>
                      <a:gd name="connsiteX6" fmla="*/ 7519481 w 7519481"/>
                      <a:gd name="connsiteY6" fmla="*/ 4309619 h 4309619"/>
                      <a:gd name="connsiteX7" fmla="*/ 7519481 w 7519481"/>
                      <a:gd name="connsiteY7" fmla="*/ 4309619 h 4309619"/>
                      <a:gd name="connsiteX8" fmla="*/ 7519481 w 7519481"/>
                      <a:gd name="connsiteY8" fmla="*/ 4309619 h 4309619"/>
                      <a:gd name="connsiteX0" fmla="*/ 0 w 7519481"/>
                      <a:gd name="connsiteY0" fmla="*/ 4017789 h 4309619"/>
                      <a:gd name="connsiteX1" fmla="*/ 1391056 w 7519481"/>
                      <a:gd name="connsiteY1" fmla="*/ 3171482 h 4309619"/>
                      <a:gd name="connsiteX2" fmla="*/ 3336588 w 7519481"/>
                      <a:gd name="connsiteY2" fmla="*/ 934121 h 4309619"/>
                      <a:gd name="connsiteX3" fmla="*/ 4766554 w 7519481"/>
                      <a:gd name="connsiteY3" fmla="*/ 266 h 4309619"/>
                      <a:gd name="connsiteX4" fmla="*/ 6215975 w 7519481"/>
                      <a:gd name="connsiteY4" fmla="*/ 885483 h 4309619"/>
                      <a:gd name="connsiteX5" fmla="*/ 7519481 w 7519481"/>
                      <a:gd name="connsiteY5" fmla="*/ 4309619 h 4309619"/>
                      <a:gd name="connsiteX6" fmla="*/ 7519481 w 7519481"/>
                      <a:gd name="connsiteY6" fmla="*/ 4309619 h 4309619"/>
                      <a:gd name="connsiteX7" fmla="*/ 7519481 w 7519481"/>
                      <a:gd name="connsiteY7" fmla="*/ 4309619 h 4309619"/>
                      <a:gd name="connsiteX8" fmla="*/ 7519481 w 7519481"/>
                      <a:gd name="connsiteY8" fmla="*/ 4309619 h 4309619"/>
                      <a:gd name="connsiteX0" fmla="*/ 0 w 7519481"/>
                      <a:gd name="connsiteY0" fmla="*/ 4017789 h 4309619"/>
                      <a:gd name="connsiteX1" fmla="*/ 1391056 w 7519481"/>
                      <a:gd name="connsiteY1" fmla="*/ 3171482 h 4309619"/>
                      <a:gd name="connsiteX2" fmla="*/ 3336588 w 7519481"/>
                      <a:gd name="connsiteY2" fmla="*/ 934121 h 4309619"/>
                      <a:gd name="connsiteX3" fmla="*/ 4766554 w 7519481"/>
                      <a:gd name="connsiteY3" fmla="*/ 266 h 4309619"/>
                      <a:gd name="connsiteX4" fmla="*/ 6215975 w 7519481"/>
                      <a:gd name="connsiteY4" fmla="*/ 885483 h 4309619"/>
                      <a:gd name="connsiteX5" fmla="*/ 7519481 w 7519481"/>
                      <a:gd name="connsiteY5" fmla="*/ 4309619 h 4309619"/>
                      <a:gd name="connsiteX6" fmla="*/ 7519481 w 7519481"/>
                      <a:gd name="connsiteY6" fmla="*/ 4309619 h 4309619"/>
                      <a:gd name="connsiteX7" fmla="*/ 7519481 w 7519481"/>
                      <a:gd name="connsiteY7" fmla="*/ 4309619 h 4309619"/>
                      <a:gd name="connsiteX8" fmla="*/ 7519481 w 7519481"/>
                      <a:gd name="connsiteY8" fmla="*/ 4309619 h 4309619"/>
                      <a:gd name="connsiteX0" fmla="*/ 0 w 7519481"/>
                      <a:gd name="connsiteY0" fmla="*/ 4017789 h 4309619"/>
                      <a:gd name="connsiteX1" fmla="*/ 1653703 w 7519481"/>
                      <a:gd name="connsiteY1" fmla="*/ 3190937 h 4309619"/>
                      <a:gd name="connsiteX2" fmla="*/ 3336588 w 7519481"/>
                      <a:gd name="connsiteY2" fmla="*/ 934121 h 4309619"/>
                      <a:gd name="connsiteX3" fmla="*/ 4766554 w 7519481"/>
                      <a:gd name="connsiteY3" fmla="*/ 266 h 4309619"/>
                      <a:gd name="connsiteX4" fmla="*/ 6215975 w 7519481"/>
                      <a:gd name="connsiteY4" fmla="*/ 885483 h 4309619"/>
                      <a:gd name="connsiteX5" fmla="*/ 7519481 w 7519481"/>
                      <a:gd name="connsiteY5" fmla="*/ 4309619 h 4309619"/>
                      <a:gd name="connsiteX6" fmla="*/ 7519481 w 7519481"/>
                      <a:gd name="connsiteY6" fmla="*/ 4309619 h 4309619"/>
                      <a:gd name="connsiteX7" fmla="*/ 7519481 w 7519481"/>
                      <a:gd name="connsiteY7" fmla="*/ 4309619 h 4309619"/>
                      <a:gd name="connsiteX8" fmla="*/ 7519481 w 7519481"/>
                      <a:gd name="connsiteY8" fmla="*/ 4309619 h 4309619"/>
                      <a:gd name="connsiteX0" fmla="*/ 0 w 7519481"/>
                      <a:gd name="connsiteY0" fmla="*/ 4017789 h 4309619"/>
                      <a:gd name="connsiteX1" fmla="*/ 1653703 w 7519481"/>
                      <a:gd name="connsiteY1" fmla="*/ 3190937 h 4309619"/>
                      <a:gd name="connsiteX2" fmla="*/ 3900792 w 7519481"/>
                      <a:gd name="connsiteY2" fmla="*/ 934121 h 4309619"/>
                      <a:gd name="connsiteX3" fmla="*/ 4766554 w 7519481"/>
                      <a:gd name="connsiteY3" fmla="*/ 266 h 4309619"/>
                      <a:gd name="connsiteX4" fmla="*/ 6215975 w 7519481"/>
                      <a:gd name="connsiteY4" fmla="*/ 885483 h 4309619"/>
                      <a:gd name="connsiteX5" fmla="*/ 7519481 w 7519481"/>
                      <a:gd name="connsiteY5" fmla="*/ 4309619 h 4309619"/>
                      <a:gd name="connsiteX6" fmla="*/ 7519481 w 7519481"/>
                      <a:gd name="connsiteY6" fmla="*/ 4309619 h 4309619"/>
                      <a:gd name="connsiteX7" fmla="*/ 7519481 w 7519481"/>
                      <a:gd name="connsiteY7" fmla="*/ 4309619 h 4309619"/>
                      <a:gd name="connsiteX8" fmla="*/ 7519481 w 7519481"/>
                      <a:gd name="connsiteY8" fmla="*/ 4309619 h 4309619"/>
                      <a:gd name="connsiteX0" fmla="*/ 0 w 7519481"/>
                      <a:gd name="connsiteY0" fmla="*/ 4017523 h 4309353"/>
                      <a:gd name="connsiteX1" fmla="*/ 1653703 w 7519481"/>
                      <a:gd name="connsiteY1" fmla="*/ 3190671 h 4309353"/>
                      <a:gd name="connsiteX2" fmla="*/ 3560324 w 7519481"/>
                      <a:gd name="connsiteY2" fmla="*/ 885217 h 4309353"/>
                      <a:gd name="connsiteX3" fmla="*/ 4766554 w 7519481"/>
                      <a:gd name="connsiteY3" fmla="*/ 0 h 4309353"/>
                      <a:gd name="connsiteX4" fmla="*/ 6215975 w 7519481"/>
                      <a:gd name="connsiteY4" fmla="*/ 885217 h 4309353"/>
                      <a:gd name="connsiteX5" fmla="*/ 7519481 w 7519481"/>
                      <a:gd name="connsiteY5" fmla="*/ 4309353 h 4309353"/>
                      <a:gd name="connsiteX6" fmla="*/ 7519481 w 7519481"/>
                      <a:gd name="connsiteY6" fmla="*/ 4309353 h 4309353"/>
                      <a:gd name="connsiteX7" fmla="*/ 7519481 w 7519481"/>
                      <a:gd name="connsiteY7" fmla="*/ 4309353 h 4309353"/>
                      <a:gd name="connsiteX8" fmla="*/ 7519481 w 7519481"/>
                      <a:gd name="connsiteY8" fmla="*/ 4309353 h 4309353"/>
                      <a:gd name="connsiteX0" fmla="*/ 0 w 7519481"/>
                      <a:gd name="connsiteY0" fmla="*/ 3510658 h 3802488"/>
                      <a:gd name="connsiteX1" fmla="*/ 1653703 w 7519481"/>
                      <a:gd name="connsiteY1" fmla="*/ 2683806 h 3802488"/>
                      <a:gd name="connsiteX2" fmla="*/ 3560324 w 7519481"/>
                      <a:gd name="connsiteY2" fmla="*/ 378352 h 3802488"/>
                      <a:gd name="connsiteX3" fmla="*/ 4970835 w 7519481"/>
                      <a:gd name="connsiteY3" fmla="*/ 86522 h 3802488"/>
                      <a:gd name="connsiteX4" fmla="*/ 6215975 w 7519481"/>
                      <a:gd name="connsiteY4" fmla="*/ 378352 h 3802488"/>
                      <a:gd name="connsiteX5" fmla="*/ 7519481 w 7519481"/>
                      <a:gd name="connsiteY5" fmla="*/ 3802488 h 3802488"/>
                      <a:gd name="connsiteX6" fmla="*/ 7519481 w 7519481"/>
                      <a:gd name="connsiteY6" fmla="*/ 3802488 h 3802488"/>
                      <a:gd name="connsiteX7" fmla="*/ 7519481 w 7519481"/>
                      <a:gd name="connsiteY7" fmla="*/ 3802488 h 3802488"/>
                      <a:gd name="connsiteX8" fmla="*/ 7519481 w 7519481"/>
                      <a:gd name="connsiteY8" fmla="*/ 3802488 h 3802488"/>
                      <a:gd name="connsiteX0" fmla="*/ 0 w 7519481"/>
                      <a:gd name="connsiteY0" fmla="*/ 3534285 h 3826115"/>
                      <a:gd name="connsiteX1" fmla="*/ 1653703 w 7519481"/>
                      <a:gd name="connsiteY1" fmla="*/ 2707433 h 3826115"/>
                      <a:gd name="connsiteX2" fmla="*/ 3715966 w 7519481"/>
                      <a:gd name="connsiteY2" fmla="*/ 781358 h 3826115"/>
                      <a:gd name="connsiteX3" fmla="*/ 4970835 w 7519481"/>
                      <a:gd name="connsiteY3" fmla="*/ 110149 h 3826115"/>
                      <a:gd name="connsiteX4" fmla="*/ 6215975 w 7519481"/>
                      <a:gd name="connsiteY4" fmla="*/ 401979 h 3826115"/>
                      <a:gd name="connsiteX5" fmla="*/ 7519481 w 7519481"/>
                      <a:gd name="connsiteY5" fmla="*/ 3826115 h 3826115"/>
                      <a:gd name="connsiteX6" fmla="*/ 7519481 w 7519481"/>
                      <a:gd name="connsiteY6" fmla="*/ 3826115 h 3826115"/>
                      <a:gd name="connsiteX7" fmla="*/ 7519481 w 7519481"/>
                      <a:gd name="connsiteY7" fmla="*/ 3826115 h 3826115"/>
                      <a:gd name="connsiteX8" fmla="*/ 7519481 w 7519481"/>
                      <a:gd name="connsiteY8" fmla="*/ 3826115 h 3826115"/>
                      <a:gd name="connsiteX0" fmla="*/ 0 w 7519481"/>
                      <a:gd name="connsiteY0" fmla="*/ 3534285 h 3826115"/>
                      <a:gd name="connsiteX1" fmla="*/ 1887167 w 7519481"/>
                      <a:gd name="connsiteY1" fmla="*/ 2950624 h 3826115"/>
                      <a:gd name="connsiteX2" fmla="*/ 3715966 w 7519481"/>
                      <a:gd name="connsiteY2" fmla="*/ 781358 h 3826115"/>
                      <a:gd name="connsiteX3" fmla="*/ 4970835 w 7519481"/>
                      <a:gd name="connsiteY3" fmla="*/ 110149 h 3826115"/>
                      <a:gd name="connsiteX4" fmla="*/ 6215975 w 7519481"/>
                      <a:gd name="connsiteY4" fmla="*/ 401979 h 3826115"/>
                      <a:gd name="connsiteX5" fmla="*/ 7519481 w 7519481"/>
                      <a:gd name="connsiteY5" fmla="*/ 3826115 h 3826115"/>
                      <a:gd name="connsiteX6" fmla="*/ 7519481 w 7519481"/>
                      <a:gd name="connsiteY6" fmla="*/ 3826115 h 3826115"/>
                      <a:gd name="connsiteX7" fmla="*/ 7519481 w 7519481"/>
                      <a:gd name="connsiteY7" fmla="*/ 3826115 h 3826115"/>
                      <a:gd name="connsiteX8" fmla="*/ 7519481 w 7519481"/>
                      <a:gd name="connsiteY8" fmla="*/ 3826115 h 3826115"/>
                      <a:gd name="connsiteX0" fmla="*/ 0 w 7519481"/>
                      <a:gd name="connsiteY0" fmla="*/ 3431237 h 3723067"/>
                      <a:gd name="connsiteX1" fmla="*/ 1887167 w 7519481"/>
                      <a:gd name="connsiteY1" fmla="*/ 2847576 h 3723067"/>
                      <a:gd name="connsiteX2" fmla="*/ 3715966 w 7519481"/>
                      <a:gd name="connsiteY2" fmla="*/ 678310 h 3723067"/>
                      <a:gd name="connsiteX3" fmla="*/ 4970835 w 7519481"/>
                      <a:gd name="connsiteY3" fmla="*/ 7101 h 3723067"/>
                      <a:gd name="connsiteX4" fmla="*/ 6673175 w 7519481"/>
                      <a:gd name="connsiteY4" fmla="*/ 999322 h 3723067"/>
                      <a:gd name="connsiteX5" fmla="*/ 7519481 w 7519481"/>
                      <a:gd name="connsiteY5" fmla="*/ 3723067 h 3723067"/>
                      <a:gd name="connsiteX6" fmla="*/ 7519481 w 7519481"/>
                      <a:gd name="connsiteY6" fmla="*/ 3723067 h 3723067"/>
                      <a:gd name="connsiteX7" fmla="*/ 7519481 w 7519481"/>
                      <a:gd name="connsiteY7" fmla="*/ 3723067 h 3723067"/>
                      <a:gd name="connsiteX8" fmla="*/ 7519481 w 7519481"/>
                      <a:gd name="connsiteY8" fmla="*/ 3723067 h 3723067"/>
                      <a:gd name="connsiteX0" fmla="*/ 0 w 7519481"/>
                      <a:gd name="connsiteY0" fmla="*/ 3198541 h 3490371"/>
                      <a:gd name="connsiteX1" fmla="*/ 1887167 w 7519481"/>
                      <a:gd name="connsiteY1" fmla="*/ 2614880 h 3490371"/>
                      <a:gd name="connsiteX2" fmla="*/ 3715966 w 7519481"/>
                      <a:gd name="connsiteY2" fmla="*/ 445614 h 3490371"/>
                      <a:gd name="connsiteX3" fmla="*/ 5116750 w 7519481"/>
                      <a:gd name="connsiteY3" fmla="*/ 17597 h 3490371"/>
                      <a:gd name="connsiteX4" fmla="*/ 6673175 w 7519481"/>
                      <a:gd name="connsiteY4" fmla="*/ 766626 h 3490371"/>
                      <a:gd name="connsiteX5" fmla="*/ 7519481 w 7519481"/>
                      <a:gd name="connsiteY5" fmla="*/ 3490371 h 3490371"/>
                      <a:gd name="connsiteX6" fmla="*/ 7519481 w 7519481"/>
                      <a:gd name="connsiteY6" fmla="*/ 3490371 h 3490371"/>
                      <a:gd name="connsiteX7" fmla="*/ 7519481 w 7519481"/>
                      <a:gd name="connsiteY7" fmla="*/ 3490371 h 3490371"/>
                      <a:gd name="connsiteX8" fmla="*/ 7519481 w 7519481"/>
                      <a:gd name="connsiteY8" fmla="*/ 3490371 h 3490371"/>
                      <a:gd name="connsiteX0" fmla="*/ 0 w 7607030"/>
                      <a:gd name="connsiteY0" fmla="*/ 3198541 h 3490371"/>
                      <a:gd name="connsiteX1" fmla="*/ 1887167 w 7607030"/>
                      <a:gd name="connsiteY1" fmla="*/ 2614880 h 3490371"/>
                      <a:gd name="connsiteX2" fmla="*/ 3715966 w 7607030"/>
                      <a:gd name="connsiteY2" fmla="*/ 445614 h 3490371"/>
                      <a:gd name="connsiteX3" fmla="*/ 5116750 w 7607030"/>
                      <a:gd name="connsiteY3" fmla="*/ 17597 h 3490371"/>
                      <a:gd name="connsiteX4" fmla="*/ 6673175 w 7607030"/>
                      <a:gd name="connsiteY4" fmla="*/ 766626 h 3490371"/>
                      <a:gd name="connsiteX5" fmla="*/ 7519481 w 7607030"/>
                      <a:gd name="connsiteY5" fmla="*/ 3490371 h 3490371"/>
                      <a:gd name="connsiteX6" fmla="*/ 7519481 w 7607030"/>
                      <a:gd name="connsiteY6" fmla="*/ 3490371 h 3490371"/>
                      <a:gd name="connsiteX7" fmla="*/ 7519481 w 7607030"/>
                      <a:gd name="connsiteY7" fmla="*/ 3490371 h 3490371"/>
                      <a:gd name="connsiteX8" fmla="*/ 7607030 w 7607030"/>
                      <a:gd name="connsiteY8" fmla="*/ 3480643 h 3490371"/>
                      <a:gd name="connsiteX0" fmla="*/ 0 w 7538937"/>
                      <a:gd name="connsiteY0" fmla="*/ 3198541 h 3490371"/>
                      <a:gd name="connsiteX1" fmla="*/ 1887167 w 7538937"/>
                      <a:gd name="connsiteY1" fmla="*/ 2614880 h 3490371"/>
                      <a:gd name="connsiteX2" fmla="*/ 3715966 w 7538937"/>
                      <a:gd name="connsiteY2" fmla="*/ 445614 h 3490371"/>
                      <a:gd name="connsiteX3" fmla="*/ 5116750 w 7538937"/>
                      <a:gd name="connsiteY3" fmla="*/ 17597 h 3490371"/>
                      <a:gd name="connsiteX4" fmla="*/ 6673175 w 7538937"/>
                      <a:gd name="connsiteY4" fmla="*/ 766626 h 3490371"/>
                      <a:gd name="connsiteX5" fmla="*/ 7519481 w 7538937"/>
                      <a:gd name="connsiteY5" fmla="*/ 3490371 h 3490371"/>
                      <a:gd name="connsiteX6" fmla="*/ 7519481 w 7538937"/>
                      <a:gd name="connsiteY6" fmla="*/ 3490371 h 3490371"/>
                      <a:gd name="connsiteX7" fmla="*/ 7519481 w 7538937"/>
                      <a:gd name="connsiteY7" fmla="*/ 3490371 h 3490371"/>
                      <a:gd name="connsiteX8" fmla="*/ 7538937 w 7538937"/>
                      <a:gd name="connsiteY8" fmla="*/ 2653792 h 3490371"/>
                      <a:gd name="connsiteX0" fmla="*/ 0 w 7636213"/>
                      <a:gd name="connsiteY0" fmla="*/ 3198541 h 3490371"/>
                      <a:gd name="connsiteX1" fmla="*/ 1887167 w 7636213"/>
                      <a:gd name="connsiteY1" fmla="*/ 2614880 h 3490371"/>
                      <a:gd name="connsiteX2" fmla="*/ 3715966 w 7636213"/>
                      <a:gd name="connsiteY2" fmla="*/ 445614 h 3490371"/>
                      <a:gd name="connsiteX3" fmla="*/ 5116750 w 7636213"/>
                      <a:gd name="connsiteY3" fmla="*/ 17597 h 3490371"/>
                      <a:gd name="connsiteX4" fmla="*/ 6673175 w 7636213"/>
                      <a:gd name="connsiteY4" fmla="*/ 766626 h 3490371"/>
                      <a:gd name="connsiteX5" fmla="*/ 7519481 w 7636213"/>
                      <a:gd name="connsiteY5" fmla="*/ 3490371 h 3490371"/>
                      <a:gd name="connsiteX6" fmla="*/ 7519481 w 7636213"/>
                      <a:gd name="connsiteY6" fmla="*/ 3490371 h 3490371"/>
                      <a:gd name="connsiteX7" fmla="*/ 7636213 w 7636213"/>
                      <a:gd name="connsiteY7" fmla="*/ 3490371 h 3490371"/>
                      <a:gd name="connsiteX8" fmla="*/ 7538937 w 7636213"/>
                      <a:gd name="connsiteY8" fmla="*/ 2653792 h 3490371"/>
                      <a:gd name="connsiteX0" fmla="*/ 0 w 8540886"/>
                      <a:gd name="connsiteY0" fmla="*/ 3198541 h 3517031"/>
                      <a:gd name="connsiteX1" fmla="*/ 1887167 w 8540886"/>
                      <a:gd name="connsiteY1" fmla="*/ 2614880 h 3517031"/>
                      <a:gd name="connsiteX2" fmla="*/ 3715966 w 8540886"/>
                      <a:gd name="connsiteY2" fmla="*/ 445614 h 3517031"/>
                      <a:gd name="connsiteX3" fmla="*/ 5116750 w 8540886"/>
                      <a:gd name="connsiteY3" fmla="*/ 17597 h 3517031"/>
                      <a:gd name="connsiteX4" fmla="*/ 6673175 w 8540886"/>
                      <a:gd name="connsiteY4" fmla="*/ 766626 h 3517031"/>
                      <a:gd name="connsiteX5" fmla="*/ 7519481 w 8540886"/>
                      <a:gd name="connsiteY5" fmla="*/ 3490371 h 3517031"/>
                      <a:gd name="connsiteX6" fmla="*/ 7519481 w 8540886"/>
                      <a:gd name="connsiteY6" fmla="*/ 3490371 h 3517031"/>
                      <a:gd name="connsiteX7" fmla="*/ 7636213 w 8540886"/>
                      <a:gd name="connsiteY7" fmla="*/ 3490371 h 3517031"/>
                      <a:gd name="connsiteX8" fmla="*/ 8540886 w 8540886"/>
                      <a:gd name="connsiteY8" fmla="*/ 3130447 h 3517031"/>
                      <a:gd name="connsiteX0" fmla="*/ 0 w 7636213"/>
                      <a:gd name="connsiteY0" fmla="*/ 3198541 h 3517031"/>
                      <a:gd name="connsiteX1" fmla="*/ 1887167 w 7636213"/>
                      <a:gd name="connsiteY1" fmla="*/ 2614880 h 3517031"/>
                      <a:gd name="connsiteX2" fmla="*/ 3715966 w 7636213"/>
                      <a:gd name="connsiteY2" fmla="*/ 445614 h 3517031"/>
                      <a:gd name="connsiteX3" fmla="*/ 5116750 w 7636213"/>
                      <a:gd name="connsiteY3" fmla="*/ 17597 h 3517031"/>
                      <a:gd name="connsiteX4" fmla="*/ 6673175 w 7636213"/>
                      <a:gd name="connsiteY4" fmla="*/ 766626 h 3517031"/>
                      <a:gd name="connsiteX5" fmla="*/ 7519481 w 7636213"/>
                      <a:gd name="connsiteY5" fmla="*/ 3490371 h 3517031"/>
                      <a:gd name="connsiteX6" fmla="*/ 7519481 w 7636213"/>
                      <a:gd name="connsiteY6" fmla="*/ 3490371 h 3517031"/>
                      <a:gd name="connsiteX7" fmla="*/ 7636213 w 7636213"/>
                      <a:gd name="connsiteY7" fmla="*/ 3490371 h 3517031"/>
                      <a:gd name="connsiteX0" fmla="*/ 0 w 7519481"/>
                      <a:gd name="connsiteY0" fmla="*/ 3198541 h 3490371"/>
                      <a:gd name="connsiteX1" fmla="*/ 1887167 w 7519481"/>
                      <a:gd name="connsiteY1" fmla="*/ 2614880 h 3490371"/>
                      <a:gd name="connsiteX2" fmla="*/ 3715966 w 7519481"/>
                      <a:gd name="connsiteY2" fmla="*/ 445614 h 3490371"/>
                      <a:gd name="connsiteX3" fmla="*/ 5116750 w 7519481"/>
                      <a:gd name="connsiteY3" fmla="*/ 17597 h 3490371"/>
                      <a:gd name="connsiteX4" fmla="*/ 6673175 w 7519481"/>
                      <a:gd name="connsiteY4" fmla="*/ 766626 h 3490371"/>
                      <a:gd name="connsiteX5" fmla="*/ 7519481 w 7519481"/>
                      <a:gd name="connsiteY5" fmla="*/ 3490371 h 3490371"/>
                      <a:gd name="connsiteX6" fmla="*/ 7519481 w 7519481"/>
                      <a:gd name="connsiteY6" fmla="*/ 3490371 h 3490371"/>
                      <a:gd name="connsiteX0" fmla="*/ 0 w 7599659"/>
                      <a:gd name="connsiteY0" fmla="*/ 3198541 h 3692130"/>
                      <a:gd name="connsiteX1" fmla="*/ 1887167 w 7599659"/>
                      <a:gd name="connsiteY1" fmla="*/ 2614880 h 3692130"/>
                      <a:gd name="connsiteX2" fmla="*/ 3715966 w 7599659"/>
                      <a:gd name="connsiteY2" fmla="*/ 445614 h 3692130"/>
                      <a:gd name="connsiteX3" fmla="*/ 5116750 w 7599659"/>
                      <a:gd name="connsiteY3" fmla="*/ 17597 h 3692130"/>
                      <a:gd name="connsiteX4" fmla="*/ 6673175 w 7599659"/>
                      <a:gd name="connsiteY4" fmla="*/ 766626 h 3692130"/>
                      <a:gd name="connsiteX5" fmla="*/ 7519481 w 7599659"/>
                      <a:gd name="connsiteY5" fmla="*/ 3490371 h 3692130"/>
                      <a:gd name="connsiteX6" fmla="*/ 7577847 w 7599659"/>
                      <a:gd name="connsiteY6" fmla="*/ 3490371 h 3692130"/>
                      <a:gd name="connsiteX0" fmla="*/ 0 w 7519481"/>
                      <a:gd name="connsiteY0" fmla="*/ 3198541 h 3490371"/>
                      <a:gd name="connsiteX1" fmla="*/ 1887167 w 7519481"/>
                      <a:gd name="connsiteY1" fmla="*/ 2614880 h 3490371"/>
                      <a:gd name="connsiteX2" fmla="*/ 3715966 w 7519481"/>
                      <a:gd name="connsiteY2" fmla="*/ 445614 h 3490371"/>
                      <a:gd name="connsiteX3" fmla="*/ 5116750 w 7519481"/>
                      <a:gd name="connsiteY3" fmla="*/ 17597 h 3490371"/>
                      <a:gd name="connsiteX4" fmla="*/ 6673175 w 7519481"/>
                      <a:gd name="connsiteY4" fmla="*/ 766626 h 3490371"/>
                      <a:gd name="connsiteX5" fmla="*/ 7519481 w 7519481"/>
                      <a:gd name="connsiteY5" fmla="*/ 3490371 h 3490371"/>
                      <a:gd name="connsiteX0" fmla="*/ 0 w 7723762"/>
                      <a:gd name="connsiteY0" fmla="*/ 3198541 h 3801656"/>
                      <a:gd name="connsiteX1" fmla="*/ 1887167 w 7723762"/>
                      <a:gd name="connsiteY1" fmla="*/ 2614880 h 3801656"/>
                      <a:gd name="connsiteX2" fmla="*/ 3715966 w 7723762"/>
                      <a:gd name="connsiteY2" fmla="*/ 445614 h 3801656"/>
                      <a:gd name="connsiteX3" fmla="*/ 5116750 w 7723762"/>
                      <a:gd name="connsiteY3" fmla="*/ 17597 h 3801656"/>
                      <a:gd name="connsiteX4" fmla="*/ 6673175 w 7723762"/>
                      <a:gd name="connsiteY4" fmla="*/ 766626 h 3801656"/>
                      <a:gd name="connsiteX5" fmla="*/ 7723762 w 7723762"/>
                      <a:gd name="connsiteY5" fmla="*/ 3801656 h 3801656"/>
                      <a:gd name="connsiteX0" fmla="*/ 0 w 7723762"/>
                      <a:gd name="connsiteY0" fmla="*/ 3345773 h 3948888"/>
                      <a:gd name="connsiteX1" fmla="*/ 1887167 w 7723762"/>
                      <a:gd name="connsiteY1" fmla="*/ 2762112 h 3948888"/>
                      <a:gd name="connsiteX2" fmla="*/ 3715966 w 7723762"/>
                      <a:gd name="connsiteY2" fmla="*/ 592846 h 3948888"/>
                      <a:gd name="connsiteX3" fmla="*/ 5145933 w 7723762"/>
                      <a:gd name="connsiteY3" fmla="*/ 9186 h 3948888"/>
                      <a:gd name="connsiteX4" fmla="*/ 6673175 w 7723762"/>
                      <a:gd name="connsiteY4" fmla="*/ 913858 h 3948888"/>
                      <a:gd name="connsiteX5" fmla="*/ 7723762 w 7723762"/>
                      <a:gd name="connsiteY5" fmla="*/ 3948888 h 3948888"/>
                      <a:gd name="connsiteX0" fmla="*/ 0 w 7723762"/>
                      <a:gd name="connsiteY0" fmla="*/ 3348457 h 3951572"/>
                      <a:gd name="connsiteX1" fmla="*/ 1887167 w 7723762"/>
                      <a:gd name="connsiteY1" fmla="*/ 2764796 h 3951572"/>
                      <a:gd name="connsiteX2" fmla="*/ 3715966 w 7723762"/>
                      <a:gd name="connsiteY2" fmla="*/ 595530 h 3951572"/>
                      <a:gd name="connsiteX3" fmla="*/ 5145933 w 7723762"/>
                      <a:gd name="connsiteY3" fmla="*/ 11870 h 3951572"/>
                      <a:gd name="connsiteX4" fmla="*/ 6557428 w 7723762"/>
                      <a:gd name="connsiteY4" fmla="*/ 974416 h 3951572"/>
                      <a:gd name="connsiteX5" fmla="*/ 7723762 w 7723762"/>
                      <a:gd name="connsiteY5" fmla="*/ 3951572 h 3951572"/>
                      <a:gd name="connsiteX0" fmla="*/ 0 w 7723762"/>
                      <a:gd name="connsiteY0" fmla="*/ 3336591 h 3939706"/>
                      <a:gd name="connsiteX1" fmla="*/ 1887167 w 7723762"/>
                      <a:gd name="connsiteY1" fmla="*/ 2752930 h 3939706"/>
                      <a:gd name="connsiteX2" fmla="*/ 3588644 w 7723762"/>
                      <a:gd name="connsiteY2" fmla="*/ 954054 h 3939706"/>
                      <a:gd name="connsiteX3" fmla="*/ 5145933 w 7723762"/>
                      <a:gd name="connsiteY3" fmla="*/ 4 h 3939706"/>
                      <a:gd name="connsiteX4" fmla="*/ 6557428 w 7723762"/>
                      <a:gd name="connsiteY4" fmla="*/ 962550 h 3939706"/>
                      <a:gd name="connsiteX5" fmla="*/ 7723762 w 7723762"/>
                      <a:gd name="connsiteY5" fmla="*/ 3939706 h 3939706"/>
                      <a:gd name="connsiteX0" fmla="*/ 0 w 7723762"/>
                      <a:gd name="connsiteY0" fmla="*/ 3058801 h 3661916"/>
                      <a:gd name="connsiteX1" fmla="*/ 1887167 w 7723762"/>
                      <a:gd name="connsiteY1" fmla="*/ 2475140 h 3661916"/>
                      <a:gd name="connsiteX2" fmla="*/ 3588644 w 7723762"/>
                      <a:gd name="connsiteY2" fmla="*/ 676264 h 3661916"/>
                      <a:gd name="connsiteX3" fmla="*/ 4995462 w 7723762"/>
                      <a:gd name="connsiteY3" fmla="*/ 6 h 3661916"/>
                      <a:gd name="connsiteX4" fmla="*/ 6557428 w 7723762"/>
                      <a:gd name="connsiteY4" fmla="*/ 684760 h 3661916"/>
                      <a:gd name="connsiteX5" fmla="*/ 7723762 w 7723762"/>
                      <a:gd name="connsiteY5" fmla="*/ 3661916 h 3661916"/>
                      <a:gd name="connsiteX0" fmla="*/ 0 w 7723762"/>
                      <a:gd name="connsiteY0" fmla="*/ 3060702 h 3663817"/>
                      <a:gd name="connsiteX1" fmla="*/ 1887167 w 7723762"/>
                      <a:gd name="connsiteY1" fmla="*/ 2477041 h 3663817"/>
                      <a:gd name="connsiteX2" fmla="*/ 3588644 w 7723762"/>
                      <a:gd name="connsiteY2" fmla="*/ 678165 h 3663817"/>
                      <a:gd name="connsiteX3" fmla="*/ 4995462 w 7723762"/>
                      <a:gd name="connsiteY3" fmla="*/ 1907 h 3663817"/>
                      <a:gd name="connsiteX4" fmla="*/ 6476406 w 7723762"/>
                      <a:gd name="connsiteY4" fmla="*/ 848707 h 3663817"/>
                      <a:gd name="connsiteX5" fmla="*/ 7723762 w 7723762"/>
                      <a:gd name="connsiteY5" fmla="*/ 3663817 h 366381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7723762" h="3663817">
                        <a:moveTo>
                          <a:pt x="0" y="3060702"/>
                        </a:moveTo>
                        <a:cubicBezTo>
                          <a:pt x="421532" y="2919650"/>
                          <a:pt x="1289060" y="2874130"/>
                          <a:pt x="1887167" y="2477041"/>
                        </a:cubicBezTo>
                        <a:cubicBezTo>
                          <a:pt x="2485274" y="2079952"/>
                          <a:pt x="3070595" y="1090687"/>
                          <a:pt x="3588644" y="678165"/>
                        </a:cubicBezTo>
                        <a:cubicBezTo>
                          <a:pt x="4106693" y="265643"/>
                          <a:pt x="4514168" y="-26517"/>
                          <a:pt x="4995462" y="1907"/>
                        </a:cubicBezTo>
                        <a:cubicBezTo>
                          <a:pt x="5476756" y="30331"/>
                          <a:pt x="6021689" y="238389"/>
                          <a:pt x="6476406" y="848707"/>
                        </a:cubicBezTo>
                        <a:cubicBezTo>
                          <a:pt x="6931123" y="1459025"/>
                          <a:pt x="7572983" y="3209860"/>
                          <a:pt x="7723762" y="3663817"/>
                        </a:cubicBezTo>
                      </a:path>
                    </a:pathLst>
                  </a:custGeom>
                  <a:noFill/>
                  <a:ln>
                    <a:solidFill>
                      <a:schemeClr val="accent1">
                        <a:shade val="50000"/>
                        <a:alpha val="25000"/>
                      </a:schemeClr>
                    </a:solidFill>
                    <a:prstDash val="dash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 dirty="0"/>
                  </a:p>
                </p:txBody>
              </p:sp>
              <p:sp>
                <p:nvSpPr>
                  <p:cNvPr id="105" name="Rectangle 104">
                    <a:extLst>
                      <a:ext uri="{FF2B5EF4-FFF2-40B4-BE49-F238E27FC236}">
                        <a16:creationId xmlns:a16="http://schemas.microsoft.com/office/drawing/2014/main" id="{40CCCF83-AE80-045E-7760-5BB1B24AE696}"/>
                      </a:ext>
                    </a:extLst>
                  </p:cNvPr>
                  <p:cNvSpPr/>
                  <p:nvPr/>
                </p:nvSpPr>
                <p:spPr>
                  <a:xfrm>
                    <a:off x="1266990" y="5758720"/>
                    <a:ext cx="184731" cy="369332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endParaRPr lang="fr-FR" dirty="0"/>
                  </a:p>
                </p:txBody>
              </p:sp>
              <p:sp>
                <p:nvSpPr>
                  <p:cNvPr id="106" name="Rectangle 105">
                    <a:extLst>
                      <a:ext uri="{FF2B5EF4-FFF2-40B4-BE49-F238E27FC236}">
                        <a16:creationId xmlns:a16="http://schemas.microsoft.com/office/drawing/2014/main" id="{BC28B8C7-66E5-BBD8-951B-BD8D389CBD6E}"/>
                      </a:ext>
                    </a:extLst>
                  </p:cNvPr>
                  <p:cNvSpPr/>
                  <p:nvPr/>
                </p:nvSpPr>
                <p:spPr>
                  <a:xfrm>
                    <a:off x="6247955" y="5723759"/>
                    <a:ext cx="184731" cy="369332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endParaRPr lang="fr-FR" dirty="0"/>
                  </a:p>
                </p:txBody>
              </p:sp>
            </p:grpSp>
            <p:pic>
              <p:nvPicPr>
                <p:cNvPr id="92" name="Image 91" descr="Une image contenant cercle, Graphique, rouge&#10;&#10;Description générée automatiquement">
                  <a:extLst>
                    <a:ext uri="{FF2B5EF4-FFF2-40B4-BE49-F238E27FC236}">
                      <a16:creationId xmlns:a16="http://schemas.microsoft.com/office/drawing/2014/main" id="{0BBD0DAD-8371-1554-B2D4-2978F7AAFEC0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60246" y="5623873"/>
                  <a:ext cx="634534" cy="623237"/>
                </a:xfrm>
                <a:prstGeom prst="rect">
                  <a:avLst/>
                </a:prstGeom>
              </p:spPr>
            </p:pic>
            <p:pic>
              <p:nvPicPr>
                <p:cNvPr id="93" name="Image 92" descr="Une image contenant cercle, rouge, Graphique&#10;&#10;Description générée automatiquement">
                  <a:extLst>
                    <a:ext uri="{FF2B5EF4-FFF2-40B4-BE49-F238E27FC236}">
                      <a16:creationId xmlns:a16="http://schemas.microsoft.com/office/drawing/2014/main" id="{767F9202-2812-14BC-CED3-165F9D38F6D1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2060824" y="5623873"/>
                  <a:ext cx="671996" cy="604118"/>
                </a:xfrm>
                <a:prstGeom prst="rect">
                  <a:avLst/>
                </a:prstGeom>
              </p:spPr>
            </p:pic>
            <p:pic>
              <p:nvPicPr>
                <p:cNvPr id="95" name="Image 94" descr="Une image contenant cercle, rouge, Graphique&#10;&#10;Description générée automatiquement">
                  <a:extLst>
                    <a:ext uri="{FF2B5EF4-FFF2-40B4-BE49-F238E27FC236}">
                      <a16:creationId xmlns:a16="http://schemas.microsoft.com/office/drawing/2014/main" id="{893A036C-BF08-C1F2-0DF9-91D95A0442D4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5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488489" y="5677875"/>
                  <a:ext cx="968971" cy="496113"/>
                </a:xfrm>
                <a:prstGeom prst="rect">
                  <a:avLst/>
                </a:prstGeom>
              </p:spPr>
            </p:pic>
            <p:pic>
              <p:nvPicPr>
                <p:cNvPr id="96" name="Image 95" descr="Une image contenant créativité&#10;&#10;Description générée automatiquement avec une confiance faible">
                  <a:extLst>
                    <a:ext uri="{FF2B5EF4-FFF2-40B4-BE49-F238E27FC236}">
                      <a16:creationId xmlns:a16="http://schemas.microsoft.com/office/drawing/2014/main" id="{CD7256E5-9CA7-2BCF-E337-1E944D803564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6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8430078" y="5664893"/>
                  <a:ext cx="1473806" cy="670181"/>
                </a:xfrm>
                <a:prstGeom prst="rect">
                  <a:avLst/>
                </a:prstGeom>
              </p:spPr>
            </p:pic>
          </p:grpSp>
          <p:sp>
            <p:nvSpPr>
              <p:cNvPr id="83" name="Rectangle 82">
                <a:extLst>
                  <a:ext uri="{FF2B5EF4-FFF2-40B4-BE49-F238E27FC236}">
                    <a16:creationId xmlns:a16="http://schemas.microsoft.com/office/drawing/2014/main" id="{B76E4940-9D0D-1928-B4DA-987325EA92D1}"/>
                  </a:ext>
                </a:extLst>
              </p:cNvPr>
              <p:cNvSpPr/>
              <p:nvPr/>
            </p:nvSpPr>
            <p:spPr>
              <a:xfrm>
                <a:off x="1352417" y="5731369"/>
                <a:ext cx="481222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fr-FR" dirty="0"/>
                  <a:t>1:1</a:t>
                </a:r>
              </a:p>
            </p:txBody>
          </p:sp>
          <p:sp>
            <p:nvSpPr>
              <p:cNvPr id="89" name="Rectangle 88">
                <a:extLst>
                  <a:ext uri="{FF2B5EF4-FFF2-40B4-BE49-F238E27FC236}">
                    <a16:creationId xmlns:a16="http://schemas.microsoft.com/office/drawing/2014/main" id="{3FB1B060-0DDE-6187-BCE8-24C62E3CF389}"/>
                  </a:ext>
                </a:extLst>
              </p:cNvPr>
              <p:cNvSpPr/>
              <p:nvPr/>
            </p:nvSpPr>
            <p:spPr>
              <a:xfrm>
                <a:off x="2738563" y="5777788"/>
                <a:ext cx="655949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fr-FR" dirty="0"/>
                  <a:t>1,3:1</a:t>
                </a:r>
              </a:p>
            </p:txBody>
          </p:sp>
          <p:sp>
            <p:nvSpPr>
              <p:cNvPr id="90" name="Rectangle 89">
                <a:extLst>
                  <a:ext uri="{FF2B5EF4-FFF2-40B4-BE49-F238E27FC236}">
                    <a16:creationId xmlns:a16="http://schemas.microsoft.com/office/drawing/2014/main" id="{D9DABC77-6DAE-94A7-EE9E-3BF45EABA4A6}"/>
                  </a:ext>
                </a:extLst>
              </p:cNvPr>
              <p:cNvSpPr/>
              <p:nvPr/>
            </p:nvSpPr>
            <p:spPr>
              <a:xfrm>
                <a:off x="6457460" y="5725423"/>
                <a:ext cx="481222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fr-FR" dirty="0"/>
                  <a:t>2:1</a:t>
                </a:r>
              </a:p>
            </p:txBody>
          </p:sp>
        </p:grpSp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id="{24FD40D4-3148-8E75-4676-9E14B5F8C3AA}"/>
                </a:ext>
              </a:extLst>
            </p:cNvPr>
            <p:cNvSpPr/>
            <p:nvPr/>
          </p:nvSpPr>
          <p:spPr>
            <a:xfrm>
              <a:off x="3752818" y="1841412"/>
              <a:ext cx="465371" cy="539453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cxnSp>
        <p:nvCxnSpPr>
          <p:cNvPr id="235" name="Connecteur droit 234">
            <a:extLst>
              <a:ext uri="{FF2B5EF4-FFF2-40B4-BE49-F238E27FC236}">
                <a16:creationId xmlns:a16="http://schemas.microsoft.com/office/drawing/2014/main" id="{49E50594-31B5-56BE-3088-F8372013415D}"/>
              </a:ext>
            </a:extLst>
          </p:cNvPr>
          <p:cNvCxnSpPr>
            <a:cxnSpLocks/>
          </p:cNvCxnSpPr>
          <p:nvPr/>
        </p:nvCxnSpPr>
        <p:spPr>
          <a:xfrm>
            <a:off x="2054119" y="894550"/>
            <a:ext cx="2222070" cy="0"/>
          </a:xfrm>
          <a:prstGeom prst="line">
            <a:avLst/>
          </a:prstGeom>
          <a:ln w="28575">
            <a:solidFill>
              <a:srgbClr val="00206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36" name="Connecteur droit avec flèche 235">
            <a:extLst>
              <a:ext uri="{FF2B5EF4-FFF2-40B4-BE49-F238E27FC236}">
                <a16:creationId xmlns:a16="http://schemas.microsoft.com/office/drawing/2014/main" id="{A3333F30-D4CB-2A90-BAAC-93E26F38CB26}"/>
              </a:ext>
            </a:extLst>
          </p:cNvPr>
          <p:cNvCxnSpPr>
            <a:cxnSpLocks/>
          </p:cNvCxnSpPr>
          <p:nvPr/>
        </p:nvCxnSpPr>
        <p:spPr>
          <a:xfrm>
            <a:off x="4276189" y="894550"/>
            <a:ext cx="0" cy="1958676"/>
          </a:xfrm>
          <a:prstGeom prst="straightConnector1">
            <a:avLst/>
          </a:prstGeom>
          <a:ln w="28575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7" name="Connecteur droit avec flèche 236">
            <a:extLst>
              <a:ext uri="{FF2B5EF4-FFF2-40B4-BE49-F238E27FC236}">
                <a16:creationId xmlns:a16="http://schemas.microsoft.com/office/drawing/2014/main" id="{7517B411-40CA-2E2C-4B5B-EA7C339873AA}"/>
              </a:ext>
            </a:extLst>
          </p:cNvPr>
          <p:cNvCxnSpPr/>
          <p:nvPr/>
        </p:nvCxnSpPr>
        <p:spPr>
          <a:xfrm flipV="1">
            <a:off x="2043261" y="894550"/>
            <a:ext cx="0" cy="4829386"/>
          </a:xfrm>
          <a:prstGeom prst="straightConnector1">
            <a:avLst/>
          </a:prstGeom>
          <a:ln w="38100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0" name="ZoneTexte 239">
            <a:extLst>
              <a:ext uri="{FF2B5EF4-FFF2-40B4-BE49-F238E27FC236}">
                <a16:creationId xmlns:a16="http://schemas.microsoft.com/office/drawing/2014/main" id="{860620D3-9857-F1D0-B0B3-8E979C825BF7}"/>
              </a:ext>
            </a:extLst>
          </p:cNvPr>
          <p:cNvSpPr txBox="1"/>
          <p:nvPr/>
        </p:nvSpPr>
        <p:spPr>
          <a:xfrm>
            <a:off x="2112165" y="2194427"/>
            <a:ext cx="4122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>
                <a:solidFill>
                  <a:schemeClr val="accent6"/>
                </a:solidFill>
              </a:rPr>
              <a:t>Sn</a:t>
            </a:r>
          </a:p>
        </p:txBody>
      </p:sp>
      <p:sp>
        <p:nvSpPr>
          <p:cNvPr id="248" name="ZoneTexte 247">
            <a:extLst>
              <a:ext uri="{FF2B5EF4-FFF2-40B4-BE49-F238E27FC236}">
                <a16:creationId xmlns:a16="http://schemas.microsoft.com/office/drawing/2014/main" id="{DD4B469E-D8CA-965D-A029-5ED85BE858A8}"/>
              </a:ext>
            </a:extLst>
          </p:cNvPr>
          <p:cNvSpPr txBox="1"/>
          <p:nvPr/>
        </p:nvSpPr>
        <p:spPr>
          <a:xfrm>
            <a:off x="4314536" y="1874377"/>
            <a:ext cx="7209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>
                <a:solidFill>
                  <a:srgbClr val="002060"/>
                </a:solidFill>
              </a:rPr>
              <a:t>E</a:t>
            </a:r>
            <a:r>
              <a:rPr lang="fr-FR" baseline="-25000" dirty="0" err="1">
                <a:solidFill>
                  <a:srgbClr val="002060"/>
                </a:solidFill>
              </a:rPr>
              <a:t>proton</a:t>
            </a:r>
            <a:endParaRPr lang="fr-FR" dirty="0">
              <a:solidFill>
                <a:srgbClr val="002060"/>
              </a:solidFill>
            </a:endParaRPr>
          </a:p>
        </p:txBody>
      </p:sp>
      <p:cxnSp>
        <p:nvCxnSpPr>
          <p:cNvPr id="22" name="Connecteur droit avec flèche 21">
            <a:extLst>
              <a:ext uri="{FF2B5EF4-FFF2-40B4-BE49-F238E27FC236}">
                <a16:creationId xmlns:a16="http://schemas.microsoft.com/office/drawing/2014/main" id="{B05CB006-D1C6-673C-277B-7C74A1B4C826}"/>
              </a:ext>
            </a:extLst>
          </p:cNvPr>
          <p:cNvCxnSpPr>
            <a:cxnSpLocks/>
          </p:cNvCxnSpPr>
          <p:nvPr/>
        </p:nvCxnSpPr>
        <p:spPr>
          <a:xfrm>
            <a:off x="4112993" y="3006248"/>
            <a:ext cx="2306953" cy="0"/>
          </a:xfrm>
          <a:prstGeom prst="straightConnector1">
            <a:avLst/>
          </a:prstGeom>
          <a:ln>
            <a:solidFill>
              <a:schemeClr val="accent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Connecteur droit avec flèche 43">
            <a:extLst>
              <a:ext uri="{FF2B5EF4-FFF2-40B4-BE49-F238E27FC236}">
                <a16:creationId xmlns:a16="http://schemas.microsoft.com/office/drawing/2014/main" id="{942C33C3-50BD-7C06-EB31-45636E73E797}"/>
              </a:ext>
            </a:extLst>
          </p:cNvPr>
          <p:cNvCxnSpPr>
            <a:cxnSpLocks/>
          </p:cNvCxnSpPr>
          <p:nvPr/>
        </p:nvCxnSpPr>
        <p:spPr>
          <a:xfrm>
            <a:off x="4104678" y="2853226"/>
            <a:ext cx="2919154" cy="0"/>
          </a:xfrm>
          <a:prstGeom prst="straightConnector1">
            <a:avLst/>
          </a:prstGeom>
          <a:ln>
            <a:solidFill>
              <a:schemeClr val="accent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ZoneTexte 64">
            <a:extLst>
              <a:ext uri="{FF2B5EF4-FFF2-40B4-BE49-F238E27FC236}">
                <a16:creationId xmlns:a16="http://schemas.microsoft.com/office/drawing/2014/main" id="{7FE1B104-028C-4550-376E-DD2CBC32C20A}"/>
              </a:ext>
            </a:extLst>
          </p:cNvPr>
          <p:cNvSpPr txBox="1"/>
          <p:nvPr/>
        </p:nvSpPr>
        <p:spPr>
          <a:xfrm>
            <a:off x="7261385" y="3826178"/>
            <a:ext cx="7264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0</a:t>
            </a:r>
            <a:r>
              <a:rPr lang="fr-FR" baseline="30000" dirty="0"/>
              <a:t>+</a:t>
            </a:r>
            <a:r>
              <a:rPr lang="fr-FR" baseline="-25000" dirty="0"/>
              <a:t>g.s. </a:t>
            </a:r>
            <a:r>
              <a:rPr lang="fr-FR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II</a:t>
            </a:r>
            <a:endParaRPr lang="fr-FR" baseline="30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25" name="Connecteur droit avec flèche 124">
            <a:extLst>
              <a:ext uri="{FF2B5EF4-FFF2-40B4-BE49-F238E27FC236}">
                <a16:creationId xmlns:a16="http://schemas.microsoft.com/office/drawing/2014/main" id="{2E1FF60D-4841-432F-8ECB-B9B0BDBDBA87}"/>
              </a:ext>
            </a:extLst>
          </p:cNvPr>
          <p:cNvCxnSpPr/>
          <p:nvPr/>
        </p:nvCxnSpPr>
        <p:spPr>
          <a:xfrm>
            <a:off x="1881007" y="2447852"/>
            <a:ext cx="0" cy="944386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6" name="ZoneTexte 125">
            <a:extLst>
              <a:ext uri="{FF2B5EF4-FFF2-40B4-BE49-F238E27FC236}">
                <a16:creationId xmlns:a16="http://schemas.microsoft.com/office/drawing/2014/main" id="{DF077F7A-B336-4CC9-B2F5-791A8A87A710}"/>
              </a:ext>
            </a:extLst>
          </p:cNvPr>
          <p:cNvSpPr txBox="1"/>
          <p:nvPr/>
        </p:nvSpPr>
        <p:spPr>
          <a:xfrm>
            <a:off x="78975" y="2599474"/>
            <a:ext cx="180203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>
                <a:solidFill>
                  <a:srgbClr val="0070C0"/>
                </a:solidFill>
              </a:rPr>
              <a:t>Excitation range</a:t>
            </a:r>
          </a:p>
          <a:p>
            <a:r>
              <a:rPr lang="fr-FR" dirty="0">
                <a:solidFill>
                  <a:srgbClr val="0070C0"/>
                </a:solidFill>
              </a:rPr>
              <a:t>for fission </a:t>
            </a:r>
            <a:r>
              <a:rPr lang="fr-FR" dirty="0" err="1">
                <a:solidFill>
                  <a:srgbClr val="0070C0"/>
                </a:solidFill>
              </a:rPr>
              <a:t>isomer</a:t>
            </a:r>
            <a:endParaRPr lang="fr-FR" dirty="0">
              <a:solidFill>
                <a:srgbClr val="0070C0"/>
              </a:solidFill>
            </a:endParaRPr>
          </a:p>
        </p:txBody>
      </p:sp>
      <p:sp>
        <p:nvSpPr>
          <p:cNvPr id="127" name="Rectangle 126">
            <a:extLst>
              <a:ext uri="{FF2B5EF4-FFF2-40B4-BE49-F238E27FC236}">
                <a16:creationId xmlns:a16="http://schemas.microsoft.com/office/drawing/2014/main" id="{619F1E25-84CD-4772-827F-EB08BB21D708}"/>
              </a:ext>
            </a:extLst>
          </p:cNvPr>
          <p:cNvSpPr/>
          <p:nvPr/>
        </p:nvSpPr>
        <p:spPr>
          <a:xfrm>
            <a:off x="2570151" y="2431819"/>
            <a:ext cx="6515164" cy="992967"/>
          </a:xfrm>
          <a:prstGeom prst="rect">
            <a:avLst/>
          </a:prstGeom>
          <a:solidFill>
            <a:srgbClr val="4472C4">
              <a:alpha val="30196"/>
            </a:srgbClr>
          </a:solidFill>
          <a:ln>
            <a:solidFill>
              <a:srgbClr val="172C51">
                <a:alpha val="25098"/>
              </a:srgb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8" name="Titre 1">
            <a:extLst>
              <a:ext uri="{FF2B5EF4-FFF2-40B4-BE49-F238E27FC236}">
                <a16:creationId xmlns:a16="http://schemas.microsoft.com/office/drawing/2014/main" id="{34473794-8117-4595-93E6-DDBB184414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92388" y="169863"/>
            <a:ext cx="7916862" cy="488950"/>
          </a:xfrm>
        </p:spPr>
        <p:txBody>
          <a:bodyPr>
            <a:normAutofit/>
          </a:bodyPr>
          <a:lstStyle/>
          <a:p>
            <a:r>
              <a:rPr lang="fr-FR" dirty="0"/>
              <a:t>2. Crystal </a:t>
            </a:r>
            <a:r>
              <a:rPr lang="fr-FR" dirty="0" err="1"/>
              <a:t>ball</a:t>
            </a:r>
            <a:r>
              <a:rPr lang="fr-FR" dirty="0"/>
              <a:t> </a:t>
            </a:r>
            <a:r>
              <a:rPr lang="fr-FR" dirty="0" err="1"/>
              <a:t>experiment</a:t>
            </a:r>
            <a:r>
              <a:rPr lang="fr-FR" dirty="0"/>
              <a:t> : The </a:t>
            </a:r>
            <a:r>
              <a:rPr lang="fr-FR" dirty="0" err="1"/>
              <a:t>unambiguous</a:t>
            </a:r>
            <a:r>
              <a:rPr lang="fr-FR" dirty="0"/>
              <a:t> </a:t>
            </a:r>
            <a:r>
              <a:rPr lang="fr-FR" dirty="0" err="1"/>
              <a:t>detection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54295171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A7F0F3-D582-402A-B5FC-0362F90F69E0}" type="datetime1">
              <a:rPr lang="fr-FR" smtClean="0"/>
              <a:t>31/05/2024</a:t>
            </a:fld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Corentin Hiver | Oslo </a:t>
            </a:r>
            <a:r>
              <a:rPr lang="en-US" dirty="0"/>
              <a:t>8th Workshop on Level Density , Gamma Strength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1596-5F9D-49C5-9701-16B3CA54319D}" type="slidenum">
              <a:rPr lang="fr-FR" smtClean="0"/>
              <a:pPr/>
              <a:t>25</a:t>
            </a:fld>
            <a:endParaRPr lang="fr-FR" dirty="0"/>
          </a:p>
        </p:txBody>
      </p:sp>
      <p:sp>
        <p:nvSpPr>
          <p:cNvPr id="42" name="ZoneTexte 41">
            <a:extLst>
              <a:ext uri="{FF2B5EF4-FFF2-40B4-BE49-F238E27FC236}">
                <a16:creationId xmlns:a16="http://schemas.microsoft.com/office/drawing/2014/main" id="{E8CB3F86-3B94-45DB-5D00-A81C14540D09}"/>
              </a:ext>
            </a:extLst>
          </p:cNvPr>
          <p:cNvSpPr txBox="1"/>
          <p:nvPr/>
        </p:nvSpPr>
        <p:spPr>
          <a:xfrm>
            <a:off x="304061" y="896993"/>
            <a:ext cx="149598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>
                <a:solidFill>
                  <a:srgbClr val="002060"/>
                </a:solidFill>
              </a:rPr>
              <a:t>Input </a:t>
            </a:r>
            <a:r>
              <a:rPr lang="fr-FR" dirty="0" err="1">
                <a:solidFill>
                  <a:srgbClr val="002060"/>
                </a:solidFill>
              </a:rPr>
              <a:t>energy</a:t>
            </a:r>
            <a:r>
              <a:rPr lang="fr-FR" dirty="0">
                <a:solidFill>
                  <a:srgbClr val="002060"/>
                </a:solidFill>
              </a:rPr>
              <a:t> :</a:t>
            </a:r>
          </a:p>
          <a:p>
            <a:r>
              <a:rPr lang="fr-FR" dirty="0">
                <a:solidFill>
                  <a:srgbClr val="002060"/>
                </a:solidFill>
              </a:rPr>
              <a:t> </a:t>
            </a:r>
            <a:r>
              <a:rPr lang="fr-FR" dirty="0" err="1">
                <a:solidFill>
                  <a:srgbClr val="002060"/>
                </a:solidFill>
              </a:rPr>
              <a:t>E</a:t>
            </a:r>
            <a:r>
              <a:rPr lang="fr-FR" baseline="-25000" dirty="0" err="1">
                <a:solidFill>
                  <a:srgbClr val="002060"/>
                </a:solidFill>
              </a:rPr>
              <a:t>beam</a:t>
            </a:r>
            <a:r>
              <a:rPr lang="fr-FR" dirty="0" err="1">
                <a:solidFill>
                  <a:srgbClr val="002060"/>
                </a:solidFill>
              </a:rPr>
              <a:t>+Q</a:t>
            </a:r>
            <a:r>
              <a:rPr lang="fr-FR" baseline="-25000" dirty="0">
                <a:solidFill>
                  <a:srgbClr val="002060"/>
                </a:solidFill>
              </a:rPr>
              <a:t>(</a:t>
            </a:r>
            <a:r>
              <a:rPr lang="fr-FR" baseline="-25000" dirty="0" err="1">
                <a:solidFill>
                  <a:srgbClr val="002060"/>
                </a:solidFill>
              </a:rPr>
              <a:t>d,p</a:t>
            </a:r>
            <a:r>
              <a:rPr lang="fr-FR" baseline="-25000" dirty="0">
                <a:solidFill>
                  <a:srgbClr val="002060"/>
                </a:solidFill>
              </a:rPr>
              <a:t>)</a:t>
            </a:r>
            <a:endParaRPr lang="fr-FR" dirty="0">
              <a:solidFill>
                <a:srgbClr val="002060"/>
              </a:solidFill>
            </a:endParaRPr>
          </a:p>
        </p:txBody>
      </p:sp>
      <p:cxnSp>
        <p:nvCxnSpPr>
          <p:cNvPr id="25" name="Connecteur droit 24">
            <a:extLst>
              <a:ext uri="{FF2B5EF4-FFF2-40B4-BE49-F238E27FC236}">
                <a16:creationId xmlns:a16="http://schemas.microsoft.com/office/drawing/2014/main" id="{EFB16FC8-9F6A-66B4-4A2E-56619E80BF5A}"/>
              </a:ext>
            </a:extLst>
          </p:cNvPr>
          <p:cNvCxnSpPr>
            <a:cxnSpLocks/>
          </p:cNvCxnSpPr>
          <p:nvPr/>
        </p:nvCxnSpPr>
        <p:spPr>
          <a:xfrm>
            <a:off x="2609470" y="2394574"/>
            <a:ext cx="1045198" cy="0"/>
          </a:xfrm>
          <a:prstGeom prst="line">
            <a:avLst/>
          </a:prstGeom>
          <a:ln w="3810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Connecteur droit 29">
            <a:extLst>
              <a:ext uri="{FF2B5EF4-FFF2-40B4-BE49-F238E27FC236}">
                <a16:creationId xmlns:a16="http://schemas.microsoft.com/office/drawing/2014/main" id="{5892A83F-26F8-FBA0-E21D-09A7CE6D86C3}"/>
              </a:ext>
            </a:extLst>
          </p:cNvPr>
          <p:cNvCxnSpPr>
            <a:cxnSpLocks/>
          </p:cNvCxnSpPr>
          <p:nvPr/>
        </p:nvCxnSpPr>
        <p:spPr>
          <a:xfrm flipH="1" flipV="1">
            <a:off x="2581008" y="2922640"/>
            <a:ext cx="4543805" cy="1735"/>
          </a:xfrm>
          <a:prstGeom prst="line">
            <a:avLst/>
          </a:prstGeom>
          <a:ln w="28575">
            <a:solidFill>
              <a:schemeClr val="accent2">
                <a:lumMod val="60000"/>
                <a:lumOff val="4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ZoneTexte 30">
            <a:extLst>
              <a:ext uri="{FF2B5EF4-FFF2-40B4-BE49-F238E27FC236}">
                <a16:creationId xmlns:a16="http://schemas.microsoft.com/office/drawing/2014/main" id="{9859B18B-B108-6D21-CCC0-D74CB8FC563A}"/>
              </a:ext>
            </a:extLst>
          </p:cNvPr>
          <p:cNvSpPr txBox="1"/>
          <p:nvPr/>
        </p:nvSpPr>
        <p:spPr>
          <a:xfrm>
            <a:off x="2106102" y="2654589"/>
            <a:ext cx="48442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800" dirty="0" err="1">
                <a:solidFill>
                  <a:schemeClr val="accent2">
                    <a:lumMod val="60000"/>
                    <a:lumOff val="40000"/>
                  </a:schemeClr>
                </a:solidFill>
              </a:rPr>
              <a:t>E</a:t>
            </a:r>
            <a:r>
              <a:rPr lang="fr-FR" sz="2800" baseline="-25000" dirty="0" err="1">
                <a:solidFill>
                  <a:schemeClr val="accent2">
                    <a:lumMod val="60000"/>
                    <a:lumOff val="40000"/>
                  </a:schemeClr>
                </a:solidFill>
              </a:rPr>
              <a:t>b</a:t>
            </a:r>
            <a:endParaRPr lang="fr-FR" sz="2800" baseline="-25000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grpSp>
        <p:nvGrpSpPr>
          <p:cNvPr id="36" name="Groupe 35">
            <a:extLst>
              <a:ext uri="{FF2B5EF4-FFF2-40B4-BE49-F238E27FC236}">
                <a16:creationId xmlns:a16="http://schemas.microsoft.com/office/drawing/2014/main" id="{65C8BDF6-25FF-70FD-2707-4ECCD0E87BFA}"/>
              </a:ext>
            </a:extLst>
          </p:cNvPr>
          <p:cNvGrpSpPr/>
          <p:nvPr/>
        </p:nvGrpSpPr>
        <p:grpSpPr>
          <a:xfrm>
            <a:off x="2043261" y="1564958"/>
            <a:ext cx="8865472" cy="4822660"/>
            <a:chOff x="2137855" y="1490215"/>
            <a:chExt cx="8865472" cy="4822660"/>
          </a:xfrm>
        </p:grpSpPr>
        <p:grpSp>
          <p:nvGrpSpPr>
            <p:cNvPr id="39" name="Groupe 38">
              <a:extLst>
                <a:ext uri="{FF2B5EF4-FFF2-40B4-BE49-F238E27FC236}">
                  <a16:creationId xmlns:a16="http://schemas.microsoft.com/office/drawing/2014/main" id="{EBF609E7-D40E-641D-3B2F-BC71C5E05504}"/>
                </a:ext>
              </a:extLst>
            </p:cNvPr>
            <p:cNvGrpSpPr/>
            <p:nvPr/>
          </p:nvGrpSpPr>
          <p:grpSpPr>
            <a:xfrm>
              <a:off x="2137855" y="1490215"/>
              <a:ext cx="8865472" cy="4822660"/>
              <a:chOff x="386314" y="1033038"/>
              <a:chExt cx="9746706" cy="5302036"/>
            </a:xfrm>
          </p:grpSpPr>
          <p:cxnSp>
            <p:nvCxnSpPr>
              <p:cNvPr id="41" name="Connecteur droit 40">
                <a:extLst>
                  <a:ext uri="{FF2B5EF4-FFF2-40B4-BE49-F238E27FC236}">
                    <a16:creationId xmlns:a16="http://schemas.microsoft.com/office/drawing/2014/main" id="{3DB08C1D-6E7A-F2F8-AADF-EB45A3CDCE01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977513" y="2525675"/>
                <a:ext cx="4995462" cy="1907"/>
              </a:xfrm>
              <a:prstGeom prst="line">
                <a:avLst/>
              </a:prstGeom>
              <a:ln w="28575">
                <a:solidFill>
                  <a:schemeClr val="accent2">
                    <a:lumMod val="60000"/>
                    <a:lumOff val="40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3" name="ZoneTexte 52">
                <a:extLst>
                  <a:ext uri="{FF2B5EF4-FFF2-40B4-BE49-F238E27FC236}">
                    <a16:creationId xmlns:a16="http://schemas.microsoft.com/office/drawing/2014/main" id="{9C97B568-ADE7-06BE-A252-15B553C7C8A1}"/>
                  </a:ext>
                </a:extLst>
              </p:cNvPr>
              <p:cNvSpPr txBox="1"/>
              <p:nvPr/>
            </p:nvSpPr>
            <p:spPr>
              <a:xfrm>
                <a:off x="455401" y="2230979"/>
                <a:ext cx="532580" cy="57522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2800" dirty="0" err="1">
                    <a:solidFill>
                      <a:schemeClr val="accent2">
                        <a:lumMod val="60000"/>
                        <a:lumOff val="40000"/>
                      </a:schemeClr>
                    </a:solidFill>
                  </a:rPr>
                  <a:t>E</a:t>
                </a:r>
                <a:r>
                  <a:rPr lang="fr-FR" sz="2800" baseline="-25000" dirty="0" err="1">
                    <a:solidFill>
                      <a:schemeClr val="accent2">
                        <a:lumMod val="60000"/>
                        <a:lumOff val="40000"/>
                      </a:schemeClr>
                    </a:solidFill>
                  </a:rPr>
                  <a:t>b</a:t>
                </a:r>
                <a:endParaRPr lang="fr-FR" sz="2800" baseline="-25000" dirty="0">
                  <a:solidFill>
                    <a:schemeClr val="accent2">
                      <a:lumMod val="60000"/>
                      <a:lumOff val="40000"/>
                    </a:schemeClr>
                  </a:solidFill>
                </a:endParaRPr>
              </a:p>
            </p:txBody>
          </p:sp>
          <p:sp>
            <p:nvSpPr>
              <p:cNvPr id="54" name="ZoneTexte 53">
                <a:extLst>
                  <a:ext uri="{FF2B5EF4-FFF2-40B4-BE49-F238E27FC236}">
                    <a16:creationId xmlns:a16="http://schemas.microsoft.com/office/drawing/2014/main" id="{AA290E60-CC98-E519-0D4A-2068E823425E}"/>
                  </a:ext>
                </a:extLst>
              </p:cNvPr>
              <p:cNvSpPr txBox="1"/>
              <p:nvPr/>
            </p:nvSpPr>
            <p:spPr>
              <a:xfrm>
                <a:off x="6820200" y="1945118"/>
                <a:ext cx="489236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2800" dirty="0">
                    <a:solidFill>
                      <a:schemeClr val="accent2">
                        <a:lumMod val="75000"/>
                      </a:schemeClr>
                    </a:solidFill>
                  </a:rPr>
                  <a:t>E</a:t>
                </a:r>
                <a:r>
                  <a:rPr lang="fr-FR" sz="2800" baseline="-25000" dirty="0">
                    <a:solidFill>
                      <a:schemeClr val="accent2">
                        <a:lumMod val="75000"/>
                      </a:schemeClr>
                    </a:solidFill>
                  </a:rPr>
                  <a:t>B</a:t>
                </a:r>
              </a:p>
            </p:txBody>
          </p:sp>
          <p:sp>
            <p:nvSpPr>
              <p:cNvPr id="55" name="ZoneTexte 54">
                <a:extLst>
                  <a:ext uri="{FF2B5EF4-FFF2-40B4-BE49-F238E27FC236}">
                    <a16:creationId xmlns:a16="http://schemas.microsoft.com/office/drawing/2014/main" id="{E95936F9-AA38-12FD-CE18-276B6E34A67A}"/>
                  </a:ext>
                </a:extLst>
              </p:cNvPr>
              <p:cNvSpPr txBox="1"/>
              <p:nvPr/>
            </p:nvSpPr>
            <p:spPr>
              <a:xfrm>
                <a:off x="4467039" y="2350814"/>
                <a:ext cx="493405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2800" dirty="0">
                    <a:solidFill>
                      <a:schemeClr val="accent2">
                        <a:lumMod val="75000"/>
                      </a:schemeClr>
                    </a:solidFill>
                  </a:rPr>
                  <a:t>E</a:t>
                </a:r>
                <a:r>
                  <a:rPr lang="fr-FR" sz="2800" baseline="-25000" dirty="0">
                    <a:solidFill>
                      <a:schemeClr val="accent2">
                        <a:lumMod val="75000"/>
                      </a:schemeClr>
                    </a:solidFill>
                  </a:rPr>
                  <a:t>A</a:t>
                </a:r>
              </a:p>
            </p:txBody>
          </p:sp>
          <p:grpSp>
            <p:nvGrpSpPr>
              <p:cNvPr id="64" name="Groupe 63">
                <a:extLst>
                  <a:ext uri="{FF2B5EF4-FFF2-40B4-BE49-F238E27FC236}">
                    <a16:creationId xmlns:a16="http://schemas.microsoft.com/office/drawing/2014/main" id="{428A779A-5BC3-14AA-918A-C7AD77F0CEE9}"/>
                  </a:ext>
                </a:extLst>
              </p:cNvPr>
              <p:cNvGrpSpPr/>
              <p:nvPr/>
            </p:nvGrpSpPr>
            <p:grpSpPr>
              <a:xfrm>
                <a:off x="5198044" y="2635122"/>
                <a:ext cx="511629" cy="369333"/>
                <a:chOff x="5198044" y="2656226"/>
                <a:chExt cx="511629" cy="478860"/>
              </a:xfrm>
            </p:grpSpPr>
            <p:cxnSp>
              <p:nvCxnSpPr>
                <p:cNvPr id="231" name="Connecteur droit 230">
                  <a:extLst>
                    <a:ext uri="{FF2B5EF4-FFF2-40B4-BE49-F238E27FC236}">
                      <a16:creationId xmlns:a16="http://schemas.microsoft.com/office/drawing/2014/main" id="{80CA0241-C4FD-DEB1-CD42-396232B1782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198044" y="3135086"/>
                  <a:ext cx="511629" cy="0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2" name="Connecteur droit 231">
                  <a:extLst>
                    <a:ext uri="{FF2B5EF4-FFF2-40B4-BE49-F238E27FC236}">
                      <a16:creationId xmlns:a16="http://schemas.microsoft.com/office/drawing/2014/main" id="{C2A11C1A-86EB-343D-ED1B-D7F31326817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198044" y="3026229"/>
                  <a:ext cx="511629" cy="0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3" name="Connecteur droit 232">
                  <a:extLst>
                    <a:ext uri="{FF2B5EF4-FFF2-40B4-BE49-F238E27FC236}">
                      <a16:creationId xmlns:a16="http://schemas.microsoft.com/office/drawing/2014/main" id="{FC690ACA-80AE-E42E-43C0-B4E1D5541CA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198044" y="2852263"/>
                  <a:ext cx="511629" cy="0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4" name="Connecteur droit 233">
                  <a:extLst>
                    <a:ext uri="{FF2B5EF4-FFF2-40B4-BE49-F238E27FC236}">
                      <a16:creationId xmlns:a16="http://schemas.microsoft.com/office/drawing/2014/main" id="{7C6B7003-CC71-49BE-8A6B-CF10517DB41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198044" y="2656226"/>
                  <a:ext cx="511629" cy="0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66" name="Groupe 65">
                <a:extLst>
                  <a:ext uri="{FF2B5EF4-FFF2-40B4-BE49-F238E27FC236}">
                    <a16:creationId xmlns:a16="http://schemas.microsoft.com/office/drawing/2014/main" id="{A1C27059-9E81-8547-A085-2DAC37E62023}"/>
                  </a:ext>
                </a:extLst>
              </p:cNvPr>
              <p:cNvGrpSpPr/>
              <p:nvPr/>
            </p:nvGrpSpPr>
            <p:grpSpPr>
              <a:xfrm>
                <a:off x="5861957" y="2456169"/>
                <a:ext cx="511629" cy="417864"/>
                <a:chOff x="5840185" y="2332251"/>
                <a:chExt cx="511629" cy="541783"/>
              </a:xfrm>
            </p:grpSpPr>
            <p:cxnSp>
              <p:nvCxnSpPr>
                <p:cNvPr id="227" name="Connecteur droit 226">
                  <a:extLst>
                    <a:ext uri="{FF2B5EF4-FFF2-40B4-BE49-F238E27FC236}">
                      <a16:creationId xmlns:a16="http://schemas.microsoft.com/office/drawing/2014/main" id="{9E9462BB-A668-5AD2-9854-8B92A376204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840185" y="2874034"/>
                  <a:ext cx="511629" cy="0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8" name="Connecteur droit 227">
                  <a:extLst>
                    <a:ext uri="{FF2B5EF4-FFF2-40B4-BE49-F238E27FC236}">
                      <a16:creationId xmlns:a16="http://schemas.microsoft.com/office/drawing/2014/main" id="{AFFCA9EF-5E37-477C-71C4-989F6AEC4CF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840185" y="2738210"/>
                  <a:ext cx="511629" cy="0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9" name="Connecteur droit 228">
                  <a:extLst>
                    <a:ext uri="{FF2B5EF4-FFF2-40B4-BE49-F238E27FC236}">
                      <a16:creationId xmlns:a16="http://schemas.microsoft.com/office/drawing/2014/main" id="{A6A7E1BD-D292-C630-4A24-2433F7E529C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840185" y="2555256"/>
                  <a:ext cx="511629" cy="0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0" name="Connecteur droit 229">
                  <a:extLst>
                    <a:ext uri="{FF2B5EF4-FFF2-40B4-BE49-F238E27FC236}">
                      <a16:creationId xmlns:a16="http://schemas.microsoft.com/office/drawing/2014/main" id="{91A807F3-633A-E77E-F26A-B3B77F650A4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840185" y="2332251"/>
                  <a:ext cx="511629" cy="0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68" name="Groupe 67">
                <a:extLst>
                  <a:ext uri="{FF2B5EF4-FFF2-40B4-BE49-F238E27FC236}">
                    <a16:creationId xmlns:a16="http://schemas.microsoft.com/office/drawing/2014/main" id="{33DE42C5-013D-CE01-CB4A-2BEEFA86E246}"/>
                  </a:ext>
                </a:extLst>
              </p:cNvPr>
              <p:cNvGrpSpPr/>
              <p:nvPr/>
            </p:nvGrpSpPr>
            <p:grpSpPr>
              <a:xfrm>
                <a:off x="5554953" y="3264172"/>
                <a:ext cx="511629" cy="369333"/>
                <a:chOff x="5198044" y="2656226"/>
                <a:chExt cx="511629" cy="478860"/>
              </a:xfrm>
            </p:grpSpPr>
            <p:cxnSp>
              <p:nvCxnSpPr>
                <p:cNvPr id="223" name="Connecteur droit 222">
                  <a:extLst>
                    <a:ext uri="{FF2B5EF4-FFF2-40B4-BE49-F238E27FC236}">
                      <a16:creationId xmlns:a16="http://schemas.microsoft.com/office/drawing/2014/main" id="{5373CB83-82E7-C002-70D3-659781C4CA2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198044" y="3135086"/>
                  <a:ext cx="511629" cy="0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4" name="Connecteur droit 223">
                  <a:extLst>
                    <a:ext uri="{FF2B5EF4-FFF2-40B4-BE49-F238E27FC236}">
                      <a16:creationId xmlns:a16="http://schemas.microsoft.com/office/drawing/2014/main" id="{AE17F133-F95E-6CE0-D636-6BA67755F6A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198044" y="3026229"/>
                  <a:ext cx="511629" cy="0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5" name="Connecteur droit 224">
                  <a:extLst>
                    <a:ext uri="{FF2B5EF4-FFF2-40B4-BE49-F238E27FC236}">
                      <a16:creationId xmlns:a16="http://schemas.microsoft.com/office/drawing/2014/main" id="{483D9753-2E87-98C5-4F7E-2CC114E4F6B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198044" y="2852263"/>
                  <a:ext cx="511629" cy="0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6" name="Connecteur droit 225">
                  <a:extLst>
                    <a:ext uri="{FF2B5EF4-FFF2-40B4-BE49-F238E27FC236}">
                      <a16:creationId xmlns:a16="http://schemas.microsoft.com/office/drawing/2014/main" id="{A771B255-B5E9-F33B-FF24-E36CE7678A2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198044" y="2656226"/>
                  <a:ext cx="511629" cy="0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70" name="ZoneTexte 69">
                <a:extLst>
                  <a:ext uri="{FF2B5EF4-FFF2-40B4-BE49-F238E27FC236}">
                    <a16:creationId xmlns:a16="http://schemas.microsoft.com/office/drawing/2014/main" id="{45A3225C-20C6-FD36-3941-D271DC3AC05B}"/>
                  </a:ext>
                </a:extLst>
              </p:cNvPr>
              <p:cNvSpPr txBox="1"/>
              <p:nvPr/>
            </p:nvSpPr>
            <p:spPr>
              <a:xfrm>
                <a:off x="2685457" y="4977211"/>
                <a:ext cx="67518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dirty="0"/>
                  <a:t>0</a:t>
                </a:r>
                <a:r>
                  <a:rPr lang="fr-FR" baseline="30000" dirty="0"/>
                  <a:t>+</a:t>
                </a:r>
                <a:r>
                  <a:rPr lang="fr-FR" baseline="-25000" dirty="0"/>
                  <a:t>g.s. </a:t>
                </a:r>
                <a:r>
                  <a:rPr lang="fr-FR" baseline="-25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</a:t>
                </a:r>
                <a:endParaRPr lang="fr-FR" baseline="30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grpSp>
            <p:nvGrpSpPr>
              <p:cNvPr id="71" name="Groupe 70">
                <a:extLst>
                  <a:ext uri="{FF2B5EF4-FFF2-40B4-BE49-F238E27FC236}">
                    <a16:creationId xmlns:a16="http://schemas.microsoft.com/office/drawing/2014/main" id="{E330BCA6-E6D2-1BCE-1050-4E62D6ABD2BA}"/>
                  </a:ext>
                </a:extLst>
              </p:cNvPr>
              <p:cNvGrpSpPr/>
              <p:nvPr/>
            </p:nvGrpSpPr>
            <p:grpSpPr>
              <a:xfrm>
                <a:off x="2141008" y="2058170"/>
                <a:ext cx="528517" cy="3003686"/>
                <a:chOff x="2141008" y="2058170"/>
                <a:chExt cx="528517" cy="3003686"/>
              </a:xfrm>
            </p:grpSpPr>
            <p:grpSp>
              <p:nvGrpSpPr>
                <p:cNvPr id="111" name="Groupe 110">
                  <a:extLst>
                    <a:ext uri="{FF2B5EF4-FFF2-40B4-BE49-F238E27FC236}">
                      <a16:creationId xmlns:a16="http://schemas.microsoft.com/office/drawing/2014/main" id="{D888D349-CF3C-60EC-AECF-901E7408E17D}"/>
                    </a:ext>
                  </a:extLst>
                </p:cNvPr>
                <p:cNvGrpSpPr/>
                <p:nvPr/>
              </p:nvGrpSpPr>
              <p:grpSpPr>
                <a:xfrm>
                  <a:off x="2157896" y="4865820"/>
                  <a:ext cx="511629" cy="196036"/>
                  <a:chOff x="2157896" y="4582997"/>
                  <a:chExt cx="511629" cy="478860"/>
                </a:xfrm>
              </p:grpSpPr>
              <p:cxnSp>
                <p:nvCxnSpPr>
                  <p:cNvPr id="219" name="Connecteur droit 218">
                    <a:extLst>
                      <a:ext uri="{FF2B5EF4-FFF2-40B4-BE49-F238E27FC236}">
                        <a16:creationId xmlns:a16="http://schemas.microsoft.com/office/drawing/2014/main" id="{9848377F-39A2-93E5-6FA9-B1B05052B82A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157896" y="5061857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20" name="Connecteur droit 219">
                    <a:extLst>
                      <a:ext uri="{FF2B5EF4-FFF2-40B4-BE49-F238E27FC236}">
                        <a16:creationId xmlns:a16="http://schemas.microsoft.com/office/drawing/2014/main" id="{C624D484-CBA3-93BF-FDF6-72560F39CE5B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157896" y="4953000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21" name="Connecteur droit 220">
                    <a:extLst>
                      <a:ext uri="{FF2B5EF4-FFF2-40B4-BE49-F238E27FC236}">
                        <a16:creationId xmlns:a16="http://schemas.microsoft.com/office/drawing/2014/main" id="{8B67AF79-E369-7B5E-6FE9-1559630050DF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157896" y="4779034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22" name="Connecteur droit 221">
                    <a:extLst>
                      <a:ext uri="{FF2B5EF4-FFF2-40B4-BE49-F238E27FC236}">
                        <a16:creationId xmlns:a16="http://schemas.microsoft.com/office/drawing/2014/main" id="{83836C30-B052-C86E-2732-7EDD1110A23B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157896" y="4582997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12" name="Groupe 111">
                  <a:extLst>
                    <a:ext uri="{FF2B5EF4-FFF2-40B4-BE49-F238E27FC236}">
                      <a16:creationId xmlns:a16="http://schemas.microsoft.com/office/drawing/2014/main" id="{BFFCAAFA-1917-35EA-500B-B04A99187A85}"/>
                    </a:ext>
                  </a:extLst>
                </p:cNvPr>
                <p:cNvGrpSpPr/>
                <p:nvPr/>
              </p:nvGrpSpPr>
              <p:grpSpPr>
                <a:xfrm>
                  <a:off x="2157896" y="3777277"/>
                  <a:ext cx="511629" cy="478860"/>
                  <a:chOff x="2413710" y="3733911"/>
                  <a:chExt cx="511629" cy="478860"/>
                </a:xfrm>
              </p:grpSpPr>
              <p:cxnSp>
                <p:nvCxnSpPr>
                  <p:cNvPr id="215" name="Connecteur droit 214">
                    <a:extLst>
                      <a:ext uri="{FF2B5EF4-FFF2-40B4-BE49-F238E27FC236}">
                        <a16:creationId xmlns:a16="http://schemas.microsoft.com/office/drawing/2014/main" id="{44CAEF6F-6298-6D4C-90E4-CB42DE62DF81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13710" y="4212771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16" name="Connecteur droit 215">
                    <a:extLst>
                      <a:ext uri="{FF2B5EF4-FFF2-40B4-BE49-F238E27FC236}">
                        <a16:creationId xmlns:a16="http://schemas.microsoft.com/office/drawing/2014/main" id="{2D077F4E-DFA1-895D-E59A-B66ECABE9DDE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13710" y="4103914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17" name="Connecteur droit 216">
                    <a:extLst>
                      <a:ext uri="{FF2B5EF4-FFF2-40B4-BE49-F238E27FC236}">
                        <a16:creationId xmlns:a16="http://schemas.microsoft.com/office/drawing/2014/main" id="{D38225A0-17D7-0669-379D-AC6B7624E716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13710" y="3929948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18" name="Connecteur droit 217">
                    <a:extLst>
                      <a:ext uri="{FF2B5EF4-FFF2-40B4-BE49-F238E27FC236}">
                        <a16:creationId xmlns:a16="http://schemas.microsoft.com/office/drawing/2014/main" id="{46CD7C30-6648-1405-6F2A-EE8D0DAE5444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13710" y="3733911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13" name="Groupe 112">
                  <a:extLst>
                    <a:ext uri="{FF2B5EF4-FFF2-40B4-BE49-F238E27FC236}">
                      <a16:creationId xmlns:a16="http://schemas.microsoft.com/office/drawing/2014/main" id="{017B0654-153F-F1CB-93C2-CEB062BCCB69}"/>
                    </a:ext>
                  </a:extLst>
                </p:cNvPr>
                <p:cNvGrpSpPr/>
                <p:nvPr/>
              </p:nvGrpSpPr>
              <p:grpSpPr>
                <a:xfrm>
                  <a:off x="2150151" y="3633506"/>
                  <a:ext cx="511629" cy="593965"/>
                  <a:chOff x="2413710" y="3733911"/>
                  <a:chExt cx="511629" cy="478860"/>
                </a:xfrm>
              </p:grpSpPr>
              <p:cxnSp>
                <p:nvCxnSpPr>
                  <p:cNvPr id="211" name="Connecteur droit 210">
                    <a:extLst>
                      <a:ext uri="{FF2B5EF4-FFF2-40B4-BE49-F238E27FC236}">
                        <a16:creationId xmlns:a16="http://schemas.microsoft.com/office/drawing/2014/main" id="{30F07F11-22CA-E52D-5C31-1919E70E4F83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13710" y="4212771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12" name="Connecteur droit 211">
                    <a:extLst>
                      <a:ext uri="{FF2B5EF4-FFF2-40B4-BE49-F238E27FC236}">
                        <a16:creationId xmlns:a16="http://schemas.microsoft.com/office/drawing/2014/main" id="{1C977224-0DCE-3EFE-50AA-7D8EE37562D3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13710" y="4103914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13" name="Connecteur droit 212">
                    <a:extLst>
                      <a:ext uri="{FF2B5EF4-FFF2-40B4-BE49-F238E27FC236}">
                        <a16:creationId xmlns:a16="http://schemas.microsoft.com/office/drawing/2014/main" id="{AA8B1735-3FE2-532A-1BB8-4FF66C246461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13710" y="3929948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14" name="Connecteur droit 213">
                    <a:extLst>
                      <a:ext uri="{FF2B5EF4-FFF2-40B4-BE49-F238E27FC236}">
                        <a16:creationId xmlns:a16="http://schemas.microsoft.com/office/drawing/2014/main" id="{364172D1-8E72-2900-0FE7-F0490F49245F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13710" y="3733911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14" name="Groupe 113">
                  <a:extLst>
                    <a:ext uri="{FF2B5EF4-FFF2-40B4-BE49-F238E27FC236}">
                      <a16:creationId xmlns:a16="http://schemas.microsoft.com/office/drawing/2014/main" id="{76825B61-A1F1-FE48-27F7-56BE1C545402}"/>
                    </a:ext>
                  </a:extLst>
                </p:cNvPr>
                <p:cNvGrpSpPr/>
                <p:nvPr/>
              </p:nvGrpSpPr>
              <p:grpSpPr>
                <a:xfrm>
                  <a:off x="2150150" y="3014174"/>
                  <a:ext cx="511629" cy="665282"/>
                  <a:chOff x="2413710" y="3733911"/>
                  <a:chExt cx="511629" cy="478860"/>
                </a:xfrm>
              </p:grpSpPr>
              <p:cxnSp>
                <p:nvCxnSpPr>
                  <p:cNvPr id="207" name="Connecteur droit 206">
                    <a:extLst>
                      <a:ext uri="{FF2B5EF4-FFF2-40B4-BE49-F238E27FC236}">
                        <a16:creationId xmlns:a16="http://schemas.microsoft.com/office/drawing/2014/main" id="{9BC7FA90-E3D8-6BCD-AD87-C5D8502F5F3A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13710" y="4212771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08" name="Connecteur droit 207">
                    <a:extLst>
                      <a:ext uri="{FF2B5EF4-FFF2-40B4-BE49-F238E27FC236}">
                        <a16:creationId xmlns:a16="http://schemas.microsoft.com/office/drawing/2014/main" id="{F63AB33B-2307-34AA-01AC-BC85211A520F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13710" y="4103914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09" name="Connecteur droit 208">
                    <a:extLst>
                      <a:ext uri="{FF2B5EF4-FFF2-40B4-BE49-F238E27FC236}">
                        <a16:creationId xmlns:a16="http://schemas.microsoft.com/office/drawing/2014/main" id="{09156A3C-3A9E-8E44-8142-A6C8DE38DEF2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13710" y="3929948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10" name="Connecteur droit 209">
                    <a:extLst>
                      <a:ext uri="{FF2B5EF4-FFF2-40B4-BE49-F238E27FC236}">
                        <a16:creationId xmlns:a16="http://schemas.microsoft.com/office/drawing/2014/main" id="{E1072865-1A8B-F317-C8B9-EBC2484099B4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13710" y="3733911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15" name="Groupe 114">
                  <a:extLst>
                    <a:ext uri="{FF2B5EF4-FFF2-40B4-BE49-F238E27FC236}">
                      <a16:creationId xmlns:a16="http://schemas.microsoft.com/office/drawing/2014/main" id="{91C834BC-6C67-216D-5CF8-93C26CFF30FA}"/>
                    </a:ext>
                  </a:extLst>
                </p:cNvPr>
                <p:cNvGrpSpPr/>
                <p:nvPr/>
              </p:nvGrpSpPr>
              <p:grpSpPr>
                <a:xfrm>
                  <a:off x="2150149" y="2854441"/>
                  <a:ext cx="511629" cy="478860"/>
                  <a:chOff x="2413710" y="3733911"/>
                  <a:chExt cx="511629" cy="478860"/>
                </a:xfrm>
              </p:grpSpPr>
              <p:cxnSp>
                <p:nvCxnSpPr>
                  <p:cNvPr id="203" name="Connecteur droit 202">
                    <a:extLst>
                      <a:ext uri="{FF2B5EF4-FFF2-40B4-BE49-F238E27FC236}">
                        <a16:creationId xmlns:a16="http://schemas.microsoft.com/office/drawing/2014/main" id="{040386E2-A665-494E-920F-6903D01EC532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13710" y="4212771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04" name="Connecteur droit 203">
                    <a:extLst>
                      <a:ext uri="{FF2B5EF4-FFF2-40B4-BE49-F238E27FC236}">
                        <a16:creationId xmlns:a16="http://schemas.microsoft.com/office/drawing/2014/main" id="{70F555F8-DE53-5AB4-8B83-0CCDA50EC7DB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13710" y="4103914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05" name="Connecteur droit 204">
                    <a:extLst>
                      <a:ext uri="{FF2B5EF4-FFF2-40B4-BE49-F238E27FC236}">
                        <a16:creationId xmlns:a16="http://schemas.microsoft.com/office/drawing/2014/main" id="{4D1242E4-0E0E-EC6F-0924-F2D7600716D6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13710" y="3929948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06" name="Connecteur droit 205">
                    <a:extLst>
                      <a:ext uri="{FF2B5EF4-FFF2-40B4-BE49-F238E27FC236}">
                        <a16:creationId xmlns:a16="http://schemas.microsoft.com/office/drawing/2014/main" id="{43AA05DB-6971-3AC0-C8EC-835995573D2F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13710" y="3733911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16" name="Groupe 115">
                  <a:extLst>
                    <a:ext uri="{FF2B5EF4-FFF2-40B4-BE49-F238E27FC236}">
                      <a16:creationId xmlns:a16="http://schemas.microsoft.com/office/drawing/2014/main" id="{CF4EED9D-4DDA-D2A3-CB2E-F2A874991433}"/>
                    </a:ext>
                  </a:extLst>
                </p:cNvPr>
                <p:cNvGrpSpPr/>
                <p:nvPr/>
              </p:nvGrpSpPr>
              <p:grpSpPr>
                <a:xfrm>
                  <a:off x="2157896" y="2730472"/>
                  <a:ext cx="511629" cy="478860"/>
                  <a:chOff x="2413710" y="3733911"/>
                  <a:chExt cx="511629" cy="478860"/>
                </a:xfrm>
              </p:grpSpPr>
              <p:cxnSp>
                <p:nvCxnSpPr>
                  <p:cNvPr id="199" name="Connecteur droit 198">
                    <a:extLst>
                      <a:ext uri="{FF2B5EF4-FFF2-40B4-BE49-F238E27FC236}">
                        <a16:creationId xmlns:a16="http://schemas.microsoft.com/office/drawing/2014/main" id="{44F6135B-4F8A-40FB-CB44-A5313D7B346A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13710" y="4212771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00" name="Connecteur droit 199">
                    <a:extLst>
                      <a:ext uri="{FF2B5EF4-FFF2-40B4-BE49-F238E27FC236}">
                        <a16:creationId xmlns:a16="http://schemas.microsoft.com/office/drawing/2014/main" id="{192B45C4-AD76-EB76-43E7-228382959D88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13710" y="4103914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01" name="Connecteur droit 200">
                    <a:extLst>
                      <a:ext uri="{FF2B5EF4-FFF2-40B4-BE49-F238E27FC236}">
                        <a16:creationId xmlns:a16="http://schemas.microsoft.com/office/drawing/2014/main" id="{5034BE15-EDD9-4B98-5CA2-28F432FCD672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13710" y="3929948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02" name="Connecteur droit 201">
                    <a:extLst>
                      <a:ext uri="{FF2B5EF4-FFF2-40B4-BE49-F238E27FC236}">
                        <a16:creationId xmlns:a16="http://schemas.microsoft.com/office/drawing/2014/main" id="{D5426DBC-B35D-0002-645A-A5752D73639A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13710" y="3733911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17" name="Groupe 116">
                  <a:extLst>
                    <a:ext uri="{FF2B5EF4-FFF2-40B4-BE49-F238E27FC236}">
                      <a16:creationId xmlns:a16="http://schemas.microsoft.com/office/drawing/2014/main" id="{E1B93616-D0A3-4FF4-9E92-89CFE2B83FFC}"/>
                    </a:ext>
                  </a:extLst>
                </p:cNvPr>
                <p:cNvGrpSpPr/>
                <p:nvPr/>
              </p:nvGrpSpPr>
              <p:grpSpPr>
                <a:xfrm>
                  <a:off x="2144147" y="2623776"/>
                  <a:ext cx="522515" cy="478860"/>
                  <a:chOff x="2413710" y="3733911"/>
                  <a:chExt cx="522515" cy="478860"/>
                </a:xfrm>
              </p:grpSpPr>
              <p:cxnSp>
                <p:nvCxnSpPr>
                  <p:cNvPr id="195" name="Connecteur droit 194">
                    <a:extLst>
                      <a:ext uri="{FF2B5EF4-FFF2-40B4-BE49-F238E27FC236}">
                        <a16:creationId xmlns:a16="http://schemas.microsoft.com/office/drawing/2014/main" id="{87DA8AED-6DA8-6F89-FB5F-B734098217AE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13710" y="4212771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96" name="Connecteur droit 195">
                    <a:extLst>
                      <a:ext uri="{FF2B5EF4-FFF2-40B4-BE49-F238E27FC236}">
                        <a16:creationId xmlns:a16="http://schemas.microsoft.com/office/drawing/2014/main" id="{23D61CFC-8D53-A2B8-CC61-B552E4A75773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24596" y="4103914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97" name="Connecteur droit 196">
                    <a:extLst>
                      <a:ext uri="{FF2B5EF4-FFF2-40B4-BE49-F238E27FC236}">
                        <a16:creationId xmlns:a16="http://schemas.microsoft.com/office/drawing/2014/main" id="{357B71A4-EC41-A6A3-FF3F-8DD71626DECC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13710" y="3929948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98" name="Connecteur droit 197">
                    <a:extLst>
                      <a:ext uri="{FF2B5EF4-FFF2-40B4-BE49-F238E27FC236}">
                        <a16:creationId xmlns:a16="http://schemas.microsoft.com/office/drawing/2014/main" id="{7E6B4D58-36C1-B0D1-3C45-782AB79BC718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13710" y="3733911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18" name="Groupe 117">
                  <a:extLst>
                    <a:ext uri="{FF2B5EF4-FFF2-40B4-BE49-F238E27FC236}">
                      <a16:creationId xmlns:a16="http://schemas.microsoft.com/office/drawing/2014/main" id="{DE0BD95D-89F2-B257-882A-1D0A1EF6B758}"/>
                    </a:ext>
                  </a:extLst>
                </p:cNvPr>
                <p:cNvGrpSpPr/>
                <p:nvPr/>
              </p:nvGrpSpPr>
              <p:grpSpPr>
                <a:xfrm>
                  <a:off x="2144147" y="2318029"/>
                  <a:ext cx="522515" cy="478860"/>
                  <a:chOff x="2413710" y="3733911"/>
                  <a:chExt cx="522515" cy="478860"/>
                </a:xfrm>
              </p:grpSpPr>
              <p:cxnSp>
                <p:nvCxnSpPr>
                  <p:cNvPr id="191" name="Connecteur droit 190">
                    <a:extLst>
                      <a:ext uri="{FF2B5EF4-FFF2-40B4-BE49-F238E27FC236}">
                        <a16:creationId xmlns:a16="http://schemas.microsoft.com/office/drawing/2014/main" id="{E181660E-9993-9484-6A35-45B06687D33A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24596" y="4212771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92" name="Connecteur droit 191">
                    <a:extLst>
                      <a:ext uri="{FF2B5EF4-FFF2-40B4-BE49-F238E27FC236}">
                        <a16:creationId xmlns:a16="http://schemas.microsoft.com/office/drawing/2014/main" id="{21EC0762-065F-8154-9969-351C79B3C4A2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13710" y="4103914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93" name="Connecteur droit 192">
                    <a:extLst>
                      <a:ext uri="{FF2B5EF4-FFF2-40B4-BE49-F238E27FC236}">
                        <a16:creationId xmlns:a16="http://schemas.microsoft.com/office/drawing/2014/main" id="{5F2B74BE-C802-21E0-6760-07933DAC9D98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13710" y="3929948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94" name="Connecteur droit 193">
                    <a:extLst>
                      <a:ext uri="{FF2B5EF4-FFF2-40B4-BE49-F238E27FC236}">
                        <a16:creationId xmlns:a16="http://schemas.microsoft.com/office/drawing/2014/main" id="{95BAFBDD-9AC3-6B59-7AC5-5B48C3103129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13710" y="3733911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69" name="Groupe 168">
                  <a:extLst>
                    <a:ext uri="{FF2B5EF4-FFF2-40B4-BE49-F238E27FC236}">
                      <a16:creationId xmlns:a16="http://schemas.microsoft.com/office/drawing/2014/main" id="{0D6AF094-0A8D-A342-960F-892F1C35588F}"/>
                    </a:ext>
                  </a:extLst>
                </p:cNvPr>
                <p:cNvGrpSpPr/>
                <p:nvPr/>
              </p:nvGrpSpPr>
              <p:grpSpPr>
                <a:xfrm>
                  <a:off x="2144147" y="2242993"/>
                  <a:ext cx="511629" cy="206369"/>
                  <a:chOff x="2413710" y="3733911"/>
                  <a:chExt cx="511629" cy="478860"/>
                </a:xfrm>
              </p:grpSpPr>
              <p:cxnSp>
                <p:nvCxnSpPr>
                  <p:cNvPr id="187" name="Connecteur droit 186">
                    <a:extLst>
                      <a:ext uri="{FF2B5EF4-FFF2-40B4-BE49-F238E27FC236}">
                        <a16:creationId xmlns:a16="http://schemas.microsoft.com/office/drawing/2014/main" id="{A3803220-4F35-93F1-907B-371BDB534735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13710" y="4212771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88" name="Connecteur droit 187">
                    <a:extLst>
                      <a:ext uri="{FF2B5EF4-FFF2-40B4-BE49-F238E27FC236}">
                        <a16:creationId xmlns:a16="http://schemas.microsoft.com/office/drawing/2014/main" id="{CE943339-1B49-EF22-D12E-8099415B4E1C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13710" y="4103914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89" name="Connecteur droit 188">
                    <a:extLst>
                      <a:ext uri="{FF2B5EF4-FFF2-40B4-BE49-F238E27FC236}">
                        <a16:creationId xmlns:a16="http://schemas.microsoft.com/office/drawing/2014/main" id="{F2FBC39D-0054-9255-8564-5FE25595ECFF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13710" y="3929948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90" name="Connecteur droit 189">
                    <a:extLst>
                      <a:ext uri="{FF2B5EF4-FFF2-40B4-BE49-F238E27FC236}">
                        <a16:creationId xmlns:a16="http://schemas.microsoft.com/office/drawing/2014/main" id="{7127B863-EB47-7CC0-51BC-3FE48AA6E280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13710" y="3733911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72" name="Groupe 171">
                  <a:extLst>
                    <a:ext uri="{FF2B5EF4-FFF2-40B4-BE49-F238E27FC236}">
                      <a16:creationId xmlns:a16="http://schemas.microsoft.com/office/drawing/2014/main" id="{1D1A544F-6913-1624-5EA6-3DE3BD6A7EAE}"/>
                    </a:ext>
                  </a:extLst>
                </p:cNvPr>
                <p:cNvGrpSpPr/>
                <p:nvPr/>
              </p:nvGrpSpPr>
              <p:grpSpPr>
                <a:xfrm>
                  <a:off x="2142781" y="2110664"/>
                  <a:ext cx="511629" cy="444534"/>
                  <a:chOff x="2413710" y="3733911"/>
                  <a:chExt cx="511629" cy="478860"/>
                </a:xfrm>
              </p:grpSpPr>
              <p:cxnSp>
                <p:nvCxnSpPr>
                  <p:cNvPr id="183" name="Connecteur droit 182">
                    <a:extLst>
                      <a:ext uri="{FF2B5EF4-FFF2-40B4-BE49-F238E27FC236}">
                        <a16:creationId xmlns:a16="http://schemas.microsoft.com/office/drawing/2014/main" id="{7F5162BF-CC73-BFC9-42F4-A35E4A963BF2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13710" y="4212771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84" name="Connecteur droit 183">
                    <a:extLst>
                      <a:ext uri="{FF2B5EF4-FFF2-40B4-BE49-F238E27FC236}">
                        <a16:creationId xmlns:a16="http://schemas.microsoft.com/office/drawing/2014/main" id="{E021BAFD-34DD-3EAC-64E7-CBD0EE578F9A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13710" y="4103914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85" name="Connecteur droit 184">
                    <a:extLst>
                      <a:ext uri="{FF2B5EF4-FFF2-40B4-BE49-F238E27FC236}">
                        <a16:creationId xmlns:a16="http://schemas.microsoft.com/office/drawing/2014/main" id="{D6300125-506D-CBEE-5434-AE0DA108F415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13710" y="3929948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86" name="Connecteur droit 185">
                    <a:extLst>
                      <a:ext uri="{FF2B5EF4-FFF2-40B4-BE49-F238E27FC236}">
                        <a16:creationId xmlns:a16="http://schemas.microsoft.com/office/drawing/2014/main" id="{06139399-E81D-0FD3-6501-19C6C0A9B032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13710" y="3733911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73" name="Groupe 172">
                  <a:extLst>
                    <a:ext uri="{FF2B5EF4-FFF2-40B4-BE49-F238E27FC236}">
                      <a16:creationId xmlns:a16="http://schemas.microsoft.com/office/drawing/2014/main" id="{59C996C3-16E9-EF63-52FB-5F429516BA74}"/>
                    </a:ext>
                  </a:extLst>
                </p:cNvPr>
                <p:cNvGrpSpPr/>
                <p:nvPr/>
              </p:nvGrpSpPr>
              <p:grpSpPr>
                <a:xfrm>
                  <a:off x="2157896" y="2058170"/>
                  <a:ext cx="511629" cy="118672"/>
                  <a:chOff x="2413710" y="3733911"/>
                  <a:chExt cx="511629" cy="478860"/>
                </a:xfrm>
              </p:grpSpPr>
              <p:cxnSp>
                <p:nvCxnSpPr>
                  <p:cNvPr id="179" name="Connecteur droit 178">
                    <a:extLst>
                      <a:ext uri="{FF2B5EF4-FFF2-40B4-BE49-F238E27FC236}">
                        <a16:creationId xmlns:a16="http://schemas.microsoft.com/office/drawing/2014/main" id="{ADC34447-11F7-CB7F-AC8E-B6B7FEC332DD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13710" y="4212771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80" name="Connecteur droit 179">
                    <a:extLst>
                      <a:ext uri="{FF2B5EF4-FFF2-40B4-BE49-F238E27FC236}">
                        <a16:creationId xmlns:a16="http://schemas.microsoft.com/office/drawing/2014/main" id="{A55EEE73-E264-6620-E49A-561D8411DE10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13710" y="4103914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81" name="Connecteur droit 180">
                    <a:extLst>
                      <a:ext uri="{FF2B5EF4-FFF2-40B4-BE49-F238E27FC236}">
                        <a16:creationId xmlns:a16="http://schemas.microsoft.com/office/drawing/2014/main" id="{E98182F5-3749-4311-F0D0-F72932FEEBBA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13710" y="3929948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82" name="Connecteur droit 181">
                    <a:extLst>
                      <a:ext uri="{FF2B5EF4-FFF2-40B4-BE49-F238E27FC236}">
                        <a16:creationId xmlns:a16="http://schemas.microsoft.com/office/drawing/2014/main" id="{D90B68CD-A105-DA7B-9742-7FE42509EF78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13710" y="3733911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74" name="Groupe 173">
                  <a:extLst>
                    <a:ext uri="{FF2B5EF4-FFF2-40B4-BE49-F238E27FC236}">
                      <a16:creationId xmlns:a16="http://schemas.microsoft.com/office/drawing/2014/main" id="{A93D402A-B309-F29B-157E-7BEF99260654}"/>
                    </a:ext>
                  </a:extLst>
                </p:cNvPr>
                <p:cNvGrpSpPr/>
                <p:nvPr/>
              </p:nvGrpSpPr>
              <p:grpSpPr>
                <a:xfrm>
                  <a:off x="2141008" y="4038103"/>
                  <a:ext cx="511629" cy="593965"/>
                  <a:chOff x="2413710" y="3733911"/>
                  <a:chExt cx="511629" cy="478860"/>
                </a:xfrm>
              </p:grpSpPr>
              <p:cxnSp>
                <p:nvCxnSpPr>
                  <p:cNvPr id="175" name="Connecteur droit 174">
                    <a:extLst>
                      <a:ext uri="{FF2B5EF4-FFF2-40B4-BE49-F238E27FC236}">
                        <a16:creationId xmlns:a16="http://schemas.microsoft.com/office/drawing/2014/main" id="{D7CC9BA2-A50A-CB66-FAAE-04EFCFCFA0C2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13710" y="4212771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76" name="Connecteur droit 175">
                    <a:extLst>
                      <a:ext uri="{FF2B5EF4-FFF2-40B4-BE49-F238E27FC236}">
                        <a16:creationId xmlns:a16="http://schemas.microsoft.com/office/drawing/2014/main" id="{C70A8847-46F2-ABA2-0339-77E0F2DA27D5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13710" y="4103914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77" name="Connecteur droit 176">
                    <a:extLst>
                      <a:ext uri="{FF2B5EF4-FFF2-40B4-BE49-F238E27FC236}">
                        <a16:creationId xmlns:a16="http://schemas.microsoft.com/office/drawing/2014/main" id="{DF2AEC59-3B7B-94D7-0E69-622F2692529B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13710" y="3929948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78" name="Connecteur droit 177">
                    <a:extLst>
                      <a:ext uri="{FF2B5EF4-FFF2-40B4-BE49-F238E27FC236}">
                        <a16:creationId xmlns:a16="http://schemas.microsoft.com/office/drawing/2014/main" id="{A35A196A-243C-6014-9F5F-1E11B0935A8A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13710" y="3733911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cxnSp>
            <p:nvCxnSpPr>
              <p:cNvPr id="78" name="Connecteur droit 77">
                <a:extLst>
                  <a:ext uri="{FF2B5EF4-FFF2-40B4-BE49-F238E27FC236}">
                    <a16:creationId xmlns:a16="http://schemas.microsoft.com/office/drawing/2014/main" id="{C970B44D-BEA6-AA2E-0E60-68B8CA1238B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141008" y="2493814"/>
                <a:ext cx="511629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9" name="Connecteur droit 78">
                <a:extLst>
                  <a:ext uri="{FF2B5EF4-FFF2-40B4-BE49-F238E27FC236}">
                    <a16:creationId xmlns:a16="http://schemas.microsoft.com/office/drawing/2014/main" id="{4C02AB02-7A30-2E36-17D3-78F7D725E54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161032" y="2102193"/>
                <a:ext cx="511629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81" name="Groupe 80">
                <a:extLst>
                  <a:ext uri="{FF2B5EF4-FFF2-40B4-BE49-F238E27FC236}">
                    <a16:creationId xmlns:a16="http://schemas.microsoft.com/office/drawing/2014/main" id="{8528D393-A594-D23E-75DF-63DFDBF2B661}"/>
                  </a:ext>
                </a:extLst>
              </p:cNvPr>
              <p:cNvGrpSpPr/>
              <p:nvPr/>
            </p:nvGrpSpPr>
            <p:grpSpPr>
              <a:xfrm>
                <a:off x="386314" y="1033038"/>
                <a:ext cx="9746706" cy="5302036"/>
                <a:chOff x="386314" y="1033038"/>
                <a:chExt cx="9746706" cy="5302036"/>
              </a:xfrm>
            </p:grpSpPr>
            <p:grpSp>
              <p:nvGrpSpPr>
                <p:cNvPr id="91" name="Groupe 90">
                  <a:extLst>
                    <a:ext uri="{FF2B5EF4-FFF2-40B4-BE49-F238E27FC236}">
                      <a16:creationId xmlns:a16="http://schemas.microsoft.com/office/drawing/2014/main" id="{1053272A-8E4A-B3C4-761E-D78E9F8C806E}"/>
                    </a:ext>
                  </a:extLst>
                </p:cNvPr>
                <p:cNvGrpSpPr/>
                <p:nvPr/>
              </p:nvGrpSpPr>
              <p:grpSpPr>
                <a:xfrm>
                  <a:off x="386314" y="1033038"/>
                  <a:ext cx="9746706" cy="5156454"/>
                  <a:chOff x="386314" y="1033038"/>
                  <a:chExt cx="9746706" cy="5156454"/>
                </a:xfrm>
              </p:grpSpPr>
              <p:grpSp>
                <p:nvGrpSpPr>
                  <p:cNvPr id="98" name="Groupe 97">
                    <a:extLst>
                      <a:ext uri="{FF2B5EF4-FFF2-40B4-BE49-F238E27FC236}">
                        <a16:creationId xmlns:a16="http://schemas.microsoft.com/office/drawing/2014/main" id="{DC49BE37-98E3-3905-D3BB-B5DF61F41996}"/>
                      </a:ext>
                    </a:extLst>
                  </p:cNvPr>
                  <p:cNvGrpSpPr/>
                  <p:nvPr/>
                </p:nvGrpSpPr>
                <p:grpSpPr>
                  <a:xfrm>
                    <a:off x="386314" y="1033038"/>
                    <a:ext cx="9746706" cy="4582401"/>
                    <a:chOff x="4844727" y="1446205"/>
                    <a:chExt cx="8110771" cy="4751324"/>
                  </a:xfrm>
                </p:grpSpPr>
                <p:sp>
                  <p:nvSpPr>
                    <p:cNvPr id="107" name="ZoneTexte 106">
                      <a:extLst>
                        <a:ext uri="{FF2B5EF4-FFF2-40B4-BE49-F238E27FC236}">
                          <a16:creationId xmlns:a16="http://schemas.microsoft.com/office/drawing/2014/main" id="{A5996E88-629C-07FB-CA45-C4628847B039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4902218" y="1446205"/>
                      <a:ext cx="413791" cy="478684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pPr algn="ctr"/>
                      <a:r>
                        <a:rPr lang="fr-FR" sz="2400" dirty="0"/>
                        <a:t>Ep</a:t>
                      </a:r>
                    </a:p>
                  </p:txBody>
                </p:sp>
                <p:grpSp>
                  <p:nvGrpSpPr>
                    <p:cNvPr id="108" name="Groupe 107">
                      <a:extLst>
                        <a:ext uri="{FF2B5EF4-FFF2-40B4-BE49-F238E27FC236}">
                          <a16:creationId xmlns:a16="http://schemas.microsoft.com/office/drawing/2014/main" id="{060CF186-B1BA-0E34-B9DA-FF62AF4AEDE3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4844727" y="1464343"/>
                      <a:ext cx="8110771" cy="4733186"/>
                      <a:chOff x="4844727" y="1464343"/>
                      <a:chExt cx="8110771" cy="4733186"/>
                    </a:xfrm>
                  </p:grpSpPr>
                  <p:cxnSp>
                    <p:nvCxnSpPr>
                      <p:cNvPr id="109" name="Connecteur droit avec flèche 108">
                        <a:extLst>
                          <a:ext uri="{FF2B5EF4-FFF2-40B4-BE49-F238E27FC236}">
                            <a16:creationId xmlns:a16="http://schemas.microsoft.com/office/drawing/2014/main" id="{13F10541-8B9B-7D53-B8EC-221D64D9FB58}"/>
                          </a:ext>
                        </a:extLst>
                      </p:cNvPr>
                      <p:cNvCxnSpPr>
                        <a:cxnSpLocks/>
                      </p:cNvCxnSpPr>
                      <p:nvPr/>
                    </p:nvCxnSpPr>
                    <p:spPr>
                      <a:xfrm>
                        <a:off x="4844727" y="6187142"/>
                        <a:ext cx="8110771" cy="0"/>
                      </a:xfrm>
                      <a:prstGeom prst="straightConnector1">
                        <a:avLst/>
                      </a:prstGeom>
                      <a:ln w="28575">
                        <a:tailEnd type="triangle"/>
                      </a:ln>
                    </p:spPr>
                    <p:style>
                      <a:lnRef idx="1">
                        <a:schemeClr val="dk1"/>
                      </a:lnRef>
                      <a:fillRef idx="0">
                        <a:schemeClr val="dk1"/>
                      </a:fillRef>
                      <a:effectRef idx="0">
                        <a:schemeClr val="dk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110" name="Connecteur droit avec flèche 109">
                        <a:extLst>
                          <a:ext uri="{FF2B5EF4-FFF2-40B4-BE49-F238E27FC236}">
                            <a16:creationId xmlns:a16="http://schemas.microsoft.com/office/drawing/2014/main" id="{E5B1B5F3-FA28-248A-56CC-E77A5334610E}"/>
                          </a:ext>
                        </a:extLst>
                      </p:cNvPr>
                      <p:cNvCxnSpPr>
                        <a:cxnSpLocks/>
                      </p:cNvCxnSpPr>
                      <p:nvPr/>
                    </p:nvCxnSpPr>
                    <p:spPr>
                      <a:xfrm flipV="1">
                        <a:off x="5326764" y="1464343"/>
                        <a:ext cx="24327" cy="4733186"/>
                      </a:xfrm>
                      <a:prstGeom prst="straightConnector1">
                        <a:avLst/>
                      </a:prstGeom>
                      <a:ln w="28575">
                        <a:tailEnd type="triangle"/>
                      </a:ln>
                    </p:spPr>
                    <p:style>
                      <a:lnRef idx="1">
                        <a:schemeClr val="dk1"/>
                      </a:lnRef>
                      <a:fillRef idx="0">
                        <a:schemeClr val="dk1"/>
                      </a:fillRef>
                      <a:effectRef idx="0">
                        <a:schemeClr val="dk1"/>
                      </a:effectRef>
                      <a:fontRef idx="minor">
                        <a:schemeClr val="tx1"/>
                      </a:fontRef>
                    </p:style>
                  </p:cxnSp>
                </p:grpSp>
              </p:grpSp>
              <p:sp>
                <p:nvSpPr>
                  <p:cNvPr id="101" name="Forme libre : forme 100">
                    <a:extLst>
                      <a:ext uri="{FF2B5EF4-FFF2-40B4-BE49-F238E27FC236}">
                        <a16:creationId xmlns:a16="http://schemas.microsoft.com/office/drawing/2014/main" id="{96344C8F-8CFF-64B7-6F60-6740A1E146EC}"/>
                      </a:ext>
                    </a:extLst>
                  </p:cNvPr>
                  <p:cNvSpPr/>
                  <p:nvPr/>
                </p:nvSpPr>
                <p:spPr>
                  <a:xfrm>
                    <a:off x="1008805" y="1363752"/>
                    <a:ext cx="7405705" cy="4651769"/>
                  </a:xfrm>
                  <a:custGeom>
                    <a:avLst/>
                    <a:gdLst>
                      <a:gd name="connsiteX0" fmla="*/ 0 w 5184843"/>
                      <a:gd name="connsiteY0" fmla="*/ 0 h 4278196"/>
                      <a:gd name="connsiteX1" fmla="*/ 875490 w 5184843"/>
                      <a:gd name="connsiteY1" fmla="*/ 4260714 h 4278196"/>
                      <a:gd name="connsiteX2" fmla="*/ 3025302 w 5184843"/>
                      <a:gd name="connsiteY2" fmla="*/ 1556425 h 4278196"/>
                      <a:gd name="connsiteX3" fmla="*/ 3988341 w 5184843"/>
                      <a:gd name="connsiteY3" fmla="*/ 2733472 h 4278196"/>
                      <a:gd name="connsiteX4" fmla="*/ 4805464 w 5184843"/>
                      <a:gd name="connsiteY4" fmla="*/ 1498059 h 4278196"/>
                      <a:gd name="connsiteX5" fmla="*/ 5184843 w 5184843"/>
                      <a:gd name="connsiteY5" fmla="*/ 1313234 h 4278196"/>
                      <a:gd name="connsiteX0" fmla="*/ 0 w 5184843"/>
                      <a:gd name="connsiteY0" fmla="*/ 0 h 4323991"/>
                      <a:gd name="connsiteX1" fmla="*/ 875490 w 5184843"/>
                      <a:gd name="connsiteY1" fmla="*/ 4260714 h 4323991"/>
                      <a:gd name="connsiteX2" fmla="*/ 2282188 w 5184843"/>
                      <a:gd name="connsiteY2" fmla="*/ 2485724 h 4323991"/>
                      <a:gd name="connsiteX3" fmla="*/ 3025302 w 5184843"/>
                      <a:gd name="connsiteY3" fmla="*/ 1556425 h 4323991"/>
                      <a:gd name="connsiteX4" fmla="*/ 3988341 w 5184843"/>
                      <a:gd name="connsiteY4" fmla="*/ 2733472 h 4323991"/>
                      <a:gd name="connsiteX5" fmla="*/ 4805464 w 5184843"/>
                      <a:gd name="connsiteY5" fmla="*/ 1498059 h 4323991"/>
                      <a:gd name="connsiteX6" fmla="*/ 5184843 w 5184843"/>
                      <a:gd name="connsiteY6" fmla="*/ 1313234 h 4323991"/>
                      <a:gd name="connsiteX0" fmla="*/ 0 w 5184843"/>
                      <a:gd name="connsiteY0" fmla="*/ 0 h 4361108"/>
                      <a:gd name="connsiteX1" fmla="*/ 875490 w 5184843"/>
                      <a:gd name="connsiteY1" fmla="*/ 4260714 h 4361108"/>
                      <a:gd name="connsiteX2" fmla="*/ 2192977 w 5184843"/>
                      <a:gd name="connsiteY2" fmla="*/ 2899261 h 4361108"/>
                      <a:gd name="connsiteX3" fmla="*/ 3025302 w 5184843"/>
                      <a:gd name="connsiteY3" fmla="*/ 1556425 h 4361108"/>
                      <a:gd name="connsiteX4" fmla="*/ 3988341 w 5184843"/>
                      <a:gd name="connsiteY4" fmla="*/ 2733472 h 4361108"/>
                      <a:gd name="connsiteX5" fmla="*/ 4805464 w 5184843"/>
                      <a:gd name="connsiteY5" fmla="*/ 1498059 h 4361108"/>
                      <a:gd name="connsiteX6" fmla="*/ 5184843 w 5184843"/>
                      <a:gd name="connsiteY6" fmla="*/ 1313234 h 4361108"/>
                      <a:gd name="connsiteX0" fmla="*/ 0 w 5184843"/>
                      <a:gd name="connsiteY0" fmla="*/ 0 h 4260859"/>
                      <a:gd name="connsiteX1" fmla="*/ 875490 w 5184843"/>
                      <a:gd name="connsiteY1" fmla="*/ 4260714 h 4260859"/>
                      <a:gd name="connsiteX2" fmla="*/ 2192977 w 5184843"/>
                      <a:gd name="connsiteY2" fmla="*/ 2899261 h 4260859"/>
                      <a:gd name="connsiteX3" fmla="*/ 3025302 w 5184843"/>
                      <a:gd name="connsiteY3" fmla="*/ 1556425 h 4260859"/>
                      <a:gd name="connsiteX4" fmla="*/ 3988341 w 5184843"/>
                      <a:gd name="connsiteY4" fmla="*/ 2733472 h 4260859"/>
                      <a:gd name="connsiteX5" fmla="*/ 4805464 w 5184843"/>
                      <a:gd name="connsiteY5" fmla="*/ 1498059 h 4260859"/>
                      <a:gd name="connsiteX6" fmla="*/ 5184843 w 5184843"/>
                      <a:gd name="connsiteY6" fmla="*/ 1313234 h 4260859"/>
                      <a:gd name="connsiteX0" fmla="*/ 0 w 5184843"/>
                      <a:gd name="connsiteY0" fmla="*/ 0 h 4260859"/>
                      <a:gd name="connsiteX1" fmla="*/ 875490 w 5184843"/>
                      <a:gd name="connsiteY1" fmla="*/ 4260714 h 4260859"/>
                      <a:gd name="connsiteX2" fmla="*/ 2192977 w 5184843"/>
                      <a:gd name="connsiteY2" fmla="*/ 2899261 h 4260859"/>
                      <a:gd name="connsiteX3" fmla="*/ 3025302 w 5184843"/>
                      <a:gd name="connsiteY3" fmla="*/ 1556425 h 4260859"/>
                      <a:gd name="connsiteX4" fmla="*/ 3988341 w 5184843"/>
                      <a:gd name="connsiteY4" fmla="*/ 2733472 h 4260859"/>
                      <a:gd name="connsiteX5" fmla="*/ 4805464 w 5184843"/>
                      <a:gd name="connsiteY5" fmla="*/ 1498059 h 4260859"/>
                      <a:gd name="connsiteX6" fmla="*/ 5184843 w 5184843"/>
                      <a:gd name="connsiteY6" fmla="*/ 1313234 h 4260859"/>
                      <a:gd name="connsiteX0" fmla="*/ 0 w 6174281"/>
                      <a:gd name="connsiteY0" fmla="*/ 0 h 4823252"/>
                      <a:gd name="connsiteX1" fmla="*/ 875490 w 6174281"/>
                      <a:gd name="connsiteY1" fmla="*/ 4260714 h 4823252"/>
                      <a:gd name="connsiteX2" fmla="*/ 2192977 w 6174281"/>
                      <a:gd name="connsiteY2" fmla="*/ 2899261 h 4823252"/>
                      <a:gd name="connsiteX3" fmla="*/ 3025302 w 6174281"/>
                      <a:gd name="connsiteY3" fmla="*/ 1556425 h 4823252"/>
                      <a:gd name="connsiteX4" fmla="*/ 3988341 w 6174281"/>
                      <a:gd name="connsiteY4" fmla="*/ 2733472 h 4823252"/>
                      <a:gd name="connsiteX5" fmla="*/ 4805464 w 6174281"/>
                      <a:gd name="connsiteY5" fmla="*/ 1498059 h 4823252"/>
                      <a:gd name="connsiteX6" fmla="*/ 6174281 w 6174281"/>
                      <a:gd name="connsiteY6" fmla="*/ 4823252 h 4823252"/>
                      <a:gd name="connsiteX0" fmla="*/ 0 w 6174281"/>
                      <a:gd name="connsiteY0" fmla="*/ 0 h 4823252"/>
                      <a:gd name="connsiteX1" fmla="*/ 875490 w 6174281"/>
                      <a:gd name="connsiteY1" fmla="*/ 4260714 h 4823252"/>
                      <a:gd name="connsiteX2" fmla="*/ 2192977 w 6174281"/>
                      <a:gd name="connsiteY2" fmla="*/ 2899261 h 4823252"/>
                      <a:gd name="connsiteX3" fmla="*/ 3025302 w 6174281"/>
                      <a:gd name="connsiteY3" fmla="*/ 1556425 h 4823252"/>
                      <a:gd name="connsiteX4" fmla="*/ 3988341 w 6174281"/>
                      <a:gd name="connsiteY4" fmla="*/ 2733472 h 4823252"/>
                      <a:gd name="connsiteX5" fmla="*/ 4805464 w 6174281"/>
                      <a:gd name="connsiteY5" fmla="*/ 1498059 h 4823252"/>
                      <a:gd name="connsiteX6" fmla="*/ 6174281 w 6174281"/>
                      <a:gd name="connsiteY6" fmla="*/ 4823252 h 4823252"/>
                      <a:gd name="connsiteX0" fmla="*/ 0 w 6174281"/>
                      <a:gd name="connsiteY0" fmla="*/ 0 h 4823252"/>
                      <a:gd name="connsiteX1" fmla="*/ 875490 w 6174281"/>
                      <a:gd name="connsiteY1" fmla="*/ 4260714 h 4823252"/>
                      <a:gd name="connsiteX2" fmla="*/ 2192977 w 6174281"/>
                      <a:gd name="connsiteY2" fmla="*/ 2899261 h 4823252"/>
                      <a:gd name="connsiteX3" fmla="*/ 3025302 w 6174281"/>
                      <a:gd name="connsiteY3" fmla="*/ 1556425 h 4823252"/>
                      <a:gd name="connsiteX4" fmla="*/ 3988341 w 6174281"/>
                      <a:gd name="connsiteY4" fmla="*/ 2733472 h 4823252"/>
                      <a:gd name="connsiteX5" fmla="*/ 4805464 w 6174281"/>
                      <a:gd name="connsiteY5" fmla="*/ 1498059 h 4823252"/>
                      <a:gd name="connsiteX6" fmla="*/ 6174281 w 6174281"/>
                      <a:gd name="connsiteY6" fmla="*/ 4823252 h 4823252"/>
                      <a:gd name="connsiteX0" fmla="*/ 0 w 6174281"/>
                      <a:gd name="connsiteY0" fmla="*/ 0 h 4823252"/>
                      <a:gd name="connsiteX1" fmla="*/ 875490 w 6174281"/>
                      <a:gd name="connsiteY1" fmla="*/ 4260714 h 4823252"/>
                      <a:gd name="connsiteX2" fmla="*/ 2192977 w 6174281"/>
                      <a:gd name="connsiteY2" fmla="*/ 2899261 h 4823252"/>
                      <a:gd name="connsiteX3" fmla="*/ 3025302 w 6174281"/>
                      <a:gd name="connsiteY3" fmla="*/ 1556425 h 4823252"/>
                      <a:gd name="connsiteX4" fmla="*/ 3988341 w 6174281"/>
                      <a:gd name="connsiteY4" fmla="*/ 2733472 h 4823252"/>
                      <a:gd name="connsiteX5" fmla="*/ 5008218 w 6174281"/>
                      <a:gd name="connsiteY5" fmla="*/ 1498059 h 4823252"/>
                      <a:gd name="connsiteX6" fmla="*/ 6174281 w 6174281"/>
                      <a:gd name="connsiteY6" fmla="*/ 4823252 h 4823252"/>
                      <a:gd name="connsiteX0" fmla="*/ 0 w 6174281"/>
                      <a:gd name="connsiteY0" fmla="*/ 0 h 4823252"/>
                      <a:gd name="connsiteX1" fmla="*/ 875490 w 6174281"/>
                      <a:gd name="connsiteY1" fmla="*/ 4260714 h 4823252"/>
                      <a:gd name="connsiteX2" fmla="*/ 2192977 w 6174281"/>
                      <a:gd name="connsiteY2" fmla="*/ 2899261 h 4823252"/>
                      <a:gd name="connsiteX3" fmla="*/ 3179394 w 6174281"/>
                      <a:gd name="connsiteY3" fmla="*/ 1445477 h 4823252"/>
                      <a:gd name="connsiteX4" fmla="*/ 3988341 w 6174281"/>
                      <a:gd name="connsiteY4" fmla="*/ 2733472 h 4823252"/>
                      <a:gd name="connsiteX5" fmla="*/ 5008218 w 6174281"/>
                      <a:gd name="connsiteY5" fmla="*/ 1498059 h 4823252"/>
                      <a:gd name="connsiteX6" fmla="*/ 6174281 w 6174281"/>
                      <a:gd name="connsiteY6" fmla="*/ 4823252 h 4823252"/>
                      <a:gd name="connsiteX0" fmla="*/ 0 w 6174281"/>
                      <a:gd name="connsiteY0" fmla="*/ 0 h 4823252"/>
                      <a:gd name="connsiteX1" fmla="*/ 875490 w 6174281"/>
                      <a:gd name="connsiteY1" fmla="*/ 4260714 h 4823252"/>
                      <a:gd name="connsiteX2" fmla="*/ 2192977 w 6174281"/>
                      <a:gd name="connsiteY2" fmla="*/ 2899261 h 4823252"/>
                      <a:gd name="connsiteX3" fmla="*/ 3179394 w 6174281"/>
                      <a:gd name="connsiteY3" fmla="*/ 1445477 h 4823252"/>
                      <a:gd name="connsiteX4" fmla="*/ 3988341 w 6174281"/>
                      <a:gd name="connsiteY4" fmla="*/ 2733472 h 4823252"/>
                      <a:gd name="connsiteX5" fmla="*/ 5008218 w 6174281"/>
                      <a:gd name="connsiteY5" fmla="*/ 1498059 h 4823252"/>
                      <a:gd name="connsiteX6" fmla="*/ 6174281 w 6174281"/>
                      <a:gd name="connsiteY6" fmla="*/ 4823252 h 4823252"/>
                      <a:gd name="connsiteX0" fmla="*/ 0 w 6174281"/>
                      <a:gd name="connsiteY0" fmla="*/ 0 h 4823252"/>
                      <a:gd name="connsiteX1" fmla="*/ 875490 w 6174281"/>
                      <a:gd name="connsiteY1" fmla="*/ 4260714 h 4823252"/>
                      <a:gd name="connsiteX2" fmla="*/ 2192977 w 6174281"/>
                      <a:gd name="connsiteY2" fmla="*/ 2899261 h 4823252"/>
                      <a:gd name="connsiteX3" fmla="*/ 3179394 w 6174281"/>
                      <a:gd name="connsiteY3" fmla="*/ 1445477 h 4823252"/>
                      <a:gd name="connsiteX4" fmla="*/ 3988341 w 6174281"/>
                      <a:gd name="connsiteY4" fmla="*/ 2733472 h 4823252"/>
                      <a:gd name="connsiteX5" fmla="*/ 5008218 w 6174281"/>
                      <a:gd name="connsiteY5" fmla="*/ 1498059 h 4823252"/>
                      <a:gd name="connsiteX6" fmla="*/ 6174281 w 6174281"/>
                      <a:gd name="connsiteY6" fmla="*/ 4823252 h 4823252"/>
                      <a:gd name="connsiteX0" fmla="*/ 0 w 6174281"/>
                      <a:gd name="connsiteY0" fmla="*/ 0 h 4823252"/>
                      <a:gd name="connsiteX1" fmla="*/ 875490 w 6174281"/>
                      <a:gd name="connsiteY1" fmla="*/ 4260714 h 4823252"/>
                      <a:gd name="connsiteX2" fmla="*/ 2192977 w 6174281"/>
                      <a:gd name="connsiteY2" fmla="*/ 2899261 h 4823252"/>
                      <a:gd name="connsiteX3" fmla="*/ 3179394 w 6174281"/>
                      <a:gd name="connsiteY3" fmla="*/ 1445477 h 4823252"/>
                      <a:gd name="connsiteX4" fmla="*/ 3988341 w 6174281"/>
                      <a:gd name="connsiteY4" fmla="*/ 2733472 h 4823252"/>
                      <a:gd name="connsiteX5" fmla="*/ 5008218 w 6174281"/>
                      <a:gd name="connsiteY5" fmla="*/ 1498059 h 4823252"/>
                      <a:gd name="connsiteX6" fmla="*/ 6174281 w 6174281"/>
                      <a:gd name="connsiteY6" fmla="*/ 4823252 h 4823252"/>
                      <a:gd name="connsiteX0" fmla="*/ 0 w 6174281"/>
                      <a:gd name="connsiteY0" fmla="*/ 0 h 4823252"/>
                      <a:gd name="connsiteX1" fmla="*/ 875490 w 6174281"/>
                      <a:gd name="connsiteY1" fmla="*/ 4260714 h 4823252"/>
                      <a:gd name="connsiteX2" fmla="*/ 2192977 w 6174281"/>
                      <a:gd name="connsiteY2" fmla="*/ 2893994 h 4823252"/>
                      <a:gd name="connsiteX3" fmla="*/ 3179394 w 6174281"/>
                      <a:gd name="connsiteY3" fmla="*/ 1445477 h 4823252"/>
                      <a:gd name="connsiteX4" fmla="*/ 3988341 w 6174281"/>
                      <a:gd name="connsiteY4" fmla="*/ 2733472 h 4823252"/>
                      <a:gd name="connsiteX5" fmla="*/ 5008218 w 6174281"/>
                      <a:gd name="connsiteY5" fmla="*/ 1498059 h 4823252"/>
                      <a:gd name="connsiteX6" fmla="*/ 6174281 w 6174281"/>
                      <a:gd name="connsiteY6" fmla="*/ 4823252 h 4823252"/>
                      <a:gd name="connsiteX0" fmla="*/ 0 w 6174281"/>
                      <a:gd name="connsiteY0" fmla="*/ 0 h 4823252"/>
                      <a:gd name="connsiteX1" fmla="*/ 773843 w 6174281"/>
                      <a:gd name="connsiteY1" fmla="*/ 4171170 h 4823252"/>
                      <a:gd name="connsiteX2" fmla="*/ 2192977 w 6174281"/>
                      <a:gd name="connsiteY2" fmla="*/ 2893994 h 4823252"/>
                      <a:gd name="connsiteX3" fmla="*/ 3179394 w 6174281"/>
                      <a:gd name="connsiteY3" fmla="*/ 1445477 h 4823252"/>
                      <a:gd name="connsiteX4" fmla="*/ 3988341 w 6174281"/>
                      <a:gd name="connsiteY4" fmla="*/ 2733472 h 4823252"/>
                      <a:gd name="connsiteX5" fmla="*/ 5008218 w 6174281"/>
                      <a:gd name="connsiteY5" fmla="*/ 1498059 h 4823252"/>
                      <a:gd name="connsiteX6" fmla="*/ 6174281 w 6174281"/>
                      <a:gd name="connsiteY6" fmla="*/ 4823252 h 4823252"/>
                      <a:gd name="connsiteX0" fmla="*/ 0 w 6174281"/>
                      <a:gd name="connsiteY0" fmla="*/ 0 h 4823252"/>
                      <a:gd name="connsiteX1" fmla="*/ 773843 w 6174281"/>
                      <a:gd name="connsiteY1" fmla="*/ 4171170 h 4823252"/>
                      <a:gd name="connsiteX2" fmla="*/ 2192977 w 6174281"/>
                      <a:gd name="connsiteY2" fmla="*/ 2893994 h 4823252"/>
                      <a:gd name="connsiteX3" fmla="*/ 3179394 w 6174281"/>
                      <a:gd name="connsiteY3" fmla="*/ 1445477 h 4823252"/>
                      <a:gd name="connsiteX4" fmla="*/ 3988341 w 6174281"/>
                      <a:gd name="connsiteY4" fmla="*/ 2733472 h 4823252"/>
                      <a:gd name="connsiteX5" fmla="*/ 5008218 w 6174281"/>
                      <a:gd name="connsiteY5" fmla="*/ 1498059 h 4823252"/>
                      <a:gd name="connsiteX6" fmla="*/ 6174281 w 6174281"/>
                      <a:gd name="connsiteY6" fmla="*/ 4823252 h 4823252"/>
                      <a:gd name="connsiteX0" fmla="*/ 0 w 6174281"/>
                      <a:gd name="connsiteY0" fmla="*/ 0 h 4823252"/>
                      <a:gd name="connsiteX1" fmla="*/ 939019 w 6174281"/>
                      <a:gd name="connsiteY1" fmla="*/ 4271248 h 4823252"/>
                      <a:gd name="connsiteX2" fmla="*/ 2192977 w 6174281"/>
                      <a:gd name="connsiteY2" fmla="*/ 2893994 h 4823252"/>
                      <a:gd name="connsiteX3" fmla="*/ 3179394 w 6174281"/>
                      <a:gd name="connsiteY3" fmla="*/ 1445477 h 4823252"/>
                      <a:gd name="connsiteX4" fmla="*/ 3988341 w 6174281"/>
                      <a:gd name="connsiteY4" fmla="*/ 2733472 h 4823252"/>
                      <a:gd name="connsiteX5" fmla="*/ 5008218 w 6174281"/>
                      <a:gd name="connsiteY5" fmla="*/ 1498059 h 4823252"/>
                      <a:gd name="connsiteX6" fmla="*/ 6174281 w 6174281"/>
                      <a:gd name="connsiteY6" fmla="*/ 4823252 h 4823252"/>
                      <a:gd name="connsiteX0" fmla="*/ 0 w 6174281"/>
                      <a:gd name="connsiteY0" fmla="*/ 0 h 4823252"/>
                      <a:gd name="connsiteX1" fmla="*/ 939019 w 6174281"/>
                      <a:gd name="connsiteY1" fmla="*/ 4271248 h 4823252"/>
                      <a:gd name="connsiteX2" fmla="*/ 2192977 w 6174281"/>
                      <a:gd name="connsiteY2" fmla="*/ 2893994 h 4823252"/>
                      <a:gd name="connsiteX3" fmla="*/ 3179394 w 6174281"/>
                      <a:gd name="connsiteY3" fmla="*/ 1445477 h 4823252"/>
                      <a:gd name="connsiteX4" fmla="*/ 3988341 w 6174281"/>
                      <a:gd name="connsiteY4" fmla="*/ 2733472 h 4823252"/>
                      <a:gd name="connsiteX5" fmla="*/ 5008218 w 6174281"/>
                      <a:gd name="connsiteY5" fmla="*/ 1498059 h 4823252"/>
                      <a:gd name="connsiteX6" fmla="*/ 6174281 w 6174281"/>
                      <a:gd name="connsiteY6" fmla="*/ 4823252 h 4823252"/>
                      <a:gd name="connsiteX0" fmla="*/ 0 w 6174281"/>
                      <a:gd name="connsiteY0" fmla="*/ 0 h 4823252"/>
                      <a:gd name="connsiteX1" fmla="*/ 922078 w 6174281"/>
                      <a:gd name="connsiteY1" fmla="*/ 4155368 h 4823252"/>
                      <a:gd name="connsiteX2" fmla="*/ 2192977 w 6174281"/>
                      <a:gd name="connsiteY2" fmla="*/ 2893994 h 4823252"/>
                      <a:gd name="connsiteX3" fmla="*/ 3179394 w 6174281"/>
                      <a:gd name="connsiteY3" fmla="*/ 1445477 h 4823252"/>
                      <a:gd name="connsiteX4" fmla="*/ 3988341 w 6174281"/>
                      <a:gd name="connsiteY4" fmla="*/ 2733472 h 4823252"/>
                      <a:gd name="connsiteX5" fmla="*/ 5008218 w 6174281"/>
                      <a:gd name="connsiteY5" fmla="*/ 1498059 h 4823252"/>
                      <a:gd name="connsiteX6" fmla="*/ 6174281 w 6174281"/>
                      <a:gd name="connsiteY6" fmla="*/ 4823252 h 4823252"/>
                      <a:gd name="connsiteX0" fmla="*/ 0 w 6174281"/>
                      <a:gd name="connsiteY0" fmla="*/ 0 h 4823252"/>
                      <a:gd name="connsiteX1" fmla="*/ 922078 w 6174281"/>
                      <a:gd name="connsiteY1" fmla="*/ 4155368 h 4823252"/>
                      <a:gd name="connsiteX2" fmla="*/ 2192977 w 6174281"/>
                      <a:gd name="connsiteY2" fmla="*/ 2893994 h 4823252"/>
                      <a:gd name="connsiteX3" fmla="*/ 3179394 w 6174281"/>
                      <a:gd name="connsiteY3" fmla="*/ 1445477 h 4823252"/>
                      <a:gd name="connsiteX4" fmla="*/ 3988341 w 6174281"/>
                      <a:gd name="connsiteY4" fmla="*/ 2733472 h 4823252"/>
                      <a:gd name="connsiteX5" fmla="*/ 5008218 w 6174281"/>
                      <a:gd name="connsiteY5" fmla="*/ 1498059 h 4823252"/>
                      <a:gd name="connsiteX6" fmla="*/ 6174281 w 6174281"/>
                      <a:gd name="connsiteY6" fmla="*/ 4823252 h 4823252"/>
                      <a:gd name="connsiteX0" fmla="*/ 0 w 6174281"/>
                      <a:gd name="connsiteY0" fmla="*/ 0 h 4823252"/>
                      <a:gd name="connsiteX1" fmla="*/ 922078 w 6174281"/>
                      <a:gd name="connsiteY1" fmla="*/ 4155368 h 4823252"/>
                      <a:gd name="connsiteX2" fmla="*/ 2192977 w 6174281"/>
                      <a:gd name="connsiteY2" fmla="*/ 2893994 h 4823252"/>
                      <a:gd name="connsiteX3" fmla="*/ 3103159 w 6174281"/>
                      <a:gd name="connsiteY3" fmla="*/ 1398071 h 4823252"/>
                      <a:gd name="connsiteX4" fmla="*/ 3988341 w 6174281"/>
                      <a:gd name="connsiteY4" fmla="*/ 2733472 h 4823252"/>
                      <a:gd name="connsiteX5" fmla="*/ 5008218 w 6174281"/>
                      <a:gd name="connsiteY5" fmla="*/ 1498059 h 4823252"/>
                      <a:gd name="connsiteX6" fmla="*/ 6174281 w 6174281"/>
                      <a:gd name="connsiteY6" fmla="*/ 4823252 h 4823252"/>
                      <a:gd name="connsiteX0" fmla="*/ 0 w 6174281"/>
                      <a:gd name="connsiteY0" fmla="*/ 0 h 4823252"/>
                      <a:gd name="connsiteX1" fmla="*/ 922078 w 6174281"/>
                      <a:gd name="connsiteY1" fmla="*/ 4155368 h 4823252"/>
                      <a:gd name="connsiteX2" fmla="*/ 2192977 w 6174281"/>
                      <a:gd name="connsiteY2" fmla="*/ 2893994 h 4823252"/>
                      <a:gd name="connsiteX3" fmla="*/ 3103159 w 6174281"/>
                      <a:gd name="connsiteY3" fmla="*/ 1398071 h 4823252"/>
                      <a:gd name="connsiteX4" fmla="*/ 3988341 w 6174281"/>
                      <a:gd name="connsiteY4" fmla="*/ 2733472 h 4823252"/>
                      <a:gd name="connsiteX5" fmla="*/ 5008218 w 6174281"/>
                      <a:gd name="connsiteY5" fmla="*/ 1498059 h 4823252"/>
                      <a:gd name="connsiteX6" fmla="*/ 6174281 w 6174281"/>
                      <a:gd name="connsiteY6" fmla="*/ 4823252 h 4823252"/>
                      <a:gd name="connsiteX0" fmla="*/ 0 w 6174281"/>
                      <a:gd name="connsiteY0" fmla="*/ 0 h 4823252"/>
                      <a:gd name="connsiteX1" fmla="*/ 922078 w 6174281"/>
                      <a:gd name="connsiteY1" fmla="*/ 4155368 h 4823252"/>
                      <a:gd name="connsiteX2" fmla="*/ 2192977 w 6174281"/>
                      <a:gd name="connsiteY2" fmla="*/ 2893994 h 4823252"/>
                      <a:gd name="connsiteX3" fmla="*/ 3103159 w 6174281"/>
                      <a:gd name="connsiteY3" fmla="*/ 1398071 h 4823252"/>
                      <a:gd name="connsiteX4" fmla="*/ 3988341 w 6174281"/>
                      <a:gd name="connsiteY4" fmla="*/ 2733472 h 4823252"/>
                      <a:gd name="connsiteX5" fmla="*/ 5008218 w 6174281"/>
                      <a:gd name="connsiteY5" fmla="*/ 1498059 h 4823252"/>
                      <a:gd name="connsiteX6" fmla="*/ 6174281 w 6174281"/>
                      <a:gd name="connsiteY6" fmla="*/ 4823252 h 4823252"/>
                      <a:gd name="connsiteX0" fmla="*/ 0 w 6174281"/>
                      <a:gd name="connsiteY0" fmla="*/ 0 h 4823252"/>
                      <a:gd name="connsiteX1" fmla="*/ 922078 w 6174281"/>
                      <a:gd name="connsiteY1" fmla="*/ 4155368 h 4823252"/>
                      <a:gd name="connsiteX2" fmla="*/ 2303094 w 6174281"/>
                      <a:gd name="connsiteY2" fmla="*/ 2909796 h 4823252"/>
                      <a:gd name="connsiteX3" fmla="*/ 3103159 w 6174281"/>
                      <a:gd name="connsiteY3" fmla="*/ 1398071 h 4823252"/>
                      <a:gd name="connsiteX4" fmla="*/ 3988341 w 6174281"/>
                      <a:gd name="connsiteY4" fmla="*/ 2733472 h 4823252"/>
                      <a:gd name="connsiteX5" fmla="*/ 5008218 w 6174281"/>
                      <a:gd name="connsiteY5" fmla="*/ 1498059 h 4823252"/>
                      <a:gd name="connsiteX6" fmla="*/ 6174281 w 6174281"/>
                      <a:gd name="connsiteY6" fmla="*/ 4823252 h 4823252"/>
                      <a:gd name="connsiteX0" fmla="*/ 0 w 6174281"/>
                      <a:gd name="connsiteY0" fmla="*/ 0 h 4823252"/>
                      <a:gd name="connsiteX1" fmla="*/ 913607 w 6174281"/>
                      <a:gd name="connsiteY1" fmla="*/ 4139567 h 4823252"/>
                      <a:gd name="connsiteX2" fmla="*/ 2303094 w 6174281"/>
                      <a:gd name="connsiteY2" fmla="*/ 2909796 h 4823252"/>
                      <a:gd name="connsiteX3" fmla="*/ 3103159 w 6174281"/>
                      <a:gd name="connsiteY3" fmla="*/ 1398071 h 4823252"/>
                      <a:gd name="connsiteX4" fmla="*/ 3988341 w 6174281"/>
                      <a:gd name="connsiteY4" fmla="*/ 2733472 h 4823252"/>
                      <a:gd name="connsiteX5" fmla="*/ 5008218 w 6174281"/>
                      <a:gd name="connsiteY5" fmla="*/ 1498059 h 4823252"/>
                      <a:gd name="connsiteX6" fmla="*/ 6174281 w 6174281"/>
                      <a:gd name="connsiteY6" fmla="*/ 4823252 h 4823252"/>
                      <a:gd name="connsiteX0" fmla="*/ 0 w 6174281"/>
                      <a:gd name="connsiteY0" fmla="*/ 0 h 4823252"/>
                      <a:gd name="connsiteX1" fmla="*/ 900901 w 6174281"/>
                      <a:gd name="connsiteY1" fmla="*/ 4118498 h 4823252"/>
                      <a:gd name="connsiteX2" fmla="*/ 2303094 w 6174281"/>
                      <a:gd name="connsiteY2" fmla="*/ 2909796 h 4823252"/>
                      <a:gd name="connsiteX3" fmla="*/ 3103159 w 6174281"/>
                      <a:gd name="connsiteY3" fmla="*/ 1398071 h 4823252"/>
                      <a:gd name="connsiteX4" fmla="*/ 3988341 w 6174281"/>
                      <a:gd name="connsiteY4" fmla="*/ 2733472 h 4823252"/>
                      <a:gd name="connsiteX5" fmla="*/ 5008218 w 6174281"/>
                      <a:gd name="connsiteY5" fmla="*/ 1498059 h 4823252"/>
                      <a:gd name="connsiteX6" fmla="*/ 6174281 w 6174281"/>
                      <a:gd name="connsiteY6" fmla="*/ 4823252 h 4823252"/>
                      <a:gd name="connsiteX0" fmla="*/ 0 w 6174281"/>
                      <a:gd name="connsiteY0" fmla="*/ 0 h 4823252"/>
                      <a:gd name="connsiteX1" fmla="*/ 900901 w 6174281"/>
                      <a:gd name="connsiteY1" fmla="*/ 4118498 h 4823252"/>
                      <a:gd name="connsiteX2" fmla="*/ 2303094 w 6174281"/>
                      <a:gd name="connsiteY2" fmla="*/ 2909796 h 4823252"/>
                      <a:gd name="connsiteX3" fmla="*/ 3103159 w 6174281"/>
                      <a:gd name="connsiteY3" fmla="*/ 1398071 h 4823252"/>
                      <a:gd name="connsiteX4" fmla="*/ 3988341 w 6174281"/>
                      <a:gd name="connsiteY4" fmla="*/ 2733472 h 4823252"/>
                      <a:gd name="connsiteX5" fmla="*/ 5008218 w 6174281"/>
                      <a:gd name="connsiteY5" fmla="*/ 1498059 h 4823252"/>
                      <a:gd name="connsiteX6" fmla="*/ 6174281 w 6174281"/>
                      <a:gd name="connsiteY6" fmla="*/ 4823252 h 4823252"/>
                      <a:gd name="connsiteX0" fmla="*/ 0 w 6174281"/>
                      <a:gd name="connsiteY0" fmla="*/ 0 h 4823252"/>
                      <a:gd name="connsiteX1" fmla="*/ 900901 w 6174281"/>
                      <a:gd name="connsiteY1" fmla="*/ 4118498 h 4823252"/>
                      <a:gd name="connsiteX2" fmla="*/ 2303094 w 6174281"/>
                      <a:gd name="connsiteY2" fmla="*/ 2909796 h 4823252"/>
                      <a:gd name="connsiteX3" fmla="*/ 3103159 w 6174281"/>
                      <a:gd name="connsiteY3" fmla="*/ 1398071 h 4823252"/>
                      <a:gd name="connsiteX4" fmla="*/ 3988341 w 6174281"/>
                      <a:gd name="connsiteY4" fmla="*/ 2733472 h 4823252"/>
                      <a:gd name="connsiteX5" fmla="*/ 5008218 w 6174281"/>
                      <a:gd name="connsiteY5" fmla="*/ 1498059 h 4823252"/>
                      <a:gd name="connsiteX6" fmla="*/ 6174281 w 6174281"/>
                      <a:gd name="connsiteY6" fmla="*/ 4823252 h 4823252"/>
                      <a:gd name="connsiteX0" fmla="*/ 0 w 6174281"/>
                      <a:gd name="connsiteY0" fmla="*/ 0 h 4823252"/>
                      <a:gd name="connsiteX1" fmla="*/ 900901 w 6174281"/>
                      <a:gd name="connsiteY1" fmla="*/ 4118498 h 4823252"/>
                      <a:gd name="connsiteX2" fmla="*/ 2303094 w 6174281"/>
                      <a:gd name="connsiteY2" fmla="*/ 2909796 h 4823252"/>
                      <a:gd name="connsiteX3" fmla="*/ 3103159 w 6174281"/>
                      <a:gd name="connsiteY3" fmla="*/ 1398071 h 4823252"/>
                      <a:gd name="connsiteX4" fmla="*/ 3988341 w 6174281"/>
                      <a:gd name="connsiteY4" fmla="*/ 2733472 h 4823252"/>
                      <a:gd name="connsiteX5" fmla="*/ 5008218 w 6174281"/>
                      <a:gd name="connsiteY5" fmla="*/ 1498059 h 4823252"/>
                      <a:gd name="connsiteX6" fmla="*/ 6174281 w 6174281"/>
                      <a:gd name="connsiteY6" fmla="*/ 4823252 h 4823252"/>
                      <a:gd name="connsiteX0" fmla="*/ 0 w 6174281"/>
                      <a:gd name="connsiteY0" fmla="*/ 0 h 4823252"/>
                      <a:gd name="connsiteX1" fmla="*/ 900901 w 6174281"/>
                      <a:gd name="connsiteY1" fmla="*/ 4118498 h 4823252"/>
                      <a:gd name="connsiteX2" fmla="*/ 2260741 w 6174281"/>
                      <a:gd name="connsiteY2" fmla="*/ 2888727 h 4823252"/>
                      <a:gd name="connsiteX3" fmla="*/ 3103159 w 6174281"/>
                      <a:gd name="connsiteY3" fmla="*/ 1398071 h 4823252"/>
                      <a:gd name="connsiteX4" fmla="*/ 3988341 w 6174281"/>
                      <a:gd name="connsiteY4" fmla="*/ 2733472 h 4823252"/>
                      <a:gd name="connsiteX5" fmla="*/ 5008218 w 6174281"/>
                      <a:gd name="connsiteY5" fmla="*/ 1498059 h 4823252"/>
                      <a:gd name="connsiteX6" fmla="*/ 6174281 w 6174281"/>
                      <a:gd name="connsiteY6" fmla="*/ 4823252 h 4823252"/>
                      <a:gd name="connsiteX0" fmla="*/ 0 w 6174281"/>
                      <a:gd name="connsiteY0" fmla="*/ 0 h 4823252"/>
                      <a:gd name="connsiteX1" fmla="*/ 900901 w 6174281"/>
                      <a:gd name="connsiteY1" fmla="*/ 4118498 h 4823252"/>
                      <a:gd name="connsiteX2" fmla="*/ 2260741 w 6174281"/>
                      <a:gd name="connsiteY2" fmla="*/ 2888727 h 4823252"/>
                      <a:gd name="connsiteX3" fmla="*/ 3103159 w 6174281"/>
                      <a:gd name="connsiteY3" fmla="*/ 1398071 h 4823252"/>
                      <a:gd name="connsiteX4" fmla="*/ 3988341 w 6174281"/>
                      <a:gd name="connsiteY4" fmla="*/ 2733472 h 4823252"/>
                      <a:gd name="connsiteX5" fmla="*/ 5008218 w 6174281"/>
                      <a:gd name="connsiteY5" fmla="*/ 1498059 h 4823252"/>
                      <a:gd name="connsiteX6" fmla="*/ 6174281 w 6174281"/>
                      <a:gd name="connsiteY6" fmla="*/ 4823252 h 4823252"/>
                      <a:gd name="connsiteX0" fmla="*/ 0 w 6174281"/>
                      <a:gd name="connsiteY0" fmla="*/ 0 h 4823252"/>
                      <a:gd name="connsiteX1" fmla="*/ 900901 w 6174281"/>
                      <a:gd name="connsiteY1" fmla="*/ 4118498 h 4823252"/>
                      <a:gd name="connsiteX2" fmla="*/ 2260741 w 6174281"/>
                      <a:gd name="connsiteY2" fmla="*/ 2888727 h 4823252"/>
                      <a:gd name="connsiteX3" fmla="*/ 3103159 w 6174281"/>
                      <a:gd name="connsiteY3" fmla="*/ 1398071 h 4823252"/>
                      <a:gd name="connsiteX4" fmla="*/ 3988341 w 6174281"/>
                      <a:gd name="connsiteY4" fmla="*/ 2733472 h 4823252"/>
                      <a:gd name="connsiteX5" fmla="*/ 5008218 w 6174281"/>
                      <a:gd name="connsiteY5" fmla="*/ 1498059 h 4823252"/>
                      <a:gd name="connsiteX6" fmla="*/ 6174281 w 6174281"/>
                      <a:gd name="connsiteY6" fmla="*/ 4823252 h 4823252"/>
                      <a:gd name="connsiteX0" fmla="*/ 0 w 6174281"/>
                      <a:gd name="connsiteY0" fmla="*/ 0 h 4823252"/>
                      <a:gd name="connsiteX1" fmla="*/ 900901 w 6174281"/>
                      <a:gd name="connsiteY1" fmla="*/ 4118498 h 4823252"/>
                      <a:gd name="connsiteX2" fmla="*/ 2260741 w 6174281"/>
                      <a:gd name="connsiteY2" fmla="*/ 2888727 h 4823252"/>
                      <a:gd name="connsiteX3" fmla="*/ 3103159 w 6174281"/>
                      <a:gd name="connsiteY3" fmla="*/ 1398071 h 4823252"/>
                      <a:gd name="connsiteX4" fmla="*/ 3988341 w 6174281"/>
                      <a:gd name="connsiteY4" fmla="*/ 2733472 h 4823252"/>
                      <a:gd name="connsiteX5" fmla="*/ 5008218 w 6174281"/>
                      <a:gd name="connsiteY5" fmla="*/ 1498059 h 4823252"/>
                      <a:gd name="connsiteX6" fmla="*/ 6174281 w 6174281"/>
                      <a:gd name="connsiteY6" fmla="*/ 4823252 h 4823252"/>
                      <a:gd name="connsiteX0" fmla="*/ 0 w 6174281"/>
                      <a:gd name="connsiteY0" fmla="*/ 0 h 4823252"/>
                      <a:gd name="connsiteX1" fmla="*/ 900901 w 6174281"/>
                      <a:gd name="connsiteY1" fmla="*/ 4118498 h 4823252"/>
                      <a:gd name="connsiteX2" fmla="*/ 2260741 w 6174281"/>
                      <a:gd name="connsiteY2" fmla="*/ 2888727 h 4823252"/>
                      <a:gd name="connsiteX3" fmla="*/ 3103159 w 6174281"/>
                      <a:gd name="connsiteY3" fmla="*/ 1398071 h 4823252"/>
                      <a:gd name="connsiteX4" fmla="*/ 3988341 w 6174281"/>
                      <a:gd name="connsiteY4" fmla="*/ 2733472 h 4823252"/>
                      <a:gd name="connsiteX5" fmla="*/ 5008218 w 6174281"/>
                      <a:gd name="connsiteY5" fmla="*/ 1498059 h 4823252"/>
                      <a:gd name="connsiteX6" fmla="*/ 6174281 w 6174281"/>
                      <a:gd name="connsiteY6" fmla="*/ 4823252 h 4823252"/>
                      <a:gd name="connsiteX0" fmla="*/ 0 w 6174281"/>
                      <a:gd name="connsiteY0" fmla="*/ 0 h 4823252"/>
                      <a:gd name="connsiteX1" fmla="*/ 900901 w 6174281"/>
                      <a:gd name="connsiteY1" fmla="*/ 4118498 h 4823252"/>
                      <a:gd name="connsiteX2" fmla="*/ 2260741 w 6174281"/>
                      <a:gd name="connsiteY2" fmla="*/ 2888727 h 4823252"/>
                      <a:gd name="connsiteX3" fmla="*/ 3103159 w 6174281"/>
                      <a:gd name="connsiteY3" fmla="*/ 1398071 h 4823252"/>
                      <a:gd name="connsiteX4" fmla="*/ 3988341 w 6174281"/>
                      <a:gd name="connsiteY4" fmla="*/ 2733472 h 4823252"/>
                      <a:gd name="connsiteX5" fmla="*/ 5008218 w 6174281"/>
                      <a:gd name="connsiteY5" fmla="*/ 1116957 h 4823252"/>
                      <a:gd name="connsiteX6" fmla="*/ 6174281 w 6174281"/>
                      <a:gd name="connsiteY6" fmla="*/ 4823252 h 4823252"/>
                      <a:gd name="connsiteX0" fmla="*/ 0 w 6174281"/>
                      <a:gd name="connsiteY0" fmla="*/ 0 h 4823252"/>
                      <a:gd name="connsiteX1" fmla="*/ 900901 w 6174281"/>
                      <a:gd name="connsiteY1" fmla="*/ 4118498 h 4823252"/>
                      <a:gd name="connsiteX2" fmla="*/ 2260741 w 6174281"/>
                      <a:gd name="connsiteY2" fmla="*/ 2888727 h 4823252"/>
                      <a:gd name="connsiteX3" fmla="*/ 3103159 w 6174281"/>
                      <a:gd name="connsiteY3" fmla="*/ 1537498 h 4823252"/>
                      <a:gd name="connsiteX4" fmla="*/ 3988341 w 6174281"/>
                      <a:gd name="connsiteY4" fmla="*/ 2733472 h 4823252"/>
                      <a:gd name="connsiteX5" fmla="*/ 5008218 w 6174281"/>
                      <a:gd name="connsiteY5" fmla="*/ 1116957 h 4823252"/>
                      <a:gd name="connsiteX6" fmla="*/ 6174281 w 6174281"/>
                      <a:gd name="connsiteY6" fmla="*/ 4823252 h 4823252"/>
                      <a:gd name="connsiteX0" fmla="*/ 0 w 6174281"/>
                      <a:gd name="connsiteY0" fmla="*/ 0 h 4823252"/>
                      <a:gd name="connsiteX1" fmla="*/ 900901 w 6174281"/>
                      <a:gd name="connsiteY1" fmla="*/ 4118498 h 4823252"/>
                      <a:gd name="connsiteX2" fmla="*/ 2230845 w 6174281"/>
                      <a:gd name="connsiteY2" fmla="*/ 2823661 h 4823252"/>
                      <a:gd name="connsiteX3" fmla="*/ 3103159 w 6174281"/>
                      <a:gd name="connsiteY3" fmla="*/ 1537498 h 4823252"/>
                      <a:gd name="connsiteX4" fmla="*/ 3988341 w 6174281"/>
                      <a:gd name="connsiteY4" fmla="*/ 2733472 h 4823252"/>
                      <a:gd name="connsiteX5" fmla="*/ 5008218 w 6174281"/>
                      <a:gd name="connsiteY5" fmla="*/ 1116957 h 4823252"/>
                      <a:gd name="connsiteX6" fmla="*/ 6174281 w 6174281"/>
                      <a:gd name="connsiteY6" fmla="*/ 4823252 h 4823252"/>
                      <a:gd name="connsiteX0" fmla="*/ 0 w 6174281"/>
                      <a:gd name="connsiteY0" fmla="*/ 0 h 4823252"/>
                      <a:gd name="connsiteX1" fmla="*/ 900901 w 6174281"/>
                      <a:gd name="connsiteY1" fmla="*/ 4118498 h 4823252"/>
                      <a:gd name="connsiteX2" fmla="*/ 2230845 w 6174281"/>
                      <a:gd name="connsiteY2" fmla="*/ 2823661 h 4823252"/>
                      <a:gd name="connsiteX3" fmla="*/ 3103159 w 6174281"/>
                      <a:gd name="connsiteY3" fmla="*/ 1537498 h 4823252"/>
                      <a:gd name="connsiteX4" fmla="*/ 3988341 w 6174281"/>
                      <a:gd name="connsiteY4" fmla="*/ 2733472 h 4823252"/>
                      <a:gd name="connsiteX5" fmla="*/ 5008218 w 6174281"/>
                      <a:gd name="connsiteY5" fmla="*/ 1116957 h 4823252"/>
                      <a:gd name="connsiteX6" fmla="*/ 6174281 w 6174281"/>
                      <a:gd name="connsiteY6" fmla="*/ 4823252 h 4823252"/>
                      <a:gd name="connsiteX0" fmla="*/ 0 w 6174281"/>
                      <a:gd name="connsiteY0" fmla="*/ 0 h 4823252"/>
                      <a:gd name="connsiteX1" fmla="*/ 1155018 w 6174281"/>
                      <a:gd name="connsiteY1" fmla="*/ 4118499 h 4823252"/>
                      <a:gd name="connsiteX2" fmla="*/ 2230845 w 6174281"/>
                      <a:gd name="connsiteY2" fmla="*/ 2823661 h 4823252"/>
                      <a:gd name="connsiteX3" fmla="*/ 3103159 w 6174281"/>
                      <a:gd name="connsiteY3" fmla="*/ 1537498 h 4823252"/>
                      <a:gd name="connsiteX4" fmla="*/ 3988341 w 6174281"/>
                      <a:gd name="connsiteY4" fmla="*/ 2733472 h 4823252"/>
                      <a:gd name="connsiteX5" fmla="*/ 5008218 w 6174281"/>
                      <a:gd name="connsiteY5" fmla="*/ 1116957 h 4823252"/>
                      <a:gd name="connsiteX6" fmla="*/ 6174281 w 6174281"/>
                      <a:gd name="connsiteY6" fmla="*/ 4823252 h 4823252"/>
                      <a:gd name="connsiteX0" fmla="*/ 0 w 6174281"/>
                      <a:gd name="connsiteY0" fmla="*/ 0 h 4823252"/>
                      <a:gd name="connsiteX1" fmla="*/ 1155018 w 6174281"/>
                      <a:gd name="connsiteY1" fmla="*/ 4118499 h 4823252"/>
                      <a:gd name="connsiteX2" fmla="*/ 2230845 w 6174281"/>
                      <a:gd name="connsiteY2" fmla="*/ 2823661 h 4823252"/>
                      <a:gd name="connsiteX3" fmla="*/ 3103159 w 6174281"/>
                      <a:gd name="connsiteY3" fmla="*/ 1537498 h 4823252"/>
                      <a:gd name="connsiteX4" fmla="*/ 3988341 w 6174281"/>
                      <a:gd name="connsiteY4" fmla="*/ 2733472 h 4823252"/>
                      <a:gd name="connsiteX5" fmla="*/ 5008218 w 6174281"/>
                      <a:gd name="connsiteY5" fmla="*/ 1116957 h 4823252"/>
                      <a:gd name="connsiteX6" fmla="*/ 6174281 w 6174281"/>
                      <a:gd name="connsiteY6" fmla="*/ 4823252 h 4823252"/>
                      <a:gd name="connsiteX0" fmla="*/ 0 w 6174281"/>
                      <a:gd name="connsiteY0" fmla="*/ 0 h 4823252"/>
                      <a:gd name="connsiteX1" fmla="*/ 1155018 w 6174281"/>
                      <a:gd name="connsiteY1" fmla="*/ 4118499 h 4823252"/>
                      <a:gd name="connsiteX2" fmla="*/ 2230845 w 6174281"/>
                      <a:gd name="connsiteY2" fmla="*/ 2823661 h 4823252"/>
                      <a:gd name="connsiteX3" fmla="*/ 3103159 w 6174281"/>
                      <a:gd name="connsiteY3" fmla="*/ 1537498 h 4823252"/>
                      <a:gd name="connsiteX4" fmla="*/ 3988341 w 6174281"/>
                      <a:gd name="connsiteY4" fmla="*/ 2733472 h 4823252"/>
                      <a:gd name="connsiteX5" fmla="*/ 5008218 w 6174281"/>
                      <a:gd name="connsiteY5" fmla="*/ 1116957 h 4823252"/>
                      <a:gd name="connsiteX6" fmla="*/ 6174281 w 6174281"/>
                      <a:gd name="connsiteY6" fmla="*/ 4823252 h 4823252"/>
                      <a:gd name="connsiteX0" fmla="*/ 0 w 6174281"/>
                      <a:gd name="connsiteY0" fmla="*/ 0 h 4823252"/>
                      <a:gd name="connsiteX1" fmla="*/ 1155018 w 6174281"/>
                      <a:gd name="connsiteY1" fmla="*/ 4118499 h 4823252"/>
                      <a:gd name="connsiteX2" fmla="*/ 2163579 w 6174281"/>
                      <a:gd name="connsiteY2" fmla="*/ 2767890 h 4823252"/>
                      <a:gd name="connsiteX3" fmla="*/ 3103159 w 6174281"/>
                      <a:gd name="connsiteY3" fmla="*/ 1537498 h 4823252"/>
                      <a:gd name="connsiteX4" fmla="*/ 3988341 w 6174281"/>
                      <a:gd name="connsiteY4" fmla="*/ 2733472 h 4823252"/>
                      <a:gd name="connsiteX5" fmla="*/ 5008218 w 6174281"/>
                      <a:gd name="connsiteY5" fmla="*/ 1116957 h 4823252"/>
                      <a:gd name="connsiteX6" fmla="*/ 6174281 w 6174281"/>
                      <a:gd name="connsiteY6" fmla="*/ 4823252 h 4823252"/>
                      <a:gd name="connsiteX0" fmla="*/ 0 w 6174281"/>
                      <a:gd name="connsiteY0" fmla="*/ 0 h 4823252"/>
                      <a:gd name="connsiteX1" fmla="*/ 1155018 w 6174281"/>
                      <a:gd name="connsiteY1" fmla="*/ 4118499 h 4823252"/>
                      <a:gd name="connsiteX2" fmla="*/ 2163579 w 6174281"/>
                      <a:gd name="connsiteY2" fmla="*/ 2767890 h 4823252"/>
                      <a:gd name="connsiteX3" fmla="*/ 3103159 w 6174281"/>
                      <a:gd name="connsiteY3" fmla="*/ 1537498 h 4823252"/>
                      <a:gd name="connsiteX4" fmla="*/ 3988341 w 6174281"/>
                      <a:gd name="connsiteY4" fmla="*/ 2733472 h 4823252"/>
                      <a:gd name="connsiteX5" fmla="*/ 5008218 w 6174281"/>
                      <a:gd name="connsiteY5" fmla="*/ 1116957 h 4823252"/>
                      <a:gd name="connsiteX6" fmla="*/ 6174281 w 6174281"/>
                      <a:gd name="connsiteY6" fmla="*/ 4823252 h 4823252"/>
                      <a:gd name="connsiteX0" fmla="*/ 0 w 6174281"/>
                      <a:gd name="connsiteY0" fmla="*/ 0 h 4823252"/>
                      <a:gd name="connsiteX1" fmla="*/ 1155018 w 6174281"/>
                      <a:gd name="connsiteY1" fmla="*/ 4118499 h 4823252"/>
                      <a:gd name="connsiteX2" fmla="*/ 2163579 w 6174281"/>
                      <a:gd name="connsiteY2" fmla="*/ 2767890 h 4823252"/>
                      <a:gd name="connsiteX3" fmla="*/ 3103159 w 6174281"/>
                      <a:gd name="connsiteY3" fmla="*/ 1537498 h 4823252"/>
                      <a:gd name="connsiteX4" fmla="*/ 3988341 w 6174281"/>
                      <a:gd name="connsiteY4" fmla="*/ 2733472 h 4823252"/>
                      <a:gd name="connsiteX5" fmla="*/ 5008218 w 6174281"/>
                      <a:gd name="connsiteY5" fmla="*/ 1116957 h 4823252"/>
                      <a:gd name="connsiteX6" fmla="*/ 6174281 w 6174281"/>
                      <a:gd name="connsiteY6" fmla="*/ 4823252 h 4823252"/>
                      <a:gd name="connsiteX0" fmla="*/ 0 w 6174281"/>
                      <a:gd name="connsiteY0" fmla="*/ 0 h 4823252"/>
                      <a:gd name="connsiteX1" fmla="*/ 1155018 w 6174281"/>
                      <a:gd name="connsiteY1" fmla="*/ 4118499 h 4823252"/>
                      <a:gd name="connsiteX2" fmla="*/ 2163579 w 6174281"/>
                      <a:gd name="connsiteY2" fmla="*/ 2767890 h 4823252"/>
                      <a:gd name="connsiteX3" fmla="*/ 3103159 w 6174281"/>
                      <a:gd name="connsiteY3" fmla="*/ 1537498 h 4823252"/>
                      <a:gd name="connsiteX4" fmla="*/ 3988341 w 6174281"/>
                      <a:gd name="connsiteY4" fmla="*/ 2733472 h 4823252"/>
                      <a:gd name="connsiteX5" fmla="*/ 5008218 w 6174281"/>
                      <a:gd name="connsiteY5" fmla="*/ 1116957 h 4823252"/>
                      <a:gd name="connsiteX6" fmla="*/ 6174281 w 6174281"/>
                      <a:gd name="connsiteY6" fmla="*/ 4823252 h 4823252"/>
                      <a:gd name="connsiteX0" fmla="*/ 0 w 6174281"/>
                      <a:gd name="connsiteY0" fmla="*/ 0 h 4823252"/>
                      <a:gd name="connsiteX1" fmla="*/ 1155018 w 6174281"/>
                      <a:gd name="connsiteY1" fmla="*/ 4118499 h 4823252"/>
                      <a:gd name="connsiteX2" fmla="*/ 2163579 w 6174281"/>
                      <a:gd name="connsiteY2" fmla="*/ 2767890 h 4823252"/>
                      <a:gd name="connsiteX3" fmla="*/ 3103159 w 6174281"/>
                      <a:gd name="connsiteY3" fmla="*/ 1537498 h 4823252"/>
                      <a:gd name="connsiteX4" fmla="*/ 3988341 w 6174281"/>
                      <a:gd name="connsiteY4" fmla="*/ 2733472 h 4823252"/>
                      <a:gd name="connsiteX5" fmla="*/ 5008218 w 6174281"/>
                      <a:gd name="connsiteY5" fmla="*/ 1116957 h 4823252"/>
                      <a:gd name="connsiteX6" fmla="*/ 6174281 w 6174281"/>
                      <a:gd name="connsiteY6" fmla="*/ 4823252 h 4823252"/>
                      <a:gd name="connsiteX0" fmla="*/ 0 w 6174281"/>
                      <a:gd name="connsiteY0" fmla="*/ 0 h 4823252"/>
                      <a:gd name="connsiteX1" fmla="*/ 1155018 w 6174281"/>
                      <a:gd name="connsiteY1" fmla="*/ 4118499 h 4823252"/>
                      <a:gd name="connsiteX2" fmla="*/ 3103159 w 6174281"/>
                      <a:gd name="connsiteY2" fmla="*/ 1537498 h 4823252"/>
                      <a:gd name="connsiteX3" fmla="*/ 3988341 w 6174281"/>
                      <a:gd name="connsiteY3" fmla="*/ 2733472 h 4823252"/>
                      <a:gd name="connsiteX4" fmla="*/ 5008218 w 6174281"/>
                      <a:gd name="connsiteY4" fmla="*/ 1116957 h 4823252"/>
                      <a:gd name="connsiteX5" fmla="*/ 6174281 w 6174281"/>
                      <a:gd name="connsiteY5" fmla="*/ 4823252 h 4823252"/>
                      <a:gd name="connsiteX0" fmla="*/ 0 w 6174281"/>
                      <a:gd name="connsiteY0" fmla="*/ 0 h 4823252"/>
                      <a:gd name="connsiteX1" fmla="*/ 1155018 w 6174281"/>
                      <a:gd name="connsiteY1" fmla="*/ 4118499 h 4823252"/>
                      <a:gd name="connsiteX2" fmla="*/ 3103159 w 6174281"/>
                      <a:gd name="connsiteY2" fmla="*/ 1537498 h 4823252"/>
                      <a:gd name="connsiteX3" fmla="*/ 3988341 w 6174281"/>
                      <a:gd name="connsiteY3" fmla="*/ 2733472 h 4823252"/>
                      <a:gd name="connsiteX4" fmla="*/ 5008218 w 6174281"/>
                      <a:gd name="connsiteY4" fmla="*/ 1116957 h 4823252"/>
                      <a:gd name="connsiteX5" fmla="*/ 6174281 w 6174281"/>
                      <a:gd name="connsiteY5" fmla="*/ 4823252 h 4823252"/>
                      <a:gd name="connsiteX0" fmla="*/ 0 w 6174281"/>
                      <a:gd name="connsiteY0" fmla="*/ 0 h 4823252"/>
                      <a:gd name="connsiteX1" fmla="*/ 1155018 w 6174281"/>
                      <a:gd name="connsiteY1" fmla="*/ 4118499 h 4823252"/>
                      <a:gd name="connsiteX2" fmla="*/ 3103159 w 6174281"/>
                      <a:gd name="connsiteY2" fmla="*/ 1537498 h 4823252"/>
                      <a:gd name="connsiteX3" fmla="*/ 3988341 w 6174281"/>
                      <a:gd name="connsiteY3" fmla="*/ 2733472 h 4823252"/>
                      <a:gd name="connsiteX4" fmla="*/ 5008218 w 6174281"/>
                      <a:gd name="connsiteY4" fmla="*/ 1116957 h 4823252"/>
                      <a:gd name="connsiteX5" fmla="*/ 6174281 w 6174281"/>
                      <a:gd name="connsiteY5" fmla="*/ 4823252 h 4823252"/>
                      <a:gd name="connsiteX0" fmla="*/ 0 w 6174281"/>
                      <a:gd name="connsiteY0" fmla="*/ 0 h 4823252"/>
                      <a:gd name="connsiteX1" fmla="*/ 1155018 w 6174281"/>
                      <a:gd name="connsiteY1" fmla="*/ 4118499 h 4823252"/>
                      <a:gd name="connsiteX2" fmla="*/ 3103159 w 6174281"/>
                      <a:gd name="connsiteY2" fmla="*/ 1537498 h 4823252"/>
                      <a:gd name="connsiteX3" fmla="*/ 3988341 w 6174281"/>
                      <a:gd name="connsiteY3" fmla="*/ 2733472 h 4823252"/>
                      <a:gd name="connsiteX4" fmla="*/ 5008218 w 6174281"/>
                      <a:gd name="connsiteY4" fmla="*/ 1116957 h 4823252"/>
                      <a:gd name="connsiteX5" fmla="*/ 6174281 w 6174281"/>
                      <a:gd name="connsiteY5" fmla="*/ 4823252 h 4823252"/>
                      <a:gd name="connsiteX0" fmla="*/ 0 w 6174281"/>
                      <a:gd name="connsiteY0" fmla="*/ 0 h 4823252"/>
                      <a:gd name="connsiteX1" fmla="*/ 1155018 w 6174281"/>
                      <a:gd name="connsiteY1" fmla="*/ 4118499 h 4823252"/>
                      <a:gd name="connsiteX2" fmla="*/ 3103159 w 6174281"/>
                      <a:gd name="connsiteY2" fmla="*/ 1537498 h 4823252"/>
                      <a:gd name="connsiteX3" fmla="*/ 3988341 w 6174281"/>
                      <a:gd name="connsiteY3" fmla="*/ 2733472 h 4823252"/>
                      <a:gd name="connsiteX4" fmla="*/ 5008218 w 6174281"/>
                      <a:gd name="connsiteY4" fmla="*/ 1116957 h 4823252"/>
                      <a:gd name="connsiteX5" fmla="*/ 6174281 w 6174281"/>
                      <a:gd name="connsiteY5" fmla="*/ 4823252 h 4823252"/>
                      <a:gd name="connsiteX0" fmla="*/ 0 w 6174281"/>
                      <a:gd name="connsiteY0" fmla="*/ 0 h 4823252"/>
                      <a:gd name="connsiteX1" fmla="*/ 1155018 w 6174281"/>
                      <a:gd name="connsiteY1" fmla="*/ 4118499 h 4823252"/>
                      <a:gd name="connsiteX2" fmla="*/ 3103159 w 6174281"/>
                      <a:gd name="connsiteY2" fmla="*/ 1537498 h 4823252"/>
                      <a:gd name="connsiteX3" fmla="*/ 3988341 w 6174281"/>
                      <a:gd name="connsiteY3" fmla="*/ 2733472 h 4823252"/>
                      <a:gd name="connsiteX4" fmla="*/ 5008218 w 6174281"/>
                      <a:gd name="connsiteY4" fmla="*/ 1116957 h 4823252"/>
                      <a:gd name="connsiteX5" fmla="*/ 6174281 w 6174281"/>
                      <a:gd name="connsiteY5" fmla="*/ 4823252 h 4823252"/>
                      <a:gd name="connsiteX0" fmla="*/ 0 w 6174281"/>
                      <a:gd name="connsiteY0" fmla="*/ 0 h 4823252"/>
                      <a:gd name="connsiteX1" fmla="*/ 1155018 w 6174281"/>
                      <a:gd name="connsiteY1" fmla="*/ 4118499 h 4823252"/>
                      <a:gd name="connsiteX2" fmla="*/ 3103159 w 6174281"/>
                      <a:gd name="connsiteY2" fmla="*/ 1537498 h 4823252"/>
                      <a:gd name="connsiteX3" fmla="*/ 3988341 w 6174281"/>
                      <a:gd name="connsiteY3" fmla="*/ 2733472 h 4823252"/>
                      <a:gd name="connsiteX4" fmla="*/ 5008218 w 6174281"/>
                      <a:gd name="connsiteY4" fmla="*/ 1116957 h 4823252"/>
                      <a:gd name="connsiteX5" fmla="*/ 6174281 w 6174281"/>
                      <a:gd name="connsiteY5" fmla="*/ 4823252 h 4823252"/>
                      <a:gd name="connsiteX0" fmla="*/ 0 w 6174281"/>
                      <a:gd name="connsiteY0" fmla="*/ 0 h 4823252"/>
                      <a:gd name="connsiteX1" fmla="*/ 1155018 w 6174281"/>
                      <a:gd name="connsiteY1" fmla="*/ 4118499 h 4823252"/>
                      <a:gd name="connsiteX2" fmla="*/ 3103159 w 6174281"/>
                      <a:gd name="connsiteY2" fmla="*/ 1537498 h 4823252"/>
                      <a:gd name="connsiteX3" fmla="*/ 3988341 w 6174281"/>
                      <a:gd name="connsiteY3" fmla="*/ 2733472 h 4823252"/>
                      <a:gd name="connsiteX4" fmla="*/ 5008218 w 6174281"/>
                      <a:gd name="connsiteY4" fmla="*/ 1116957 h 4823252"/>
                      <a:gd name="connsiteX5" fmla="*/ 6174281 w 6174281"/>
                      <a:gd name="connsiteY5" fmla="*/ 4823252 h 482325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6174281" h="4823252">
                        <a:moveTo>
                          <a:pt x="0" y="0"/>
                        </a:moveTo>
                        <a:cubicBezTo>
                          <a:pt x="402383" y="271751"/>
                          <a:pt x="600453" y="4206169"/>
                          <a:pt x="1155018" y="4118499"/>
                        </a:cubicBezTo>
                        <a:cubicBezTo>
                          <a:pt x="1709583" y="4030829"/>
                          <a:pt x="2757997" y="1535958"/>
                          <a:pt x="3103159" y="1537498"/>
                        </a:cubicBezTo>
                        <a:cubicBezTo>
                          <a:pt x="3448321" y="1539038"/>
                          <a:pt x="3723149" y="2738495"/>
                          <a:pt x="3988341" y="2733472"/>
                        </a:cubicBezTo>
                        <a:cubicBezTo>
                          <a:pt x="4253533" y="2728449"/>
                          <a:pt x="4670929" y="1040989"/>
                          <a:pt x="5008218" y="1116957"/>
                        </a:cubicBezTo>
                        <a:cubicBezTo>
                          <a:pt x="5678023" y="1192925"/>
                          <a:pt x="6007100" y="3909212"/>
                          <a:pt x="6174281" y="4823252"/>
                        </a:cubicBezTo>
                      </a:path>
                    </a:pathLst>
                  </a:custGeom>
                  <a:noFill/>
                  <a:ln w="25400">
                    <a:solidFill>
                      <a:schemeClr val="tx2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 sz="2000" dirty="0"/>
                  </a:p>
                </p:txBody>
              </p:sp>
              <p:sp>
                <p:nvSpPr>
                  <p:cNvPr id="104" name="Forme libre : forme 103">
                    <a:extLst>
                      <a:ext uri="{FF2B5EF4-FFF2-40B4-BE49-F238E27FC236}">
                        <a16:creationId xmlns:a16="http://schemas.microsoft.com/office/drawing/2014/main" id="{EBA52216-34B7-D791-9BFE-6783D515F103}"/>
                      </a:ext>
                    </a:extLst>
                  </p:cNvPr>
                  <p:cNvSpPr/>
                  <p:nvPr/>
                </p:nvSpPr>
                <p:spPr>
                  <a:xfrm>
                    <a:off x="977513" y="2525675"/>
                    <a:ext cx="7723762" cy="3663817"/>
                  </a:xfrm>
                  <a:custGeom>
                    <a:avLst/>
                    <a:gdLst>
                      <a:gd name="connsiteX0" fmla="*/ 0 w 7704306"/>
                      <a:gd name="connsiteY0" fmla="*/ 3496898 h 4051375"/>
                      <a:gd name="connsiteX1" fmla="*/ 1167319 w 7704306"/>
                      <a:gd name="connsiteY1" fmla="*/ 3389894 h 4051375"/>
                      <a:gd name="connsiteX2" fmla="*/ 3346315 w 7704306"/>
                      <a:gd name="connsiteY2" fmla="*/ 1045528 h 4051375"/>
                      <a:gd name="connsiteX3" fmla="*/ 4980562 w 7704306"/>
                      <a:gd name="connsiteY3" fmla="*/ 82490 h 4051375"/>
                      <a:gd name="connsiteX4" fmla="*/ 6605081 w 7704306"/>
                      <a:gd name="connsiteY4" fmla="*/ 500779 h 4051375"/>
                      <a:gd name="connsiteX5" fmla="*/ 7704306 w 7704306"/>
                      <a:gd name="connsiteY5" fmla="*/ 4051375 h 4051375"/>
                      <a:gd name="connsiteX6" fmla="*/ 7704306 w 7704306"/>
                      <a:gd name="connsiteY6" fmla="*/ 4051375 h 4051375"/>
                      <a:gd name="connsiteX7" fmla="*/ 7704306 w 7704306"/>
                      <a:gd name="connsiteY7" fmla="*/ 4051375 h 4051375"/>
                      <a:gd name="connsiteX8" fmla="*/ 7704306 w 7704306"/>
                      <a:gd name="connsiteY8" fmla="*/ 4051375 h 4051375"/>
                      <a:gd name="connsiteX0" fmla="*/ 0 w 7743217"/>
                      <a:gd name="connsiteY0" fmla="*/ 3496898 h 4051375"/>
                      <a:gd name="connsiteX1" fmla="*/ 1206230 w 7743217"/>
                      <a:gd name="connsiteY1" fmla="*/ 3389894 h 4051375"/>
                      <a:gd name="connsiteX2" fmla="*/ 3385226 w 7743217"/>
                      <a:gd name="connsiteY2" fmla="*/ 1045528 h 4051375"/>
                      <a:gd name="connsiteX3" fmla="*/ 5019473 w 7743217"/>
                      <a:gd name="connsiteY3" fmla="*/ 82490 h 4051375"/>
                      <a:gd name="connsiteX4" fmla="*/ 6643992 w 7743217"/>
                      <a:gd name="connsiteY4" fmla="*/ 500779 h 4051375"/>
                      <a:gd name="connsiteX5" fmla="*/ 7743217 w 7743217"/>
                      <a:gd name="connsiteY5" fmla="*/ 4051375 h 4051375"/>
                      <a:gd name="connsiteX6" fmla="*/ 7743217 w 7743217"/>
                      <a:gd name="connsiteY6" fmla="*/ 4051375 h 4051375"/>
                      <a:gd name="connsiteX7" fmla="*/ 7743217 w 7743217"/>
                      <a:gd name="connsiteY7" fmla="*/ 4051375 h 4051375"/>
                      <a:gd name="connsiteX8" fmla="*/ 7743217 w 7743217"/>
                      <a:gd name="connsiteY8" fmla="*/ 4051375 h 4051375"/>
                      <a:gd name="connsiteX0" fmla="*/ 0 w 7743217"/>
                      <a:gd name="connsiteY0" fmla="*/ 3496898 h 4051375"/>
                      <a:gd name="connsiteX1" fmla="*/ 1206230 w 7743217"/>
                      <a:gd name="connsiteY1" fmla="*/ 3389894 h 4051375"/>
                      <a:gd name="connsiteX2" fmla="*/ 3385226 w 7743217"/>
                      <a:gd name="connsiteY2" fmla="*/ 1045528 h 4051375"/>
                      <a:gd name="connsiteX3" fmla="*/ 5019473 w 7743217"/>
                      <a:gd name="connsiteY3" fmla="*/ 82490 h 4051375"/>
                      <a:gd name="connsiteX4" fmla="*/ 6643992 w 7743217"/>
                      <a:gd name="connsiteY4" fmla="*/ 500779 h 4051375"/>
                      <a:gd name="connsiteX5" fmla="*/ 7743217 w 7743217"/>
                      <a:gd name="connsiteY5" fmla="*/ 4051375 h 4051375"/>
                      <a:gd name="connsiteX6" fmla="*/ 7743217 w 7743217"/>
                      <a:gd name="connsiteY6" fmla="*/ 4051375 h 4051375"/>
                      <a:gd name="connsiteX7" fmla="*/ 7743217 w 7743217"/>
                      <a:gd name="connsiteY7" fmla="*/ 4051375 h 4051375"/>
                      <a:gd name="connsiteX8" fmla="*/ 7743217 w 7743217"/>
                      <a:gd name="connsiteY8" fmla="*/ 4051375 h 4051375"/>
                      <a:gd name="connsiteX0" fmla="*/ 0 w 7743217"/>
                      <a:gd name="connsiteY0" fmla="*/ 3496898 h 4051375"/>
                      <a:gd name="connsiteX1" fmla="*/ 1206230 w 7743217"/>
                      <a:gd name="connsiteY1" fmla="*/ 3389894 h 4051375"/>
                      <a:gd name="connsiteX2" fmla="*/ 3385226 w 7743217"/>
                      <a:gd name="connsiteY2" fmla="*/ 1045528 h 4051375"/>
                      <a:gd name="connsiteX3" fmla="*/ 5019473 w 7743217"/>
                      <a:gd name="connsiteY3" fmla="*/ 82490 h 4051375"/>
                      <a:gd name="connsiteX4" fmla="*/ 6643992 w 7743217"/>
                      <a:gd name="connsiteY4" fmla="*/ 500779 h 4051375"/>
                      <a:gd name="connsiteX5" fmla="*/ 7743217 w 7743217"/>
                      <a:gd name="connsiteY5" fmla="*/ 4051375 h 4051375"/>
                      <a:gd name="connsiteX6" fmla="*/ 7743217 w 7743217"/>
                      <a:gd name="connsiteY6" fmla="*/ 4051375 h 4051375"/>
                      <a:gd name="connsiteX7" fmla="*/ 7743217 w 7743217"/>
                      <a:gd name="connsiteY7" fmla="*/ 4051375 h 4051375"/>
                      <a:gd name="connsiteX8" fmla="*/ 7743217 w 7743217"/>
                      <a:gd name="connsiteY8" fmla="*/ 4051375 h 4051375"/>
                      <a:gd name="connsiteX0" fmla="*/ 0 w 7743217"/>
                      <a:gd name="connsiteY0" fmla="*/ 3496898 h 4051375"/>
                      <a:gd name="connsiteX1" fmla="*/ 1206230 w 7743217"/>
                      <a:gd name="connsiteY1" fmla="*/ 3389894 h 4051375"/>
                      <a:gd name="connsiteX2" fmla="*/ 3385226 w 7743217"/>
                      <a:gd name="connsiteY2" fmla="*/ 1045528 h 4051375"/>
                      <a:gd name="connsiteX3" fmla="*/ 5019473 w 7743217"/>
                      <a:gd name="connsiteY3" fmla="*/ 82490 h 4051375"/>
                      <a:gd name="connsiteX4" fmla="*/ 6643992 w 7743217"/>
                      <a:gd name="connsiteY4" fmla="*/ 500779 h 4051375"/>
                      <a:gd name="connsiteX5" fmla="*/ 7743217 w 7743217"/>
                      <a:gd name="connsiteY5" fmla="*/ 4051375 h 4051375"/>
                      <a:gd name="connsiteX6" fmla="*/ 7743217 w 7743217"/>
                      <a:gd name="connsiteY6" fmla="*/ 4051375 h 4051375"/>
                      <a:gd name="connsiteX7" fmla="*/ 7743217 w 7743217"/>
                      <a:gd name="connsiteY7" fmla="*/ 4051375 h 4051375"/>
                      <a:gd name="connsiteX8" fmla="*/ 7743217 w 7743217"/>
                      <a:gd name="connsiteY8" fmla="*/ 4051375 h 4051375"/>
                      <a:gd name="connsiteX0" fmla="*/ 0 w 7743217"/>
                      <a:gd name="connsiteY0" fmla="*/ 3470452 h 4024929"/>
                      <a:gd name="connsiteX1" fmla="*/ 1206230 w 7743217"/>
                      <a:gd name="connsiteY1" fmla="*/ 3363448 h 4024929"/>
                      <a:gd name="connsiteX2" fmla="*/ 3560324 w 7743217"/>
                      <a:gd name="connsiteY2" fmla="*/ 649431 h 4024929"/>
                      <a:gd name="connsiteX3" fmla="*/ 5019473 w 7743217"/>
                      <a:gd name="connsiteY3" fmla="*/ 56044 h 4024929"/>
                      <a:gd name="connsiteX4" fmla="*/ 6643992 w 7743217"/>
                      <a:gd name="connsiteY4" fmla="*/ 474333 h 4024929"/>
                      <a:gd name="connsiteX5" fmla="*/ 7743217 w 7743217"/>
                      <a:gd name="connsiteY5" fmla="*/ 4024929 h 4024929"/>
                      <a:gd name="connsiteX6" fmla="*/ 7743217 w 7743217"/>
                      <a:gd name="connsiteY6" fmla="*/ 4024929 h 4024929"/>
                      <a:gd name="connsiteX7" fmla="*/ 7743217 w 7743217"/>
                      <a:gd name="connsiteY7" fmla="*/ 4024929 h 4024929"/>
                      <a:gd name="connsiteX8" fmla="*/ 7743217 w 7743217"/>
                      <a:gd name="connsiteY8" fmla="*/ 4024929 h 4024929"/>
                      <a:gd name="connsiteX0" fmla="*/ 0 w 7743217"/>
                      <a:gd name="connsiteY0" fmla="*/ 3466313 h 4020790"/>
                      <a:gd name="connsiteX1" fmla="*/ 1206230 w 7743217"/>
                      <a:gd name="connsiteY1" fmla="*/ 3359309 h 4020790"/>
                      <a:gd name="connsiteX2" fmla="*/ 3560324 w 7743217"/>
                      <a:gd name="connsiteY2" fmla="*/ 645292 h 4020790"/>
                      <a:gd name="connsiteX3" fmla="*/ 5019473 w 7743217"/>
                      <a:gd name="connsiteY3" fmla="*/ 51905 h 4020790"/>
                      <a:gd name="connsiteX4" fmla="*/ 6643992 w 7743217"/>
                      <a:gd name="connsiteY4" fmla="*/ 470194 h 4020790"/>
                      <a:gd name="connsiteX5" fmla="*/ 7743217 w 7743217"/>
                      <a:gd name="connsiteY5" fmla="*/ 4020790 h 4020790"/>
                      <a:gd name="connsiteX6" fmla="*/ 7743217 w 7743217"/>
                      <a:gd name="connsiteY6" fmla="*/ 4020790 h 4020790"/>
                      <a:gd name="connsiteX7" fmla="*/ 7743217 w 7743217"/>
                      <a:gd name="connsiteY7" fmla="*/ 4020790 h 4020790"/>
                      <a:gd name="connsiteX8" fmla="*/ 7743217 w 7743217"/>
                      <a:gd name="connsiteY8" fmla="*/ 4020790 h 4020790"/>
                      <a:gd name="connsiteX0" fmla="*/ 0 w 7743217"/>
                      <a:gd name="connsiteY0" fmla="*/ 3757777 h 4312254"/>
                      <a:gd name="connsiteX1" fmla="*/ 1206230 w 7743217"/>
                      <a:gd name="connsiteY1" fmla="*/ 3650773 h 4312254"/>
                      <a:gd name="connsiteX2" fmla="*/ 3560324 w 7743217"/>
                      <a:gd name="connsiteY2" fmla="*/ 936756 h 4312254"/>
                      <a:gd name="connsiteX3" fmla="*/ 4990290 w 7743217"/>
                      <a:gd name="connsiteY3" fmla="*/ 2901 h 4312254"/>
                      <a:gd name="connsiteX4" fmla="*/ 6643992 w 7743217"/>
                      <a:gd name="connsiteY4" fmla="*/ 761658 h 4312254"/>
                      <a:gd name="connsiteX5" fmla="*/ 7743217 w 7743217"/>
                      <a:gd name="connsiteY5" fmla="*/ 4312254 h 4312254"/>
                      <a:gd name="connsiteX6" fmla="*/ 7743217 w 7743217"/>
                      <a:gd name="connsiteY6" fmla="*/ 4312254 h 4312254"/>
                      <a:gd name="connsiteX7" fmla="*/ 7743217 w 7743217"/>
                      <a:gd name="connsiteY7" fmla="*/ 4312254 h 4312254"/>
                      <a:gd name="connsiteX8" fmla="*/ 7743217 w 7743217"/>
                      <a:gd name="connsiteY8" fmla="*/ 4312254 h 4312254"/>
                      <a:gd name="connsiteX0" fmla="*/ 0 w 7743217"/>
                      <a:gd name="connsiteY0" fmla="*/ 3755142 h 4309619"/>
                      <a:gd name="connsiteX1" fmla="*/ 1206230 w 7743217"/>
                      <a:gd name="connsiteY1" fmla="*/ 3648138 h 4309619"/>
                      <a:gd name="connsiteX2" fmla="*/ 3560324 w 7743217"/>
                      <a:gd name="connsiteY2" fmla="*/ 934121 h 4309619"/>
                      <a:gd name="connsiteX3" fmla="*/ 4990290 w 7743217"/>
                      <a:gd name="connsiteY3" fmla="*/ 266 h 4309619"/>
                      <a:gd name="connsiteX4" fmla="*/ 6439711 w 7743217"/>
                      <a:gd name="connsiteY4" fmla="*/ 885483 h 4309619"/>
                      <a:gd name="connsiteX5" fmla="*/ 7743217 w 7743217"/>
                      <a:gd name="connsiteY5" fmla="*/ 4309619 h 4309619"/>
                      <a:gd name="connsiteX6" fmla="*/ 7743217 w 7743217"/>
                      <a:gd name="connsiteY6" fmla="*/ 4309619 h 4309619"/>
                      <a:gd name="connsiteX7" fmla="*/ 7743217 w 7743217"/>
                      <a:gd name="connsiteY7" fmla="*/ 4309619 h 4309619"/>
                      <a:gd name="connsiteX8" fmla="*/ 7743217 w 7743217"/>
                      <a:gd name="connsiteY8" fmla="*/ 4309619 h 4309619"/>
                      <a:gd name="connsiteX0" fmla="*/ 0 w 7519481"/>
                      <a:gd name="connsiteY0" fmla="*/ 4017789 h 4309619"/>
                      <a:gd name="connsiteX1" fmla="*/ 982494 w 7519481"/>
                      <a:gd name="connsiteY1" fmla="*/ 3648138 h 4309619"/>
                      <a:gd name="connsiteX2" fmla="*/ 3336588 w 7519481"/>
                      <a:gd name="connsiteY2" fmla="*/ 934121 h 4309619"/>
                      <a:gd name="connsiteX3" fmla="*/ 4766554 w 7519481"/>
                      <a:gd name="connsiteY3" fmla="*/ 266 h 4309619"/>
                      <a:gd name="connsiteX4" fmla="*/ 6215975 w 7519481"/>
                      <a:gd name="connsiteY4" fmla="*/ 885483 h 4309619"/>
                      <a:gd name="connsiteX5" fmla="*/ 7519481 w 7519481"/>
                      <a:gd name="connsiteY5" fmla="*/ 4309619 h 4309619"/>
                      <a:gd name="connsiteX6" fmla="*/ 7519481 w 7519481"/>
                      <a:gd name="connsiteY6" fmla="*/ 4309619 h 4309619"/>
                      <a:gd name="connsiteX7" fmla="*/ 7519481 w 7519481"/>
                      <a:gd name="connsiteY7" fmla="*/ 4309619 h 4309619"/>
                      <a:gd name="connsiteX8" fmla="*/ 7519481 w 7519481"/>
                      <a:gd name="connsiteY8" fmla="*/ 4309619 h 4309619"/>
                      <a:gd name="connsiteX0" fmla="*/ 0 w 7519481"/>
                      <a:gd name="connsiteY0" fmla="*/ 4017789 h 4309619"/>
                      <a:gd name="connsiteX1" fmla="*/ 982494 w 7519481"/>
                      <a:gd name="connsiteY1" fmla="*/ 3648138 h 4309619"/>
                      <a:gd name="connsiteX2" fmla="*/ 3336588 w 7519481"/>
                      <a:gd name="connsiteY2" fmla="*/ 934121 h 4309619"/>
                      <a:gd name="connsiteX3" fmla="*/ 4766554 w 7519481"/>
                      <a:gd name="connsiteY3" fmla="*/ 266 h 4309619"/>
                      <a:gd name="connsiteX4" fmla="*/ 6215975 w 7519481"/>
                      <a:gd name="connsiteY4" fmla="*/ 885483 h 4309619"/>
                      <a:gd name="connsiteX5" fmla="*/ 7519481 w 7519481"/>
                      <a:gd name="connsiteY5" fmla="*/ 4309619 h 4309619"/>
                      <a:gd name="connsiteX6" fmla="*/ 7519481 w 7519481"/>
                      <a:gd name="connsiteY6" fmla="*/ 4309619 h 4309619"/>
                      <a:gd name="connsiteX7" fmla="*/ 7519481 w 7519481"/>
                      <a:gd name="connsiteY7" fmla="*/ 4309619 h 4309619"/>
                      <a:gd name="connsiteX8" fmla="*/ 7519481 w 7519481"/>
                      <a:gd name="connsiteY8" fmla="*/ 4309619 h 4309619"/>
                      <a:gd name="connsiteX0" fmla="*/ 0 w 7519481"/>
                      <a:gd name="connsiteY0" fmla="*/ 4017789 h 4309619"/>
                      <a:gd name="connsiteX1" fmla="*/ 1391056 w 7519481"/>
                      <a:gd name="connsiteY1" fmla="*/ 3171482 h 4309619"/>
                      <a:gd name="connsiteX2" fmla="*/ 3336588 w 7519481"/>
                      <a:gd name="connsiteY2" fmla="*/ 934121 h 4309619"/>
                      <a:gd name="connsiteX3" fmla="*/ 4766554 w 7519481"/>
                      <a:gd name="connsiteY3" fmla="*/ 266 h 4309619"/>
                      <a:gd name="connsiteX4" fmla="*/ 6215975 w 7519481"/>
                      <a:gd name="connsiteY4" fmla="*/ 885483 h 4309619"/>
                      <a:gd name="connsiteX5" fmla="*/ 7519481 w 7519481"/>
                      <a:gd name="connsiteY5" fmla="*/ 4309619 h 4309619"/>
                      <a:gd name="connsiteX6" fmla="*/ 7519481 w 7519481"/>
                      <a:gd name="connsiteY6" fmla="*/ 4309619 h 4309619"/>
                      <a:gd name="connsiteX7" fmla="*/ 7519481 w 7519481"/>
                      <a:gd name="connsiteY7" fmla="*/ 4309619 h 4309619"/>
                      <a:gd name="connsiteX8" fmla="*/ 7519481 w 7519481"/>
                      <a:gd name="connsiteY8" fmla="*/ 4309619 h 4309619"/>
                      <a:gd name="connsiteX0" fmla="*/ 0 w 7519481"/>
                      <a:gd name="connsiteY0" fmla="*/ 4017789 h 4309619"/>
                      <a:gd name="connsiteX1" fmla="*/ 1391056 w 7519481"/>
                      <a:gd name="connsiteY1" fmla="*/ 3171482 h 4309619"/>
                      <a:gd name="connsiteX2" fmla="*/ 3336588 w 7519481"/>
                      <a:gd name="connsiteY2" fmla="*/ 934121 h 4309619"/>
                      <a:gd name="connsiteX3" fmla="*/ 4766554 w 7519481"/>
                      <a:gd name="connsiteY3" fmla="*/ 266 h 4309619"/>
                      <a:gd name="connsiteX4" fmla="*/ 6215975 w 7519481"/>
                      <a:gd name="connsiteY4" fmla="*/ 885483 h 4309619"/>
                      <a:gd name="connsiteX5" fmla="*/ 7519481 w 7519481"/>
                      <a:gd name="connsiteY5" fmla="*/ 4309619 h 4309619"/>
                      <a:gd name="connsiteX6" fmla="*/ 7519481 w 7519481"/>
                      <a:gd name="connsiteY6" fmla="*/ 4309619 h 4309619"/>
                      <a:gd name="connsiteX7" fmla="*/ 7519481 w 7519481"/>
                      <a:gd name="connsiteY7" fmla="*/ 4309619 h 4309619"/>
                      <a:gd name="connsiteX8" fmla="*/ 7519481 w 7519481"/>
                      <a:gd name="connsiteY8" fmla="*/ 4309619 h 4309619"/>
                      <a:gd name="connsiteX0" fmla="*/ 0 w 7519481"/>
                      <a:gd name="connsiteY0" fmla="*/ 4017789 h 4309619"/>
                      <a:gd name="connsiteX1" fmla="*/ 1653703 w 7519481"/>
                      <a:gd name="connsiteY1" fmla="*/ 3190937 h 4309619"/>
                      <a:gd name="connsiteX2" fmla="*/ 3336588 w 7519481"/>
                      <a:gd name="connsiteY2" fmla="*/ 934121 h 4309619"/>
                      <a:gd name="connsiteX3" fmla="*/ 4766554 w 7519481"/>
                      <a:gd name="connsiteY3" fmla="*/ 266 h 4309619"/>
                      <a:gd name="connsiteX4" fmla="*/ 6215975 w 7519481"/>
                      <a:gd name="connsiteY4" fmla="*/ 885483 h 4309619"/>
                      <a:gd name="connsiteX5" fmla="*/ 7519481 w 7519481"/>
                      <a:gd name="connsiteY5" fmla="*/ 4309619 h 4309619"/>
                      <a:gd name="connsiteX6" fmla="*/ 7519481 w 7519481"/>
                      <a:gd name="connsiteY6" fmla="*/ 4309619 h 4309619"/>
                      <a:gd name="connsiteX7" fmla="*/ 7519481 w 7519481"/>
                      <a:gd name="connsiteY7" fmla="*/ 4309619 h 4309619"/>
                      <a:gd name="connsiteX8" fmla="*/ 7519481 w 7519481"/>
                      <a:gd name="connsiteY8" fmla="*/ 4309619 h 4309619"/>
                      <a:gd name="connsiteX0" fmla="*/ 0 w 7519481"/>
                      <a:gd name="connsiteY0" fmla="*/ 4017789 h 4309619"/>
                      <a:gd name="connsiteX1" fmla="*/ 1653703 w 7519481"/>
                      <a:gd name="connsiteY1" fmla="*/ 3190937 h 4309619"/>
                      <a:gd name="connsiteX2" fmla="*/ 3900792 w 7519481"/>
                      <a:gd name="connsiteY2" fmla="*/ 934121 h 4309619"/>
                      <a:gd name="connsiteX3" fmla="*/ 4766554 w 7519481"/>
                      <a:gd name="connsiteY3" fmla="*/ 266 h 4309619"/>
                      <a:gd name="connsiteX4" fmla="*/ 6215975 w 7519481"/>
                      <a:gd name="connsiteY4" fmla="*/ 885483 h 4309619"/>
                      <a:gd name="connsiteX5" fmla="*/ 7519481 w 7519481"/>
                      <a:gd name="connsiteY5" fmla="*/ 4309619 h 4309619"/>
                      <a:gd name="connsiteX6" fmla="*/ 7519481 w 7519481"/>
                      <a:gd name="connsiteY6" fmla="*/ 4309619 h 4309619"/>
                      <a:gd name="connsiteX7" fmla="*/ 7519481 w 7519481"/>
                      <a:gd name="connsiteY7" fmla="*/ 4309619 h 4309619"/>
                      <a:gd name="connsiteX8" fmla="*/ 7519481 w 7519481"/>
                      <a:gd name="connsiteY8" fmla="*/ 4309619 h 4309619"/>
                      <a:gd name="connsiteX0" fmla="*/ 0 w 7519481"/>
                      <a:gd name="connsiteY0" fmla="*/ 4017523 h 4309353"/>
                      <a:gd name="connsiteX1" fmla="*/ 1653703 w 7519481"/>
                      <a:gd name="connsiteY1" fmla="*/ 3190671 h 4309353"/>
                      <a:gd name="connsiteX2" fmla="*/ 3560324 w 7519481"/>
                      <a:gd name="connsiteY2" fmla="*/ 885217 h 4309353"/>
                      <a:gd name="connsiteX3" fmla="*/ 4766554 w 7519481"/>
                      <a:gd name="connsiteY3" fmla="*/ 0 h 4309353"/>
                      <a:gd name="connsiteX4" fmla="*/ 6215975 w 7519481"/>
                      <a:gd name="connsiteY4" fmla="*/ 885217 h 4309353"/>
                      <a:gd name="connsiteX5" fmla="*/ 7519481 w 7519481"/>
                      <a:gd name="connsiteY5" fmla="*/ 4309353 h 4309353"/>
                      <a:gd name="connsiteX6" fmla="*/ 7519481 w 7519481"/>
                      <a:gd name="connsiteY6" fmla="*/ 4309353 h 4309353"/>
                      <a:gd name="connsiteX7" fmla="*/ 7519481 w 7519481"/>
                      <a:gd name="connsiteY7" fmla="*/ 4309353 h 4309353"/>
                      <a:gd name="connsiteX8" fmla="*/ 7519481 w 7519481"/>
                      <a:gd name="connsiteY8" fmla="*/ 4309353 h 4309353"/>
                      <a:gd name="connsiteX0" fmla="*/ 0 w 7519481"/>
                      <a:gd name="connsiteY0" fmla="*/ 3510658 h 3802488"/>
                      <a:gd name="connsiteX1" fmla="*/ 1653703 w 7519481"/>
                      <a:gd name="connsiteY1" fmla="*/ 2683806 h 3802488"/>
                      <a:gd name="connsiteX2" fmla="*/ 3560324 w 7519481"/>
                      <a:gd name="connsiteY2" fmla="*/ 378352 h 3802488"/>
                      <a:gd name="connsiteX3" fmla="*/ 4970835 w 7519481"/>
                      <a:gd name="connsiteY3" fmla="*/ 86522 h 3802488"/>
                      <a:gd name="connsiteX4" fmla="*/ 6215975 w 7519481"/>
                      <a:gd name="connsiteY4" fmla="*/ 378352 h 3802488"/>
                      <a:gd name="connsiteX5" fmla="*/ 7519481 w 7519481"/>
                      <a:gd name="connsiteY5" fmla="*/ 3802488 h 3802488"/>
                      <a:gd name="connsiteX6" fmla="*/ 7519481 w 7519481"/>
                      <a:gd name="connsiteY6" fmla="*/ 3802488 h 3802488"/>
                      <a:gd name="connsiteX7" fmla="*/ 7519481 w 7519481"/>
                      <a:gd name="connsiteY7" fmla="*/ 3802488 h 3802488"/>
                      <a:gd name="connsiteX8" fmla="*/ 7519481 w 7519481"/>
                      <a:gd name="connsiteY8" fmla="*/ 3802488 h 3802488"/>
                      <a:gd name="connsiteX0" fmla="*/ 0 w 7519481"/>
                      <a:gd name="connsiteY0" fmla="*/ 3534285 h 3826115"/>
                      <a:gd name="connsiteX1" fmla="*/ 1653703 w 7519481"/>
                      <a:gd name="connsiteY1" fmla="*/ 2707433 h 3826115"/>
                      <a:gd name="connsiteX2" fmla="*/ 3715966 w 7519481"/>
                      <a:gd name="connsiteY2" fmla="*/ 781358 h 3826115"/>
                      <a:gd name="connsiteX3" fmla="*/ 4970835 w 7519481"/>
                      <a:gd name="connsiteY3" fmla="*/ 110149 h 3826115"/>
                      <a:gd name="connsiteX4" fmla="*/ 6215975 w 7519481"/>
                      <a:gd name="connsiteY4" fmla="*/ 401979 h 3826115"/>
                      <a:gd name="connsiteX5" fmla="*/ 7519481 w 7519481"/>
                      <a:gd name="connsiteY5" fmla="*/ 3826115 h 3826115"/>
                      <a:gd name="connsiteX6" fmla="*/ 7519481 w 7519481"/>
                      <a:gd name="connsiteY6" fmla="*/ 3826115 h 3826115"/>
                      <a:gd name="connsiteX7" fmla="*/ 7519481 w 7519481"/>
                      <a:gd name="connsiteY7" fmla="*/ 3826115 h 3826115"/>
                      <a:gd name="connsiteX8" fmla="*/ 7519481 w 7519481"/>
                      <a:gd name="connsiteY8" fmla="*/ 3826115 h 3826115"/>
                      <a:gd name="connsiteX0" fmla="*/ 0 w 7519481"/>
                      <a:gd name="connsiteY0" fmla="*/ 3534285 h 3826115"/>
                      <a:gd name="connsiteX1" fmla="*/ 1887167 w 7519481"/>
                      <a:gd name="connsiteY1" fmla="*/ 2950624 h 3826115"/>
                      <a:gd name="connsiteX2" fmla="*/ 3715966 w 7519481"/>
                      <a:gd name="connsiteY2" fmla="*/ 781358 h 3826115"/>
                      <a:gd name="connsiteX3" fmla="*/ 4970835 w 7519481"/>
                      <a:gd name="connsiteY3" fmla="*/ 110149 h 3826115"/>
                      <a:gd name="connsiteX4" fmla="*/ 6215975 w 7519481"/>
                      <a:gd name="connsiteY4" fmla="*/ 401979 h 3826115"/>
                      <a:gd name="connsiteX5" fmla="*/ 7519481 w 7519481"/>
                      <a:gd name="connsiteY5" fmla="*/ 3826115 h 3826115"/>
                      <a:gd name="connsiteX6" fmla="*/ 7519481 w 7519481"/>
                      <a:gd name="connsiteY6" fmla="*/ 3826115 h 3826115"/>
                      <a:gd name="connsiteX7" fmla="*/ 7519481 w 7519481"/>
                      <a:gd name="connsiteY7" fmla="*/ 3826115 h 3826115"/>
                      <a:gd name="connsiteX8" fmla="*/ 7519481 w 7519481"/>
                      <a:gd name="connsiteY8" fmla="*/ 3826115 h 3826115"/>
                      <a:gd name="connsiteX0" fmla="*/ 0 w 7519481"/>
                      <a:gd name="connsiteY0" fmla="*/ 3431237 h 3723067"/>
                      <a:gd name="connsiteX1" fmla="*/ 1887167 w 7519481"/>
                      <a:gd name="connsiteY1" fmla="*/ 2847576 h 3723067"/>
                      <a:gd name="connsiteX2" fmla="*/ 3715966 w 7519481"/>
                      <a:gd name="connsiteY2" fmla="*/ 678310 h 3723067"/>
                      <a:gd name="connsiteX3" fmla="*/ 4970835 w 7519481"/>
                      <a:gd name="connsiteY3" fmla="*/ 7101 h 3723067"/>
                      <a:gd name="connsiteX4" fmla="*/ 6673175 w 7519481"/>
                      <a:gd name="connsiteY4" fmla="*/ 999322 h 3723067"/>
                      <a:gd name="connsiteX5" fmla="*/ 7519481 w 7519481"/>
                      <a:gd name="connsiteY5" fmla="*/ 3723067 h 3723067"/>
                      <a:gd name="connsiteX6" fmla="*/ 7519481 w 7519481"/>
                      <a:gd name="connsiteY6" fmla="*/ 3723067 h 3723067"/>
                      <a:gd name="connsiteX7" fmla="*/ 7519481 w 7519481"/>
                      <a:gd name="connsiteY7" fmla="*/ 3723067 h 3723067"/>
                      <a:gd name="connsiteX8" fmla="*/ 7519481 w 7519481"/>
                      <a:gd name="connsiteY8" fmla="*/ 3723067 h 3723067"/>
                      <a:gd name="connsiteX0" fmla="*/ 0 w 7519481"/>
                      <a:gd name="connsiteY0" fmla="*/ 3198541 h 3490371"/>
                      <a:gd name="connsiteX1" fmla="*/ 1887167 w 7519481"/>
                      <a:gd name="connsiteY1" fmla="*/ 2614880 h 3490371"/>
                      <a:gd name="connsiteX2" fmla="*/ 3715966 w 7519481"/>
                      <a:gd name="connsiteY2" fmla="*/ 445614 h 3490371"/>
                      <a:gd name="connsiteX3" fmla="*/ 5116750 w 7519481"/>
                      <a:gd name="connsiteY3" fmla="*/ 17597 h 3490371"/>
                      <a:gd name="connsiteX4" fmla="*/ 6673175 w 7519481"/>
                      <a:gd name="connsiteY4" fmla="*/ 766626 h 3490371"/>
                      <a:gd name="connsiteX5" fmla="*/ 7519481 w 7519481"/>
                      <a:gd name="connsiteY5" fmla="*/ 3490371 h 3490371"/>
                      <a:gd name="connsiteX6" fmla="*/ 7519481 w 7519481"/>
                      <a:gd name="connsiteY6" fmla="*/ 3490371 h 3490371"/>
                      <a:gd name="connsiteX7" fmla="*/ 7519481 w 7519481"/>
                      <a:gd name="connsiteY7" fmla="*/ 3490371 h 3490371"/>
                      <a:gd name="connsiteX8" fmla="*/ 7519481 w 7519481"/>
                      <a:gd name="connsiteY8" fmla="*/ 3490371 h 3490371"/>
                      <a:gd name="connsiteX0" fmla="*/ 0 w 7607030"/>
                      <a:gd name="connsiteY0" fmla="*/ 3198541 h 3490371"/>
                      <a:gd name="connsiteX1" fmla="*/ 1887167 w 7607030"/>
                      <a:gd name="connsiteY1" fmla="*/ 2614880 h 3490371"/>
                      <a:gd name="connsiteX2" fmla="*/ 3715966 w 7607030"/>
                      <a:gd name="connsiteY2" fmla="*/ 445614 h 3490371"/>
                      <a:gd name="connsiteX3" fmla="*/ 5116750 w 7607030"/>
                      <a:gd name="connsiteY3" fmla="*/ 17597 h 3490371"/>
                      <a:gd name="connsiteX4" fmla="*/ 6673175 w 7607030"/>
                      <a:gd name="connsiteY4" fmla="*/ 766626 h 3490371"/>
                      <a:gd name="connsiteX5" fmla="*/ 7519481 w 7607030"/>
                      <a:gd name="connsiteY5" fmla="*/ 3490371 h 3490371"/>
                      <a:gd name="connsiteX6" fmla="*/ 7519481 w 7607030"/>
                      <a:gd name="connsiteY6" fmla="*/ 3490371 h 3490371"/>
                      <a:gd name="connsiteX7" fmla="*/ 7519481 w 7607030"/>
                      <a:gd name="connsiteY7" fmla="*/ 3490371 h 3490371"/>
                      <a:gd name="connsiteX8" fmla="*/ 7607030 w 7607030"/>
                      <a:gd name="connsiteY8" fmla="*/ 3480643 h 3490371"/>
                      <a:gd name="connsiteX0" fmla="*/ 0 w 7538937"/>
                      <a:gd name="connsiteY0" fmla="*/ 3198541 h 3490371"/>
                      <a:gd name="connsiteX1" fmla="*/ 1887167 w 7538937"/>
                      <a:gd name="connsiteY1" fmla="*/ 2614880 h 3490371"/>
                      <a:gd name="connsiteX2" fmla="*/ 3715966 w 7538937"/>
                      <a:gd name="connsiteY2" fmla="*/ 445614 h 3490371"/>
                      <a:gd name="connsiteX3" fmla="*/ 5116750 w 7538937"/>
                      <a:gd name="connsiteY3" fmla="*/ 17597 h 3490371"/>
                      <a:gd name="connsiteX4" fmla="*/ 6673175 w 7538937"/>
                      <a:gd name="connsiteY4" fmla="*/ 766626 h 3490371"/>
                      <a:gd name="connsiteX5" fmla="*/ 7519481 w 7538937"/>
                      <a:gd name="connsiteY5" fmla="*/ 3490371 h 3490371"/>
                      <a:gd name="connsiteX6" fmla="*/ 7519481 w 7538937"/>
                      <a:gd name="connsiteY6" fmla="*/ 3490371 h 3490371"/>
                      <a:gd name="connsiteX7" fmla="*/ 7519481 w 7538937"/>
                      <a:gd name="connsiteY7" fmla="*/ 3490371 h 3490371"/>
                      <a:gd name="connsiteX8" fmla="*/ 7538937 w 7538937"/>
                      <a:gd name="connsiteY8" fmla="*/ 2653792 h 3490371"/>
                      <a:gd name="connsiteX0" fmla="*/ 0 w 7636213"/>
                      <a:gd name="connsiteY0" fmla="*/ 3198541 h 3490371"/>
                      <a:gd name="connsiteX1" fmla="*/ 1887167 w 7636213"/>
                      <a:gd name="connsiteY1" fmla="*/ 2614880 h 3490371"/>
                      <a:gd name="connsiteX2" fmla="*/ 3715966 w 7636213"/>
                      <a:gd name="connsiteY2" fmla="*/ 445614 h 3490371"/>
                      <a:gd name="connsiteX3" fmla="*/ 5116750 w 7636213"/>
                      <a:gd name="connsiteY3" fmla="*/ 17597 h 3490371"/>
                      <a:gd name="connsiteX4" fmla="*/ 6673175 w 7636213"/>
                      <a:gd name="connsiteY4" fmla="*/ 766626 h 3490371"/>
                      <a:gd name="connsiteX5" fmla="*/ 7519481 w 7636213"/>
                      <a:gd name="connsiteY5" fmla="*/ 3490371 h 3490371"/>
                      <a:gd name="connsiteX6" fmla="*/ 7519481 w 7636213"/>
                      <a:gd name="connsiteY6" fmla="*/ 3490371 h 3490371"/>
                      <a:gd name="connsiteX7" fmla="*/ 7636213 w 7636213"/>
                      <a:gd name="connsiteY7" fmla="*/ 3490371 h 3490371"/>
                      <a:gd name="connsiteX8" fmla="*/ 7538937 w 7636213"/>
                      <a:gd name="connsiteY8" fmla="*/ 2653792 h 3490371"/>
                      <a:gd name="connsiteX0" fmla="*/ 0 w 8540886"/>
                      <a:gd name="connsiteY0" fmla="*/ 3198541 h 3517031"/>
                      <a:gd name="connsiteX1" fmla="*/ 1887167 w 8540886"/>
                      <a:gd name="connsiteY1" fmla="*/ 2614880 h 3517031"/>
                      <a:gd name="connsiteX2" fmla="*/ 3715966 w 8540886"/>
                      <a:gd name="connsiteY2" fmla="*/ 445614 h 3517031"/>
                      <a:gd name="connsiteX3" fmla="*/ 5116750 w 8540886"/>
                      <a:gd name="connsiteY3" fmla="*/ 17597 h 3517031"/>
                      <a:gd name="connsiteX4" fmla="*/ 6673175 w 8540886"/>
                      <a:gd name="connsiteY4" fmla="*/ 766626 h 3517031"/>
                      <a:gd name="connsiteX5" fmla="*/ 7519481 w 8540886"/>
                      <a:gd name="connsiteY5" fmla="*/ 3490371 h 3517031"/>
                      <a:gd name="connsiteX6" fmla="*/ 7519481 w 8540886"/>
                      <a:gd name="connsiteY6" fmla="*/ 3490371 h 3517031"/>
                      <a:gd name="connsiteX7" fmla="*/ 7636213 w 8540886"/>
                      <a:gd name="connsiteY7" fmla="*/ 3490371 h 3517031"/>
                      <a:gd name="connsiteX8" fmla="*/ 8540886 w 8540886"/>
                      <a:gd name="connsiteY8" fmla="*/ 3130447 h 3517031"/>
                      <a:gd name="connsiteX0" fmla="*/ 0 w 7636213"/>
                      <a:gd name="connsiteY0" fmla="*/ 3198541 h 3517031"/>
                      <a:gd name="connsiteX1" fmla="*/ 1887167 w 7636213"/>
                      <a:gd name="connsiteY1" fmla="*/ 2614880 h 3517031"/>
                      <a:gd name="connsiteX2" fmla="*/ 3715966 w 7636213"/>
                      <a:gd name="connsiteY2" fmla="*/ 445614 h 3517031"/>
                      <a:gd name="connsiteX3" fmla="*/ 5116750 w 7636213"/>
                      <a:gd name="connsiteY3" fmla="*/ 17597 h 3517031"/>
                      <a:gd name="connsiteX4" fmla="*/ 6673175 w 7636213"/>
                      <a:gd name="connsiteY4" fmla="*/ 766626 h 3517031"/>
                      <a:gd name="connsiteX5" fmla="*/ 7519481 w 7636213"/>
                      <a:gd name="connsiteY5" fmla="*/ 3490371 h 3517031"/>
                      <a:gd name="connsiteX6" fmla="*/ 7519481 w 7636213"/>
                      <a:gd name="connsiteY6" fmla="*/ 3490371 h 3517031"/>
                      <a:gd name="connsiteX7" fmla="*/ 7636213 w 7636213"/>
                      <a:gd name="connsiteY7" fmla="*/ 3490371 h 3517031"/>
                      <a:gd name="connsiteX0" fmla="*/ 0 w 7519481"/>
                      <a:gd name="connsiteY0" fmla="*/ 3198541 h 3490371"/>
                      <a:gd name="connsiteX1" fmla="*/ 1887167 w 7519481"/>
                      <a:gd name="connsiteY1" fmla="*/ 2614880 h 3490371"/>
                      <a:gd name="connsiteX2" fmla="*/ 3715966 w 7519481"/>
                      <a:gd name="connsiteY2" fmla="*/ 445614 h 3490371"/>
                      <a:gd name="connsiteX3" fmla="*/ 5116750 w 7519481"/>
                      <a:gd name="connsiteY3" fmla="*/ 17597 h 3490371"/>
                      <a:gd name="connsiteX4" fmla="*/ 6673175 w 7519481"/>
                      <a:gd name="connsiteY4" fmla="*/ 766626 h 3490371"/>
                      <a:gd name="connsiteX5" fmla="*/ 7519481 w 7519481"/>
                      <a:gd name="connsiteY5" fmla="*/ 3490371 h 3490371"/>
                      <a:gd name="connsiteX6" fmla="*/ 7519481 w 7519481"/>
                      <a:gd name="connsiteY6" fmla="*/ 3490371 h 3490371"/>
                      <a:gd name="connsiteX0" fmla="*/ 0 w 7599659"/>
                      <a:gd name="connsiteY0" fmla="*/ 3198541 h 3692130"/>
                      <a:gd name="connsiteX1" fmla="*/ 1887167 w 7599659"/>
                      <a:gd name="connsiteY1" fmla="*/ 2614880 h 3692130"/>
                      <a:gd name="connsiteX2" fmla="*/ 3715966 w 7599659"/>
                      <a:gd name="connsiteY2" fmla="*/ 445614 h 3692130"/>
                      <a:gd name="connsiteX3" fmla="*/ 5116750 w 7599659"/>
                      <a:gd name="connsiteY3" fmla="*/ 17597 h 3692130"/>
                      <a:gd name="connsiteX4" fmla="*/ 6673175 w 7599659"/>
                      <a:gd name="connsiteY4" fmla="*/ 766626 h 3692130"/>
                      <a:gd name="connsiteX5" fmla="*/ 7519481 w 7599659"/>
                      <a:gd name="connsiteY5" fmla="*/ 3490371 h 3692130"/>
                      <a:gd name="connsiteX6" fmla="*/ 7577847 w 7599659"/>
                      <a:gd name="connsiteY6" fmla="*/ 3490371 h 3692130"/>
                      <a:gd name="connsiteX0" fmla="*/ 0 w 7519481"/>
                      <a:gd name="connsiteY0" fmla="*/ 3198541 h 3490371"/>
                      <a:gd name="connsiteX1" fmla="*/ 1887167 w 7519481"/>
                      <a:gd name="connsiteY1" fmla="*/ 2614880 h 3490371"/>
                      <a:gd name="connsiteX2" fmla="*/ 3715966 w 7519481"/>
                      <a:gd name="connsiteY2" fmla="*/ 445614 h 3490371"/>
                      <a:gd name="connsiteX3" fmla="*/ 5116750 w 7519481"/>
                      <a:gd name="connsiteY3" fmla="*/ 17597 h 3490371"/>
                      <a:gd name="connsiteX4" fmla="*/ 6673175 w 7519481"/>
                      <a:gd name="connsiteY4" fmla="*/ 766626 h 3490371"/>
                      <a:gd name="connsiteX5" fmla="*/ 7519481 w 7519481"/>
                      <a:gd name="connsiteY5" fmla="*/ 3490371 h 3490371"/>
                      <a:gd name="connsiteX0" fmla="*/ 0 w 7723762"/>
                      <a:gd name="connsiteY0" fmla="*/ 3198541 h 3801656"/>
                      <a:gd name="connsiteX1" fmla="*/ 1887167 w 7723762"/>
                      <a:gd name="connsiteY1" fmla="*/ 2614880 h 3801656"/>
                      <a:gd name="connsiteX2" fmla="*/ 3715966 w 7723762"/>
                      <a:gd name="connsiteY2" fmla="*/ 445614 h 3801656"/>
                      <a:gd name="connsiteX3" fmla="*/ 5116750 w 7723762"/>
                      <a:gd name="connsiteY3" fmla="*/ 17597 h 3801656"/>
                      <a:gd name="connsiteX4" fmla="*/ 6673175 w 7723762"/>
                      <a:gd name="connsiteY4" fmla="*/ 766626 h 3801656"/>
                      <a:gd name="connsiteX5" fmla="*/ 7723762 w 7723762"/>
                      <a:gd name="connsiteY5" fmla="*/ 3801656 h 3801656"/>
                      <a:gd name="connsiteX0" fmla="*/ 0 w 7723762"/>
                      <a:gd name="connsiteY0" fmla="*/ 3345773 h 3948888"/>
                      <a:gd name="connsiteX1" fmla="*/ 1887167 w 7723762"/>
                      <a:gd name="connsiteY1" fmla="*/ 2762112 h 3948888"/>
                      <a:gd name="connsiteX2" fmla="*/ 3715966 w 7723762"/>
                      <a:gd name="connsiteY2" fmla="*/ 592846 h 3948888"/>
                      <a:gd name="connsiteX3" fmla="*/ 5145933 w 7723762"/>
                      <a:gd name="connsiteY3" fmla="*/ 9186 h 3948888"/>
                      <a:gd name="connsiteX4" fmla="*/ 6673175 w 7723762"/>
                      <a:gd name="connsiteY4" fmla="*/ 913858 h 3948888"/>
                      <a:gd name="connsiteX5" fmla="*/ 7723762 w 7723762"/>
                      <a:gd name="connsiteY5" fmla="*/ 3948888 h 3948888"/>
                      <a:gd name="connsiteX0" fmla="*/ 0 w 7723762"/>
                      <a:gd name="connsiteY0" fmla="*/ 3348457 h 3951572"/>
                      <a:gd name="connsiteX1" fmla="*/ 1887167 w 7723762"/>
                      <a:gd name="connsiteY1" fmla="*/ 2764796 h 3951572"/>
                      <a:gd name="connsiteX2" fmla="*/ 3715966 w 7723762"/>
                      <a:gd name="connsiteY2" fmla="*/ 595530 h 3951572"/>
                      <a:gd name="connsiteX3" fmla="*/ 5145933 w 7723762"/>
                      <a:gd name="connsiteY3" fmla="*/ 11870 h 3951572"/>
                      <a:gd name="connsiteX4" fmla="*/ 6557428 w 7723762"/>
                      <a:gd name="connsiteY4" fmla="*/ 974416 h 3951572"/>
                      <a:gd name="connsiteX5" fmla="*/ 7723762 w 7723762"/>
                      <a:gd name="connsiteY5" fmla="*/ 3951572 h 3951572"/>
                      <a:gd name="connsiteX0" fmla="*/ 0 w 7723762"/>
                      <a:gd name="connsiteY0" fmla="*/ 3336591 h 3939706"/>
                      <a:gd name="connsiteX1" fmla="*/ 1887167 w 7723762"/>
                      <a:gd name="connsiteY1" fmla="*/ 2752930 h 3939706"/>
                      <a:gd name="connsiteX2" fmla="*/ 3588644 w 7723762"/>
                      <a:gd name="connsiteY2" fmla="*/ 954054 h 3939706"/>
                      <a:gd name="connsiteX3" fmla="*/ 5145933 w 7723762"/>
                      <a:gd name="connsiteY3" fmla="*/ 4 h 3939706"/>
                      <a:gd name="connsiteX4" fmla="*/ 6557428 w 7723762"/>
                      <a:gd name="connsiteY4" fmla="*/ 962550 h 3939706"/>
                      <a:gd name="connsiteX5" fmla="*/ 7723762 w 7723762"/>
                      <a:gd name="connsiteY5" fmla="*/ 3939706 h 3939706"/>
                      <a:gd name="connsiteX0" fmla="*/ 0 w 7723762"/>
                      <a:gd name="connsiteY0" fmla="*/ 3058801 h 3661916"/>
                      <a:gd name="connsiteX1" fmla="*/ 1887167 w 7723762"/>
                      <a:gd name="connsiteY1" fmla="*/ 2475140 h 3661916"/>
                      <a:gd name="connsiteX2" fmla="*/ 3588644 w 7723762"/>
                      <a:gd name="connsiteY2" fmla="*/ 676264 h 3661916"/>
                      <a:gd name="connsiteX3" fmla="*/ 4995462 w 7723762"/>
                      <a:gd name="connsiteY3" fmla="*/ 6 h 3661916"/>
                      <a:gd name="connsiteX4" fmla="*/ 6557428 w 7723762"/>
                      <a:gd name="connsiteY4" fmla="*/ 684760 h 3661916"/>
                      <a:gd name="connsiteX5" fmla="*/ 7723762 w 7723762"/>
                      <a:gd name="connsiteY5" fmla="*/ 3661916 h 3661916"/>
                      <a:gd name="connsiteX0" fmla="*/ 0 w 7723762"/>
                      <a:gd name="connsiteY0" fmla="*/ 3060702 h 3663817"/>
                      <a:gd name="connsiteX1" fmla="*/ 1887167 w 7723762"/>
                      <a:gd name="connsiteY1" fmla="*/ 2477041 h 3663817"/>
                      <a:gd name="connsiteX2" fmla="*/ 3588644 w 7723762"/>
                      <a:gd name="connsiteY2" fmla="*/ 678165 h 3663817"/>
                      <a:gd name="connsiteX3" fmla="*/ 4995462 w 7723762"/>
                      <a:gd name="connsiteY3" fmla="*/ 1907 h 3663817"/>
                      <a:gd name="connsiteX4" fmla="*/ 6476406 w 7723762"/>
                      <a:gd name="connsiteY4" fmla="*/ 848707 h 3663817"/>
                      <a:gd name="connsiteX5" fmla="*/ 7723762 w 7723762"/>
                      <a:gd name="connsiteY5" fmla="*/ 3663817 h 366381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7723762" h="3663817">
                        <a:moveTo>
                          <a:pt x="0" y="3060702"/>
                        </a:moveTo>
                        <a:cubicBezTo>
                          <a:pt x="421532" y="2919650"/>
                          <a:pt x="1289060" y="2874130"/>
                          <a:pt x="1887167" y="2477041"/>
                        </a:cubicBezTo>
                        <a:cubicBezTo>
                          <a:pt x="2485274" y="2079952"/>
                          <a:pt x="3070595" y="1090687"/>
                          <a:pt x="3588644" y="678165"/>
                        </a:cubicBezTo>
                        <a:cubicBezTo>
                          <a:pt x="4106693" y="265643"/>
                          <a:pt x="4514168" y="-26517"/>
                          <a:pt x="4995462" y="1907"/>
                        </a:cubicBezTo>
                        <a:cubicBezTo>
                          <a:pt x="5476756" y="30331"/>
                          <a:pt x="6021689" y="238389"/>
                          <a:pt x="6476406" y="848707"/>
                        </a:cubicBezTo>
                        <a:cubicBezTo>
                          <a:pt x="6931123" y="1459025"/>
                          <a:pt x="7572983" y="3209860"/>
                          <a:pt x="7723762" y="3663817"/>
                        </a:cubicBezTo>
                      </a:path>
                    </a:pathLst>
                  </a:custGeom>
                  <a:noFill/>
                  <a:ln>
                    <a:solidFill>
                      <a:schemeClr val="accent1">
                        <a:shade val="50000"/>
                        <a:alpha val="25000"/>
                      </a:schemeClr>
                    </a:solidFill>
                    <a:prstDash val="dash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 dirty="0"/>
                  </a:p>
                </p:txBody>
              </p:sp>
              <p:sp>
                <p:nvSpPr>
                  <p:cNvPr id="105" name="Rectangle 104">
                    <a:extLst>
                      <a:ext uri="{FF2B5EF4-FFF2-40B4-BE49-F238E27FC236}">
                        <a16:creationId xmlns:a16="http://schemas.microsoft.com/office/drawing/2014/main" id="{40CCCF83-AE80-045E-7760-5BB1B24AE696}"/>
                      </a:ext>
                    </a:extLst>
                  </p:cNvPr>
                  <p:cNvSpPr/>
                  <p:nvPr/>
                </p:nvSpPr>
                <p:spPr>
                  <a:xfrm>
                    <a:off x="1266990" y="5758720"/>
                    <a:ext cx="184731" cy="369332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endParaRPr lang="fr-FR" dirty="0"/>
                  </a:p>
                </p:txBody>
              </p:sp>
              <p:sp>
                <p:nvSpPr>
                  <p:cNvPr id="106" name="Rectangle 105">
                    <a:extLst>
                      <a:ext uri="{FF2B5EF4-FFF2-40B4-BE49-F238E27FC236}">
                        <a16:creationId xmlns:a16="http://schemas.microsoft.com/office/drawing/2014/main" id="{BC28B8C7-66E5-BBD8-951B-BD8D389CBD6E}"/>
                      </a:ext>
                    </a:extLst>
                  </p:cNvPr>
                  <p:cNvSpPr/>
                  <p:nvPr/>
                </p:nvSpPr>
                <p:spPr>
                  <a:xfrm>
                    <a:off x="6247955" y="5723759"/>
                    <a:ext cx="184731" cy="369332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endParaRPr lang="fr-FR" dirty="0"/>
                  </a:p>
                </p:txBody>
              </p:sp>
            </p:grpSp>
            <p:pic>
              <p:nvPicPr>
                <p:cNvPr id="92" name="Image 91" descr="Une image contenant cercle, Graphique, rouge&#10;&#10;Description générée automatiquement">
                  <a:extLst>
                    <a:ext uri="{FF2B5EF4-FFF2-40B4-BE49-F238E27FC236}">
                      <a16:creationId xmlns:a16="http://schemas.microsoft.com/office/drawing/2014/main" id="{0BBD0DAD-8371-1554-B2D4-2978F7AAFEC0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60246" y="5623873"/>
                  <a:ext cx="634534" cy="623237"/>
                </a:xfrm>
                <a:prstGeom prst="rect">
                  <a:avLst/>
                </a:prstGeom>
              </p:spPr>
            </p:pic>
            <p:pic>
              <p:nvPicPr>
                <p:cNvPr id="93" name="Image 92" descr="Une image contenant cercle, rouge, Graphique&#10;&#10;Description générée automatiquement">
                  <a:extLst>
                    <a:ext uri="{FF2B5EF4-FFF2-40B4-BE49-F238E27FC236}">
                      <a16:creationId xmlns:a16="http://schemas.microsoft.com/office/drawing/2014/main" id="{767F9202-2812-14BC-CED3-165F9D38F6D1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2060824" y="5623873"/>
                  <a:ext cx="671996" cy="604118"/>
                </a:xfrm>
                <a:prstGeom prst="rect">
                  <a:avLst/>
                </a:prstGeom>
              </p:spPr>
            </p:pic>
            <p:pic>
              <p:nvPicPr>
                <p:cNvPr id="95" name="Image 94" descr="Une image contenant cercle, rouge, Graphique&#10;&#10;Description générée automatiquement">
                  <a:extLst>
                    <a:ext uri="{FF2B5EF4-FFF2-40B4-BE49-F238E27FC236}">
                      <a16:creationId xmlns:a16="http://schemas.microsoft.com/office/drawing/2014/main" id="{893A036C-BF08-C1F2-0DF9-91D95A0442D4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5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488489" y="5677875"/>
                  <a:ext cx="968971" cy="496113"/>
                </a:xfrm>
                <a:prstGeom prst="rect">
                  <a:avLst/>
                </a:prstGeom>
              </p:spPr>
            </p:pic>
            <p:pic>
              <p:nvPicPr>
                <p:cNvPr id="96" name="Image 95" descr="Une image contenant créativité&#10;&#10;Description générée automatiquement avec une confiance faible">
                  <a:extLst>
                    <a:ext uri="{FF2B5EF4-FFF2-40B4-BE49-F238E27FC236}">
                      <a16:creationId xmlns:a16="http://schemas.microsoft.com/office/drawing/2014/main" id="{CD7256E5-9CA7-2BCF-E337-1E944D803564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6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8430078" y="5664893"/>
                  <a:ext cx="1473806" cy="670181"/>
                </a:xfrm>
                <a:prstGeom prst="rect">
                  <a:avLst/>
                </a:prstGeom>
              </p:spPr>
            </p:pic>
          </p:grpSp>
          <p:sp>
            <p:nvSpPr>
              <p:cNvPr id="83" name="Rectangle 82">
                <a:extLst>
                  <a:ext uri="{FF2B5EF4-FFF2-40B4-BE49-F238E27FC236}">
                    <a16:creationId xmlns:a16="http://schemas.microsoft.com/office/drawing/2014/main" id="{B76E4940-9D0D-1928-B4DA-987325EA92D1}"/>
                  </a:ext>
                </a:extLst>
              </p:cNvPr>
              <p:cNvSpPr/>
              <p:nvPr/>
            </p:nvSpPr>
            <p:spPr>
              <a:xfrm>
                <a:off x="1352417" y="5731369"/>
                <a:ext cx="481222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fr-FR" dirty="0"/>
                  <a:t>1:1</a:t>
                </a:r>
              </a:p>
            </p:txBody>
          </p:sp>
          <p:sp>
            <p:nvSpPr>
              <p:cNvPr id="89" name="Rectangle 88">
                <a:extLst>
                  <a:ext uri="{FF2B5EF4-FFF2-40B4-BE49-F238E27FC236}">
                    <a16:creationId xmlns:a16="http://schemas.microsoft.com/office/drawing/2014/main" id="{3FB1B060-0DDE-6187-BCE8-24C62E3CF389}"/>
                  </a:ext>
                </a:extLst>
              </p:cNvPr>
              <p:cNvSpPr/>
              <p:nvPr/>
            </p:nvSpPr>
            <p:spPr>
              <a:xfrm>
                <a:off x="2738563" y="5777788"/>
                <a:ext cx="655949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fr-FR" dirty="0"/>
                  <a:t>1,3:1</a:t>
                </a:r>
              </a:p>
            </p:txBody>
          </p:sp>
          <p:sp>
            <p:nvSpPr>
              <p:cNvPr id="90" name="Rectangle 89">
                <a:extLst>
                  <a:ext uri="{FF2B5EF4-FFF2-40B4-BE49-F238E27FC236}">
                    <a16:creationId xmlns:a16="http://schemas.microsoft.com/office/drawing/2014/main" id="{D9DABC77-6DAE-94A7-EE9E-3BF45EABA4A6}"/>
                  </a:ext>
                </a:extLst>
              </p:cNvPr>
              <p:cNvSpPr/>
              <p:nvPr/>
            </p:nvSpPr>
            <p:spPr>
              <a:xfrm>
                <a:off x="6457460" y="5725423"/>
                <a:ext cx="481222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fr-FR" dirty="0"/>
                  <a:t>2:1</a:t>
                </a:r>
              </a:p>
            </p:txBody>
          </p:sp>
        </p:grpSp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id="{24FD40D4-3148-8E75-4676-9E14B5F8C3AA}"/>
                </a:ext>
              </a:extLst>
            </p:cNvPr>
            <p:cNvSpPr/>
            <p:nvPr/>
          </p:nvSpPr>
          <p:spPr>
            <a:xfrm>
              <a:off x="3752818" y="1841412"/>
              <a:ext cx="465371" cy="539453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cxnSp>
        <p:nvCxnSpPr>
          <p:cNvPr id="235" name="Connecteur droit 234">
            <a:extLst>
              <a:ext uri="{FF2B5EF4-FFF2-40B4-BE49-F238E27FC236}">
                <a16:creationId xmlns:a16="http://schemas.microsoft.com/office/drawing/2014/main" id="{49E50594-31B5-56BE-3088-F8372013415D}"/>
              </a:ext>
            </a:extLst>
          </p:cNvPr>
          <p:cNvCxnSpPr>
            <a:cxnSpLocks/>
          </p:cNvCxnSpPr>
          <p:nvPr/>
        </p:nvCxnSpPr>
        <p:spPr>
          <a:xfrm>
            <a:off x="2054119" y="894550"/>
            <a:ext cx="2222070" cy="0"/>
          </a:xfrm>
          <a:prstGeom prst="line">
            <a:avLst/>
          </a:prstGeom>
          <a:ln w="28575">
            <a:solidFill>
              <a:srgbClr val="00206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37" name="Connecteur droit avec flèche 236">
            <a:extLst>
              <a:ext uri="{FF2B5EF4-FFF2-40B4-BE49-F238E27FC236}">
                <a16:creationId xmlns:a16="http://schemas.microsoft.com/office/drawing/2014/main" id="{7517B411-40CA-2E2C-4B5B-EA7C339873AA}"/>
              </a:ext>
            </a:extLst>
          </p:cNvPr>
          <p:cNvCxnSpPr/>
          <p:nvPr/>
        </p:nvCxnSpPr>
        <p:spPr>
          <a:xfrm flipV="1">
            <a:off x="2043261" y="894550"/>
            <a:ext cx="0" cy="4829386"/>
          </a:xfrm>
          <a:prstGeom prst="straightConnector1">
            <a:avLst/>
          </a:prstGeom>
          <a:ln w="38100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0" name="ZoneTexte 239">
            <a:extLst>
              <a:ext uri="{FF2B5EF4-FFF2-40B4-BE49-F238E27FC236}">
                <a16:creationId xmlns:a16="http://schemas.microsoft.com/office/drawing/2014/main" id="{860620D3-9857-F1D0-B0B3-8E979C825BF7}"/>
              </a:ext>
            </a:extLst>
          </p:cNvPr>
          <p:cNvSpPr txBox="1"/>
          <p:nvPr/>
        </p:nvSpPr>
        <p:spPr>
          <a:xfrm>
            <a:off x="2112165" y="2194427"/>
            <a:ext cx="4122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>
                <a:solidFill>
                  <a:schemeClr val="accent6"/>
                </a:solidFill>
              </a:rPr>
              <a:t>Sn</a:t>
            </a:r>
          </a:p>
        </p:txBody>
      </p:sp>
      <p:sp>
        <p:nvSpPr>
          <p:cNvPr id="248" name="ZoneTexte 247">
            <a:extLst>
              <a:ext uri="{FF2B5EF4-FFF2-40B4-BE49-F238E27FC236}">
                <a16:creationId xmlns:a16="http://schemas.microsoft.com/office/drawing/2014/main" id="{DD4B469E-D8CA-965D-A029-5ED85BE858A8}"/>
              </a:ext>
            </a:extLst>
          </p:cNvPr>
          <p:cNvSpPr txBox="1"/>
          <p:nvPr/>
        </p:nvSpPr>
        <p:spPr>
          <a:xfrm>
            <a:off x="4314536" y="1874377"/>
            <a:ext cx="7209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>
                <a:solidFill>
                  <a:srgbClr val="002060"/>
                </a:solidFill>
              </a:rPr>
              <a:t>E</a:t>
            </a:r>
            <a:r>
              <a:rPr lang="fr-FR" baseline="-25000" dirty="0" err="1">
                <a:solidFill>
                  <a:srgbClr val="002060"/>
                </a:solidFill>
              </a:rPr>
              <a:t>proton</a:t>
            </a:r>
            <a:endParaRPr lang="fr-FR" dirty="0">
              <a:solidFill>
                <a:srgbClr val="002060"/>
              </a:solidFill>
            </a:endParaRPr>
          </a:p>
        </p:txBody>
      </p:sp>
      <p:cxnSp>
        <p:nvCxnSpPr>
          <p:cNvPr id="22" name="Connecteur droit avec flèche 21">
            <a:extLst>
              <a:ext uri="{FF2B5EF4-FFF2-40B4-BE49-F238E27FC236}">
                <a16:creationId xmlns:a16="http://schemas.microsoft.com/office/drawing/2014/main" id="{B05CB006-D1C6-673C-277B-7C74A1B4C826}"/>
              </a:ext>
            </a:extLst>
          </p:cNvPr>
          <p:cNvCxnSpPr>
            <a:cxnSpLocks/>
          </p:cNvCxnSpPr>
          <p:nvPr/>
        </p:nvCxnSpPr>
        <p:spPr>
          <a:xfrm>
            <a:off x="4112993" y="3006248"/>
            <a:ext cx="2306953" cy="0"/>
          </a:xfrm>
          <a:prstGeom prst="straightConnector1">
            <a:avLst/>
          </a:prstGeom>
          <a:ln>
            <a:solidFill>
              <a:schemeClr val="accent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Connecteur droit avec flèche 27">
            <a:extLst>
              <a:ext uri="{FF2B5EF4-FFF2-40B4-BE49-F238E27FC236}">
                <a16:creationId xmlns:a16="http://schemas.microsoft.com/office/drawing/2014/main" id="{92C2B580-DE66-6140-3D63-823F184013C0}"/>
              </a:ext>
            </a:extLst>
          </p:cNvPr>
          <p:cNvCxnSpPr/>
          <p:nvPr/>
        </p:nvCxnSpPr>
        <p:spPr>
          <a:xfrm>
            <a:off x="6829622" y="3022192"/>
            <a:ext cx="0" cy="14714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Connecteur droit avec flèche 28">
            <a:extLst>
              <a:ext uri="{FF2B5EF4-FFF2-40B4-BE49-F238E27FC236}">
                <a16:creationId xmlns:a16="http://schemas.microsoft.com/office/drawing/2014/main" id="{C3A033EF-821E-32E4-4461-73F3776516AE}"/>
              </a:ext>
            </a:extLst>
          </p:cNvPr>
          <p:cNvCxnSpPr>
            <a:cxnSpLocks/>
          </p:cNvCxnSpPr>
          <p:nvPr/>
        </p:nvCxnSpPr>
        <p:spPr>
          <a:xfrm>
            <a:off x="6829622" y="3134574"/>
            <a:ext cx="0" cy="14714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Connecteur droit avec flèche 32">
            <a:extLst>
              <a:ext uri="{FF2B5EF4-FFF2-40B4-BE49-F238E27FC236}">
                <a16:creationId xmlns:a16="http://schemas.microsoft.com/office/drawing/2014/main" id="{734CC998-28BA-731F-8A8F-E38289AEEF76}"/>
              </a:ext>
            </a:extLst>
          </p:cNvPr>
          <p:cNvCxnSpPr>
            <a:cxnSpLocks/>
          </p:cNvCxnSpPr>
          <p:nvPr/>
        </p:nvCxnSpPr>
        <p:spPr>
          <a:xfrm>
            <a:off x="6836979" y="3252853"/>
            <a:ext cx="0" cy="10527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Connecteur droit avec flèche 34">
            <a:extLst>
              <a:ext uri="{FF2B5EF4-FFF2-40B4-BE49-F238E27FC236}">
                <a16:creationId xmlns:a16="http://schemas.microsoft.com/office/drawing/2014/main" id="{D66F21C1-5B5C-6ACC-9637-154487BE41C6}"/>
              </a:ext>
            </a:extLst>
          </p:cNvPr>
          <p:cNvCxnSpPr>
            <a:cxnSpLocks/>
          </p:cNvCxnSpPr>
          <p:nvPr/>
        </p:nvCxnSpPr>
        <p:spPr>
          <a:xfrm>
            <a:off x="6819111" y="3380029"/>
            <a:ext cx="0" cy="46129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Connecteur droit avec flèche 37">
            <a:extLst>
              <a:ext uri="{FF2B5EF4-FFF2-40B4-BE49-F238E27FC236}">
                <a16:creationId xmlns:a16="http://schemas.microsoft.com/office/drawing/2014/main" id="{1484B528-DFBB-3FE0-8B2A-CCD8623E8ADC}"/>
              </a:ext>
            </a:extLst>
          </p:cNvPr>
          <p:cNvCxnSpPr>
            <a:cxnSpLocks/>
          </p:cNvCxnSpPr>
          <p:nvPr/>
        </p:nvCxnSpPr>
        <p:spPr>
          <a:xfrm>
            <a:off x="6885317" y="3366972"/>
            <a:ext cx="0" cy="52505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Connecteur droit avec flèche 43">
            <a:extLst>
              <a:ext uri="{FF2B5EF4-FFF2-40B4-BE49-F238E27FC236}">
                <a16:creationId xmlns:a16="http://schemas.microsoft.com/office/drawing/2014/main" id="{942C33C3-50BD-7C06-EB31-45636E73E797}"/>
              </a:ext>
            </a:extLst>
          </p:cNvPr>
          <p:cNvCxnSpPr>
            <a:cxnSpLocks/>
          </p:cNvCxnSpPr>
          <p:nvPr/>
        </p:nvCxnSpPr>
        <p:spPr>
          <a:xfrm>
            <a:off x="4104678" y="2853226"/>
            <a:ext cx="2919154" cy="0"/>
          </a:xfrm>
          <a:prstGeom prst="straightConnector1">
            <a:avLst/>
          </a:prstGeom>
          <a:ln>
            <a:solidFill>
              <a:schemeClr val="accent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Connecteur droit avec flèche 45">
            <a:extLst>
              <a:ext uri="{FF2B5EF4-FFF2-40B4-BE49-F238E27FC236}">
                <a16:creationId xmlns:a16="http://schemas.microsoft.com/office/drawing/2014/main" id="{EE78B656-C3D6-282F-511D-74DD5E33DE59}"/>
              </a:ext>
            </a:extLst>
          </p:cNvPr>
          <p:cNvCxnSpPr/>
          <p:nvPr/>
        </p:nvCxnSpPr>
        <p:spPr>
          <a:xfrm>
            <a:off x="7209045" y="2859288"/>
            <a:ext cx="0" cy="14714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Connecteur droit avec flèche 46">
            <a:extLst>
              <a:ext uri="{FF2B5EF4-FFF2-40B4-BE49-F238E27FC236}">
                <a16:creationId xmlns:a16="http://schemas.microsoft.com/office/drawing/2014/main" id="{B4A9272B-7ADD-0EAA-80B4-B2A3E2BCCD14}"/>
              </a:ext>
            </a:extLst>
          </p:cNvPr>
          <p:cNvCxnSpPr>
            <a:cxnSpLocks/>
          </p:cNvCxnSpPr>
          <p:nvPr/>
        </p:nvCxnSpPr>
        <p:spPr>
          <a:xfrm>
            <a:off x="7209045" y="2996894"/>
            <a:ext cx="0" cy="14714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Connecteur droit avec flèche 47">
            <a:extLst>
              <a:ext uri="{FF2B5EF4-FFF2-40B4-BE49-F238E27FC236}">
                <a16:creationId xmlns:a16="http://schemas.microsoft.com/office/drawing/2014/main" id="{469CFD2C-2AD2-B6BC-54E3-B85C78A6C918}"/>
              </a:ext>
            </a:extLst>
          </p:cNvPr>
          <p:cNvCxnSpPr>
            <a:cxnSpLocks/>
          </p:cNvCxnSpPr>
          <p:nvPr/>
        </p:nvCxnSpPr>
        <p:spPr>
          <a:xfrm>
            <a:off x="7216402" y="3127785"/>
            <a:ext cx="0" cy="10527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Connecteur droit avec flèche 48">
            <a:extLst>
              <a:ext uri="{FF2B5EF4-FFF2-40B4-BE49-F238E27FC236}">
                <a16:creationId xmlns:a16="http://schemas.microsoft.com/office/drawing/2014/main" id="{A8C4DF89-8CCB-3372-FB69-712853F97F31}"/>
              </a:ext>
            </a:extLst>
          </p:cNvPr>
          <p:cNvCxnSpPr>
            <a:cxnSpLocks/>
          </p:cNvCxnSpPr>
          <p:nvPr/>
        </p:nvCxnSpPr>
        <p:spPr>
          <a:xfrm>
            <a:off x="7124813" y="3239502"/>
            <a:ext cx="0" cy="49239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Connecteur droit avec flèche 55">
            <a:extLst>
              <a:ext uri="{FF2B5EF4-FFF2-40B4-BE49-F238E27FC236}">
                <a16:creationId xmlns:a16="http://schemas.microsoft.com/office/drawing/2014/main" id="{A6939AE2-98CA-6E60-08C3-675E60C2D079}"/>
              </a:ext>
            </a:extLst>
          </p:cNvPr>
          <p:cNvCxnSpPr/>
          <p:nvPr/>
        </p:nvCxnSpPr>
        <p:spPr>
          <a:xfrm>
            <a:off x="7033523" y="3579244"/>
            <a:ext cx="0" cy="14714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Connecteur droit avec flèche 56">
            <a:extLst>
              <a:ext uri="{FF2B5EF4-FFF2-40B4-BE49-F238E27FC236}">
                <a16:creationId xmlns:a16="http://schemas.microsoft.com/office/drawing/2014/main" id="{ED0D1F24-459C-8EBA-2453-264C5B3940F2}"/>
              </a:ext>
            </a:extLst>
          </p:cNvPr>
          <p:cNvCxnSpPr>
            <a:cxnSpLocks/>
          </p:cNvCxnSpPr>
          <p:nvPr/>
        </p:nvCxnSpPr>
        <p:spPr>
          <a:xfrm>
            <a:off x="7033523" y="3716850"/>
            <a:ext cx="0" cy="14714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Connecteur droit avec flèche 57">
            <a:extLst>
              <a:ext uri="{FF2B5EF4-FFF2-40B4-BE49-F238E27FC236}">
                <a16:creationId xmlns:a16="http://schemas.microsoft.com/office/drawing/2014/main" id="{964303CA-2204-0513-0A1F-FA1C32E97D9E}"/>
              </a:ext>
            </a:extLst>
          </p:cNvPr>
          <p:cNvCxnSpPr>
            <a:cxnSpLocks/>
          </p:cNvCxnSpPr>
          <p:nvPr/>
        </p:nvCxnSpPr>
        <p:spPr>
          <a:xfrm>
            <a:off x="7040880" y="3847741"/>
            <a:ext cx="0" cy="10527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Connecteur droit avec flèche 58">
            <a:extLst>
              <a:ext uri="{FF2B5EF4-FFF2-40B4-BE49-F238E27FC236}">
                <a16:creationId xmlns:a16="http://schemas.microsoft.com/office/drawing/2014/main" id="{7079A617-8EA3-43C7-5C07-61F8FE211A30}"/>
              </a:ext>
            </a:extLst>
          </p:cNvPr>
          <p:cNvCxnSpPr>
            <a:cxnSpLocks/>
          </p:cNvCxnSpPr>
          <p:nvPr/>
        </p:nvCxnSpPr>
        <p:spPr>
          <a:xfrm>
            <a:off x="7296131" y="3133250"/>
            <a:ext cx="0" cy="59313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Connecteur droit avec flèche 60">
            <a:extLst>
              <a:ext uri="{FF2B5EF4-FFF2-40B4-BE49-F238E27FC236}">
                <a16:creationId xmlns:a16="http://schemas.microsoft.com/office/drawing/2014/main" id="{3B0DC508-A07C-BAC5-3035-7B14C2AB657D}"/>
              </a:ext>
            </a:extLst>
          </p:cNvPr>
          <p:cNvCxnSpPr>
            <a:cxnSpLocks/>
          </p:cNvCxnSpPr>
          <p:nvPr/>
        </p:nvCxnSpPr>
        <p:spPr>
          <a:xfrm>
            <a:off x="6684130" y="3169333"/>
            <a:ext cx="0" cy="547517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ZoneTexte 7">
            <a:extLst>
              <a:ext uri="{FF2B5EF4-FFF2-40B4-BE49-F238E27FC236}">
                <a16:creationId xmlns:a16="http://schemas.microsoft.com/office/drawing/2014/main" id="{BD3DB4C0-7C65-4BE8-DD2D-D1C7DC5905A7}"/>
              </a:ext>
            </a:extLst>
          </p:cNvPr>
          <p:cNvSpPr txBox="1"/>
          <p:nvPr/>
        </p:nvSpPr>
        <p:spPr>
          <a:xfrm>
            <a:off x="7261385" y="3826178"/>
            <a:ext cx="7264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0</a:t>
            </a:r>
            <a:r>
              <a:rPr lang="fr-FR" baseline="30000" dirty="0"/>
              <a:t>+</a:t>
            </a:r>
            <a:r>
              <a:rPr lang="fr-FR" baseline="-25000" dirty="0"/>
              <a:t>g.s. </a:t>
            </a:r>
            <a:r>
              <a:rPr lang="fr-FR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II</a:t>
            </a:r>
            <a:endParaRPr lang="fr-FR" baseline="30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9" name="Connecteur droit avec flèche 8">
            <a:extLst>
              <a:ext uri="{FF2B5EF4-FFF2-40B4-BE49-F238E27FC236}">
                <a16:creationId xmlns:a16="http://schemas.microsoft.com/office/drawing/2014/main" id="{6141A85E-7904-14F8-F1C8-0AE3321631BB}"/>
              </a:ext>
            </a:extLst>
          </p:cNvPr>
          <p:cNvCxnSpPr>
            <a:cxnSpLocks/>
          </p:cNvCxnSpPr>
          <p:nvPr/>
        </p:nvCxnSpPr>
        <p:spPr>
          <a:xfrm>
            <a:off x="4276189" y="894550"/>
            <a:ext cx="0" cy="1958676"/>
          </a:xfrm>
          <a:prstGeom prst="straightConnector1">
            <a:avLst/>
          </a:prstGeom>
          <a:ln w="28575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1" name="Rectangle 140">
            <a:extLst>
              <a:ext uri="{FF2B5EF4-FFF2-40B4-BE49-F238E27FC236}">
                <a16:creationId xmlns:a16="http://schemas.microsoft.com/office/drawing/2014/main" id="{4B80168B-6D11-4388-A1C9-EF20FAF925BA}"/>
              </a:ext>
            </a:extLst>
          </p:cNvPr>
          <p:cNvSpPr/>
          <p:nvPr/>
        </p:nvSpPr>
        <p:spPr>
          <a:xfrm>
            <a:off x="2570151" y="2431819"/>
            <a:ext cx="6515164" cy="992967"/>
          </a:xfrm>
          <a:prstGeom prst="rect">
            <a:avLst/>
          </a:prstGeom>
          <a:solidFill>
            <a:srgbClr val="4472C4">
              <a:alpha val="30196"/>
            </a:srgbClr>
          </a:solidFill>
          <a:ln>
            <a:solidFill>
              <a:srgbClr val="172C51">
                <a:alpha val="25098"/>
              </a:srgb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3" name="ZoneTexte 142">
                <a:extLst>
                  <a:ext uri="{FF2B5EF4-FFF2-40B4-BE49-F238E27FC236}">
                    <a16:creationId xmlns:a16="http://schemas.microsoft.com/office/drawing/2014/main" id="{75CB211A-0EAE-4171-9ED8-668984F695D6}"/>
                  </a:ext>
                </a:extLst>
              </p:cNvPr>
              <p:cNvSpPr txBox="1"/>
              <p:nvPr/>
            </p:nvSpPr>
            <p:spPr>
              <a:xfrm>
                <a:off x="7365229" y="3492223"/>
                <a:ext cx="324479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fr-FR" i="1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Prompt</m:t>
                      </m:r>
                      <m:r>
                        <m:rPr>
                          <m:nor/>
                        </m:rPr>
                        <a:rPr lang="fr-FR" i="1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fr-FR" i="1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electromagnetic</m:t>
                      </m:r>
                      <m:r>
                        <m:rPr>
                          <m:nor/>
                        </m:rPr>
                        <a:rPr lang="fr-FR" i="1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fr-FR" i="1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decay</m:t>
                      </m:r>
                    </m:oMath>
                  </m:oMathPara>
                </a14:m>
                <a:endParaRPr lang="fr-FR" i="1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143" name="ZoneTexte 142">
                <a:extLst>
                  <a:ext uri="{FF2B5EF4-FFF2-40B4-BE49-F238E27FC236}">
                    <a16:creationId xmlns:a16="http://schemas.microsoft.com/office/drawing/2014/main" id="{75CB211A-0EAE-4171-9ED8-668984F695D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65229" y="3492223"/>
                <a:ext cx="3244799" cy="369332"/>
              </a:xfrm>
              <a:prstGeom prst="rect">
                <a:avLst/>
              </a:prstGeom>
              <a:blipFill>
                <a:blip r:embed="rId7"/>
                <a:stretch>
                  <a:fillRect b="-15000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42" name="Connecteur droit avec flèche 141">
            <a:extLst>
              <a:ext uri="{FF2B5EF4-FFF2-40B4-BE49-F238E27FC236}">
                <a16:creationId xmlns:a16="http://schemas.microsoft.com/office/drawing/2014/main" id="{095C4E11-DA50-402A-BDFC-F27B69F3BDAE}"/>
              </a:ext>
            </a:extLst>
          </p:cNvPr>
          <p:cNvCxnSpPr/>
          <p:nvPr/>
        </p:nvCxnSpPr>
        <p:spPr>
          <a:xfrm>
            <a:off x="1881007" y="2447852"/>
            <a:ext cx="0" cy="944386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4" name="ZoneTexte 143">
            <a:extLst>
              <a:ext uri="{FF2B5EF4-FFF2-40B4-BE49-F238E27FC236}">
                <a16:creationId xmlns:a16="http://schemas.microsoft.com/office/drawing/2014/main" id="{E3258368-5A8A-4011-9FD6-7A78FE0631E9}"/>
              </a:ext>
            </a:extLst>
          </p:cNvPr>
          <p:cNvSpPr txBox="1"/>
          <p:nvPr/>
        </p:nvSpPr>
        <p:spPr>
          <a:xfrm>
            <a:off x="78975" y="2599474"/>
            <a:ext cx="180203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>
                <a:solidFill>
                  <a:srgbClr val="0070C0"/>
                </a:solidFill>
              </a:rPr>
              <a:t>Excitation range</a:t>
            </a:r>
          </a:p>
          <a:p>
            <a:r>
              <a:rPr lang="fr-FR" dirty="0">
                <a:solidFill>
                  <a:srgbClr val="0070C0"/>
                </a:solidFill>
              </a:rPr>
              <a:t>for fission </a:t>
            </a:r>
            <a:r>
              <a:rPr lang="fr-FR" dirty="0" err="1">
                <a:solidFill>
                  <a:srgbClr val="0070C0"/>
                </a:solidFill>
              </a:rPr>
              <a:t>isomer</a:t>
            </a:r>
            <a:endParaRPr lang="fr-FR" dirty="0">
              <a:solidFill>
                <a:srgbClr val="0070C0"/>
              </a:solidFill>
            </a:endParaRPr>
          </a:p>
        </p:txBody>
      </p:sp>
      <p:sp>
        <p:nvSpPr>
          <p:cNvPr id="140" name="Titre 1">
            <a:extLst>
              <a:ext uri="{FF2B5EF4-FFF2-40B4-BE49-F238E27FC236}">
                <a16:creationId xmlns:a16="http://schemas.microsoft.com/office/drawing/2014/main" id="{EBCE5897-7F0D-40B9-81D5-479364E363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92388" y="169863"/>
            <a:ext cx="7916862" cy="488950"/>
          </a:xfrm>
        </p:spPr>
        <p:txBody>
          <a:bodyPr>
            <a:normAutofit/>
          </a:bodyPr>
          <a:lstStyle/>
          <a:p>
            <a:r>
              <a:rPr lang="fr-FR" dirty="0"/>
              <a:t>2. Crystal </a:t>
            </a:r>
            <a:r>
              <a:rPr lang="fr-FR" dirty="0" err="1"/>
              <a:t>ball</a:t>
            </a:r>
            <a:r>
              <a:rPr lang="fr-FR" dirty="0"/>
              <a:t> </a:t>
            </a:r>
            <a:r>
              <a:rPr lang="fr-FR" dirty="0" err="1"/>
              <a:t>experiment</a:t>
            </a:r>
            <a:r>
              <a:rPr lang="fr-FR" dirty="0"/>
              <a:t> : The </a:t>
            </a:r>
            <a:r>
              <a:rPr lang="fr-FR" dirty="0" err="1"/>
              <a:t>unambiguous</a:t>
            </a:r>
            <a:r>
              <a:rPr lang="fr-FR" dirty="0"/>
              <a:t> </a:t>
            </a:r>
            <a:r>
              <a:rPr lang="fr-FR" dirty="0" err="1"/>
              <a:t>detection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90497640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A7F0F3-D582-402A-B5FC-0362F90F69E0}" type="datetime1">
              <a:rPr lang="fr-FR" smtClean="0"/>
              <a:t>31/05/2024</a:t>
            </a:fld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Corentin Hiver | Oslo </a:t>
            </a:r>
            <a:r>
              <a:rPr lang="en-US" dirty="0"/>
              <a:t>8th Workshop on Level Density , Gamma Strength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1596-5F9D-49C5-9701-16B3CA54319D}" type="slidenum">
              <a:rPr lang="fr-FR" smtClean="0"/>
              <a:pPr/>
              <a:t>26</a:t>
            </a:fld>
            <a:endParaRPr lang="fr-FR" dirty="0"/>
          </a:p>
        </p:txBody>
      </p:sp>
      <p:sp>
        <p:nvSpPr>
          <p:cNvPr id="42" name="ZoneTexte 41">
            <a:extLst>
              <a:ext uri="{FF2B5EF4-FFF2-40B4-BE49-F238E27FC236}">
                <a16:creationId xmlns:a16="http://schemas.microsoft.com/office/drawing/2014/main" id="{E8CB3F86-3B94-45DB-5D00-A81C14540D09}"/>
              </a:ext>
            </a:extLst>
          </p:cNvPr>
          <p:cNvSpPr txBox="1"/>
          <p:nvPr/>
        </p:nvSpPr>
        <p:spPr>
          <a:xfrm>
            <a:off x="304061" y="896993"/>
            <a:ext cx="149598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>
                <a:solidFill>
                  <a:srgbClr val="002060"/>
                </a:solidFill>
              </a:rPr>
              <a:t>Input </a:t>
            </a:r>
            <a:r>
              <a:rPr lang="fr-FR" dirty="0" err="1">
                <a:solidFill>
                  <a:srgbClr val="002060"/>
                </a:solidFill>
              </a:rPr>
              <a:t>energy</a:t>
            </a:r>
            <a:r>
              <a:rPr lang="fr-FR" dirty="0">
                <a:solidFill>
                  <a:srgbClr val="002060"/>
                </a:solidFill>
              </a:rPr>
              <a:t> :</a:t>
            </a:r>
          </a:p>
          <a:p>
            <a:r>
              <a:rPr lang="fr-FR" dirty="0">
                <a:solidFill>
                  <a:srgbClr val="002060"/>
                </a:solidFill>
              </a:rPr>
              <a:t> </a:t>
            </a:r>
            <a:r>
              <a:rPr lang="fr-FR" dirty="0" err="1">
                <a:solidFill>
                  <a:srgbClr val="002060"/>
                </a:solidFill>
              </a:rPr>
              <a:t>E</a:t>
            </a:r>
            <a:r>
              <a:rPr lang="fr-FR" baseline="-25000" dirty="0" err="1">
                <a:solidFill>
                  <a:srgbClr val="002060"/>
                </a:solidFill>
              </a:rPr>
              <a:t>beam</a:t>
            </a:r>
            <a:r>
              <a:rPr lang="fr-FR" dirty="0" err="1">
                <a:solidFill>
                  <a:srgbClr val="002060"/>
                </a:solidFill>
              </a:rPr>
              <a:t>+Q</a:t>
            </a:r>
            <a:r>
              <a:rPr lang="fr-FR" baseline="-25000" dirty="0">
                <a:solidFill>
                  <a:srgbClr val="002060"/>
                </a:solidFill>
              </a:rPr>
              <a:t>(</a:t>
            </a:r>
            <a:r>
              <a:rPr lang="fr-FR" baseline="-25000" dirty="0" err="1">
                <a:solidFill>
                  <a:srgbClr val="002060"/>
                </a:solidFill>
              </a:rPr>
              <a:t>d,p</a:t>
            </a:r>
            <a:r>
              <a:rPr lang="fr-FR" baseline="-25000" dirty="0">
                <a:solidFill>
                  <a:srgbClr val="002060"/>
                </a:solidFill>
              </a:rPr>
              <a:t>)</a:t>
            </a:r>
            <a:endParaRPr lang="fr-FR" dirty="0">
              <a:solidFill>
                <a:srgbClr val="002060"/>
              </a:solidFill>
            </a:endParaRPr>
          </a:p>
        </p:txBody>
      </p:sp>
      <p:cxnSp>
        <p:nvCxnSpPr>
          <p:cNvPr id="25" name="Connecteur droit 24">
            <a:extLst>
              <a:ext uri="{FF2B5EF4-FFF2-40B4-BE49-F238E27FC236}">
                <a16:creationId xmlns:a16="http://schemas.microsoft.com/office/drawing/2014/main" id="{EFB16FC8-9F6A-66B4-4A2E-56619E80BF5A}"/>
              </a:ext>
            </a:extLst>
          </p:cNvPr>
          <p:cNvCxnSpPr>
            <a:cxnSpLocks/>
          </p:cNvCxnSpPr>
          <p:nvPr/>
        </p:nvCxnSpPr>
        <p:spPr>
          <a:xfrm>
            <a:off x="2609470" y="2394574"/>
            <a:ext cx="1045198" cy="0"/>
          </a:xfrm>
          <a:prstGeom prst="line">
            <a:avLst/>
          </a:prstGeom>
          <a:ln w="3810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Connecteur droit 29">
            <a:extLst>
              <a:ext uri="{FF2B5EF4-FFF2-40B4-BE49-F238E27FC236}">
                <a16:creationId xmlns:a16="http://schemas.microsoft.com/office/drawing/2014/main" id="{5892A83F-26F8-FBA0-E21D-09A7CE6D86C3}"/>
              </a:ext>
            </a:extLst>
          </p:cNvPr>
          <p:cNvCxnSpPr>
            <a:cxnSpLocks/>
          </p:cNvCxnSpPr>
          <p:nvPr/>
        </p:nvCxnSpPr>
        <p:spPr>
          <a:xfrm flipH="1" flipV="1">
            <a:off x="2581008" y="2922640"/>
            <a:ext cx="4543805" cy="1735"/>
          </a:xfrm>
          <a:prstGeom prst="line">
            <a:avLst/>
          </a:prstGeom>
          <a:ln w="28575">
            <a:solidFill>
              <a:schemeClr val="accent2">
                <a:lumMod val="60000"/>
                <a:lumOff val="4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ZoneTexte 30">
            <a:extLst>
              <a:ext uri="{FF2B5EF4-FFF2-40B4-BE49-F238E27FC236}">
                <a16:creationId xmlns:a16="http://schemas.microsoft.com/office/drawing/2014/main" id="{9859B18B-B108-6D21-CCC0-D74CB8FC563A}"/>
              </a:ext>
            </a:extLst>
          </p:cNvPr>
          <p:cNvSpPr txBox="1"/>
          <p:nvPr/>
        </p:nvSpPr>
        <p:spPr>
          <a:xfrm>
            <a:off x="2106102" y="2654589"/>
            <a:ext cx="48442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800" dirty="0" err="1">
                <a:solidFill>
                  <a:schemeClr val="accent2">
                    <a:lumMod val="60000"/>
                    <a:lumOff val="40000"/>
                  </a:schemeClr>
                </a:solidFill>
              </a:rPr>
              <a:t>E</a:t>
            </a:r>
            <a:r>
              <a:rPr lang="fr-FR" sz="2800" baseline="-25000" dirty="0" err="1">
                <a:solidFill>
                  <a:schemeClr val="accent2">
                    <a:lumMod val="60000"/>
                    <a:lumOff val="40000"/>
                  </a:schemeClr>
                </a:solidFill>
              </a:rPr>
              <a:t>b</a:t>
            </a:r>
            <a:endParaRPr lang="fr-FR" sz="2800" baseline="-25000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grpSp>
        <p:nvGrpSpPr>
          <p:cNvPr id="36" name="Groupe 35">
            <a:extLst>
              <a:ext uri="{FF2B5EF4-FFF2-40B4-BE49-F238E27FC236}">
                <a16:creationId xmlns:a16="http://schemas.microsoft.com/office/drawing/2014/main" id="{65C8BDF6-25FF-70FD-2707-4ECCD0E87BFA}"/>
              </a:ext>
            </a:extLst>
          </p:cNvPr>
          <p:cNvGrpSpPr/>
          <p:nvPr/>
        </p:nvGrpSpPr>
        <p:grpSpPr>
          <a:xfrm>
            <a:off x="2043261" y="1564958"/>
            <a:ext cx="8865472" cy="4822660"/>
            <a:chOff x="2137855" y="1490215"/>
            <a:chExt cx="8865472" cy="4822660"/>
          </a:xfrm>
        </p:grpSpPr>
        <p:grpSp>
          <p:nvGrpSpPr>
            <p:cNvPr id="39" name="Groupe 38">
              <a:extLst>
                <a:ext uri="{FF2B5EF4-FFF2-40B4-BE49-F238E27FC236}">
                  <a16:creationId xmlns:a16="http://schemas.microsoft.com/office/drawing/2014/main" id="{EBF609E7-D40E-641D-3B2F-BC71C5E05504}"/>
                </a:ext>
              </a:extLst>
            </p:cNvPr>
            <p:cNvGrpSpPr/>
            <p:nvPr/>
          </p:nvGrpSpPr>
          <p:grpSpPr>
            <a:xfrm>
              <a:off x="2137855" y="1490215"/>
              <a:ext cx="8865472" cy="4822660"/>
              <a:chOff x="386314" y="1033038"/>
              <a:chExt cx="9746706" cy="5302036"/>
            </a:xfrm>
          </p:grpSpPr>
          <p:cxnSp>
            <p:nvCxnSpPr>
              <p:cNvPr id="41" name="Connecteur droit 40">
                <a:extLst>
                  <a:ext uri="{FF2B5EF4-FFF2-40B4-BE49-F238E27FC236}">
                    <a16:creationId xmlns:a16="http://schemas.microsoft.com/office/drawing/2014/main" id="{3DB08C1D-6E7A-F2F8-AADF-EB45A3CDCE01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977513" y="2525675"/>
                <a:ext cx="4995462" cy="1907"/>
              </a:xfrm>
              <a:prstGeom prst="line">
                <a:avLst/>
              </a:prstGeom>
              <a:ln w="28575">
                <a:solidFill>
                  <a:schemeClr val="accent2">
                    <a:lumMod val="60000"/>
                    <a:lumOff val="40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3" name="ZoneTexte 52">
                <a:extLst>
                  <a:ext uri="{FF2B5EF4-FFF2-40B4-BE49-F238E27FC236}">
                    <a16:creationId xmlns:a16="http://schemas.microsoft.com/office/drawing/2014/main" id="{9C97B568-ADE7-06BE-A252-15B553C7C8A1}"/>
                  </a:ext>
                </a:extLst>
              </p:cNvPr>
              <p:cNvSpPr txBox="1"/>
              <p:nvPr/>
            </p:nvSpPr>
            <p:spPr>
              <a:xfrm>
                <a:off x="455401" y="2230979"/>
                <a:ext cx="532580" cy="57522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2800" dirty="0" err="1">
                    <a:solidFill>
                      <a:schemeClr val="accent2">
                        <a:lumMod val="60000"/>
                        <a:lumOff val="40000"/>
                      </a:schemeClr>
                    </a:solidFill>
                  </a:rPr>
                  <a:t>E</a:t>
                </a:r>
                <a:r>
                  <a:rPr lang="fr-FR" sz="2800" baseline="-25000" dirty="0" err="1">
                    <a:solidFill>
                      <a:schemeClr val="accent2">
                        <a:lumMod val="60000"/>
                        <a:lumOff val="40000"/>
                      </a:schemeClr>
                    </a:solidFill>
                  </a:rPr>
                  <a:t>b</a:t>
                </a:r>
                <a:endParaRPr lang="fr-FR" sz="2800" baseline="-25000" dirty="0">
                  <a:solidFill>
                    <a:schemeClr val="accent2">
                      <a:lumMod val="60000"/>
                      <a:lumOff val="40000"/>
                    </a:schemeClr>
                  </a:solidFill>
                </a:endParaRPr>
              </a:p>
            </p:txBody>
          </p:sp>
          <p:sp>
            <p:nvSpPr>
              <p:cNvPr id="54" name="ZoneTexte 53">
                <a:extLst>
                  <a:ext uri="{FF2B5EF4-FFF2-40B4-BE49-F238E27FC236}">
                    <a16:creationId xmlns:a16="http://schemas.microsoft.com/office/drawing/2014/main" id="{AA290E60-CC98-E519-0D4A-2068E823425E}"/>
                  </a:ext>
                </a:extLst>
              </p:cNvPr>
              <p:cNvSpPr txBox="1"/>
              <p:nvPr/>
            </p:nvSpPr>
            <p:spPr>
              <a:xfrm>
                <a:off x="6820200" y="1945118"/>
                <a:ext cx="489236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2800" dirty="0">
                    <a:solidFill>
                      <a:schemeClr val="accent2">
                        <a:lumMod val="75000"/>
                      </a:schemeClr>
                    </a:solidFill>
                  </a:rPr>
                  <a:t>E</a:t>
                </a:r>
                <a:r>
                  <a:rPr lang="fr-FR" sz="2800" baseline="-25000" dirty="0">
                    <a:solidFill>
                      <a:schemeClr val="accent2">
                        <a:lumMod val="75000"/>
                      </a:schemeClr>
                    </a:solidFill>
                  </a:rPr>
                  <a:t>B</a:t>
                </a:r>
              </a:p>
            </p:txBody>
          </p:sp>
          <p:sp>
            <p:nvSpPr>
              <p:cNvPr id="55" name="ZoneTexte 54">
                <a:extLst>
                  <a:ext uri="{FF2B5EF4-FFF2-40B4-BE49-F238E27FC236}">
                    <a16:creationId xmlns:a16="http://schemas.microsoft.com/office/drawing/2014/main" id="{E95936F9-AA38-12FD-CE18-276B6E34A67A}"/>
                  </a:ext>
                </a:extLst>
              </p:cNvPr>
              <p:cNvSpPr txBox="1"/>
              <p:nvPr/>
            </p:nvSpPr>
            <p:spPr>
              <a:xfrm>
                <a:off x="4467039" y="2350814"/>
                <a:ext cx="493405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2800" dirty="0">
                    <a:solidFill>
                      <a:schemeClr val="accent2">
                        <a:lumMod val="75000"/>
                      </a:schemeClr>
                    </a:solidFill>
                  </a:rPr>
                  <a:t>E</a:t>
                </a:r>
                <a:r>
                  <a:rPr lang="fr-FR" sz="2800" baseline="-25000" dirty="0">
                    <a:solidFill>
                      <a:schemeClr val="accent2">
                        <a:lumMod val="75000"/>
                      </a:schemeClr>
                    </a:solidFill>
                  </a:rPr>
                  <a:t>A</a:t>
                </a:r>
              </a:p>
            </p:txBody>
          </p:sp>
          <p:grpSp>
            <p:nvGrpSpPr>
              <p:cNvPr id="64" name="Groupe 63">
                <a:extLst>
                  <a:ext uri="{FF2B5EF4-FFF2-40B4-BE49-F238E27FC236}">
                    <a16:creationId xmlns:a16="http://schemas.microsoft.com/office/drawing/2014/main" id="{428A779A-5BC3-14AA-918A-C7AD77F0CEE9}"/>
                  </a:ext>
                </a:extLst>
              </p:cNvPr>
              <p:cNvGrpSpPr/>
              <p:nvPr/>
            </p:nvGrpSpPr>
            <p:grpSpPr>
              <a:xfrm>
                <a:off x="5198044" y="2635122"/>
                <a:ext cx="511629" cy="369333"/>
                <a:chOff x="5198044" y="2656226"/>
                <a:chExt cx="511629" cy="478860"/>
              </a:xfrm>
            </p:grpSpPr>
            <p:cxnSp>
              <p:nvCxnSpPr>
                <p:cNvPr id="231" name="Connecteur droit 230">
                  <a:extLst>
                    <a:ext uri="{FF2B5EF4-FFF2-40B4-BE49-F238E27FC236}">
                      <a16:creationId xmlns:a16="http://schemas.microsoft.com/office/drawing/2014/main" id="{80CA0241-C4FD-DEB1-CD42-396232B1782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198044" y="3135086"/>
                  <a:ext cx="511629" cy="0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2" name="Connecteur droit 231">
                  <a:extLst>
                    <a:ext uri="{FF2B5EF4-FFF2-40B4-BE49-F238E27FC236}">
                      <a16:creationId xmlns:a16="http://schemas.microsoft.com/office/drawing/2014/main" id="{C2A11C1A-86EB-343D-ED1B-D7F31326817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198044" y="3026229"/>
                  <a:ext cx="511629" cy="0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3" name="Connecteur droit 232">
                  <a:extLst>
                    <a:ext uri="{FF2B5EF4-FFF2-40B4-BE49-F238E27FC236}">
                      <a16:creationId xmlns:a16="http://schemas.microsoft.com/office/drawing/2014/main" id="{FC690ACA-80AE-E42E-43C0-B4E1D5541CA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198044" y="2852263"/>
                  <a:ext cx="511629" cy="0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4" name="Connecteur droit 233">
                  <a:extLst>
                    <a:ext uri="{FF2B5EF4-FFF2-40B4-BE49-F238E27FC236}">
                      <a16:creationId xmlns:a16="http://schemas.microsoft.com/office/drawing/2014/main" id="{7C6B7003-CC71-49BE-8A6B-CF10517DB41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198044" y="2656226"/>
                  <a:ext cx="511629" cy="0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66" name="Groupe 65">
                <a:extLst>
                  <a:ext uri="{FF2B5EF4-FFF2-40B4-BE49-F238E27FC236}">
                    <a16:creationId xmlns:a16="http://schemas.microsoft.com/office/drawing/2014/main" id="{A1C27059-9E81-8547-A085-2DAC37E62023}"/>
                  </a:ext>
                </a:extLst>
              </p:cNvPr>
              <p:cNvGrpSpPr/>
              <p:nvPr/>
            </p:nvGrpSpPr>
            <p:grpSpPr>
              <a:xfrm>
                <a:off x="5861957" y="2456169"/>
                <a:ext cx="511629" cy="417864"/>
                <a:chOff x="5840185" y="2332251"/>
                <a:chExt cx="511629" cy="541783"/>
              </a:xfrm>
            </p:grpSpPr>
            <p:cxnSp>
              <p:nvCxnSpPr>
                <p:cNvPr id="227" name="Connecteur droit 226">
                  <a:extLst>
                    <a:ext uri="{FF2B5EF4-FFF2-40B4-BE49-F238E27FC236}">
                      <a16:creationId xmlns:a16="http://schemas.microsoft.com/office/drawing/2014/main" id="{9E9462BB-A668-5AD2-9854-8B92A376204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840185" y="2874034"/>
                  <a:ext cx="511629" cy="0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8" name="Connecteur droit 227">
                  <a:extLst>
                    <a:ext uri="{FF2B5EF4-FFF2-40B4-BE49-F238E27FC236}">
                      <a16:creationId xmlns:a16="http://schemas.microsoft.com/office/drawing/2014/main" id="{AFFCA9EF-5E37-477C-71C4-989F6AEC4CF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840185" y="2738210"/>
                  <a:ext cx="511629" cy="0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9" name="Connecteur droit 228">
                  <a:extLst>
                    <a:ext uri="{FF2B5EF4-FFF2-40B4-BE49-F238E27FC236}">
                      <a16:creationId xmlns:a16="http://schemas.microsoft.com/office/drawing/2014/main" id="{A6A7E1BD-D292-C630-4A24-2433F7E529C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840185" y="2555256"/>
                  <a:ext cx="511629" cy="0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0" name="Connecteur droit 229">
                  <a:extLst>
                    <a:ext uri="{FF2B5EF4-FFF2-40B4-BE49-F238E27FC236}">
                      <a16:creationId xmlns:a16="http://schemas.microsoft.com/office/drawing/2014/main" id="{91A807F3-633A-E77E-F26A-B3B77F650A4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840185" y="2332251"/>
                  <a:ext cx="511629" cy="0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68" name="Groupe 67">
                <a:extLst>
                  <a:ext uri="{FF2B5EF4-FFF2-40B4-BE49-F238E27FC236}">
                    <a16:creationId xmlns:a16="http://schemas.microsoft.com/office/drawing/2014/main" id="{33DE42C5-013D-CE01-CB4A-2BEEFA86E246}"/>
                  </a:ext>
                </a:extLst>
              </p:cNvPr>
              <p:cNvGrpSpPr/>
              <p:nvPr/>
            </p:nvGrpSpPr>
            <p:grpSpPr>
              <a:xfrm>
                <a:off x="5554953" y="3264172"/>
                <a:ext cx="511629" cy="369333"/>
                <a:chOff x="5198044" y="2656226"/>
                <a:chExt cx="511629" cy="478860"/>
              </a:xfrm>
            </p:grpSpPr>
            <p:cxnSp>
              <p:nvCxnSpPr>
                <p:cNvPr id="223" name="Connecteur droit 222">
                  <a:extLst>
                    <a:ext uri="{FF2B5EF4-FFF2-40B4-BE49-F238E27FC236}">
                      <a16:creationId xmlns:a16="http://schemas.microsoft.com/office/drawing/2014/main" id="{5373CB83-82E7-C002-70D3-659781C4CA2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198044" y="3135086"/>
                  <a:ext cx="511629" cy="0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4" name="Connecteur droit 223">
                  <a:extLst>
                    <a:ext uri="{FF2B5EF4-FFF2-40B4-BE49-F238E27FC236}">
                      <a16:creationId xmlns:a16="http://schemas.microsoft.com/office/drawing/2014/main" id="{AE17F133-F95E-6CE0-D636-6BA67755F6A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198044" y="3026229"/>
                  <a:ext cx="511629" cy="0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5" name="Connecteur droit 224">
                  <a:extLst>
                    <a:ext uri="{FF2B5EF4-FFF2-40B4-BE49-F238E27FC236}">
                      <a16:creationId xmlns:a16="http://schemas.microsoft.com/office/drawing/2014/main" id="{483D9753-2E87-98C5-4F7E-2CC114E4F6B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198044" y="2852263"/>
                  <a:ext cx="511629" cy="0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6" name="Connecteur droit 225">
                  <a:extLst>
                    <a:ext uri="{FF2B5EF4-FFF2-40B4-BE49-F238E27FC236}">
                      <a16:creationId xmlns:a16="http://schemas.microsoft.com/office/drawing/2014/main" id="{A771B255-B5E9-F33B-FF24-E36CE7678A2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198044" y="2656226"/>
                  <a:ext cx="511629" cy="0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70" name="ZoneTexte 69">
                <a:extLst>
                  <a:ext uri="{FF2B5EF4-FFF2-40B4-BE49-F238E27FC236}">
                    <a16:creationId xmlns:a16="http://schemas.microsoft.com/office/drawing/2014/main" id="{45A3225C-20C6-FD36-3941-D271DC3AC05B}"/>
                  </a:ext>
                </a:extLst>
              </p:cNvPr>
              <p:cNvSpPr txBox="1"/>
              <p:nvPr/>
            </p:nvSpPr>
            <p:spPr>
              <a:xfrm>
                <a:off x="2685457" y="4977211"/>
                <a:ext cx="67518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dirty="0"/>
                  <a:t>0</a:t>
                </a:r>
                <a:r>
                  <a:rPr lang="fr-FR" baseline="30000" dirty="0"/>
                  <a:t>+</a:t>
                </a:r>
                <a:r>
                  <a:rPr lang="fr-FR" baseline="-25000" dirty="0"/>
                  <a:t>g.s. </a:t>
                </a:r>
                <a:r>
                  <a:rPr lang="fr-FR" baseline="-25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</a:t>
                </a:r>
                <a:endParaRPr lang="fr-FR" baseline="30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grpSp>
            <p:nvGrpSpPr>
              <p:cNvPr id="71" name="Groupe 70">
                <a:extLst>
                  <a:ext uri="{FF2B5EF4-FFF2-40B4-BE49-F238E27FC236}">
                    <a16:creationId xmlns:a16="http://schemas.microsoft.com/office/drawing/2014/main" id="{E330BCA6-E6D2-1BCE-1050-4E62D6ABD2BA}"/>
                  </a:ext>
                </a:extLst>
              </p:cNvPr>
              <p:cNvGrpSpPr/>
              <p:nvPr/>
            </p:nvGrpSpPr>
            <p:grpSpPr>
              <a:xfrm>
                <a:off x="2141008" y="2058170"/>
                <a:ext cx="528517" cy="3003686"/>
                <a:chOff x="2141008" y="2058170"/>
                <a:chExt cx="528517" cy="3003686"/>
              </a:xfrm>
            </p:grpSpPr>
            <p:grpSp>
              <p:nvGrpSpPr>
                <p:cNvPr id="111" name="Groupe 110">
                  <a:extLst>
                    <a:ext uri="{FF2B5EF4-FFF2-40B4-BE49-F238E27FC236}">
                      <a16:creationId xmlns:a16="http://schemas.microsoft.com/office/drawing/2014/main" id="{D888D349-CF3C-60EC-AECF-901E7408E17D}"/>
                    </a:ext>
                  </a:extLst>
                </p:cNvPr>
                <p:cNvGrpSpPr/>
                <p:nvPr/>
              </p:nvGrpSpPr>
              <p:grpSpPr>
                <a:xfrm>
                  <a:off x="2157896" y="4865820"/>
                  <a:ext cx="511629" cy="196036"/>
                  <a:chOff x="2157896" y="4582997"/>
                  <a:chExt cx="511629" cy="478860"/>
                </a:xfrm>
              </p:grpSpPr>
              <p:cxnSp>
                <p:nvCxnSpPr>
                  <p:cNvPr id="219" name="Connecteur droit 218">
                    <a:extLst>
                      <a:ext uri="{FF2B5EF4-FFF2-40B4-BE49-F238E27FC236}">
                        <a16:creationId xmlns:a16="http://schemas.microsoft.com/office/drawing/2014/main" id="{9848377F-39A2-93E5-6FA9-B1B05052B82A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157896" y="5061857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20" name="Connecteur droit 219">
                    <a:extLst>
                      <a:ext uri="{FF2B5EF4-FFF2-40B4-BE49-F238E27FC236}">
                        <a16:creationId xmlns:a16="http://schemas.microsoft.com/office/drawing/2014/main" id="{C624D484-CBA3-93BF-FDF6-72560F39CE5B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157896" y="4953000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21" name="Connecteur droit 220">
                    <a:extLst>
                      <a:ext uri="{FF2B5EF4-FFF2-40B4-BE49-F238E27FC236}">
                        <a16:creationId xmlns:a16="http://schemas.microsoft.com/office/drawing/2014/main" id="{8B67AF79-E369-7B5E-6FE9-1559630050DF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157896" y="4779034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22" name="Connecteur droit 221">
                    <a:extLst>
                      <a:ext uri="{FF2B5EF4-FFF2-40B4-BE49-F238E27FC236}">
                        <a16:creationId xmlns:a16="http://schemas.microsoft.com/office/drawing/2014/main" id="{83836C30-B052-C86E-2732-7EDD1110A23B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157896" y="4582997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12" name="Groupe 111">
                  <a:extLst>
                    <a:ext uri="{FF2B5EF4-FFF2-40B4-BE49-F238E27FC236}">
                      <a16:creationId xmlns:a16="http://schemas.microsoft.com/office/drawing/2014/main" id="{BFFCAAFA-1917-35EA-500B-B04A99187A85}"/>
                    </a:ext>
                  </a:extLst>
                </p:cNvPr>
                <p:cNvGrpSpPr/>
                <p:nvPr/>
              </p:nvGrpSpPr>
              <p:grpSpPr>
                <a:xfrm>
                  <a:off x="2157896" y="3777277"/>
                  <a:ext cx="511629" cy="478860"/>
                  <a:chOff x="2413710" y="3733911"/>
                  <a:chExt cx="511629" cy="478860"/>
                </a:xfrm>
              </p:grpSpPr>
              <p:cxnSp>
                <p:nvCxnSpPr>
                  <p:cNvPr id="215" name="Connecteur droit 214">
                    <a:extLst>
                      <a:ext uri="{FF2B5EF4-FFF2-40B4-BE49-F238E27FC236}">
                        <a16:creationId xmlns:a16="http://schemas.microsoft.com/office/drawing/2014/main" id="{44CAEF6F-6298-6D4C-90E4-CB42DE62DF81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13710" y="4212771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16" name="Connecteur droit 215">
                    <a:extLst>
                      <a:ext uri="{FF2B5EF4-FFF2-40B4-BE49-F238E27FC236}">
                        <a16:creationId xmlns:a16="http://schemas.microsoft.com/office/drawing/2014/main" id="{2D077F4E-DFA1-895D-E59A-B66ECABE9DDE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13710" y="4103914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17" name="Connecteur droit 216">
                    <a:extLst>
                      <a:ext uri="{FF2B5EF4-FFF2-40B4-BE49-F238E27FC236}">
                        <a16:creationId xmlns:a16="http://schemas.microsoft.com/office/drawing/2014/main" id="{D38225A0-17D7-0669-379D-AC6B7624E716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13710" y="3929948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18" name="Connecteur droit 217">
                    <a:extLst>
                      <a:ext uri="{FF2B5EF4-FFF2-40B4-BE49-F238E27FC236}">
                        <a16:creationId xmlns:a16="http://schemas.microsoft.com/office/drawing/2014/main" id="{46CD7C30-6648-1405-6F2A-EE8D0DAE5444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13710" y="3733911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13" name="Groupe 112">
                  <a:extLst>
                    <a:ext uri="{FF2B5EF4-FFF2-40B4-BE49-F238E27FC236}">
                      <a16:creationId xmlns:a16="http://schemas.microsoft.com/office/drawing/2014/main" id="{017B0654-153F-F1CB-93C2-CEB062BCCB69}"/>
                    </a:ext>
                  </a:extLst>
                </p:cNvPr>
                <p:cNvGrpSpPr/>
                <p:nvPr/>
              </p:nvGrpSpPr>
              <p:grpSpPr>
                <a:xfrm>
                  <a:off x="2150151" y="3633506"/>
                  <a:ext cx="511629" cy="593965"/>
                  <a:chOff x="2413710" y="3733911"/>
                  <a:chExt cx="511629" cy="478860"/>
                </a:xfrm>
              </p:grpSpPr>
              <p:cxnSp>
                <p:nvCxnSpPr>
                  <p:cNvPr id="211" name="Connecteur droit 210">
                    <a:extLst>
                      <a:ext uri="{FF2B5EF4-FFF2-40B4-BE49-F238E27FC236}">
                        <a16:creationId xmlns:a16="http://schemas.microsoft.com/office/drawing/2014/main" id="{30F07F11-22CA-E52D-5C31-1919E70E4F83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13710" y="4212771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12" name="Connecteur droit 211">
                    <a:extLst>
                      <a:ext uri="{FF2B5EF4-FFF2-40B4-BE49-F238E27FC236}">
                        <a16:creationId xmlns:a16="http://schemas.microsoft.com/office/drawing/2014/main" id="{1C977224-0DCE-3EFE-50AA-7D8EE37562D3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13710" y="4103914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13" name="Connecteur droit 212">
                    <a:extLst>
                      <a:ext uri="{FF2B5EF4-FFF2-40B4-BE49-F238E27FC236}">
                        <a16:creationId xmlns:a16="http://schemas.microsoft.com/office/drawing/2014/main" id="{AA8B1735-3FE2-532A-1BB8-4FF66C246461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13710" y="3929948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14" name="Connecteur droit 213">
                    <a:extLst>
                      <a:ext uri="{FF2B5EF4-FFF2-40B4-BE49-F238E27FC236}">
                        <a16:creationId xmlns:a16="http://schemas.microsoft.com/office/drawing/2014/main" id="{364172D1-8E72-2900-0FE7-F0490F49245F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13710" y="3733911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14" name="Groupe 113">
                  <a:extLst>
                    <a:ext uri="{FF2B5EF4-FFF2-40B4-BE49-F238E27FC236}">
                      <a16:creationId xmlns:a16="http://schemas.microsoft.com/office/drawing/2014/main" id="{76825B61-A1F1-FE48-27F7-56BE1C545402}"/>
                    </a:ext>
                  </a:extLst>
                </p:cNvPr>
                <p:cNvGrpSpPr/>
                <p:nvPr/>
              </p:nvGrpSpPr>
              <p:grpSpPr>
                <a:xfrm>
                  <a:off x="2150150" y="3014174"/>
                  <a:ext cx="511629" cy="665282"/>
                  <a:chOff x="2413710" y="3733911"/>
                  <a:chExt cx="511629" cy="478860"/>
                </a:xfrm>
              </p:grpSpPr>
              <p:cxnSp>
                <p:nvCxnSpPr>
                  <p:cNvPr id="207" name="Connecteur droit 206">
                    <a:extLst>
                      <a:ext uri="{FF2B5EF4-FFF2-40B4-BE49-F238E27FC236}">
                        <a16:creationId xmlns:a16="http://schemas.microsoft.com/office/drawing/2014/main" id="{9BC7FA90-E3D8-6BCD-AD87-C5D8502F5F3A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13710" y="4212771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08" name="Connecteur droit 207">
                    <a:extLst>
                      <a:ext uri="{FF2B5EF4-FFF2-40B4-BE49-F238E27FC236}">
                        <a16:creationId xmlns:a16="http://schemas.microsoft.com/office/drawing/2014/main" id="{F63AB33B-2307-34AA-01AC-BC85211A520F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13710" y="4103914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09" name="Connecteur droit 208">
                    <a:extLst>
                      <a:ext uri="{FF2B5EF4-FFF2-40B4-BE49-F238E27FC236}">
                        <a16:creationId xmlns:a16="http://schemas.microsoft.com/office/drawing/2014/main" id="{09156A3C-3A9E-8E44-8142-A6C8DE38DEF2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13710" y="3929948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10" name="Connecteur droit 209">
                    <a:extLst>
                      <a:ext uri="{FF2B5EF4-FFF2-40B4-BE49-F238E27FC236}">
                        <a16:creationId xmlns:a16="http://schemas.microsoft.com/office/drawing/2014/main" id="{E1072865-1A8B-F317-C8B9-EBC2484099B4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13710" y="3733911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15" name="Groupe 114">
                  <a:extLst>
                    <a:ext uri="{FF2B5EF4-FFF2-40B4-BE49-F238E27FC236}">
                      <a16:creationId xmlns:a16="http://schemas.microsoft.com/office/drawing/2014/main" id="{91C834BC-6C67-216D-5CF8-93C26CFF30FA}"/>
                    </a:ext>
                  </a:extLst>
                </p:cNvPr>
                <p:cNvGrpSpPr/>
                <p:nvPr/>
              </p:nvGrpSpPr>
              <p:grpSpPr>
                <a:xfrm>
                  <a:off x="2150149" y="2854441"/>
                  <a:ext cx="511629" cy="478860"/>
                  <a:chOff x="2413710" y="3733911"/>
                  <a:chExt cx="511629" cy="478860"/>
                </a:xfrm>
              </p:grpSpPr>
              <p:cxnSp>
                <p:nvCxnSpPr>
                  <p:cNvPr id="203" name="Connecteur droit 202">
                    <a:extLst>
                      <a:ext uri="{FF2B5EF4-FFF2-40B4-BE49-F238E27FC236}">
                        <a16:creationId xmlns:a16="http://schemas.microsoft.com/office/drawing/2014/main" id="{040386E2-A665-494E-920F-6903D01EC532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13710" y="4212771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04" name="Connecteur droit 203">
                    <a:extLst>
                      <a:ext uri="{FF2B5EF4-FFF2-40B4-BE49-F238E27FC236}">
                        <a16:creationId xmlns:a16="http://schemas.microsoft.com/office/drawing/2014/main" id="{70F555F8-DE53-5AB4-8B83-0CCDA50EC7DB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13710" y="4103914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05" name="Connecteur droit 204">
                    <a:extLst>
                      <a:ext uri="{FF2B5EF4-FFF2-40B4-BE49-F238E27FC236}">
                        <a16:creationId xmlns:a16="http://schemas.microsoft.com/office/drawing/2014/main" id="{4D1242E4-0E0E-EC6F-0924-F2D7600716D6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13710" y="3929948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06" name="Connecteur droit 205">
                    <a:extLst>
                      <a:ext uri="{FF2B5EF4-FFF2-40B4-BE49-F238E27FC236}">
                        <a16:creationId xmlns:a16="http://schemas.microsoft.com/office/drawing/2014/main" id="{43AA05DB-6971-3AC0-C8EC-835995573D2F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13710" y="3733911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16" name="Groupe 115">
                  <a:extLst>
                    <a:ext uri="{FF2B5EF4-FFF2-40B4-BE49-F238E27FC236}">
                      <a16:creationId xmlns:a16="http://schemas.microsoft.com/office/drawing/2014/main" id="{CF4EED9D-4DDA-D2A3-CB2E-F2A874991433}"/>
                    </a:ext>
                  </a:extLst>
                </p:cNvPr>
                <p:cNvGrpSpPr/>
                <p:nvPr/>
              </p:nvGrpSpPr>
              <p:grpSpPr>
                <a:xfrm>
                  <a:off x="2157896" y="2730472"/>
                  <a:ext cx="511629" cy="478860"/>
                  <a:chOff x="2413710" y="3733911"/>
                  <a:chExt cx="511629" cy="478860"/>
                </a:xfrm>
              </p:grpSpPr>
              <p:cxnSp>
                <p:nvCxnSpPr>
                  <p:cNvPr id="199" name="Connecteur droit 198">
                    <a:extLst>
                      <a:ext uri="{FF2B5EF4-FFF2-40B4-BE49-F238E27FC236}">
                        <a16:creationId xmlns:a16="http://schemas.microsoft.com/office/drawing/2014/main" id="{44F6135B-4F8A-40FB-CB44-A5313D7B346A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13710" y="4212771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00" name="Connecteur droit 199">
                    <a:extLst>
                      <a:ext uri="{FF2B5EF4-FFF2-40B4-BE49-F238E27FC236}">
                        <a16:creationId xmlns:a16="http://schemas.microsoft.com/office/drawing/2014/main" id="{192B45C4-AD76-EB76-43E7-228382959D88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13710" y="4103914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01" name="Connecteur droit 200">
                    <a:extLst>
                      <a:ext uri="{FF2B5EF4-FFF2-40B4-BE49-F238E27FC236}">
                        <a16:creationId xmlns:a16="http://schemas.microsoft.com/office/drawing/2014/main" id="{5034BE15-EDD9-4B98-5CA2-28F432FCD672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13710" y="3929948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02" name="Connecteur droit 201">
                    <a:extLst>
                      <a:ext uri="{FF2B5EF4-FFF2-40B4-BE49-F238E27FC236}">
                        <a16:creationId xmlns:a16="http://schemas.microsoft.com/office/drawing/2014/main" id="{D5426DBC-B35D-0002-645A-A5752D73639A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13710" y="3733911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17" name="Groupe 116">
                  <a:extLst>
                    <a:ext uri="{FF2B5EF4-FFF2-40B4-BE49-F238E27FC236}">
                      <a16:creationId xmlns:a16="http://schemas.microsoft.com/office/drawing/2014/main" id="{E1B93616-D0A3-4FF4-9E92-89CFE2B83FFC}"/>
                    </a:ext>
                  </a:extLst>
                </p:cNvPr>
                <p:cNvGrpSpPr/>
                <p:nvPr/>
              </p:nvGrpSpPr>
              <p:grpSpPr>
                <a:xfrm>
                  <a:off x="2144147" y="2623776"/>
                  <a:ext cx="522515" cy="478860"/>
                  <a:chOff x="2413710" y="3733911"/>
                  <a:chExt cx="522515" cy="478860"/>
                </a:xfrm>
              </p:grpSpPr>
              <p:cxnSp>
                <p:nvCxnSpPr>
                  <p:cNvPr id="195" name="Connecteur droit 194">
                    <a:extLst>
                      <a:ext uri="{FF2B5EF4-FFF2-40B4-BE49-F238E27FC236}">
                        <a16:creationId xmlns:a16="http://schemas.microsoft.com/office/drawing/2014/main" id="{87DA8AED-6DA8-6F89-FB5F-B734098217AE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13710" y="4212771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96" name="Connecteur droit 195">
                    <a:extLst>
                      <a:ext uri="{FF2B5EF4-FFF2-40B4-BE49-F238E27FC236}">
                        <a16:creationId xmlns:a16="http://schemas.microsoft.com/office/drawing/2014/main" id="{23D61CFC-8D53-A2B8-CC61-B552E4A75773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24596" y="4103914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97" name="Connecteur droit 196">
                    <a:extLst>
                      <a:ext uri="{FF2B5EF4-FFF2-40B4-BE49-F238E27FC236}">
                        <a16:creationId xmlns:a16="http://schemas.microsoft.com/office/drawing/2014/main" id="{357B71A4-EC41-A6A3-FF3F-8DD71626DECC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13710" y="3929948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98" name="Connecteur droit 197">
                    <a:extLst>
                      <a:ext uri="{FF2B5EF4-FFF2-40B4-BE49-F238E27FC236}">
                        <a16:creationId xmlns:a16="http://schemas.microsoft.com/office/drawing/2014/main" id="{7E6B4D58-36C1-B0D1-3C45-782AB79BC718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13710" y="3733911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18" name="Groupe 117">
                  <a:extLst>
                    <a:ext uri="{FF2B5EF4-FFF2-40B4-BE49-F238E27FC236}">
                      <a16:creationId xmlns:a16="http://schemas.microsoft.com/office/drawing/2014/main" id="{DE0BD95D-89F2-B257-882A-1D0A1EF6B758}"/>
                    </a:ext>
                  </a:extLst>
                </p:cNvPr>
                <p:cNvGrpSpPr/>
                <p:nvPr/>
              </p:nvGrpSpPr>
              <p:grpSpPr>
                <a:xfrm>
                  <a:off x="2144147" y="2318029"/>
                  <a:ext cx="522515" cy="478860"/>
                  <a:chOff x="2413710" y="3733911"/>
                  <a:chExt cx="522515" cy="478860"/>
                </a:xfrm>
              </p:grpSpPr>
              <p:cxnSp>
                <p:nvCxnSpPr>
                  <p:cNvPr id="191" name="Connecteur droit 190">
                    <a:extLst>
                      <a:ext uri="{FF2B5EF4-FFF2-40B4-BE49-F238E27FC236}">
                        <a16:creationId xmlns:a16="http://schemas.microsoft.com/office/drawing/2014/main" id="{E181660E-9993-9484-6A35-45B06687D33A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24596" y="4212771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92" name="Connecteur droit 191">
                    <a:extLst>
                      <a:ext uri="{FF2B5EF4-FFF2-40B4-BE49-F238E27FC236}">
                        <a16:creationId xmlns:a16="http://schemas.microsoft.com/office/drawing/2014/main" id="{21EC0762-065F-8154-9969-351C79B3C4A2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13710" y="4103914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93" name="Connecteur droit 192">
                    <a:extLst>
                      <a:ext uri="{FF2B5EF4-FFF2-40B4-BE49-F238E27FC236}">
                        <a16:creationId xmlns:a16="http://schemas.microsoft.com/office/drawing/2014/main" id="{5F2B74BE-C802-21E0-6760-07933DAC9D98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13710" y="3929948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94" name="Connecteur droit 193">
                    <a:extLst>
                      <a:ext uri="{FF2B5EF4-FFF2-40B4-BE49-F238E27FC236}">
                        <a16:creationId xmlns:a16="http://schemas.microsoft.com/office/drawing/2014/main" id="{95BAFBDD-9AC3-6B59-7AC5-5B48C3103129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13710" y="3733911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69" name="Groupe 168">
                  <a:extLst>
                    <a:ext uri="{FF2B5EF4-FFF2-40B4-BE49-F238E27FC236}">
                      <a16:creationId xmlns:a16="http://schemas.microsoft.com/office/drawing/2014/main" id="{0D6AF094-0A8D-A342-960F-892F1C35588F}"/>
                    </a:ext>
                  </a:extLst>
                </p:cNvPr>
                <p:cNvGrpSpPr/>
                <p:nvPr/>
              </p:nvGrpSpPr>
              <p:grpSpPr>
                <a:xfrm>
                  <a:off x="2144147" y="2242993"/>
                  <a:ext cx="511629" cy="206369"/>
                  <a:chOff x="2413710" y="3733911"/>
                  <a:chExt cx="511629" cy="478860"/>
                </a:xfrm>
              </p:grpSpPr>
              <p:cxnSp>
                <p:nvCxnSpPr>
                  <p:cNvPr id="187" name="Connecteur droit 186">
                    <a:extLst>
                      <a:ext uri="{FF2B5EF4-FFF2-40B4-BE49-F238E27FC236}">
                        <a16:creationId xmlns:a16="http://schemas.microsoft.com/office/drawing/2014/main" id="{A3803220-4F35-93F1-907B-371BDB534735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13710" y="4212771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88" name="Connecteur droit 187">
                    <a:extLst>
                      <a:ext uri="{FF2B5EF4-FFF2-40B4-BE49-F238E27FC236}">
                        <a16:creationId xmlns:a16="http://schemas.microsoft.com/office/drawing/2014/main" id="{CE943339-1B49-EF22-D12E-8099415B4E1C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13710" y="4103914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89" name="Connecteur droit 188">
                    <a:extLst>
                      <a:ext uri="{FF2B5EF4-FFF2-40B4-BE49-F238E27FC236}">
                        <a16:creationId xmlns:a16="http://schemas.microsoft.com/office/drawing/2014/main" id="{F2FBC39D-0054-9255-8564-5FE25595ECFF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13710" y="3929948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90" name="Connecteur droit 189">
                    <a:extLst>
                      <a:ext uri="{FF2B5EF4-FFF2-40B4-BE49-F238E27FC236}">
                        <a16:creationId xmlns:a16="http://schemas.microsoft.com/office/drawing/2014/main" id="{7127B863-EB47-7CC0-51BC-3FE48AA6E280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13710" y="3733911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72" name="Groupe 171">
                  <a:extLst>
                    <a:ext uri="{FF2B5EF4-FFF2-40B4-BE49-F238E27FC236}">
                      <a16:creationId xmlns:a16="http://schemas.microsoft.com/office/drawing/2014/main" id="{1D1A544F-6913-1624-5EA6-3DE3BD6A7EAE}"/>
                    </a:ext>
                  </a:extLst>
                </p:cNvPr>
                <p:cNvGrpSpPr/>
                <p:nvPr/>
              </p:nvGrpSpPr>
              <p:grpSpPr>
                <a:xfrm>
                  <a:off x="2142781" y="2110664"/>
                  <a:ext cx="511629" cy="444534"/>
                  <a:chOff x="2413710" y="3733911"/>
                  <a:chExt cx="511629" cy="478860"/>
                </a:xfrm>
              </p:grpSpPr>
              <p:cxnSp>
                <p:nvCxnSpPr>
                  <p:cNvPr id="183" name="Connecteur droit 182">
                    <a:extLst>
                      <a:ext uri="{FF2B5EF4-FFF2-40B4-BE49-F238E27FC236}">
                        <a16:creationId xmlns:a16="http://schemas.microsoft.com/office/drawing/2014/main" id="{7F5162BF-CC73-BFC9-42F4-A35E4A963BF2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13710" y="4212771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84" name="Connecteur droit 183">
                    <a:extLst>
                      <a:ext uri="{FF2B5EF4-FFF2-40B4-BE49-F238E27FC236}">
                        <a16:creationId xmlns:a16="http://schemas.microsoft.com/office/drawing/2014/main" id="{E021BAFD-34DD-3EAC-64E7-CBD0EE578F9A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13710" y="4103914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85" name="Connecteur droit 184">
                    <a:extLst>
                      <a:ext uri="{FF2B5EF4-FFF2-40B4-BE49-F238E27FC236}">
                        <a16:creationId xmlns:a16="http://schemas.microsoft.com/office/drawing/2014/main" id="{D6300125-506D-CBEE-5434-AE0DA108F415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13710" y="3929948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86" name="Connecteur droit 185">
                    <a:extLst>
                      <a:ext uri="{FF2B5EF4-FFF2-40B4-BE49-F238E27FC236}">
                        <a16:creationId xmlns:a16="http://schemas.microsoft.com/office/drawing/2014/main" id="{06139399-E81D-0FD3-6501-19C6C0A9B032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13710" y="3733911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73" name="Groupe 172">
                  <a:extLst>
                    <a:ext uri="{FF2B5EF4-FFF2-40B4-BE49-F238E27FC236}">
                      <a16:creationId xmlns:a16="http://schemas.microsoft.com/office/drawing/2014/main" id="{59C996C3-16E9-EF63-52FB-5F429516BA74}"/>
                    </a:ext>
                  </a:extLst>
                </p:cNvPr>
                <p:cNvGrpSpPr/>
                <p:nvPr/>
              </p:nvGrpSpPr>
              <p:grpSpPr>
                <a:xfrm>
                  <a:off x="2157896" y="2058170"/>
                  <a:ext cx="511629" cy="118672"/>
                  <a:chOff x="2413710" y="3733911"/>
                  <a:chExt cx="511629" cy="478860"/>
                </a:xfrm>
              </p:grpSpPr>
              <p:cxnSp>
                <p:nvCxnSpPr>
                  <p:cNvPr id="179" name="Connecteur droit 178">
                    <a:extLst>
                      <a:ext uri="{FF2B5EF4-FFF2-40B4-BE49-F238E27FC236}">
                        <a16:creationId xmlns:a16="http://schemas.microsoft.com/office/drawing/2014/main" id="{ADC34447-11F7-CB7F-AC8E-B6B7FEC332DD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13710" y="4212771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80" name="Connecteur droit 179">
                    <a:extLst>
                      <a:ext uri="{FF2B5EF4-FFF2-40B4-BE49-F238E27FC236}">
                        <a16:creationId xmlns:a16="http://schemas.microsoft.com/office/drawing/2014/main" id="{A55EEE73-E264-6620-E49A-561D8411DE10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13710" y="4103914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81" name="Connecteur droit 180">
                    <a:extLst>
                      <a:ext uri="{FF2B5EF4-FFF2-40B4-BE49-F238E27FC236}">
                        <a16:creationId xmlns:a16="http://schemas.microsoft.com/office/drawing/2014/main" id="{E98182F5-3749-4311-F0D0-F72932FEEBBA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13710" y="3929948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82" name="Connecteur droit 181">
                    <a:extLst>
                      <a:ext uri="{FF2B5EF4-FFF2-40B4-BE49-F238E27FC236}">
                        <a16:creationId xmlns:a16="http://schemas.microsoft.com/office/drawing/2014/main" id="{D90B68CD-A105-DA7B-9742-7FE42509EF78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13710" y="3733911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74" name="Groupe 173">
                  <a:extLst>
                    <a:ext uri="{FF2B5EF4-FFF2-40B4-BE49-F238E27FC236}">
                      <a16:creationId xmlns:a16="http://schemas.microsoft.com/office/drawing/2014/main" id="{A93D402A-B309-F29B-157E-7BEF99260654}"/>
                    </a:ext>
                  </a:extLst>
                </p:cNvPr>
                <p:cNvGrpSpPr/>
                <p:nvPr/>
              </p:nvGrpSpPr>
              <p:grpSpPr>
                <a:xfrm>
                  <a:off x="2141008" y="4038103"/>
                  <a:ext cx="511629" cy="593965"/>
                  <a:chOff x="2413710" y="3733911"/>
                  <a:chExt cx="511629" cy="478860"/>
                </a:xfrm>
              </p:grpSpPr>
              <p:cxnSp>
                <p:nvCxnSpPr>
                  <p:cNvPr id="175" name="Connecteur droit 174">
                    <a:extLst>
                      <a:ext uri="{FF2B5EF4-FFF2-40B4-BE49-F238E27FC236}">
                        <a16:creationId xmlns:a16="http://schemas.microsoft.com/office/drawing/2014/main" id="{D7CC9BA2-A50A-CB66-FAAE-04EFCFCFA0C2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13710" y="4212771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76" name="Connecteur droit 175">
                    <a:extLst>
                      <a:ext uri="{FF2B5EF4-FFF2-40B4-BE49-F238E27FC236}">
                        <a16:creationId xmlns:a16="http://schemas.microsoft.com/office/drawing/2014/main" id="{C70A8847-46F2-ABA2-0339-77E0F2DA27D5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13710" y="4103914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77" name="Connecteur droit 176">
                    <a:extLst>
                      <a:ext uri="{FF2B5EF4-FFF2-40B4-BE49-F238E27FC236}">
                        <a16:creationId xmlns:a16="http://schemas.microsoft.com/office/drawing/2014/main" id="{DF2AEC59-3B7B-94D7-0E69-622F2692529B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13710" y="3929948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78" name="Connecteur droit 177">
                    <a:extLst>
                      <a:ext uri="{FF2B5EF4-FFF2-40B4-BE49-F238E27FC236}">
                        <a16:creationId xmlns:a16="http://schemas.microsoft.com/office/drawing/2014/main" id="{A35A196A-243C-6014-9F5F-1E11B0935A8A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13710" y="3733911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cxnSp>
            <p:nvCxnSpPr>
              <p:cNvPr id="78" name="Connecteur droit 77">
                <a:extLst>
                  <a:ext uri="{FF2B5EF4-FFF2-40B4-BE49-F238E27FC236}">
                    <a16:creationId xmlns:a16="http://schemas.microsoft.com/office/drawing/2014/main" id="{C970B44D-BEA6-AA2E-0E60-68B8CA1238B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141008" y="2493814"/>
                <a:ext cx="511629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9" name="Connecteur droit 78">
                <a:extLst>
                  <a:ext uri="{FF2B5EF4-FFF2-40B4-BE49-F238E27FC236}">
                    <a16:creationId xmlns:a16="http://schemas.microsoft.com/office/drawing/2014/main" id="{4C02AB02-7A30-2E36-17D3-78F7D725E54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161032" y="2102193"/>
                <a:ext cx="511629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81" name="Groupe 80">
                <a:extLst>
                  <a:ext uri="{FF2B5EF4-FFF2-40B4-BE49-F238E27FC236}">
                    <a16:creationId xmlns:a16="http://schemas.microsoft.com/office/drawing/2014/main" id="{8528D393-A594-D23E-75DF-63DFDBF2B661}"/>
                  </a:ext>
                </a:extLst>
              </p:cNvPr>
              <p:cNvGrpSpPr/>
              <p:nvPr/>
            </p:nvGrpSpPr>
            <p:grpSpPr>
              <a:xfrm>
                <a:off x="386314" y="1033038"/>
                <a:ext cx="9746706" cy="5302036"/>
                <a:chOff x="386314" y="1033038"/>
                <a:chExt cx="9746706" cy="5302036"/>
              </a:xfrm>
            </p:grpSpPr>
            <p:grpSp>
              <p:nvGrpSpPr>
                <p:cNvPr id="91" name="Groupe 90">
                  <a:extLst>
                    <a:ext uri="{FF2B5EF4-FFF2-40B4-BE49-F238E27FC236}">
                      <a16:creationId xmlns:a16="http://schemas.microsoft.com/office/drawing/2014/main" id="{1053272A-8E4A-B3C4-761E-D78E9F8C806E}"/>
                    </a:ext>
                  </a:extLst>
                </p:cNvPr>
                <p:cNvGrpSpPr/>
                <p:nvPr/>
              </p:nvGrpSpPr>
              <p:grpSpPr>
                <a:xfrm>
                  <a:off x="386314" y="1033038"/>
                  <a:ext cx="9746706" cy="5156454"/>
                  <a:chOff x="386314" y="1033038"/>
                  <a:chExt cx="9746706" cy="5156454"/>
                </a:xfrm>
              </p:grpSpPr>
              <p:grpSp>
                <p:nvGrpSpPr>
                  <p:cNvPr id="98" name="Groupe 97">
                    <a:extLst>
                      <a:ext uri="{FF2B5EF4-FFF2-40B4-BE49-F238E27FC236}">
                        <a16:creationId xmlns:a16="http://schemas.microsoft.com/office/drawing/2014/main" id="{DC49BE37-98E3-3905-D3BB-B5DF61F41996}"/>
                      </a:ext>
                    </a:extLst>
                  </p:cNvPr>
                  <p:cNvGrpSpPr/>
                  <p:nvPr/>
                </p:nvGrpSpPr>
                <p:grpSpPr>
                  <a:xfrm>
                    <a:off x="386314" y="1033038"/>
                    <a:ext cx="9746706" cy="4582401"/>
                    <a:chOff x="4844727" y="1446205"/>
                    <a:chExt cx="8110771" cy="4751324"/>
                  </a:xfrm>
                </p:grpSpPr>
                <p:sp>
                  <p:nvSpPr>
                    <p:cNvPr id="107" name="ZoneTexte 106">
                      <a:extLst>
                        <a:ext uri="{FF2B5EF4-FFF2-40B4-BE49-F238E27FC236}">
                          <a16:creationId xmlns:a16="http://schemas.microsoft.com/office/drawing/2014/main" id="{A5996E88-629C-07FB-CA45-C4628847B039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4902218" y="1446205"/>
                      <a:ext cx="413791" cy="478684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pPr algn="ctr"/>
                      <a:r>
                        <a:rPr lang="fr-FR" sz="2400" dirty="0"/>
                        <a:t>Ep</a:t>
                      </a:r>
                    </a:p>
                  </p:txBody>
                </p:sp>
                <p:grpSp>
                  <p:nvGrpSpPr>
                    <p:cNvPr id="108" name="Groupe 107">
                      <a:extLst>
                        <a:ext uri="{FF2B5EF4-FFF2-40B4-BE49-F238E27FC236}">
                          <a16:creationId xmlns:a16="http://schemas.microsoft.com/office/drawing/2014/main" id="{060CF186-B1BA-0E34-B9DA-FF62AF4AEDE3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4844727" y="1464343"/>
                      <a:ext cx="8110771" cy="4733186"/>
                      <a:chOff x="4844727" y="1464343"/>
                      <a:chExt cx="8110771" cy="4733186"/>
                    </a:xfrm>
                  </p:grpSpPr>
                  <p:cxnSp>
                    <p:nvCxnSpPr>
                      <p:cNvPr id="109" name="Connecteur droit avec flèche 108">
                        <a:extLst>
                          <a:ext uri="{FF2B5EF4-FFF2-40B4-BE49-F238E27FC236}">
                            <a16:creationId xmlns:a16="http://schemas.microsoft.com/office/drawing/2014/main" id="{13F10541-8B9B-7D53-B8EC-221D64D9FB58}"/>
                          </a:ext>
                        </a:extLst>
                      </p:cNvPr>
                      <p:cNvCxnSpPr>
                        <a:cxnSpLocks/>
                      </p:cNvCxnSpPr>
                      <p:nvPr/>
                    </p:nvCxnSpPr>
                    <p:spPr>
                      <a:xfrm>
                        <a:off x="4844727" y="6187142"/>
                        <a:ext cx="8110771" cy="0"/>
                      </a:xfrm>
                      <a:prstGeom prst="straightConnector1">
                        <a:avLst/>
                      </a:prstGeom>
                      <a:ln w="28575">
                        <a:tailEnd type="triangle"/>
                      </a:ln>
                    </p:spPr>
                    <p:style>
                      <a:lnRef idx="1">
                        <a:schemeClr val="dk1"/>
                      </a:lnRef>
                      <a:fillRef idx="0">
                        <a:schemeClr val="dk1"/>
                      </a:fillRef>
                      <a:effectRef idx="0">
                        <a:schemeClr val="dk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110" name="Connecteur droit avec flèche 109">
                        <a:extLst>
                          <a:ext uri="{FF2B5EF4-FFF2-40B4-BE49-F238E27FC236}">
                            <a16:creationId xmlns:a16="http://schemas.microsoft.com/office/drawing/2014/main" id="{E5B1B5F3-FA28-248A-56CC-E77A5334610E}"/>
                          </a:ext>
                        </a:extLst>
                      </p:cNvPr>
                      <p:cNvCxnSpPr>
                        <a:cxnSpLocks/>
                      </p:cNvCxnSpPr>
                      <p:nvPr/>
                    </p:nvCxnSpPr>
                    <p:spPr>
                      <a:xfrm flipV="1">
                        <a:off x="5326764" y="1464343"/>
                        <a:ext cx="24327" cy="4733186"/>
                      </a:xfrm>
                      <a:prstGeom prst="straightConnector1">
                        <a:avLst/>
                      </a:prstGeom>
                      <a:ln w="28575">
                        <a:tailEnd type="triangle"/>
                      </a:ln>
                    </p:spPr>
                    <p:style>
                      <a:lnRef idx="1">
                        <a:schemeClr val="dk1"/>
                      </a:lnRef>
                      <a:fillRef idx="0">
                        <a:schemeClr val="dk1"/>
                      </a:fillRef>
                      <a:effectRef idx="0">
                        <a:schemeClr val="dk1"/>
                      </a:effectRef>
                      <a:fontRef idx="minor">
                        <a:schemeClr val="tx1"/>
                      </a:fontRef>
                    </p:style>
                  </p:cxnSp>
                </p:grpSp>
              </p:grpSp>
              <p:sp>
                <p:nvSpPr>
                  <p:cNvPr id="101" name="Forme libre : forme 100">
                    <a:extLst>
                      <a:ext uri="{FF2B5EF4-FFF2-40B4-BE49-F238E27FC236}">
                        <a16:creationId xmlns:a16="http://schemas.microsoft.com/office/drawing/2014/main" id="{96344C8F-8CFF-64B7-6F60-6740A1E146EC}"/>
                      </a:ext>
                    </a:extLst>
                  </p:cNvPr>
                  <p:cNvSpPr/>
                  <p:nvPr/>
                </p:nvSpPr>
                <p:spPr>
                  <a:xfrm>
                    <a:off x="1008805" y="1363752"/>
                    <a:ext cx="7405705" cy="4651769"/>
                  </a:xfrm>
                  <a:custGeom>
                    <a:avLst/>
                    <a:gdLst>
                      <a:gd name="connsiteX0" fmla="*/ 0 w 5184843"/>
                      <a:gd name="connsiteY0" fmla="*/ 0 h 4278196"/>
                      <a:gd name="connsiteX1" fmla="*/ 875490 w 5184843"/>
                      <a:gd name="connsiteY1" fmla="*/ 4260714 h 4278196"/>
                      <a:gd name="connsiteX2" fmla="*/ 3025302 w 5184843"/>
                      <a:gd name="connsiteY2" fmla="*/ 1556425 h 4278196"/>
                      <a:gd name="connsiteX3" fmla="*/ 3988341 w 5184843"/>
                      <a:gd name="connsiteY3" fmla="*/ 2733472 h 4278196"/>
                      <a:gd name="connsiteX4" fmla="*/ 4805464 w 5184843"/>
                      <a:gd name="connsiteY4" fmla="*/ 1498059 h 4278196"/>
                      <a:gd name="connsiteX5" fmla="*/ 5184843 w 5184843"/>
                      <a:gd name="connsiteY5" fmla="*/ 1313234 h 4278196"/>
                      <a:gd name="connsiteX0" fmla="*/ 0 w 5184843"/>
                      <a:gd name="connsiteY0" fmla="*/ 0 h 4323991"/>
                      <a:gd name="connsiteX1" fmla="*/ 875490 w 5184843"/>
                      <a:gd name="connsiteY1" fmla="*/ 4260714 h 4323991"/>
                      <a:gd name="connsiteX2" fmla="*/ 2282188 w 5184843"/>
                      <a:gd name="connsiteY2" fmla="*/ 2485724 h 4323991"/>
                      <a:gd name="connsiteX3" fmla="*/ 3025302 w 5184843"/>
                      <a:gd name="connsiteY3" fmla="*/ 1556425 h 4323991"/>
                      <a:gd name="connsiteX4" fmla="*/ 3988341 w 5184843"/>
                      <a:gd name="connsiteY4" fmla="*/ 2733472 h 4323991"/>
                      <a:gd name="connsiteX5" fmla="*/ 4805464 w 5184843"/>
                      <a:gd name="connsiteY5" fmla="*/ 1498059 h 4323991"/>
                      <a:gd name="connsiteX6" fmla="*/ 5184843 w 5184843"/>
                      <a:gd name="connsiteY6" fmla="*/ 1313234 h 4323991"/>
                      <a:gd name="connsiteX0" fmla="*/ 0 w 5184843"/>
                      <a:gd name="connsiteY0" fmla="*/ 0 h 4361108"/>
                      <a:gd name="connsiteX1" fmla="*/ 875490 w 5184843"/>
                      <a:gd name="connsiteY1" fmla="*/ 4260714 h 4361108"/>
                      <a:gd name="connsiteX2" fmla="*/ 2192977 w 5184843"/>
                      <a:gd name="connsiteY2" fmla="*/ 2899261 h 4361108"/>
                      <a:gd name="connsiteX3" fmla="*/ 3025302 w 5184843"/>
                      <a:gd name="connsiteY3" fmla="*/ 1556425 h 4361108"/>
                      <a:gd name="connsiteX4" fmla="*/ 3988341 w 5184843"/>
                      <a:gd name="connsiteY4" fmla="*/ 2733472 h 4361108"/>
                      <a:gd name="connsiteX5" fmla="*/ 4805464 w 5184843"/>
                      <a:gd name="connsiteY5" fmla="*/ 1498059 h 4361108"/>
                      <a:gd name="connsiteX6" fmla="*/ 5184843 w 5184843"/>
                      <a:gd name="connsiteY6" fmla="*/ 1313234 h 4361108"/>
                      <a:gd name="connsiteX0" fmla="*/ 0 w 5184843"/>
                      <a:gd name="connsiteY0" fmla="*/ 0 h 4260859"/>
                      <a:gd name="connsiteX1" fmla="*/ 875490 w 5184843"/>
                      <a:gd name="connsiteY1" fmla="*/ 4260714 h 4260859"/>
                      <a:gd name="connsiteX2" fmla="*/ 2192977 w 5184843"/>
                      <a:gd name="connsiteY2" fmla="*/ 2899261 h 4260859"/>
                      <a:gd name="connsiteX3" fmla="*/ 3025302 w 5184843"/>
                      <a:gd name="connsiteY3" fmla="*/ 1556425 h 4260859"/>
                      <a:gd name="connsiteX4" fmla="*/ 3988341 w 5184843"/>
                      <a:gd name="connsiteY4" fmla="*/ 2733472 h 4260859"/>
                      <a:gd name="connsiteX5" fmla="*/ 4805464 w 5184843"/>
                      <a:gd name="connsiteY5" fmla="*/ 1498059 h 4260859"/>
                      <a:gd name="connsiteX6" fmla="*/ 5184843 w 5184843"/>
                      <a:gd name="connsiteY6" fmla="*/ 1313234 h 4260859"/>
                      <a:gd name="connsiteX0" fmla="*/ 0 w 5184843"/>
                      <a:gd name="connsiteY0" fmla="*/ 0 h 4260859"/>
                      <a:gd name="connsiteX1" fmla="*/ 875490 w 5184843"/>
                      <a:gd name="connsiteY1" fmla="*/ 4260714 h 4260859"/>
                      <a:gd name="connsiteX2" fmla="*/ 2192977 w 5184843"/>
                      <a:gd name="connsiteY2" fmla="*/ 2899261 h 4260859"/>
                      <a:gd name="connsiteX3" fmla="*/ 3025302 w 5184843"/>
                      <a:gd name="connsiteY3" fmla="*/ 1556425 h 4260859"/>
                      <a:gd name="connsiteX4" fmla="*/ 3988341 w 5184843"/>
                      <a:gd name="connsiteY4" fmla="*/ 2733472 h 4260859"/>
                      <a:gd name="connsiteX5" fmla="*/ 4805464 w 5184843"/>
                      <a:gd name="connsiteY5" fmla="*/ 1498059 h 4260859"/>
                      <a:gd name="connsiteX6" fmla="*/ 5184843 w 5184843"/>
                      <a:gd name="connsiteY6" fmla="*/ 1313234 h 4260859"/>
                      <a:gd name="connsiteX0" fmla="*/ 0 w 6174281"/>
                      <a:gd name="connsiteY0" fmla="*/ 0 h 4823252"/>
                      <a:gd name="connsiteX1" fmla="*/ 875490 w 6174281"/>
                      <a:gd name="connsiteY1" fmla="*/ 4260714 h 4823252"/>
                      <a:gd name="connsiteX2" fmla="*/ 2192977 w 6174281"/>
                      <a:gd name="connsiteY2" fmla="*/ 2899261 h 4823252"/>
                      <a:gd name="connsiteX3" fmla="*/ 3025302 w 6174281"/>
                      <a:gd name="connsiteY3" fmla="*/ 1556425 h 4823252"/>
                      <a:gd name="connsiteX4" fmla="*/ 3988341 w 6174281"/>
                      <a:gd name="connsiteY4" fmla="*/ 2733472 h 4823252"/>
                      <a:gd name="connsiteX5" fmla="*/ 4805464 w 6174281"/>
                      <a:gd name="connsiteY5" fmla="*/ 1498059 h 4823252"/>
                      <a:gd name="connsiteX6" fmla="*/ 6174281 w 6174281"/>
                      <a:gd name="connsiteY6" fmla="*/ 4823252 h 4823252"/>
                      <a:gd name="connsiteX0" fmla="*/ 0 w 6174281"/>
                      <a:gd name="connsiteY0" fmla="*/ 0 h 4823252"/>
                      <a:gd name="connsiteX1" fmla="*/ 875490 w 6174281"/>
                      <a:gd name="connsiteY1" fmla="*/ 4260714 h 4823252"/>
                      <a:gd name="connsiteX2" fmla="*/ 2192977 w 6174281"/>
                      <a:gd name="connsiteY2" fmla="*/ 2899261 h 4823252"/>
                      <a:gd name="connsiteX3" fmla="*/ 3025302 w 6174281"/>
                      <a:gd name="connsiteY3" fmla="*/ 1556425 h 4823252"/>
                      <a:gd name="connsiteX4" fmla="*/ 3988341 w 6174281"/>
                      <a:gd name="connsiteY4" fmla="*/ 2733472 h 4823252"/>
                      <a:gd name="connsiteX5" fmla="*/ 4805464 w 6174281"/>
                      <a:gd name="connsiteY5" fmla="*/ 1498059 h 4823252"/>
                      <a:gd name="connsiteX6" fmla="*/ 6174281 w 6174281"/>
                      <a:gd name="connsiteY6" fmla="*/ 4823252 h 4823252"/>
                      <a:gd name="connsiteX0" fmla="*/ 0 w 6174281"/>
                      <a:gd name="connsiteY0" fmla="*/ 0 h 4823252"/>
                      <a:gd name="connsiteX1" fmla="*/ 875490 w 6174281"/>
                      <a:gd name="connsiteY1" fmla="*/ 4260714 h 4823252"/>
                      <a:gd name="connsiteX2" fmla="*/ 2192977 w 6174281"/>
                      <a:gd name="connsiteY2" fmla="*/ 2899261 h 4823252"/>
                      <a:gd name="connsiteX3" fmla="*/ 3025302 w 6174281"/>
                      <a:gd name="connsiteY3" fmla="*/ 1556425 h 4823252"/>
                      <a:gd name="connsiteX4" fmla="*/ 3988341 w 6174281"/>
                      <a:gd name="connsiteY4" fmla="*/ 2733472 h 4823252"/>
                      <a:gd name="connsiteX5" fmla="*/ 4805464 w 6174281"/>
                      <a:gd name="connsiteY5" fmla="*/ 1498059 h 4823252"/>
                      <a:gd name="connsiteX6" fmla="*/ 6174281 w 6174281"/>
                      <a:gd name="connsiteY6" fmla="*/ 4823252 h 4823252"/>
                      <a:gd name="connsiteX0" fmla="*/ 0 w 6174281"/>
                      <a:gd name="connsiteY0" fmla="*/ 0 h 4823252"/>
                      <a:gd name="connsiteX1" fmla="*/ 875490 w 6174281"/>
                      <a:gd name="connsiteY1" fmla="*/ 4260714 h 4823252"/>
                      <a:gd name="connsiteX2" fmla="*/ 2192977 w 6174281"/>
                      <a:gd name="connsiteY2" fmla="*/ 2899261 h 4823252"/>
                      <a:gd name="connsiteX3" fmla="*/ 3025302 w 6174281"/>
                      <a:gd name="connsiteY3" fmla="*/ 1556425 h 4823252"/>
                      <a:gd name="connsiteX4" fmla="*/ 3988341 w 6174281"/>
                      <a:gd name="connsiteY4" fmla="*/ 2733472 h 4823252"/>
                      <a:gd name="connsiteX5" fmla="*/ 5008218 w 6174281"/>
                      <a:gd name="connsiteY5" fmla="*/ 1498059 h 4823252"/>
                      <a:gd name="connsiteX6" fmla="*/ 6174281 w 6174281"/>
                      <a:gd name="connsiteY6" fmla="*/ 4823252 h 4823252"/>
                      <a:gd name="connsiteX0" fmla="*/ 0 w 6174281"/>
                      <a:gd name="connsiteY0" fmla="*/ 0 h 4823252"/>
                      <a:gd name="connsiteX1" fmla="*/ 875490 w 6174281"/>
                      <a:gd name="connsiteY1" fmla="*/ 4260714 h 4823252"/>
                      <a:gd name="connsiteX2" fmla="*/ 2192977 w 6174281"/>
                      <a:gd name="connsiteY2" fmla="*/ 2899261 h 4823252"/>
                      <a:gd name="connsiteX3" fmla="*/ 3179394 w 6174281"/>
                      <a:gd name="connsiteY3" fmla="*/ 1445477 h 4823252"/>
                      <a:gd name="connsiteX4" fmla="*/ 3988341 w 6174281"/>
                      <a:gd name="connsiteY4" fmla="*/ 2733472 h 4823252"/>
                      <a:gd name="connsiteX5" fmla="*/ 5008218 w 6174281"/>
                      <a:gd name="connsiteY5" fmla="*/ 1498059 h 4823252"/>
                      <a:gd name="connsiteX6" fmla="*/ 6174281 w 6174281"/>
                      <a:gd name="connsiteY6" fmla="*/ 4823252 h 4823252"/>
                      <a:gd name="connsiteX0" fmla="*/ 0 w 6174281"/>
                      <a:gd name="connsiteY0" fmla="*/ 0 h 4823252"/>
                      <a:gd name="connsiteX1" fmla="*/ 875490 w 6174281"/>
                      <a:gd name="connsiteY1" fmla="*/ 4260714 h 4823252"/>
                      <a:gd name="connsiteX2" fmla="*/ 2192977 w 6174281"/>
                      <a:gd name="connsiteY2" fmla="*/ 2899261 h 4823252"/>
                      <a:gd name="connsiteX3" fmla="*/ 3179394 w 6174281"/>
                      <a:gd name="connsiteY3" fmla="*/ 1445477 h 4823252"/>
                      <a:gd name="connsiteX4" fmla="*/ 3988341 w 6174281"/>
                      <a:gd name="connsiteY4" fmla="*/ 2733472 h 4823252"/>
                      <a:gd name="connsiteX5" fmla="*/ 5008218 w 6174281"/>
                      <a:gd name="connsiteY5" fmla="*/ 1498059 h 4823252"/>
                      <a:gd name="connsiteX6" fmla="*/ 6174281 w 6174281"/>
                      <a:gd name="connsiteY6" fmla="*/ 4823252 h 4823252"/>
                      <a:gd name="connsiteX0" fmla="*/ 0 w 6174281"/>
                      <a:gd name="connsiteY0" fmla="*/ 0 h 4823252"/>
                      <a:gd name="connsiteX1" fmla="*/ 875490 w 6174281"/>
                      <a:gd name="connsiteY1" fmla="*/ 4260714 h 4823252"/>
                      <a:gd name="connsiteX2" fmla="*/ 2192977 w 6174281"/>
                      <a:gd name="connsiteY2" fmla="*/ 2899261 h 4823252"/>
                      <a:gd name="connsiteX3" fmla="*/ 3179394 w 6174281"/>
                      <a:gd name="connsiteY3" fmla="*/ 1445477 h 4823252"/>
                      <a:gd name="connsiteX4" fmla="*/ 3988341 w 6174281"/>
                      <a:gd name="connsiteY4" fmla="*/ 2733472 h 4823252"/>
                      <a:gd name="connsiteX5" fmla="*/ 5008218 w 6174281"/>
                      <a:gd name="connsiteY5" fmla="*/ 1498059 h 4823252"/>
                      <a:gd name="connsiteX6" fmla="*/ 6174281 w 6174281"/>
                      <a:gd name="connsiteY6" fmla="*/ 4823252 h 4823252"/>
                      <a:gd name="connsiteX0" fmla="*/ 0 w 6174281"/>
                      <a:gd name="connsiteY0" fmla="*/ 0 h 4823252"/>
                      <a:gd name="connsiteX1" fmla="*/ 875490 w 6174281"/>
                      <a:gd name="connsiteY1" fmla="*/ 4260714 h 4823252"/>
                      <a:gd name="connsiteX2" fmla="*/ 2192977 w 6174281"/>
                      <a:gd name="connsiteY2" fmla="*/ 2899261 h 4823252"/>
                      <a:gd name="connsiteX3" fmla="*/ 3179394 w 6174281"/>
                      <a:gd name="connsiteY3" fmla="*/ 1445477 h 4823252"/>
                      <a:gd name="connsiteX4" fmla="*/ 3988341 w 6174281"/>
                      <a:gd name="connsiteY4" fmla="*/ 2733472 h 4823252"/>
                      <a:gd name="connsiteX5" fmla="*/ 5008218 w 6174281"/>
                      <a:gd name="connsiteY5" fmla="*/ 1498059 h 4823252"/>
                      <a:gd name="connsiteX6" fmla="*/ 6174281 w 6174281"/>
                      <a:gd name="connsiteY6" fmla="*/ 4823252 h 4823252"/>
                      <a:gd name="connsiteX0" fmla="*/ 0 w 6174281"/>
                      <a:gd name="connsiteY0" fmla="*/ 0 h 4823252"/>
                      <a:gd name="connsiteX1" fmla="*/ 875490 w 6174281"/>
                      <a:gd name="connsiteY1" fmla="*/ 4260714 h 4823252"/>
                      <a:gd name="connsiteX2" fmla="*/ 2192977 w 6174281"/>
                      <a:gd name="connsiteY2" fmla="*/ 2893994 h 4823252"/>
                      <a:gd name="connsiteX3" fmla="*/ 3179394 w 6174281"/>
                      <a:gd name="connsiteY3" fmla="*/ 1445477 h 4823252"/>
                      <a:gd name="connsiteX4" fmla="*/ 3988341 w 6174281"/>
                      <a:gd name="connsiteY4" fmla="*/ 2733472 h 4823252"/>
                      <a:gd name="connsiteX5" fmla="*/ 5008218 w 6174281"/>
                      <a:gd name="connsiteY5" fmla="*/ 1498059 h 4823252"/>
                      <a:gd name="connsiteX6" fmla="*/ 6174281 w 6174281"/>
                      <a:gd name="connsiteY6" fmla="*/ 4823252 h 4823252"/>
                      <a:gd name="connsiteX0" fmla="*/ 0 w 6174281"/>
                      <a:gd name="connsiteY0" fmla="*/ 0 h 4823252"/>
                      <a:gd name="connsiteX1" fmla="*/ 773843 w 6174281"/>
                      <a:gd name="connsiteY1" fmla="*/ 4171170 h 4823252"/>
                      <a:gd name="connsiteX2" fmla="*/ 2192977 w 6174281"/>
                      <a:gd name="connsiteY2" fmla="*/ 2893994 h 4823252"/>
                      <a:gd name="connsiteX3" fmla="*/ 3179394 w 6174281"/>
                      <a:gd name="connsiteY3" fmla="*/ 1445477 h 4823252"/>
                      <a:gd name="connsiteX4" fmla="*/ 3988341 w 6174281"/>
                      <a:gd name="connsiteY4" fmla="*/ 2733472 h 4823252"/>
                      <a:gd name="connsiteX5" fmla="*/ 5008218 w 6174281"/>
                      <a:gd name="connsiteY5" fmla="*/ 1498059 h 4823252"/>
                      <a:gd name="connsiteX6" fmla="*/ 6174281 w 6174281"/>
                      <a:gd name="connsiteY6" fmla="*/ 4823252 h 4823252"/>
                      <a:gd name="connsiteX0" fmla="*/ 0 w 6174281"/>
                      <a:gd name="connsiteY0" fmla="*/ 0 h 4823252"/>
                      <a:gd name="connsiteX1" fmla="*/ 773843 w 6174281"/>
                      <a:gd name="connsiteY1" fmla="*/ 4171170 h 4823252"/>
                      <a:gd name="connsiteX2" fmla="*/ 2192977 w 6174281"/>
                      <a:gd name="connsiteY2" fmla="*/ 2893994 h 4823252"/>
                      <a:gd name="connsiteX3" fmla="*/ 3179394 w 6174281"/>
                      <a:gd name="connsiteY3" fmla="*/ 1445477 h 4823252"/>
                      <a:gd name="connsiteX4" fmla="*/ 3988341 w 6174281"/>
                      <a:gd name="connsiteY4" fmla="*/ 2733472 h 4823252"/>
                      <a:gd name="connsiteX5" fmla="*/ 5008218 w 6174281"/>
                      <a:gd name="connsiteY5" fmla="*/ 1498059 h 4823252"/>
                      <a:gd name="connsiteX6" fmla="*/ 6174281 w 6174281"/>
                      <a:gd name="connsiteY6" fmla="*/ 4823252 h 4823252"/>
                      <a:gd name="connsiteX0" fmla="*/ 0 w 6174281"/>
                      <a:gd name="connsiteY0" fmla="*/ 0 h 4823252"/>
                      <a:gd name="connsiteX1" fmla="*/ 939019 w 6174281"/>
                      <a:gd name="connsiteY1" fmla="*/ 4271248 h 4823252"/>
                      <a:gd name="connsiteX2" fmla="*/ 2192977 w 6174281"/>
                      <a:gd name="connsiteY2" fmla="*/ 2893994 h 4823252"/>
                      <a:gd name="connsiteX3" fmla="*/ 3179394 w 6174281"/>
                      <a:gd name="connsiteY3" fmla="*/ 1445477 h 4823252"/>
                      <a:gd name="connsiteX4" fmla="*/ 3988341 w 6174281"/>
                      <a:gd name="connsiteY4" fmla="*/ 2733472 h 4823252"/>
                      <a:gd name="connsiteX5" fmla="*/ 5008218 w 6174281"/>
                      <a:gd name="connsiteY5" fmla="*/ 1498059 h 4823252"/>
                      <a:gd name="connsiteX6" fmla="*/ 6174281 w 6174281"/>
                      <a:gd name="connsiteY6" fmla="*/ 4823252 h 4823252"/>
                      <a:gd name="connsiteX0" fmla="*/ 0 w 6174281"/>
                      <a:gd name="connsiteY0" fmla="*/ 0 h 4823252"/>
                      <a:gd name="connsiteX1" fmla="*/ 939019 w 6174281"/>
                      <a:gd name="connsiteY1" fmla="*/ 4271248 h 4823252"/>
                      <a:gd name="connsiteX2" fmla="*/ 2192977 w 6174281"/>
                      <a:gd name="connsiteY2" fmla="*/ 2893994 h 4823252"/>
                      <a:gd name="connsiteX3" fmla="*/ 3179394 w 6174281"/>
                      <a:gd name="connsiteY3" fmla="*/ 1445477 h 4823252"/>
                      <a:gd name="connsiteX4" fmla="*/ 3988341 w 6174281"/>
                      <a:gd name="connsiteY4" fmla="*/ 2733472 h 4823252"/>
                      <a:gd name="connsiteX5" fmla="*/ 5008218 w 6174281"/>
                      <a:gd name="connsiteY5" fmla="*/ 1498059 h 4823252"/>
                      <a:gd name="connsiteX6" fmla="*/ 6174281 w 6174281"/>
                      <a:gd name="connsiteY6" fmla="*/ 4823252 h 4823252"/>
                      <a:gd name="connsiteX0" fmla="*/ 0 w 6174281"/>
                      <a:gd name="connsiteY0" fmla="*/ 0 h 4823252"/>
                      <a:gd name="connsiteX1" fmla="*/ 922078 w 6174281"/>
                      <a:gd name="connsiteY1" fmla="*/ 4155368 h 4823252"/>
                      <a:gd name="connsiteX2" fmla="*/ 2192977 w 6174281"/>
                      <a:gd name="connsiteY2" fmla="*/ 2893994 h 4823252"/>
                      <a:gd name="connsiteX3" fmla="*/ 3179394 w 6174281"/>
                      <a:gd name="connsiteY3" fmla="*/ 1445477 h 4823252"/>
                      <a:gd name="connsiteX4" fmla="*/ 3988341 w 6174281"/>
                      <a:gd name="connsiteY4" fmla="*/ 2733472 h 4823252"/>
                      <a:gd name="connsiteX5" fmla="*/ 5008218 w 6174281"/>
                      <a:gd name="connsiteY5" fmla="*/ 1498059 h 4823252"/>
                      <a:gd name="connsiteX6" fmla="*/ 6174281 w 6174281"/>
                      <a:gd name="connsiteY6" fmla="*/ 4823252 h 4823252"/>
                      <a:gd name="connsiteX0" fmla="*/ 0 w 6174281"/>
                      <a:gd name="connsiteY0" fmla="*/ 0 h 4823252"/>
                      <a:gd name="connsiteX1" fmla="*/ 922078 w 6174281"/>
                      <a:gd name="connsiteY1" fmla="*/ 4155368 h 4823252"/>
                      <a:gd name="connsiteX2" fmla="*/ 2192977 w 6174281"/>
                      <a:gd name="connsiteY2" fmla="*/ 2893994 h 4823252"/>
                      <a:gd name="connsiteX3" fmla="*/ 3179394 w 6174281"/>
                      <a:gd name="connsiteY3" fmla="*/ 1445477 h 4823252"/>
                      <a:gd name="connsiteX4" fmla="*/ 3988341 w 6174281"/>
                      <a:gd name="connsiteY4" fmla="*/ 2733472 h 4823252"/>
                      <a:gd name="connsiteX5" fmla="*/ 5008218 w 6174281"/>
                      <a:gd name="connsiteY5" fmla="*/ 1498059 h 4823252"/>
                      <a:gd name="connsiteX6" fmla="*/ 6174281 w 6174281"/>
                      <a:gd name="connsiteY6" fmla="*/ 4823252 h 4823252"/>
                      <a:gd name="connsiteX0" fmla="*/ 0 w 6174281"/>
                      <a:gd name="connsiteY0" fmla="*/ 0 h 4823252"/>
                      <a:gd name="connsiteX1" fmla="*/ 922078 w 6174281"/>
                      <a:gd name="connsiteY1" fmla="*/ 4155368 h 4823252"/>
                      <a:gd name="connsiteX2" fmla="*/ 2192977 w 6174281"/>
                      <a:gd name="connsiteY2" fmla="*/ 2893994 h 4823252"/>
                      <a:gd name="connsiteX3" fmla="*/ 3103159 w 6174281"/>
                      <a:gd name="connsiteY3" fmla="*/ 1398071 h 4823252"/>
                      <a:gd name="connsiteX4" fmla="*/ 3988341 w 6174281"/>
                      <a:gd name="connsiteY4" fmla="*/ 2733472 h 4823252"/>
                      <a:gd name="connsiteX5" fmla="*/ 5008218 w 6174281"/>
                      <a:gd name="connsiteY5" fmla="*/ 1498059 h 4823252"/>
                      <a:gd name="connsiteX6" fmla="*/ 6174281 w 6174281"/>
                      <a:gd name="connsiteY6" fmla="*/ 4823252 h 4823252"/>
                      <a:gd name="connsiteX0" fmla="*/ 0 w 6174281"/>
                      <a:gd name="connsiteY0" fmla="*/ 0 h 4823252"/>
                      <a:gd name="connsiteX1" fmla="*/ 922078 w 6174281"/>
                      <a:gd name="connsiteY1" fmla="*/ 4155368 h 4823252"/>
                      <a:gd name="connsiteX2" fmla="*/ 2192977 w 6174281"/>
                      <a:gd name="connsiteY2" fmla="*/ 2893994 h 4823252"/>
                      <a:gd name="connsiteX3" fmla="*/ 3103159 w 6174281"/>
                      <a:gd name="connsiteY3" fmla="*/ 1398071 h 4823252"/>
                      <a:gd name="connsiteX4" fmla="*/ 3988341 w 6174281"/>
                      <a:gd name="connsiteY4" fmla="*/ 2733472 h 4823252"/>
                      <a:gd name="connsiteX5" fmla="*/ 5008218 w 6174281"/>
                      <a:gd name="connsiteY5" fmla="*/ 1498059 h 4823252"/>
                      <a:gd name="connsiteX6" fmla="*/ 6174281 w 6174281"/>
                      <a:gd name="connsiteY6" fmla="*/ 4823252 h 4823252"/>
                      <a:gd name="connsiteX0" fmla="*/ 0 w 6174281"/>
                      <a:gd name="connsiteY0" fmla="*/ 0 h 4823252"/>
                      <a:gd name="connsiteX1" fmla="*/ 922078 w 6174281"/>
                      <a:gd name="connsiteY1" fmla="*/ 4155368 h 4823252"/>
                      <a:gd name="connsiteX2" fmla="*/ 2192977 w 6174281"/>
                      <a:gd name="connsiteY2" fmla="*/ 2893994 h 4823252"/>
                      <a:gd name="connsiteX3" fmla="*/ 3103159 w 6174281"/>
                      <a:gd name="connsiteY3" fmla="*/ 1398071 h 4823252"/>
                      <a:gd name="connsiteX4" fmla="*/ 3988341 w 6174281"/>
                      <a:gd name="connsiteY4" fmla="*/ 2733472 h 4823252"/>
                      <a:gd name="connsiteX5" fmla="*/ 5008218 w 6174281"/>
                      <a:gd name="connsiteY5" fmla="*/ 1498059 h 4823252"/>
                      <a:gd name="connsiteX6" fmla="*/ 6174281 w 6174281"/>
                      <a:gd name="connsiteY6" fmla="*/ 4823252 h 4823252"/>
                      <a:gd name="connsiteX0" fmla="*/ 0 w 6174281"/>
                      <a:gd name="connsiteY0" fmla="*/ 0 h 4823252"/>
                      <a:gd name="connsiteX1" fmla="*/ 922078 w 6174281"/>
                      <a:gd name="connsiteY1" fmla="*/ 4155368 h 4823252"/>
                      <a:gd name="connsiteX2" fmla="*/ 2303094 w 6174281"/>
                      <a:gd name="connsiteY2" fmla="*/ 2909796 h 4823252"/>
                      <a:gd name="connsiteX3" fmla="*/ 3103159 w 6174281"/>
                      <a:gd name="connsiteY3" fmla="*/ 1398071 h 4823252"/>
                      <a:gd name="connsiteX4" fmla="*/ 3988341 w 6174281"/>
                      <a:gd name="connsiteY4" fmla="*/ 2733472 h 4823252"/>
                      <a:gd name="connsiteX5" fmla="*/ 5008218 w 6174281"/>
                      <a:gd name="connsiteY5" fmla="*/ 1498059 h 4823252"/>
                      <a:gd name="connsiteX6" fmla="*/ 6174281 w 6174281"/>
                      <a:gd name="connsiteY6" fmla="*/ 4823252 h 4823252"/>
                      <a:gd name="connsiteX0" fmla="*/ 0 w 6174281"/>
                      <a:gd name="connsiteY0" fmla="*/ 0 h 4823252"/>
                      <a:gd name="connsiteX1" fmla="*/ 913607 w 6174281"/>
                      <a:gd name="connsiteY1" fmla="*/ 4139567 h 4823252"/>
                      <a:gd name="connsiteX2" fmla="*/ 2303094 w 6174281"/>
                      <a:gd name="connsiteY2" fmla="*/ 2909796 h 4823252"/>
                      <a:gd name="connsiteX3" fmla="*/ 3103159 w 6174281"/>
                      <a:gd name="connsiteY3" fmla="*/ 1398071 h 4823252"/>
                      <a:gd name="connsiteX4" fmla="*/ 3988341 w 6174281"/>
                      <a:gd name="connsiteY4" fmla="*/ 2733472 h 4823252"/>
                      <a:gd name="connsiteX5" fmla="*/ 5008218 w 6174281"/>
                      <a:gd name="connsiteY5" fmla="*/ 1498059 h 4823252"/>
                      <a:gd name="connsiteX6" fmla="*/ 6174281 w 6174281"/>
                      <a:gd name="connsiteY6" fmla="*/ 4823252 h 4823252"/>
                      <a:gd name="connsiteX0" fmla="*/ 0 w 6174281"/>
                      <a:gd name="connsiteY0" fmla="*/ 0 h 4823252"/>
                      <a:gd name="connsiteX1" fmla="*/ 900901 w 6174281"/>
                      <a:gd name="connsiteY1" fmla="*/ 4118498 h 4823252"/>
                      <a:gd name="connsiteX2" fmla="*/ 2303094 w 6174281"/>
                      <a:gd name="connsiteY2" fmla="*/ 2909796 h 4823252"/>
                      <a:gd name="connsiteX3" fmla="*/ 3103159 w 6174281"/>
                      <a:gd name="connsiteY3" fmla="*/ 1398071 h 4823252"/>
                      <a:gd name="connsiteX4" fmla="*/ 3988341 w 6174281"/>
                      <a:gd name="connsiteY4" fmla="*/ 2733472 h 4823252"/>
                      <a:gd name="connsiteX5" fmla="*/ 5008218 w 6174281"/>
                      <a:gd name="connsiteY5" fmla="*/ 1498059 h 4823252"/>
                      <a:gd name="connsiteX6" fmla="*/ 6174281 w 6174281"/>
                      <a:gd name="connsiteY6" fmla="*/ 4823252 h 4823252"/>
                      <a:gd name="connsiteX0" fmla="*/ 0 w 6174281"/>
                      <a:gd name="connsiteY0" fmla="*/ 0 h 4823252"/>
                      <a:gd name="connsiteX1" fmla="*/ 900901 w 6174281"/>
                      <a:gd name="connsiteY1" fmla="*/ 4118498 h 4823252"/>
                      <a:gd name="connsiteX2" fmla="*/ 2303094 w 6174281"/>
                      <a:gd name="connsiteY2" fmla="*/ 2909796 h 4823252"/>
                      <a:gd name="connsiteX3" fmla="*/ 3103159 w 6174281"/>
                      <a:gd name="connsiteY3" fmla="*/ 1398071 h 4823252"/>
                      <a:gd name="connsiteX4" fmla="*/ 3988341 w 6174281"/>
                      <a:gd name="connsiteY4" fmla="*/ 2733472 h 4823252"/>
                      <a:gd name="connsiteX5" fmla="*/ 5008218 w 6174281"/>
                      <a:gd name="connsiteY5" fmla="*/ 1498059 h 4823252"/>
                      <a:gd name="connsiteX6" fmla="*/ 6174281 w 6174281"/>
                      <a:gd name="connsiteY6" fmla="*/ 4823252 h 4823252"/>
                      <a:gd name="connsiteX0" fmla="*/ 0 w 6174281"/>
                      <a:gd name="connsiteY0" fmla="*/ 0 h 4823252"/>
                      <a:gd name="connsiteX1" fmla="*/ 900901 w 6174281"/>
                      <a:gd name="connsiteY1" fmla="*/ 4118498 h 4823252"/>
                      <a:gd name="connsiteX2" fmla="*/ 2303094 w 6174281"/>
                      <a:gd name="connsiteY2" fmla="*/ 2909796 h 4823252"/>
                      <a:gd name="connsiteX3" fmla="*/ 3103159 w 6174281"/>
                      <a:gd name="connsiteY3" fmla="*/ 1398071 h 4823252"/>
                      <a:gd name="connsiteX4" fmla="*/ 3988341 w 6174281"/>
                      <a:gd name="connsiteY4" fmla="*/ 2733472 h 4823252"/>
                      <a:gd name="connsiteX5" fmla="*/ 5008218 w 6174281"/>
                      <a:gd name="connsiteY5" fmla="*/ 1498059 h 4823252"/>
                      <a:gd name="connsiteX6" fmla="*/ 6174281 w 6174281"/>
                      <a:gd name="connsiteY6" fmla="*/ 4823252 h 4823252"/>
                      <a:gd name="connsiteX0" fmla="*/ 0 w 6174281"/>
                      <a:gd name="connsiteY0" fmla="*/ 0 h 4823252"/>
                      <a:gd name="connsiteX1" fmla="*/ 900901 w 6174281"/>
                      <a:gd name="connsiteY1" fmla="*/ 4118498 h 4823252"/>
                      <a:gd name="connsiteX2" fmla="*/ 2303094 w 6174281"/>
                      <a:gd name="connsiteY2" fmla="*/ 2909796 h 4823252"/>
                      <a:gd name="connsiteX3" fmla="*/ 3103159 w 6174281"/>
                      <a:gd name="connsiteY3" fmla="*/ 1398071 h 4823252"/>
                      <a:gd name="connsiteX4" fmla="*/ 3988341 w 6174281"/>
                      <a:gd name="connsiteY4" fmla="*/ 2733472 h 4823252"/>
                      <a:gd name="connsiteX5" fmla="*/ 5008218 w 6174281"/>
                      <a:gd name="connsiteY5" fmla="*/ 1498059 h 4823252"/>
                      <a:gd name="connsiteX6" fmla="*/ 6174281 w 6174281"/>
                      <a:gd name="connsiteY6" fmla="*/ 4823252 h 4823252"/>
                      <a:gd name="connsiteX0" fmla="*/ 0 w 6174281"/>
                      <a:gd name="connsiteY0" fmla="*/ 0 h 4823252"/>
                      <a:gd name="connsiteX1" fmla="*/ 900901 w 6174281"/>
                      <a:gd name="connsiteY1" fmla="*/ 4118498 h 4823252"/>
                      <a:gd name="connsiteX2" fmla="*/ 2260741 w 6174281"/>
                      <a:gd name="connsiteY2" fmla="*/ 2888727 h 4823252"/>
                      <a:gd name="connsiteX3" fmla="*/ 3103159 w 6174281"/>
                      <a:gd name="connsiteY3" fmla="*/ 1398071 h 4823252"/>
                      <a:gd name="connsiteX4" fmla="*/ 3988341 w 6174281"/>
                      <a:gd name="connsiteY4" fmla="*/ 2733472 h 4823252"/>
                      <a:gd name="connsiteX5" fmla="*/ 5008218 w 6174281"/>
                      <a:gd name="connsiteY5" fmla="*/ 1498059 h 4823252"/>
                      <a:gd name="connsiteX6" fmla="*/ 6174281 w 6174281"/>
                      <a:gd name="connsiteY6" fmla="*/ 4823252 h 4823252"/>
                      <a:gd name="connsiteX0" fmla="*/ 0 w 6174281"/>
                      <a:gd name="connsiteY0" fmla="*/ 0 h 4823252"/>
                      <a:gd name="connsiteX1" fmla="*/ 900901 w 6174281"/>
                      <a:gd name="connsiteY1" fmla="*/ 4118498 h 4823252"/>
                      <a:gd name="connsiteX2" fmla="*/ 2260741 w 6174281"/>
                      <a:gd name="connsiteY2" fmla="*/ 2888727 h 4823252"/>
                      <a:gd name="connsiteX3" fmla="*/ 3103159 w 6174281"/>
                      <a:gd name="connsiteY3" fmla="*/ 1398071 h 4823252"/>
                      <a:gd name="connsiteX4" fmla="*/ 3988341 w 6174281"/>
                      <a:gd name="connsiteY4" fmla="*/ 2733472 h 4823252"/>
                      <a:gd name="connsiteX5" fmla="*/ 5008218 w 6174281"/>
                      <a:gd name="connsiteY5" fmla="*/ 1498059 h 4823252"/>
                      <a:gd name="connsiteX6" fmla="*/ 6174281 w 6174281"/>
                      <a:gd name="connsiteY6" fmla="*/ 4823252 h 4823252"/>
                      <a:gd name="connsiteX0" fmla="*/ 0 w 6174281"/>
                      <a:gd name="connsiteY0" fmla="*/ 0 h 4823252"/>
                      <a:gd name="connsiteX1" fmla="*/ 900901 w 6174281"/>
                      <a:gd name="connsiteY1" fmla="*/ 4118498 h 4823252"/>
                      <a:gd name="connsiteX2" fmla="*/ 2260741 w 6174281"/>
                      <a:gd name="connsiteY2" fmla="*/ 2888727 h 4823252"/>
                      <a:gd name="connsiteX3" fmla="*/ 3103159 w 6174281"/>
                      <a:gd name="connsiteY3" fmla="*/ 1398071 h 4823252"/>
                      <a:gd name="connsiteX4" fmla="*/ 3988341 w 6174281"/>
                      <a:gd name="connsiteY4" fmla="*/ 2733472 h 4823252"/>
                      <a:gd name="connsiteX5" fmla="*/ 5008218 w 6174281"/>
                      <a:gd name="connsiteY5" fmla="*/ 1498059 h 4823252"/>
                      <a:gd name="connsiteX6" fmla="*/ 6174281 w 6174281"/>
                      <a:gd name="connsiteY6" fmla="*/ 4823252 h 4823252"/>
                      <a:gd name="connsiteX0" fmla="*/ 0 w 6174281"/>
                      <a:gd name="connsiteY0" fmla="*/ 0 h 4823252"/>
                      <a:gd name="connsiteX1" fmla="*/ 900901 w 6174281"/>
                      <a:gd name="connsiteY1" fmla="*/ 4118498 h 4823252"/>
                      <a:gd name="connsiteX2" fmla="*/ 2260741 w 6174281"/>
                      <a:gd name="connsiteY2" fmla="*/ 2888727 h 4823252"/>
                      <a:gd name="connsiteX3" fmla="*/ 3103159 w 6174281"/>
                      <a:gd name="connsiteY3" fmla="*/ 1398071 h 4823252"/>
                      <a:gd name="connsiteX4" fmla="*/ 3988341 w 6174281"/>
                      <a:gd name="connsiteY4" fmla="*/ 2733472 h 4823252"/>
                      <a:gd name="connsiteX5" fmla="*/ 5008218 w 6174281"/>
                      <a:gd name="connsiteY5" fmla="*/ 1498059 h 4823252"/>
                      <a:gd name="connsiteX6" fmla="*/ 6174281 w 6174281"/>
                      <a:gd name="connsiteY6" fmla="*/ 4823252 h 4823252"/>
                      <a:gd name="connsiteX0" fmla="*/ 0 w 6174281"/>
                      <a:gd name="connsiteY0" fmla="*/ 0 h 4823252"/>
                      <a:gd name="connsiteX1" fmla="*/ 900901 w 6174281"/>
                      <a:gd name="connsiteY1" fmla="*/ 4118498 h 4823252"/>
                      <a:gd name="connsiteX2" fmla="*/ 2260741 w 6174281"/>
                      <a:gd name="connsiteY2" fmla="*/ 2888727 h 4823252"/>
                      <a:gd name="connsiteX3" fmla="*/ 3103159 w 6174281"/>
                      <a:gd name="connsiteY3" fmla="*/ 1398071 h 4823252"/>
                      <a:gd name="connsiteX4" fmla="*/ 3988341 w 6174281"/>
                      <a:gd name="connsiteY4" fmla="*/ 2733472 h 4823252"/>
                      <a:gd name="connsiteX5" fmla="*/ 5008218 w 6174281"/>
                      <a:gd name="connsiteY5" fmla="*/ 1498059 h 4823252"/>
                      <a:gd name="connsiteX6" fmla="*/ 6174281 w 6174281"/>
                      <a:gd name="connsiteY6" fmla="*/ 4823252 h 4823252"/>
                      <a:gd name="connsiteX0" fmla="*/ 0 w 6174281"/>
                      <a:gd name="connsiteY0" fmla="*/ 0 h 4823252"/>
                      <a:gd name="connsiteX1" fmla="*/ 900901 w 6174281"/>
                      <a:gd name="connsiteY1" fmla="*/ 4118498 h 4823252"/>
                      <a:gd name="connsiteX2" fmla="*/ 2260741 w 6174281"/>
                      <a:gd name="connsiteY2" fmla="*/ 2888727 h 4823252"/>
                      <a:gd name="connsiteX3" fmla="*/ 3103159 w 6174281"/>
                      <a:gd name="connsiteY3" fmla="*/ 1398071 h 4823252"/>
                      <a:gd name="connsiteX4" fmla="*/ 3988341 w 6174281"/>
                      <a:gd name="connsiteY4" fmla="*/ 2733472 h 4823252"/>
                      <a:gd name="connsiteX5" fmla="*/ 5008218 w 6174281"/>
                      <a:gd name="connsiteY5" fmla="*/ 1116957 h 4823252"/>
                      <a:gd name="connsiteX6" fmla="*/ 6174281 w 6174281"/>
                      <a:gd name="connsiteY6" fmla="*/ 4823252 h 4823252"/>
                      <a:gd name="connsiteX0" fmla="*/ 0 w 6174281"/>
                      <a:gd name="connsiteY0" fmla="*/ 0 h 4823252"/>
                      <a:gd name="connsiteX1" fmla="*/ 900901 w 6174281"/>
                      <a:gd name="connsiteY1" fmla="*/ 4118498 h 4823252"/>
                      <a:gd name="connsiteX2" fmla="*/ 2260741 w 6174281"/>
                      <a:gd name="connsiteY2" fmla="*/ 2888727 h 4823252"/>
                      <a:gd name="connsiteX3" fmla="*/ 3103159 w 6174281"/>
                      <a:gd name="connsiteY3" fmla="*/ 1537498 h 4823252"/>
                      <a:gd name="connsiteX4" fmla="*/ 3988341 w 6174281"/>
                      <a:gd name="connsiteY4" fmla="*/ 2733472 h 4823252"/>
                      <a:gd name="connsiteX5" fmla="*/ 5008218 w 6174281"/>
                      <a:gd name="connsiteY5" fmla="*/ 1116957 h 4823252"/>
                      <a:gd name="connsiteX6" fmla="*/ 6174281 w 6174281"/>
                      <a:gd name="connsiteY6" fmla="*/ 4823252 h 4823252"/>
                      <a:gd name="connsiteX0" fmla="*/ 0 w 6174281"/>
                      <a:gd name="connsiteY0" fmla="*/ 0 h 4823252"/>
                      <a:gd name="connsiteX1" fmla="*/ 900901 w 6174281"/>
                      <a:gd name="connsiteY1" fmla="*/ 4118498 h 4823252"/>
                      <a:gd name="connsiteX2" fmla="*/ 2230845 w 6174281"/>
                      <a:gd name="connsiteY2" fmla="*/ 2823661 h 4823252"/>
                      <a:gd name="connsiteX3" fmla="*/ 3103159 w 6174281"/>
                      <a:gd name="connsiteY3" fmla="*/ 1537498 h 4823252"/>
                      <a:gd name="connsiteX4" fmla="*/ 3988341 w 6174281"/>
                      <a:gd name="connsiteY4" fmla="*/ 2733472 h 4823252"/>
                      <a:gd name="connsiteX5" fmla="*/ 5008218 w 6174281"/>
                      <a:gd name="connsiteY5" fmla="*/ 1116957 h 4823252"/>
                      <a:gd name="connsiteX6" fmla="*/ 6174281 w 6174281"/>
                      <a:gd name="connsiteY6" fmla="*/ 4823252 h 4823252"/>
                      <a:gd name="connsiteX0" fmla="*/ 0 w 6174281"/>
                      <a:gd name="connsiteY0" fmla="*/ 0 h 4823252"/>
                      <a:gd name="connsiteX1" fmla="*/ 900901 w 6174281"/>
                      <a:gd name="connsiteY1" fmla="*/ 4118498 h 4823252"/>
                      <a:gd name="connsiteX2" fmla="*/ 2230845 w 6174281"/>
                      <a:gd name="connsiteY2" fmla="*/ 2823661 h 4823252"/>
                      <a:gd name="connsiteX3" fmla="*/ 3103159 w 6174281"/>
                      <a:gd name="connsiteY3" fmla="*/ 1537498 h 4823252"/>
                      <a:gd name="connsiteX4" fmla="*/ 3988341 w 6174281"/>
                      <a:gd name="connsiteY4" fmla="*/ 2733472 h 4823252"/>
                      <a:gd name="connsiteX5" fmla="*/ 5008218 w 6174281"/>
                      <a:gd name="connsiteY5" fmla="*/ 1116957 h 4823252"/>
                      <a:gd name="connsiteX6" fmla="*/ 6174281 w 6174281"/>
                      <a:gd name="connsiteY6" fmla="*/ 4823252 h 4823252"/>
                      <a:gd name="connsiteX0" fmla="*/ 0 w 6174281"/>
                      <a:gd name="connsiteY0" fmla="*/ 0 h 4823252"/>
                      <a:gd name="connsiteX1" fmla="*/ 1155018 w 6174281"/>
                      <a:gd name="connsiteY1" fmla="*/ 4118499 h 4823252"/>
                      <a:gd name="connsiteX2" fmla="*/ 2230845 w 6174281"/>
                      <a:gd name="connsiteY2" fmla="*/ 2823661 h 4823252"/>
                      <a:gd name="connsiteX3" fmla="*/ 3103159 w 6174281"/>
                      <a:gd name="connsiteY3" fmla="*/ 1537498 h 4823252"/>
                      <a:gd name="connsiteX4" fmla="*/ 3988341 w 6174281"/>
                      <a:gd name="connsiteY4" fmla="*/ 2733472 h 4823252"/>
                      <a:gd name="connsiteX5" fmla="*/ 5008218 w 6174281"/>
                      <a:gd name="connsiteY5" fmla="*/ 1116957 h 4823252"/>
                      <a:gd name="connsiteX6" fmla="*/ 6174281 w 6174281"/>
                      <a:gd name="connsiteY6" fmla="*/ 4823252 h 4823252"/>
                      <a:gd name="connsiteX0" fmla="*/ 0 w 6174281"/>
                      <a:gd name="connsiteY0" fmla="*/ 0 h 4823252"/>
                      <a:gd name="connsiteX1" fmla="*/ 1155018 w 6174281"/>
                      <a:gd name="connsiteY1" fmla="*/ 4118499 h 4823252"/>
                      <a:gd name="connsiteX2" fmla="*/ 2230845 w 6174281"/>
                      <a:gd name="connsiteY2" fmla="*/ 2823661 h 4823252"/>
                      <a:gd name="connsiteX3" fmla="*/ 3103159 w 6174281"/>
                      <a:gd name="connsiteY3" fmla="*/ 1537498 h 4823252"/>
                      <a:gd name="connsiteX4" fmla="*/ 3988341 w 6174281"/>
                      <a:gd name="connsiteY4" fmla="*/ 2733472 h 4823252"/>
                      <a:gd name="connsiteX5" fmla="*/ 5008218 w 6174281"/>
                      <a:gd name="connsiteY5" fmla="*/ 1116957 h 4823252"/>
                      <a:gd name="connsiteX6" fmla="*/ 6174281 w 6174281"/>
                      <a:gd name="connsiteY6" fmla="*/ 4823252 h 4823252"/>
                      <a:gd name="connsiteX0" fmla="*/ 0 w 6174281"/>
                      <a:gd name="connsiteY0" fmla="*/ 0 h 4823252"/>
                      <a:gd name="connsiteX1" fmla="*/ 1155018 w 6174281"/>
                      <a:gd name="connsiteY1" fmla="*/ 4118499 h 4823252"/>
                      <a:gd name="connsiteX2" fmla="*/ 2230845 w 6174281"/>
                      <a:gd name="connsiteY2" fmla="*/ 2823661 h 4823252"/>
                      <a:gd name="connsiteX3" fmla="*/ 3103159 w 6174281"/>
                      <a:gd name="connsiteY3" fmla="*/ 1537498 h 4823252"/>
                      <a:gd name="connsiteX4" fmla="*/ 3988341 w 6174281"/>
                      <a:gd name="connsiteY4" fmla="*/ 2733472 h 4823252"/>
                      <a:gd name="connsiteX5" fmla="*/ 5008218 w 6174281"/>
                      <a:gd name="connsiteY5" fmla="*/ 1116957 h 4823252"/>
                      <a:gd name="connsiteX6" fmla="*/ 6174281 w 6174281"/>
                      <a:gd name="connsiteY6" fmla="*/ 4823252 h 4823252"/>
                      <a:gd name="connsiteX0" fmla="*/ 0 w 6174281"/>
                      <a:gd name="connsiteY0" fmla="*/ 0 h 4823252"/>
                      <a:gd name="connsiteX1" fmla="*/ 1155018 w 6174281"/>
                      <a:gd name="connsiteY1" fmla="*/ 4118499 h 4823252"/>
                      <a:gd name="connsiteX2" fmla="*/ 2163579 w 6174281"/>
                      <a:gd name="connsiteY2" fmla="*/ 2767890 h 4823252"/>
                      <a:gd name="connsiteX3" fmla="*/ 3103159 w 6174281"/>
                      <a:gd name="connsiteY3" fmla="*/ 1537498 h 4823252"/>
                      <a:gd name="connsiteX4" fmla="*/ 3988341 w 6174281"/>
                      <a:gd name="connsiteY4" fmla="*/ 2733472 h 4823252"/>
                      <a:gd name="connsiteX5" fmla="*/ 5008218 w 6174281"/>
                      <a:gd name="connsiteY5" fmla="*/ 1116957 h 4823252"/>
                      <a:gd name="connsiteX6" fmla="*/ 6174281 w 6174281"/>
                      <a:gd name="connsiteY6" fmla="*/ 4823252 h 4823252"/>
                      <a:gd name="connsiteX0" fmla="*/ 0 w 6174281"/>
                      <a:gd name="connsiteY0" fmla="*/ 0 h 4823252"/>
                      <a:gd name="connsiteX1" fmla="*/ 1155018 w 6174281"/>
                      <a:gd name="connsiteY1" fmla="*/ 4118499 h 4823252"/>
                      <a:gd name="connsiteX2" fmla="*/ 2163579 w 6174281"/>
                      <a:gd name="connsiteY2" fmla="*/ 2767890 h 4823252"/>
                      <a:gd name="connsiteX3" fmla="*/ 3103159 w 6174281"/>
                      <a:gd name="connsiteY3" fmla="*/ 1537498 h 4823252"/>
                      <a:gd name="connsiteX4" fmla="*/ 3988341 w 6174281"/>
                      <a:gd name="connsiteY4" fmla="*/ 2733472 h 4823252"/>
                      <a:gd name="connsiteX5" fmla="*/ 5008218 w 6174281"/>
                      <a:gd name="connsiteY5" fmla="*/ 1116957 h 4823252"/>
                      <a:gd name="connsiteX6" fmla="*/ 6174281 w 6174281"/>
                      <a:gd name="connsiteY6" fmla="*/ 4823252 h 4823252"/>
                      <a:gd name="connsiteX0" fmla="*/ 0 w 6174281"/>
                      <a:gd name="connsiteY0" fmla="*/ 0 h 4823252"/>
                      <a:gd name="connsiteX1" fmla="*/ 1155018 w 6174281"/>
                      <a:gd name="connsiteY1" fmla="*/ 4118499 h 4823252"/>
                      <a:gd name="connsiteX2" fmla="*/ 2163579 w 6174281"/>
                      <a:gd name="connsiteY2" fmla="*/ 2767890 h 4823252"/>
                      <a:gd name="connsiteX3" fmla="*/ 3103159 w 6174281"/>
                      <a:gd name="connsiteY3" fmla="*/ 1537498 h 4823252"/>
                      <a:gd name="connsiteX4" fmla="*/ 3988341 w 6174281"/>
                      <a:gd name="connsiteY4" fmla="*/ 2733472 h 4823252"/>
                      <a:gd name="connsiteX5" fmla="*/ 5008218 w 6174281"/>
                      <a:gd name="connsiteY5" fmla="*/ 1116957 h 4823252"/>
                      <a:gd name="connsiteX6" fmla="*/ 6174281 w 6174281"/>
                      <a:gd name="connsiteY6" fmla="*/ 4823252 h 4823252"/>
                      <a:gd name="connsiteX0" fmla="*/ 0 w 6174281"/>
                      <a:gd name="connsiteY0" fmla="*/ 0 h 4823252"/>
                      <a:gd name="connsiteX1" fmla="*/ 1155018 w 6174281"/>
                      <a:gd name="connsiteY1" fmla="*/ 4118499 h 4823252"/>
                      <a:gd name="connsiteX2" fmla="*/ 2163579 w 6174281"/>
                      <a:gd name="connsiteY2" fmla="*/ 2767890 h 4823252"/>
                      <a:gd name="connsiteX3" fmla="*/ 3103159 w 6174281"/>
                      <a:gd name="connsiteY3" fmla="*/ 1537498 h 4823252"/>
                      <a:gd name="connsiteX4" fmla="*/ 3988341 w 6174281"/>
                      <a:gd name="connsiteY4" fmla="*/ 2733472 h 4823252"/>
                      <a:gd name="connsiteX5" fmla="*/ 5008218 w 6174281"/>
                      <a:gd name="connsiteY5" fmla="*/ 1116957 h 4823252"/>
                      <a:gd name="connsiteX6" fmla="*/ 6174281 w 6174281"/>
                      <a:gd name="connsiteY6" fmla="*/ 4823252 h 4823252"/>
                      <a:gd name="connsiteX0" fmla="*/ 0 w 6174281"/>
                      <a:gd name="connsiteY0" fmla="*/ 0 h 4823252"/>
                      <a:gd name="connsiteX1" fmla="*/ 1155018 w 6174281"/>
                      <a:gd name="connsiteY1" fmla="*/ 4118499 h 4823252"/>
                      <a:gd name="connsiteX2" fmla="*/ 2163579 w 6174281"/>
                      <a:gd name="connsiteY2" fmla="*/ 2767890 h 4823252"/>
                      <a:gd name="connsiteX3" fmla="*/ 3103159 w 6174281"/>
                      <a:gd name="connsiteY3" fmla="*/ 1537498 h 4823252"/>
                      <a:gd name="connsiteX4" fmla="*/ 3988341 w 6174281"/>
                      <a:gd name="connsiteY4" fmla="*/ 2733472 h 4823252"/>
                      <a:gd name="connsiteX5" fmla="*/ 5008218 w 6174281"/>
                      <a:gd name="connsiteY5" fmla="*/ 1116957 h 4823252"/>
                      <a:gd name="connsiteX6" fmla="*/ 6174281 w 6174281"/>
                      <a:gd name="connsiteY6" fmla="*/ 4823252 h 4823252"/>
                      <a:gd name="connsiteX0" fmla="*/ 0 w 6174281"/>
                      <a:gd name="connsiteY0" fmla="*/ 0 h 4823252"/>
                      <a:gd name="connsiteX1" fmla="*/ 1155018 w 6174281"/>
                      <a:gd name="connsiteY1" fmla="*/ 4118499 h 4823252"/>
                      <a:gd name="connsiteX2" fmla="*/ 3103159 w 6174281"/>
                      <a:gd name="connsiteY2" fmla="*/ 1537498 h 4823252"/>
                      <a:gd name="connsiteX3" fmla="*/ 3988341 w 6174281"/>
                      <a:gd name="connsiteY3" fmla="*/ 2733472 h 4823252"/>
                      <a:gd name="connsiteX4" fmla="*/ 5008218 w 6174281"/>
                      <a:gd name="connsiteY4" fmla="*/ 1116957 h 4823252"/>
                      <a:gd name="connsiteX5" fmla="*/ 6174281 w 6174281"/>
                      <a:gd name="connsiteY5" fmla="*/ 4823252 h 4823252"/>
                      <a:gd name="connsiteX0" fmla="*/ 0 w 6174281"/>
                      <a:gd name="connsiteY0" fmla="*/ 0 h 4823252"/>
                      <a:gd name="connsiteX1" fmla="*/ 1155018 w 6174281"/>
                      <a:gd name="connsiteY1" fmla="*/ 4118499 h 4823252"/>
                      <a:gd name="connsiteX2" fmla="*/ 3103159 w 6174281"/>
                      <a:gd name="connsiteY2" fmla="*/ 1537498 h 4823252"/>
                      <a:gd name="connsiteX3" fmla="*/ 3988341 w 6174281"/>
                      <a:gd name="connsiteY3" fmla="*/ 2733472 h 4823252"/>
                      <a:gd name="connsiteX4" fmla="*/ 5008218 w 6174281"/>
                      <a:gd name="connsiteY4" fmla="*/ 1116957 h 4823252"/>
                      <a:gd name="connsiteX5" fmla="*/ 6174281 w 6174281"/>
                      <a:gd name="connsiteY5" fmla="*/ 4823252 h 4823252"/>
                      <a:gd name="connsiteX0" fmla="*/ 0 w 6174281"/>
                      <a:gd name="connsiteY0" fmla="*/ 0 h 4823252"/>
                      <a:gd name="connsiteX1" fmla="*/ 1155018 w 6174281"/>
                      <a:gd name="connsiteY1" fmla="*/ 4118499 h 4823252"/>
                      <a:gd name="connsiteX2" fmla="*/ 3103159 w 6174281"/>
                      <a:gd name="connsiteY2" fmla="*/ 1537498 h 4823252"/>
                      <a:gd name="connsiteX3" fmla="*/ 3988341 w 6174281"/>
                      <a:gd name="connsiteY3" fmla="*/ 2733472 h 4823252"/>
                      <a:gd name="connsiteX4" fmla="*/ 5008218 w 6174281"/>
                      <a:gd name="connsiteY4" fmla="*/ 1116957 h 4823252"/>
                      <a:gd name="connsiteX5" fmla="*/ 6174281 w 6174281"/>
                      <a:gd name="connsiteY5" fmla="*/ 4823252 h 4823252"/>
                      <a:gd name="connsiteX0" fmla="*/ 0 w 6174281"/>
                      <a:gd name="connsiteY0" fmla="*/ 0 h 4823252"/>
                      <a:gd name="connsiteX1" fmla="*/ 1155018 w 6174281"/>
                      <a:gd name="connsiteY1" fmla="*/ 4118499 h 4823252"/>
                      <a:gd name="connsiteX2" fmla="*/ 3103159 w 6174281"/>
                      <a:gd name="connsiteY2" fmla="*/ 1537498 h 4823252"/>
                      <a:gd name="connsiteX3" fmla="*/ 3988341 w 6174281"/>
                      <a:gd name="connsiteY3" fmla="*/ 2733472 h 4823252"/>
                      <a:gd name="connsiteX4" fmla="*/ 5008218 w 6174281"/>
                      <a:gd name="connsiteY4" fmla="*/ 1116957 h 4823252"/>
                      <a:gd name="connsiteX5" fmla="*/ 6174281 w 6174281"/>
                      <a:gd name="connsiteY5" fmla="*/ 4823252 h 4823252"/>
                      <a:gd name="connsiteX0" fmla="*/ 0 w 6174281"/>
                      <a:gd name="connsiteY0" fmla="*/ 0 h 4823252"/>
                      <a:gd name="connsiteX1" fmla="*/ 1155018 w 6174281"/>
                      <a:gd name="connsiteY1" fmla="*/ 4118499 h 4823252"/>
                      <a:gd name="connsiteX2" fmla="*/ 3103159 w 6174281"/>
                      <a:gd name="connsiteY2" fmla="*/ 1537498 h 4823252"/>
                      <a:gd name="connsiteX3" fmla="*/ 3988341 w 6174281"/>
                      <a:gd name="connsiteY3" fmla="*/ 2733472 h 4823252"/>
                      <a:gd name="connsiteX4" fmla="*/ 5008218 w 6174281"/>
                      <a:gd name="connsiteY4" fmla="*/ 1116957 h 4823252"/>
                      <a:gd name="connsiteX5" fmla="*/ 6174281 w 6174281"/>
                      <a:gd name="connsiteY5" fmla="*/ 4823252 h 4823252"/>
                      <a:gd name="connsiteX0" fmla="*/ 0 w 6174281"/>
                      <a:gd name="connsiteY0" fmla="*/ 0 h 4823252"/>
                      <a:gd name="connsiteX1" fmla="*/ 1155018 w 6174281"/>
                      <a:gd name="connsiteY1" fmla="*/ 4118499 h 4823252"/>
                      <a:gd name="connsiteX2" fmla="*/ 3103159 w 6174281"/>
                      <a:gd name="connsiteY2" fmla="*/ 1537498 h 4823252"/>
                      <a:gd name="connsiteX3" fmla="*/ 3988341 w 6174281"/>
                      <a:gd name="connsiteY3" fmla="*/ 2733472 h 4823252"/>
                      <a:gd name="connsiteX4" fmla="*/ 5008218 w 6174281"/>
                      <a:gd name="connsiteY4" fmla="*/ 1116957 h 4823252"/>
                      <a:gd name="connsiteX5" fmla="*/ 6174281 w 6174281"/>
                      <a:gd name="connsiteY5" fmla="*/ 4823252 h 4823252"/>
                      <a:gd name="connsiteX0" fmla="*/ 0 w 6174281"/>
                      <a:gd name="connsiteY0" fmla="*/ 0 h 4823252"/>
                      <a:gd name="connsiteX1" fmla="*/ 1155018 w 6174281"/>
                      <a:gd name="connsiteY1" fmla="*/ 4118499 h 4823252"/>
                      <a:gd name="connsiteX2" fmla="*/ 3103159 w 6174281"/>
                      <a:gd name="connsiteY2" fmla="*/ 1537498 h 4823252"/>
                      <a:gd name="connsiteX3" fmla="*/ 3988341 w 6174281"/>
                      <a:gd name="connsiteY3" fmla="*/ 2733472 h 4823252"/>
                      <a:gd name="connsiteX4" fmla="*/ 5008218 w 6174281"/>
                      <a:gd name="connsiteY4" fmla="*/ 1116957 h 4823252"/>
                      <a:gd name="connsiteX5" fmla="*/ 6174281 w 6174281"/>
                      <a:gd name="connsiteY5" fmla="*/ 4823252 h 4823252"/>
                      <a:gd name="connsiteX0" fmla="*/ 0 w 6174281"/>
                      <a:gd name="connsiteY0" fmla="*/ 0 h 4823252"/>
                      <a:gd name="connsiteX1" fmla="*/ 1155018 w 6174281"/>
                      <a:gd name="connsiteY1" fmla="*/ 4118499 h 4823252"/>
                      <a:gd name="connsiteX2" fmla="*/ 3103159 w 6174281"/>
                      <a:gd name="connsiteY2" fmla="*/ 1537498 h 4823252"/>
                      <a:gd name="connsiteX3" fmla="*/ 3988341 w 6174281"/>
                      <a:gd name="connsiteY3" fmla="*/ 2733472 h 4823252"/>
                      <a:gd name="connsiteX4" fmla="*/ 5008218 w 6174281"/>
                      <a:gd name="connsiteY4" fmla="*/ 1116957 h 4823252"/>
                      <a:gd name="connsiteX5" fmla="*/ 6174281 w 6174281"/>
                      <a:gd name="connsiteY5" fmla="*/ 4823252 h 482325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6174281" h="4823252">
                        <a:moveTo>
                          <a:pt x="0" y="0"/>
                        </a:moveTo>
                        <a:cubicBezTo>
                          <a:pt x="402383" y="271751"/>
                          <a:pt x="600453" y="4206169"/>
                          <a:pt x="1155018" y="4118499"/>
                        </a:cubicBezTo>
                        <a:cubicBezTo>
                          <a:pt x="1709583" y="4030829"/>
                          <a:pt x="2757997" y="1535958"/>
                          <a:pt x="3103159" y="1537498"/>
                        </a:cubicBezTo>
                        <a:cubicBezTo>
                          <a:pt x="3448321" y="1539038"/>
                          <a:pt x="3723149" y="2738495"/>
                          <a:pt x="3988341" y="2733472"/>
                        </a:cubicBezTo>
                        <a:cubicBezTo>
                          <a:pt x="4253533" y="2728449"/>
                          <a:pt x="4670929" y="1040989"/>
                          <a:pt x="5008218" y="1116957"/>
                        </a:cubicBezTo>
                        <a:cubicBezTo>
                          <a:pt x="5678023" y="1192925"/>
                          <a:pt x="6007100" y="3909212"/>
                          <a:pt x="6174281" y="4823252"/>
                        </a:cubicBezTo>
                      </a:path>
                    </a:pathLst>
                  </a:custGeom>
                  <a:noFill/>
                  <a:ln w="25400">
                    <a:solidFill>
                      <a:schemeClr val="tx2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 sz="2000" dirty="0"/>
                  </a:p>
                </p:txBody>
              </p:sp>
              <p:sp>
                <p:nvSpPr>
                  <p:cNvPr id="104" name="Forme libre : forme 103">
                    <a:extLst>
                      <a:ext uri="{FF2B5EF4-FFF2-40B4-BE49-F238E27FC236}">
                        <a16:creationId xmlns:a16="http://schemas.microsoft.com/office/drawing/2014/main" id="{EBA52216-34B7-D791-9BFE-6783D515F103}"/>
                      </a:ext>
                    </a:extLst>
                  </p:cNvPr>
                  <p:cNvSpPr/>
                  <p:nvPr/>
                </p:nvSpPr>
                <p:spPr>
                  <a:xfrm>
                    <a:off x="977513" y="2525675"/>
                    <a:ext cx="7723762" cy="3663817"/>
                  </a:xfrm>
                  <a:custGeom>
                    <a:avLst/>
                    <a:gdLst>
                      <a:gd name="connsiteX0" fmla="*/ 0 w 7704306"/>
                      <a:gd name="connsiteY0" fmla="*/ 3496898 h 4051375"/>
                      <a:gd name="connsiteX1" fmla="*/ 1167319 w 7704306"/>
                      <a:gd name="connsiteY1" fmla="*/ 3389894 h 4051375"/>
                      <a:gd name="connsiteX2" fmla="*/ 3346315 w 7704306"/>
                      <a:gd name="connsiteY2" fmla="*/ 1045528 h 4051375"/>
                      <a:gd name="connsiteX3" fmla="*/ 4980562 w 7704306"/>
                      <a:gd name="connsiteY3" fmla="*/ 82490 h 4051375"/>
                      <a:gd name="connsiteX4" fmla="*/ 6605081 w 7704306"/>
                      <a:gd name="connsiteY4" fmla="*/ 500779 h 4051375"/>
                      <a:gd name="connsiteX5" fmla="*/ 7704306 w 7704306"/>
                      <a:gd name="connsiteY5" fmla="*/ 4051375 h 4051375"/>
                      <a:gd name="connsiteX6" fmla="*/ 7704306 w 7704306"/>
                      <a:gd name="connsiteY6" fmla="*/ 4051375 h 4051375"/>
                      <a:gd name="connsiteX7" fmla="*/ 7704306 w 7704306"/>
                      <a:gd name="connsiteY7" fmla="*/ 4051375 h 4051375"/>
                      <a:gd name="connsiteX8" fmla="*/ 7704306 w 7704306"/>
                      <a:gd name="connsiteY8" fmla="*/ 4051375 h 4051375"/>
                      <a:gd name="connsiteX0" fmla="*/ 0 w 7743217"/>
                      <a:gd name="connsiteY0" fmla="*/ 3496898 h 4051375"/>
                      <a:gd name="connsiteX1" fmla="*/ 1206230 w 7743217"/>
                      <a:gd name="connsiteY1" fmla="*/ 3389894 h 4051375"/>
                      <a:gd name="connsiteX2" fmla="*/ 3385226 w 7743217"/>
                      <a:gd name="connsiteY2" fmla="*/ 1045528 h 4051375"/>
                      <a:gd name="connsiteX3" fmla="*/ 5019473 w 7743217"/>
                      <a:gd name="connsiteY3" fmla="*/ 82490 h 4051375"/>
                      <a:gd name="connsiteX4" fmla="*/ 6643992 w 7743217"/>
                      <a:gd name="connsiteY4" fmla="*/ 500779 h 4051375"/>
                      <a:gd name="connsiteX5" fmla="*/ 7743217 w 7743217"/>
                      <a:gd name="connsiteY5" fmla="*/ 4051375 h 4051375"/>
                      <a:gd name="connsiteX6" fmla="*/ 7743217 w 7743217"/>
                      <a:gd name="connsiteY6" fmla="*/ 4051375 h 4051375"/>
                      <a:gd name="connsiteX7" fmla="*/ 7743217 w 7743217"/>
                      <a:gd name="connsiteY7" fmla="*/ 4051375 h 4051375"/>
                      <a:gd name="connsiteX8" fmla="*/ 7743217 w 7743217"/>
                      <a:gd name="connsiteY8" fmla="*/ 4051375 h 4051375"/>
                      <a:gd name="connsiteX0" fmla="*/ 0 w 7743217"/>
                      <a:gd name="connsiteY0" fmla="*/ 3496898 h 4051375"/>
                      <a:gd name="connsiteX1" fmla="*/ 1206230 w 7743217"/>
                      <a:gd name="connsiteY1" fmla="*/ 3389894 h 4051375"/>
                      <a:gd name="connsiteX2" fmla="*/ 3385226 w 7743217"/>
                      <a:gd name="connsiteY2" fmla="*/ 1045528 h 4051375"/>
                      <a:gd name="connsiteX3" fmla="*/ 5019473 w 7743217"/>
                      <a:gd name="connsiteY3" fmla="*/ 82490 h 4051375"/>
                      <a:gd name="connsiteX4" fmla="*/ 6643992 w 7743217"/>
                      <a:gd name="connsiteY4" fmla="*/ 500779 h 4051375"/>
                      <a:gd name="connsiteX5" fmla="*/ 7743217 w 7743217"/>
                      <a:gd name="connsiteY5" fmla="*/ 4051375 h 4051375"/>
                      <a:gd name="connsiteX6" fmla="*/ 7743217 w 7743217"/>
                      <a:gd name="connsiteY6" fmla="*/ 4051375 h 4051375"/>
                      <a:gd name="connsiteX7" fmla="*/ 7743217 w 7743217"/>
                      <a:gd name="connsiteY7" fmla="*/ 4051375 h 4051375"/>
                      <a:gd name="connsiteX8" fmla="*/ 7743217 w 7743217"/>
                      <a:gd name="connsiteY8" fmla="*/ 4051375 h 4051375"/>
                      <a:gd name="connsiteX0" fmla="*/ 0 w 7743217"/>
                      <a:gd name="connsiteY0" fmla="*/ 3496898 h 4051375"/>
                      <a:gd name="connsiteX1" fmla="*/ 1206230 w 7743217"/>
                      <a:gd name="connsiteY1" fmla="*/ 3389894 h 4051375"/>
                      <a:gd name="connsiteX2" fmla="*/ 3385226 w 7743217"/>
                      <a:gd name="connsiteY2" fmla="*/ 1045528 h 4051375"/>
                      <a:gd name="connsiteX3" fmla="*/ 5019473 w 7743217"/>
                      <a:gd name="connsiteY3" fmla="*/ 82490 h 4051375"/>
                      <a:gd name="connsiteX4" fmla="*/ 6643992 w 7743217"/>
                      <a:gd name="connsiteY4" fmla="*/ 500779 h 4051375"/>
                      <a:gd name="connsiteX5" fmla="*/ 7743217 w 7743217"/>
                      <a:gd name="connsiteY5" fmla="*/ 4051375 h 4051375"/>
                      <a:gd name="connsiteX6" fmla="*/ 7743217 w 7743217"/>
                      <a:gd name="connsiteY6" fmla="*/ 4051375 h 4051375"/>
                      <a:gd name="connsiteX7" fmla="*/ 7743217 w 7743217"/>
                      <a:gd name="connsiteY7" fmla="*/ 4051375 h 4051375"/>
                      <a:gd name="connsiteX8" fmla="*/ 7743217 w 7743217"/>
                      <a:gd name="connsiteY8" fmla="*/ 4051375 h 4051375"/>
                      <a:gd name="connsiteX0" fmla="*/ 0 w 7743217"/>
                      <a:gd name="connsiteY0" fmla="*/ 3496898 h 4051375"/>
                      <a:gd name="connsiteX1" fmla="*/ 1206230 w 7743217"/>
                      <a:gd name="connsiteY1" fmla="*/ 3389894 h 4051375"/>
                      <a:gd name="connsiteX2" fmla="*/ 3385226 w 7743217"/>
                      <a:gd name="connsiteY2" fmla="*/ 1045528 h 4051375"/>
                      <a:gd name="connsiteX3" fmla="*/ 5019473 w 7743217"/>
                      <a:gd name="connsiteY3" fmla="*/ 82490 h 4051375"/>
                      <a:gd name="connsiteX4" fmla="*/ 6643992 w 7743217"/>
                      <a:gd name="connsiteY4" fmla="*/ 500779 h 4051375"/>
                      <a:gd name="connsiteX5" fmla="*/ 7743217 w 7743217"/>
                      <a:gd name="connsiteY5" fmla="*/ 4051375 h 4051375"/>
                      <a:gd name="connsiteX6" fmla="*/ 7743217 w 7743217"/>
                      <a:gd name="connsiteY6" fmla="*/ 4051375 h 4051375"/>
                      <a:gd name="connsiteX7" fmla="*/ 7743217 w 7743217"/>
                      <a:gd name="connsiteY7" fmla="*/ 4051375 h 4051375"/>
                      <a:gd name="connsiteX8" fmla="*/ 7743217 w 7743217"/>
                      <a:gd name="connsiteY8" fmla="*/ 4051375 h 4051375"/>
                      <a:gd name="connsiteX0" fmla="*/ 0 w 7743217"/>
                      <a:gd name="connsiteY0" fmla="*/ 3470452 h 4024929"/>
                      <a:gd name="connsiteX1" fmla="*/ 1206230 w 7743217"/>
                      <a:gd name="connsiteY1" fmla="*/ 3363448 h 4024929"/>
                      <a:gd name="connsiteX2" fmla="*/ 3560324 w 7743217"/>
                      <a:gd name="connsiteY2" fmla="*/ 649431 h 4024929"/>
                      <a:gd name="connsiteX3" fmla="*/ 5019473 w 7743217"/>
                      <a:gd name="connsiteY3" fmla="*/ 56044 h 4024929"/>
                      <a:gd name="connsiteX4" fmla="*/ 6643992 w 7743217"/>
                      <a:gd name="connsiteY4" fmla="*/ 474333 h 4024929"/>
                      <a:gd name="connsiteX5" fmla="*/ 7743217 w 7743217"/>
                      <a:gd name="connsiteY5" fmla="*/ 4024929 h 4024929"/>
                      <a:gd name="connsiteX6" fmla="*/ 7743217 w 7743217"/>
                      <a:gd name="connsiteY6" fmla="*/ 4024929 h 4024929"/>
                      <a:gd name="connsiteX7" fmla="*/ 7743217 w 7743217"/>
                      <a:gd name="connsiteY7" fmla="*/ 4024929 h 4024929"/>
                      <a:gd name="connsiteX8" fmla="*/ 7743217 w 7743217"/>
                      <a:gd name="connsiteY8" fmla="*/ 4024929 h 4024929"/>
                      <a:gd name="connsiteX0" fmla="*/ 0 w 7743217"/>
                      <a:gd name="connsiteY0" fmla="*/ 3466313 h 4020790"/>
                      <a:gd name="connsiteX1" fmla="*/ 1206230 w 7743217"/>
                      <a:gd name="connsiteY1" fmla="*/ 3359309 h 4020790"/>
                      <a:gd name="connsiteX2" fmla="*/ 3560324 w 7743217"/>
                      <a:gd name="connsiteY2" fmla="*/ 645292 h 4020790"/>
                      <a:gd name="connsiteX3" fmla="*/ 5019473 w 7743217"/>
                      <a:gd name="connsiteY3" fmla="*/ 51905 h 4020790"/>
                      <a:gd name="connsiteX4" fmla="*/ 6643992 w 7743217"/>
                      <a:gd name="connsiteY4" fmla="*/ 470194 h 4020790"/>
                      <a:gd name="connsiteX5" fmla="*/ 7743217 w 7743217"/>
                      <a:gd name="connsiteY5" fmla="*/ 4020790 h 4020790"/>
                      <a:gd name="connsiteX6" fmla="*/ 7743217 w 7743217"/>
                      <a:gd name="connsiteY6" fmla="*/ 4020790 h 4020790"/>
                      <a:gd name="connsiteX7" fmla="*/ 7743217 w 7743217"/>
                      <a:gd name="connsiteY7" fmla="*/ 4020790 h 4020790"/>
                      <a:gd name="connsiteX8" fmla="*/ 7743217 w 7743217"/>
                      <a:gd name="connsiteY8" fmla="*/ 4020790 h 4020790"/>
                      <a:gd name="connsiteX0" fmla="*/ 0 w 7743217"/>
                      <a:gd name="connsiteY0" fmla="*/ 3757777 h 4312254"/>
                      <a:gd name="connsiteX1" fmla="*/ 1206230 w 7743217"/>
                      <a:gd name="connsiteY1" fmla="*/ 3650773 h 4312254"/>
                      <a:gd name="connsiteX2" fmla="*/ 3560324 w 7743217"/>
                      <a:gd name="connsiteY2" fmla="*/ 936756 h 4312254"/>
                      <a:gd name="connsiteX3" fmla="*/ 4990290 w 7743217"/>
                      <a:gd name="connsiteY3" fmla="*/ 2901 h 4312254"/>
                      <a:gd name="connsiteX4" fmla="*/ 6643992 w 7743217"/>
                      <a:gd name="connsiteY4" fmla="*/ 761658 h 4312254"/>
                      <a:gd name="connsiteX5" fmla="*/ 7743217 w 7743217"/>
                      <a:gd name="connsiteY5" fmla="*/ 4312254 h 4312254"/>
                      <a:gd name="connsiteX6" fmla="*/ 7743217 w 7743217"/>
                      <a:gd name="connsiteY6" fmla="*/ 4312254 h 4312254"/>
                      <a:gd name="connsiteX7" fmla="*/ 7743217 w 7743217"/>
                      <a:gd name="connsiteY7" fmla="*/ 4312254 h 4312254"/>
                      <a:gd name="connsiteX8" fmla="*/ 7743217 w 7743217"/>
                      <a:gd name="connsiteY8" fmla="*/ 4312254 h 4312254"/>
                      <a:gd name="connsiteX0" fmla="*/ 0 w 7743217"/>
                      <a:gd name="connsiteY0" fmla="*/ 3755142 h 4309619"/>
                      <a:gd name="connsiteX1" fmla="*/ 1206230 w 7743217"/>
                      <a:gd name="connsiteY1" fmla="*/ 3648138 h 4309619"/>
                      <a:gd name="connsiteX2" fmla="*/ 3560324 w 7743217"/>
                      <a:gd name="connsiteY2" fmla="*/ 934121 h 4309619"/>
                      <a:gd name="connsiteX3" fmla="*/ 4990290 w 7743217"/>
                      <a:gd name="connsiteY3" fmla="*/ 266 h 4309619"/>
                      <a:gd name="connsiteX4" fmla="*/ 6439711 w 7743217"/>
                      <a:gd name="connsiteY4" fmla="*/ 885483 h 4309619"/>
                      <a:gd name="connsiteX5" fmla="*/ 7743217 w 7743217"/>
                      <a:gd name="connsiteY5" fmla="*/ 4309619 h 4309619"/>
                      <a:gd name="connsiteX6" fmla="*/ 7743217 w 7743217"/>
                      <a:gd name="connsiteY6" fmla="*/ 4309619 h 4309619"/>
                      <a:gd name="connsiteX7" fmla="*/ 7743217 w 7743217"/>
                      <a:gd name="connsiteY7" fmla="*/ 4309619 h 4309619"/>
                      <a:gd name="connsiteX8" fmla="*/ 7743217 w 7743217"/>
                      <a:gd name="connsiteY8" fmla="*/ 4309619 h 4309619"/>
                      <a:gd name="connsiteX0" fmla="*/ 0 w 7519481"/>
                      <a:gd name="connsiteY0" fmla="*/ 4017789 h 4309619"/>
                      <a:gd name="connsiteX1" fmla="*/ 982494 w 7519481"/>
                      <a:gd name="connsiteY1" fmla="*/ 3648138 h 4309619"/>
                      <a:gd name="connsiteX2" fmla="*/ 3336588 w 7519481"/>
                      <a:gd name="connsiteY2" fmla="*/ 934121 h 4309619"/>
                      <a:gd name="connsiteX3" fmla="*/ 4766554 w 7519481"/>
                      <a:gd name="connsiteY3" fmla="*/ 266 h 4309619"/>
                      <a:gd name="connsiteX4" fmla="*/ 6215975 w 7519481"/>
                      <a:gd name="connsiteY4" fmla="*/ 885483 h 4309619"/>
                      <a:gd name="connsiteX5" fmla="*/ 7519481 w 7519481"/>
                      <a:gd name="connsiteY5" fmla="*/ 4309619 h 4309619"/>
                      <a:gd name="connsiteX6" fmla="*/ 7519481 w 7519481"/>
                      <a:gd name="connsiteY6" fmla="*/ 4309619 h 4309619"/>
                      <a:gd name="connsiteX7" fmla="*/ 7519481 w 7519481"/>
                      <a:gd name="connsiteY7" fmla="*/ 4309619 h 4309619"/>
                      <a:gd name="connsiteX8" fmla="*/ 7519481 w 7519481"/>
                      <a:gd name="connsiteY8" fmla="*/ 4309619 h 4309619"/>
                      <a:gd name="connsiteX0" fmla="*/ 0 w 7519481"/>
                      <a:gd name="connsiteY0" fmla="*/ 4017789 h 4309619"/>
                      <a:gd name="connsiteX1" fmla="*/ 982494 w 7519481"/>
                      <a:gd name="connsiteY1" fmla="*/ 3648138 h 4309619"/>
                      <a:gd name="connsiteX2" fmla="*/ 3336588 w 7519481"/>
                      <a:gd name="connsiteY2" fmla="*/ 934121 h 4309619"/>
                      <a:gd name="connsiteX3" fmla="*/ 4766554 w 7519481"/>
                      <a:gd name="connsiteY3" fmla="*/ 266 h 4309619"/>
                      <a:gd name="connsiteX4" fmla="*/ 6215975 w 7519481"/>
                      <a:gd name="connsiteY4" fmla="*/ 885483 h 4309619"/>
                      <a:gd name="connsiteX5" fmla="*/ 7519481 w 7519481"/>
                      <a:gd name="connsiteY5" fmla="*/ 4309619 h 4309619"/>
                      <a:gd name="connsiteX6" fmla="*/ 7519481 w 7519481"/>
                      <a:gd name="connsiteY6" fmla="*/ 4309619 h 4309619"/>
                      <a:gd name="connsiteX7" fmla="*/ 7519481 w 7519481"/>
                      <a:gd name="connsiteY7" fmla="*/ 4309619 h 4309619"/>
                      <a:gd name="connsiteX8" fmla="*/ 7519481 w 7519481"/>
                      <a:gd name="connsiteY8" fmla="*/ 4309619 h 4309619"/>
                      <a:gd name="connsiteX0" fmla="*/ 0 w 7519481"/>
                      <a:gd name="connsiteY0" fmla="*/ 4017789 h 4309619"/>
                      <a:gd name="connsiteX1" fmla="*/ 1391056 w 7519481"/>
                      <a:gd name="connsiteY1" fmla="*/ 3171482 h 4309619"/>
                      <a:gd name="connsiteX2" fmla="*/ 3336588 w 7519481"/>
                      <a:gd name="connsiteY2" fmla="*/ 934121 h 4309619"/>
                      <a:gd name="connsiteX3" fmla="*/ 4766554 w 7519481"/>
                      <a:gd name="connsiteY3" fmla="*/ 266 h 4309619"/>
                      <a:gd name="connsiteX4" fmla="*/ 6215975 w 7519481"/>
                      <a:gd name="connsiteY4" fmla="*/ 885483 h 4309619"/>
                      <a:gd name="connsiteX5" fmla="*/ 7519481 w 7519481"/>
                      <a:gd name="connsiteY5" fmla="*/ 4309619 h 4309619"/>
                      <a:gd name="connsiteX6" fmla="*/ 7519481 w 7519481"/>
                      <a:gd name="connsiteY6" fmla="*/ 4309619 h 4309619"/>
                      <a:gd name="connsiteX7" fmla="*/ 7519481 w 7519481"/>
                      <a:gd name="connsiteY7" fmla="*/ 4309619 h 4309619"/>
                      <a:gd name="connsiteX8" fmla="*/ 7519481 w 7519481"/>
                      <a:gd name="connsiteY8" fmla="*/ 4309619 h 4309619"/>
                      <a:gd name="connsiteX0" fmla="*/ 0 w 7519481"/>
                      <a:gd name="connsiteY0" fmla="*/ 4017789 h 4309619"/>
                      <a:gd name="connsiteX1" fmla="*/ 1391056 w 7519481"/>
                      <a:gd name="connsiteY1" fmla="*/ 3171482 h 4309619"/>
                      <a:gd name="connsiteX2" fmla="*/ 3336588 w 7519481"/>
                      <a:gd name="connsiteY2" fmla="*/ 934121 h 4309619"/>
                      <a:gd name="connsiteX3" fmla="*/ 4766554 w 7519481"/>
                      <a:gd name="connsiteY3" fmla="*/ 266 h 4309619"/>
                      <a:gd name="connsiteX4" fmla="*/ 6215975 w 7519481"/>
                      <a:gd name="connsiteY4" fmla="*/ 885483 h 4309619"/>
                      <a:gd name="connsiteX5" fmla="*/ 7519481 w 7519481"/>
                      <a:gd name="connsiteY5" fmla="*/ 4309619 h 4309619"/>
                      <a:gd name="connsiteX6" fmla="*/ 7519481 w 7519481"/>
                      <a:gd name="connsiteY6" fmla="*/ 4309619 h 4309619"/>
                      <a:gd name="connsiteX7" fmla="*/ 7519481 w 7519481"/>
                      <a:gd name="connsiteY7" fmla="*/ 4309619 h 4309619"/>
                      <a:gd name="connsiteX8" fmla="*/ 7519481 w 7519481"/>
                      <a:gd name="connsiteY8" fmla="*/ 4309619 h 4309619"/>
                      <a:gd name="connsiteX0" fmla="*/ 0 w 7519481"/>
                      <a:gd name="connsiteY0" fmla="*/ 4017789 h 4309619"/>
                      <a:gd name="connsiteX1" fmla="*/ 1653703 w 7519481"/>
                      <a:gd name="connsiteY1" fmla="*/ 3190937 h 4309619"/>
                      <a:gd name="connsiteX2" fmla="*/ 3336588 w 7519481"/>
                      <a:gd name="connsiteY2" fmla="*/ 934121 h 4309619"/>
                      <a:gd name="connsiteX3" fmla="*/ 4766554 w 7519481"/>
                      <a:gd name="connsiteY3" fmla="*/ 266 h 4309619"/>
                      <a:gd name="connsiteX4" fmla="*/ 6215975 w 7519481"/>
                      <a:gd name="connsiteY4" fmla="*/ 885483 h 4309619"/>
                      <a:gd name="connsiteX5" fmla="*/ 7519481 w 7519481"/>
                      <a:gd name="connsiteY5" fmla="*/ 4309619 h 4309619"/>
                      <a:gd name="connsiteX6" fmla="*/ 7519481 w 7519481"/>
                      <a:gd name="connsiteY6" fmla="*/ 4309619 h 4309619"/>
                      <a:gd name="connsiteX7" fmla="*/ 7519481 w 7519481"/>
                      <a:gd name="connsiteY7" fmla="*/ 4309619 h 4309619"/>
                      <a:gd name="connsiteX8" fmla="*/ 7519481 w 7519481"/>
                      <a:gd name="connsiteY8" fmla="*/ 4309619 h 4309619"/>
                      <a:gd name="connsiteX0" fmla="*/ 0 w 7519481"/>
                      <a:gd name="connsiteY0" fmla="*/ 4017789 h 4309619"/>
                      <a:gd name="connsiteX1" fmla="*/ 1653703 w 7519481"/>
                      <a:gd name="connsiteY1" fmla="*/ 3190937 h 4309619"/>
                      <a:gd name="connsiteX2" fmla="*/ 3900792 w 7519481"/>
                      <a:gd name="connsiteY2" fmla="*/ 934121 h 4309619"/>
                      <a:gd name="connsiteX3" fmla="*/ 4766554 w 7519481"/>
                      <a:gd name="connsiteY3" fmla="*/ 266 h 4309619"/>
                      <a:gd name="connsiteX4" fmla="*/ 6215975 w 7519481"/>
                      <a:gd name="connsiteY4" fmla="*/ 885483 h 4309619"/>
                      <a:gd name="connsiteX5" fmla="*/ 7519481 w 7519481"/>
                      <a:gd name="connsiteY5" fmla="*/ 4309619 h 4309619"/>
                      <a:gd name="connsiteX6" fmla="*/ 7519481 w 7519481"/>
                      <a:gd name="connsiteY6" fmla="*/ 4309619 h 4309619"/>
                      <a:gd name="connsiteX7" fmla="*/ 7519481 w 7519481"/>
                      <a:gd name="connsiteY7" fmla="*/ 4309619 h 4309619"/>
                      <a:gd name="connsiteX8" fmla="*/ 7519481 w 7519481"/>
                      <a:gd name="connsiteY8" fmla="*/ 4309619 h 4309619"/>
                      <a:gd name="connsiteX0" fmla="*/ 0 w 7519481"/>
                      <a:gd name="connsiteY0" fmla="*/ 4017523 h 4309353"/>
                      <a:gd name="connsiteX1" fmla="*/ 1653703 w 7519481"/>
                      <a:gd name="connsiteY1" fmla="*/ 3190671 h 4309353"/>
                      <a:gd name="connsiteX2" fmla="*/ 3560324 w 7519481"/>
                      <a:gd name="connsiteY2" fmla="*/ 885217 h 4309353"/>
                      <a:gd name="connsiteX3" fmla="*/ 4766554 w 7519481"/>
                      <a:gd name="connsiteY3" fmla="*/ 0 h 4309353"/>
                      <a:gd name="connsiteX4" fmla="*/ 6215975 w 7519481"/>
                      <a:gd name="connsiteY4" fmla="*/ 885217 h 4309353"/>
                      <a:gd name="connsiteX5" fmla="*/ 7519481 w 7519481"/>
                      <a:gd name="connsiteY5" fmla="*/ 4309353 h 4309353"/>
                      <a:gd name="connsiteX6" fmla="*/ 7519481 w 7519481"/>
                      <a:gd name="connsiteY6" fmla="*/ 4309353 h 4309353"/>
                      <a:gd name="connsiteX7" fmla="*/ 7519481 w 7519481"/>
                      <a:gd name="connsiteY7" fmla="*/ 4309353 h 4309353"/>
                      <a:gd name="connsiteX8" fmla="*/ 7519481 w 7519481"/>
                      <a:gd name="connsiteY8" fmla="*/ 4309353 h 4309353"/>
                      <a:gd name="connsiteX0" fmla="*/ 0 w 7519481"/>
                      <a:gd name="connsiteY0" fmla="*/ 3510658 h 3802488"/>
                      <a:gd name="connsiteX1" fmla="*/ 1653703 w 7519481"/>
                      <a:gd name="connsiteY1" fmla="*/ 2683806 h 3802488"/>
                      <a:gd name="connsiteX2" fmla="*/ 3560324 w 7519481"/>
                      <a:gd name="connsiteY2" fmla="*/ 378352 h 3802488"/>
                      <a:gd name="connsiteX3" fmla="*/ 4970835 w 7519481"/>
                      <a:gd name="connsiteY3" fmla="*/ 86522 h 3802488"/>
                      <a:gd name="connsiteX4" fmla="*/ 6215975 w 7519481"/>
                      <a:gd name="connsiteY4" fmla="*/ 378352 h 3802488"/>
                      <a:gd name="connsiteX5" fmla="*/ 7519481 w 7519481"/>
                      <a:gd name="connsiteY5" fmla="*/ 3802488 h 3802488"/>
                      <a:gd name="connsiteX6" fmla="*/ 7519481 w 7519481"/>
                      <a:gd name="connsiteY6" fmla="*/ 3802488 h 3802488"/>
                      <a:gd name="connsiteX7" fmla="*/ 7519481 w 7519481"/>
                      <a:gd name="connsiteY7" fmla="*/ 3802488 h 3802488"/>
                      <a:gd name="connsiteX8" fmla="*/ 7519481 w 7519481"/>
                      <a:gd name="connsiteY8" fmla="*/ 3802488 h 3802488"/>
                      <a:gd name="connsiteX0" fmla="*/ 0 w 7519481"/>
                      <a:gd name="connsiteY0" fmla="*/ 3534285 h 3826115"/>
                      <a:gd name="connsiteX1" fmla="*/ 1653703 w 7519481"/>
                      <a:gd name="connsiteY1" fmla="*/ 2707433 h 3826115"/>
                      <a:gd name="connsiteX2" fmla="*/ 3715966 w 7519481"/>
                      <a:gd name="connsiteY2" fmla="*/ 781358 h 3826115"/>
                      <a:gd name="connsiteX3" fmla="*/ 4970835 w 7519481"/>
                      <a:gd name="connsiteY3" fmla="*/ 110149 h 3826115"/>
                      <a:gd name="connsiteX4" fmla="*/ 6215975 w 7519481"/>
                      <a:gd name="connsiteY4" fmla="*/ 401979 h 3826115"/>
                      <a:gd name="connsiteX5" fmla="*/ 7519481 w 7519481"/>
                      <a:gd name="connsiteY5" fmla="*/ 3826115 h 3826115"/>
                      <a:gd name="connsiteX6" fmla="*/ 7519481 w 7519481"/>
                      <a:gd name="connsiteY6" fmla="*/ 3826115 h 3826115"/>
                      <a:gd name="connsiteX7" fmla="*/ 7519481 w 7519481"/>
                      <a:gd name="connsiteY7" fmla="*/ 3826115 h 3826115"/>
                      <a:gd name="connsiteX8" fmla="*/ 7519481 w 7519481"/>
                      <a:gd name="connsiteY8" fmla="*/ 3826115 h 3826115"/>
                      <a:gd name="connsiteX0" fmla="*/ 0 w 7519481"/>
                      <a:gd name="connsiteY0" fmla="*/ 3534285 h 3826115"/>
                      <a:gd name="connsiteX1" fmla="*/ 1887167 w 7519481"/>
                      <a:gd name="connsiteY1" fmla="*/ 2950624 h 3826115"/>
                      <a:gd name="connsiteX2" fmla="*/ 3715966 w 7519481"/>
                      <a:gd name="connsiteY2" fmla="*/ 781358 h 3826115"/>
                      <a:gd name="connsiteX3" fmla="*/ 4970835 w 7519481"/>
                      <a:gd name="connsiteY3" fmla="*/ 110149 h 3826115"/>
                      <a:gd name="connsiteX4" fmla="*/ 6215975 w 7519481"/>
                      <a:gd name="connsiteY4" fmla="*/ 401979 h 3826115"/>
                      <a:gd name="connsiteX5" fmla="*/ 7519481 w 7519481"/>
                      <a:gd name="connsiteY5" fmla="*/ 3826115 h 3826115"/>
                      <a:gd name="connsiteX6" fmla="*/ 7519481 w 7519481"/>
                      <a:gd name="connsiteY6" fmla="*/ 3826115 h 3826115"/>
                      <a:gd name="connsiteX7" fmla="*/ 7519481 w 7519481"/>
                      <a:gd name="connsiteY7" fmla="*/ 3826115 h 3826115"/>
                      <a:gd name="connsiteX8" fmla="*/ 7519481 w 7519481"/>
                      <a:gd name="connsiteY8" fmla="*/ 3826115 h 3826115"/>
                      <a:gd name="connsiteX0" fmla="*/ 0 w 7519481"/>
                      <a:gd name="connsiteY0" fmla="*/ 3431237 h 3723067"/>
                      <a:gd name="connsiteX1" fmla="*/ 1887167 w 7519481"/>
                      <a:gd name="connsiteY1" fmla="*/ 2847576 h 3723067"/>
                      <a:gd name="connsiteX2" fmla="*/ 3715966 w 7519481"/>
                      <a:gd name="connsiteY2" fmla="*/ 678310 h 3723067"/>
                      <a:gd name="connsiteX3" fmla="*/ 4970835 w 7519481"/>
                      <a:gd name="connsiteY3" fmla="*/ 7101 h 3723067"/>
                      <a:gd name="connsiteX4" fmla="*/ 6673175 w 7519481"/>
                      <a:gd name="connsiteY4" fmla="*/ 999322 h 3723067"/>
                      <a:gd name="connsiteX5" fmla="*/ 7519481 w 7519481"/>
                      <a:gd name="connsiteY5" fmla="*/ 3723067 h 3723067"/>
                      <a:gd name="connsiteX6" fmla="*/ 7519481 w 7519481"/>
                      <a:gd name="connsiteY6" fmla="*/ 3723067 h 3723067"/>
                      <a:gd name="connsiteX7" fmla="*/ 7519481 w 7519481"/>
                      <a:gd name="connsiteY7" fmla="*/ 3723067 h 3723067"/>
                      <a:gd name="connsiteX8" fmla="*/ 7519481 w 7519481"/>
                      <a:gd name="connsiteY8" fmla="*/ 3723067 h 3723067"/>
                      <a:gd name="connsiteX0" fmla="*/ 0 w 7519481"/>
                      <a:gd name="connsiteY0" fmla="*/ 3198541 h 3490371"/>
                      <a:gd name="connsiteX1" fmla="*/ 1887167 w 7519481"/>
                      <a:gd name="connsiteY1" fmla="*/ 2614880 h 3490371"/>
                      <a:gd name="connsiteX2" fmla="*/ 3715966 w 7519481"/>
                      <a:gd name="connsiteY2" fmla="*/ 445614 h 3490371"/>
                      <a:gd name="connsiteX3" fmla="*/ 5116750 w 7519481"/>
                      <a:gd name="connsiteY3" fmla="*/ 17597 h 3490371"/>
                      <a:gd name="connsiteX4" fmla="*/ 6673175 w 7519481"/>
                      <a:gd name="connsiteY4" fmla="*/ 766626 h 3490371"/>
                      <a:gd name="connsiteX5" fmla="*/ 7519481 w 7519481"/>
                      <a:gd name="connsiteY5" fmla="*/ 3490371 h 3490371"/>
                      <a:gd name="connsiteX6" fmla="*/ 7519481 w 7519481"/>
                      <a:gd name="connsiteY6" fmla="*/ 3490371 h 3490371"/>
                      <a:gd name="connsiteX7" fmla="*/ 7519481 w 7519481"/>
                      <a:gd name="connsiteY7" fmla="*/ 3490371 h 3490371"/>
                      <a:gd name="connsiteX8" fmla="*/ 7519481 w 7519481"/>
                      <a:gd name="connsiteY8" fmla="*/ 3490371 h 3490371"/>
                      <a:gd name="connsiteX0" fmla="*/ 0 w 7607030"/>
                      <a:gd name="connsiteY0" fmla="*/ 3198541 h 3490371"/>
                      <a:gd name="connsiteX1" fmla="*/ 1887167 w 7607030"/>
                      <a:gd name="connsiteY1" fmla="*/ 2614880 h 3490371"/>
                      <a:gd name="connsiteX2" fmla="*/ 3715966 w 7607030"/>
                      <a:gd name="connsiteY2" fmla="*/ 445614 h 3490371"/>
                      <a:gd name="connsiteX3" fmla="*/ 5116750 w 7607030"/>
                      <a:gd name="connsiteY3" fmla="*/ 17597 h 3490371"/>
                      <a:gd name="connsiteX4" fmla="*/ 6673175 w 7607030"/>
                      <a:gd name="connsiteY4" fmla="*/ 766626 h 3490371"/>
                      <a:gd name="connsiteX5" fmla="*/ 7519481 w 7607030"/>
                      <a:gd name="connsiteY5" fmla="*/ 3490371 h 3490371"/>
                      <a:gd name="connsiteX6" fmla="*/ 7519481 w 7607030"/>
                      <a:gd name="connsiteY6" fmla="*/ 3490371 h 3490371"/>
                      <a:gd name="connsiteX7" fmla="*/ 7519481 w 7607030"/>
                      <a:gd name="connsiteY7" fmla="*/ 3490371 h 3490371"/>
                      <a:gd name="connsiteX8" fmla="*/ 7607030 w 7607030"/>
                      <a:gd name="connsiteY8" fmla="*/ 3480643 h 3490371"/>
                      <a:gd name="connsiteX0" fmla="*/ 0 w 7538937"/>
                      <a:gd name="connsiteY0" fmla="*/ 3198541 h 3490371"/>
                      <a:gd name="connsiteX1" fmla="*/ 1887167 w 7538937"/>
                      <a:gd name="connsiteY1" fmla="*/ 2614880 h 3490371"/>
                      <a:gd name="connsiteX2" fmla="*/ 3715966 w 7538937"/>
                      <a:gd name="connsiteY2" fmla="*/ 445614 h 3490371"/>
                      <a:gd name="connsiteX3" fmla="*/ 5116750 w 7538937"/>
                      <a:gd name="connsiteY3" fmla="*/ 17597 h 3490371"/>
                      <a:gd name="connsiteX4" fmla="*/ 6673175 w 7538937"/>
                      <a:gd name="connsiteY4" fmla="*/ 766626 h 3490371"/>
                      <a:gd name="connsiteX5" fmla="*/ 7519481 w 7538937"/>
                      <a:gd name="connsiteY5" fmla="*/ 3490371 h 3490371"/>
                      <a:gd name="connsiteX6" fmla="*/ 7519481 w 7538937"/>
                      <a:gd name="connsiteY6" fmla="*/ 3490371 h 3490371"/>
                      <a:gd name="connsiteX7" fmla="*/ 7519481 w 7538937"/>
                      <a:gd name="connsiteY7" fmla="*/ 3490371 h 3490371"/>
                      <a:gd name="connsiteX8" fmla="*/ 7538937 w 7538937"/>
                      <a:gd name="connsiteY8" fmla="*/ 2653792 h 3490371"/>
                      <a:gd name="connsiteX0" fmla="*/ 0 w 7636213"/>
                      <a:gd name="connsiteY0" fmla="*/ 3198541 h 3490371"/>
                      <a:gd name="connsiteX1" fmla="*/ 1887167 w 7636213"/>
                      <a:gd name="connsiteY1" fmla="*/ 2614880 h 3490371"/>
                      <a:gd name="connsiteX2" fmla="*/ 3715966 w 7636213"/>
                      <a:gd name="connsiteY2" fmla="*/ 445614 h 3490371"/>
                      <a:gd name="connsiteX3" fmla="*/ 5116750 w 7636213"/>
                      <a:gd name="connsiteY3" fmla="*/ 17597 h 3490371"/>
                      <a:gd name="connsiteX4" fmla="*/ 6673175 w 7636213"/>
                      <a:gd name="connsiteY4" fmla="*/ 766626 h 3490371"/>
                      <a:gd name="connsiteX5" fmla="*/ 7519481 w 7636213"/>
                      <a:gd name="connsiteY5" fmla="*/ 3490371 h 3490371"/>
                      <a:gd name="connsiteX6" fmla="*/ 7519481 w 7636213"/>
                      <a:gd name="connsiteY6" fmla="*/ 3490371 h 3490371"/>
                      <a:gd name="connsiteX7" fmla="*/ 7636213 w 7636213"/>
                      <a:gd name="connsiteY7" fmla="*/ 3490371 h 3490371"/>
                      <a:gd name="connsiteX8" fmla="*/ 7538937 w 7636213"/>
                      <a:gd name="connsiteY8" fmla="*/ 2653792 h 3490371"/>
                      <a:gd name="connsiteX0" fmla="*/ 0 w 8540886"/>
                      <a:gd name="connsiteY0" fmla="*/ 3198541 h 3517031"/>
                      <a:gd name="connsiteX1" fmla="*/ 1887167 w 8540886"/>
                      <a:gd name="connsiteY1" fmla="*/ 2614880 h 3517031"/>
                      <a:gd name="connsiteX2" fmla="*/ 3715966 w 8540886"/>
                      <a:gd name="connsiteY2" fmla="*/ 445614 h 3517031"/>
                      <a:gd name="connsiteX3" fmla="*/ 5116750 w 8540886"/>
                      <a:gd name="connsiteY3" fmla="*/ 17597 h 3517031"/>
                      <a:gd name="connsiteX4" fmla="*/ 6673175 w 8540886"/>
                      <a:gd name="connsiteY4" fmla="*/ 766626 h 3517031"/>
                      <a:gd name="connsiteX5" fmla="*/ 7519481 w 8540886"/>
                      <a:gd name="connsiteY5" fmla="*/ 3490371 h 3517031"/>
                      <a:gd name="connsiteX6" fmla="*/ 7519481 w 8540886"/>
                      <a:gd name="connsiteY6" fmla="*/ 3490371 h 3517031"/>
                      <a:gd name="connsiteX7" fmla="*/ 7636213 w 8540886"/>
                      <a:gd name="connsiteY7" fmla="*/ 3490371 h 3517031"/>
                      <a:gd name="connsiteX8" fmla="*/ 8540886 w 8540886"/>
                      <a:gd name="connsiteY8" fmla="*/ 3130447 h 3517031"/>
                      <a:gd name="connsiteX0" fmla="*/ 0 w 7636213"/>
                      <a:gd name="connsiteY0" fmla="*/ 3198541 h 3517031"/>
                      <a:gd name="connsiteX1" fmla="*/ 1887167 w 7636213"/>
                      <a:gd name="connsiteY1" fmla="*/ 2614880 h 3517031"/>
                      <a:gd name="connsiteX2" fmla="*/ 3715966 w 7636213"/>
                      <a:gd name="connsiteY2" fmla="*/ 445614 h 3517031"/>
                      <a:gd name="connsiteX3" fmla="*/ 5116750 w 7636213"/>
                      <a:gd name="connsiteY3" fmla="*/ 17597 h 3517031"/>
                      <a:gd name="connsiteX4" fmla="*/ 6673175 w 7636213"/>
                      <a:gd name="connsiteY4" fmla="*/ 766626 h 3517031"/>
                      <a:gd name="connsiteX5" fmla="*/ 7519481 w 7636213"/>
                      <a:gd name="connsiteY5" fmla="*/ 3490371 h 3517031"/>
                      <a:gd name="connsiteX6" fmla="*/ 7519481 w 7636213"/>
                      <a:gd name="connsiteY6" fmla="*/ 3490371 h 3517031"/>
                      <a:gd name="connsiteX7" fmla="*/ 7636213 w 7636213"/>
                      <a:gd name="connsiteY7" fmla="*/ 3490371 h 3517031"/>
                      <a:gd name="connsiteX0" fmla="*/ 0 w 7519481"/>
                      <a:gd name="connsiteY0" fmla="*/ 3198541 h 3490371"/>
                      <a:gd name="connsiteX1" fmla="*/ 1887167 w 7519481"/>
                      <a:gd name="connsiteY1" fmla="*/ 2614880 h 3490371"/>
                      <a:gd name="connsiteX2" fmla="*/ 3715966 w 7519481"/>
                      <a:gd name="connsiteY2" fmla="*/ 445614 h 3490371"/>
                      <a:gd name="connsiteX3" fmla="*/ 5116750 w 7519481"/>
                      <a:gd name="connsiteY3" fmla="*/ 17597 h 3490371"/>
                      <a:gd name="connsiteX4" fmla="*/ 6673175 w 7519481"/>
                      <a:gd name="connsiteY4" fmla="*/ 766626 h 3490371"/>
                      <a:gd name="connsiteX5" fmla="*/ 7519481 w 7519481"/>
                      <a:gd name="connsiteY5" fmla="*/ 3490371 h 3490371"/>
                      <a:gd name="connsiteX6" fmla="*/ 7519481 w 7519481"/>
                      <a:gd name="connsiteY6" fmla="*/ 3490371 h 3490371"/>
                      <a:gd name="connsiteX0" fmla="*/ 0 w 7599659"/>
                      <a:gd name="connsiteY0" fmla="*/ 3198541 h 3692130"/>
                      <a:gd name="connsiteX1" fmla="*/ 1887167 w 7599659"/>
                      <a:gd name="connsiteY1" fmla="*/ 2614880 h 3692130"/>
                      <a:gd name="connsiteX2" fmla="*/ 3715966 w 7599659"/>
                      <a:gd name="connsiteY2" fmla="*/ 445614 h 3692130"/>
                      <a:gd name="connsiteX3" fmla="*/ 5116750 w 7599659"/>
                      <a:gd name="connsiteY3" fmla="*/ 17597 h 3692130"/>
                      <a:gd name="connsiteX4" fmla="*/ 6673175 w 7599659"/>
                      <a:gd name="connsiteY4" fmla="*/ 766626 h 3692130"/>
                      <a:gd name="connsiteX5" fmla="*/ 7519481 w 7599659"/>
                      <a:gd name="connsiteY5" fmla="*/ 3490371 h 3692130"/>
                      <a:gd name="connsiteX6" fmla="*/ 7577847 w 7599659"/>
                      <a:gd name="connsiteY6" fmla="*/ 3490371 h 3692130"/>
                      <a:gd name="connsiteX0" fmla="*/ 0 w 7519481"/>
                      <a:gd name="connsiteY0" fmla="*/ 3198541 h 3490371"/>
                      <a:gd name="connsiteX1" fmla="*/ 1887167 w 7519481"/>
                      <a:gd name="connsiteY1" fmla="*/ 2614880 h 3490371"/>
                      <a:gd name="connsiteX2" fmla="*/ 3715966 w 7519481"/>
                      <a:gd name="connsiteY2" fmla="*/ 445614 h 3490371"/>
                      <a:gd name="connsiteX3" fmla="*/ 5116750 w 7519481"/>
                      <a:gd name="connsiteY3" fmla="*/ 17597 h 3490371"/>
                      <a:gd name="connsiteX4" fmla="*/ 6673175 w 7519481"/>
                      <a:gd name="connsiteY4" fmla="*/ 766626 h 3490371"/>
                      <a:gd name="connsiteX5" fmla="*/ 7519481 w 7519481"/>
                      <a:gd name="connsiteY5" fmla="*/ 3490371 h 3490371"/>
                      <a:gd name="connsiteX0" fmla="*/ 0 w 7723762"/>
                      <a:gd name="connsiteY0" fmla="*/ 3198541 h 3801656"/>
                      <a:gd name="connsiteX1" fmla="*/ 1887167 w 7723762"/>
                      <a:gd name="connsiteY1" fmla="*/ 2614880 h 3801656"/>
                      <a:gd name="connsiteX2" fmla="*/ 3715966 w 7723762"/>
                      <a:gd name="connsiteY2" fmla="*/ 445614 h 3801656"/>
                      <a:gd name="connsiteX3" fmla="*/ 5116750 w 7723762"/>
                      <a:gd name="connsiteY3" fmla="*/ 17597 h 3801656"/>
                      <a:gd name="connsiteX4" fmla="*/ 6673175 w 7723762"/>
                      <a:gd name="connsiteY4" fmla="*/ 766626 h 3801656"/>
                      <a:gd name="connsiteX5" fmla="*/ 7723762 w 7723762"/>
                      <a:gd name="connsiteY5" fmla="*/ 3801656 h 3801656"/>
                      <a:gd name="connsiteX0" fmla="*/ 0 w 7723762"/>
                      <a:gd name="connsiteY0" fmla="*/ 3345773 h 3948888"/>
                      <a:gd name="connsiteX1" fmla="*/ 1887167 w 7723762"/>
                      <a:gd name="connsiteY1" fmla="*/ 2762112 h 3948888"/>
                      <a:gd name="connsiteX2" fmla="*/ 3715966 w 7723762"/>
                      <a:gd name="connsiteY2" fmla="*/ 592846 h 3948888"/>
                      <a:gd name="connsiteX3" fmla="*/ 5145933 w 7723762"/>
                      <a:gd name="connsiteY3" fmla="*/ 9186 h 3948888"/>
                      <a:gd name="connsiteX4" fmla="*/ 6673175 w 7723762"/>
                      <a:gd name="connsiteY4" fmla="*/ 913858 h 3948888"/>
                      <a:gd name="connsiteX5" fmla="*/ 7723762 w 7723762"/>
                      <a:gd name="connsiteY5" fmla="*/ 3948888 h 3948888"/>
                      <a:gd name="connsiteX0" fmla="*/ 0 w 7723762"/>
                      <a:gd name="connsiteY0" fmla="*/ 3348457 h 3951572"/>
                      <a:gd name="connsiteX1" fmla="*/ 1887167 w 7723762"/>
                      <a:gd name="connsiteY1" fmla="*/ 2764796 h 3951572"/>
                      <a:gd name="connsiteX2" fmla="*/ 3715966 w 7723762"/>
                      <a:gd name="connsiteY2" fmla="*/ 595530 h 3951572"/>
                      <a:gd name="connsiteX3" fmla="*/ 5145933 w 7723762"/>
                      <a:gd name="connsiteY3" fmla="*/ 11870 h 3951572"/>
                      <a:gd name="connsiteX4" fmla="*/ 6557428 w 7723762"/>
                      <a:gd name="connsiteY4" fmla="*/ 974416 h 3951572"/>
                      <a:gd name="connsiteX5" fmla="*/ 7723762 w 7723762"/>
                      <a:gd name="connsiteY5" fmla="*/ 3951572 h 3951572"/>
                      <a:gd name="connsiteX0" fmla="*/ 0 w 7723762"/>
                      <a:gd name="connsiteY0" fmla="*/ 3336591 h 3939706"/>
                      <a:gd name="connsiteX1" fmla="*/ 1887167 w 7723762"/>
                      <a:gd name="connsiteY1" fmla="*/ 2752930 h 3939706"/>
                      <a:gd name="connsiteX2" fmla="*/ 3588644 w 7723762"/>
                      <a:gd name="connsiteY2" fmla="*/ 954054 h 3939706"/>
                      <a:gd name="connsiteX3" fmla="*/ 5145933 w 7723762"/>
                      <a:gd name="connsiteY3" fmla="*/ 4 h 3939706"/>
                      <a:gd name="connsiteX4" fmla="*/ 6557428 w 7723762"/>
                      <a:gd name="connsiteY4" fmla="*/ 962550 h 3939706"/>
                      <a:gd name="connsiteX5" fmla="*/ 7723762 w 7723762"/>
                      <a:gd name="connsiteY5" fmla="*/ 3939706 h 3939706"/>
                      <a:gd name="connsiteX0" fmla="*/ 0 w 7723762"/>
                      <a:gd name="connsiteY0" fmla="*/ 3058801 h 3661916"/>
                      <a:gd name="connsiteX1" fmla="*/ 1887167 w 7723762"/>
                      <a:gd name="connsiteY1" fmla="*/ 2475140 h 3661916"/>
                      <a:gd name="connsiteX2" fmla="*/ 3588644 w 7723762"/>
                      <a:gd name="connsiteY2" fmla="*/ 676264 h 3661916"/>
                      <a:gd name="connsiteX3" fmla="*/ 4995462 w 7723762"/>
                      <a:gd name="connsiteY3" fmla="*/ 6 h 3661916"/>
                      <a:gd name="connsiteX4" fmla="*/ 6557428 w 7723762"/>
                      <a:gd name="connsiteY4" fmla="*/ 684760 h 3661916"/>
                      <a:gd name="connsiteX5" fmla="*/ 7723762 w 7723762"/>
                      <a:gd name="connsiteY5" fmla="*/ 3661916 h 3661916"/>
                      <a:gd name="connsiteX0" fmla="*/ 0 w 7723762"/>
                      <a:gd name="connsiteY0" fmla="*/ 3060702 h 3663817"/>
                      <a:gd name="connsiteX1" fmla="*/ 1887167 w 7723762"/>
                      <a:gd name="connsiteY1" fmla="*/ 2477041 h 3663817"/>
                      <a:gd name="connsiteX2" fmla="*/ 3588644 w 7723762"/>
                      <a:gd name="connsiteY2" fmla="*/ 678165 h 3663817"/>
                      <a:gd name="connsiteX3" fmla="*/ 4995462 w 7723762"/>
                      <a:gd name="connsiteY3" fmla="*/ 1907 h 3663817"/>
                      <a:gd name="connsiteX4" fmla="*/ 6476406 w 7723762"/>
                      <a:gd name="connsiteY4" fmla="*/ 848707 h 3663817"/>
                      <a:gd name="connsiteX5" fmla="*/ 7723762 w 7723762"/>
                      <a:gd name="connsiteY5" fmla="*/ 3663817 h 366381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7723762" h="3663817">
                        <a:moveTo>
                          <a:pt x="0" y="3060702"/>
                        </a:moveTo>
                        <a:cubicBezTo>
                          <a:pt x="421532" y="2919650"/>
                          <a:pt x="1289060" y="2874130"/>
                          <a:pt x="1887167" y="2477041"/>
                        </a:cubicBezTo>
                        <a:cubicBezTo>
                          <a:pt x="2485274" y="2079952"/>
                          <a:pt x="3070595" y="1090687"/>
                          <a:pt x="3588644" y="678165"/>
                        </a:cubicBezTo>
                        <a:cubicBezTo>
                          <a:pt x="4106693" y="265643"/>
                          <a:pt x="4514168" y="-26517"/>
                          <a:pt x="4995462" y="1907"/>
                        </a:cubicBezTo>
                        <a:cubicBezTo>
                          <a:pt x="5476756" y="30331"/>
                          <a:pt x="6021689" y="238389"/>
                          <a:pt x="6476406" y="848707"/>
                        </a:cubicBezTo>
                        <a:cubicBezTo>
                          <a:pt x="6931123" y="1459025"/>
                          <a:pt x="7572983" y="3209860"/>
                          <a:pt x="7723762" y="3663817"/>
                        </a:cubicBezTo>
                      </a:path>
                    </a:pathLst>
                  </a:custGeom>
                  <a:noFill/>
                  <a:ln>
                    <a:solidFill>
                      <a:schemeClr val="accent1">
                        <a:shade val="50000"/>
                        <a:alpha val="25000"/>
                      </a:schemeClr>
                    </a:solidFill>
                    <a:prstDash val="dash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 dirty="0"/>
                  </a:p>
                </p:txBody>
              </p:sp>
              <p:sp>
                <p:nvSpPr>
                  <p:cNvPr id="105" name="Rectangle 104">
                    <a:extLst>
                      <a:ext uri="{FF2B5EF4-FFF2-40B4-BE49-F238E27FC236}">
                        <a16:creationId xmlns:a16="http://schemas.microsoft.com/office/drawing/2014/main" id="{40CCCF83-AE80-045E-7760-5BB1B24AE696}"/>
                      </a:ext>
                    </a:extLst>
                  </p:cNvPr>
                  <p:cNvSpPr/>
                  <p:nvPr/>
                </p:nvSpPr>
                <p:spPr>
                  <a:xfrm>
                    <a:off x="1266990" y="5758720"/>
                    <a:ext cx="184731" cy="369332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endParaRPr lang="fr-FR" dirty="0"/>
                  </a:p>
                </p:txBody>
              </p:sp>
              <p:sp>
                <p:nvSpPr>
                  <p:cNvPr id="106" name="Rectangle 105">
                    <a:extLst>
                      <a:ext uri="{FF2B5EF4-FFF2-40B4-BE49-F238E27FC236}">
                        <a16:creationId xmlns:a16="http://schemas.microsoft.com/office/drawing/2014/main" id="{BC28B8C7-66E5-BBD8-951B-BD8D389CBD6E}"/>
                      </a:ext>
                    </a:extLst>
                  </p:cNvPr>
                  <p:cNvSpPr/>
                  <p:nvPr/>
                </p:nvSpPr>
                <p:spPr>
                  <a:xfrm>
                    <a:off x="6247955" y="5723759"/>
                    <a:ext cx="184731" cy="369332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endParaRPr lang="fr-FR" dirty="0"/>
                  </a:p>
                </p:txBody>
              </p:sp>
            </p:grpSp>
            <p:pic>
              <p:nvPicPr>
                <p:cNvPr id="92" name="Image 91" descr="Une image contenant cercle, Graphique, rouge&#10;&#10;Description générée automatiquement">
                  <a:extLst>
                    <a:ext uri="{FF2B5EF4-FFF2-40B4-BE49-F238E27FC236}">
                      <a16:creationId xmlns:a16="http://schemas.microsoft.com/office/drawing/2014/main" id="{0BBD0DAD-8371-1554-B2D4-2978F7AAFEC0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60246" y="5623873"/>
                  <a:ext cx="634534" cy="623237"/>
                </a:xfrm>
                <a:prstGeom prst="rect">
                  <a:avLst/>
                </a:prstGeom>
              </p:spPr>
            </p:pic>
            <p:pic>
              <p:nvPicPr>
                <p:cNvPr id="93" name="Image 92" descr="Une image contenant cercle, rouge, Graphique&#10;&#10;Description générée automatiquement">
                  <a:extLst>
                    <a:ext uri="{FF2B5EF4-FFF2-40B4-BE49-F238E27FC236}">
                      <a16:creationId xmlns:a16="http://schemas.microsoft.com/office/drawing/2014/main" id="{767F9202-2812-14BC-CED3-165F9D38F6D1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2060824" y="5623873"/>
                  <a:ext cx="671996" cy="604118"/>
                </a:xfrm>
                <a:prstGeom prst="rect">
                  <a:avLst/>
                </a:prstGeom>
              </p:spPr>
            </p:pic>
            <p:pic>
              <p:nvPicPr>
                <p:cNvPr id="95" name="Image 94" descr="Une image contenant cercle, rouge, Graphique&#10;&#10;Description générée automatiquement">
                  <a:extLst>
                    <a:ext uri="{FF2B5EF4-FFF2-40B4-BE49-F238E27FC236}">
                      <a16:creationId xmlns:a16="http://schemas.microsoft.com/office/drawing/2014/main" id="{893A036C-BF08-C1F2-0DF9-91D95A0442D4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5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488489" y="5677875"/>
                  <a:ext cx="968971" cy="496113"/>
                </a:xfrm>
                <a:prstGeom prst="rect">
                  <a:avLst/>
                </a:prstGeom>
              </p:spPr>
            </p:pic>
            <p:pic>
              <p:nvPicPr>
                <p:cNvPr id="96" name="Image 95" descr="Une image contenant créativité&#10;&#10;Description générée automatiquement avec une confiance faible">
                  <a:extLst>
                    <a:ext uri="{FF2B5EF4-FFF2-40B4-BE49-F238E27FC236}">
                      <a16:creationId xmlns:a16="http://schemas.microsoft.com/office/drawing/2014/main" id="{CD7256E5-9CA7-2BCF-E337-1E944D803564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6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8430078" y="5664893"/>
                  <a:ext cx="1473806" cy="670181"/>
                </a:xfrm>
                <a:prstGeom prst="rect">
                  <a:avLst/>
                </a:prstGeom>
              </p:spPr>
            </p:pic>
          </p:grpSp>
          <p:sp>
            <p:nvSpPr>
              <p:cNvPr id="83" name="Rectangle 82">
                <a:extLst>
                  <a:ext uri="{FF2B5EF4-FFF2-40B4-BE49-F238E27FC236}">
                    <a16:creationId xmlns:a16="http://schemas.microsoft.com/office/drawing/2014/main" id="{B76E4940-9D0D-1928-B4DA-987325EA92D1}"/>
                  </a:ext>
                </a:extLst>
              </p:cNvPr>
              <p:cNvSpPr/>
              <p:nvPr/>
            </p:nvSpPr>
            <p:spPr>
              <a:xfrm>
                <a:off x="1352417" y="5731369"/>
                <a:ext cx="481222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fr-FR" dirty="0"/>
                  <a:t>1:1</a:t>
                </a:r>
              </a:p>
            </p:txBody>
          </p:sp>
          <p:sp>
            <p:nvSpPr>
              <p:cNvPr id="89" name="Rectangle 88">
                <a:extLst>
                  <a:ext uri="{FF2B5EF4-FFF2-40B4-BE49-F238E27FC236}">
                    <a16:creationId xmlns:a16="http://schemas.microsoft.com/office/drawing/2014/main" id="{3FB1B060-0DDE-6187-BCE8-24C62E3CF389}"/>
                  </a:ext>
                </a:extLst>
              </p:cNvPr>
              <p:cNvSpPr/>
              <p:nvPr/>
            </p:nvSpPr>
            <p:spPr>
              <a:xfrm>
                <a:off x="2738563" y="5777788"/>
                <a:ext cx="655949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fr-FR" dirty="0"/>
                  <a:t>1,3:1</a:t>
                </a:r>
              </a:p>
            </p:txBody>
          </p:sp>
          <p:sp>
            <p:nvSpPr>
              <p:cNvPr id="90" name="Rectangle 89">
                <a:extLst>
                  <a:ext uri="{FF2B5EF4-FFF2-40B4-BE49-F238E27FC236}">
                    <a16:creationId xmlns:a16="http://schemas.microsoft.com/office/drawing/2014/main" id="{D9DABC77-6DAE-94A7-EE9E-3BF45EABA4A6}"/>
                  </a:ext>
                </a:extLst>
              </p:cNvPr>
              <p:cNvSpPr/>
              <p:nvPr/>
            </p:nvSpPr>
            <p:spPr>
              <a:xfrm>
                <a:off x="6457460" y="5725423"/>
                <a:ext cx="481222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fr-FR" dirty="0"/>
                  <a:t>2:1</a:t>
                </a:r>
              </a:p>
            </p:txBody>
          </p:sp>
        </p:grpSp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id="{24FD40D4-3148-8E75-4676-9E14B5F8C3AA}"/>
                </a:ext>
              </a:extLst>
            </p:cNvPr>
            <p:cNvSpPr/>
            <p:nvPr/>
          </p:nvSpPr>
          <p:spPr>
            <a:xfrm>
              <a:off x="3752818" y="1841412"/>
              <a:ext cx="465371" cy="539453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cxnSp>
        <p:nvCxnSpPr>
          <p:cNvPr id="235" name="Connecteur droit 234">
            <a:extLst>
              <a:ext uri="{FF2B5EF4-FFF2-40B4-BE49-F238E27FC236}">
                <a16:creationId xmlns:a16="http://schemas.microsoft.com/office/drawing/2014/main" id="{49E50594-31B5-56BE-3088-F8372013415D}"/>
              </a:ext>
            </a:extLst>
          </p:cNvPr>
          <p:cNvCxnSpPr>
            <a:cxnSpLocks/>
          </p:cNvCxnSpPr>
          <p:nvPr/>
        </p:nvCxnSpPr>
        <p:spPr>
          <a:xfrm>
            <a:off x="2054119" y="894550"/>
            <a:ext cx="2222070" cy="0"/>
          </a:xfrm>
          <a:prstGeom prst="line">
            <a:avLst/>
          </a:prstGeom>
          <a:ln w="28575">
            <a:solidFill>
              <a:srgbClr val="00206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37" name="Connecteur droit avec flèche 236">
            <a:extLst>
              <a:ext uri="{FF2B5EF4-FFF2-40B4-BE49-F238E27FC236}">
                <a16:creationId xmlns:a16="http://schemas.microsoft.com/office/drawing/2014/main" id="{7517B411-40CA-2E2C-4B5B-EA7C339873AA}"/>
              </a:ext>
            </a:extLst>
          </p:cNvPr>
          <p:cNvCxnSpPr/>
          <p:nvPr/>
        </p:nvCxnSpPr>
        <p:spPr>
          <a:xfrm flipV="1">
            <a:off x="2043261" y="894550"/>
            <a:ext cx="0" cy="4829386"/>
          </a:xfrm>
          <a:prstGeom prst="straightConnector1">
            <a:avLst/>
          </a:prstGeom>
          <a:ln w="38100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0" name="ZoneTexte 239">
            <a:extLst>
              <a:ext uri="{FF2B5EF4-FFF2-40B4-BE49-F238E27FC236}">
                <a16:creationId xmlns:a16="http://schemas.microsoft.com/office/drawing/2014/main" id="{860620D3-9857-F1D0-B0B3-8E979C825BF7}"/>
              </a:ext>
            </a:extLst>
          </p:cNvPr>
          <p:cNvSpPr txBox="1"/>
          <p:nvPr/>
        </p:nvSpPr>
        <p:spPr>
          <a:xfrm>
            <a:off x="2112165" y="2194427"/>
            <a:ext cx="4122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>
                <a:solidFill>
                  <a:schemeClr val="accent6"/>
                </a:solidFill>
              </a:rPr>
              <a:t>Sn</a:t>
            </a:r>
          </a:p>
        </p:txBody>
      </p:sp>
      <p:sp>
        <p:nvSpPr>
          <p:cNvPr id="248" name="ZoneTexte 247">
            <a:extLst>
              <a:ext uri="{FF2B5EF4-FFF2-40B4-BE49-F238E27FC236}">
                <a16:creationId xmlns:a16="http://schemas.microsoft.com/office/drawing/2014/main" id="{DD4B469E-D8CA-965D-A029-5ED85BE858A8}"/>
              </a:ext>
            </a:extLst>
          </p:cNvPr>
          <p:cNvSpPr txBox="1"/>
          <p:nvPr/>
        </p:nvSpPr>
        <p:spPr>
          <a:xfrm>
            <a:off x="4314536" y="1874377"/>
            <a:ext cx="7209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>
                <a:solidFill>
                  <a:srgbClr val="002060"/>
                </a:solidFill>
              </a:rPr>
              <a:t>E</a:t>
            </a:r>
            <a:r>
              <a:rPr lang="fr-FR" baseline="-25000" dirty="0" err="1">
                <a:solidFill>
                  <a:srgbClr val="002060"/>
                </a:solidFill>
              </a:rPr>
              <a:t>proton</a:t>
            </a:r>
            <a:endParaRPr lang="fr-FR" dirty="0">
              <a:solidFill>
                <a:srgbClr val="002060"/>
              </a:solidFill>
            </a:endParaRPr>
          </a:p>
        </p:txBody>
      </p:sp>
      <p:cxnSp>
        <p:nvCxnSpPr>
          <p:cNvPr id="22" name="Connecteur droit avec flèche 21">
            <a:extLst>
              <a:ext uri="{FF2B5EF4-FFF2-40B4-BE49-F238E27FC236}">
                <a16:creationId xmlns:a16="http://schemas.microsoft.com/office/drawing/2014/main" id="{B05CB006-D1C6-673C-277B-7C74A1B4C826}"/>
              </a:ext>
            </a:extLst>
          </p:cNvPr>
          <p:cNvCxnSpPr>
            <a:cxnSpLocks/>
          </p:cNvCxnSpPr>
          <p:nvPr/>
        </p:nvCxnSpPr>
        <p:spPr>
          <a:xfrm>
            <a:off x="4112993" y="3006248"/>
            <a:ext cx="2306953" cy="0"/>
          </a:xfrm>
          <a:prstGeom prst="straightConnector1">
            <a:avLst/>
          </a:prstGeom>
          <a:ln>
            <a:solidFill>
              <a:schemeClr val="accent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Connecteur droit avec flèche 27">
            <a:extLst>
              <a:ext uri="{FF2B5EF4-FFF2-40B4-BE49-F238E27FC236}">
                <a16:creationId xmlns:a16="http://schemas.microsoft.com/office/drawing/2014/main" id="{92C2B580-DE66-6140-3D63-823F184013C0}"/>
              </a:ext>
            </a:extLst>
          </p:cNvPr>
          <p:cNvCxnSpPr/>
          <p:nvPr/>
        </p:nvCxnSpPr>
        <p:spPr>
          <a:xfrm>
            <a:off x="6829622" y="3022192"/>
            <a:ext cx="0" cy="14714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Connecteur droit avec flèche 28">
            <a:extLst>
              <a:ext uri="{FF2B5EF4-FFF2-40B4-BE49-F238E27FC236}">
                <a16:creationId xmlns:a16="http://schemas.microsoft.com/office/drawing/2014/main" id="{C3A033EF-821E-32E4-4461-73F3776516AE}"/>
              </a:ext>
            </a:extLst>
          </p:cNvPr>
          <p:cNvCxnSpPr>
            <a:cxnSpLocks/>
          </p:cNvCxnSpPr>
          <p:nvPr/>
        </p:nvCxnSpPr>
        <p:spPr>
          <a:xfrm>
            <a:off x="6829622" y="3134574"/>
            <a:ext cx="0" cy="14714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Connecteur droit avec flèche 32">
            <a:extLst>
              <a:ext uri="{FF2B5EF4-FFF2-40B4-BE49-F238E27FC236}">
                <a16:creationId xmlns:a16="http://schemas.microsoft.com/office/drawing/2014/main" id="{734CC998-28BA-731F-8A8F-E38289AEEF76}"/>
              </a:ext>
            </a:extLst>
          </p:cNvPr>
          <p:cNvCxnSpPr>
            <a:cxnSpLocks/>
          </p:cNvCxnSpPr>
          <p:nvPr/>
        </p:nvCxnSpPr>
        <p:spPr>
          <a:xfrm>
            <a:off x="6836979" y="3252853"/>
            <a:ext cx="0" cy="10527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Connecteur droit avec flèche 34">
            <a:extLst>
              <a:ext uri="{FF2B5EF4-FFF2-40B4-BE49-F238E27FC236}">
                <a16:creationId xmlns:a16="http://schemas.microsoft.com/office/drawing/2014/main" id="{D66F21C1-5B5C-6ACC-9637-154487BE41C6}"/>
              </a:ext>
            </a:extLst>
          </p:cNvPr>
          <p:cNvCxnSpPr>
            <a:cxnSpLocks/>
          </p:cNvCxnSpPr>
          <p:nvPr/>
        </p:nvCxnSpPr>
        <p:spPr>
          <a:xfrm>
            <a:off x="6819111" y="3380029"/>
            <a:ext cx="0" cy="46129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Connecteur droit avec flèche 37">
            <a:extLst>
              <a:ext uri="{FF2B5EF4-FFF2-40B4-BE49-F238E27FC236}">
                <a16:creationId xmlns:a16="http://schemas.microsoft.com/office/drawing/2014/main" id="{1484B528-DFBB-3FE0-8B2A-CCD8623E8ADC}"/>
              </a:ext>
            </a:extLst>
          </p:cNvPr>
          <p:cNvCxnSpPr>
            <a:cxnSpLocks/>
          </p:cNvCxnSpPr>
          <p:nvPr/>
        </p:nvCxnSpPr>
        <p:spPr>
          <a:xfrm>
            <a:off x="6885317" y="3366972"/>
            <a:ext cx="0" cy="52505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Connecteur droit avec flèche 43">
            <a:extLst>
              <a:ext uri="{FF2B5EF4-FFF2-40B4-BE49-F238E27FC236}">
                <a16:creationId xmlns:a16="http://schemas.microsoft.com/office/drawing/2014/main" id="{942C33C3-50BD-7C06-EB31-45636E73E797}"/>
              </a:ext>
            </a:extLst>
          </p:cNvPr>
          <p:cNvCxnSpPr>
            <a:cxnSpLocks/>
          </p:cNvCxnSpPr>
          <p:nvPr/>
        </p:nvCxnSpPr>
        <p:spPr>
          <a:xfrm>
            <a:off x="4104678" y="2853226"/>
            <a:ext cx="2919154" cy="0"/>
          </a:xfrm>
          <a:prstGeom prst="straightConnector1">
            <a:avLst/>
          </a:prstGeom>
          <a:ln>
            <a:solidFill>
              <a:schemeClr val="accent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Connecteur droit avec flèche 45">
            <a:extLst>
              <a:ext uri="{FF2B5EF4-FFF2-40B4-BE49-F238E27FC236}">
                <a16:creationId xmlns:a16="http://schemas.microsoft.com/office/drawing/2014/main" id="{EE78B656-C3D6-282F-511D-74DD5E33DE59}"/>
              </a:ext>
            </a:extLst>
          </p:cNvPr>
          <p:cNvCxnSpPr/>
          <p:nvPr/>
        </p:nvCxnSpPr>
        <p:spPr>
          <a:xfrm>
            <a:off x="7209045" y="2859288"/>
            <a:ext cx="0" cy="14714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Connecteur droit avec flèche 46">
            <a:extLst>
              <a:ext uri="{FF2B5EF4-FFF2-40B4-BE49-F238E27FC236}">
                <a16:creationId xmlns:a16="http://schemas.microsoft.com/office/drawing/2014/main" id="{B4A9272B-7ADD-0EAA-80B4-B2A3E2BCCD14}"/>
              </a:ext>
            </a:extLst>
          </p:cNvPr>
          <p:cNvCxnSpPr>
            <a:cxnSpLocks/>
          </p:cNvCxnSpPr>
          <p:nvPr/>
        </p:nvCxnSpPr>
        <p:spPr>
          <a:xfrm>
            <a:off x="7209045" y="2996894"/>
            <a:ext cx="0" cy="14714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Connecteur droit avec flèche 47">
            <a:extLst>
              <a:ext uri="{FF2B5EF4-FFF2-40B4-BE49-F238E27FC236}">
                <a16:creationId xmlns:a16="http://schemas.microsoft.com/office/drawing/2014/main" id="{469CFD2C-2AD2-B6BC-54E3-B85C78A6C918}"/>
              </a:ext>
            </a:extLst>
          </p:cNvPr>
          <p:cNvCxnSpPr>
            <a:cxnSpLocks/>
          </p:cNvCxnSpPr>
          <p:nvPr/>
        </p:nvCxnSpPr>
        <p:spPr>
          <a:xfrm>
            <a:off x="7216402" y="3127785"/>
            <a:ext cx="0" cy="10527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Connecteur droit avec flèche 48">
            <a:extLst>
              <a:ext uri="{FF2B5EF4-FFF2-40B4-BE49-F238E27FC236}">
                <a16:creationId xmlns:a16="http://schemas.microsoft.com/office/drawing/2014/main" id="{A8C4DF89-8CCB-3372-FB69-712853F97F31}"/>
              </a:ext>
            </a:extLst>
          </p:cNvPr>
          <p:cNvCxnSpPr>
            <a:cxnSpLocks/>
          </p:cNvCxnSpPr>
          <p:nvPr/>
        </p:nvCxnSpPr>
        <p:spPr>
          <a:xfrm>
            <a:off x="7124813" y="3239502"/>
            <a:ext cx="0" cy="49239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Connecteur droit avec flèche 55">
            <a:extLst>
              <a:ext uri="{FF2B5EF4-FFF2-40B4-BE49-F238E27FC236}">
                <a16:creationId xmlns:a16="http://schemas.microsoft.com/office/drawing/2014/main" id="{A6939AE2-98CA-6E60-08C3-675E60C2D079}"/>
              </a:ext>
            </a:extLst>
          </p:cNvPr>
          <p:cNvCxnSpPr/>
          <p:nvPr/>
        </p:nvCxnSpPr>
        <p:spPr>
          <a:xfrm>
            <a:off x="7033523" y="3579244"/>
            <a:ext cx="0" cy="14714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Connecteur droit avec flèche 56">
            <a:extLst>
              <a:ext uri="{FF2B5EF4-FFF2-40B4-BE49-F238E27FC236}">
                <a16:creationId xmlns:a16="http://schemas.microsoft.com/office/drawing/2014/main" id="{ED0D1F24-459C-8EBA-2453-264C5B3940F2}"/>
              </a:ext>
            </a:extLst>
          </p:cNvPr>
          <p:cNvCxnSpPr>
            <a:cxnSpLocks/>
          </p:cNvCxnSpPr>
          <p:nvPr/>
        </p:nvCxnSpPr>
        <p:spPr>
          <a:xfrm>
            <a:off x="7033523" y="3716850"/>
            <a:ext cx="0" cy="14714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Connecteur droit avec flèche 57">
            <a:extLst>
              <a:ext uri="{FF2B5EF4-FFF2-40B4-BE49-F238E27FC236}">
                <a16:creationId xmlns:a16="http://schemas.microsoft.com/office/drawing/2014/main" id="{964303CA-2204-0513-0A1F-FA1C32E97D9E}"/>
              </a:ext>
            </a:extLst>
          </p:cNvPr>
          <p:cNvCxnSpPr>
            <a:cxnSpLocks/>
          </p:cNvCxnSpPr>
          <p:nvPr/>
        </p:nvCxnSpPr>
        <p:spPr>
          <a:xfrm>
            <a:off x="7040880" y="3847741"/>
            <a:ext cx="0" cy="10527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Connecteur droit avec flèche 58">
            <a:extLst>
              <a:ext uri="{FF2B5EF4-FFF2-40B4-BE49-F238E27FC236}">
                <a16:creationId xmlns:a16="http://schemas.microsoft.com/office/drawing/2014/main" id="{7079A617-8EA3-43C7-5C07-61F8FE211A30}"/>
              </a:ext>
            </a:extLst>
          </p:cNvPr>
          <p:cNvCxnSpPr>
            <a:cxnSpLocks/>
          </p:cNvCxnSpPr>
          <p:nvPr/>
        </p:nvCxnSpPr>
        <p:spPr>
          <a:xfrm>
            <a:off x="7296131" y="3133250"/>
            <a:ext cx="0" cy="59313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Connecteur droit avec flèche 60">
            <a:extLst>
              <a:ext uri="{FF2B5EF4-FFF2-40B4-BE49-F238E27FC236}">
                <a16:creationId xmlns:a16="http://schemas.microsoft.com/office/drawing/2014/main" id="{3B0DC508-A07C-BAC5-3035-7B14C2AB657D}"/>
              </a:ext>
            </a:extLst>
          </p:cNvPr>
          <p:cNvCxnSpPr>
            <a:cxnSpLocks/>
          </p:cNvCxnSpPr>
          <p:nvPr/>
        </p:nvCxnSpPr>
        <p:spPr>
          <a:xfrm>
            <a:off x="6684130" y="3169333"/>
            <a:ext cx="0" cy="547517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Connecteur droit avec flèche 5">
            <a:extLst>
              <a:ext uri="{FF2B5EF4-FFF2-40B4-BE49-F238E27FC236}">
                <a16:creationId xmlns:a16="http://schemas.microsoft.com/office/drawing/2014/main" id="{D3A9A732-E37A-93E5-CF30-DA9035894C79}"/>
              </a:ext>
            </a:extLst>
          </p:cNvPr>
          <p:cNvCxnSpPr>
            <a:cxnSpLocks/>
          </p:cNvCxnSpPr>
          <p:nvPr/>
        </p:nvCxnSpPr>
        <p:spPr>
          <a:xfrm flipH="1">
            <a:off x="4106291" y="3923588"/>
            <a:ext cx="2899087" cy="577242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necteur droit avec flèche 7">
            <a:extLst>
              <a:ext uri="{FF2B5EF4-FFF2-40B4-BE49-F238E27FC236}">
                <a16:creationId xmlns:a16="http://schemas.microsoft.com/office/drawing/2014/main" id="{BB841F7A-9D50-23EB-D253-E4AFF999835B}"/>
              </a:ext>
            </a:extLst>
          </p:cNvPr>
          <p:cNvCxnSpPr>
            <a:cxnSpLocks/>
          </p:cNvCxnSpPr>
          <p:nvPr/>
        </p:nvCxnSpPr>
        <p:spPr>
          <a:xfrm flipH="1">
            <a:off x="4100067" y="3923588"/>
            <a:ext cx="2923599" cy="920715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necteur droit avec flèche 15">
            <a:extLst>
              <a:ext uri="{FF2B5EF4-FFF2-40B4-BE49-F238E27FC236}">
                <a16:creationId xmlns:a16="http://schemas.microsoft.com/office/drawing/2014/main" id="{B1E9A6BB-D2B5-B545-394A-F7F1D11D93BD}"/>
              </a:ext>
            </a:extLst>
          </p:cNvPr>
          <p:cNvCxnSpPr>
            <a:cxnSpLocks/>
          </p:cNvCxnSpPr>
          <p:nvPr/>
        </p:nvCxnSpPr>
        <p:spPr>
          <a:xfrm flipH="1">
            <a:off x="4112259" y="3975720"/>
            <a:ext cx="2807786" cy="1250273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ZoneTexte 17">
                <a:extLst>
                  <a:ext uri="{FF2B5EF4-FFF2-40B4-BE49-F238E27FC236}">
                    <a16:creationId xmlns:a16="http://schemas.microsoft.com/office/drawing/2014/main" id="{33A2CB68-6794-9B20-F0EA-0A6C2E7C88AA}"/>
                  </a:ext>
                </a:extLst>
              </p:cNvPr>
              <p:cNvSpPr txBox="1"/>
              <p:nvPr/>
            </p:nvSpPr>
            <p:spPr>
              <a:xfrm>
                <a:off x="5373919" y="4646159"/>
                <a:ext cx="179978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𝛾</m:t>
                      </m:r>
                      <m:r>
                        <a:rPr lang="fr-FR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fr-FR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𝑏𝑎𝑐𝑘</m:t>
                      </m:r>
                      <m:r>
                        <a:rPr lang="fr-FR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r>
                        <a:rPr lang="fr-FR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𝑑𝑒𝑐𝑎𝑦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18" name="ZoneTexte 17">
                <a:extLst>
                  <a:ext uri="{FF2B5EF4-FFF2-40B4-BE49-F238E27FC236}">
                    <a16:creationId xmlns:a16="http://schemas.microsoft.com/office/drawing/2014/main" id="{33A2CB68-6794-9B20-F0EA-0A6C2E7C88A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73919" y="4646159"/>
                <a:ext cx="1799788" cy="369332"/>
              </a:xfrm>
              <a:prstGeom prst="rect">
                <a:avLst/>
              </a:prstGeom>
              <a:blipFill>
                <a:blip r:embed="rId7"/>
                <a:stretch>
                  <a:fillRect b="-13115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ZoneTexte 19">
                <a:extLst>
                  <a:ext uri="{FF2B5EF4-FFF2-40B4-BE49-F238E27FC236}">
                    <a16:creationId xmlns:a16="http://schemas.microsoft.com/office/drawing/2014/main" id="{6B7F3103-437F-D568-DCF3-4CE7E635E3B8}"/>
                  </a:ext>
                </a:extLst>
              </p:cNvPr>
              <p:cNvSpPr txBox="1"/>
              <p:nvPr/>
            </p:nvSpPr>
            <p:spPr>
              <a:xfrm>
                <a:off x="7180883" y="4719536"/>
                <a:ext cx="1904432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fr-FR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𝐷𝑒𝑙𝑎𝑦𝑒𝑑</m:t>
                      </m:r>
                      <m:r>
                        <a:rPr lang="fr-FR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fr-FR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𝑓𝑖𝑠𝑠𝑖𝑜𝑛</m:t>
                      </m:r>
                      <m:r>
                        <a:rPr lang="fr-FR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fr-FR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20" name="ZoneTexte 19">
                <a:extLst>
                  <a:ext uri="{FF2B5EF4-FFF2-40B4-BE49-F238E27FC236}">
                    <a16:creationId xmlns:a16="http://schemas.microsoft.com/office/drawing/2014/main" id="{6B7F3103-437F-D568-DCF3-4CE7E635E3B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80883" y="4719536"/>
                <a:ext cx="1904432" cy="276999"/>
              </a:xfrm>
              <a:prstGeom prst="rect">
                <a:avLst/>
              </a:prstGeom>
              <a:blipFill>
                <a:blip r:embed="rId8"/>
                <a:stretch>
                  <a:fillRect l="-3846" t="-2174" r="-4167" b="-32609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ZoneTexte 25">
                <a:extLst>
                  <a:ext uri="{FF2B5EF4-FFF2-40B4-BE49-F238E27FC236}">
                    <a16:creationId xmlns:a16="http://schemas.microsoft.com/office/drawing/2014/main" id="{C0BF4BD5-E632-37AB-9DBD-BF0E4D5CD8DF}"/>
                  </a:ext>
                </a:extLst>
              </p:cNvPr>
              <p:cNvSpPr txBox="1"/>
              <p:nvPr/>
            </p:nvSpPr>
            <p:spPr>
              <a:xfrm>
                <a:off x="6400059" y="4223558"/>
                <a:ext cx="143026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𝜏</m:t>
                      </m:r>
                      <m:r>
                        <a:rPr lang="fr-FR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≈ 100 </m:t>
                      </m:r>
                      <m:r>
                        <a:rPr lang="fr-FR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𝑛𝑠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26" name="ZoneTexte 25">
                <a:extLst>
                  <a:ext uri="{FF2B5EF4-FFF2-40B4-BE49-F238E27FC236}">
                    <a16:creationId xmlns:a16="http://schemas.microsoft.com/office/drawing/2014/main" id="{C0BF4BD5-E632-37AB-9DBD-BF0E4D5CD8D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00059" y="4223558"/>
                <a:ext cx="1430263" cy="369332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0" name="ZoneTexte 49">
            <a:extLst>
              <a:ext uri="{FF2B5EF4-FFF2-40B4-BE49-F238E27FC236}">
                <a16:creationId xmlns:a16="http://schemas.microsoft.com/office/drawing/2014/main" id="{BFEE9D3A-2B3E-857A-4039-DFA5CD06BC35}"/>
              </a:ext>
            </a:extLst>
          </p:cNvPr>
          <p:cNvSpPr txBox="1"/>
          <p:nvPr/>
        </p:nvSpPr>
        <p:spPr>
          <a:xfrm>
            <a:off x="7261385" y="3826178"/>
            <a:ext cx="7264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0</a:t>
            </a:r>
            <a:r>
              <a:rPr lang="fr-FR" baseline="30000" dirty="0"/>
              <a:t>+</a:t>
            </a:r>
            <a:r>
              <a:rPr lang="fr-FR" baseline="-25000" dirty="0"/>
              <a:t>g.s. </a:t>
            </a:r>
            <a:r>
              <a:rPr lang="fr-FR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II</a:t>
            </a:r>
            <a:endParaRPr lang="fr-FR" baseline="30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51" name="Connecteur droit avec flèche 50">
            <a:extLst>
              <a:ext uri="{FF2B5EF4-FFF2-40B4-BE49-F238E27FC236}">
                <a16:creationId xmlns:a16="http://schemas.microsoft.com/office/drawing/2014/main" id="{7AA8D003-B5B6-0BA2-7ECC-0B26A812E9BC}"/>
              </a:ext>
            </a:extLst>
          </p:cNvPr>
          <p:cNvCxnSpPr>
            <a:cxnSpLocks/>
          </p:cNvCxnSpPr>
          <p:nvPr/>
        </p:nvCxnSpPr>
        <p:spPr>
          <a:xfrm>
            <a:off x="6969944" y="3963962"/>
            <a:ext cx="3417953" cy="1506054"/>
          </a:xfrm>
          <a:prstGeom prst="straightConnector1">
            <a:avLst/>
          </a:prstGeom>
          <a:ln w="63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Connecteur droit avec flèche 51">
            <a:extLst>
              <a:ext uri="{FF2B5EF4-FFF2-40B4-BE49-F238E27FC236}">
                <a16:creationId xmlns:a16="http://schemas.microsoft.com/office/drawing/2014/main" id="{2C774E6B-45E3-B15E-D41A-F77384F5D016}"/>
              </a:ext>
            </a:extLst>
          </p:cNvPr>
          <p:cNvCxnSpPr>
            <a:cxnSpLocks/>
          </p:cNvCxnSpPr>
          <p:nvPr/>
        </p:nvCxnSpPr>
        <p:spPr>
          <a:xfrm>
            <a:off x="4276189" y="894550"/>
            <a:ext cx="0" cy="1958676"/>
          </a:xfrm>
          <a:prstGeom prst="straightConnector1">
            <a:avLst/>
          </a:prstGeom>
          <a:ln w="28575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" name="Groupe 6">
            <a:extLst>
              <a:ext uri="{FF2B5EF4-FFF2-40B4-BE49-F238E27FC236}">
                <a16:creationId xmlns:a16="http://schemas.microsoft.com/office/drawing/2014/main" id="{D68D665F-CAB8-477B-AC42-0CDF6F7B970D}"/>
              </a:ext>
            </a:extLst>
          </p:cNvPr>
          <p:cNvGrpSpPr/>
          <p:nvPr/>
        </p:nvGrpSpPr>
        <p:grpSpPr>
          <a:xfrm>
            <a:off x="3793704" y="4479608"/>
            <a:ext cx="205753" cy="768386"/>
            <a:chOff x="3793704" y="4479608"/>
            <a:chExt cx="205753" cy="768386"/>
          </a:xfrm>
        </p:grpSpPr>
        <p:cxnSp>
          <p:nvCxnSpPr>
            <p:cNvPr id="11" name="Connecteur droit avec flèche 10">
              <a:extLst>
                <a:ext uri="{FF2B5EF4-FFF2-40B4-BE49-F238E27FC236}">
                  <a16:creationId xmlns:a16="http://schemas.microsoft.com/office/drawing/2014/main" id="{6C167AED-97FE-32C3-5527-5EB65444BFBA}"/>
                </a:ext>
              </a:extLst>
            </p:cNvPr>
            <p:cNvCxnSpPr/>
            <p:nvPr/>
          </p:nvCxnSpPr>
          <p:spPr>
            <a:xfrm>
              <a:off x="3793704" y="4479608"/>
              <a:ext cx="0" cy="33655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Connecteur droit avec flèche 11">
              <a:extLst>
                <a:ext uri="{FF2B5EF4-FFF2-40B4-BE49-F238E27FC236}">
                  <a16:creationId xmlns:a16="http://schemas.microsoft.com/office/drawing/2014/main" id="{D9FC9897-068C-183A-30EF-1CEFBD081548}"/>
                </a:ext>
              </a:extLst>
            </p:cNvPr>
            <p:cNvCxnSpPr>
              <a:cxnSpLocks/>
            </p:cNvCxnSpPr>
            <p:nvPr/>
          </p:nvCxnSpPr>
          <p:spPr>
            <a:xfrm>
              <a:off x="3929345" y="4502126"/>
              <a:ext cx="0" cy="549078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Connecteur droit avec flèche 13">
              <a:extLst>
                <a:ext uri="{FF2B5EF4-FFF2-40B4-BE49-F238E27FC236}">
                  <a16:creationId xmlns:a16="http://schemas.microsoft.com/office/drawing/2014/main" id="{D2D0828C-EB21-F07D-C9B9-D17B71BF30E9}"/>
                </a:ext>
              </a:extLst>
            </p:cNvPr>
            <p:cNvCxnSpPr>
              <a:cxnSpLocks/>
            </p:cNvCxnSpPr>
            <p:nvPr/>
          </p:nvCxnSpPr>
          <p:spPr>
            <a:xfrm>
              <a:off x="3793704" y="4734411"/>
              <a:ext cx="0" cy="104175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Connecteur droit avec flèche 16">
              <a:extLst>
                <a:ext uri="{FF2B5EF4-FFF2-40B4-BE49-F238E27FC236}">
                  <a16:creationId xmlns:a16="http://schemas.microsoft.com/office/drawing/2014/main" id="{391C10DA-6CF2-828D-3350-C53DD808D6E2}"/>
                </a:ext>
              </a:extLst>
            </p:cNvPr>
            <p:cNvCxnSpPr>
              <a:cxnSpLocks/>
            </p:cNvCxnSpPr>
            <p:nvPr/>
          </p:nvCxnSpPr>
          <p:spPr>
            <a:xfrm>
              <a:off x="3847057" y="4702650"/>
              <a:ext cx="0" cy="348554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Connecteur droit avec flèche 18">
              <a:extLst>
                <a:ext uri="{FF2B5EF4-FFF2-40B4-BE49-F238E27FC236}">
                  <a16:creationId xmlns:a16="http://schemas.microsoft.com/office/drawing/2014/main" id="{0C51FD85-AF1B-968E-B0F6-EAFD185D5551}"/>
                </a:ext>
              </a:extLst>
            </p:cNvPr>
            <p:cNvCxnSpPr>
              <a:cxnSpLocks/>
            </p:cNvCxnSpPr>
            <p:nvPr/>
          </p:nvCxnSpPr>
          <p:spPr>
            <a:xfrm>
              <a:off x="3793704" y="4838586"/>
              <a:ext cx="0" cy="212618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Connecteur droit avec flèche 23">
              <a:extLst>
                <a:ext uri="{FF2B5EF4-FFF2-40B4-BE49-F238E27FC236}">
                  <a16:creationId xmlns:a16="http://schemas.microsoft.com/office/drawing/2014/main" id="{106FE0E5-7AA6-5570-AB56-833182589F47}"/>
                </a:ext>
              </a:extLst>
            </p:cNvPr>
            <p:cNvCxnSpPr>
              <a:cxnSpLocks/>
            </p:cNvCxnSpPr>
            <p:nvPr/>
          </p:nvCxnSpPr>
          <p:spPr>
            <a:xfrm>
              <a:off x="3891199" y="4519498"/>
              <a:ext cx="0" cy="604704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Connecteur droit avec flèche 14">
              <a:extLst>
                <a:ext uri="{FF2B5EF4-FFF2-40B4-BE49-F238E27FC236}">
                  <a16:creationId xmlns:a16="http://schemas.microsoft.com/office/drawing/2014/main" id="{C136F57B-71D2-DF4E-73CC-F2794AC72764}"/>
                </a:ext>
              </a:extLst>
            </p:cNvPr>
            <p:cNvCxnSpPr>
              <a:cxnSpLocks/>
            </p:cNvCxnSpPr>
            <p:nvPr/>
          </p:nvCxnSpPr>
          <p:spPr>
            <a:xfrm>
              <a:off x="3999457" y="4512564"/>
              <a:ext cx="0" cy="326022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3" name="Connecteur droit avec flèche 152">
              <a:extLst>
                <a:ext uri="{FF2B5EF4-FFF2-40B4-BE49-F238E27FC236}">
                  <a16:creationId xmlns:a16="http://schemas.microsoft.com/office/drawing/2014/main" id="{D6E1EE23-E3EC-4B88-A045-F62A85120AEC}"/>
                </a:ext>
              </a:extLst>
            </p:cNvPr>
            <p:cNvCxnSpPr>
              <a:cxnSpLocks/>
            </p:cNvCxnSpPr>
            <p:nvPr/>
          </p:nvCxnSpPr>
          <p:spPr>
            <a:xfrm>
              <a:off x="3830694" y="5035376"/>
              <a:ext cx="0" cy="212618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4" name="Connecteur droit avec flèche 153">
              <a:extLst>
                <a:ext uri="{FF2B5EF4-FFF2-40B4-BE49-F238E27FC236}">
                  <a16:creationId xmlns:a16="http://schemas.microsoft.com/office/drawing/2014/main" id="{1E8A99E4-6E30-4122-A9AF-252FC1067767}"/>
                </a:ext>
              </a:extLst>
            </p:cNvPr>
            <p:cNvCxnSpPr>
              <a:cxnSpLocks/>
            </p:cNvCxnSpPr>
            <p:nvPr/>
          </p:nvCxnSpPr>
          <p:spPr>
            <a:xfrm>
              <a:off x="3946104" y="4990986"/>
              <a:ext cx="0" cy="212618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55" name="Rectangle 154">
            <a:extLst>
              <a:ext uri="{FF2B5EF4-FFF2-40B4-BE49-F238E27FC236}">
                <a16:creationId xmlns:a16="http://schemas.microsoft.com/office/drawing/2014/main" id="{B91AC02A-50E8-4840-AFF3-AEF4AAD9CD74}"/>
              </a:ext>
            </a:extLst>
          </p:cNvPr>
          <p:cNvSpPr/>
          <p:nvPr/>
        </p:nvSpPr>
        <p:spPr>
          <a:xfrm>
            <a:off x="2570151" y="2431819"/>
            <a:ext cx="6515164" cy="992967"/>
          </a:xfrm>
          <a:prstGeom prst="rect">
            <a:avLst/>
          </a:prstGeom>
          <a:solidFill>
            <a:srgbClr val="4472C4">
              <a:alpha val="30196"/>
            </a:srgbClr>
          </a:solidFill>
          <a:ln>
            <a:solidFill>
              <a:srgbClr val="172C51">
                <a:alpha val="25098"/>
              </a:srgb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6" name="ZoneTexte 155">
                <a:extLst>
                  <a:ext uri="{FF2B5EF4-FFF2-40B4-BE49-F238E27FC236}">
                    <a16:creationId xmlns:a16="http://schemas.microsoft.com/office/drawing/2014/main" id="{22EBFF26-DA7B-4A6D-9EBD-BC9A6753132F}"/>
                  </a:ext>
                </a:extLst>
              </p:cNvPr>
              <p:cNvSpPr txBox="1"/>
              <p:nvPr/>
            </p:nvSpPr>
            <p:spPr>
              <a:xfrm>
                <a:off x="7365229" y="3492223"/>
                <a:ext cx="324479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fr-FR" i="1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Prompt</m:t>
                      </m:r>
                      <m:r>
                        <m:rPr>
                          <m:nor/>
                        </m:rPr>
                        <a:rPr lang="fr-FR" i="1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fr-FR" i="1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electromagnetic</m:t>
                      </m:r>
                      <m:r>
                        <m:rPr>
                          <m:nor/>
                        </m:rPr>
                        <a:rPr lang="fr-FR" i="1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fr-FR" i="1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decay</m:t>
                      </m:r>
                    </m:oMath>
                  </m:oMathPara>
                </a14:m>
                <a:endParaRPr lang="fr-FR" i="1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156" name="ZoneTexte 155">
                <a:extLst>
                  <a:ext uri="{FF2B5EF4-FFF2-40B4-BE49-F238E27FC236}">
                    <a16:creationId xmlns:a16="http://schemas.microsoft.com/office/drawing/2014/main" id="{22EBFF26-DA7B-4A6D-9EBD-BC9A6753132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65229" y="3492223"/>
                <a:ext cx="3244799" cy="369332"/>
              </a:xfrm>
              <a:prstGeom prst="rect">
                <a:avLst/>
              </a:prstGeom>
              <a:blipFill>
                <a:blip r:embed="rId10"/>
                <a:stretch>
                  <a:fillRect b="-15000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57" name="Connecteur droit avec flèche 156">
            <a:extLst>
              <a:ext uri="{FF2B5EF4-FFF2-40B4-BE49-F238E27FC236}">
                <a16:creationId xmlns:a16="http://schemas.microsoft.com/office/drawing/2014/main" id="{FDB9D40D-47AD-4A5E-80E0-2304E8D39DE9}"/>
              </a:ext>
            </a:extLst>
          </p:cNvPr>
          <p:cNvCxnSpPr/>
          <p:nvPr/>
        </p:nvCxnSpPr>
        <p:spPr>
          <a:xfrm>
            <a:off x="1881007" y="2447852"/>
            <a:ext cx="0" cy="944386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8" name="ZoneTexte 157">
            <a:extLst>
              <a:ext uri="{FF2B5EF4-FFF2-40B4-BE49-F238E27FC236}">
                <a16:creationId xmlns:a16="http://schemas.microsoft.com/office/drawing/2014/main" id="{ADDC32E6-492D-47AD-BA6E-5F43A609A71A}"/>
              </a:ext>
            </a:extLst>
          </p:cNvPr>
          <p:cNvSpPr txBox="1"/>
          <p:nvPr/>
        </p:nvSpPr>
        <p:spPr>
          <a:xfrm>
            <a:off x="78975" y="2599474"/>
            <a:ext cx="180203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>
                <a:solidFill>
                  <a:srgbClr val="0070C0"/>
                </a:solidFill>
              </a:rPr>
              <a:t>Excitation range</a:t>
            </a:r>
          </a:p>
          <a:p>
            <a:r>
              <a:rPr lang="fr-FR" dirty="0">
                <a:solidFill>
                  <a:srgbClr val="0070C0"/>
                </a:solidFill>
              </a:rPr>
              <a:t>for fission </a:t>
            </a:r>
            <a:r>
              <a:rPr lang="fr-FR" dirty="0" err="1">
                <a:solidFill>
                  <a:srgbClr val="0070C0"/>
                </a:solidFill>
              </a:rPr>
              <a:t>isomer</a:t>
            </a:r>
            <a:endParaRPr lang="fr-FR" dirty="0">
              <a:solidFill>
                <a:srgbClr val="0070C0"/>
              </a:solidFill>
            </a:endParaRPr>
          </a:p>
        </p:txBody>
      </p:sp>
      <p:sp>
        <p:nvSpPr>
          <p:cNvPr id="159" name="Titre 1">
            <a:extLst>
              <a:ext uri="{FF2B5EF4-FFF2-40B4-BE49-F238E27FC236}">
                <a16:creationId xmlns:a16="http://schemas.microsoft.com/office/drawing/2014/main" id="{2DAB9AC9-2C8C-4441-B8DA-815E76A7B0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92388" y="169863"/>
            <a:ext cx="7916862" cy="488950"/>
          </a:xfrm>
        </p:spPr>
        <p:txBody>
          <a:bodyPr>
            <a:normAutofit/>
          </a:bodyPr>
          <a:lstStyle/>
          <a:p>
            <a:r>
              <a:rPr lang="fr-FR" dirty="0"/>
              <a:t>2. Crystal </a:t>
            </a:r>
            <a:r>
              <a:rPr lang="fr-FR" dirty="0" err="1"/>
              <a:t>ball</a:t>
            </a:r>
            <a:r>
              <a:rPr lang="fr-FR" dirty="0"/>
              <a:t> </a:t>
            </a:r>
            <a:r>
              <a:rPr lang="fr-FR" dirty="0" err="1"/>
              <a:t>experiment</a:t>
            </a:r>
            <a:r>
              <a:rPr lang="fr-FR" dirty="0"/>
              <a:t> : The </a:t>
            </a:r>
            <a:r>
              <a:rPr lang="fr-FR" dirty="0" err="1"/>
              <a:t>unambiguous</a:t>
            </a:r>
            <a:r>
              <a:rPr lang="fr-FR" dirty="0"/>
              <a:t> </a:t>
            </a:r>
            <a:r>
              <a:rPr lang="fr-FR" dirty="0" err="1"/>
              <a:t>detection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561925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A8099CD6-DDBB-54E2-2148-8D35797FE1A2}"/>
              </a:ext>
            </a:extLst>
          </p:cNvPr>
          <p:cNvSpPr/>
          <p:nvPr/>
        </p:nvSpPr>
        <p:spPr>
          <a:xfrm>
            <a:off x="2072999" y="2431819"/>
            <a:ext cx="6515164" cy="992967"/>
          </a:xfrm>
          <a:prstGeom prst="rect">
            <a:avLst/>
          </a:prstGeom>
          <a:solidFill>
            <a:srgbClr val="4472C4">
              <a:alpha val="30196"/>
            </a:srgbClr>
          </a:solidFill>
          <a:ln>
            <a:solidFill>
              <a:srgbClr val="172C51">
                <a:alpha val="25098"/>
              </a:srgb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A7F0F3-D582-402A-B5FC-0362F90F69E0}" type="datetime1">
              <a:rPr lang="fr-FR" smtClean="0"/>
              <a:t>31/05/2024</a:t>
            </a:fld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Corentin Hiver | Oslo </a:t>
            </a:r>
            <a:r>
              <a:rPr lang="en-US" dirty="0"/>
              <a:t>8th Workshop on Level Density , Gamma Strength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1596-5F9D-49C5-9701-16B3CA54319D}" type="slidenum">
              <a:rPr lang="fr-FR" smtClean="0"/>
              <a:pPr/>
              <a:t>27</a:t>
            </a:fld>
            <a:endParaRPr lang="fr-FR" dirty="0"/>
          </a:p>
        </p:txBody>
      </p:sp>
      <p:sp>
        <p:nvSpPr>
          <p:cNvPr id="42" name="ZoneTexte 41">
            <a:extLst>
              <a:ext uri="{FF2B5EF4-FFF2-40B4-BE49-F238E27FC236}">
                <a16:creationId xmlns:a16="http://schemas.microsoft.com/office/drawing/2014/main" id="{E8CB3F86-3B94-45DB-5D00-A81C14540D09}"/>
              </a:ext>
            </a:extLst>
          </p:cNvPr>
          <p:cNvSpPr txBox="1"/>
          <p:nvPr/>
        </p:nvSpPr>
        <p:spPr>
          <a:xfrm>
            <a:off x="1822" y="888485"/>
            <a:ext cx="149598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>
                <a:solidFill>
                  <a:srgbClr val="002060"/>
                </a:solidFill>
              </a:rPr>
              <a:t>Input </a:t>
            </a:r>
            <a:r>
              <a:rPr lang="fr-FR" dirty="0" err="1">
                <a:solidFill>
                  <a:srgbClr val="002060"/>
                </a:solidFill>
              </a:rPr>
              <a:t>energy</a:t>
            </a:r>
            <a:r>
              <a:rPr lang="fr-FR" dirty="0">
                <a:solidFill>
                  <a:srgbClr val="002060"/>
                </a:solidFill>
              </a:rPr>
              <a:t> :</a:t>
            </a:r>
          </a:p>
          <a:p>
            <a:r>
              <a:rPr lang="fr-FR" dirty="0">
                <a:solidFill>
                  <a:srgbClr val="002060"/>
                </a:solidFill>
              </a:rPr>
              <a:t> </a:t>
            </a:r>
            <a:r>
              <a:rPr lang="fr-FR" dirty="0" err="1">
                <a:solidFill>
                  <a:srgbClr val="002060"/>
                </a:solidFill>
              </a:rPr>
              <a:t>E</a:t>
            </a:r>
            <a:r>
              <a:rPr lang="fr-FR" baseline="-25000" dirty="0" err="1">
                <a:solidFill>
                  <a:srgbClr val="002060"/>
                </a:solidFill>
              </a:rPr>
              <a:t>beam</a:t>
            </a:r>
            <a:r>
              <a:rPr lang="fr-FR" dirty="0" err="1">
                <a:solidFill>
                  <a:srgbClr val="002060"/>
                </a:solidFill>
              </a:rPr>
              <a:t>+Q</a:t>
            </a:r>
            <a:r>
              <a:rPr lang="fr-FR" baseline="-25000" dirty="0">
                <a:solidFill>
                  <a:srgbClr val="002060"/>
                </a:solidFill>
              </a:rPr>
              <a:t>(</a:t>
            </a:r>
            <a:r>
              <a:rPr lang="fr-FR" baseline="-25000" dirty="0" err="1">
                <a:solidFill>
                  <a:srgbClr val="002060"/>
                </a:solidFill>
              </a:rPr>
              <a:t>d,p</a:t>
            </a:r>
            <a:r>
              <a:rPr lang="fr-FR" baseline="-25000" dirty="0">
                <a:solidFill>
                  <a:srgbClr val="002060"/>
                </a:solidFill>
              </a:rPr>
              <a:t>)</a:t>
            </a:r>
            <a:endParaRPr lang="fr-FR" dirty="0">
              <a:solidFill>
                <a:srgbClr val="002060"/>
              </a:solidFill>
            </a:endParaRPr>
          </a:p>
        </p:txBody>
      </p:sp>
      <p:cxnSp>
        <p:nvCxnSpPr>
          <p:cNvPr id="25" name="Connecteur droit 24">
            <a:extLst>
              <a:ext uri="{FF2B5EF4-FFF2-40B4-BE49-F238E27FC236}">
                <a16:creationId xmlns:a16="http://schemas.microsoft.com/office/drawing/2014/main" id="{EFB16FC8-9F6A-66B4-4A2E-56619E80BF5A}"/>
              </a:ext>
            </a:extLst>
          </p:cNvPr>
          <p:cNvCxnSpPr>
            <a:cxnSpLocks/>
          </p:cNvCxnSpPr>
          <p:nvPr/>
        </p:nvCxnSpPr>
        <p:spPr>
          <a:xfrm>
            <a:off x="2112318" y="2394574"/>
            <a:ext cx="1045198" cy="0"/>
          </a:xfrm>
          <a:prstGeom prst="line">
            <a:avLst/>
          </a:prstGeom>
          <a:ln w="3810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Connecteur droit 29">
            <a:extLst>
              <a:ext uri="{FF2B5EF4-FFF2-40B4-BE49-F238E27FC236}">
                <a16:creationId xmlns:a16="http://schemas.microsoft.com/office/drawing/2014/main" id="{5892A83F-26F8-FBA0-E21D-09A7CE6D86C3}"/>
              </a:ext>
            </a:extLst>
          </p:cNvPr>
          <p:cNvCxnSpPr>
            <a:cxnSpLocks/>
          </p:cNvCxnSpPr>
          <p:nvPr/>
        </p:nvCxnSpPr>
        <p:spPr>
          <a:xfrm flipH="1" flipV="1">
            <a:off x="2083856" y="2922640"/>
            <a:ext cx="4543805" cy="1735"/>
          </a:xfrm>
          <a:prstGeom prst="line">
            <a:avLst/>
          </a:prstGeom>
          <a:ln w="28575">
            <a:solidFill>
              <a:schemeClr val="accent2">
                <a:lumMod val="60000"/>
                <a:lumOff val="4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ZoneTexte 30">
            <a:extLst>
              <a:ext uri="{FF2B5EF4-FFF2-40B4-BE49-F238E27FC236}">
                <a16:creationId xmlns:a16="http://schemas.microsoft.com/office/drawing/2014/main" id="{9859B18B-B108-6D21-CCC0-D74CB8FC563A}"/>
              </a:ext>
            </a:extLst>
          </p:cNvPr>
          <p:cNvSpPr txBox="1"/>
          <p:nvPr/>
        </p:nvSpPr>
        <p:spPr>
          <a:xfrm>
            <a:off x="1608950" y="2654589"/>
            <a:ext cx="48442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800" dirty="0" err="1">
                <a:solidFill>
                  <a:schemeClr val="accent2">
                    <a:lumMod val="60000"/>
                    <a:lumOff val="40000"/>
                  </a:schemeClr>
                </a:solidFill>
              </a:rPr>
              <a:t>E</a:t>
            </a:r>
            <a:r>
              <a:rPr lang="fr-FR" sz="2800" baseline="-25000" dirty="0" err="1">
                <a:solidFill>
                  <a:schemeClr val="accent2">
                    <a:lumMod val="60000"/>
                    <a:lumOff val="40000"/>
                  </a:schemeClr>
                </a:solidFill>
              </a:rPr>
              <a:t>b</a:t>
            </a:r>
            <a:endParaRPr lang="fr-FR" sz="2800" baseline="-25000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grpSp>
        <p:nvGrpSpPr>
          <p:cNvPr id="36" name="Groupe 35">
            <a:extLst>
              <a:ext uri="{FF2B5EF4-FFF2-40B4-BE49-F238E27FC236}">
                <a16:creationId xmlns:a16="http://schemas.microsoft.com/office/drawing/2014/main" id="{65C8BDF6-25FF-70FD-2707-4ECCD0E87BFA}"/>
              </a:ext>
            </a:extLst>
          </p:cNvPr>
          <p:cNvGrpSpPr/>
          <p:nvPr/>
        </p:nvGrpSpPr>
        <p:grpSpPr>
          <a:xfrm>
            <a:off x="1546109" y="1564958"/>
            <a:ext cx="8865472" cy="4822660"/>
            <a:chOff x="2137855" y="1490215"/>
            <a:chExt cx="8865472" cy="4822660"/>
          </a:xfrm>
        </p:grpSpPr>
        <p:grpSp>
          <p:nvGrpSpPr>
            <p:cNvPr id="39" name="Groupe 38">
              <a:extLst>
                <a:ext uri="{FF2B5EF4-FFF2-40B4-BE49-F238E27FC236}">
                  <a16:creationId xmlns:a16="http://schemas.microsoft.com/office/drawing/2014/main" id="{EBF609E7-D40E-641D-3B2F-BC71C5E05504}"/>
                </a:ext>
              </a:extLst>
            </p:cNvPr>
            <p:cNvGrpSpPr/>
            <p:nvPr/>
          </p:nvGrpSpPr>
          <p:grpSpPr>
            <a:xfrm>
              <a:off x="2137855" y="1490215"/>
              <a:ext cx="8865472" cy="4822660"/>
              <a:chOff x="386314" y="1033038"/>
              <a:chExt cx="9746706" cy="5302036"/>
            </a:xfrm>
          </p:grpSpPr>
          <p:cxnSp>
            <p:nvCxnSpPr>
              <p:cNvPr id="41" name="Connecteur droit 40">
                <a:extLst>
                  <a:ext uri="{FF2B5EF4-FFF2-40B4-BE49-F238E27FC236}">
                    <a16:creationId xmlns:a16="http://schemas.microsoft.com/office/drawing/2014/main" id="{3DB08C1D-6E7A-F2F8-AADF-EB45A3CDCE01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977513" y="2525675"/>
                <a:ext cx="4995462" cy="1907"/>
              </a:xfrm>
              <a:prstGeom prst="line">
                <a:avLst/>
              </a:prstGeom>
              <a:ln w="28575">
                <a:solidFill>
                  <a:schemeClr val="accent2">
                    <a:lumMod val="60000"/>
                    <a:lumOff val="40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3" name="ZoneTexte 52">
                <a:extLst>
                  <a:ext uri="{FF2B5EF4-FFF2-40B4-BE49-F238E27FC236}">
                    <a16:creationId xmlns:a16="http://schemas.microsoft.com/office/drawing/2014/main" id="{9C97B568-ADE7-06BE-A252-15B553C7C8A1}"/>
                  </a:ext>
                </a:extLst>
              </p:cNvPr>
              <p:cNvSpPr txBox="1"/>
              <p:nvPr/>
            </p:nvSpPr>
            <p:spPr>
              <a:xfrm>
                <a:off x="455401" y="2230979"/>
                <a:ext cx="532580" cy="57522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2800" dirty="0" err="1">
                    <a:solidFill>
                      <a:schemeClr val="accent2">
                        <a:lumMod val="60000"/>
                        <a:lumOff val="40000"/>
                      </a:schemeClr>
                    </a:solidFill>
                  </a:rPr>
                  <a:t>E</a:t>
                </a:r>
                <a:r>
                  <a:rPr lang="fr-FR" sz="2800" baseline="-25000" dirty="0" err="1">
                    <a:solidFill>
                      <a:schemeClr val="accent2">
                        <a:lumMod val="60000"/>
                        <a:lumOff val="40000"/>
                      </a:schemeClr>
                    </a:solidFill>
                  </a:rPr>
                  <a:t>b</a:t>
                </a:r>
                <a:endParaRPr lang="fr-FR" sz="2800" baseline="-25000" dirty="0">
                  <a:solidFill>
                    <a:schemeClr val="accent2">
                      <a:lumMod val="60000"/>
                      <a:lumOff val="40000"/>
                    </a:schemeClr>
                  </a:solidFill>
                </a:endParaRPr>
              </a:p>
            </p:txBody>
          </p:sp>
          <p:sp>
            <p:nvSpPr>
              <p:cNvPr id="54" name="ZoneTexte 53">
                <a:extLst>
                  <a:ext uri="{FF2B5EF4-FFF2-40B4-BE49-F238E27FC236}">
                    <a16:creationId xmlns:a16="http://schemas.microsoft.com/office/drawing/2014/main" id="{AA290E60-CC98-E519-0D4A-2068E823425E}"/>
                  </a:ext>
                </a:extLst>
              </p:cNvPr>
              <p:cNvSpPr txBox="1"/>
              <p:nvPr/>
            </p:nvSpPr>
            <p:spPr>
              <a:xfrm>
                <a:off x="6820200" y="1945118"/>
                <a:ext cx="489236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2800" dirty="0">
                    <a:solidFill>
                      <a:schemeClr val="accent2">
                        <a:lumMod val="75000"/>
                      </a:schemeClr>
                    </a:solidFill>
                  </a:rPr>
                  <a:t>E</a:t>
                </a:r>
                <a:r>
                  <a:rPr lang="fr-FR" sz="2800" baseline="-25000" dirty="0">
                    <a:solidFill>
                      <a:schemeClr val="accent2">
                        <a:lumMod val="75000"/>
                      </a:schemeClr>
                    </a:solidFill>
                  </a:rPr>
                  <a:t>B</a:t>
                </a:r>
              </a:p>
            </p:txBody>
          </p:sp>
          <p:sp>
            <p:nvSpPr>
              <p:cNvPr id="55" name="ZoneTexte 54">
                <a:extLst>
                  <a:ext uri="{FF2B5EF4-FFF2-40B4-BE49-F238E27FC236}">
                    <a16:creationId xmlns:a16="http://schemas.microsoft.com/office/drawing/2014/main" id="{E95936F9-AA38-12FD-CE18-276B6E34A67A}"/>
                  </a:ext>
                </a:extLst>
              </p:cNvPr>
              <p:cNvSpPr txBox="1"/>
              <p:nvPr/>
            </p:nvSpPr>
            <p:spPr>
              <a:xfrm>
                <a:off x="4467039" y="2350814"/>
                <a:ext cx="493405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2800" dirty="0">
                    <a:solidFill>
                      <a:schemeClr val="accent2">
                        <a:lumMod val="75000"/>
                      </a:schemeClr>
                    </a:solidFill>
                  </a:rPr>
                  <a:t>E</a:t>
                </a:r>
                <a:r>
                  <a:rPr lang="fr-FR" sz="2800" baseline="-25000" dirty="0">
                    <a:solidFill>
                      <a:schemeClr val="accent2">
                        <a:lumMod val="75000"/>
                      </a:schemeClr>
                    </a:solidFill>
                  </a:rPr>
                  <a:t>A</a:t>
                </a:r>
              </a:p>
            </p:txBody>
          </p:sp>
          <p:grpSp>
            <p:nvGrpSpPr>
              <p:cNvPr id="64" name="Groupe 63">
                <a:extLst>
                  <a:ext uri="{FF2B5EF4-FFF2-40B4-BE49-F238E27FC236}">
                    <a16:creationId xmlns:a16="http://schemas.microsoft.com/office/drawing/2014/main" id="{428A779A-5BC3-14AA-918A-C7AD77F0CEE9}"/>
                  </a:ext>
                </a:extLst>
              </p:cNvPr>
              <p:cNvGrpSpPr/>
              <p:nvPr/>
            </p:nvGrpSpPr>
            <p:grpSpPr>
              <a:xfrm>
                <a:off x="5198044" y="2635122"/>
                <a:ext cx="511629" cy="369333"/>
                <a:chOff x="5198044" y="2656226"/>
                <a:chExt cx="511629" cy="478860"/>
              </a:xfrm>
            </p:grpSpPr>
            <p:cxnSp>
              <p:nvCxnSpPr>
                <p:cNvPr id="231" name="Connecteur droit 230">
                  <a:extLst>
                    <a:ext uri="{FF2B5EF4-FFF2-40B4-BE49-F238E27FC236}">
                      <a16:creationId xmlns:a16="http://schemas.microsoft.com/office/drawing/2014/main" id="{80CA0241-C4FD-DEB1-CD42-396232B1782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198044" y="3135086"/>
                  <a:ext cx="511629" cy="0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2" name="Connecteur droit 231">
                  <a:extLst>
                    <a:ext uri="{FF2B5EF4-FFF2-40B4-BE49-F238E27FC236}">
                      <a16:creationId xmlns:a16="http://schemas.microsoft.com/office/drawing/2014/main" id="{C2A11C1A-86EB-343D-ED1B-D7F31326817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198044" y="3026229"/>
                  <a:ext cx="511629" cy="0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3" name="Connecteur droit 232">
                  <a:extLst>
                    <a:ext uri="{FF2B5EF4-FFF2-40B4-BE49-F238E27FC236}">
                      <a16:creationId xmlns:a16="http://schemas.microsoft.com/office/drawing/2014/main" id="{FC690ACA-80AE-E42E-43C0-B4E1D5541CA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198044" y="2852263"/>
                  <a:ext cx="511629" cy="0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4" name="Connecteur droit 233">
                  <a:extLst>
                    <a:ext uri="{FF2B5EF4-FFF2-40B4-BE49-F238E27FC236}">
                      <a16:creationId xmlns:a16="http://schemas.microsoft.com/office/drawing/2014/main" id="{7C6B7003-CC71-49BE-8A6B-CF10517DB41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198044" y="2656226"/>
                  <a:ext cx="511629" cy="0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66" name="Groupe 65">
                <a:extLst>
                  <a:ext uri="{FF2B5EF4-FFF2-40B4-BE49-F238E27FC236}">
                    <a16:creationId xmlns:a16="http://schemas.microsoft.com/office/drawing/2014/main" id="{A1C27059-9E81-8547-A085-2DAC37E62023}"/>
                  </a:ext>
                </a:extLst>
              </p:cNvPr>
              <p:cNvGrpSpPr/>
              <p:nvPr/>
            </p:nvGrpSpPr>
            <p:grpSpPr>
              <a:xfrm>
                <a:off x="5861957" y="2456169"/>
                <a:ext cx="511629" cy="417864"/>
                <a:chOff x="5840185" y="2332251"/>
                <a:chExt cx="511629" cy="541783"/>
              </a:xfrm>
            </p:grpSpPr>
            <p:cxnSp>
              <p:nvCxnSpPr>
                <p:cNvPr id="227" name="Connecteur droit 226">
                  <a:extLst>
                    <a:ext uri="{FF2B5EF4-FFF2-40B4-BE49-F238E27FC236}">
                      <a16:creationId xmlns:a16="http://schemas.microsoft.com/office/drawing/2014/main" id="{9E9462BB-A668-5AD2-9854-8B92A376204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840185" y="2874034"/>
                  <a:ext cx="511629" cy="0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8" name="Connecteur droit 227">
                  <a:extLst>
                    <a:ext uri="{FF2B5EF4-FFF2-40B4-BE49-F238E27FC236}">
                      <a16:creationId xmlns:a16="http://schemas.microsoft.com/office/drawing/2014/main" id="{AFFCA9EF-5E37-477C-71C4-989F6AEC4CF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840185" y="2738210"/>
                  <a:ext cx="511629" cy="0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9" name="Connecteur droit 228">
                  <a:extLst>
                    <a:ext uri="{FF2B5EF4-FFF2-40B4-BE49-F238E27FC236}">
                      <a16:creationId xmlns:a16="http://schemas.microsoft.com/office/drawing/2014/main" id="{A6A7E1BD-D292-C630-4A24-2433F7E529C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840185" y="2555256"/>
                  <a:ext cx="511629" cy="0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0" name="Connecteur droit 229">
                  <a:extLst>
                    <a:ext uri="{FF2B5EF4-FFF2-40B4-BE49-F238E27FC236}">
                      <a16:creationId xmlns:a16="http://schemas.microsoft.com/office/drawing/2014/main" id="{91A807F3-633A-E77E-F26A-B3B77F650A4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840185" y="2332251"/>
                  <a:ext cx="511629" cy="0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68" name="Groupe 67">
                <a:extLst>
                  <a:ext uri="{FF2B5EF4-FFF2-40B4-BE49-F238E27FC236}">
                    <a16:creationId xmlns:a16="http://schemas.microsoft.com/office/drawing/2014/main" id="{33DE42C5-013D-CE01-CB4A-2BEEFA86E246}"/>
                  </a:ext>
                </a:extLst>
              </p:cNvPr>
              <p:cNvGrpSpPr/>
              <p:nvPr/>
            </p:nvGrpSpPr>
            <p:grpSpPr>
              <a:xfrm>
                <a:off x="5554953" y="3264172"/>
                <a:ext cx="511629" cy="369333"/>
                <a:chOff x="5198044" y="2656226"/>
                <a:chExt cx="511629" cy="478860"/>
              </a:xfrm>
            </p:grpSpPr>
            <p:cxnSp>
              <p:nvCxnSpPr>
                <p:cNvPr id="223" name="Connecteur droit 222">
                  <a:extLst>
                    <a:ext uri="{FF2B5EF4-FFF2-40B4-BE49-F238E27FC236}">
                      <a16:creationId xmlns:a16="http://schemas.microsoft.com/office/drawing/2014/main" id="{5373CB83-82E7-C002-70D3-659781C4CA2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198044" y="3135086"/>
                  <a:ext cx="511629" cy="0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4" name="Connecteur droit 223">
                  <a:extLst>
                    <a:ext uri="{FF2B5EF4-FFF2-40B4-BE49-F238E27FC236}">
                      <a16:creationId xmlns:a16="http://schemas.microsoft.com/office/drawing/2014/main" id="{AE17F133-F95E-6CE0-D636-6BA67755F6A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198044" y="3026229"/>
                  <a:ext cx="511629" cy="0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5" name="Connecteur droit 224">
                  <a:extLst>
                    <a:ext uri="{FF2B5EF4-FFF2-40B4-BE49-F238E27FC236}">
                      <a16:creationId xmlns:a16="http://schemas.microsoft.com/office/drawing/2014/main" id="{483D9753-2E87-98C5-4F7E-2CC114E4F6B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198044" y="2852263"/>
                  <a:ext cx="511629" cy="0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6" name="Connecteur droit 225">
                  <a:extLst>
                    <a:ext uri="{FF2B5EF4-FFF2-40B4-BE49-F238E27FC236}">
                      <a16:creationId xmlns:a16="http://schemas.microsoft.com/office/drawing/2014/main" id="{A771B255-B5E9-F33B-FF24-E36CE7678A2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198044" y="2656226"/>
                  <a:ext cx="511629" cy="0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70" name="ZoneTexte 69">
                <a:extLst>
                  <a:ext uri="{FF2B5EF4-FFF2-40B4-BE49-F238E27FC236}">
                    <a16:creationId xmlns:a16="http://schemas.microsoft.com/office/drawing/2014/main" id="{45A3225C-20C6-FD36-3941-D271DC3AC05B}"/>
                  </a:ext>
                </a:extLst>
              </p:cNvPr>
              <p:cNvSpPr txBox="1"/>
              <p:nvPr/>
            </p:nvSpPr>
            <p:spPr>
              <a:xfrm>
                <a:off x="2685457" y="4977211"/>
                <a:ext cx="67518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dirty="0"/>
                  <a:t>0</a:t>
                </a:r>
                <a:r>
                  <a:rPr lang="fr-FR" baseline="30000" dirty="0"/>
                  <a:t>+</a:t>
                </a:r>
                <a:r>
                  <a:rPr lang="fr-FR" baseline="-25000" dirty="0"/>
                  <a:t>g.s. </a:t>
                </a:r>
                <a:r>
                  <a:rPr lang="fr-FR" baseline="-25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</a:t>
                </a:r>
                <a:endParaRPr lang="fr-FR" baseline="30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grpSp>
            <p:nvGrpSpPr>
              <p:cNvPr id="71" name="Groupe 70">
                <a:extLst>
                  <a:ext uri="{FF2B5EF4-FFF2-40B4-BE49-F238E27FC236}">
                    <a16:creationId xmlns:a16="http://schemas.microsoft.com/office/drawing/2014/main" id="{E330BCA6-E6D2-1BCE-1050-4E62D6ABD2BA}"/>
                  </a:ext>
                </a:extLst>
              </p:cNvPr>
              <p:cNvGrpSpPr/>
              <p:nvPr/>
            </p:nvGrpSpPr>
            <p:grpSpPr>
              <a:xfrm>
                <a:off x="2141008" y="2058170"/>
                <a:ext cx="528517" cy="3003686"/>
                <a:chOff x="2141008" y="2058170"/>
                <a:chExt cx="528517" cy="3003686"/>
              </a:xfrm>
            </p:grpSpPr>
            <p:grpSp>
              <p:nvGrpSpPr>
                <p:cNvPr id="111" name="Groupe 110">
                  <a:extLst>
                    <a:ext uri="{FF2B5EF4-FFF2-40B4-BE49-F238E27FC236}">
                      <a16:creationId xmlns:a16="http://schemas.microsoft.com/office/drawing/2014/main" id="{D888D349-CF3C-60EC-AECF-901E7408E17D}"/>
                    </a:ext>
                  </a:extLst>
                </p:cNvPr>
                <p:cNvGrpSpPr/>
                <p:nvPr/>
              </p:nvGrpSpPr>
              <p:grpSpPr>
                <a:xfrm>
                  <a:off x="2157896" y="4865820"/>
                  <a:ext cx="511629" cy="196036"/>
                  <a:chOff x="2157896" y="4582997"/>
                  <a:chExt cx="511629" cy="478860"/>
                </a:xfrm>
              </p:grpSpPr>
              <p:cxnSp>
                <p:nvCxnSpPr>
                  <p:cNvPr id="219" name="Connecteur droit 218">
                    <a:extLst>
                      <a:ext uri="{FF2B5EF4-FFF2-40B4-BE49-F238E27FC236}">
                        <a16:creationId xmlns:a16="http://schemas.microsoft.com/office/drawing/2014/main" id="{9848377F-39A2-93E5-6FA9-B1B05052B82A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157896" y="5061857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20" name="Connecteur droit 219">
                    <a:extLst>
                      <a:ext uri="{FF2B5EF4-FFF2-40B4-BE49-F238E27FC236}">
                        <a16:creationId xmlns:a16="http://schemas.microsoft.com/office/drawing/2014/main" id="{C624D484-CBA3-93BF-FDF6-72560F39CE5B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157896" y="4953000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21" name="Connecteur droit 220">
                    <a:extLst>
                      <a:ext uri="{FF2B5EF4-FFF2-40B4-BE49-F238E27FC236}">
                        <a16:creationId xmlns:a16="http://schemas.microsoft.com/office/drawing/2014/main" id="{8B67AF79-E369-7B5E-6FE9-1559630050DF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157896" y="4779034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22" name="Connecteur droit 221">
                    <a:extLst>
                      <a:ext uri="{FF2B5EF4-FFF2-40B4-BE49-F238E27FC236}">
                        <a16:creationId xmlns:a16="http://schemas.microsoft.com/office/drawing/2014/main" id="{83836C30-B052-C86E-2732-7EDD1110A23B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157896" y="4582997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12" name="Groupe 111">
                  <a:extLst>
                    <a:ext uri="{FF2B5EF4-FFF2-40B4-BE49-F238E27FC236}">
                      <a16:creationId xmlns:a16="http://schemas.microsoft.com/office/drawing/2014/main" id="{BFFCAAFA-1917-35EA-500B-B04A99187A85}"/>
                    </a:ext>
                  </a:extLst>
                </p:cNvPr>
                <p:cNvGrpSpPr/>
                <p:nvPr/>
              </p:nvGrpSpPr>
              <p:grpSpPr>
                <a:xfrm>
                  <a:off x="2157896" y="3777277"/>
                  <a:ext cx="511629" cy="478860"/>
                  <a:chOff x="2413710" y="3733911"/>
                  <a:chExt cx="511629" cy="478860"/>
                </a:xfrm>
              </p:grpSpPr>
              <p:cxnSp>
                <p:nvCxnSpPr>
                  <p:cNvPr id="215" name="Connecteur droit 214">
                    <a:extLst>
                      <a:ext uri="{FF2B5EF4-FFF2-40B4-BE49-F238E27FC236}">
                        <a16:creationId xmlns:a16="http://schemas.microsoft.com/office/drawing/2014/main" id="{44CAEF6F-6298-6D4C-90E4-CB42DE62DF81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13710" y="4212771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16" name="Connecteur droit 215">
                    <a:extLst>
                      <a:ext uri="{FF2B5EF4-FFF2-40B4-BE49-F238E27FC236}">
                        <a16:creationId xmlns:a16="http://schemas.microsoft.com/office/drawing/2014/main" id="{2D077F4E-DFA1-895D-E59A-B66ECABE9DDE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13710" y="4103914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17" name="Connecteur droit 216">
                    <a:extLst>
                      <a:ext uri="{FF2B5EF4-FFF2-40B4-BE49-F238E27FC236}">
                        <a16:creationId xmlns:a16="http://schemas.microsoft.com/office/drawing/2014/main" id="{D38225A0-17D7-0669-379D-AC6B7624E716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13710" y="3929948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18" name="Connecteur droit 217">
                    <a:extLst>
                      <a:ext uri="{FF2B5EF4-FFF2-40B4-BE49-F238E27FC236}">
                        <a16:creationId xmlns:a16="http://schemas.microsoft.com/office/drawing/2014/main" id="{46CD7C30-6648-1405-6F2A-EE8D0DAE5444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13710" y="3733911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13" name="Groupe 112">
                  <a:extLst>
                    <a:ext uri="{FF2B5EF4-FFF2-40B4-BE49-F238E27FC236}">
                      <a16:creationId xmlns:a16="http://schemas.microsoft.com/office/drawing/2014/main" id="{017B0654-153F-F1CB-93C2-CEB062BCCB69}"/>
                    </a:ext>
                  </a:extLst>
                </p:cNvPr>
                <p:cNvGrpSpPr/>
                <p:nvPr/>
              </p:nvGrpSpPr>
              <p:grpSpPr>
                <a:xfrm>
                  <a:off x="2150151" y="3633506"/>
                  <a:ext cx="511629" cy="593965"/>
                  <a:chOff x="2413710" y="3733911"/>
                  <a:chExt cx="511629" cy="478860"/>
                </a:xfrm>
              </p:grpSpPr>
              <p:cxnSp>
                <p:nvCxnSpPr>
                  <p:cNvPr id="211" name="Connecteur droit 210">
                    <a:extLst>
                      <a:ext uri="{FF2B5EF4-FFF2-40B4-BE49-F238E27FC236}">
                        <a16:creationId xmlns:a16="http://schemas.microsoft.com/office/drawing/2014/main" id="{30F07F11-22CA-E52D-5C31-1919E70E4F83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13710" y="4212771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12" name="Connecteur droit 211">
                    <a:extLst>
                      <a:ext uri="{FF2B5EF4-FFF2-40B4-BE49-F238E27FC236}">
                        <a16:creationId xmlns:a16="http://schemas.microsoft.com/office/drawing/2014/main" id="{1C977224-0DCE-3EFE-50AA-7D8EE37562D3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13710" y="4103914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13" name="Connecteur droit 212">
                    <a:extLst>
                      <a:ext uri="{FF2B5EF4-FFF2-40B4-BE49-F238E27FC236}">
                        <a16:creationId xmlns:a16="http://schemas.microsoft.com/office/drawing/2014/main" id="{AA8B1735-3FE2-532A-1BB8-4FF66C246461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13710" y="3929948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14" name="Connecteur droit 213">
                    <a:extLst>
                      <a:ext uri="{FF2B5EF4-FFF2-40B4-BE49-F238E27FC236}">
                        <a16:creationId xmlns:a16="http://schemas.microsoft.com/office/drawing/2014/main" id="{364172D1-8E72-2900-0FE7-F0490F49245F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13710" y="3733911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14" name="Groupe 113">
                  <a:extLst>
                    <a:ext uri="{FF2B5EF4-FFF2-40B4-BE49-F238E27FC236}">
                      <a16:creationId xmlns:a16="http://schemas.microsoft.com/office/drawing/2014/main" id="{76825B61-A1F1-FE48-27F7-56BE1C545402}"/>
                    </a:ext>
                  </a:extLst>
                </p:cNvPr>
                <p:cNvGrpSpPr/>
                <p:nvPr/>
              </p:nvGrpSpPr>
              <p:grpSpPr>
                <a:xfrm>
                  <a:off x="2150150" y="3014174"/>
                  <a:ext cx="511629" cy="665282"/>
                  <a:chOff x="2413710" y="3733911"/>
                  <a:chExt cx="511629" cy="478860"/>
                </a:xfrm>
              </p:grpSpPr>
              <p:cxnSp>
                <p:nvCxnSpPr>
                  <p:cNvPr id="207" name="Connecteur droit 206">
                    <a:extLst>
                      <a:ext uri="{FF2B5EF4-FFF2-40B4-BE49-F238E27FC236}">
                        <a16:creationId xmlns:a16="http://schemas.microsoft.com/office/drawing/2014/main" id="{9BC7FA90-E3D8-6BCD-AD87-C5D8502F5F3A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13710" y="4212771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08" name="Connecteur droit 207">
                    <a:extLst>
                      <a:ext uri="{FF2B5EF4-FFF2-40B4-BE49-F238E27FC236}">
                        <a16:creationId xmlns:a16="http://schemas.microsoft.com/office/drawing/2014/main" id="{F63AB33B-2307-34AA-01AC-BC85211A520F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13710" y="4103914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09" name="Connecteur droit 208">
                    <a:extLst>
                      <a:ext uri="{FF2B5EF4-FFF2-40B4-BE49-F238E27FC236}">
                        <a16:creationId xmlns:a16="http://schemas.microsoft.com/office/drawing/2014/main" id="{09156A3C-3A9E-8E44-8142-A6C8DE38DEF2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13710" y="3929948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10" name="Connecteur droit 209">
                    <a:extLst>
                      <a:ext uri="{FF2B5EF4-FFF2-40B4-BE49-F238E27FC236}">
                        <a16:creationId xmlns:a16="http://schemas.microsoft.com/office/drawing/2014/main" id="{E1072865-1A8B-F317-C8B9-EBC2484099B4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13710" y="3733911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15" name="Groupe 114">
                  <a:extLst>
                    <a:ext uri="{FF2B5EF4-FFF2-40B4-BE49-F238E27FC236}">
                      <a16:creationId xmlns:a16="http://schemas.microsoft.com/office/drawing/2014/main" id="{91C834BC-6C67-216D-5CF8-93C26CFF30FA}"/>
                    </a:ext>
                  </a:extLst>
                </p:cNvPr>
                <p:cNvGrpSpPr/>
                <p:nvPr/>
              </p:nvGrpSpPr>
              <p:grpSpPr>
                <a:xfrm>
                  <a:off x="2150149" y="2854441"/>
                  <a:ext cx="511629" cy="478860"/>
                  <a:chOff x="2413710" y="3733911"/>
                  <a:chExt cx="511629" cy="478860"/>
                </a:xfrm>
              </p:grpSpPr>
              <p:cxnSp>
                <p:nvCxnSpPr>
                  <p:cNvPr id="203" name="Connecteur droit 202">
                    <a:extLst>
                      <a:ext uri="{FF2B5EF4-FFF2-40B4-BE49-F238E27FC236}">
                        <a16:creationId xmlns:a16="http://schemas.microsoft.com/office/drawing/2014/main" id="{040386E2-A665-494E-920F-6903D01EC532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13710" y="4212771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04" name="Connecteur droit 203">
                    <a:extLst>
                      <a:ext uri="{FF2B5EF4-FFF2-40B4-BE49-F238E27FC236}">
                        <a16:creationId xmlns:a16="http://schemas.microsoft.com/office/drawing/2014/main" id="{70F555F8-DE53-5AB4-8B83-0CCDA50EC7DB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13710" y="4103914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05" name="Connecteur droit 204">
                    <a:extLst>
                      <a:ext uri="{FF2B5EF4-FFF2-40B4-BE49-F238E27FC236}">
                        <a16:creationId xmlns:a16="http://schemas.microsoft.com/office/drawing/2014/main" id="{4D1242E4-0E0E-EC6F-0924-F2D7600716D6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13710" y="3929948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06" name="Connecteur droit 205">
                    <a:extLst>
                      <a:ext uri="{FF2B5EF4-FFF2-40B4-BE49-F238E27FC236}">
                        <a16:creationId xmlns:a16="http://schemas.microsoft.com/office/drawing/2014/main" id="{43AA05DB-6971-3AC0-C8EC-835995573D2F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13710" y="3733911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16" name="Groupe 115">
                  <a:extLst>
                    <a:ext uri="{FF2B5EF4-FFF2-40B4-BE49-F238E27FC236}">
                      <a16:creationId xmlns:a16="http://schemas.microsoft.com/office/drawing/2014/main" id="{CF4EED9D-4DDA-D2A3-CB2E-F2A874991433}"/>
                    </a:ext>
                  </a:extLst>
                </p:cNvPr>
                <p:cNvGrpSpPr/>
                <p:nvPr/>
              </p:nvGrpSpPr>
              <p:grpSpPr>
                <a:xfrm>
                  <a:off x="2157896" y="2730472"/>
                  <a:ext cx="511629" cy="478860"/>
                  <a:chOff x="2413710" y="3733911"/>
                  <a:chExt cx="511629" cy="478860"/>
                </a:xfrm>
              </p:grpSpPr>
              <p:cxnSp>
                <p:nvCxnSpPr>
                  <p:cNvPr id="199" name="Connecteur droit 198">
                    <a:extLst>
                      <a:ext uri="{FF2B5EF4-FFF2-40B4-BE49-F238E27FC236}">
                        <a16:creationId xmlns:a16="http://schemas.microsoft.com/office/drawing/2014/main" id="{44F6135B-4F8A-40FB-CB44-A5313D7B346A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13710" y="4212771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00" name="Connecteur droit 199">
                    <a:extLst>
                      <a:ext uri="{FF2B5EF4-FFF2-40B4-BE49-F238E27FC236}">
                        <a16:creationId xmlns:a16="http://schemas.microsoft.com/office/drawing/2014/main" id="{192B45C4-AD76-EB76-43E7-228382959D88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13710" y="4103914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01" name="Connecteur droit 200">
                    <a:extLst>
                      <a:ext uri="{FF2B5EF4-FFF2-40B4-BE49-F238E27FC236}">
                        <a16:creationId xmlns:a16="http://schemas.microsoft.com/office/drawing/2014/main" id="{5034BE15-EDD9-4B98-5CA2-28F432FCD672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13710" y="3929948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02" name="Connecteur droit 201">
                    <a:extLst>
                      <a:ext uri="{FF2B5EF4-FFF2-40B4-BE49-F238E27FC236}">
                        <a16:creationId xmlns:a16="http://schemas.microsoft.com/office/drawing/2014/main" id="{D5426DBC-B35D-0002-645A-A5752D73639A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13710" y="3733911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17" name="Groupe 116">
                  <a:extLst>
                    <a:ext uri="{FF2B5EF4-FFF2-40B4-BE49-F238E27FC236}">
                      <a16:creationId xmlns:a16="http://schemas.microsoft.com/office/drawing/2014/main" id="{E1B93616-D0A3-4FF4-9E92-89CFE2B83FFC}"/>
                    </a:ext>
                  </a:extLst>
                </p:cNvPr>
                <p:cNvGrpSpPr/>
                <p:nvPr/>
              </p:nvGrpSpPr>
              <p:grpSpPr>
                <a:xfrm>
                  <a:off x="2144147" y="2623776"/>
                  <a:ext cx="522515" cy="478860"/>
                  <a:chOff x="2413710" y="3733911"/>
                  <a:chExt cx="522515" cy="478860"/>
                </a:xfrm>
              </p:grpSpPr>
              <p:cxnSp>
                <p:nvCxnSpPr>
                  <p:cNvPr id="195" name="Connecteur droit 194">
                    <a:extLst>
                      <a:ext uri="{FF2B5EF4-FFF2-40B4-BE49-F238E27FC236}">
                        <a16:creationId xmlns:a16="http://schemas.microsoft.com/office/drawing/2014/main" id="{87DA8AED-6DA8-6F89-FB5F-B734098217AE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13710" y="4212771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96" name="Connecteur droit 195">
                    <a:extLst>
                      <a:ext uri="{FF2B5EF4-FFF2-40B4-BE49-F238E27FC236}">
                        <a16:creationId xmlns:a16="http://schemas.microsoft.com/office/drawing/2014/main" id="{23D61CFC-8D53-A2B8-CC61-B552E4A75773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24596" y="4103914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97" name="Connecteur droit 196">
                    <a:extLst>
                      <a:ext uri="{FF2B5EF4-FFF2-40B4-BE49-F238E27FC236}">
                        <a16:creationId xmlns:a16="http://schemas.microsoft.com/office/drawing/2014/main" id="{357B71A4-EC41-A6A3-FF3F-8DD71626DECC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13710" y="3929948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98" name="Connecteur droit 197">
                    <a:extLst>
                      <a:ext uri="{FF2B5EF4-FFF2-40B4-BE49-F238E27FC236}">
                        <a16:creationId xmlns:a16="http://schemas.microsoft.com/office/drawing/2014/main" id="{7E6B4D58-36C1-B0D1-3C45-782AB79BC718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13710" y="3733911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18" name="Groupe 117">
                  <a:extLst>
                    <a:ext uri="{FF2B5EF4-FFF2-40B4-BE49-F238E27FC236}">
                      <a16:creationId xmlns:a16="http://schemas.microsoft.com/office/drawing/2014/main" id="{DE0BD95D-89F2-B257-882A-1D0A1EF6B758}"/>
                    </a:ext>
                  </a:extLst>
                </p:cNvPr>
                <p:cNvGrpSpPr/>
                <p:nvPr/>
              </p:nvGrpSpPr>
              <p:grpSpPr>
                <a:xfrm>
                  <a:off x="2144147" y="2318029"/>
                  <a:ext cx="522515" cy="478860"/>
                  <a:chOff x="2413710" y="3733911"/>
                  <a:chExt cx="522515" cy="478860"/>
                </a:xfrm>
              </p:grpSpPr>
              <p:cxnSp>
                <p:nvCxnSpPr>
                  <p:cNvPr id="191" name="Connecteur droit 190">
                    <a:extLst>
                      <a:ext uri="{FF2B5EF4-FFF2-40B4-BE49-F238E27FC236}">
                        <a16:creationId xmlns:a16="http://schemas.microsoft.com/office/drawing/2014/main" id="{E181660E-9993-9484-6A35-45B06687D33A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24596" y="4212771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92" name="Connecteur droit 191">
                    <a:extLst>
                      <a:ext uri="{FF2B5EF4-FFF2-40B4-BE49-F238E27FC236}">
                        <a16:creationId xmlns:a16="http://schemas.microsoft.com/office/drawing/2014/main" id="{21EC0762-065F-8154-9969-351C79B3C4A2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13710" y="4103914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93" name="Connecteur droit 192">
                    <a:extLst>
                      <a:ext uri="{FF2B5EF4-FFF2-40B4-BE49-F238E27FC236}">
                        <a16:creationId xmlns:a16="http://schemas.microsoft.com/office/drawing/2014/main" id="{5F2B74BE-C802-21E0-6760-07933DAC9D98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13710" y="3929948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94" name="Connecteur droit 193">
                    <a:extLst>
                      <a:ext uri="{FF2B5EF4-FFF2-40B4-BE49-F238E27FC236}">
                        <a16:creationId xmlns:a16="http://schemas.microsoft.com/office/drawing/2014/main" id="{95BAFBDD-9AC3-6B59-7AC5-5B48C3103129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13710" y="3733911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69" name="Groupe 168">
                  <a:extLst>
                    <a:ext uri="{FF2B5EF4-FFF2-40B4-BE49-F238E27FC236}">
                      <a16:creationId xmlns:a16="http://schemas.microsoft.com/office/drawing/2014/main" id="{0D6AF094-0A8D-A342-960F-892F1C35588F}"/>
                    </a:ext>
                  </a:extLst>
                </p:cNvPr>
                <p:cNvGrpSpPr/>
                <p:nvPr/>
              </p:nvGrpSpPr>
              <p:grpSpPr>
                <a:xfrm>
                  <a:off x="2144147" y="2242993"/>
                  <a:ext cx="511629" cy="206369"/>
                  <a:chOff x="2413710" y="3733911"/>
                  <a:chExt cx="511629" cy="478860"/>
                </a:xfrm>
              </p:grpSpPr>
              <p:cxnSp>
                <p:nvCxnSpPr>
                  <p:cNvPr id="187" name="Connecteur droit 186">
                    <a:extLst>
                      <a:ext uri="{FF2B5EF4-FFF2-40B4-BE49-F238E27FC236}">
                        <a16:creationId xmlns:a16="http://schemas.microsoft.com/office/drawing/2014/main" id="{A3803220-4F35-93F1-907B-371BDB534735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13710" y="4212771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88" name="Connecteur droit 187">
                    <a:extLst>
                      <a:ext uri="{FF2B5EF4-FFF2-40B4-BE49-F238E27FC236}">
                        <a16:creationId xmlns:a16="http://schemas.microsoft.com/office/drawing/2014/main" id="{CE943339-1B49-EF22-D12E-8099415B4E1C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13710" y="4103914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89" name="Connecteur droit 188">
                    <a:extLst>
                      <a:ext uri="{FF2B5EF4-FFF2-40B4-BE49-F238E27FC236}">
                        <a16:creationId xmlns:a16="http://schemas.microsoft.com/office/drawing/2014/main" id="{F2FBC39D-0054-9255-8564-5FE25595ECFF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13710" y="3929948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90" name="Connecteur droit 189">
                    <a:extLst>
                      <a:ext uri="{FF2B5EF4-FFF2-40B4-BE49-F238E27FC236}">
                        <a16:creationId xmlns:a16="http://schemas.microsoft.com/office/drawing/2014/main" id="{7127B863-EB47-7CC0-51BC-3FE48AA6E280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13710" y="3733911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72" name="Groupe 171">
                  <a:extLst>
                    <a:ext uri="{FF2B5EF4-FFF2-40B4-BE49-F238E27FC236}">
                      <a16:creationId xmlns:a16="http://schemas.microsoft.com/office/drawing/2014/main" id="{1D1A544F-6913-1624-5EA6-3DE3BD6A7EAE}"/>
                    </a:ext>
                  </a:extLst>
                </p:cNvPr>
                <p:cNvGrpSpPr/>
                <p:nvPr/>
              </p:nvGrpSpPr>
              <p:grpSpPr>
                <a:xfrm>
                  <a:off x="2142781" y="2110664"/>
                  <a:ext cx="511629" cy="444534"/>
                  <a:chOff x="2413710" y="3733911"/>
                  <a:chExt cx="511629" cy="478860"/>
                </a:xfrm>
              </p:grpSpPr>
              <p:cxnSp>
                <p:nvCxnSpPr>
                  <p:cNvPr id="183" name="Connecteur droit 182">
                    <a:extLst>
                      <a:ext uri="{FF2B5EF4-FFF2-40B4-BE49-F238E27FC236}">
                        <a16:creationId xmlns:a16="http://schemas.microsoft.com/office/drawing/2014/main" id="{7F5162BF-CC73-BFC9-42F4-A35E4A963BF2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13710" y="4212771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84" name="Connecteur droit 183">
                    <a:extLst>
                      <a:ext uri="{FF2B5EF4-FFF2-40B4-BE49-F238E27FC236}">
                        <a16:creationId xmlns:a16="http://schemas.microsoft.com/office/drawing/2014/main" id="{E021BAFD-34DD-3EAC-64E7-CBD0EE578F9A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13710" y="4103914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85" name="Connecteur droit 184">
                    <a:extLst>
                      <a:ext uri="{FF2B5EF4-FFF2-40B4-BE49-F238E27FC236}">
                        <a16:creationId xmlns:a16="http://schemas.microsoft.com/office/drawing/2014/main" id="{D6300125-506D-CBEE-5434-AE0DA108F415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13710" y="3929948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86" name="Connecteur droit 185">
                    <a:extLst>
                      <a:ext uri="{FF2B5EF4-FFF2-40B4-BE49-F238E27FC236}">
                        <a16:creationId xmlns:a16="http://schemas.microsoft.com/office/drawing/2014/main" id="{06139399-E81D-0FD3-6501-19C6C0A9B032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13710" y="3733911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73" name="Groupe 172">
                  <a:extLst>
                    <a:ext uri="{FF2B5EF4-FFF2-40B4-BE49-F238E27FC236}">
                      <a16:creationId xmlns:a16="http://schemas.microsoft.com/office/drawing/2014/main" id="{59C996C3-16E9-EF63-52FB-5F429516BA74}"/>
                    </a:ext>
                  </a:extLst>
                </p:cNvPr>
                <p:cNvGrpSpPr/>
                <p:nvPr/>
              </p:nvGrpSpPr>
              <p:grpSpPr>
                <a:xfrm>
                  <a:off x="2157896" y="2058170"/>
                  <a:ext cx="511629" cy="118672"/>
                  <a:chOff x="2413710" y="3733911"/>
                  <a:chExt cx="511629" cy="478860"/>
                </a:xfrm>
              </p:grpSpPr>
              <p:cxnSp>
                <p:nvCxnSpPr>
                  <p:cNvPr id="179" name="Connecteur droit 178">
                    <a:extLst>
                      <a:ext uri="{FF2B5EF4-FFF2-40B4-BE49-F238E27FC236}">
                        <a16:creationId xmlns:a16="http://schemas.microsoft.com/office/drawing/2014/main" id="{ADC34447-11F7-CB7F-AC8E-B6B7FEC332DD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13710" y="4212771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80" name="Connecteur droit 179">
                    <a:extLst>
                      <a:ext uri="{FF2B5EF4-FFF2-40B4-BE49-F238E27FC236}">
                        <a16:creationId xmlns:a16="http://schemas.microsoft.com/office/drawing/2014/main" id="{A55EEE73-E264-6620-E49A-561D8411DE10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13710" y="4103914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81" name="Connecteur droit 180">
                    <a:extLst>
                      <a:ext uri="{FF2B5EF4-FFF2-40B4-BE49-F238E27FC236}">
                        <a16:creationId xmlns:a16="http://schemas.microsoft.com/office/drawing/2014/main" id="{E98182F5-3749-4311-F0D0-F72932FEEBBA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13710" y="3929948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82" name="Connecteur droit 181">
                    <a:extLst>
                      <a:ext uri="{FF2B5EF4-FFF2-40B4-BE49-F238E27FC236}">
                        <a16:creationId xmlns:a16="http://schemas.microsoft.com/office/drawing/2014/main" id="{D90B68CD-A105-DA7B-9742-7FE42509EF78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13710" y="3733911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74" name="Groupe 173">
                  <a:extLst>
                    <a:ext uri="{FF2B5EF4-FFF2-40B4-BE49-F238E27FC236}">
                      <a16:creationId xmlns:a16="http://schemas.microsoft.com/office/drawing/2014/main" id="{A93D402A-B309-F29B-157E-7BEF99260654}"/>
                    </a:ext>
                  </a:extLst>
                </p:cNvPr>
                <p:cNvGrpSpPr/>
                <p:nvPr/>
              </p:nvGrpSpPr>
              <p:grpSpPr>
                <a:xfrm>
                  <a:off x="2141008" y="4038103"/>
                  <a:ext cx="511629" cy="593965"/>
                  <a:chOff x="2413710" y="3733911"/>
                  <a:chExt cx="511629" cy="478860"/>
                </a:xfrm>
              </p:grpSpPr>
              <p:cxnSp>
                <p:nvCxnSpPr>
                  <p:cNvPr id="175" name="Connecteur droit 174">
                    <a:extLst>
                      <a:ext uri="{FF2B5EF4-FFF2-40B4-BE49-F238E27FC236}">
                        <a16:creationId xmlns:a16="http://schemas.microsoft.com/office/drawing/2014/main" id="{D7CC9BA2-A50A-CB66-FAAE-04EFCFCFA0C2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13710" y="4212771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76" name="Connecteur droit 175">
                    <a:extLst>
                      <a:ext uri="{FF2B5EF4-FFF2-40B4-BE49-F238E27FC236}">
                        <a16:creationId xmlns:a16="http://schemas.microsoft.com/office/drawing/2014/main" id="{C70A8847-46F2-ABA2-0339-77E0F2DA27D5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13710" y="4103914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77" name="Connecteur droit 176">
                    <a:extLst>
                      <a:ext uri="{FF2B5EF4-FFF2-40B4-BE49-F238E27FC236}">
                        <a16:creationId xmlns:a16="http://schemas.microsoft.com/office/drawing/2014/main" id="{DF2AEC59-3B7B-94D7-0E69-622F2692529B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13710" y="3929948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78" name="Connecteur droit 177">
                    <a:extLst>
                      <a:ext uri="{FF2B5EF4-FFF2-40B4-BE49-F238E27FC236}">
                        <a16:creationId xmlns:a16="http://schemas.microsoft.com/office/drawing/2014/main" id="{A35A196A-243C-6014-9F5F-1E11B0935A8A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13710" y="3733911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cxnSp>
            <p:nvCxnSpPr>
              <p:cNvPr id="78" name="Connecteur droit 77">
                <a:extLst>
                  <a:ext uri="{FF2B5EF4-FFF2-40B4-BE49-F238E27FC236}">
                    <a16:creationId xmlns:a16="http://schemas.microsoft.com/office/drawing/2014/main" id="{C970B44D-BEA6-AA2E-0E60-68B8CA1238B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141008" y="2493814"/>
                <a:ext cx="511629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9" name="Connecteur droit 78">
                <a:extLst>
                  <a:ext uri="{FF2B5EF4-FFF2-40B4-BE49-F238E27FC236}">
                    <a16:creationId xmlns:a16="http://schemas.microsoft.com/office/drawing/2014/main" id="{4C02AB02-7A30-2E36-17D3-78F7D725E54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161032" y="2102193"/>
                <a:ext cx="511629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81" name="Groupe 80">
                <a:extLst>
                  <a:ext uri="{FF2B5EF4-FFF2-40B4-BE49-F238E27FC236}">
                    <a16:creationId xmlns:a16="http://schemas.microsoft.com/office/drawing/2014/main" id="{8528D393-A594-D23E-75DF-63DFDBF2B661}"/>
                  </a:ext>
                </a:extLst>
              </p:cNvPr>
              <p:cNvGrpSpPr/>
              <p:nvPr/>
            </p:nvGrpSpPr>
            <p:grpSpPr>
              <a:xfrm>
                <a:off x="386314" y="1033038"/>
                <a:ext cx="9746706" cy="5302036"/>
                <a:chOff x="386314" y="1033038"/>
                <a:chExt cx="9746706" cy="5302036"/>
              </a:xfrm>
            </p:grpSpPr>
            <p:grpSp>
              <p:nvGrpSpPr>
                <p:cNvPr id="91" name="Groupe 90">
                  <a:extLst>
                    <a:ext uri="{FF2B5EF4-FFF2-40B4-BE49-F238E27FC236}">
                      <a16:creationId xmlns:a16="http://schemas.microsoft.com/office/drawing/2014/main" id="{1053272A-8E4A-B3C4-761E-D78E9F8C806E}"/>
                    </a:ext>
                  </a:extLst>
                </p:cNvPr>
                <p:cNvGrpSpPr/>
                <p:nvPr/>
              </p:nvGrpSpPr>
              <p:grpSpPr>
                <a:xfrm>
                  <a:off x="386314" y="1033038"/>
                  <a:ext cx="9746706" cy="5156454"/>
                  <a:chOff x="386314" y="1033038"/>
                  <a:chExt cx="9746706" cy="5156454"/>
                </a:xfrm>
              </p:grpSpPr>
              <p:grpSp>
                <p:nvGrpSpPr>
                  <p:cNvPr id="98" name="Groupe 97">
                    <a:extLst>
                      <a:ext uri="{FF2B5EF4-FFF2-40B4-BE49-F238E27FC236}">
                        <a16:creationId xmlns:a16="http://schemas.microsoft.com/office/drawing/2014/main" id="{DC49BE37-98E3-3905-D3BB-B5DF61F41996}"/>
                      </a:ext>
                    </a:extLst>
                  </p:cNvPr>
                  <p:cNvGrpSpPr/>
                  <p:nvPr/>
                </p:nvGrpSpPr>
                <p:grpSpPr>
                  <a:xfrm>
                    <a:off x="386314" y="1033038"/>
                    <a:ext cx="9746706" cy="4582401"/>
                    <a:chOff x="4844727" y="1446205"/>
                    <a:chExt cx="8110771" cy="4751324"/>
                  </a:xfrm>
                </p:grpSpPr>
                <p:sp>
                  <p:nvSpPr>
                    <p:cNvPr id="107" name="ZoneTexte 106">
                      <a:extLst>
                        <a:ext uri="{FF2B5EF4-FFF2-40B4-BE49-F238E27FC236}">
                          <a16:creationId xmlns:a16="http://schemas.microsoft.com/office/drawing/2014/main" id="{A5996E88-629C-07FB-CA45-C4628847B039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4902218" y="1446205"/>
                      <a:ext cx="413791" cy="478684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pPr algn="ctr"/>
                      <a:r>
                        <a:rPr lang="fr-FR" sz="2400" dirty="0"/>
                        <a:t>Ep</a:t>
                      </a:r>
                    </a:p>
                  </p:txBody>
                </p:sp>
                <p:grpSp>
                  <p:nvGrpSpPr>
                    <p:cNvPr id="108" name="Groupe 107">
                      <a:extLst>
                        <a:ext uri="{FF2B5EF4-FFF2-40B4-BE49-F238E27FC236}">
                          <a16:creationId xmlns:a16="http://schemas.microsoft.com/office/drawing/2014/main" id="{060CF186-B1BA-0E34-B9DA-FF62AF4AEDE3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4844727" y="1464343"/>
                      <a:ext cx="8110771" cy="4733186"/>
                      <a:chOff x="4844727" y="1464343"/>
                      <a:chExt cx="8110771" cy="4733186"/>
                    </a:xfrm>
                  </p:grpSpPr>
                  <p:cxnSp>
                    <p:nvCxnSpPr>
                      <p:cNvPr id="109" name="Connecteur droit avec flèche 108">
                        <a:extLst>
                          <a:ext uri="{FF2B5EF4-FFF2-40B4-BE49-F238E27FC236}">
                            <a16:creationId xmlns:a16="http://schemas.microsoft.com/office/drawing/2014/main" id="{13F10541-8B9B-7D53-B8EC-221D64D9FB58}"/>
                          </a:ext>
                        </a:extLst>
                      </p:cNvPr>
                      <p:cNvCxnSpPr>
                        <a:cxnSpLocks/>
                      </p:cNvCxnSpPr>
                      <p:nvPr/>
                    </p:nvCxnSpPr>
                    <p:spPr>
                      <a:xfrm>
                        <a:off x="4844727" y="6187142"/>
                        <a:ext cx="8110771" cy="0"/>
                      </a:xfrm>
                      <a:prstGeom prst="straightConnector1">
                        <a:avLst/>
                      </a:prstGeom>
                      <a:ln w="28575">
                        <a:tailEnd type="triangle"/>
                      </a:ln>
                    </p:spPr>
                    <p:style>
                      <a:lnRef idx="1">
                        <a:schemeClr val="dk1"/>
                      </a:lnRef>
                      <a:fillRef idx="0">
                        <a:schemeClr val="dk1"/>
                      </a:fillRef>
                      <a:effectRef idx="0">
                        <a:schemeClr val="dk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110" name="Connecteur droit avec flèche 109">
                        <a:extLst>
                          <a:ext uri="{FF2B5EF4-FFF2-40B4-BE49-F238E27FC236}">
                            <a16:creationId xmlns:a16="http://schemas.microsoft.com/office/drawing/2014/main" id="{E5B1B5F3-FA28-248A-56CC-E77A5334610E}"/>
                          </a:ext>
                        </a:extLst>
                      </p:cNvPr>
                      <p:cNvCxnSpPr>
                        <a:cxnSpLocks/>
                      </p:cNvCxnSpPr>
                      <p:nvPr/>
                    </p:nvCxnSpPr>
                    <p:spPr>
                      <a:xfrm flipV="1">
                        <a:off x="5326764" y="1464343"/>
                        <a:ext cx="24327" cy="4733186"/>
                      </a:xfrm>
                      <a:prstGeom prst="straightConnector1">
                        <a:avLst/>
                      </a:prstGeom>
                      <a:ln w="28575">
                        <a:tailEnd type="triangle"/>
                      </a:ln>
                    </p:spPr>
                    <p:style>
                      <a:lnRef idx="1">
                        <a:schemeClr val="dk1"/>
                      </a:lnRef>
                      <a:fillRef idx="0">
                        <a:schemeClr val="dk1"/>
                      </a:fillRef>
                      <a:effectRef idx="0">
                        <a:schemeClr val="dk1"/>
                      </a:effectRef>
                      <a:fontRef idx="minor">
                        <a:schemeClr val="tx1"/>
                      </a:fontRef>
                    </p:style>
                  </p:cxnSp>
                </p:grpSp>
              </p:grpSp>
              <p:sp>
                <p:nvSpPr>
                  <p:cNvPr id="101" name="Forme libre : forme 100">
                    <a:extLst>
                      <a:ext uri="{FF2B5EF4-FFF2-40B4-BE49-F238E27FC236}">
                        <a16:creationId xmlns:a16="http://schemas.microsoft.com/office/drawing/2014/main" id="{96344C8F-8CFF-64B7-6F60-6740A1E146EC}"/>
                      </a:ext>
                    </a:extLst>
                  </p:cNvPr>
                  <p:cNvSpPr/>
                  <p:nvPr/>
                </p:nvSpPr>
                <p:spPr>
                  <a:xfrm>
                    <a:off x="1008805" y="1363752"/>
                    <a:ext cx="7405705" cy="4651769"/>
                  </a:xfrm>
                  <a:custGeom>
                    <a:avLst/>
                    <a:gdLst>
                      <a:gd name="connsiteX0" fmla="*/ 0 w 5184843"/>
                      <a:gd name="connsiteY0" fmla="*/ 0 h 4278196"/>
                      <a:gd name="connsiteX1" fmla="*/ 875490 w 5184843"/>
                      <a:gd name="connsiteY1" fmla="*/ 4260714 h 4278196"/>
                      <a:gd name="connsiteX2" fmla="*/ 3025302 w 5184843"/>
                      <a:gd name="connsiteY2" fmla="*/ 1556425 h 4278196"/>
                      <a:gd name="connsiteX3" fmla="*/ 3988341 w 5184843"/>
                      <a:gd name="connsiteY3" fmla="*/ 2733472 h 4278196"/>
                      <a:gd name="connsiteX4" fmla="*/ 4805464 w 5184843"/>
                      <a:gd name="connsiteY4" fmla="*/ 1498059 h 4278196"/>
                      <a:gd name="connsiteX5" fmla="*/ 5184843 w 5184843"/>
                      <a:gd name="connsiteY5" fmla="*/ 1313234 h 4278196"/>
                      <a:gd name="connsiteX0" fmla="*/ 0 w 5184843"/>
                      <a:gd name="connsiteY0" fmla="*/ 0 h 4323991"/>
                      <a:gd name="connsiteX1" fmla="*/ 875490 w 5184843"/>
                      <a:gd name="connsiteY1" fmla="*/ 4260714 h 4323991"/>
                      <a:gd name="connsiteX2" fmla="*/ 2282188 w 5184843"/>
                      <a:gd name="connsiteY2" fmla="*/ 2485724 h 4323991"/>
                      <a:gd name="connsiteX3" fmla="*/ 3025302 w 5184843"/>
                      <a:gd name="connsiteY3" fmla="*/ 1556425 h 4323991"/>
                      <a:gd name="connsiteX4" fmla="*/ 3988341 w 5184843"/>
                      <a:gd name="connsiteY4" fmla="*/ 2733472 h 4323991"/>
                      <a:gd name="connsiteX5" fmla="*/ 4805464 w 5184843"/>
                      <a:gd name="connsiteY5" fmla="*/ 1498059 h 4323991"/>
                      <a:gd name="connsiteX6" fmla="*/ 5184843 w 5184843"/>
                      <a:gd name="connsiteY6" fmla="*/ 1313234 h 4323991"/>
                      <a:gd name="connsiteX0" fmla="*/ 0 w 5184843"/>
                      <a:gd name="connsiteY0" fmla="*/ 0 h 4361108"/>
                      <a:gd name="connsiteX1" fmla="*/ 875490 w 5184843"/>
                      <a:gd name="connsiteY1" fmla="*/ 4260714 h 4361108"/>
                      <a:gd name="connsiteX2" fmla="*/ 2192977 w 5184843"/>
                      <a:gd name="connsiteY2" fmla="*/ 2899261 h 4361108"/>
                      <a:gd name="connsiteX3" fmla="*/ 3025302 w 5184843"/>
                      <a:gd name="connsiteY3" fmla="*/ 1556425 h 4361108"/>
                      <a:gd name="connsiteX4" fmla="*/ 3988341 w 5184843"/>
                      <a:gd name="connsiteY4" fmla="*/ 2733472 h 4361108"/>
                      <a:gd name="connsiteX5" fmla="*/ 4805464 w 5184843"/>
                      <a:gd name="connsiteY5" fmla="*/ 1498059 h 4361108"/>
                      <a:gd name="connsiteX6" fmla="*/ 5184843 w 5184843"/>
                      <a:gd name="connsiteY6" fmla="*/ 1313234 h 4361108"/>
                      <a:gd name="connsiteX0" fmla="*/ 0 w 5184843"/>
                      <a:gd name="connsiteY0" fmla="*/ 0 h 4260859"/>
                      <a:gd name="connsiteX1" fmla="*/ 875490 w 5184843"/>
                      <a:gd name="connsiteY1" fmla="*/ 4260714 h 4260859"/>
                      <a:gd name="connsiteX2" fmla="*/ 2192977 w 5184843"/>
                      <a:gd name="connsiteY2" fmla="*/ 2899261 h 4260859"/>
                      <a:gd name="connsiteX3" fmla="*/ 3025302 w 5184843"/>
                      <a:gd name="connsiteY3" fmla="*/ 1556425 h 4260859"/>
                      <a:gd name="connsiteX4" fmla="*/ 3988341 w 5184843"/>
                      <a:gd name="connsiteY4" fmla="*/ 2733472 h 4260859"/>
                      <a:gd name="connsiteX5" fmla="*/ 4805464 w 5184843"/>
                      <a:gd name="connsiteY5" fmla="*/ 1498059 h 4260859"/>
                      <a:gd name="connsiteX6" fmla="*/ 5184843 w 5184843"/>
                      <a:gd name="connsiteY6" fmla="*/ 1313234 h 4260859"/>
                      <a:gd name="connsiteX0" fmla="*/ 0 w 5184843"/>
                      <a:gd name="connsiteY0" fmla="*/ 0 h 4260859"/>
                      <a:gd name="connsiteX1" fmla="*/ 875490 w 5184843"/>
                      <a:gd name="connsiteY1" fmla="*/ 4260714 h 4260859"/>
                      <a:gd name="connsiteX2" fmla="*/ 2192977 w 5184843"/>
                      <a:gd name="connsiteY2" fmla="*/ 2899261 h 4260859"/>
                      <a:gd name="connsiteX3" fmla="*/ 3025302 w 5184843"/>
                      <a:gd name="connsiteY3" fmla="*/ 1556425 h 4260859"/>
                      <a:gd name="connsiteX4" fmla="*/ 3988341 w 5184843"/>
                      <a:gd name="connsiteY4" fmla="*/ 2733472 h 4260859"/>
                      <a:gd name="connsiteX5" fmla="*/ 4805464 w 5184843"/>
                      <a:gd name="connsiteY5" fmla="*/ 1498059 h 4260859"/>
                      <a:gd name="connsiteX6" fmla="*/ 5184843 w 5184843"/>
                      <a:gd name="connsiteY6" fmla="*/ 1313234 h 4260859"/>
                      <a:gd name="connsiteX0" fmla="*/ 0 w 6174281"/>
                      <a:gd name="connsiteY0" fmla="*/ 0 h 4823252"/>
                      <a:gd name="connsiteX1" fmla="*/ 875490 w 6174281"/>
                      <a:gd name="connsiteY1" fmla="*/ 4260714 h 4823252"/>
                      <a:gd name="connsiteX2" fmla="*/ 2192977 w 6174281"/>
                      <a:gd name="connsiteY2" fmla="*/ 2899261 h 4823252"/>
                      <a:gd name="connsiteX3" fmla="*/ 3025302 w 6174281"/>
                      <a:gd name="connsiteY3" fmla="*/ 1556425 h 4823252"/>
                      <a:gd name="connsiteX4" fmla="*/ 3988341 w 6174281"/>
                      <a:gd name="connsiteY4" fmla="*/ 2733472 h 4823252"/>
                      <a:gd name="connsiteX5" fmla="*/ 4805464 w 6174281"/>
                      <a:gd name="connsiteY5" fmla="*/ 1498059 h 4823252"/>
                      <a:gd name="connsiteX6" fmla="*/ 6174281 w 6174281"/>
                      <a:gd name="connsiteY6" fmla="*/ 4823252 h 4823252"/>
                      <a:gd name="connsiteX0" fmla="*/ 0 w 6174281"/>
                      <a:gd name="connsiteY0" fmla="*/ 0 h 4823252"/>
                      <a:gd name="connsiteX1" fmla="*/ 875490 w 6174281"/>
                      <a:gd name="connsiteY1" fmla="*/ 4260714 h 4823252"/>
                      <a:gd name="connsiteX2" fmla="*/ 2192977 w 6174281"/>
                      <a:gd name="connsiteY2" fmla="*/ 2899261 h 4823252"/>
                      <a:gd name="connsiteX3" fmla="*/ 3025302 w 6174281"/>
                      <a:gd name="connsiteY3" fmla="*/ 1556425 h 4823252"/>
                      <a:gd name="connsiteX4" fmla="*/ 3988341 w 6174281"/>
                      <a:gd name="connsiteY4" fmla="*/ 2733472 h 4823252"/>
                      <a:gd name="connsiteX5" fmla="*/ 4805464 w 6174281"/>
                      <a:gd name="connsiteY5" fmla="*/ 1498059 h 4823252"/>
                      <a:gd name="connsiteX6" fmla="*/ 6174281 w 6174281"/>
                      <a:gd name="connsiteY6" fmla="*/ 4823252 h 4823252"/>
                      <a:gd name="connsiteX0" fmla="*/ 0 w 6174281"/>
                      <a:gd name="connsiteY0" fmla="*/ 0 h 4823252"/>
                      <a:gd name="connsiteX1" fmla="*/ 875490 w 6174281"/>
                      <a:gd name="connsiteY1" fmla="*/ 4260714 h 4823252"/>
                      <a:gd name="connsiteX2" fmla="*/ 2192977 w 6174281"/>
                      <a:gd name="connsiteY2" fmla="*/ 2899261 h 4823252"/>
                      <a:gd name="connsiteX3" fmla="*/ 3025302 w 6174281"/>
                      <a:gd name="connsiteY3" fmla="*/ 1556425 h 4823252"/>
                      <a:gd name="connsiteX4" fmla="*/ 3988341 w 6174281"/>
                      <a:gd name="connsiteY4" fmla="*/ 2733472 h 4823252"/>
                      <a:gd name="connsiteX5" fmla="*/ 4805464 w 6174281"/>
                      <a:gd name="connsiteY5" fmla="*/ 1498059 h 4823252"/>
                      <a:gd name="connsiteX6" fmla="*/ 6174281 w 6174281"/>
                      <a:gd name="connsiteY6" fmla="*/ 4823252 h 4823252"/>
                      <a:gd name="connsiteX0" fmla="*/ 0 w 6174281"/>
                      <a:gd name="connsiteY0" fmla="*/ 0 h 4823252"/>
                      <a:gd name="connsiteX1" fmla="*/ 875490 w 6174281"/>
                      <a:gd name="connsiteY1" fmla="*/ 4260714 h 4823252"/>
                      <a:gd name="connsiteX2" fmla="*/ 2192977 w 6174281"/>
                      <a:gd name="connsiteY2" fmla="*/ 2899261 h 4823252"/>
                      <a:gd name="connsiteX3" fmla="*/ 3025302 w 6174281"/>
                      <a:gd name="connsiteY3" fmla="*/ 1556425 h 4823252"/>
                      <a:gd name="connsiteX4" fmla="*/ 3988341 w 6174281"/>
                      <a:gd name="connsiteY4" fmla="*/ 2733472 h 4823252"/>
                      <a:gd name="connsiteX5" fmla="*/ 5008218 w 6174281"/>
                      <a:gd name="connsiteY5" fmla="*/ 1498059 h 4823252"/>
                      <a:gd name="connsiteX6" fmla="*/ 6174281 w 6174281"/>
                      <a:gd name="connsiteY6" fmla="*/ 4823252 h 4823252"/>
                      <a:gd name="connsiteX0" fmla="*/ 0 w 6174281"/>
                      <a:gd name="connsiteY0" fmla="*/ 0 h 4823252"/>
                      <a:gd name="connsiteX1" fmla="*/ 875490 w 6174281"/>
                      <a:gd name="connsiteY1" fmla="*/ 4260714 h 4823252"/>
                      <a:gd name="connsiteX2" fmla="*/ 2192977 w 6174281"/>
                      <a:gd name="connsiteY2" fmla="*/ 2899261 h 4823252"/>
                      <a:gd name="connsiteX3" fmla="*/ 3179394 w 6174281"/>
                      <a:gd name="connsiteY3" fmla="*/ 1445477 h 4823252"/>
                      <a:gd name="connsiteX4" fmla="*/ 3988341 w 6174281"/>
                      <a:gd name="connsiteY4" fmla="*/ 2733472 h 4823252"/>
                      <a:gd name="connsiteX5" fmla="*/ 5008218 w 6174281"/>
                      <a:gd name="connsiteY5" fmla="*/ 1498059 h 4823252"/>
                      <a:gd name="connsiteX6" fmla="*/ 6174281 w 6174281"/>
                      <a:gd name="connsiteY6" fmla="*/ 4823252 h 4823252"/>
                      <a:gd name="connsiteX0" fmla="*/ 0 w 6174281"/>
                      <a:gd name="connsiteY0" fmla="*/ 0 h 4823252"/>
                      <a:gd name="connsiteX1" fmla="*/ 875490 w 6174281"/>
                      <a:gd name="connsiteY1" fmla="*/ 4260714 h 4823252"/>
                      <a:gd name="connsiteX2" fmla="*/ 2192977 w 6174281"/>
                      <a:gd name="connsiteY2" fmla="*/ 2899261 h 4823252"/>
                      <a:gd name="connsiteX3" fmla="*/ 3179394 w 6174281"/>
                      <a:gd name="connsiteY3" fmla="*/ 1445477 h 4823252"/>
                      <a:gd name="connsiteX4" fmla="*/ 3988341 w 6174281"/>
                      <a:gd name="connsiteY4" fmla="*/ 2733472 h 4823252"/>
                      <a:gd name="connsiteX5" fmla="*/ 5008218 w 6174281"/>
                      <a:gd name="connsiteY5" fmla="*/ 1498059 h 4823252"/>
                      <a:gd name="connsiteX6" fmla="*/ 6174281 w 6174281"/>
                      <a:gd name="connsiteY6" fmla="*/ 4823252 h 4823252"/>
                      <a:gd name="connsiteX0" fmla="*/ 0 w 6174281"/>
                      <a:gd name="connsiteY0" fmla="*/ 0 h 4823252"/>
                      <a:gd name="connsiteX1" fmla="*/ 875490 w 6174281"/>
                      <a:gd name="connsiteY1" fmla="*/ 4260714 h 4823252"/>
                      <a:gd name="connsiteX2" fmla="*/ 2192977 w 6174281"/>
                      <a:gd name="connsiteY2" fmla="*/ 2899261 h 4823252"/>
                      <a:gd name="connsiteX3" fmla="*/ 3179394 w 6174281"/>
                      <a:gd name="connsiteY3" fmla="*/ 1445477 h 4823252"/>
                      <a:gd name="connsiteX4" fmla="*/ 3988341 w 6174281"/>
                      <a:gd name="connsiteY4" fmla="*/ 2733472 h 4823252"/>
                      <a:gd name="connsiteX5" fmla="*/ 5008218 w 6174281"/>
                      <a:gd name="connsiteY5" fmla="*/ 1498059 h 4823252"/>
                      <a:gd name="connsiteX6" fmla="*/ 6174281 w 6174281"/>
                      <a:gd name="connsiteY6" fmla="*/ 4823252 h 4823252"/>
                      <a:gd name="connsiteX0" fmla="*/ 0 w 6174281"/>
                      <a:gd name="connsiteY0" fmla="*/ 0 h 4823252"/>
                      <a:gd name="connsiteX1" fmla="*/ 875490 w 6174281"/>
                      <a:gd name="connsiteY1" fmla="*/ 4260714 h 4823252"/>
                      <a:gd name="connsiteX2" fmla="*/ 2192977 w 6174281"/>
                      <a:gd name="connsiteY2" fmla="*/ 2899261 h 4823252"/>
                      <a:gd name="connsiteX3" fmla="*/ 3179394 w 6174281"/>
                      <a:gd name="connsiteY3" fmla="*/ 1445477 h 4823252"/>
                      <a:gd name="connsiteX4" fmla="*/ 3988341 w 6174281"/>
                      <a:gd name="connsiteY4" fmla="*/ 2733472 h 4823252"/>
                      <a:gd name="connsiteX5" fmla="*/ 5008218 w 6174281"/>
                      <a:gd name="connsiteY5" fmla="*/ 1498059 h 4823252"/>
                      <a:gd name="connsiteX6" fmla="*/ 6174281 w 6174281"/>
                      <a:gd name="connsiteY6" fmla="*/ 4823252 h 4823252"/>
                      <a:gd name="connsiteX0" fmla="*/ 0 w 6174281"/>
                      <a:gd name="connsiteY0" fmla="*/ 0 h 4823252"/>
                      <a:gd name="connsiteX1" fmla="*/ 875490 w 6174281"/>
                      <a:gd name="connsiteY1" fmla="*/ 4260714 h 4823252"/>
                      <a:gd name="connsiteX2" fmla="*/ 2192977 w 6174281"/>
                      <a:gd name="connsiteY2" fmla="*/ 2893994 h 4823252"/>
                      <a:gd name="connsiteX3" fmla="*/ 3179394 w 6174281"/>
                      <a:gd name="connsiteY3" fmla="*/ 1445477 h 4823252"/>
                      <a:gd name="connsiteX4" fmla="*/ 3988341 w 6174281"/>
                      <a:gd name="connsiteY4" fmla="*/ 2733472 h 4823252"/>
                      <a:gd name="connsiteX5" fmla="*/ 5008218 w 6174281"/>
                      <a:gd name="connsiteY5" fmla="*/ 1498059 h 4823252"/>
                      <a:gd name="connsiteX6" fmla="*/ 6174281 w 6174281"/>
                      <a:gd name="connsiteY6" fmla="*/ 4823252 h 4823252"/>
                      <a:gd name="connsiteX0" fmla="*/ 0 w 6174281"/>
                      <a:gd name="connsiteY0" fmla="*/ 0 h 4823252"/>
                      <a:gd name="connsiteX1" fmla="*/ 773843 w 6174281"/>
                      <a:gd name="connsiteY1" fmla="*/ 4171170 h 4823252"/>
                      <a:gd name="connsiteX2" fmla="*/ 2192977 w 6174281"/>
                      <a:gd name="connsiteY2" fmla="*/ 2893994 h 4823252"/>
                      <a:gd name="connsiteX3" fmla="*/ 3179394 w 6174281"/>
                      <a:gd name="connsiteY3" fmla="*/ 1445477 h 4823252"/>
                      <a:gd name="connsiteX4" fmla="*/ 3988341 w 6174281"/>
                      <a:gd name="connsiteY4" fmla="*/ 2733472 h 4823252"/>
                      <a:gd name="connsiteX5" fmla="*/ 5008218 w 6174281"/>
                      <a:gd name="connsiteY5" fmla="*/ 1498059 h 4823252"/>
                      <a:gd name="connsiteX6" fmla="*/ 6174281 w 6174281"/>
                      <a:gd name="connsiteY6" fmla="*/ 4823252 h 4823252"/>
                      <a:gd name="connsiteX0" fmla="*/ 0 w 6174281"/>
                      <a:gd name="connsiteY0" fmla="*/ 0 h 4823252"/>
                      <a:gd name="connsiteX1" fmla="*/ 773843 w 6174281"/>
                      <a:gd name="connsiteY1" fmla="*/ 4171170 h 4823252"/>
                      <a:gd name="connsiteX2" fmla="*/ 2192977 w 6174281"/>
                      <a:gd name="connsiteY2" fmla="*/ 2893994 h 4823252"/>
                      <a:gd name="connsiteX3" fmla="*/ 3179394 w 6174281"/>
                      <a:gd name="connsiteY3" fmla="*/ 1445477 h 4823252"/>
                      <a:gd name="connsiteX4" fmla="*/ 3988341 w 6174281"/>
                      <a:gd name="connsiteY4" fmla="*/ 2733472 h 4823252"/>
                      <a:gd name="connsiteX5" fmla="*/ 5008218 w 6174281"/>
                      <a:gd name="connsiteY5" fmla="*/ 1498059 h 4823252"/>
                      <a:gd name="connsiteX6" fmla="*/ 6174281 w 6174281"/>
                      <a:gd name="connsiteY6" fmla="*/ 4823252 h 4823252"/>
                      <a:gd name="connsiteX0" fmla="*/ 0 w 6174281"/>
                      <a:gd name="connsiteY0" fmla="*/ 0 h 4823252"/>
                      <a:gd name="connsiteX1" fmla="*/ 939019 w 6174281"/>
                      <a:gd name="connsiteY1" fmla="*/ 4271248 h 4823252"/>
                      <a:gd name="connsiteX2" fmla="*/ 2192977 w 6174281"/>
                      <a:gd name="connsiteY2" fmla="*/ 2893994 h 4823252"/>
                      <a:gd name="connsiteX3" fmla="*/ 3179394 w 6174281"/>
                      <a:gd name="connsiteY3" fmla="*/ 1445477 h 4823252"/>
                      <a:gd name="connsiteX4" fmla="*/ 3988341 w 6174281"/>
                      <a:gd name="connsiteY4" fmla="*/ 2733472 h 4823252"/>
                      <a:gd name="connsiteX5" fmla="*/ 5008218 w 6174281"/>
                      <a:gd name="connsiteY5" fmla="*/ 1498059 h 4823252"/>
                      <a:gd name="connsiteX6" fmla="*/ 6174281 w 6174281"/>
                      <a:gd name="connsiteY6" fmla="*/ 4823252 h 4823252"/>
                      <a:gd name="connsiteX0" fmla="*/ 0 w 6174281"/>
                      <a:gd name="connsiteY0" fmla="*/ 0 h 4823252"/>
                      <a:gd name="connsiteX1" fmla="*/ 939019 w 6174281"/>
                      <a:gd name="connsiteY1" fmla="*/ 4271248 h 4823252"/>
                      <a:gd name="connsiteX2" fmla="*/ 2192977 w 6174281"/>
                      <a:gd name="connsiteY2" fmla="*/ 2893994 h 4823252"/>
                      <a:gd name="connsiteX3" fmla="*/ 3179394 w 6174281"/>
                      <a:gd name="connsiteY3" fmla="*/ 1445477 h 4823252"/>
                      <a:gd name="connsiteX4" fmla="*/ 3988341 w 6174281"/>
                      <a:gd name="connsiteY4" fmla="*/ 2733472 h 4823252"/>
                      <a:gd name="connsiteX5" fmla="*/ 5008218 w 6174281"/>
                      <a:gd name="connsiteY5" fmla="*/ 1498059 h 4823252"/>
                      <a:gd name="connsiteX6" fmla="*/ 6174281 w 6174281"/>
                      <a:gd name="connsiteY6" fmla="*/ 4823252 h 4823252"/>
                      <a:gd name="connsiteX0" fmla="*/ 0 w 6174281"/>
                      <a:gd name="connsiteY0" fmla="*/ 0 h 4823252"/>
                      <a:gd name="connsiteX1" fmla="*/ 922078 w 6174281"/>
                      <a:gd name="connsiteY1" fmla="*/ 4155368 h 4823252"/>
                      <a:gd name="connsiteX2" fmla="*/ 2192977 w 6174281"/>
                      <a:gd name="connsiteY2" fmla="*/ 2893994 h 4823252"/>
                      <a:gd name="connsiteX3" fmla="*/ 3179394 w 6174281"/>
                      <a:gd name="connsiteY3" fmla="*/ 1445477 h 4823252"/>
                      <a:gd name="connsiteX4" fmla="*/ 3988341 w 6174281"/>
                      <a:gd name="connsiteY4" fmla="*/ 2733472 h 4823252"/>
                      <a:gd name="connsiteX5" fmla="*/ 5008218 w 6174281"/>
                      <a:gd name="connsiteY5" fmla="*/ 1498059 h 4823252"/>
                      <a:gd name="connsiteX6" fmla="*/ 6174281 w 6174281"/>
                      <a:gd name="connsiteY6" fmla="*/ 4823252 h 4823252"/>
                      <a:gd name="connsiteX0" fmla="*/ 0 w 6174281"/>
                      <a:gd name="connsiteY0" fmla="*/ 0 h 4823252"/>
                      <a:gd name="connsiteX1" fmla="*/ 922078 w 6174281"/>
                      <a:gd name="connsiteY1" fmla="*/ 4155368 h 4823252"/>
                      <a:gd name="connsiteX2" fmla="*/ 2192977 w 6174281"/>
                      <a:gd name="connsiteY2" fmla="*/ 2893994 h 4823252"/>
                      <a:gd name="connsiteX3" fmla="*/ 3179394 w 6174281"/>
                      <a:gd name="connsiteY3" fmla="*/ 1445477 h 4823252"/>
                      <a:gd name="connsiteX4" fmla="*/ 3988341 w 6174281"/>
                      <a:gd name="connsiteY4" fmla="*/ 2733472 h 4823252"/>
                      <a:gd name="connsiteX5" fmla="*/ 5008218 w 6174281"/>
                      <a:gd name="connsiteY5" fmla="*/ 1498059 h 4823252"/>
                      <a:gd name="connsiteX6" fmla="*/ 6174281 w 6174281"/>
                      <a:gd name="connsiteY6" fmla="*/ 4823252 h 4823252"/>
                      <a:gd name="connsiteX0" fmla="*/ 0 w 6174281"/>
                      <a:gd name="connsiteY0" fmla="*/ 0 h 4823252"/>
                      <a:gd name="connsiteX1" fmla="*/ 922078 w 6174281"/>
                      <a:gd name="connsiteY1" fmla="*/ 4155368 h 4823252"/>
                      <a:gd name="connsiteX2" fmla="*/ 2192977 w 6174281"/>
                      <a:gd name="connsiteY2" fmla="*/ 2893994 h 4823252"/>
                      <a:gd name="connsiteX3" fmla="*/ 3103159 w 6174281"/>
                      <a:gd name="connsiteY3" fmla="*/ 1398071 h 4823252"/>
                      <a:gd name="connsiteX4" fmla="*/ 3988341 w 6174281"/>
                      <a:gd name="connsiteY4" fmla="*/ 2733472 h 4823252"/>
                      <a:gd name="connsiteX5" fmla="*/ 5008218 w 6174281"/>
                      <a:gd name="connsiteY5" fmla="*/ 1498059 h 4823252"/>
                      <a:gd name="connsiteX6" fmla="*/ 6174281 w 6174281"/>
                      <a:gd name="connsiteY6" fmla="*/ 4823252 h 4823252"/>
                      <a:gd name="connsiteX0" fmla="*/ 0 w 6174281"/>
                      <a:gd name="connsiteY0" fmla="*/ 0 h 4823252"/>
                      <a:gd name="connsiteX1" fmla="*/ 922078 w 6174281"/>
                      <a:gd name="connsiteY1" fmla="*/ 4155368 h 4823252"/>
                      <a:gd name="connsiteX2" fmla="*/ 2192977 w 6174281"/>
                      <a:gd name="connsiteY2" fmla="*/ 2893994 h 4823252"/>
                      <a:gd name="connsiteX3" fmla="*/ 3103159 w 6174281"/>
                      <a:gd name="connsiteY3" fmla="*/ 1398071 h 4823252"/>
                      <a:gd name="connsiteX4" fmla="*/ 3988341 w 6174281"/>
                      <a:gd name="connsiteY4" fmla="*/ 2733472 h 4823252"/>
                      <a:gd name="connsiteX5" fmla="*/ 5008218 w 6174281"/>
                      <a:gd name="connsiteY5" fmla="*/ 1498059 h 4823252"/>
                      <a:gd name="connsiteX6" fmla="*/ 6174281 w 6174281"/>
                      <a:gd name="connsiteY6" fmla="*/ 4823252 h 4823252"/>
                      <a:gd name="connsiteX0" fmla="*/ 0 w 6174281"/>
                      <a:gd name="connsiteY0" fmla="*/ 0 h 4823252"/>
                      <a:gd name="connsiteX1" fmla="*/ 922078 w 6174281"/>
                      <a:gd name="connsiteY1" fmla="*/ 4155368 h 4823252"/>
                      <a:gd name="connsiteX2" fmla="*/ 2192977 w 6174281"/>
                      <a:gd name="connsiteY2" fmla="*/ 2893994 h 4823252"/>
                      <a:gd name="connsiteX3" fmla="*/ 3103159 w 6174281"/>
                      <a:gd name="connsiteY3" fmla="*/ 1398071 h 4823252"/>
                      <a:gd name="connsiteX4" fmla="*/ 3988341 w 6174281"/>
                      <a:gd name="connsiteY4" fmla="*/ 2733472 h 4823252"/>
                      <a:gd name="connsiteX5" fmla="*/ 5008218 w 6174281"/>
                      <a:gd name="connsiteY5" fmla="*/ 1498059 h 4823252"/>
                      <a:gd name="connsiteX6" fmla="*/ 6174281 w 6174281"/>
                      <a:gd name="connsiteY6" fmla="*/ 4823252 h 4823252"/>
                      <a:gd name="connsiteX0" fmla="*/ 0 w 6174281"/>
                      <a:gd name="connsiteY0" fmla="*/ 0 h 4823252"/>
                      <a:gd name="connsiteX1" fmla="*/ 922078 w 6174281"/>
                      <a:gd name="connsiteY1" fmla="*/ 4155368 h 4823252"/>
                      <a:gd name="connsiteX2" fmla="*/ 2303094 w 6174281"/>
                      <a:gd name="connsiteY2" fmla="*/ 2909796 h 4823252"/>
                      <a:gd name="connsiteX3" fmla="*/ 3103159 w 6174281"/>
                      <a:gd name="connsiteY3" fmla="*/ 1398071 h 4823252"/>
                      <a:gd name="connsiteX4" fmla="*/ 3988341 w 6174281"/>
                      <a:gd name="connsiteY4" fmla="*/ 2733472 h 4823252"/>
                      <a:gd name="connsiteX5" fmla="*/ 5008218 w 6174281"/>
                      <a:gd name="connsiteY5" fmla="*/ 1498059 h 4823252"/>
                      <a:gd name="connsiteX6" fmla="*/ 6174281 w 6174281"/>
                      <a:gd name="connsiteY6" fmla="*/ 4823252 h 4823252"/>
                      <a:gd name="connsiteX0" fmla="*/ 0 w 6174281"/>
                      <a:gd name="connsiteY0" fmla="*/ 0 h 4823252"/>
                      <a:gd name="connsiteX1" fmla="*/ 913607 w 6174281"/>
                      <a:gd name="connsiteY1" fmla="*/ 4139567 h 4823252"/>
                      <a:gd name="connsiteX2" fmla="*/ 2303094 w 6174281"/>
                      <a:gd name="connsiteY2" fmla="*/ 2909796 h 4823252"/>
                      <a:gd name="connsiteX3" fmla="*/ 3103159 w 6174281"/>
                      <a:gd name="connsiteY3" fmla="*/ 1398071 h 4823252"/>
                      <a:gd name="connsiteX4" fmla="*/ 3988341 w 6174281"/>
                      <a:gd name="connsiteY4" fmla="*/ 2733472 h 4823252"/>
                      <a:gd name="connsiteX5" fmla="*/ 5008218 w 6174281"/>
                      <a:gd name="connsiteY5" fmla="*/ 1498059 h 4823252"/>
                      <a:gd name="connsiteX6" fmla="*/ 6174281 w 6174281"/>
                      <a:gd name="connsiteY6" fmla="*/ 4823252 h 4823252"/>
                      <a:gd name="connsiteX0" fmla="*/ 0 w 6174281"/>
                      <a:gd name="connsiteY0" fmla="*/ 0 h 4823252"/>
                      <a:gd name="connsiteX1" fmla="*/ 900901 w 6174281"/>
                      <a:gd name="connsiteY1" fmla="*/ 4118498 h 4823252"/>
                      <a:gd name="connsiteX2" fmla="*/ 2303094 w 6174281"/>
                      <a:gd name="connsiteY2" fmla="*/ 2909796 h 4823252"/>
                      <a:gd name="connsiteX3" fmla="*/ 3103159 w 6174281"/>
                      <a:gd name="connsiteY3" fmla="*/ 1398071 h 4823252"/>
                      <a:gd name="connsiteX4" fmla="*/ 3988341 w 6174281"/>
                      <a:gd name="connsiteY4" fmla="*/ 2733472 h 4823252"/>
                      <a:gd name="connsiteX5" fmla="*/ 5008218 w 6174281"/>
                      <a:gd name="connsiteY5" fmla="*/ 1498059 h 4823252"/>
                      <a:gd name="connsiteX6" fmla="*/ 6174281 w 6174281"/>
                      <a:gd name="connsiteY6" fmla="*/ 4823252 h 4823252"/>
                      <a:gd name="connsiteX0" fmla="*/ 0 w 6174281"/>
                      <a:gd name="connsiteY0" fmla="*/ 0 h 4823252"/>
                      <a:gd name="connsiteX1" fmla="*/ 900901 w 6174281"/>
                      <a:gd name="connsiteY1" fmla="*/ 4118498 h 4823252"/>
                      <a:gd name="connsiteX2" fmla="*/ 2303094 w 6174281"/>
                      <a:gd name="connsiteY2" fmla="*/ 2909796 h 4823252"/>
                      <a:gd name="connsiteX3" fmla="*/ 3103159 w 6174281"/>
                      <a:gd name="connsiteY3" fmla="*/ 1398071 h 4823252"/>
                      <a:gd name="connsiteX4" fmla="*/ 3988341 w 6174281"/>
                      <a:gd name="connsiteY4" fmla="*/ 2733472 h 4823252"/>
                      <a:gd name="connsiteX5" fmla="*/ 5008218 w 6174281"/>
                      <a:gd name="connsiteY5" fmla="*/ 1498059 h 4823252"/>
                      <a:gd name="connsiteX6" fmla="*/ 6174281 w 6174281"/>
                      <a:gd name="connsiteY6" fmla="*/ 4823252 h 4823252"/>
                      <a:gd name="connsiteX0" fmla="*/ 0 w 6174281"/>
                      <a:gd name="connsiteY0" fmla="*/ 0 h 4823252"/>
                      <a:gd name="connsiteX1" fmla="*/ 900901 w 6174281"/>
                      <a:gd name="connsiteY1" fmla="*/ 4118498 h 4823252"/>
                      <a:gd name="connsiteX2" fmla="*/ 2303094 w 6174281"/>
                      <a:gd name="connsiteY2" fmla="*/ 2909796 h 4823252"/>
                      <a:gd name="connsiteX3" fmla="*/ 3103159 w 6174281"/>
                      <a:gd name="connsiteY3" fmla="*/ 1398071 h 4823252"/>
                      <a:gd name="connsiteX4" fmla="*/ 3988341 w 6174281"/>
                      <a:gd name="connsiteY4" fmla="*/ 2733472 h 4823252"/>
                      <a:gd name="connsiteX5" fmla="*/ 5008218 w 6174281"/>
                      <a:gd name="connsiteY5" fmla="*/ 1498059 h 4823252"/>
                      <a:gd name="connsiteX6" fmla="*/ 6174281 w 6174281"/>
                      <a:gd name="connsiteY6" fmla="*/ 4823252 h 4823252"/>
                      <a:gd name="connsiteX0" fmla="*/ 0 w 6174281"/>
                      <a:gd name="connsiteY0" fmla="*/ 0 h 4823252"/>
                      <a:gd name="connsiteX1" fmla="*/ 900901 w 6174281"/>
                      <a:gd name="connsiteY1" fmla="*/ 4118498 h 4823252"/>
                      <a:gd name="connsiteX2" fmla="*/ 2303094 w 6174281"/>
                      <a:gd name="connsiteY2" fmla="*/ 2909796 h 4823252"/>
                      <a:gd name="connsiteX3" fmla="*/ 3103159 w 6174281"/>
                      <a:gd name="connsiteY3" fmla="*/ 1398071 h 4823252"/>
                      <a:gd name="connsiteX4" fmla="*/ 3988341 w 6174281"/>
                      <a:gd name="connsiteY4" fmla="*/ 2733472 h 4823252"/>
                      <a:gd name="connsiteX5" fmla="*/ 5008218 w 6174281"/>
                      <a:gd name="connsiteY5" fmla="*/ 1498059 h 4823252"/>
                      <a:gd name="connsiteX6" fmla="*/ 6174281 w 6174281"/>
                      <a:gd name="connsiteY6" fmla="*/ 4823252 h 4823252"/>
                      <a:gd name="connsiteX0" fmla="*/ 0 w 6174281"/>
                      <a:gd name="connsiteY0" fmla="*/ 0 h 4823252"/>
                      <a:gd name="connsiteX1" fmla="*/ 900901 w 6174281"/>
                      <a:gd name="connsiteY1" fmla="*/ 4118498 h 4823252"/>
                      <a:gd name="connsiteX2" fmla="*/ 2260741 w 6174281"/>
                      <a:gd name="connsiteY2" fmla="*/ 2888727 h 4823252"/>
                      <a:gd name="connsiteX3" fmla="*/ 3103159 w 6174281"/>
                      <a:gd name="connsiteY3" fmla="*/ 1398071 h 4823252"/>
                      <a:gd name="connsiteX4" fmla="*/ 3988341 w 6174281"/>
                      <a:gd name="connsiteY4" fmla="*/ 2733472 h 4823252"/>
                      <a:gd name="connsiteX5" fmla="*/ 5008218 w 6174281"/>
                      <a:gd name="connsiteY5" fmla="*/ 1498059 h 4823252"/>
                      <a:gd name="connsiteX6" fmla="*/ 6174281 w 6174281"/>
                      <a:gd name="connsiteY6" fmla="*/ 4823252 h 4823252"/>
                      <a:gd name="connsiteX0" fmla="*/ 0 w 6174281"/>
                      <a:gd name="connsiteY0" fmla="*/ 0 h 4823252"/>
                      <a:gd name="connsiteX1" fmla="*/ 900901 w 6174281"/>
                      <a:gd name="connsiteY1" fmla="*/ 4118498 h 4823252"/>
                      <a:gd name="connsiteX2" fmla="*/ 2260741 w 6174281"/>
                      <a:gd name="connsiteY2" fmla="*/ 2888727 h 4823252"/>
                      <a:gd name="connsiteX3" fmla="*/ 3103159 w 6174281"/>
                      <a:gd name="connsiteY3" fmla="*/ 1398071 h 4823252"/>
                      <a:gd name="connsiteX4" fmla="*/ 3988341 w 6174281"/>
                      <a:gd name="connsiteY4" fmla="*/ 2733472 h 4823252"/>
                      <a:gd name="connsiteX5" fmla="*/ 5008218 w 6174281"/>
                      <a:gd name="connsiteY5" fmla="*/ 1498059 h 4823252"/>
                      <a:gd name="connsiteX6" fmla="*/ 6174281 w 6174281"/>
                      <a:gd name="connsiteY6" fmla="*/ 4823252 h 4823252"/>
                      <a:gd name="connsiteX0" fmla="*/ 0 w 6174281"/>
                      <a:gd name="connsiteY0" fmla="*/ 0 h 4823252"/>
                      <a:gd name="connsiteX1" fmla="*/ 900901 w 6174281"/>
                      <a:gd name="connsiteY1" fmla="*/ 4118498 h 4823252"/>
                      <a:gd name="connsiteX2" fmla="*/ 2260741 w 6174281"/>
                      <a:gd name="connsiteY2" fmla="*/ 2888727 h 4823252"/>
                      <a:gd name="connsiteX3" fmla="*/ 3103159 w 6174281"/>
                      <a:gd name="connsiteY3" fmla="*/ 1398071 h 4823252"/>
                      <a:gd name="connsiteX4" fmla="*/ 3988341 w 6174281"/>
                      <a:gd name="connsiteY4" fmla="*/ 2733472 h 4823252"/>
                      <a:gd name="connsiteX5" fmla="*/ 5008218 w 6174281"/>
                      <a:gd name="connsiteY5" fmla="*/ 1498059 h 4823252"/>
                      <a:gd name="connsiteX6" fmla="*/ 6174281 w 6174281"/>
                      <a:gd name="connsiteY6" fmla="*/ 4823252 h 4823252"/>
                      <a:gd name="connsiteX0" fmla="*/ 0 w 6174281"/>
                      <a:gd name="connsiteY0" fmla="*/ 0 h 4823252"/>
                      <a:gd name="connsiteX1" fmla="*/ 900901 w 6174281"/>
                      <a:gd name="connsiteY1" fmla="*/ 4118498 h 4823252"/>
                      <a:gd name="connsiteX2" fmla="*/ 2260741 w 6174281"/>
                      <a:gd name="connsiteY2" fmla="*/ 2888727 h 4823252"/>
                      <a:gd name="connsiteX3" fmla="*/ 3103159 w 6174281"/>
                      <a:gd name="connsiteY3" fmla="*/ 1398071 h 4823252"/>
                      <a:gd name="connsiteX4" fmla="*/ 3988341 w 6174281"/>
                      <a:gd name="connsiteY4" fmla="*/ 2733472 h 4823252"/>
                      <a:gd name="connsiteX5" fmla="*/ 5008218 w 6174281"/>
                      <a:gd name="connsiteY5" fmla="*/ 1498059 h 4823252"/>
                      <a:gd name="connsiteX6" fmla="*/ 6174281 w 6174281"/>
                      <a:gd name="connsiteY6" fmla="*/ 4823252 h 4823252"/>
                      <a:gd name="connsiteX0" fmla="*/ 0 w 6174281"/>
                      <a:gd name="connsiteY0" fmla="*/ 0 h 4823252"/>
                      <a:gd name="connsiteX1" fmla="*/ 900901 w 6174281"/>
                      <a:gd name="connsiteY1" fmla="*/ 4118498 h 4823252"/>
                      <a:gd name="connsiteX2" fmla="*/ 2260741 w 6174281"/>
                      <a:gd name="connsiteY2" fmla="*/ 2888727 h 4823252"/>
                      <a:gd name="connsiteX3" fmla="*/ 3103159 w 6174281"/>
                      <a:gd name="connsiteY3" fmla="*/ 1398071 h 4823252"/>
                      <a:gd name="connsiteX4" fmla="*/ 3988341 w 6174281"/>
                      <a:gd name="connsiteY4" fmla="*/ 2733472 h 4823252"/>
                      <a:gd name="connsiteX5" fmla="*/ 5008218 w 6174281"/>
                      <a:gd name="connsiteY5" fmla="*/ 1498059 h 4823252"/>
                      <a:gd name="connsiteX6" fmla="*/ 6174281 w 6174281"/>
                      <a:gd name="connsiteY6" fmla="*/ 4823252 h 4823252"/>
                      <a:gd name="connsiteX0" fmla="*/ 0 w 6174281"/>
                      <a:gd name="connsiteY0" fmla="*/ 0 h 4823252"/>
                      <a:gd name="connsiteX1" fmla="*/ 900901 w 6174281"/>
                      <a:gd name="connsiteY1" fmla="*/ 4118498 h 4823252"/>
                      <a:gd name="connsiteX2" fmla="*/ 2260741 w 6174281"/>
                      <a:gd name="connsiteY2" fmla="*/ 2888727 h 4823252"/>
                      <a:gd name="connsiteX3" fmla="*/ 3103159 w 6174281"/>
                      <a:gd name="connsiteY3" fmla="*/ 1398071 h 4823252"/>
                      <a:gd name="connsiteX4" fmla="*/ 3988341 w 6174281"/>
                      <a:gd name="connsiteY4" fmla="*/ 2733472 h 4823252"/>
                      <a:gd name="connsiteX5" fmla="*/ 5008218 w 6174281"/>
                      <a:gd name="connsiteY5" fmla="*/ 1116957 h 4823252"/>
                      <a:gd name="connsiteX6" fmla="*/ 6174281 w 6174281"/>
                      <a:gd name="connsiteY6" fmla="*/ 4823252 h 4823252"/>
                      <a:gd name="connsiteX0" fmla="*/ 0 w 6174281"/>
                      <a:gd name="connsiteY0" fmla="*/ 0 h 4823252"/>
                      <a:gd name="connsiteX1" fmla="*/ 900901 w 6174281"/>
                      <a:gd name="connsiteY1" fmla="*/ 4118498 h 4823252"/>
                      <a:gd name="connsiteX2" fmla="*/ 2260741 w 6174281"/>
                      <a:gd name="connsiteY2" fmla="*/ 2888727 h 4823252"/>
                      <a:gd name="connsiteX3" fmla="*/ 3103159 w 6174281"/>
                      <a:gd name="connsiteY3" fmla="*/ 1537498 h 4823252"/>
                      <a:gd name="connsiteX4" fmla="*/ 3988341 w 6174281"/>
                      <a:gd name="connsiteY4" fmla="*/ 2733472 h 4823252"/>
                      <a:gd name="connsiteX5" fmla="*/ 5008218 w 6174281"/>
                      <a:gd name="connsiteY5" fmla="*/ 1116957 h 4823252"/>
                      <a:gd name="connsiteX6" fmla="*/ 6174281 w 6174281"/>
                      <a:gd name="connsiteY6" fmla="*/ 4823252 h 4823252"/>
                      <a:gd name="connsiteX0" fmla="*/ 0 w 6174281"/>
                      <a:gd name="connsiteY0" fmla="*/ 0 h 4823252"/>
                      <a:gd name="connsiteX1" fmla="*/ 900901 w 6174281"/>
                      <a:gd name="connsiteY1" fmla="*/ 4118498 h 4823252"/>
                      <a:gd name="connsiteX2" fmla="*/ 2230845 w 6174281"/>
                      <a:gd name="connsiteY2" fmla="*/ 2823661 h 4823252"/>
                      <a:gd name="connsiteX3" fmla="*/ 3103159 w 6174281"/>
                      <a:gd name="connsiteY3" fmla="*/ 1537498 h 4823252"/>
                      <a:gd name="connsiteX4" fmla="*/ 3988341 w 6174281"/>
                      <a:gd name="connsiteY4" fmla="*/ 2733472 h 4823252"/>
                      <a:gd name="connsiteX5" fmla="*/ 5008218 w 6174281"/>
                      <a:gd name="connsiteY5" fmla="*/ 1116957 h 4823252"/>
                      <a:gd name="connsiteX6" fmla="*/ 6174281 w 6174281"/>
                      <a:gd name="connsiteY6" fmla="*/ 4823252 h 4823252"/>
                      <a:gd name="connsiteX0" fmla="*/ 0 w 6174281"/>
                      <a:gd name="connsiteY0" fmla="*/ 0 h 4823252"/>
                      <a:gd name="connsiteX1" fmla="*/ 900901 w 6174281"/>
                      <a:gd name="connsiteY1" fmla="*/ 4118498 h 4823252"/>
                      <a:gd name="connsiteX2" fmla="*/ 2230845 w 6174281"/>
                      <a:gd name="connsiteY2" fmla="*/ 2823661 h 4823252"/>
                      <a:gd name="connsiteX3" fmla="*/ 3103159 w 6174281"/>
                      <a:gd name="connsiteY3" fmla="*/ 1537498 h 4823252"/>
                      <a:gd name="connsiteX4" fmla="*/ 3988341 w 6174281"/>
                      <a:gd name="connsiteY4" fmla="*/ 2733472 h 4823252"/>
                      <a:gd name="connsiteX5" fmla="*/ 5008218 w 6174281"/>
                      <a:gd name="connsiteY5" fmla="*/ 1116957 h 4823252"/>
                      <a:gd name="connsiteX6" fmla="*/ 6174281 w 6174281"/>
                      <a:gd name="connsiteY6" fmla="*/ 4823252 h 4823252"/>
                      <a:gd name="connsiteX0" fmla="*/ 0 w 6174281"/>
                      <a:gd name="connsiteY0" fmla="*/ 0 h 4823252"/>
                      <a:gd name="connsiteX1" fmla="*/ 1155018 w 6174281"/>
                      <a:gd name="connsiteY1" fmla="*/ 4118499 h 4823252"/>
                      <a:gd name="connsiteX2" fmla="*/ 2230845 w 6174281"/>
                      <a:gd name="connsiteY2" fmla="*/ 2823661 h 4823252"/>
                      <a:gd name="connsiteX3" fmla="*/ 3103159 w 6174281"/>
                      <a:gd name="connsiteY3" fmla="*/ 1537498 h 4823252"/>
                      <a:gd name="connsiteX4" fmla="*/ 3988341 w 6174281"/>
                      <a:gd name="connsiteY4" fmla="*/ 2733472 h 4823252"/>
                      <a:gd name="connsiteX5" fmla="*/ 5008218 w 6174281"/>
                      <a:gd name="connsiteY5" fmla="*/ 1116957 h 4823252"/>
                      <a:gd name="connsiteX6" fmla="*/ 6174281 w 6174281"/>
                      <a:gd name="connsiteY6" fmla="*/ 4823252 h 4823252"/>
                      <a:gd name="connsiteX0" fmla="*/ 0 w 6174281"/>
                      <a:gd name="connsiteY0" fmla="*/ 0 h 4823252"/>
                      <a:gd name="connsiteX1" fmla="*/ 1155018 w 6174281"/>
                      <a:gd name="connsiteY1" fmla="*/ 4118499 h 4823252"/>
                      <a:gd name="connsiteX2" fmla="*/ 2230845 w 6174281"/>
                      <a:gd name="connsiteY2" fmla="*/ 2823661 h 4823252"/>
                      <a:gd name="connsiteX3" fmla="*/ 3103159 w 6174281"/>
                      <a:gd name="connsiteY3" fmla="*/ 1537498 h 4823252"/>
                      <a:gd name="connsiteX4" fmla="*/ 3988341 w 6174281"/>
                      <a:gd name="connsiteY4" fmla="*/ 2733472 h 4823252"/>
                      <a:gd name="connsiteX5" fmla="*/ 5008218 w 6174281"/>
                      <a:gd name="connsiteY5" fmla="*/ 1116957 h 4823252"/>
                      <a:gd name="connsiteX6" fmla="*/ 6174281 w 6174281"/>
                      <a:gd name="connsiteY6" fmla="*/ 4823252 h 4823252"/>
                      <a:gd name="connsiteX0" fmla="*/ 0 w 6174281"/>
                      <a:gd name="connsiteY0" fmla="*/ 0 h 4823252"/>
                      <a:gd name="connsiteX1" fmla="*/ 1155018 w 6174281"/>
                      <a:gd name="connsiteY1" fmla="*/ 4118499 h 4823252"/>
                      <a:gd name="connsiteX2" fmla="*/ 2230845 w 6174281"/>
                      <a:gd name="connsiteY2" fmla="*/ 2823661 h 4823252"/>
                      <a:gd name="connsiteX3" fmla="*/ 3103159 w 6174281"/>
                      <a:gd name="connsiteY3" fmla="*/ 1537498 h 4823252"/>
                      <a:gd name="connsiteX4" fmla="*/ 3988341 w 6174281"/>
                      <a:gd name="connsiteY4" fmla="*/ 2733472 h 4823252"/>
                      <a:gd name="connsiteX5" fmla="*/ 5008218 w 6174281"/>
                      <a:gd name="connsiteY5" fmla="*/ 1116957 h 4823252"/>
                      <a:gd name="connsiteX6" fmla="*/ 6174281 w 6174281"/>
                      <a:gd name="connsiteY6" fmla="*/ 4823252 h 4823252"/>
                      <a:gd name="connsiteX0" fmla="*/ 0 w 6174281"/>
                      <a:gd name="connsiteY0" fmla="*/ 0 h 4823252"/>
                      <a:gd name="connsiteX1" fmla="*/ 1155018 w 6174281"/>
                      <a:gd name="connsiteY1" fmla="*/ 4118499 h 4823252"/>
                      <a:gd name="connsiteX2" fmla="*/ 2163579 w 6174281"/>
                      <a:gd name="connsiteY2" fmla="*/ 2767890 h 4823252"/>
                      <a:gd name="connsiteX3" fmla="*/ 3103159 w 6174281"/>
                      <a:gd name="connsiteY3" fmla="*/ 1537498 h 4823252"/>
                      <a:gd name="connsiteX4" fmla="*/ 3988341 w 6174281"/>
                      <a:gd name="connsiteY4" fmla="*/ 2733472 h 4823252"/>
                      <a:gd name="connsiteX5" fmla="*/ 5008218 w 6174281"/>
                      <a:gd name="connsiteY5" fmla="*/ 1116957 h 4823252"/>
                      <a:gd name="connsiteX6" fmla="*/ 6174281 w 6174281"/>
                      <a:gd name="connsiteY6" fmla="*/ 4823252 h 4823252"/>
                      <a:gd name="connsiteX0" fmla="*/ 0 w 6174281"/>
                      <a:gd name="connsiteY0" fmla="*/ 0 h 4823252"/>
                      <a:gd name="connsiteX1" fmla="*/ 1155018 w 6174281"/>
                      <a:gd name="connsiteY1" fmla="*/ 4118499 h 4823252"/>
                      <a:gd name="connsiteX2" fmla="*/ 2163579 w 6174281"/>
                      <a:gd name="connsiteY2" fmla="*/ 2767890 h 4823252"/>
                      <a:gd name="connsiteX3" fmla="*/ 3103159 w 6174281"/>
                      <a:gd name="connsiteY3" fmla="*/ 1537498 h 4823252"/>
                      <a:gd name="connsiteX4" fmla="*/ 3988341 w 6174281"/>
                      <a:gd name="connsiteY4" fmla="*/ 2733472 h 4823252"/>
                      <a:gd name="connsiteX5" fmla="*/ 5008218 w 6174281"/>
                      <a:gd name="connsiteY5" fmla="*/ 1116957 h 4823252"/>
                      <a:gd name="connsiteX6" fmla="*/ 6174281 w 6174281"/>
                      <a:gd name="connsiteY6" fmla="*/ 4823252 h 4823252"/>
                      <a:gd name="connsiteX0" fmla="*/ 0 w 6174281"/>
                      <a:gd name="connsiteY0" fmla="*/ 0 h 4823252"/>
                      <a:gd name="connsiteX1" fmla="*/ 1155018 w 6174281"/>
                      <a:gd name="connsiteY1" fmla="*/ 4118499 h 4823252"/>
                      <a:gd name="connsiteX2" fmla="*/ 2163579 w 6174281"/>
                      <a:gd name="connsiteY2" fmla="*/ 2767890 h 4823252"/>
                      <a:gd name="connsiteX3" fmla="*/ 3103159 w 6174281"/>
                      <a:gd name="connsiteY3" fmla="*/ 1537498 h 4823252"/>
                      <a:gd name="connsiteX4" fmla="*/ 3988341 w 6174281"/>
                      <a:gd name="connsiteY4" fmla="*/ 2733472 h 4823252"/>
                      <a:gd name="connsiteX5" fmla="*/ 5008218 w 6174281"/>
                      <a:gd name="connsiteY5" fmla="*/ 1116957 h 4823252"/>
                      <a:gd name="connsiteX6" fmla="*/ 6174281 w 6174281"/>
                      <a:gd name="connsiteY6" fmla="*/ 4823252 h 4823252"/>
                      <a:gd name="connsiteX0" fmla="*/ 0 w 6174281"/>
                      <a:gd name="connsiteY0" fmla="*/ 0 h 4823252"/>
                      <a:gd name="connsiteX1" fmla="*/ 1155018 w 6174281"/>
                      <a:gd name="connsiteY1" fmla="*/ 4118499 h 4823252"/>
                      <a:gd name="connsiteX2" fmla="*/ 2163579 w 6174281"/>
                      <a:gd name="connsiteY2" fmla="*/ 2767890 h 4823252"/>
                      <a:gd name="connsiteX3" fmla="*/ 3103159 w 6174281"/>
                      <a:gd name="connsiteY3" fmla="*/ 1537498 h 4823252"/>
                      <a:gd name="connsiteX4" fmla="*/ 3988341 w 6174281"/>
                      <a:gd name="connsiteY4" fmla="*/ 2733472 h 4823252"/>
                      <a:gd name="connsiteX5" fmla="*/ 5008218 w 6174281"/>
                      <a:gd name="connsiteY5" fmla="*/ 1116957 h 4823252"/>
                      <a:gd name="connsiteX6" fmla="*/ 6174281 w 6174281"/>
                      <a:gd name="connsiteY6" fmla="*/ 4823252 h 4823252"/>
                      <a:gd name="connsiteX0" fmla="*/ 0 w 6174281"/>
                      <a:gd name="connsiteY0" fmla="*/ 0 h 4823252"/>
                      <a:gd name="connsiteX1" fmla="*/ 1155018 w 6174281"/>
                      <a:gd name="connsiteY1" fmla="*/ 4118499 h 4823252"/>
                      <a:gd name="connsiteX2" fmla="*/ 2163579 w 6174281"/>
                      <a:gd name="connsiteY2" fmla="*/ 2767890 h 4823252"/>
                      <a:gd name="connsiteX3" fmla="*/ 3103159 w 6174281"/>
                      <a:gd name="connsiteY3" fmla="*/ 1537498 h 4823252"/>
                      <a:gd name="connsiteX4" fmla="*/ 3988341 w 6174281"/>
                      <a:gd name="connsiteY4" fmla="*/ 2733472 h 4823252"/>
                      <a:gd name="connsiteX5" fmla="*/ 5008218 w 6174281"/>
                      <a:gd name="connsiteY5" fmla="*/ 1116957 h 4823252"/>
                      <a:gd name="connsiteX6" fmla="*/ 6174281 w 6174281"/>
                      <a:gd name="connsiteY6" fmla="*/ 4823252 h 4823252"/>
                      <a:gd name="connsiteX0" fmla="*/ 0 w 6174281"/>
                      <a:gd name="connsiteY0" fmla="*/ 0 h 4823252"/>
                      <a:gd name="connsiteX1" fmla="*/ 1155018 w 6174281"/>
                      <a:gd name="connsiteY1" fmla="*/ 4118499 h 4823252"/>
                      <a:gd name="connsiteX2" fmla="*/ 3103159 w 6174281"/>
                      <a:gd name="connsiteY2" fmla="*/ 1537498 h 4823252"/>
                      <a:gd name="connsiteX3" fmla="*/ 3988341 w 6174281"/>
                      <a:gd name="connsiteY3" fmla="*/ 2733472 h 4823252"/>
                      <a:gd name="connsiteX4" fmla="*/ 5008218 w 6174281"/>
                      <a:gd name="connsiteY4" fmla="*/ 1116957 h 4823252"/>
                      <a:gd name="connsiteX5" fmla="*/ 6174281 w 6174281"/>
                      <a:gd name="connsiteY5" fmla="*/ 4823252 h 4823252"/>
                      <a:gd name="connsiteX0" fmla="*/ 0 w 6174281"/>
                      <a:gd name="connsiteY0" fmla="*/ 0 h 4823252"/>
                      <a:gd name="connsiteX1" fmla="*/ 1155018 w 6174281"/>
                      <a:gd name="connsiteY1" fmla="*/ 4118499 h 4823252"/>
                      <a:gd name="connsiteX2" fmla="*/ 3103159 w 6174281"/>
                      <a:gd name="connsiteY2" fmla="*/ 1537498 h 4823252"/>
                      <a:gd name="connsiteX3" fmla="*/ 3988341 w 6174281"/>
                      <a:gd name="connsiteY3" fmla="*/ 2733472 h 4823252"/>
                      <a:gd name="connsiteX4" fmla="*/ 5008218 w 6174281"/>
                      <a:gd name="connsiteY4" fmla="*/ 1116957 h 4823252"/>
                      <a:gd name="connsiteX5" fmla="*/ 6174281 w 6174281"/>
                      <a:gd name="connsiteY5" fmla="*/ 4823252 h 4823252"/>
                      <a:gd name="connsiteX0" fmla="*/ 0 w 6174281"/>
                      <a:gd name="connsiteY0" fmla="*/ 0 h 4823252"/>
                      <a:gd name="connsiteX1" fmla="*/ 1155018 w 6174281"/>
                      <a:gd name="connsiteY1" fmla="*/ 4118499 h 4823252"/>
                      <a:gd name="connsiteX2" fmla="*/ 3103159 w 6174281"/>
                      <a:gd name="connsiteY2" fmla="*/ 1537498 h 4823252"/>
                      <a:gd name="connsiteX3" fmla="*/ 3988341 w 6174281"/>
                      <a:gd name="connsiteY3" fmla="*/ 2733472 h 4823252"/>
                      <a:gd name="connsiteX4" fmla="*/ 5008218 w 6174281"/>
                      <a:gd name="connsiteY4" fmla="*/ 1116957 h 4823252"/>
                      <a:gd name="connsiteX5" fmla="*/ 6174281 w 6174281"/>
                      <a:gd name="connsiteY5" fmla="*/ 4823252 h 4823252"/>
                      <a:gd name="connsiteX0" fmla="*/ 0 w 6174281"/>
                      <a:gd name="connsiteY0" fmla="*/ 0 h 4823252"/>
                      <a:gd name="connsiteX1" fmla="*/ 1155018 w 6174281"/>
                      <a:gd name="connsiteY1" fmla="*/ 4118499 h 4823252"/>
                      <a:gd name="connsiteX2" fmla="*/ 3103159 w 6174281"/>
                      <a:gd name="connsiteY2" fmla="*/ 1537498 h 4823252"/>
                      <a:gd name="connsiteX3" fmla="*/ 3988341 w 6174281"/>
                      <a:gd name="connsiteY3" fmla="*/ 2733472 h 4823252"/>
                      <a:gd name="connsiteX4" fmla="*/ 5008218 w 6174281"/>
                      <a:gd name="connsiteY4" fmla="*/ 1116957 h 4823252"/>
                      <a:gd name="connsiteX5" fmla="*/ 6174281 w 6174281"/>
                      <a:gd name="connsiteY5" fmla="*/ 4823252 h 4823252"/>
                      <a:gd name="connsiteX0" fmla="*/ 0 w 6174281"/>
                      <a:gd name="connsiteY0" fmla="*/ 0 h 4823252"/>
                      <a:gd name="connsiteX1" fmla="*/ 1155018 w 6174281"/>
                      <a:gd name="connsiteY1" fmla="*/ 4118499 h 4823252"/>
                      <a:gd name="connsiteX2" fmla="*/ 3103159 w 6174281"/>
                      <a:gd name="connsiteY2" fmla="*/ 1537498 h 4823252"/>
                      <a:gd name="connsiteX3" fmla="*/ 3988341 w 6174281"/>
                      <a:gd name="connsiteY3" fmla="*/ 2733472 h 4823252"/>
                      <a:gd name="connsiteX4" fmla="*/ 5008218 w 6174281"/>
                      <a:gd name="connsiteY4" fmla="*/ 1116957 h 4823252"/>
                      <a:gd name="connsiteX5" fmla="*/ 6174281 w 6174281"/>
                      <a:gd name="connsiteY5" fmla="*/ 4823252 h 4823252"/>
                      <a:gd name="connsiteX0" fmla="*/ 0 w 6174281"/>
                      <a:gd name="connsiteY0" fmla="*/ 0 h 4823252"/>
                      <a:gd name="connsiteX1" fmla="*/ 1155018 w 6174281"/>
                      <a:gd name="connsiteY1" fmla="*/ 4118499 h 4823252"/>
                      <a:gd name="connsiteX2" fmla="*/ 3103159 w 6174281"/>
                      <a:gd name="connsiteY2" fmla="*/ 1537498 h 4823252"/>
                      <a:gd name="connsiteX3" fmla="*/ 3988341 w 6174281"/>
                      <a:gd name="connsiteY3" fmla="*/ 2733472 h 4823252"/>
                      <a:gd name="connsiteX4" fmla="*/ 5008218 w 6174281"/>
                      <a:gd name="connsiteY4" fmla="*/ 1116957 h 4823252"/>
                      <a:gd name="connsiteX5" fmla="*/ 6174281 w 6174281"/>
                      <a:gd name="connsiteY5" fmla="*/ 4823252 h 4823252"/>
                      <a:gd name="connsiteX0" fmla="*/ 0 w 6174281"/>
                      <a:gd name="connsiteY0" fmla="*/ 0 h 4823252"/>
                      <a:gd name="connsiteX1" fmla="*/ 1155018 w 6174281"/>
                      <a:gd name="connsiteY1" fmla="*/ 4118499 h 4823252"/>
                      <a:gd name="connsiteX2" fmla="*/ 3103159 w 6174281"/>
                      <a:gd name="connsiteY2" fmla="*/ 1537498 h 4823252"/>
                      <a:gd name="connsiteX3" fmla="*/ 3988341 w 6174281"/>
                      <a:gd name="connsiteY3" fmla="*/ 2733472 h 4823252"/>
                      <a:gd name="connsiteX4" fmla="*/ 5008218 w 6174281"/>
                      <a:gd name="connsiteY4" fmla="*/ 1116957 h 4823252"/>
                      <a:gd name="connsiteX5" fmla="*/ 6174281 w 6174281"/>
                      <a:gd name="connsiteY5" fmla="*/ 4823252 h 4823252"/>
                      <a:gd name="connsiteX0" fmla="*/ 0 w 6174281"/>
                      <a:gd name="connsiteY0" fmla="*/ 0 h 4823252"/>
                      <a:gd name="connsiteX1" fmla="*/ 1155018 w 6174281"/>
                      <a:gd name="connsiteY1" fmla="*/ 4118499 h 4823252"/>
                      <a:gd name="connsiteX2" fmla="*/ 3103159 w 6174281"/>
                      <a:gd name="connsiteY2" fmla="*/ 1537498 h 4823252"/>
                      <a:gd name="connsiteX3" fmla="*/ 3988341 w 6174281"/>
                      <a:gd name="connsiteY3" fmla="*/ 2733472 h 4823252"/>
                      <a:gd name="connsiteX4" fmla="*/ 5008218 w 6174281"/>
                      <a:gd name="connsiteY4" fmla="*/ 1116957 h 4823252"/>
                      <a:gd name="connsiteX5" fmla="*/ 6174281 w 6174281"/>
                      <a:gd name="connsiteY5" fmla="*/ 4823252 h 482325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6174281" h="4823252">
                        <a:moveTo>
                          <a:pt x="0" y="0"/>
                        </a:moveTo>
                        <a:cubicBezTo>
                          <a:pt x="402383" y="271751"/>
                          <a:pt x="600453" y="4206169"/>
                          <a:pt x="1155018" y="4118499"/>
                        </a:cubicBezTo>
                        <a:cubicBezTo>
                          <a:pt x="1709583" y="4030829"/>
                          <a:pt x="2757997" y="1535958"/>
                          <a:pt x="3103159" y="1537498"/>
                        </a:cubicBezTo>
                        <a:cubicBezTo>
                          <a:pt x="3448321" y="1539038"/>
                          <a:pt x="3723149" y="2738495"/>
                          <a:pt x="3988341" y="2733472"/>
                        </a:cubicBezTo>
                        <a:cubicBezTo>
                          <a:pt x="4253533" y="2728449"/>
                          <a:pt x="4670929" y="1040989"/>
                          <a:pt x="5008218" y="1116957"/>
                        </a:cubicBezTo>
                        <a:cubicBezTo>
                          <a:pt x="5678023" y="1192925"/>
                          <a:pt x="6007100" y="3909212"/>
                          <a:pt x="6174281" y="4823252"/>
                        </a:cubicBezTo>
                      </a:path>
                    </a:pathLst>
                  </a:custGeom>
                  <a:noFill/>
                  <a:ln w="25400">
                    <a:solidFill>
                      <a:schemeClr val="tx2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 sz="2000" dirty="0"/>
                  </a:p>
                </p:txBody>
              </p:sp>
              <p:sp>
                <p:nvSpPr>
                  <p:cNvPr id="104" name="Forme libre : forme 103">
                    <a:extLst>
                      <a:ext uri="{FF2B5EF4-FFF2-40B4-BE49-F238E27FC236}">
                        <a16:creationId xmlns:a16="http://schemas.microsoft.com/office/drawing/2014/main" id="{EBA52216-34B7-D791-9BFE-6783D515F103}"/>
                      </a:ext>
                    </a:extLst>
                  </p:cNvPr>
                  <p:cNvSpPr/>
                  <p:nvPr/>
                </p:nvSpPr>
                <p:spPr>
                  <a:xfrm>
                    <a:off x="977513" y="2525675"/>
                    <a:ext cx="7723762" cy="3663817"/>
                  </a:xfrm>
                  <a:custGeom>
                    <a:avLst/>
                    <a:gdLst>
                      <a:gd name="connsiteX0" fmla="*/ 0 w 7704306"/>
                      <a:gd name="connsiteY0" fmla="*/ 3496898 h 4051375"/>
                      <a:gd name="connsiteX1" fmla="*/ 1167319 w 7704306"/>
                      <a:gd name="connsiteY1" fmla="*/ 3389894 h 4051375"/>
                      <a:gd name="connsiteX2" fmla="*/ 3346315 w 7704306"/>
                      <a:gd name="connsiteY2" fmla="*/ 1045528 h 4051375"/>
                      <a:gd name="connsiteX3" fmla="*/ 4980562 w 7704306"/>
                      <a:gd name="connsiteY3" fmla="*/ 82490 h 4051375"/>
                      <a:gd name="connsiteX4" fmla="*/ 6605081 w 7704306"/>
                      <a:gd name="connsiteY4" fmla="*/ 500779 h 4051375"/>
                      <a:gd name="connsiteX5" fmla="*/ 7704306 w 7704306"/>
                      <a:gd name="connsiteY5" fmla="*/ 4051375 h 4051375"/>
                      <a:gd name="connsiteX6" fmla="*/ 7704306 w 7704306"/>
                      <a:gd name="connsiteY6" fmla="*/ 4051375 h 4051375"/>
                      <a:gd name="connsiteX7" fmla="*/ 7704306 w 7704306"/>
                      <a:gd name="connsiteY7" fmla="*/ 4051375 h 4051375"/>
                      <a:gd name="connsiteX8" fmla="*/ 7704306 w 7704306"/>
                      <a:gd name="connsiteY8" fmla="*/ 4051375 h 4051375"/>
                      <a:gd name="connsiteX0" fmla="*/ 0 w 7743217"/>
                      <a:gd name="connsiteY0" fmla="*/ 3496898 h 4051375"/>
                      <a:gd name="connsiteX1" fmla="*/ 1206230 w 7743217"/>
                      <a:gd name="connsiteY1" fmla="*/ 3389894 h 4051375"/>
                      <a:gd name="connsiteX2" fmla="*/ 3385226 w 7743217"/>
                      <a:gd name="connsiteY2" fmla="*/ 1045528 h 4051375"/>
                      <a:gd name="connsiteX3" fmla="*/ 5019473 w 7743217"/>
                      <a:gd name="connsiteY3" fmla="*/ 82490 h 4051375"/>
                      <a:gd name="connsiteX4" fmla="*/ 6643992 w 7743217"/>
                      <a:gd name="connsiteY4" fmla="*/ 500779 h 4051375"/>
                      <a:gd name="connsiteX5" fmla="*/ 7743217 w 7743217"/>
                      <a:gd name="connsiteY5" fmla="*/ 4051375 h 4051375"/>
                      <a:gd name="connsiteX6" fmla="*/ 7743217 w 7743217"/>
                      <a:gd name="connsiteY6" fmla="*/ 4051375 h 4051375"/>
                      <a:gd name="connsiteX7" fmla="*/ 7743217 w 7743217"/>
                      <a:gd name="connsiteY7" fmla="*/ 4051375 h 4051375"/>
                      <a:gd name="connsiteX8" fmla="*/ 7743217 w 7743217"/>
                      <a:gd name="connsiteY8" fmla="*/ 4051375 h 4051375"/>
                      <a:gd name="connsiteX0" fmla="*/ 0 w 7743217"/>
                      <a:gd name="connsiteY0" fmla="*/ 3496898 h 4051375"/>
                      <a:gd name="connsiteX1" fmla="*/ 1206230 w 7743217"/>
                      <a:gd name="connsiteY1" fmla="*/ 3389894 h 4051375"/>
                      <a:gd name="connsiteX2" fmla="*/ 3385226 w 7743217"/>
                      <a:gd name="connsiteY2" fmla="*/ 1045528 h 4051375"/>
                      <a:gd name="connsiteX3" fmla="*/ 5019473 w 7743217"/>
                      <a:gd name="connsiteY3" fmla="*/ 82490 h 4051375"/>
                      <a:gd name="connsiteX4" fmla="*/ 6643992 w 7743217"/>
                      <a:gd name="connsiteY4" fmla="*/ 500779 h 4051375"/>
                      <a:gd name="connsiteX5" fmla="*/ 7743217 w 7743217"/>
                      <a:gd name="connsiteY5" fmla="*/ 4051375 h 4051375"/>
                      <a:gd name="connsiteX6" fmla="*/ 7743217 w 7743217"/>
                      <a:gd name="connsiteY6" fmla="*/ 4051375 h 4051375"/>
                      <a:gd name="connsiteX7" fmla="*/ 7743217 w 7743217"/>
                      <a:gd name="connsiteY7" fmla="*/ 4051375 h 4051375"/>
                      <a:gd name="connsiteX8" fmla="*/ 7743217 w 7743217"/>
                      <a:gd name="connsiteY8" fmla="*/ 4051375 h 4051375"/>
                      <a:gd name="connsiteX0" fmla="*/ 0 w 7743217"/>
                      <a:gd name="connsiteY0" fmla="*/ 3496898 h 4051375"/>
                      <a:gd name="connsiteX1" fmla="*/ 1206230 w 7743217"/>
                      <a:gd name="connsiteY1" fmla="*/ 3389894 h 4051375"/>
                      <a:gd name="connsiteX2" fmla="*/ 3385226 w 7743217"/>
                      <a:gd name="connsiteY2" fmla="*/ 1045528 h 4051375"/>
                      <a:gd name="connsiteX3" fmla="*/ 5019473 w 7743217"/>
                      <a:gd name="connsiteY3" fmla="*/ 82490 h 4051375"/>
                      <a:gd name="connsiteX4" fmla="*/ 6643992 w 7743217"/>
                      <a:gd name="connsiteY4" fmla="*/ 500779 h 4051375"/>
                      <a:gd name="connsiteX5" fmla="*/ 7743217 w 7743217"/>
                      <a:gd name="connsiteY5" fmla="*/ 4051375 h 4051375"/>
                      <a:gd name="connsiteX6" fmla="*/ 7743217 w 7743217"/>
                      <a:gd name="connsiteY6" fmla="*/ 4051375 h 4051375"/>
                      <a:gd name="connsiteX7" fmla="*/ 7743217 w 7743217"/>
                      <a:gd name="connsiteY7" fmla="*/ 4051375 h 4051375"/>
                      <a:gd name="connsiteX8" fmla="*/ 7743217 w 7743217"/>
                      <a:gd name="connsiteY8" fmla="*/ 4051375 h 4051375"/>
                      <a:gd name="connsiteX0" fmla="*/ 0 w 7743217"/>
                      <a:gd name="connsiteY0" fmla="*/ 3496898 h 4051375"/>
                      <a:gd name="connsiteX1" fmla="*/ 1206230 w 7743217"/>
                      <a:gd name="connsiteY1" fmla="*/ 3389894 h 4051375"/>
                      <a:gd name="connsiteX2" fmla="*/ 3385226 w 7743217"/>
                      <a:gd name="connsiteY2" fmla="*/ 1045528 h 4051375"/>
                      <a:gd name="connsiteX3" fmla="*/ 5019473 w 7743217"/>
                      <a:gd name="connsiteY3" fmla="*/ 82490 h 4051375"/>
                      <a:gd name="connsiteX4" fmla="*/ 6643992 w 7743217"/>
                      <a:gd name="connsiteY4" fmla="*/ 500779 h 4051375"/>
                      <a:gd name="connsiteX5" fmla="*/ 7743217 w 7743217"/>
                      <a:gd name="connsiteY5" fmla="*/ 4051375 h 4051375"/>
                      <a:gd name="connsiteX6" fmla="*/ 7743217 w 7743217"/>
                      <a:gd name="connsiteY6" fmla="*/ 4051375 h 4051375"/>
                      <a:gd name="connsiteX7" fmla="*/ 7743217 w 7743217"/>
                      <a:gd name="connsiteY7" fmla="*/ 4051375 h 4051375"/>
                      <a:gd name="connsiteX8" fmla="*/ 7743217 w 7743217"/>
                      <a:gd name="connsiteY8" fmla="*/ 4051375 h 4051375"/>
                      <a:gd name="connsiteX0" fmla="*/ 0 w 7743217"/>
                      <a:gd name="connsiteY0" fmla="*/ 3470452 h 4024929"/>
                      <a:gd name="connsiteX1" fmla="*/ 1206230 w 7743217"/>
                      <a:gd name="connsiteY1" fmla="*/ 3363448 h 4024929"/>
                      <a:gd name="connsiteX2" fmla="*/ 3560324 w 7743217"/>
                      <a:gd name="connsiteY2" fmla="*/ 649431 h 4024929"/>
                      <a:gd name="connsiteX3" fmla="*/ 5019473 w 7743217"/>
                      <a:gd name="connsiteY3" fmla="*/ 56044 h 4024929"/>
                      <a:gd name="connsiteX4" fmla="*/ 6643992 w 7743217"/>
                      <a:gd name="connsiteY4" fmla="*/ 474333 h 4024929"/>
                      <a:gd name="connsiteX5" fmla="*/ 7743217 w 7743217"/>
                      <a:gd name="connsiteY5" fmla="*/ 4024929 h 4024929"/>
                      <a:gd name="connsiteX6" fmla="*/ 7743217 w 7743217"/>
                      <a:gd name="connsiteY6" fmla="*/ 4024929 h 4024929"/>
                      <a:gd name="connsiteX7" fmla="*/ 7743217 w 7743217"/>
                      <a:gd name="connsiteY7" fmla="*/ 4024929 h 4024929"/>
                      <a:gd name="connsiteX8" fmla="*/ 7743217 w 7743217"/>
                      <a:gd name="connsiteY8" fmla="*/ 4024929 h 4024929"/>
                      <a:gd name="connsiteX0" fmla="*/ 0 w 7743217"/>
                      <a:gd name="connsiteY0" fmla="*/ 3466313 h 4020790"/>
                      <a:gd name="connsiteX1" fmla="*/ 1206230 w 7743217"/>
                      <a:gd name="connsiteY1" fmla="*/ 3359309 h 4020790"/>
                      <a:gd name="connsiteX2" fmla="*/ 3560324 w 7743217"/>
                      <a:gd name="connsiteY2" fmla="*/ 645292 h 4020790"/>
                      <a:gd name="connsiteX3" fmla="*/ 5019473 w 7743217"/>
                      <a:gd name="connsiteY3" fmla="*/ 51905 h 4020790"/>
                      <a:gd name="connsiteX4" fmla="*/ 6643992 w 7743217"/>
                      <a:gd name="connsiteY4" fmla="*/ 470194 h 4020790"/>
                      <a:gd name="connsiteX5" fmla="*/ 7743217 w 7743217"/>
                      <a:gd name="connsiteY5" fmla="*/ 4020790 h 4020790"/>
                      <a:gd name="connsiteX6" fmla="*/ 7743217 w 7743217"/>
                      <a:gd name="connsiteY6" fmla="*/ 4020790 h 4020790"/>
                      <a:gd name="connsiteX7" fmla="*/ 7743217 w 7743217"/>
                      <a:gd name="connsiteY7" fmla="*/ 4020790 h 4020790"/>
                      <a:gd name="connsiteX8" fmla="*/ 7743217 w 7743217"/>
                      <a:gd name="connsiteY8" fmla="*/ 4020790 h 4020790"/>
                      <a:gd name="connsiteX0" fmla="*/ 0 w 7743217"/>
                      <a:gd name="connsiteY0" fmla="*/ 3757777 h 4312254"/>
                      <a:gd name="connsiteX1" fmla="*/ 1206230 w 7743217"/>
                      <a:gd name="connsiteY1" fmla="*/ 3650773 h 4312254"/>
                      <a:gd name="connsiteX2" fmla="*/ 3560324 w 7743217"/>
                      <a:gd name="connsiteY2" fmla="*/ 936756 h 4312254"/>
                      <a:gd name="connsiteX3" fmla="*/ 4990290 w 7743217"/>
                      <a:gd name="connsiteY3" fmla="*/ 2901 h 4312254"/>
                      <a:gd name="connsiteX4" fmla="*/ 6643992 w 7743217"/>
                      <a:gd name="connsiteY4" fmla="*/ 761658 h 4312254"/>
                      <a:gd name="connsiteX5" fmla="*/ 7743217 w 7743217"/>
                      <a:gd name="connsiteY5" fmla="*/ 4312254 h 4312254"/>
                      <a:gd name="connsiteX6" fmla="*/ 7743217 w 7743217"/>
                      <a:gd name="connsiteY6" fmla="*/ 4312254 h 4312254"/>
                      <a:gd name="connsiteX7" fmla="*/ 7743217 w 7743217"/>
                      <a:gd name="connsiteY7" fmla="*/ 4312254 h 4312254"/>
                      <a:gd name="connsiteX8" fmla="*/ 7743217 w 7743217"/>
                      <a:gd name="connsiteY8" fmla="*/ 4312254 h 4312254"/>
                      <a:gd name="connsiteX0" fmla="*/ 0 w 7743217"/>
                      <a:gd name="connsiteY0" fmla="*/ 3755142 h 4309619"/>
                      <a:gd name="connsiteX1" fmla="*/ 1206230 w 7743217"/>
                      <a:gd name="connsiteY1" fmla="*/ 3648138 h 4309619"/>
                      <a:gd name="connsiteX2" fmla="*/ 3560324 w 7743217"/>
                      <a:gd name="connsiteY2" fmla="*/ 934121 h 4309619"/>
                      <a:gd name="connsiteX3" fmla="*/ 4990290 w 7743217"/>
                      <a:gd name="connsiteY3" fmla="*/ 266 h 4309619"/>
                      <a:gd name="connsiteX4" fmla="*/ 6439711 w 7743217"/>
                      <a:gd name="connsiteY4" fmla="*/ 885483 h 4309619"/>
                      <a:gd name="connsiteX5" fmla="*/ 7743217 w 7743217"/>
                      <a:gd name="connsiteY5" fmla="*/ 4309619 h 4309619"/>
                      <a:gd name="connsiteX6" fmla="*/ 7743217 w 7743217"/>
                      <a:gd name="connsiteY6" fmla="*/ 4309619 h 4309619"/>
                      <a:gd name="connsiteX7" fmla="*/ 7743217 w 7743217"/>
                      <a:gd name="connsiteY7" fmla="*/ 4309619 h 4309619"/>
                      <a:gd name="connsiteX8" fmla="*/ 7743217 w 7743217"/>
                      <a:gd name="connsiteY8" fmla="*/ 4309619 h 4309619"/>
                      <a:gd name="connsiteX0" fmla="*/ 0 w 7519481"/>
                      <a:gd name="connsiteY0" fmla="*/ 4017789 h 4309619"/>
                      <a:gd name="connsiteX1" fmla="*/ 982494 w 7519481"/>
                      <a:gd name="connsiteY1" fmla="*/ 3648138 h 4309619"/>
                      <a:gd name="connsiteX2" fmla="*/ 3336588 w 7519481"/>
                      <a:gd name="connsiteY2" fmla="*/ 934121 h 4309619"/>
                      <a:gd name="connsiteX3" fmla="*/ 4766554 w 7519481"/>
                      <a:gd name="connsiteY3" fmla="*/ 266 h 4309619"/>
                      <a:gd name="connsiteX4" fmla="*/ 6215975 w 7519481"/>
                      <a:gd name="connsiteY4" fmla="*/ 885483 h 4309619"/>
                      <a:gd name="connsiteX5" fmla="*/ 7519481 w 7519481"/>
                      <a:gd name="connsiteY5" fmla="*/ 4309619 h 4309619"/>
                      <a:gd name="connsiteX6" fmla="*/ 7519481 w 7519481"/>
                      <a:gd name="connsiteY6" fmla="*/ 4309619 h 4309619"/>
                      <a:gd name="connsiteX7" fmla="*/ 7519481 w 7519481"/>
                      <a:gd name="connsiteY7" fmla="*/ 4309619 h 4309619"/>
                      <a:gd name="connsiteX8" fmla="*/ 7519481 w 7519481"/>
                      <a:gd name="connsiteY8" fmla="*/ 4309619 h 4309619"/>
                      <a:gd name="connsiteX0" fmla="*/ 0 w 7519481"/>
                      <a:gd name="connsiteY0" fmla="*/ 4017789 h 4309619"/>
                      <a:gd name="connsiteX1" fmla="*/ 982494 w 7519481"/>
                      <a:gd name="connsiteY1" fmla="*/ 3648138 h 4309619"/>
                      <a:gd name="connsiteX2" fmla="*/ 3336588 w 7519481"/>
                      <a:gd name="connsiteY2" fmla="*/ 934121 h 4309619"/>
                      <a:gd name="connsiteX3" fmla="*/ 4766554 w 7519481"/>
                      <a:gd name="connsiteY3" fmla="*/ 266 h 4309619"/>
                      <a:gd name="connsiteX4" fmla="*/ 6215975 w 7519481"/>
                      <a:gd name="connsiteY4" fmla="*/ 885483 h 4309619"/>
                      <a:gd name="connsiteX5" fmla="*/ 7519481 w 7519481"/>
                      <a:gd name="connsiteY5" fmla="*/ 4309619 h 4309619"/>
                      <a:gd name="connsiteX6" fmla="*/ 7519481 w 7519481"/>
                      <a:gd name="connsiteY6" fmla="*/ 4309619 h 4309619"/>
                      <a:gd name="connsiteX7" fmla="*/ 7519481 w 7519481"/>
                      <a:gd name="connsiteY7" fmla="*/ 4309619 h 4309619"/>
                      <a:gd name="connsiteX8" fmla="*/ 7519481 w 7519481"/>
                      <a:gd name="connsiteY8" fmla="*/ 4309619 h 4309619"/>
                      <a:gd name="connsiteX0" fmla="*/ 0 w 7519481"/>
                      <a:gd name="connsiteY0" fmla="*/ 4017789 h 4309619"/>
                      <a:gd name="connsiteX1" fmla="*/ 1391056 w 7519481"/>
                      <a:gd name="connsiteY1" fmla="*/ 3171482 h 4309619"/>
                      <a:gd name="connsiteX2" fmla="*/ 3336588 w 7519481"/>
                      <a:gd name="connsiteY2" fmla="*/ 934121 h 4309619"/>
                      <a:gd name="connsiteX3" fmla="*/ 4766554 w 7519481"/>
                      <a:gd name="connsiteY3" fmla="*/ 266 h 4309619"/>
                      <a:gd name="connsiteX4" fmla="*/ 6215975 w 7519481"/>
                      <a:gd name="connsiteY4" fmla="*/ 885483 h 4309619"/>
                      <a:gd name="connsiteX5" fmla="*/ 7519481 w 7519481"/>
                      <a:gd name="connsiteY5" fmla="*/ 4309619 h 4309619"/>
                      <a:gd name="connsiteX6" fmla="*/ 7519481 w 7519481"/>
                      <a:gd name="connsiteY6" fmla="*/ 4309619 h 4309619"/>
                      <a:gd name="connsiteX7" fmla="*/ 7519481 w 7519481"/>
                      <a:gd name="connsiteY7" fmla="*/ 4309619 h 4309619"/>
                      <a:gd name="connsiteX8" fmla="*/ 7519481 w 7519481"/>
                      <a:gd name="connsiteY8" fmla="*/ 4309619 h 4309619"/>
                      <a:gd name="connsiteX0" fmla="*/ 0 w 7519481"/>
                      <a:gd name="connsiteY0" fmla="*/ 4017789 h 4309619"/>
                      <a:gd name="connsiteX1" fmla="*/ 1391056 w 7519481"/>
                      <a:gd name="connsiteY1" fmla="*/ 3171482 h 4309619"/>
                      <a:gd name="connsiteX2" fmla="*/ 3336588 w 7519481"/>
                      <a:gd name="connsiteY2" fmla="*/ 934121 h 4309619"/>
                      <a:gd name="connsiteX3" fmla="*/ 4766554 w 7519481"/>
                      <a:gd name="connsiteY3" fmla="*/ 266 h 4309619"/>
                      <a:gd name="connsiteX4" fmla="*/ 6215975 w 7519481"/>
                      <a:gd name="connsiteY4" fmla="*/ 885483 h 4309619"/>
                      <a:gd name="connsiteX5" fmla="*/ 7519481 w 7519481"/>
                      <a:gd name="connsiteY5" fmla="*/ 4309619 h 4309619"/>
                      <a:gd name="connsiteX6" fmla="*/ 7519481 w 7519481"/>
                      <a:gd name="connsiteY6" fmla="*/ 4309619 h 4309619"/>
                      <a:gd name="connsiteX7" fmla="*/ 7519481 w 7519481"/>
                      <a:gd name="connsiteY7" fmla="*/ 4309619 h 4309619"/>
                      <a:gd name="connsiteX8" fmla="*/ 7519481 w 7519481"/>
                      <a:gd name="connsiteY8" fmla="*/ 4309619 h 4309619"/>
                      <a:gd name="connsiteX0" fmla="*/ 0 w 7519481"/>
                      <a:gd name="connsiteY0" fmla="*/ 4017789 h 4309619"/>
                      <a:gd name="connsiteX1" fmla="*/ 1653703 w 7519481"/>
                      <a:gd name="connsiteY1" fmla="*/ 3190937 h 4309619"/>
                      <a:gd name="connsiteX2" fmla="*/ 3336588 w 7519481"/>
                      <a:gd name="connsiteY2" fmla="*/ 934121 h 4309619"/>
                      <a:gd name="connsiteX3" fmla="*/ 4766554 w 7519481"/>
                      <a:gd name="connsiteY3" fmla="*/ 266 h 4309619"/>
                      <a:gd name="connsiteX4" fmla="*/ 6215975 w 7519481"/>
                      <a:gd name="connsiteY4" fmla="*/ 885483 h 4309619"/>
                      <a:gd name="connsiteX5" fmla="*/ 7519481 w 7519481"/>
                      <a:gd name="connsiteY5" fmla="*/ 4309619 h 4309619"/>
                      <a:gd name="connsiteX6" fmla="*/ 7519481 w 7519481"/>
                      <a:gd name="connsiteY6" fmla="*/ 4309619 h 4309619"/>
                      <a:gd name="connsiteX7" fmla="*/ 7519481 w 7519481"/>
                      <a:gd name="connsiteY7" fmla="*/ 4309619 h 4309619"/>
                      <a:gd name="connsiteX8" fmla="*/ 7519481 w 7519481"/>
                      <a:gd name="connsiteY8" fmla="*/ 4309619 h 4309619"/>
                      <a:gd name="connsiteX0" fmla="*/ 0 w 7519481"/>
                      <a:gd name="connsiteY0" fmla="*/ 4017789 h 4309619"/>
                      <a:gd name="connsiteX1" fmla="*/ 1653703 w 7519481"/>
                      <a:gd name="connsiteY1" fmla="*/ 3190937 h 4309619"/>
                      <a:gd name="connsiteX2" fmla="*/ 3900792 w 7519481"/>
                      <a:gd name="connsiteY2" fmla="*/ 934121 h 4309619"/>
                      <a:gd name="connsiteX3" fmla="*/ 4766554 w 7519481"/>
                      <a:gd name="connsiteY3" fmla="*/ 266 h 4309619"/>
                      <a:gd name="connsiteX4" fmla="*/ 6215975 w 7519481"/>
                      <a:gd name="connsiteY4" fmla="*/ 885483 h 4309619"/>
                      <a:gd name="connsiteX5" fmla="*/ 7519481 w 7519481"/>
                      <a:gd name="connsiteY5" fmla="*/ 4309619 h 4309619"/>
                      <a:gd name="connsiteX6" fmla="*/ 7519481 w 7519481"/>
                      <a:gd name="connsiteY6" fmla="*/ 4309619 h 4309619"/>
                      <a:gd name="connsiteX7" fmla="*/ 7519481 w 7519481"/>
                      <a:gd name="connsiteY7" fmla="*/ 4309619 h 4309619"/>
                      <a:gd name="connsiteX8" fmla="*/ 7519481 w 7519481"/>
                      <a:gd name="connsiteY8" fmla="*/ 4309619 h 4309619"/>
                      <a:gd name="connsiteX0" fmla="*/ 0 w 7519481"/>
                      <a:gd name="connsiteY0" fmla="*/ 4017523 h 4309353"/>
                      <a:gd name="connsiteX1" fmla="*/ 1653703 w 7519481"/>
                      <a:gd name="connsiteY1" fmla="*/ 3190671 h 4309353"/>
                      <a:gd name="connsiteX2" fmla="*/ 3560324 w 7519481"/>
                      <a:gd name="connsiteY2" fmla="*/ 885217 h 4309353"/>
                      <a:gd name="connsiteX3" fmla="*/ 4766554 w 7519481"/>
                      <a:gd name="connsiteY3" fmla="*/ 0 h 4309353"/>
                      <a:gd name="connsiteX4" fmla="*/ 6215975 w 7519481"/>
                      <a:gd name="connsiteY4" fmla="*/ 885217 h 4309353"/>
                      <a:gd name="connsiteX5" fmla="*/ 7519481 w 7519481"/>
                      <a:gd name="connsiteY5" fmla="*/ 4309353 h 4309353"/>
                      <a:gd name="connsiteX6" fmla="*/ 7519481 w 7519481"/>
                      <a:gd name="connsiteY6" fmla="*/ 4309353 h 4309353"/>
                      <a:gd name="connsiteX7" fmla="*/ 7519481 w 7519481"/>
                      <a:gd name="connsiteY7" fmla="*/ 4309353 h 4309353"/>
                      <a:gd name="connsiteX8" fmla="*/ 7519481 w 7519481"/>
                      <a:gd name="connsiteY8" fmla="*/ 4309353 h 4309353"/>
                      <a:gd name="connsiteX0" fmla="*/ 0 w 7519481"/>
                      <a:gd name="connsiteY0" fmla="*/ 3510658 h 3802488"/>
                      <a:gd name="connsiteX1" fmla="*/ 1653703 w 7519481"/>
                      <a:gd name="connsiteY1" fmla="*/ 2683806 h 3802488"/>
                      <a:gd name="connsiteX2" fmla="*/ 3560324 w 7519481"/>
                      <a:gd name="connsiteY2" fmla="*/ 378352 h 3802488"/>
                      <a:gd name="connsiteX3" fmla="*/ 4970835 w 7519481"/>
                      <a:gd name="connsiteY3" fmla="*/ 86522 h 3802488"/>
                      <a:gd name="connsiteX4" fmla="*/ 6215975 w 7519481"/>
                      <a:gd name="connsiteY4" fmla="*/ 378352 h 3802488"/>
                      <a:gd name="connsiteX5" fmla="*/ 7519481 w 7519481"/>
                      <a:gd name="connsiteY5" fmla="*/ 3802488 h 3802488"/>
                      <a:gd name="connsiteX6" fmla="*/ 7519481 w 7519481"/>
                      <a:gd name="connsiteY6" fmla="*/ 3802488 h 3802488"/>
                      <a:gd name="connsiteX7" fmla="*/ 7519481 w 7519481"/>
                      <a:gd name="connsiteY7" fmla="*/ 3802488 h 3802488"/>
                      <a:gd name="connsiteX8" fmla="*/ 7519481 w 7519481"/>
                      <a:gd name="connsiteY8" fmla="*/ 3802488 h 3802488"/>
                      <a:gd name="connsiteX0" fmla="*/ 0 w 7519481"/>
                      <a:gd name="connsiteY0" fmla="*/ 3534285 h 3826115"/>
                      <a:gd name="connsiteX1" fmla="*/ 1653703 w 7519481"/>
                      <a:gd name="connsiteY1" fmla="*/ 2707433 h 3826115"/>
                      <a:gd name="connsiteX2" fmla="*/ 3715966 w 7519481"/>
                      <a:gd name="connsiteY2" fmla="*/ 781358 h 3826115"/>
                      <a:gd name="connsiteX3" fmla="*/ 4970835 w 7519481"/>
                      <a:gd name="connsiteY3" fmla="*/ 110149 h 3826115"/>
                      <a:gd name="connsiteX4" fmla="*/ 6215975 w 7519481"/>
                      <a:gd name="connsiteY4" fmla="*/ 401979 h 3826115"/>
                      <a:gd name="connsiteX5" fmla="*/ 7519481 w 7519481"/>
                      <a:gd name="connsiteY5" fmla="*/ 3826115 h 3826115"/>
                      <a:gd name="connsiteX6" fmla="*/ 7519481 w 7519481"/>
                      <a:gd name="connsiteY6" fmla="*/ 3826115 h 3826115"/>
                      <a:gd name="connsiteX7" fmla="*/ 7519481 w 7519481"/>
                      <a:gd name="connsiteY7" fmla="*/ 3826115 h 3826115"/>
                      <a:gd name="connsiteX8" fmla="*/ 7519481 w 7519481"/>
                      <a:gd name="connsiteY8" fmla="*/ 3826115 h 3826115"/>
                      <a:gd name="connsiteX0" fmla="*/ 0 w 7519481"/>
                      <a:gd name="connsiteY0" fmla="*/ 3534285 h 3826115"/>
                      <a:gd name="connsiteX1" fmla="*/ 1887167 w 7519481"/>
                      <a:gd name="connsiteY1" fmla="*/ 2950624 h 3826115"/>
                      <a:gd name="connsiteX2" fmla="*/ 3715966 w 7519481"/>
                      <a:gd name="connsiteY2" fmla="*/ 781358 h 3826115"/>
                      <a:gd name="connsiteX3" fmla="*/ 4970835 w 7519481"/>
                      <a:gd name="connsiteY3" fmla="*/ 110149 h 3826115"/>
                      <a:gd name="connsiteX4" fmla="*/ 6215975 w 7519481"/>
                      <a:gd name="connsiteY4" fmla="*/ 401979 h 3826115"/>
                      <a:gd name="connsiteX5" fmla="*/ 7519481 w 7519481"/>
                      <a:gd name="connsiteY5" fmla="*/ 3826115 h 3826115"/>
                      <a:gd name="connsiteX6" fmla="*/ 7519481 w 7519481"/>
                      <a:gd name="connsiteY6" fmla="*/ 3826115 h 3826115"/>
                      <a:gd name="connsiteX7" fmla="*/ 7519481 w 7519481"/>
                      <a:gd name="connsiteY7" fmla="*/ 3826115 h 3826115"/>
                      <a:gd name="connsiteX8" fmla="*/ 7519481 w 7519481"/>
                      <a:gd name="connsiteY8" fmla="*/ 3826115 h 3826115"/>
                      <a:gd name="connsiteX0" fmla="*/ 0 w 7519481"/>
                      <a:gd name="connsiteY0" fmla="*/ 3431237 h 3723067"/>
                      <a:gd name="connsiteX1" fmla="*/ 1887167 w 7519481"/>
                      <a:gd name="connsiteY1" fmla="*/ 2847576 h 3723067"/>
                      <a:gd name="connsiteX2" fmla="*/ 3715966 w 7519481"/>
                      <a:gd name="connsiteY2" fmla="*/ 678310 h 3723067"/>
                      <a:gd name="connsiteX3" fmla="*/ 4970835 w 7519481"/>
                      <a:gd name="connsiteY3" fmla="*/ 7101 h 3723067"/>
                      <a:gd name="connsiteX4" fmla="*/ 6673175 w 7519481"/>
                      <a:gd name="connsiteY4" fmla="*/ 999322 h 3723067"/>
                      <a:gd name="connsiteX5" fmla="*/ 7519481 w 7519481"/>
                      <a:gd name="connsiteY5" fmla="*/ 3723067 h 3723067"/>
                      <a:gd name="connsiteX6" fmla="*/ 7519481 w 7519481"/>
                      <a:gd name="connsiteY6" fmla="*/ 3723067 h 3723067"/>
                      <a:gd name="connsiteX7" fmla="*/ 7519481 w 7519481"/>
                      <a:gd name="connsiteY7" fmla="*/ 3723067 h 3723067"/>
                      <a:gd name="connsiteX8" fmla="*/ 7519481 w 7519481"/>
                      <a:gd name="connsiteY8" fmla="*/ 3723067 h 3723067"/>
                      <a:gd name="connsiteX0" fmla="*/ 0 w 7519481"/>
                      <a:gd name="connsiteY0" fmla="*/ 3198541 h 3490371"/>
                      <a:gd name="connsiteX1" fmla="*/ 1887167 w 7519481"/>
                      <a:gd name="connsiteY1" fmla="*/ 2614880 h 3490371"/>
                      <a:gd name="connsiteX2" fmla="*/ 3715966 w 7519481"/>
                      <a:gd name="connsiteY2" fmla="*/ 445614 h 3490371"/>
                      <a:gd name="connsiteX3" fmla="*/ 5116750 w 7519481"/>
                      <a:gd name="connsiteY3" fmla="*/ 17597 h 3490371"/>
                      <a:gd name="connsiteX4" fmla="*/ 6673175 w 7519481"/>
                      <a:gd name="connsiteY4" fmla="*/ 766626 h 3490371"/>
                      <a:gd name="connsiteX5" fmla="*/ 7519481 w 7519481"/>
                      <a:gd name="connsiteY5" fmla="*/ 3490371 h 3490371"/>
                      <a:gd name="connsiteX6" fmla="*/ 7519481 w 7519481"/>
                      <a:gd name="connsiteY6" fmla="*/ 3490371 h 3490371"/>
                      <a:gd name="connsiteX7" fmla="*/ 7519481 w 7519481"/>
                      <a:gd name="connsiteY7" fmla="*/ 3490371 h 3490371"/>
                      <a:gd name="connsiteX8" fmla="*/ 7519481 w 7519481"/>
                      <a:gd name="connsiteY8" fmla="*/ 3490371 h 3490371"/>
                      <a:gd name="connsiteX0" fmla="*/ 0 w 7607030"/>
                      <a:gd name="connsiteY0" fmla="*/ 3198541 h 3490371"/>
                      <a:gd name="connsiteX1" fmla="*/ 1887167 w 7607030"/>
                      <a:gd name="connsiteY1" fmla="*/ 2614880 h 3490371"/>
                      <a:gd name="connsiteX2" fmla="*/ 3715966 w 7607030"/>
                      <a:gd name="connsiteY2" fmla="*/ 445614 h 3490371"/>
                      <a:gd name="connsiteX3" fmla="*/ 5116750 w 7607030"/>
                      <a:gd name="connsiteY3" fmla="*/ 17597 h 3490371"/>
                      <a:gd name="connsiteX4" fmla="*/ 6673175 w 7607030"/>
                      <a:gd name="connsiteY4" fmla="*/ 766626 h 3490371"/>
                      <a:gd name="connsiteX5" fmla="*/ 7519481 w 7607030"/>
                      <a:gd name="connsiteY5" fmla="*/ 3490371 h 3490371"/>
                      <a:gd name="connsiteX6" fmla="*/ 7519481 w 7607030"/>
                      <a:gd name="connsiteY6" fmla="*/ 3490371 h 3490371"/>
                      <a:gd name="connsiteX7" fmla="*/ 7519481 w 7607030"/>
                      <a:gd name="connsiteY7" fmla="*/ 3490371 h 3490371"/>
                      <a:gd name="connsiteX8" fmla="*/ 7607030 w 7607030"/>
                      <a:gd name="connsiteY8" fmla="*/ 3480643 h 3490371"/>
                      <a:gd name="connsiteX0" fmla="*/ 0 w 7538937"/>
                      <a:gd name="connsiteY0" fmla="*/ 3198541 h 3490371"/>
                      <a:gd name="connsiteX1" fmla="*/ 1887167 w 7538937"/>
                      <a:gd name="connsiteY1" fmla="*/ 2614880 h 3490371"/>
                      <a:gd name="connsiteX2" fmla="*/ 3715966 w 7538937"/>
                      <a:gd name="connsiteY2" fmla="*/ 445614 h 3490371"/>
                      <a:gd name="connsiteX3" fmla="*/ 5116750 w 7538937"/>
                      <a:gd name="connsiteY3" fmla="*/ 17597 h 3490371"/>
                      <a:gd name="connsiteX4" fmla="*/ 6673175 w 7538937"/>
                      <a:gd name="connsiteY4" fmla="*/ 766626 h 3490371"/>
                      <a:gd name="connsiteX5" fmla="*/ 7519481 w 7538937"/>
                      <a:gd name="connsiteY5" fmla="*/ 3490371 h 3490371"/>
                      <a:gd name="connsiteX6" fmla="*/ 7519481 w 7538937"/>
                      <a:gd name="connsiteY6" fmla="*/ 3490371 h 3490371"/>
                      <a:gd name="connsiteX7" fmla="*/ 7519481 w 7538937"/>
                      <a:gd name="connsiteY7" fmla="*/ 3490371 h 3490371"/>
                      <a:gd name="connsiteX8" fmla="*/ 7538937 w 7538937"/>
                      <a:gd name="connsiteY8" fmla="*/ 2653792 h 3490371"/>
                      <a:gd name="connsiteX0" fmla="*/ 0 w 7636213"/>
                      <a:gd name="connsiteY0" fmla="*/ 3198541 h 3490371"/>
                      <a:gd name="connsiteX1" fmla="*/ 1887167 w 7636213"/>
                      <a:gd name="connsiteY1" fmla="*/ 2614880 h 3490371"/>
                      <a:gd name="connsiteX2" fmla="*/ 3715966 w 7636213"/>
                      <a:gd name="connsiteY2" fmla="*/ 445614 h 3490371"/>
                      <a:gd name="connsiteX3" fmla="*/ 5116750 w 7636213"/>
                      <a:gd name="connsiteY3" fmla="*/ 17597 h 3490371"/>
                      <a:gd name="connsiteX4" fmla="*/ 6673175 w 7636213"/>
                      <a:gd name="connsiteY4" fmla="*/ 766626 h 3490371"/>
                      <a:gd name="connsiteX5" fmla="*/ 7519481 w 7636213"/>
                      <a:gd name="connsiteY5" fmla="*/ 3490371 h 3490371"/>
                      <a:gd name="connsiteX6" fmla="*/ 7519481 w 7636213"/>
                      <a:gd name="connsiteY6" fmla="*/ 3490371 h 3490371"/>
                      <a:gd name="connsiteX7" fmla="*/ 7636213 w 7636213"/>
                      <a:gd name="connsiteY7" fmla="*/ 3490371 h 3490371"/>
                      <a:gd name="connsiteX8" fmla="*/ 7538937 w 7636213"/>
                      <a:gd name="connsiteY8" fmla="*/ 2653792 h 3490371"/>
                      <a:gd name="connsiteX0" fmla="*/ 0 w 8540886"/>
                      <a:gd name="connsiteY0" fmla="*/ 3198541 h 3517031"/>
                      <a:gd name="connsiteX1" fmla="*/ 1887167 w 8540886"/>
                      <a:gd name="connsiteY1" fmla="*/ 2614880 h 3517031"/>
                      <a:gd name="connsiteX2" fmla="*/ 3715966 w 8540886"/>
                      <a:gd name="connsiteY2" fmla="*/ 445614 h 3517031"/>
                      <a:gd name="connsiteX3" fmla="*/ 5116750 w 8540886"/>
                      <a:gd name="connsiteY3" fmla="*/ 17597 h 3517031"/>
                      <a:gd name="connsiteX4" fmla="*/ 6673175 w 8540886"/>
                      <a:gd name="connsiteY4" fmla="*/ 766626 h 3517031"/>
                      <a:gd name="connsiteX5" fmla="*/ 7519481 w 8540886"/>
                      <a:gd name="connsiteY5" fmla="*/ 3490371 h 3517031"/>
                      <a:gd name="connsiteX6" fmla="*/ 7519481 w 8540886"/>
                      <a:gd name="connsiteY6" fmla="*/ 3490371 h 3517031"/>
                      <a:gd name="connsiteX7" fmla="*/ 7636213 w 8540886"/>
                      <a:gd name="connsiteY7" fmla="*/ 3490371 h 3517031"/>
                      <a:gd name="connsiteX8" fmla="*/ 8540886 w 8540886"/>
                      <a:gd name="connsiteY8" fmla="*/ 3130447 h 3517031"/>
                      <a:gd name="connsiteX0" fmla="*/ 0 w 7636213"/>
                      <a:gd name="connsiteY0" fmla="*/ 3198541 h 3517031"/>
                      <a:gd name="connsiteX1" fmla="*/ 1887167 w 7636213"/>
                      <a:gd name="connsiteY1" fmla="*/ 2614880 h 3517031"/>
                      <a:gd name="connsiteX2" fmla="*/ 3715966 w 7636213"/>
                      <a:gd name="connsiteY2" fmla="*/ 445614 h 3517031"/>
                      <a:gd name="connsiteX3" fmla="*/ 5116750 w 7636213"/>
                      <a:gd name="connsiteY3" fmla="*/ 17597 h 3517031"/>
                      <a:gd name="connsiteX4" fmla="*/ 6673175 w 7636213"/>
                      <a:gd name="connsiteY4" fmla="*/ 766626 h 3517031"/>
                      <a:gd name="connsiteX5" fmla="*/ 7519481 w 7636213"/>
                      <a:gd name="connsiteY5" fmla="*/ 3490371 h 3517031"/>
                      <a:gd name="connsiteX6" fmla="*/ 7519481 w 7636213"/>
                      <a:gd name="connsiteY6" fmla="*/ 3490371 h 3517031"/>
                      <a:gd name="connsiteX7" fmla="*/ 7636213 w 7636213"/>
                      <a:gd name="connsiteY7" fmla="*/ 3490371 h 3517031"/>
                      <a:gd name="connsiteX0" fmla="*/ 0 w 7519481"/>
                      <a:gd name="connsiteY0" fmla="*/ 3198541 h 3490371"/>
                      <a:gd name="connsiteX1" fmla="*/ 1887167 w 7519481"/>
                      <a:gd name="connsiteY1" fmla="*/ 2614880 h 3490371"/>
                      <a:gd name="connsiteX2" fmla="*/ 3715966 w 7519481"/>
                      <a:gd name="connsiteY2" fmla="*/ 445614 h 3490371"/>
                      <a:gd name="connsiteX3" fmla="*/ 5116750 w 7519481"/>
                      <a:gd name="connsiteY3" fmla="*/ 17597 h 3490371"/>
                      <a:gd name="connsiteX4" fmla="*/ 6673175 w 7519481"/>
                      <a:gd name="connsiteY4" fmla="*/ 766626 h 3490371"/>
                      <a:gd name="connsiteX5" fmla="*/ 7519481 w 7519481"/>
                      <a:gd name="connsiteY5" fmla="*/ 3490371 h 3490371"/>
                      <a:gd name="connsiteX6" fmla="*/ 7519481 w 7519481"/>
                      <a:gd name="connsiteY6" fmla="*/ 3490371 h 3490371"/>
                      <a:gd name="connsiteX0" fmla="*/ 0 w 7599659"/>
                      <a:gd name="connsiteY0" fmla="*/ 3198541 h 3692130"/>
                      <a:gd name="connsiteX1" fmla="*/ 1887167 w 7599659"/>
                      <a:gd name="connsiteY1" fmla="*/ 2614880 h 3692130"/>
                      <a:gd name="connsiteX2" fmla="*/ 3715966 w 7599659"/>
                      <a:gd name="connsiteY2" fmla="*/ 445614 h 3692130"/>
                      <a:gd name="connsiteX3" fmla="*/ 5116750 w 7599659"/>
                      <a:gd name="connsiteY3" fmla="*/ 17597 h 3692130"/>
                      <a:gd name="connsiteX4" fmla="*/ 6673175 w 7599659"/>
                      <a:gd name="connsiteY4" fmla="*/ 766626 h 3692130"/>
                      <a:gd name="connsiteX5" fmla="*/ 7519481 w 7599659"/>
                      <a:gd name="connsiteY5" fmla="*/ 3490371 h 3692130"/>
                      <a:gd name="connsiteX6" fmla="*/ 7577847 w 7599659"/>
                      <a:gd name="connsiteY6" fmla="*/ 3490371 h 3692130"/>
                      <a:gd name="connsiteX0" fmla="*/ 0 w 7519481"/>
                      <a:gd name="connsiteY0" fmla="*/ 3198541 h 3490371"/>
                      <a:gd name="connsiteX1" fmla="*/ 1887167 w 7519481"/>
                      <a:gd name="connsiteY1" fmla="*/ 2614880 h 3490371"/>
                      <a:gd name="connsiteX2" fmla="*/ 3715966 w 7519481"/>
                      <a:gd name="connsiteY2" fmla="*/ 445614 h 3490371"/>
                      <a:gd name="connsiteX3" fmla="*/ 5116750 w 7519481"/>
                      <a:gd name="connsiteY3" fmla="*/ 17597 h 3490371"/>
                      <a:gd name="connsiteX4" fmla="*/ 6673175 w 7519481"/>
                      <a:gd name="connsiteY4" fmla="*/ 766626 h 3490371"/>
                      <a:gd name="connsiteX5" fmla="*/ 7519481 w 7519481"/>
                      <a:gd name="connsiteY5" fmla="*/ 3490371 h 3490371"/>
                      <a:gd name="connsiteX0" fmla="*/ 0 w 7723762"/>
                      <a:gd name="connsiteY0" fmla="*/ 3198541 h 3801656"/>
                      <a:gd name="connsiteX1" fmla="*/ 1887167 w 7723762"/>
                      <a:gd name="connsiteY1" fmla="*/ 2614880 h 3801656"/>
                      <a:gd name="connsiteX2" fmla="*/ 3715966 w 7723762"/>
                      <a:gd name="connsiteY2" fmla="*/ 445614 h 3801656"/>
                      <a:gd name="connsiteX3" fmla="*/ 5116750 w 7723762"/>
                      <a:gd name="connsiteY3" fmla="*/ 17597 h 3801656"/>
                      <a:gd name="connsiteX4" fmla="*/ 6673175 w 7723762"/>
                      <a:gd name="connsiteY4" fmla="*/ 766626 h 3801656"/>
                      <a:gd name="connsiteX5" fmla="*/ 7723762 w 7723762"/>
                      <a:gd name="connsiteY5" fmla="*/ 3801656 h 3801656"/>
                      <a:gd name="connsiteX0" fmla="*/ 0 w 7723762"/>
                      <a:gd name="connsiteY0" fmla="*/ 3345773 h 3948888"/>
                      <a:gd name="connsiteX1" fmla="*/ 1887167 w 7723762"/>
                      <a:gd name="connsiteY1" fmla="*/ 2762112 h 3948888"/>
                      <a:gd name="connsiteX2" fmla="*/ 3715966 w 7723762"/>
                      <a:gd name="connsiteY2" fmla="*/ 592846 h 3948888"/>
                      <a:gd name="connsiteX3" fmla="*/ 5145933 w 7723762"/>
                      <a:gd name="connsiteY3" fmla="*/ 9186 h 3948888"/>
                      <a:gd name="connsiteX4" fmla="*/ 6673175 w 7723762"/>
                      <a:gd name="connsiteY4" fmla="*/ 913858 h 3948888"/>
                      <a:gd name="connsiteX5" fmla="*/ 7723762 w 7723762"/>
                      <a:gd name="connsiteY5" fmla="*/ 3948888 h 3948888"/>
                      <a:gd name="connsiteX0" fmla="*/ 0 w 7723762"/>
                      <a:gd name="connsiteY0" fmla="*/ 3348457 h 3951572"/>
                      <a:gd name="connsiteX1" fmla="*/ 1887167 w 7723762"/>
                      <a:gd name="connsiteY1" fmla="*/ 2764796 h 3951572"/>
                      <a:gd name="connsiteX2" fmla="*/ 3715966 w 7723762"/>
                      <a:gd name="connsiteY2" fmla="*/ 595530 h 3951572"/>
                      <a:gd name="connsiteX3" fmla="*/ 5145933 w 7723762"/>
                      <a:gd name="connsiteY3" fmla="*/ 11870 h 3951572"/>
                      <a:gd name="connsiteX4" fmla="*/ 6557428 w 7723762"/>
                      <a:gd name="connsiteY4" fmla="*/ 974416 h 3951572"/>
                      <a:gd name="connsiteX5" fmla="*/ 7723762 w 7723762"/>
                      <a:gd name="connsiteY5" fmla="*/ 3951572 h 3951572"/>
                      <a:gd name="connsiteX0" fmla="*/ 0 w 7723762"/>
                      <a:gd name="connsiteY0" fmla="*/ 3336591 h 3939706"/>
                      <a:gd name="connsiteX1" fmla="*/ 1887167 w 7723762"/>
                      <a:gd name="connsiteY1" fmla="*/ 2752930 h 3939706"/>
                      <a:gd name="connsiteX2" fmla="*/ 3588644 w 7723762"/>
                      <a:gd name="connsiteY2" fmla="*/ 954054 h 3939706"/>
                      <a:gd name="connsiteX3" fmla="*/ 5145933 w 7723762"/>
                      <a:gd name="connsiteY3" fmla="*/ 4 h 3939706"/>
                      <a:gd name="connsiteX4" fmla="*/ 6557428 w 7723762"/>
                      <a:gd name="connsiteY4" fmla="*/ 962550 h 3939706"/>
                      <a:gd name="connsiteX5" fmla="*/ 7723762 w 7723762"/>
                      <a:gd name="connsiteY5" fmla="*/ 3939706 h 3939706"/>
                      <a:gd name="connsiteX0" fmla="*/ 0 w 7723762"/>
                      <a:gd name="connsiteY0" fmla="*/ 3058801 h 3661916"/>
                      <a:gd name="connsiteX1" fmla="*/ 1887167 w 7723762"/>
                      <a:gd name="connsiteY1" fmla="*/ 2475140 h 3661916"/>
                      <a:gd name="connsiteX2" fmla="*/ 3588644 w 7723762"/>
                      <a:gd name="connsiteY2" fmla="*/ 676264 h 3661916"/>
                      <a:gd name="connsiteX3" fmla="*/ 4995462 w 7723762"/>
                      <a:gd name="connsiteY3" fmla="*/ 6 h 3661916"/>
                      <a:gd name="connsiteX4" fmla="*/ 6557428 w 7723762"/>
                      <a:gd name="connsiteY4" fmla="*/ 684760 h 3661916"/>
                      <a:gd name="connsiteX5" fmla="*/ 7723762 w 7723762"/>
                      <a:gd name="connsiteY5" fmla="*/ 3661916 h 3661916"/>
                      <a:gd name="connsiteX0" fmla="*/ 0 w 7723762"/>
                      <a:gd name="connsiteY0" fmla="*/ 3060702 h 3663817"/>
                      <a:gd name="connsiteX1" fmla="*/ 1887167 w 7723762"/>
                      <a:gd name="connsiteY1" fmla="*/ 2477041 h 3663817"/>
                      <a:gd name="connsiteX2" fmla="*/ 3588644 w 7723762"/>
                      <a:gd name="connsiteY2" fmla="*/ 678165 h 3663817"/>
                      <a:gd name="connsiteX3" fmla="*/ 4995462 w 7723762"/>
                      <a:gd name="connsiteY3" fmla="*/ 1907 h 3663817"/>
                      <a:gd name="connsiteX4" fmla="*/ 6476406 w 7723762"/>
                      <a:gd name="connsiteY4" fmla="*/ 848707 h 3663817"/>
                      <a:gd name="connsiteX5" fmla="*/ 7723762 w 7723762"/>
                      <a:gd name="connsiteY5" fmla="*/ 3663817 h 366381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7723762" h="3663817">
                        <a:moveTo>
                          <a:pt x="0" y="3060702"/>
                        </a:moveTo>
                        <a:cubicBezTo>
                          <a:pt x="421532" y="2919650"/>
                          <a:pt x="1289060" y="2874130"/>
                          <a:pt x="1887167" y="2477041"/>
                        </a:cubicBezTo>
                        <a:cubicBezTo>
                          <a:pt x="2485274" y="2079952"/>
                          <a:pt x="3070595" y="1090687"/>
                          <a:pt x="3588644" y="678165"/>
                        </a:cubicBezTo>
                        <a:cubicBezTo>
                          <a:pt x="4106693" y="265643"/>
                          <a:pt x="4514168" y="-26517"/>
                          <a:pt x="4995462" y="1907"/>
                        </a:cubicBezTo>
                        <a:cubicBezTo>
                          <a:pt x="5476756" y="30331"/>
                          <a:pt x="6021689" y="238389"/>
                          <a:pt x="6476406" y="848707"/>
                        </a:cubicBezTo>
                        <a:cubicBezTo>
                          <a:pt x="6931123" y="1459025"/>
                          <a:pt x="7572983" y="3209860"/>
                          <a:pt x="7723762" y="3663817"/>
                        </a:cubicBezTo>
                      </a:path>
                    </a:pathLst>
                  </a:custGeom>
                  <a:noFill/>
                  <a:ln>
                    <a:solidFill>
                      <a:schemeClr val="accent1">
                        <a:shade val="50000"/>
                        <a:alpha val="25000"/>
                      </a:schemeClr>
                    </a:solidFill>
                    <a:prstDash val="dash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 dirty="0"/>
                  </a:p>
                </p:txBody>
              </p:sp>
              <p:sp>
                <p:nvSpPr>
                  <p:cNvPr id="105" name="Rectangle 104">
                    <a:extLst>
                      <a:ext uri="{FF2B5EF4-FFF2-40B4-BE49-F238E27FC236}">
                        <a16:creationId xmlns:a16="http://schemas.microsoft.com/office/drawing/2014/main" id="{40CCCF83-AE80-045E-7760-5BB1B24AE696}"/>
                      </a:ext>
                    </a:extLst>
                  </p:cNvPr>
                  <p:cNvSpPr/>
                  <p:nvPr/>
                </p:nvSpPr>
                <p:spPr>
                  <a:xfrm>
                    <a:off x="1266990" y="5758720"/>
                    <a:ext cx="184731" cy="369332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endParaRPr lang="fr-FR" dirty="0"/>
                  </a:p>
                </p:txBody>
              </p:sp>
              <p:sp>
                <p:nvSpPr>
                  <p:cNvPr id="106" name="Rectangle 105">
                    <a:extLst>
                      <a:ext uri="{FF2B5EF4-FFF2-40B4-BE49-F238E27FC236}">
                        <a16:creationId xmlns:a16="http://schemas.microsoft.com/office/drawing/2014/main" id="{BC28B8C7-66E5-BBD8-951B-BD8D389CBD6E}"/>
                      </a:ext>
                    </a:extLst>
                  </p:cNvPr>
                  <p:cNvSpPr/>
                  <p:nvPr/>
                </p:nvSpPr>
                <p:spPr>
                  <a:xfrm>
                    <a:off x="6247955" y="5723759"/>
                    <a:ext cx="184731" cy="369332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endParaRPr lang="fr-FR" dirty="0"/>
                  </a:p>
                </p:txBody>
              </p:sp>
            </p:grpSp>
            <p:pic>
              <p:nvPicPr>
                <p:cNvPr id="92" name="Image 91" descr="Une image contenant cercle, Graphique, rouge&#10;&#10;Description générée automatiquement">
                  <a:extLst>
                    <a:ext uri="{FF2B5EF4-FFF2-40B4-BE49-F238E27FC236}">
                      <a16:creationId xmlns:a16="http://schemas.microsoft.com/office/drawing/2014/main" id="{0BBD0DAD-8371-1554-B2D4-2978F7AAFEC0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60246" y="5623873"/>
                  <a:ext cx="634534" cy="623237"/>
                </a:xfrm>
                <a:prstGeom prst="rect">
                  <a:avLst/>
                </a:prstGeom>
              </p:spPr>
            </p:pic>
            <p:pic>
              <p:nvPicPr>
                <p:cNvPr id="93" name="Image 92" descr="Une image contenant cercle, rouge, Graphique&#10;&#10;Description générée automatiquement">
                  <a:extLst>
                    <a:ext uri="{FF2B5EF4-FFF2-40B4-BE49-F238E27FC236}">
                      <a16:creationId xmlns:a16="http://schemas.microsoft.com/office/drawing/2014/main" id="{767F9202-2812-14BC-CED3-165F9D38F6D1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2060824" y="5623873"/>
                  <a:ext cx="671996" cy="604118"/>
                </a:xfrm>
                <a:prstGeom prst="rect">
                  <a:avLst/>
                </a:prstGeom>
              </p:spPr>
            </p:pic>
            <p:pic>
              <p:nvPicPr>
                <p:cNvPr id="95" name="Image 94" descr="Une image contenant cercle, rouge, Graphique&#10;&#10;Description générée automatiquement">
                  <a:extLst>
                    <a:ext uri="{FF2B5EF4-FFF2-40B4-BE49-F238E27FC236}">
                      <a16:creationId xmlns:a16="http://schemas.microsoft.com/office/drawing/2014/main" id="{893A036C-BF08-C1F2-0DF9-91D95A0442D4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5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488489" y="5677875"/>
                  <a:ext cx="968971" cy="496113"/>
                </a:xfrm>
                <a:prstGeom prst="rect">
                  <a:avLst/>
                </a:prstGeom>
              </p:spPr>
            </p:pic>
            <p:pic>
              <p:nvPicPr>
                <p:cNvPr id="96" name="Image 95" descr="Une image contenant créativité&#10;&#10;Description générée automatiquement avec une confiance faible">
                  <a:extLst>
                    <a:ext uri="{FF2B5EF4-FFF2-40B4-BE49-F238E27FC236}">
                      <a16:creationId xmlns:a16="http://schemas.microsoft.com/office/drawing/2014/main" id="{CD7256E5-9CA7-2BCF-E337-1E944D803564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6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8430078" y="5664893"/>
                  <a:ext cx="1473806" cy="670181"/>
                </a:xfrm>
                <a:prstGeom prst="rect">
                  <a:avLst/>
                </a:prstGeom>
              </p:spPr>
            </p:pic>
          </p:grpSp>
          <p:sp>
            <p:nvSpPr>
              <p:cNvPr id="83" name="Rectangle 82">
                <a:extLst>
                  <a:ext uri="{FF2B5EF4-FFF2-40B4-BE49-F238E27FC236}">
                    <a16:creationId xmlns:a16="http://schemas.microsoft.com/office/drawing/2014/main" id="{B76E4940-9D0D-1928-B4DA-987325EA92D1}"/>
                  </a:ext>
                </a:extLst>
              </p:cNvPr>
              <p:cNvSpPr/>
              <p:nvPr/>
            </p:nvSpPr>
            <p:spPr>
              <a:xfrm>
                <a:off x="1352417" y="5731369"/>
                <a:ext cx="481222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fr-FR" dirty="0"/>
                  <a:t>1:1</a:t>
                </a:r>
              </a:p>
            </p:txBody>
          </p:sp>
          <p:sp>
            <p:nvSpPr>
              <p:cNvPr id="89" name="Rectangle 88">
                <a:extLst>
                  <a:ext uri="{FF2B5EF4-FFF2-40B4-BE49-F238E27FC236}">
                    <a16:creationId xmlns:a16="http://schemas.microsoft.com/office/drawing/2014/main" id="{3FB1B060-0DDE-6187-BCE8-24C62E3CF389}"/>
                  </a:ext>
                </a:extLst>
              </p:cNvPr>
              <p:cNvSpPr/>
              <p:nvPr/>
            </p:nvSpPr>
            <p:spPr>
              <a:xfrm>
                <a:off x="2738563" y="5777788"/>
                <a:ext cx="655949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fr-FR" dirty="0"/>
                  <a:t>1,3:1</a:t>
                </a:r>
              </a:p>
            </p:txBody>
          </p:sp>
          <p:sp>
            <p:nvSpPr>
              <p:cNvPr id="90" name="Rectangle 89">
                <a:extLst>
                  <a:ext uri="{FF2B5EF4-FFF2-40B4-BE49-F238E27FC236}">
                    <a16:creationId xmlns:a16="http://schemas.microsoft.com/office/drawing/2014/main" id="{D9DABC77-6DAE-94A7-EE9E-3BF45EABA4A6}"/>
                  </a:ext>
                </a:extLst>
              </p:cNvPr>
              <p:cNvSpPr/>
              <p:nvPr/>
            </p:nvSpPr>
            <p:spPr>
              <a:xfrm>
                <a:off x="6457460" y="5725423"/>
                <a:ext cx="481222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fr-FR" dirty="0"/>
                  <a:t>2:1</a:t>
                </a:r>
              </a:p>
            </p:txBody>
          </p:sp>
        </p:grpSp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id="{24FD40D4-3148-8E75-4676-9E14B5F8C3AA}"/>
                </a:ext>
              </a:extLst>
            </p:cNvPr>
            <p:cNvSpPr/>
            <p:nvPr/>
          </p:nvSpPr>
          <p:spPr>
            <a:xfrm>
              <a:off x="3752818" y="1841412"/>
              <a:ext cx="465371" cy="539453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cxnSp>
        <p:nvCxnSpPr>
          <p:cNvPr id="235" name="Connecteur droit 234">
            <a:extLst>
              <a:ext uri="{FF2B5EF4-FFF2-40B4-BE49-F238E27FC236}">
                <a16:creationId xmlns:a16="http://schemas.microsoft.com/office/drawing/2014/main" id="{49E50594-31B5-56BE-3088-F8372013415D}"/>
              </a:ext>
            </a:extLst>
          </p:cNvPr>
          <p:cNvCxnSpPr>
            <a:cxnSpLocks/>
          </p:cNvCxnSpPr>
          <p:nvPr/>
        </p:nvCxnSpPr>
        <p:spPr>
          <a:xfrm>
            <a:off x="1634889" y="888485"/>
            <a:ext cx="8130283" cy="6065"/>
          </a:xfrm>
          <a:prstGeom prst="line">
            <a:avLst/>
          </a:prstGeom>
          <a:ln w="28575">
            <a:solidFill>
              <a:srgbClr val="00206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37" name="Connecteur droit avec flèche 236">
            <a:extLst>
              <a:ext uri="{FF2B5EF4-FFF2-40B4-BE49-F238E27FC236}">
                <a16:creationId xmlns:a16="http://schemas.microsoft.com/office/drawing/2014/main" id="{7517B411-40CA-2E2C-4B5B-EA7C339873AA}"/>
              </a:ext>
            </a:extLst>
          </p:cNvPr>
          <p:cNvCxnSpPr/>
          <p:nvPr/>
        </p:nvCxnSpPr>
        <p:spPr>
          <a:xfrm flipV="1">
            <a:off x="1634889" y="894550"/>
            <a:ext cx="0" cy="4829386"/>
          </a:xfrm>
          <a:prstGeom prst="straightConnector1">
            <a:avLst/>
          </a:prstGeom>
          <a:ln w="38100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0" name="ZoneTexte 239">
            <a:extLst>
              <a:ext uri="{FF2B5EF4-FFF2-40B4-BE49-F238E27FC236}">
                <a16:creationId xmlns:a16="http://schemas.microsoft.com/office/drawing/2014/main" id="{860620D3-9857-F1D0-B0B3-8E979C825BF7}"/>
              </a:ext>
            </a:extLst>
          </p:cNvPr>
          <p:cNvSpPr txBox="1"/>
          <p:nvPr/>
        </p:nvSpPr>
        <p:spPr>
          <a:xfrm>
            <a:off x="1615013" y="2194427"/>
            <a:ext cx="4122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>
                <a:solidFill>
                  <a:schemeClr val="accent6"/>
                </a:solidFill>
              </a:rPr>
              <a:t>Sn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48" name="ZoneTexte 247">
                <a:extLst>
                  <a:ext uri="{FF2B5EF4-FFF2-40B4-BE49-F238E27FC236}">
                    <a16:creationId xmlns:a16="http://schemas.microsoft.com/office/drawing/2014/main" id="{DD4B469E-D8CA-965D-A029-5ED85BE858A8}"/>
                  </a:ext>
                </a:extLst>
              </p:cNvPr>
              <p:cNvSpPr txBox="1"/>
              <p:nvPr/>
            </p:nvSpPr>
            <p:spPr>
              <a:xfrm>
                <a:off x="8784564" y="1641413"/>
                <a:ext cx="958980" cy="39074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fr-FR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𝑝𝑟𝑜𝑡𝑜𝑛</m:t>
                          </m:r>
                        </m:sub>
                      </m:sSub>
                    </m:oMath>
                  </m:oMathPara>
                </a14:m>
                <a:endParaRPr lang="fr-FR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248" name="ZoneTexte 247">
                <a:extLst>
                  <a:ext uri="{FF2B5EF4-FFF2-40B4-BE49-F238E27FC236}">
                    <a16:creationId xmlns:a16="http://schemas.microsoft.com/office/drawing/2014/main" id="{DD4B469E-D8CA-965D-A029-5ED85BE858A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84564" y="1641413"/>
                <a:ext cx="958980" cy="390748"/>
              </a:xfrm>
              <a:prstGeom prst="rect">
                <a:avLst/>
              </a:prstGeom>
              <a:blipFill>
                <a:blip r:embed="rId7"/>
                <a:stretch>
                  <a:fillRect b="-6250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2" name="Connecteur droit avec flèche 21">
            <a:extLst>
              <a:ext uri="{FF2B5EF4-FFF2-40B4-BE49-F238E27FC236}">
                <a16:creationId xmlns:a16="http://schemas.microsoft.com/office/drawing/2014/main" id="{B05CB006-D1C6-673C-277B-7C74A1B4C826}"/>
              </a:ext>
            </a:extLst>
          </p:cNvPr>
          <p:cNvCxnSpPr>
            <a:cxnSpLocks/>
          </p:cNvCxnSpPr>
          <p:nvPr/>
        </p:nvCxnSpPr>
        <p:spPr>
          <a:xfrm>
            <a:off x="3615841" y="3006248"/>
            <a:ext cx="2306953" cy="0"/>
          </a:xfrm>
          <a:prstGeom prst="straightConnector1">
            <a:avLst/>
          </a:prstGeom>
          <a:ln>
            <a:solidFill>
              <a:schemeClr val="accent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Connecteur droit avec flèche 27">
            <a:extLst>
              <a:ext uri="{FF2B5EF4-FFF2-40B4-BE49-F238E27FC236}">
                <a16:creationId xmlns:a16="http://schemas.microsoft.com/office/drawing/2014/main" id="{92C2B580-DE66-6140-3D63-823F184013C0}"/>
              </a:ext>
            </a:extLst>
          </p:cNvPr>
          <p:cNvCxnSpPr/>
          <p:nvPr/>
        </p:nvCxnSpPr>
        <p:spPr>
          <a:xfrm>
            <a:off x="6332470" y="3022192"/>
            <a:ext cx="0" cy="14714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Connecteur droit avec flèche 28">
            <a:extLst>
              <a:ext uri="{FF2B5EF4-FFF2-40B4-BE49-F238E27FC236}">
                <a16:creationId xmlns:a16="http://schemas.microsoft.com/office/drawing/2014/main" id="{C3A033EF-821E-32E4-4461-73F3776516AE}"/>
              </a:ext>
            </a:extLst>
          </p:cNvPr>
          <p:cNvCxnSpPr>
            <a:cxnSpLocks/>
          </p:cNvCxnSpPr>
          <p:nvPr/>
        </p:nvCxnSpPr>
        <p:spPr>
          <a:xfrm>
            <a:off x="6332470" y="3134574"/>
            <a:ext cx="0" cy="14714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Connecteur droit avec flèche 32">
            <a:extLst>
              <a:ext uri="{FF2B5EF4-FFF2-40B4-BE49-F238E27FC236}">
                <a16:creationId xmlns:a16="http://schemas.microsoft.com/office/drawing/2014/main" id="{734CC998-28BA-731F-8A8F-E38289AEEF76}"/>
              </a:ext>
            </a:extLst>
          </p:cNvPr>
          <p:cNvCxnSpPr>
            <a:cxnSpLocks/>
          </p:cNvCxnSpPr>
          <p:nvPr/>
        </p:nvCxnSpPr>
        <p:spPr>
          <a:xfrm>
            <a:off x="6339827" y="3252853"/>
            <a:ext cx="0" cy="10527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Connecteur droit avec flèche 34">
            <a:extLst>
              <a:ext uri="{FF2B5EF4-FFF2-40B4-BE49-F238E27FC236}">
                <a16:creationId xmlns:a16="http://schemas.microsoft.com/office/drawing/2014/main" id="{D66F21C1-5B5C-6ACC-9637-154487BE41C6}"/>
              </a:ext>
            </a:extLst>
          </p:cNvPr>
          <p:cNvCxnSpPr>
            <a:cxnSpLocks/>
          </p:cNvCxnSpPr>
          <p:nvPr/>
        </p:nvCxnSpPr>
        <p:spPr>
          <a:xfrm>
            <a:off x="6321959" y="3380029"/>
            <a:ext cx="0" cy="46129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Connecteur droit avec flèche 37">
            <a:extLst>
              <a:ext uri="{FF2B5EF4-FFF2-40B4-BE49-F238E27FC236}">
                <a16:creationId xmlns:a16="http://schemas.microsoft.com/office/drawing/2014/main" id="{1484B528-DFBB-3FE0-8B2A-CCD8623E8ADC}"/>
              </a:ext>
            </a:extLst>
          </p:cNvPr>
          <p:cNvCxnSpPr>
            <a:cxnSpLocks/>
          </p:cNvCxnSpPr>
          <p:nvPr/>
        </p:nvCxnSpPr>
        <p:spPr>
          <a:xfrm>
            <a:off x="6388165" y="3366972"/>
            <a:ext cx="0" cy="52505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Connecteur droit avec flèche 43">
            <a:extLst>
              <a:ext uri="{FF2B5EF4-FFF2-40B4-BE49-F238E27FC236}">
                <a16:creationId xmlns:a16="http://schemas.microsoft.com/office/drawing/2014/main" id="{942C33C3-50BD-7C06-EB31-45636E73E797}"/>
              </a:ext>
            </a:extLst>
          </p:cNvPr>
          <p:cNvCxnSpPr>
            <a:cxnSpLocks/>
          </p:cNvCxnSpPr>
          <p:nvPr/>
        </p:nvCxnSpPr>
        <p:spPr>
          <a:xfrm>
            <a:off x="3607526" y="2853226"/>
            <a:ext cx="2919154" cy="0"/>
          </a:xfrm>
          <a:prstGeom prst="straightConnector1">
            <a:avLst/>
          </a:prstGeom>
          <a:ln>
            <a:solidFill>
              <a:schemeClr val="accent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Connecteur droit avec flèche 45">
            <a:extLst>
              <a:ext uri="{FF2B5EF4-FFF2-40B4-BE49-F238E27FC236}">
                <a16:creationId xmlns:a16="http://schemas.microsoft.com/office/drawing/2014/main" id="{EE78B656-C3D6-282F-511D-74DD5E33DE59}"/>
              </a:ext>
            </a:extLst>
          </p:cNvPr>
          <p:cNvCxnSpPr/>
          <p:nvPr/>
        </p:nvCxnSpPr>
        <p:spPr>
          <a:xfrm>
            <a:off x="6711893" y="2859288"/>
            <a:ext cx="0" cy="14714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Connecteur droit avec flèche 46">
            <a:extLst>
              <a:ext uri="{FF2B5EF4-FFF2-40B4-BE49-F238E27FC236}">
                <a16:creationId xmlns:a16="http://schemas.microsoft.com/office/drawing/2014/main" id="{B4A9272B-7ADD-0EAA-80B4-B2A3E2BCCD14}"/>
              </a:ext>
            </a:extLst>
          </p:cNvPr>
          <p:cNvCxnSpPr>
            <a:cxnSpLocks/>
          </p:cNvCxnSpPr>
          <p:nvPr/>
        </p:nvCxnSpPr>
        <p:spPr>
          <a:xfrm>
            <a:off x="6711893" y="2996894"/>
            <a:ext cx="0" cy="14714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Connecteur droit avec flèche 47">
            <a:extLst>
              <a:ext uri="{FF2B5EF4-FFF2-40B4-BE49-F238E27FC236}">
                <a16:creationId xmlns:a16="http://schemas.microsoft.com/office/drawing/2014/main" id="{469CFD2C-2AD2-B6BC-54E3-B85C78A6C918}"/>
              </a:ext>
            </a:extLst>
          </p:cNvPr>
          <p:cNvCxnSpPr>
            <a:cxnSpLocks/>
          </p:cNvCxnSpPr>
          <p:nvPr/>
        </p:nvCxnSpPr>
        <p:spPr>
          <a:xfrm>
            <a:off x="6719250" y="3127785"/>
            <a:ext cx="0" cy="10527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Connecteur droit avec flèche 48">
            <a:extLst>
              <a:ext uri="{FF2B5EF4-FFF2-40B4-BE49-F238E27FC236}">
                <a16:creationId xmlns:a16="http://schemas.microsoft.com/office/drawing/2014/main" id="{A8C4DF89-8CCB-3372-FB69-712853F97F31}"/>
              </a:ext>
            </a:extLst>
          </p:cNvPr>
          <p:cNvCxnSpPr>
            <a:cxnSpLocks/>
          </p:cNvCxnSpPr>
          <p:nvPr/>
        </p:nvCxnSpPr>
        <p:spPr>
          <a:xfrm>
            <a:off x="6627661" y="3239502"/>
            <a:ext cx="0" cy="49239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Connecteur droit avec flèche 55">
            <a:extLst>
              <a:ext uri="{FF2B5EF4-FFF2-40B4-BE49-F238E27FC236}">
                <a16:creationId xmlns:a16="http://schemas.microsoft.com/office/drawing/2014/main" id="{A6939AE2-98CA-6E60-08C3-675E60C2D079}"/>
              </a:ext>
            </a:extLst>
          </p:cNvPr>
          <p:cNvCxnSpPr/>
          <p:nvPr/>
        </p:nvCxnSpPr>
        <p:spPr>
          <a:xfrm>
            <a:off x="6536371" y="3579244"/>
            <a:ext cx="0" cy="14714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Connecteur droit avec flèche 56">
            <a:extLst>
              <a:ext uri="{FF2B5EF4-FFF2-40B4-BE49-F238E27FC236}">
                <a16:creationId xmlns:a16="http://schemas.microsoft.com/office/drawing/2014/main" id="{ED0D1F24-459C-8EBA-2453-264C5B3940F2}"/>
              </a:ext>
            </a:extLst>
          </p:cNvPr>
          <p:cNvCxnSpPr>
            <a:cxnSpLocks/>
          </p:cNvCxnSpPr>
          <p:nvPr/>
        </p:nvCxnSpPr>
        <p:spPr>
          <a:xfrm>
            <a:off x="6536371" y="3716850"/>
            <a:ext cx="0" cy="14714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Connecteur droit avec flèche 57">
            <a:extLst>
              <a:ext uri="{FF2B5EF4-FFF2-40B4-BE49-F238E27FC236}">
                <a16:creationId xmlns:a16="http://schemas.microsoft.com/office/drawing/2014/main" id="{964303CA-2204-0513-0A1F-FA1C32E97D9E}"/>
              </a:ext>
            </a:extLst>
          </p:cNvPr>
          <p:cNvCxnSpPr>
            <a:cxnSpLocks/>
          </p:cNvCxnSpPr>
          <p:nvPr/>
        </p:nvCxnSpPr>
        <p:spPr>
          <a:xfrm>
            <a:off x="6543728" y="3847741"/>
            <a:ext cx="0" cy="10527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Connecteur droit avec flèche 58">
            <a:extLst>
              <a:ext uri="{FF2B5EF4-FFF2-40B4-BE49-F238E27FC236}">
                <a16:creationId xmlns:a16="http://schemas.microsoft.com/office/drawing/2014/main" id="{7079A617-8EA3-43C7-5C07-61F8FE211A30}"/>
              </a:ext>
            </a:extLst>
          </p:cNvPr>
          <p:cNvCxnSpPr>
            <a:cxnSpLocks/>
          </p:cNvCxnSpPr>
          <p:nvPr/>
        </p:nvCxnSpPr>
        <p:spPr>
          <a:xfrm>
            <a:off x="6798979" y="3133250"/>
            <a:ext cx="0" cy="59313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Connecteur droit avec flèche 60">
            <a:extLst>
              <a:ext uri="{FF2B5EF4-FFF2-40B4-BE49-F238E27FC236}">
                <a16:creationId xmlns:a16="http://schemas.microsoft.com/office/drawing/2014/main" id="{3B0DC508-A07C-BAC5-3035-7B14C2AB657D}"/>
              </a:ext>
            </a:extLst>
          </p:cNvPr>
          <p:cNvCxnSpPr>
            <a:cxnSpLocks/>
          </p:cNvCxnSpPr>
          <p:nvPr/>
        </p:nvCxnSpPr>
        <p:spPr>
          <a:xfrm>
            <a:off x="6186978" y="3169333"/>
            <a:ext cx="0" cy="547517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Connecteur droit avec flèche 5">
            <a:extLst>
              <a:ext uri="{FF2B5EF4-FFF2-40B4-BE49-F238E27FC236}">
                <a16:creationId xmlns:a16="http://schemas.microsoft.com/office/drawing/2014/main" id="{D3A9A732-E37A-93E5-CF30-DA9035894C79}"/>
              </a:ext>
            </a:extLst>
          </p:cNvPr>
          <p:cNvCxnSpPr>
            <a:cxnSpLocks/>
          </p:cNvCxnSpPr>
          <p:nvPr/>
        </p:nvCxnSpPr>
        <p:spPr>
          <a:xfrm flipH="1">
            <a:off x="3609139" y="3923588"/>
            <a:ext cx="2899087" cy="577242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necteur droit avec flèche 7">
            <a:extLst>
              <a:ext uri="{FF2B5EF4-FFF2-40B4-BE49-F238E27FC236}">
                <a16:creationId xmlns:a16="http://schemas.microsoft.com/office/drawing/2014/main" id="{BB841F7A-9D50-23EB-D253-E4AFF999835B}"/>
              </a:ext>
            </a:extLst>
          </p:cNvPr>
          <p:cNvCxnSpPr>
            <a:cxnSpLocks/>
          </p:cNvCxnSpPr>
          <p:nvPr/>
        </p:nvCxnSpPr>
        <p:spPr>
          <a:xfrm flipH="1">
            <a:off x="3602915" y="3923588"/>
            <a:ext cx="2923599" cy="920715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necteur droit avec flèche 15">
            <a:extLst>
              <a:ext uri="{FF2B5EF4-FFF2-40B4-BE49-F238E27FC236}">
                <a16:creationId xmlns:a16="http://schemas.microsoft.com/office/drawing/2014/main" id="{B1E9A6BB-D2B5-B545-394A-F7F1D11D93BD}"/>
              </a:ext>
            </a:extLst>
          </p:cNvPr>
          <p:cNvCxnSpPr>
            <a:cxnSpLocks/>
          </p:cNvCxnSpPr>
          <p:nvPr/>
        </p:nvCxnSpPr>
        <p:spPr>
          <a:xfrm flipH="1">
            <a:off x="3615107" y="3975720"/>
            <a:ext cx="2807786" cy="1250273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ZoneTexte 17">
                <a:extLst>
                  <a:ext uri="{FF2B5EF4-FFF2-40B4-BE49-F238E27FC236}">
                    <a16:creationId xmlns:a16="http://schemas.microsoft.com/office/drawing/2014/main" id="{33A2CB68-6794-9B20-F0EA-0A6C2E7C88AA}"/>
                  </a:ext>
                </a:extLst>
              </p:cNvPr>
              <p:cNvSpPr txBox="1"/>
              <p:nvPr/>
            </p:nvSpPr>
            <p:spPr>
              <a:xfrm>
                <a:off x="4876767" y="4646159"/>
                <a:ext cx="179978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𝛾</m:t>
                      </m:r>
                      <m:r>
                        <a:rPr lang="fr-FR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fr-FR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𝑏𝑎𝑐𝑘</m:t>
                      </m:r>
                      <m:r>
                        <a:rPr lang="fr-FR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r>
                        <a:rPr lang="fr-FR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𝑑𝑒𝑐𝑎𝑦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18" name="ZoneTexte 17">
                <a:extLst>
                  <a:ext uri="{FF2B5EF4-FFF2-40B4-BE49-F238E27FC236}">
                    <a16:creationId xmlns:a16="http://schemas.microsoft.com/office/drawing/2014/main" id="{33A2CB68-6794-9B20-F0EA-0A6C2E7C88A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76767" y="4646159"/>
                <a:ext cx="1799788" cy="369332"/>
              </a:xfrm>
              <a:prstGeom prst="rect">
                <a:avLst/>
              </a:prstGeom>
              <a:blipFill>
                <a:blip r:embed="rId8"/>
                <a:stretch>
                  <a:fillRect b="-13115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ZoneTexte 19">
                <a:extLst>
                  <a:ext uri="{FF2B5EF4-FFF2-40B4-BE49-F238E27FC236}">
                    <a16:creationId xmlns:a16="http://schemas.microsoft.com/office/drawing/2014/main" id="{6B7F3103-437F-D568-DCF3-4CE7E635E3B8}"/>
                  </a:ext>
                </a:extLst>
              </p:cNvPr>
              <p:cNvSpPr txBox="1"/>
              <p:nvPr/>
            </p:nvSpPr>
            <p:spPr>
              <a:xfrm>
                <a:off x="6683731" y="4719536"/>
                <a:ext cx="1904432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fr-FR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𝐷𝑒𝑙𝑎𝑦𝑒𝑑</m:t>
                      </m:r>
                      <m:r>
                        <a:rPr lang="fr-FR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fr-FR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𝑓𝑖𝑠𝑠𝑖𝑜𝑛</m:t>
                      </m:r>
                      <m:r>
                        <a:rPr lang="fr-FR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fr-FR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20" name="ZoneTexte 19">
                <a:extLst>
                  <a:ext uri="{FF2B5EF4-FFF2-40B4-BE49-F238E27FC236}">
                    <a16:creationId xmlns:a16="http://schemas.microsoft.com/office/drawing/2014/main" id="{6B7F3103-437F-D568-DCF3-4CE7E635E3B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83731" y="4719536"/>
                <a:ext cx="1904432" cy="276999"/>
              </a:xfrm>
              <a:prstGeom prst="rect">
                <a:avLst/>
              </a:prstGeom>
              <a:blipFill>
                <a:blip r:embed="rId9"/>
                <a:stretch>
                  <a:fillRect l="-3834" t="-2174" r="-3834" b="-32609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ZoneTexte 25">
                <a:extLst>
                  <a:ext uri="{FF2B5EF4-FFF2-40B4-BE49-F238E27FC236}">
                    <a16:creationId xmlns:a16="http://schemas.microsoft.com/office/drawing/2014/main" id="{C0BF4BD5-E632-37AB-9DBD-BF0E4D5CD8DF}"/>
                  </a:ext>
                </a:extLst>
              </p:cNvPr>
              <p:cNvSpPr txBox="1"/>
              <p:nvPr/>
            </p:nvSpPr>
            <p:spPr>
              <a:xfrm>
                <a:off x="5902907" y="4223558"/>
                <a:ext cx="143026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𝜏</m:t>
                      </m:r>
                      <m:r>
                        <a:rPr lang="fr-FR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≈ 100 </m:t>
                      </m:r>
                      <m:r>
                        <a:rPr lang="fr-FR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𝑛𝑠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26" name="ZoneTexte 25">
                <a:extLst>
                  <a:ext uri="{FF2B5EF4-FFF2-40B4-BE49-F238E27FC236}">
                    <a16:creationId xmlns:a16="http://schemas.microsoft.com/office/drawing/2014/main" id="{C0BF4BD5-E632-37AB-9DBD-BF0E4D5CD8D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02907" y="4223558"/>
                <a:ext cx="1430263" cy="369332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0" name="ZoneTexte 49">
            <a:extLst>
              <a:ext uri="{FF2B5EF4-FFF2-40B4-BE49-F238E27FC236}">
                <a16:creationId xmlns:a16="http://schemas.microsoft.com/office/drawing/2014/main" id="{BFEE9D3A-2B3E-857A-4039-DFA5CD06BC35}"/>
              </a:ext>
            </a:extLst>
          </p:cNvPr>
          <p:cNvSpPr txBox="1"/>
          <p:nvPr/>
        </p:nvSpPr>
        <p:spPr>
          <a:xfrm>
            <a:off x="6764233" y="3826178"/>
            <a:ext cx="7264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0</a:t>
            </a:r>
            <a:r>
              <a:rPr lang="fr-FR" baseline="30000" dirty="0"/>
              <a:t>+</a:t>
            </a:r>
            <a:r>
              <a:rPr lang="fr-FR" baseline="-25000" dirty="0"/>
              <a:t>g.s. </a:t>
            </a:r>
            <a:r>
              <a:rPr lang="fr-FR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II</a:t>
            </a:r>
            <a:endParaRPr lang="fr-FR" baseline="30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21" name="Connecteur droit avec flèche 20">
            <a:extLst>
              <a:ext uri="{FF2B5EF4-FFF2-40B4-BE49-F238E27FC236}">
                <a16:creationId xmlns:a16="http://schemas.microsoft.com/office/drawing/2014/main" id="{31621100-0D76-EC1F-C2EE-9ADE5BD0B8AC}"/>
              </a:ext>
            </a:extLst>
          </p:cNvPr>
          <p:cNvCxnSpPr>
            <a:cxnSpLocks/>
          </p:cNvCxnSpPr>
          <p:nvPr/>
        </p:nvCxnSpPr>
        <p:spPr>
          <a:xfrm>
            <a:off x="9778776" y="894550"/>
            <a:ext cx="0" cy="3035757"/>
          </a:xfrm>
          <a:prstGeom prst="straightConnector1">
            <a:avLst/>
          </a:prstGeom>
          <a:ln w="38100">
            <a:solidFill>
              <a:srgbClr val="00206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Connecteur droit 33">
            <a:extLst>
              <a:ext uri="{FF2B5EF4-FFF2-40B4-BE49-F238E27FC236}">
                <a16:creationId xmlns:a16="http://schemas.microsoft.com/office/drawing/2014/main" id="{C54B168E-AE11-BF0E-6955-9EB7B93411E0}"/>
              </a:ext>
            </a:extLst>
          </p:cNvPr>
          <p:cNvCxnSpPr>
            <a:cxnSpLocks/>
          </p:cNvCxnSpPr>
          <p:nvPr/>
        </p:nvCxnSpPr>
        <p:spPr>
          <a:xfrm>
            <a:off x="6422893" y="3927818"/>
            <a:ext cx="3342279" cy="0"/>
          </a:xfrm>
          <a:prstGeom prst="line">
            <a:avLst/>
          </a:prstGeom>
          <a:ln w="28575">
            <a:solidFill>
              <a:srgbClr val="00206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5" name="Connecteur droit avec flèche 44">
            <a:extLst>
              <a:ext uri="{FF2B5EF4-FFF2-40B4-BE49-F238E27FC236}">
                <a16:creationId xmlns:a16="http://schemas.microsoft.com/office/drawing/2014/main" id="{B3DDFF70-DF71-1F9E-713A-A91042943C39}"/>
              </a:ext>
            </a:extLst>
          </p:cNvPr>
          <p:cNvCxnSpPr>
            <a:cxnSpLocks/>
          </p:cNvCxnSpPr>
          <p:nvPr/>
        </p:nvCxnSpPr>
        <p:spPr>
          <a:xfrm>
            <a:off x="8875293" y="911812"/>
            <a:ext cx="0" cy="1958676"/>
          </a:xfrm>
          <a:prstGeom prst="straightConnector1">
            <a:avLst/>
          </a:prstGeom>
          <a:ln w="28575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Connecteur droit 51">
            <a:extLst>
              <a:ext uri="{FF2B5EF4-FFF2-40B4-BE49-F238E27FC236}">
                <a16:creationId xmlns:a16="http://schemas.microsoft.com/office/drawing/2014/main" id="{C6E0092F-1299-BA20-5B3E-A8B2D41826C4}"/>
              </a:ext>
            </a:extLst>
          </p:cNvPr>
          <p:cNvCxnSpPr>
            <a:cxnSpLocks/>
          </p:cNvCxnSpPr>
          <p:nvPr/>
        </p:nvCxnSpPr>
        <p:spPr>
          <a:xfrm>
            <a:off x="8636018" y="2846104"/>
            <a:ext cx="465371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Connecteur droit avec flèche 61">
            <a:extLst>
              <a:ext uri="{FF2B5EF4-FFF2-40B4-BE49-F238E27FC236}">
                <a16:creationId xmlns:a16="http://schemas.microsoft.com/office/drawing/2014/main" id="{C926EA4E-3345-1E9C-BF5B-29651B6CEEB7}"/>
              </a:ext>
            </a:extLst>
          </p:cNvPr>
          <p:cNvCxnSpPr/>
          <p:nvPr/>
        </p:nvCxnSpPr>
        <p:spPr>
          <a:xfrm>
            <a:off x="8875293" y="2843616"/>
            <a:ext cx="0" cy="1066253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5" name="Connecteur droit avec flèche 154">
            <a:extLst>
              <a:ext uri="{FF2B5EF4-FFF2-40B4-BE49-F238E27FC236}">
                <a16:creationId xmlns:a16="http://schemas.microsoft.com/office/drawing/2014/main" id="{CE565549-B494-427B-8345-59DF3CED86A9}"/>
              </a:ext>
            </a:extLst>
          </p:cNvPr>
          <p:cNvCxnSpPr>
            <a:cxnSpLocks/>
          </p:cNvCxnSpPr>
          <p:nvPr/>
        </p:nvCxnSpPr>
        <p:spPr>
          <a:xfrm>
            <a:off x="6472792" y="3963962"/>
            <a:ext cx="3417953" cy="1506054"/>
          </a:xfrm>
          <a:prstGeom prst="straightConnector1">
            <a:avLst/>
          </a:prstGeom>
          <a:ln w="63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ZoneTexte 8">
                <a:extLst>
                  <a:ext uri="{FF2B5EF4-FFF2-40B4-BE49-F238E27FC236}">
                    <a16:creationId xmlns:a16="http://schemas.microsoft.com/office/drawing/2014/main" id="{494FE5E0-1A5D-4378-B47D-382313837ADC}"/>
                  </a:ext>
                </a:extLst>
              </p:cNvPr>
              <p:cNvSpPr txBox="1"/>
              <p:nvPr/>
            </p:nvSpPr>
            <p:spPr>
              <a:xfrm>
                <a:off x="8800199" y="2978543"/>
                <a:ext cx="1341778" cy="76309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nary>
                        <m:naryPr>
                          <m:chr m:val="∑"/>
                          <m:subHide m:val="on"/>
                          <m:supHide m:val="on"/>
                          <m:ctrlPr>
                            <a:rPr lang="fr-FR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/>
                        <m:sup/>
                        <m:e>
                          <m:sSub>
                            <m:sSubPr>
                              <m:ctrlPr>
                                <a:rPr lang="fr-FR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𝛾</m:t>
                              </m:r>
                            </m:e>
                            <m:sub>
                              <m:r>
                                <a:rPr lang="fr-FR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𝑝𝑟𝑜𝑚𝑝𝑡</m:t>
                              </m:r>
                            </m:sub>
                          </m:sSub>
                        </m:e>
                      </m:nary>
                    </m:oMath>
                  </m:oMathPara>
                </a14:m>
                <a:endParaRPr lang="fr-FR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9" name="ZoneTexte 8">
                <a:extLst>
                  <a:ext uri="{FF2B5EF4-FFF2-40B4-BE49-F238E27FC236}">
                    <a16:creationId xmlns:a16="http://schemas.microsoft.com/office/drawing/2014/main" id="{494FE5E0-1A5D-4378-B47D-382313837AD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800199" y="2978543"/>
                <a:ext cx="1341778" cy="763094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3" name="ZoneTexte 42">
                <a:extLst>
                  <a:ext uri="{FF2B5EF4-FFF2-40B4-BE49-F238E27FC236}">
                    <a16:creationId xmlns:a16="http://schemas.microsoft.com/office/drawing/2014/main" id="{B25A3103-2476-4F99-9EFD-F0DADD32D698}"/>
                  </a:ext>
                </a:extLst>
              </p:cNvPr>
              <p:cNvSpPr txBox="1"/>
              <p:nvPr/>
            </p:nvSpPr>
            <p:spPr>
              <a:xfrm>
                <a:off x="9720052" y="2133801"/>
                <a:ext cx="1291379" cy="4901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sz="24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2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fr-FR" sz="2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𝑝𝑟𝑜𝑚𝑝𝑡</m:t>
                          </m:r>
                        </m:sub>
                      </m:sSub>
                    </m:oMath>
                  </m:oMathPara>
                </a14:m>
                <a:endParaRPr lang="fr-FR" sz="24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43" name="ZoneTexte 42">
                <a:extLst>
                  <a:ext uri="{FF2B5EF4-FFF2-40B4-BE49-F238E27FC236}">
                    <a16:creationId xmlns:a16="http://schemas.microsoft.com/office/drawing/2014/main" id="{B25A3103-2476-4F99-9EFD-F0DADD32D69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720052" y="2133801"/>
                <a:ext cx="1291379" cy="490199"/>
              </a:xfrm>
              <a:prstGeom prst="rect">
                <a:avLst/>
              </a:prstGeom>
              <a:blipFill>
                <a:blip r:embed="rId12"/>
                <a:stretch>
                  <a:fillRect b="-10000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64" name="Connecteur droit 163">
            <a:extLst>
              <a:ext uri="{FF2B5EF4-FFF2-40B4-BE49-F238E27FC236}">
                <a16:creationId xmlns:a16="http://schemas.microsoft.com/office/drawing/2014/main" id="{76C1637F-C0A4-4732-AC94-6EC7179CBF32}"/>
              </a:ext>
            </a:extLst>
          </p:cNvPr>
          <p:cNvCxnSpPr>
            <a:cxnSpLocks/>
          </p:cNvCxnSpPr>
          <p:nvPr/>
        </p:nvCxnSpPr>
        <p:spPr>
          <a:xfrm>
            <a:off x="3543676" y="5225993"/>
            <a:ext cx="6235100" cy="0"/>
          </a:xfrm>
          <a:prstGeom prst="line">
            <a:avLst/>
          </a:prstGeom>
          <a:ln w="28575">
            <a:solidFill>
              <a:srgbClr val="00206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6" name="Connecteur droit avec flèche 165">
            <a:extLst>
              <a:ext uri="{FF2B5EF4-FFF2-40B4-BE49-F238E27FC236}">
                <a16:creationId xmlns:a16="http://schemas.microsoft.com/office/drawing/2014/main" id="{26910D88-A904-45A2-8D05-09DE5755A171}"/>
              </a:ext>
            </a:extLst>
          </p:cNvPr>
          <p:cNvCxnSpPr>
            <a:cxnSpLocks/>
          </p:cNvCxnSpPr>
          <p:nvPr/>
        </p:nvCxnSpPr>
        <p:spPr>
          <a:xfrm>
            <a:off x="9778776" y="3923588"/>
            <a:ext cx="0" cy="1302405"/>
          </a:xfrm>
          <a:prstGeom prst="straightConnector1">
            <a:avLst/>
          </a:prstGeom>
          <a:ln w="38100">
            <a:solidFill>
              <a:srgbClr val="00206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70" name="ZoneTexte 169">
                <a:extLst>
                  <a:ext uri="{FF2B5EF4-FFF2-40B4-BE49-F238E27FC236}">
                    <a16:creationId xmlns:a16="http://schemas.microsoft.com/office/drawing/2014/main" id="{1367CCB5-60F1-4722-A529-CBC4053F6BE3}"/>
                  </a:ext>
                </a:extLst>
              </p:cNvPr>
              <p:cNvSpPr txBox="1"/>
              <p:nvPr/>
            </p:nvSpPr>
            <p:spPr>
              <a:xfrm>
                <a:off x="9782034" y="4033233"/>
                <a:ext cx="1326069" cy="49173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sz="24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2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fr-FR" sz="2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𝑚𝑖𝑠𝑠𝑖𝑛𝑔</m:t>
                          </m:r>
                        </m:sub>
                      </m:sSub>
                    </m:oMath>
                  </m:oMathPara>
                </a14:m>
                <a:endParaRPr lang="fr-FR" sz="24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70" name="ZoneTexte 169">
                <a:extLst>
                  <a:ext uri="{FF2B5EF4-FFF2-40B4-BE49-F238E27FC236}">
                    <a16:creationId xmlns:a16="http://schemas.microsoft.com/office/drawing/2014/main" id="{1367CCB5-60F1-4722-A529-CBC4053F6BE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782034" y="4033233"/>
                <a:ext cx="1326069" cy="491738"/>
              </a:xfrm>
              <a:prstGeom prst="rect">
                <a:avLst/>
              </a:prstGeom>
              <a:blipFill>
                <a:blip r:embed="rId13"/>
                <a:stretch>
                  <a:fillRect b="-12500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1" name="ZoneTexte 170">
                <a:extLst>
                  <a:ext uri="{FF2B5EF4-FFF2-40B4-BE49-F238E27FC236}">
                    <a16:creationId xmlns:a16="http://schemas.microsoft.com/office/drawing/2014/main" id="{B5669545-690D-4F37-9951-5D702E3D3164}"/>
                  </a:ext>
                </a:extLst>
              </p:cNvPr>
              <p:cNvSpPr txBox="1"/>
              <p:nvPr/>
            </p:nvSpPr>
            <p:spPr>
              <a:xfrm>
                <a:off x="9794631" y="4368456"/>
                <a:ext cx="2388987" cy="4901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2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fr-FR" sz="2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2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fr-FR" sz="2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𝑖𝑛</m:t>
                          </m:r>
                        </m:sub>
                      </m:sSub>
                      <m:r>
                        <a:rPr lang="fr-FR" sz="2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fr-FR" sz="24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2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fr-FR" sz="2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𝑝𝑟𝑜𝑚𝑝𝑡</m:t>
                          </m:r>
                        </m:sub>
                      </m:sSub>
                    </m:oMath>
                  </m:oMathPara>
                </a14:m>
                <a:endParaRPr lang="fr-FR" sz="24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71" name="ZoneTexte 170">
                <a:extLst>
                  <a:ext uri="{FF2B5EF4-FFF2-40B4-BE49-F238E27FC236}">
                    <a16:creationId xmlns:a16="http://schemas.microsoft.com/office/drawing/2014/main" id="{B5669545-690D-4F37-9951-5D702E3D316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794631" y="4368456"/>
                <a:ext cx="2388987" cy="490199"/>
              </a:xfrm>
              <a:prstGeom prst="rect">
                <a:avLst/>
              </a:prstGeom>
              <a:blipFill>
                <a:blip r:embed="rId14"/>
                <a:stretch>
                  <a:fillRect b="-10000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6" name="ZoneTexte 155">
                <a:extLst>
                  <a:ext uri="{FF2B5EF4-FFF2-40B4-BE49-F238E27FC236}">
                    <a16:creationId xmlns:a16="http://schemas.microsoft.com/office/drawing/2014/main" id="{0D363CBA-5964-42CB-9C90-F2E4B5238228}"/>
                  </a:ext>
                </a:extLst>
              </p:cNvPr>
              <p:cNvSpPr txBox="1"/>
              <p:nvPr/>
            </p:nvSpPr>
            <p:spPr>
              <a:xfrm>
                <a:off x="5819422" y="1291178"/>
                <a:ext cx="2616101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2400" i="1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𝐸</m:t>
                      </m:r>
                      <m:r>
                        <a:rPr lang="fr-FR" sz="2400" b="0" i="1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𝑛𝑒𝑟𝑔𝑦</m:t>
                      </m:r>
                      <m:r>
                        <a:rPr lang="fr-FR" sz="2400" b="0" i="1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fr-FR" sz="2400" b="0" i="1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𝑏𝑎𝑙𝑎𝑛𝑐𝑒</m:t>
                      </m:r>
                      <m:r>
                        <a:rPr lang="fr-FR" sz="2400" b="0" i="1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 :</m:t>
                      </m:r>
                    </m:oMath>
                  </m:oMathPara>
                </a14:m>
                <a:endParaRPr lang="fr-FR" sz="2400" dirty="0">
                  <a:solidFill>
                    <a:srgbClr val="002060"/>
                  </a:solidFill>
                </a:endParaRPr>
              </a:p>
            </p:txBody>
          </p:sp>
        </mc:Choice>
        <mc:Fallback xmlns="">
          <p:sp>
            <p:nvSpPr>
              <p:cNvPr id="156" name="ZoneTexte 155">
                <a:extLst>
                  <a:ext uri="{FF2B5EF4-FFF2-40B4-BE49-F238E27FC236}">
                    <a16:creationId xmlns:a16="http://schemas.microsoft.com/office/drawing/2014/main" id="{0D363CBA-5964-42CB-9C90-F2E4B523822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19422" y="1291178"/>
                <a:ext cx="2616101" cy="461665"/>
              </a:xfrm>
              <a:prstGeom prst="rect">
                <a:avLst/>
              </a:prstGeom>
              <a:blipFill>
                <a:blip r:embed="rId16"/>
                <a:stretch>
                  <a:fillRect b="-9211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57" name="Connecteur droit avec flèche 156">
            <a:extLst>
              <a:ext uri="{FF2B5EF4-FFF2-40B4-BE49-F238E27FC236}">
                <a16:creationId xmlns:a16="http://schemas.microsoft.com/office/drawing/2014/main" id="{CF64A176-D182-4E55-A461-CB9EE614485F}"/>
              </a:ext>
            </a:extLst>
          </p:cNvPr>
          <p:cNvCxnSpPr/>
          <p:nvPr/>
        </p:nvCxnSpPr>
        <p:spPr>
          <a:xfrm>
            <a:off x="938592" y="2403070"/>
            <a:ext cx="0" cy="944386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8" name="ZoneTexte 157">
            <a:extLst>
              <a:ext uri="{FF2B5EF4-FFF2-40B4-BE49-F238E27FC236}">
                <a16:creationId xmlns:a16="http://schemas.microsoft.com/office/drawing/2014/main" id="{B79B54D2-7FC1-4378-AB44-514B84C1B75A}"/>
              </a:ext>
            </a:extLst>
          </p:cNvPr>
          <p:cNvSpPr txBox="1"/>
          <p:nvPr/>
        </p:nvSpPr>
        <p:spPr>
          <a:xfrm>
            <a:off x="-82205" y="2537333"/>
            <a:ext cx="180203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>
                <a:solidFill>
                  <a:srgbClr val="0070C0"/>
                </a:solidFill>
              </a:rPr>
              <a:t>Excitation range</a:t>
            </a:r>
          </a:p>
          <a:p>
            <a:r>
              <a:rPr lang="fr-FR" dirty="0">
                <a:solidFill>
                  <a:srgbClr val="0070C0"/>
                </a:solidFill>
              </a:rPr>
              <a:t>for fission </a:t>
            </a:r>
            <a:r>
              <a:rPr lang="fr-FR" dirty="0" err="1">
                <a:solidFill>
                  <a:srgbClr val="0070C0"/>
                </a:solidFill>
              </a:rPr>
              <a:t>isomer</a:t>
            </a:r>
            <a:endParaRPr lang="fr-FR" dirty="0">
              <a:solidFill>
                <a:srgbClr val="0070C0"/>
              </a:solidFill>
            </a:endParaRPr>
          </a:p>
        </p:txBody>
      </p:sp>
      <p:grpSp>
        <p:nvGrpSpPr>
          <p:cNvPr id="159" name="Groupe 158">
            <a:extLst>
              <a:ext uri="{FF2B5EF4-FFF2-40B4-BE49-F238E27FC236}">
                <a16:creationId xmlns:a16="http://schemas.microsoft.com/office/drawing/2014/main" id="{61E7CE5B-9719-40AF-AB3D-C23D6093C2BA}"/>
              </a:ext>
            </a:extLst>
          </p:cNvPr>
          <p:cNvGrpSpPr/>
          <p:nvPr/>
        </p:nvGrpSpPr>
        <p:grpSpPr>
          <a:xfrm>
            <a:off x="3304179" y="4479608"/>
            <a:ext cx="205753" cy="768386"/>
            <a:chOff x="3793704" y="4479608"/>
            <a:chExt cx="205753" cy="768386"/>
          </a:xfrm>
        </p:grpSpPr>
        <p:cxnSp>
          <p:nvCxnSpPr>
            <p:cNvPr id="160" name="Connecteur droit avec flèche 159">
              <a:extLst>
                <a:ext uri="{FF2B5EF4-FFF2-40B4-BE49-F238E27FC236}">
                  <a16:creationId xmlns:a16="http://schemas.microsoft.com/office/drawing/2014/main" id="{B9FAEAE9-2EDE-4AAB-BFB5-863778DB2554}"/>
                </a:ext>
              </a:extLst>
            </p:cNvPr>
            <p:cNvCxnSpPr/>
            <p:nvPr/>
          </p:nvCxnSpPr>
          <p:spPr>
            <a:xfrm>
              <a:off x="3793704" y="4479608"/>
              <a:ext cx="0" cy="33655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1" name="Connecteur droit avec flèche 160">
              <a:extLst>
                <a:ext uri="{FF2B5EF4-FFF2-40B4-BE49-F238E27FC236}">
                  <a16:creationId xmlns:a16="http://schemas.microsoft.com/office/drawing/2014/main" id="{28880E3D-415D-43EF-8D0B-59024F26EA2C}"/>
                </a:ext>
              </a:extLst>
            </p:cNvPr>
            <p:cNvCxnSpPr>
              <a:cxnSpLocks/>
            </p:cNvCxnSpPr>
            <p:nvPr/>
          </p:nvCxnSpPr>
          <p:spPr>
            <a:xfrm>
              <a:off x="3929345" y="4502126"/>
              <a:ext cx="0" cy="549078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2" name="Connecteur droit avec flèche 161">
              <a:extLst>
                <a:ext uri="{FF2B5EF4-FFF2-40B4-BE49-F238E27FC236}">
                  <a16:creationId xmlns:a16="http://schemas.microsoft.com/office/drawing/2014/main" id="{F15B0ED2-8924-4DB5-A192-1B220610D80B}"/>
                </a:ext>
              </a:extLst>
            </p:cNvPr>
            <p:cNvCxnSpPr>
              <a:cxnSpLocks/>
            </p:cNvCxnSpPr>
            <p:nvPr/>
          </p:nvCxnSpPr>
          <p:spPr>
            <a:xfrm>
              <a:off x="3793704" y="4734411"/>
              <a:ext cx="0" cy="104175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3" name="Connecteur droit avec flèche 162">
              <a:extLst>
                <a:ext uri="{FF2B5EF4-FFF2-40B4-BE49-F238E27FC236}">
                  <a16:creationId xmlns:a16="http://schemas.microsoft.com/office/drawing/2014/main" id="{626C7E34-DCC9-4226-8860-855EFCCA4D2A}"/>
                </a:ext>
              </a:extLst>
            </p:cNvPr>
            <p:cNvCxnSpPr>
              <a:cxnSpLocks/>
            </p:cNvCxnSpPr>
            <p:nvPr/>
          </p:nvCxnSpPr>
          <p:spPr>
            <a:xfrm>
              <a:off x="3847057" y="4702650"/>
              <a:ext cx="0" cy="348554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5" name="Connecteur droit avec flèche 164">
              <a:extLst>
                <a:ext uri="{FF2B5EF4-FFF2-40B4-BE49-F238E27FC236}">
                  <a16:creationId xmlns:a16="http://schemas.microsoft.com/office/drawing/2014/main" id="{71B814FF-0F4C-4F6D-B6E4-F7AC8B91420C}"/>
                </a:ext>
              </a:extLst>
            </p:cNvPr>
            <p:cNvCxnSpPr>
              <a:cxnSpLocks/>
            </p:cNvCxnSpPr>
            <p:nvPr/>
          </p:nvCxnSpPr>
          <p:spPr>
            <a:xfrm>
              <a:off x="3793704" y="4838586"/>
              <a:ext cx="0" cy="212618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7" name="Connecteur droit avec flèche 166">
              <a:extLst>
                <a:ext uri="{FF2B5EF4-FFF2-40B4-BE49-F238E27FC236}">
                  <a16:creationId xmlns:a16="http://schemas.microsoft.com/office/drawing/2014/main" id="{571B7141-CA17-4AC4-8C4D-74B37E52B157}"/>
                </a:ext>
              </a:extLst>
            </p:cNvPr>
            <p:cNvCxnSpPr>
              <a:cxnSpLocks/>
            </p:cNvCxnSpPr>
            <p:nvPr/>
          </p:nvCxnSpPr>
          <p:spPr>
            <a:xfrm>
              <a:off x="3891199" y="4519498"/>
              <a:ext cx="0" cy="604704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8" name="Connecteur droit avec flèche 167">
              <a:extLst>
                <a:ext uri="{FF2B5EF4-FFF2-40B4-BE49-F238E27FC236}">
                  <a16:creationId xmlns:a16="http://schemas.microsoft.com/office/drawing/2014/main" id="{C1947DF8-7089-498C-9C95-A24748A0DAA0}"/>
                </a:ext>
              </a:extLst>
            </p:cNvPr>
            <p:cNvCxnSpPr>
              <a:cxnSpLocks/>
            </p:cNvCxnSpPr>
            <p:nvPr/>
          </p:nvCxnSpPr>
          <p:spPr>
            <a:xfrm>
              <a:off x="3999457" y="4512564"/>
              <a:ext cx="0" cy="326022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8" name="Connecteur droit avec flèche 237">
              <a:extLst>
                <a:ext uri="{FF2B5EF4-FFF2-40B4-BE49-F238E27FC236}">
                  <a16:creationId xmlns:a16="http://schemas.microsoft.com/office/drawing/2014/main" id="{9ED87293-DD48-48B9-9769-DCC8C44D6A64}"/>
                </a:ext>
              </a:extLst>
            </p:cNvPr>
            <p:cNvCxnSpPr>
              <a:cxnSpLocks/>
            </p:cNvCxnSpPr>
            <p:nvPr/>
          </p:nvCxnSpPr>
          <p:spPr>
            <a:xfrm>
              <a:off x="3830694" y="5035376"/>
              <a:ext cx="0" cy="212618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9" name="Connecteur droit avec flèche 238">
              <a:extLst>
                <a:ext uri="{FF2B5EF4-FFF2-40B4-BE49-F238E27FC236}">
                  <a16:creationId xmlns:a16="http://schemas.microsoft.com/office/drawing/2014/main" id="{D2B35048-89BF-481B-B0E6-3B60147E8546}"/>
                </a:ext>
              </a:extLst>
            </p:cNvPr>
            <p:cNvCxnSpPr>
              <a:cxnSpLocks/>
            </p:cNvCxnSpPr>
            <p:nvPr/>
          </p:nvCxnSpPr>
          <p:spPr>
            <a:xfrm>
              <a:off x="3946104" y="4990986"/>
              <a:ext cx="0" cy="212618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41" name="Titre 1">
            <a:extLst>
              <a:ext uri="{FF2B5EF4-FFF2-40B4-BE49-F238E27FC236}">
                <a16:creationId xmlns:a16="http://schemas.microsoft.com/office/drawing/2014/main" id="{C429F84F-BA5A-446A-97ED-24C32B8A08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92388" y="169863"/>
            <a:ext cx="7916862" cy="488950"/>
          </a:xfrm>
        </p:spPr>
        <p:txBody>
          <a:bodyPr>
            <a:normAutofit/>
          </a:bodyPr>
          <a:lstStyle/>
          <a:p>
            <a:r>
              <a:rPr lang="fr-FR" dirty="0"/>
              <a:t>2. Crystal </a:t>
            </a:r>
            <a:r>
              <a:rPr lang="fr-FR" dirty="0" err="1"/>
              <a:t>ball</a:t>
            </a:r>
            <a:r>
              <a:rPr lang="fr-FR" dirty="0"/>
              <a:t> </a:t>
            </a:r>
            <a:r>
              <a:rPr lang="fr-FR" dirty="0" err="1"/>
              <a:t>experiment</a:t>
            </a:r>
            <a:r>
              <a:rPr lang="fr-FR" dirty="0"/>
              <a:t> : The </a:t>
            </a:r>
            <a:r>
              <a:rPr lang="fr-FR" dirty="0" err="1"/>
              <a:t>unambiguous</a:t>
            </a:r>
            <a:r>
              <a:rPr lang="fr-FR" dirty="0"/>
              <a:t> </a:t>
            </a:r>
            <a:r>
              <a:rPr lang="fr-FR" dirty="0" err="1"/>
              <a:t>detection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46257801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A8099CD6-DDBB-54E2-2148-8D35797FE1A2}"/>
              </a:ext>
            </a:extLst>
          </p:cNvPr>
          <p:cNvSpPr/>
          <p:nvPr/>
        </p:nvSpPr>
        <p:spPr>
          <a:xfrm>
            <a:off x="2072999" y="2431819"/>
            <a:ext cx="6515164" cy="992967"/>
          </a:xfrm>
          <a:prstGeom prst="rect">
            <a:avLst/>
          </a:prstGeom>
          <a:solidFill>
            <a:srgbClr val="4472C4">
              <a:alpha val="30196"/>
            </a:srgbClr>
          </a:solidFill>
          <a:ln>
            <a:solidFill>
              <a:srgbClr val="172C51">
                <a:alpha val="25098"/>
              </a:srgb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A7F0F3-D582-402A-B5FC-0362F90F69E0}" type="datetime1">
              <a:rPr lang="fr-FR" smtClean="0"/>
              <a:t>31/05/2024</a:t>
            </a:fld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Corentin Hiver | Oslo </a:t>
            </a:r>
            <a:r>
              <a:rPr lang="en-US" dirty="0"/>
              <a:t>8th Workshop on Level Density , Gamma Strength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1596-5F9D-49C5-9701-16B3CA54319D}" type="slidenum">
              <a:rPr lang="fr-FR" smtClean="0"/>
              <a:pPr/>
              <a:t>28</a:t>
            </a:fld>
            <a:endParaRPr lang="fr-FR" dirty="0"/>
          </a:p>
        </p:txBody>
      </p:sp>
      <p:sp>
        <p:nvSpPr>
          <p:cNvPr id="42" name="ZoneTexte 41">
            <a:extLst>
              <a:ext uri="{FF2B5EF4-FFF2-40B4-BE49-F238E27FC236}">
                <a16:creationId xmlns:a16="http://schemas.microsoft.com/office/drawing/2014/main" id="{E8CB3F86-3B94-45DB-5D00-A81C14540D09}"/>
              </a:ext>
            </a:extLst>
          </p:cNvPr>
          <p:cNvSpPr txBox="1"/>
          <p:nvPr/>
        </p:nvSpPr>
        <p:spPr>
          <a:xfrm>
            <a:off x="1822" y="888485"/>
            <a:ext cx="149598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>
                <a:solidFill>
                  <a:srgbClr val="002060"/>
                </a:solidFill>
              </a:rPr>
              <a:t>Input </a:t>
            </a:r>
            <a:r>
              <a:rPr lang="fr-FR" dirty="0" err="1">
                <a:solidFill>
                  <a:srgbClr val="002060"/>
                </a:solidFill>
              </a:rPr>
              <a:t>energy</a:t>
            </a:r>
            <a:r>
              <a:rPr lang="fr-FR" dirty="0">
                <a:solidFill>
                  <a:srgbClr val="002060"/>
                </a:solidFill>
              </a:rPr>
              <a:t> :</a:t>
            </a:r>
          </a:p>
          <a:p>
            <a:r>
              <a:rPr lang="fr-FR" dirty="0">
                <a:solidFill>
                  <a:srgbClr val="002060"/>
                </a:solidFill>
              </a:rPr>
              <a:t> </a:t>
            </a:r>
            <a:r>
              <a:rPr lang="fr-FR" dirty="0" err="1">
                <a:solidFill>
                  <a:srgbClr val="002060"/>
                </a:solidFill>
              </a:rPr>
              <a:t>E</a:t>
            </a:r>
            <a:r>
              <a:rPr lang="fr-FR" baseline="-25000" dirty="0" err="1">
                <a:solidFill>
                  <a:srgbClr val="002060"/>
                </a:solidFill>
              </a:rPr>
              <a:t>beam</a:t>
            </a:r>
            <a:r>
              <a:rPr lang="fr-FR" dirty="0" err="1">
                <a:solidFill>
                  <a:srgbClr val="002060"/>
                </a:solidFill>
              </a:rPr>
              <a:t>+Q</a:t>
            </a:r>
            <a:r>
              <a:rPr lang="fr-FR" baseline="-25000" dirty="0">
                <a:solidFill>
                  <a:srgbClr val="002060"/>
                </a:solidFill>
              </a:rPr>
              <a:t>(</a:t>
            </a:r>
            <a:r>
              <a:rPr lang="fr-FR" baseline="-25000" dirty="0" err="1">
                <a:solidFill>
                  <a:srgbClr val="002060"/>
                </a:solidFill>
              </a:rPr>
              <a:t>d,p</a:t>
            </a:r>
            <a:r>
              <a:rPr lang="fr-FR" baseline="-25000" dirty="0">
                <a:solidFill>
                  <a:srgbClr val="002060"/>
                </a:solidFill>
              </a:rPr>
              <a:t>)</a:t>
            </a:r>
            <a:endParaRPr lang="fr-FR" dirty="0">
              <a:solidFill>
                <a:srgbClr val="002060"/>
              </a:solidFill>
            </a:endParaRPr>
          </a:p>
        </p:txBody>
      </p:sp>
      <p:cxnSp>
        <p:nvCxnSpPr>
          <p:cNvPr id="25" name="Connecteur droit 24">
            <a:extLst>
              <a:ext uri="{FF2B5EF4-FFF2-40B4-BE49-F238E27FC236}">
                <a16:creationId xmlns:a16="http://schemas.microsoft.com/office/drawing/2014/main" id="{EFB16FC8-9F6A-66B4-4A2E-56619E80BF5A}"/>
              </a:ext>
            </a:extLst>
          </p:cNvPr>
          <p:cNvCxnSpPr>
            <a:cxnSpLocks/>
          </p:cNvCxnSpPr>
          <p:nvPr/>
        </p:nvCxnSpPr>
        <p:spPr>
          <a:xfrm>
            <a:off x="2112318" y="2394574"/>
            <a:ext cx="1045198" cy="0"/>
          </a:xfrm>
          <a:prstGeom prst="line">
            <a:avLst/>
          </a:prstGeom>
          <a:ln w="3810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Connecteur droit 29">
            <a:extLst>
              <a:ext uri="{FF2B5EF4-FFF2-40B4-BE49-F238E27FC236}">
                <a16:creationId xmlns:a16="http://schemas.microsoft.com/office/drawing/2014/main" id="{5892A83F-26F8-FBA0-E21D-09A7CE6D86C3}"/>
              </a:ext>
            </a:extLst>
          </p:cNvPr>
          <p:cNvCxnSpPr>
            <a:cxnSpLocks/>
          </p:cNvCxnSpPr>
          <p:nvPr/>
        </p:nvCxnSpPr>
        <p:spPr>
          <a:xfrm flipH="1" flipV="1">
            <a:off x="2083856" y="2922640"/>
            <a:ext cx="4543805" cy="1735"/>
          </a:xfrm>
          <a:prstGeom prst="line">
            <a:avLst/>
          </a:prstGeom>
          <a:ln w="28575">
            <a:solidFill>
              <a:schemeClr val="accent2">
                <a:lumMod val="60000"/>
                <a:lumOff val="4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ZoneTexte 30">
            <a:extLst>
              <a:ext uri="{FF2B5EF4-FFF2-40B4-BE49-F238E27FC236}">
                <a16:creationId xmlns:a16="http://schemas.microsoft.com/office/drawing/2014/main" id="{9859B18B-B108-6D21-CCC0-D74CB8FC563A}"/>
              </a:ext>
            </a:extLst>
          </p:cNvPr>
          <p:cNvSpPr txBox="1"/>
          <p:nvPr/>
        </p:nvSpPr>
        <p:spPr>
          <a:xfrm>
            <a:off x="1608950" y="2654589"/>
            <a:ext cx="48442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800" dirty="0" err="1">
                <a:solidFill>
                  <a:schemeClr val="accent2">
                    <a:lumMod val="60000"/>
                    <a:lumOff val="40000"/>
                  </a:schemeClr>
                </a:solidFill>
              </a:rPr>
              <a:t>E</a:t>
            </a:r>
            <a:r>
              <a:rPr lang="fr-FR" sz="2800" baseline="-25000" dirty="0" err="1">
                <a:solidFill>
                  <a:schemeClr val="accent2">
                    <a:lumMod val="60000"/>
                    <a:lumOff val="40000"/>
                  </a:schemeClr>
                </a:solidFill>
              </a:rPr>
              <a:t>b</a:t>
            </a:r>
            <a:endParaRPr lang="fr-FR" sz="2800" baseline="-25000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grpSp>
        <p:nvGrpSpPr>
          <p:cNvPr id="36" name="Groupe 35">
            <a:extLst>
              <a:ext uri="{FF2B5EF4-FFF2-40B4-BE49-F238E27FC236}">
                <a16:creationId xmlns:a16="http://schemas.microsoft.com/office/drawing/2014/main" id="{65C8BDF6-25FF-70FD-2707-4ECCD0E87BFA}"/>
              </a:ext>
            </a:extLst>
          </p:cNvPr>
          <p:cNvGrpSpPr/>
          <p:nvPr/>
        </p:nvGrpSpPr>
        <p:grpSpPr>
          <a:xfrm>
            <a:off x="1546109" y="1564958"/>
            <a:ext cx="8865472" cy="4822660"/>
            <a:chOff x="2137855" y="1490215"/>
            <a:chExt cx="8865472" cy="4822660"/>
          </a:xfrm>
        </p:grpSpPr>
        <p:grpSp>
          <p:nvGrpSpPr>
            <p:cNvPr id="39" name="Groupe 38">
              <a:extLst>
                <a:ext uri="{FF2B5EF4-FFF2-40B4-BE49-F238E27FC236}">
                  <a16:creationId xmlns:a16="http://schemas.microsoft.com/office/drawing/2014/main" id="{EBF609E7-D40E-641D-3B2F-BC71C5E05504}"/>
                </a:ext>
              </a:extLst>
            </p:cNvPr>
            <p:cNvGrpSpPr/>
            <p:nvPr/>
          </p:nvGrpSpPr>
          <p:grpSpPr>
            <a:xfrm>
              <a:off x="2137855" y="1490215"/>
              <a:ext cx="8865472" cy="4822660"/>
              <a:chOff x="386314" y="1033038"/>
              <a:chExt cx="9746706" cy="5302036"/>
            </a:xfrm>
          </p:grpSpPr>
          <p:cxnSp>
            <p:nvCxnSpPr>
              <p:cNvPr id="41" name="Connecteur droit 40">
                <a:extLst>
                  <a:ext uri="{FF2B5EF4-FFF2-40B4-BE49-F238E27FC236}">
                    <a16:creationId xmlns:a16="http://schemas.microsoft.com/office/drawing/2014/main" id="{3DB08C1D-6E7A-F2F8-AADF-EB45A3CDCE01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977513" y="2525675"/>
                <a:ext cx="4995462" cy="1907"/>
              </a:xfrm>
              <a:prstGeom prst="line">
                <a:avLst/>
              </a:prstGeom>
              <a:ln w="28575">
                <a:solidFill>
                  <a:schemeClr val="accent2">
                    <a:lumMod val="60000"/>
                    <a:lumOff val="40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3" name="ZoneTexte 52">
                <a:extLst>
                  <a:ext uri="{FF2B5EF4-FFF2-40B4-BE49-F238E27FC236}">
                    <a16:creationId xmlns:a16="http://schemas.microsoft.com/office/drawing/2014/main" id="{9C97B568-ADE7-06BE-A252-15B553C7C8A1}"/>
                  </a:ext>
                </a:extLst>
              </p:cNvPr>
              <p:cNvSpPr txBox="1"/>
              <p:nvPr/>
            </p:nvSpPr>
            <p:spPr>
              <a:xfrm>
                <a:off x="455401" y="2230979"/>
                <a:ext cx="532580" cy="57522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2800" dirty="0" err="1">
                    <a:solidFill>
                      <a:schemeClr val="accent2">
                        <a:lumMod val="60000"/>
                        <a:lumOff val="40000"/>
                      </a:schemeClr>
                    </a:solidFill>
                  </a:rPr>
                  <a:t>E</a:t>
                </a:r>
                <a:r>
                  <a:rPr lang="fr-FR" sz="2800" baseline="-25000" dirty="0" err="1">
                    <a:solidFill>
                      <a:schemeClr val="accent2">
                        <a:lumMod val="60000"/>
                        <a:lumOff val="40000"/>
                      </a:schemeClr>
                    </a:solidFill>
                  </a:rPr>
                  <a:t>b</a:t>
                </a:r>
                <a:endParaRPr lang="fr-FR" sz="2800" baseline="-25000" dirty="0">
                  <a:solidFill>
                    <a:schemeClr val="accent2">
                      <a:lumMod val="60000"/>
                      <a:lumOff val="40000"/>
                    </a:schemeClr>
                  </a:solidFill>
                </a:endParaRPr>
              </a:p>
            </p:txBody>
          </p:sp>
          <p:sp>
            <p:nvSpPr>
              <p:cNvPr id="54" name="ZoneTexte 53">
                <a:extLst>
                  <a:ext uri="{FF2B5EF4-FFF2-40B4-BE49-F238E27FC236}">
                    <a16:creationId xmlns:a16="http://schemas.microsoft.com/office/drawing/2014/main" id="{AA290E60-CC98-E519-0D4A-2068E823425E}"/>
                  </a:ext>
                </a:extLst>
              </p:cNvPr>
              <p:cNvSpPr txBox="1"/>
              <p:nvPr/>
            </p:nvSpPr>
            <p:spPr>
              <a:xfrm>
                <a:off x="6820200" y="1945118"/>
                <a:ext cx="489236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2800" dirty="0">
                    <a:solidFill>
                      <a:schemeClr val="accent2">
                        <a:lumMod val="75000"/>
                      </a:schemeClr>
                    </a:solidFill>
                  </a:rPr>
                  <a:t>E</a:t>
                </a:r>
                <a:r>
                  <a:rPr lang="fr-FR" sz="2800" baseline="-25000" dirty="0">
                    <a:solidFill>
                      <a:schemeClr val="accent2">
                        <a:lumMod val="75000"/>
                      </a:schemeClr>
                    </a:solidFill>
                  </a:rPr>
                  <a:t>B</a:t>
                </a:r>
              </a:p>
            </p:txBody>
          </p:sp>
          <p:sp>
            <p:nvSpPr>
              <p:cNvPr id="55" name="ZoneTexte 54">
                <a:extLst>
                  <a:ext uri="{FF2B5EF4-FFF2-40B4-BE49-F238E27FC236}">
                    <a16:creationId xmlns:a16="http://schemas.microsoft.com/office/drawing/2014/main" id="{E95936F9-AA38-12FD-CE18-276B6E34A67A}"/>
                  </a:ext>
                </a:extLst>
              </p:cNvPr>
              <p:cNvSpPr txBox="1"/>
              <p:nvPr/>
            </p:nvSpPr>
            <p:spPr>
              <a:xfrm>
                <a:off x="4467039" y="2350814"/>
                <a:ext cx="493405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2800" dirty="0">
                    <a:solidFill>
                      <a:schemeClr val="accent2">
                        <a:lumMod val="75000"/>
                      </a:schemeClr>
                    </a:solidFill>
                  </a:rPr>
                  <a:t>E</a:t>
                </a:r>
                <a:r>
                  <a:rPr lang="fr-FR" sz="2800" baseline="-25000" dirty="0">
                    <a:solidFill>
                      <a:schemeClr val="accent2">
                        <a:lumMod val="75000"/>
                      </a:schemeClr>
                    </a:solidFill>
                  </a:rPr>
                  <a:t>A</a:t>
                </a:r>
              </a:p>
            </p:txBody>
          </p:sp>
          <p:grpSp>
            <p:nvGrpSpPr>
              <p:cNvPr id="64" name="Groupe 63">
                <a:extLst>
                  <a:ext uri="{FF2B5EF4-FFF2-40B4-BE49-F238E27FC236}">
                    <a16:creationId xmlns:a16="http://schemas.microsoft.com/office/drawing/2014/main" id="{428A779A-5BC3-14AA-918A-C7AD77F0CEE9}"/>
                  </a:ext>
                </a:extLst>
              </p:cNvPr>
              <p:cNvGrpSpPr/>
              <p:nvPr/>
            </p:nvGrpSpPr>
            <p:grpSpPr>
              <a:xfrm>
                <a:off x="5198044" y="2635122"/>
                <a:ext cx="511629" cy="369333"/>
                <a:chOff x="5198044" y="2656226"/>
                <a:chExt cx="511629" cy="478860"/>
              </a:xfrm>
            </p:grpSpPr>
            <p:cxnSp>
              <p:nvCxnSpPr>
                <p:cNvPr id="231" name="Connecteur droit 230">
                  <a:extLst>
                    <a:ext uri="{FF2B5EF4-FFF2-40B4-BE49-F238E27FC236}">
                      <a16:creationId xmlns:a16="http://schemas.microsoft.com/office/drawing/2014/main" id="{80CA0241-C4FD-DEB1-CD42-396232B1782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198044" y="3135086"/>
                  <a:ext cx="511629" cy="0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2" name="Connecteur droit 231">
                  <a:extLst>
                    <a:ext uri="{FF2B5EF4-FFF2-40B4-BE49-F238E27FC236}">
                      <a16:creationId xmlns:a16="http://schemas.microsoft.com/office/drawing/2014/main" id="{C2A11C1A-86EB-343D-ED1B-D7F31326817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198044" y="3026229"/>
                  <a:ext cx="511629" cy="0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3" name="Connecteur droit 232">
                  <a:extLst>
                    <a:ext uri="{FF2B5EF4-FFF2-40B4-BE49-F238E27FC236}">
                      <a16:creationId xmlns:a16="http://schemas.microsoft.com/office/drawing/2014/main" id="{FC690ACA-80AE-E42E-43C0-B4E1D5541CA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198044" y="2852263"/>
                  <a:ext cx="511629" cy="0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4" name="Connecteur droit 233">
                  <a:extLst>
                    <a:ext uri="{FF2B5EF4-FFF2-40B4-BE49-F238E27FC236}">
                      <a16:creationId xmlns:a16="http://schemas.microsoft.com/office/drawing/2014/main" id="{7C6B7003-CC71-49BE-8A6B-CF10517DB41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198044" y="2656226"/>
                  <a:ext cx="511629" cy="0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66" name="Groupe 65">
                <a:extLst>
                  <a:ext uri="{FF2B5EF4-FFF2-40B4-BE49-F238E27FC236}">
                    <a16:creationId xmlns:a16="http://schemas.microsoft.com/office/drawing/2014/main" id="{A1C27059-9E81-8547-A085-2DAC37E62023}"/>
                  </a:ext>
                </a:extLst>
              </p:cNvPr>
              <p:cNvGrpSpPr/>
              <p:nvPr/>
            </p:nvGrpSpPr>
            <p:grpSpPr>
              <a:xfrm>
                <a:off x="5861957" y="2456169"/>
                <a:ext cx="511629" cy="417864"/>
                <a:chOff x="5840185" y="2332251"/>
                <a:chExt cx="511629" cy="541783"/>
              </a:xfrm>
            </p:grpSpPr>
            <p:cxnSp>
              <p:nvCxnSpPr>
                <p:cNvPr id="227" name="Connecteur droit 226">
                  <a:extLst>
                    <a:ext uri="{FF2B5EF4-FFF2-40B4-BE49-F238E27FC236}">
                      <a16:creationId xmlns:a16="http://schemas.microsoft.com/office/drawing/2014/main" id="{9E9462BB-A668-5AD2-9854-8B92A376204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840185" y="2874034"/>
                  <a:ext cx="511629" cy="0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8" name="Connecteur droit 227">
                  <a:extLst>
                    <a:ext uri="{FF2B5EF4-FFF2-40B4-BE49-F238E27FC236}">
                      <a16:creationId xmlns:a16="http://schemas.microsoft.com/office/drawing/2014/main" id="{AFFCA9EF-5E37-477C-71C4-989F6AEC4CF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840185" y="2738210"/>
                  <a:ext cx="511629" cy="0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9" name="Connecteur droit 228">
                  <a:extLst>
                    <a:ext uri="{FF2B5EF4-FFF2-40B4-BE49-F238E27FC236}">
                      <a16:creationId xmlns:a16="http://schemas.microsoft.com/office/drawing/2014/main" id="{A6A7E1BD-D292-C630-4A24-2433F7E529C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840185" y="2555256"/>
                  <a:ext cx="511629" cy="0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0" name="Connecteur droit 229">
                  <a:extLst>
                    <a:ext uri="{FF2B5EF4-FFF2-40B4-BE49-F238E27FC236}">
                      <a16:creationId xmlns:a16="http://schemas.microsoft.com/office/drawing/2014/main" id="{91A807F3-633A-E77E-F26A-B3B77F650A4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840185" y="2332251"/>
                  <a:ext cx="511629" cy="0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68" name="Groupe 67">
                <a:extLst>
                  <a:ext uri="{FF2B5EF4-FFF2-40B4-BE49-F238E27FC236}">
                    <a16:creationId xmlns:a16="http://schemas.microsoft.com/office/drawing/2014/main" id="{33DE42C5-013D-CE01-CB4A-2BEEFA86E246}"/>
                  </a:ext>
                </a:extLst>
              </p:cNvPr>
              <p:cNvGrpSpPr/>
              <p:nvPr/>
            </p:nvGrpSpPr>
            <p:grpSpPr>
              <a:xfrm>
                <a:off x="5554953" y="3264172"/>
                <a:ext cx="511629" cy="369333"/>
                <a:chOff x="5198044" y="2656226"/>
                <a:chExt cx="511629" cy="478860"/>
              </a:xfrm>
            </p:grpSpPr>
            <p:cxnSp>
              <p:nvCxnSpPr>
                <p:cNvPr id="223" name="Connecteur droit 222">
                  <a:extLst>
                    <a:ext uri="{FF2B5EF4-FFF2-40B4-BE49-F238E27FC236}">
                      <a16:creationId xmlns:a16="http://schemas.microsoft.com/office/drawing/2014/main" id="{5373CB83-82E7-C002-70D3-659781C4CA2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198044" y="3135086"/>
                  <a:ext cx="511629" cy="0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4" name="Connecteur droit 223">
                  <a:extLst>
                    <a:ext uri="{FF2B5EF4-FFF2-40B4-BE49-F238E27FC236}">
                      <a16:creationId xmlns:a16="http://schemas.microsoft.com/office/drawing/2014/main" id="{AE17F133-F95E-6CE0-D636-6BA67755F6A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198044" y="3026229"/>
                  <a:ext cx="511629" cy="0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5" name="Connecteur droit 224">
                  <a:extLst>
                    <a:ext uri="{FF2B5EF4-FFF2-40B4-BE49-F238E27FC236}">
                      <a16:creationId xmlns:a16="http://schemas.microsoft.com/office/drawing/2014/main" id="{483D9753-2E87-98C5-4F7E-2CC114E4F6B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198044" y="2852263"/>
                  <a:ext cx="511629" cy="0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6" name="Connecteur droit 225">
                  <a:extLst>
                    <a:ext uri="{FF2B5EF4-FFF2-40B4-BE49-F238E27FC236}">
                      <a16:creationId xmlns:a16="http://schemas.microsoft.com/office/drawing/2014/main" id="{A771B255-B5E9-F33B-FF24-E36CE7678A2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198044" y="2656226"/>
                  <a:ext cx="511629" cy="0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70" name="ZoneTexte 69">
                <a:extLst>
                  <a:ext uri="{FF2B5EF4-FFF2-40B4-BE49-F238E27FC236}">
                    <a16:creationId xmlns:a16="http://schemas.microsoft.com/office/drawing/2014/main" id="{45A3225C-20C6-FD36-3941-D271DC3AC05B}"/>
                  </a:ext>
                </a:extLst>
              </p:cNvPr>
              <p:cNvSpPr txBox="1"/>
              <p:nvPr/>
            </p:nvSpPr>
            <p:spPr>
              <a:xfrm>
                <a:off x="2685457" y="4977211"/>
                <a:ext cx="67518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dirty="0"/>
                  <a:t>0</a:t>
                </a:r>
                <a:r>
                  <a:rPr lang="fr-FR" baseline="30000" dirty="0"/>
                  <a:t>+</a:t>
                </a:r>
                <a:r>
                  <a:rPr lang="fr-FR" baseline="-25000" dirty="0"/>
                  <a:t>g.s. </a:t>
                </a:r>
                <a:r>
                  <a:rPr lang="fr-FR" baseline="-25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</a:t>
                </a:r>
                <a:endParaRPr lang="fr-FR" baseline="30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grpSp>
            <p:nvGrpSpPr>
              <p:cNvPr id="71" name="Groupe 70">
                <a:extLst>
                  <a:ext uri="{FF2B5EF4-FFF2-40B4-BE49-F238E27FC236}">
                    <a16:creationId xmlns:a16="http://schemas.microsoft.com/office/drawing/2014/main" id="{E330BCA6-E6D2-1BCE-1050-4E62D6ABD2BA}"/>
                  </a:ext>
                </a:extLst>
              </p:cNvPr>
              <p:cNvGrpSpPr/>
              <p:nvPr/>
            </p:nvGrpSpPr>
            <p:grpSpPr>
              <a:xfrm>
                <a:off x="2141008" y="2058170"/>
                <a:ext cx="528517" cy="3003686"/>
                <a:chOff x="2141008" y="2058170"/>
                <a:chExt cx="528517" cy="3003686"/>
              </a:xfrm>
            </p:grpSpPr>
            <p:grpSp>
              <p:nvGrpSpPr>
                <p:cNvPr id="111" name="Groupe 110">
                  <a:extLst>
                    <a:ext uri="{FF2B5EF4-FFF2-40B4-BE49-F238E27FC236}">
                      <a16:creationId xmlns:a16="http://schemas.microsoft.com/office/drawing/2014/main" id="{D888D349-CF3C-60EC-AECF-901E7408E17D}"/>
                    </a:ext>
                  </a:extLst>
                </p:cNvPr>
                <p:cNvGrpSpPr/>
                <p:nvPr/>
              </p:nvGrpSpPr>
              <p:grpSpPr>
                <a:xfrm>
                  <a:off x="2157896" y="4865820"/>
                  <a:ext cx="511629" cy="196036"/>
                  <a:chOff x="2157896" y="4582997"/>
                  <a:chExt cx="511629" cy="478860"/>
                </a:xfrm>
              </p:grpSpPr>
              <p:cxnSp>
                <p:nvCxnSpPr>
                  <p:cNvPr id="219" name="Connecteur droit 218">
                    <a:extLst>
                      <a:ext uri="{FF2B5EF4-FFF2-40B4-BE49-F238E27FC236}">
                        <a16:creationId xmlns:a16="http://schemas.microsoft.com/office/drawing/2014/main" id="{9848377F-39A2-93E5-6FA9-B1B05052B82A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157896" y="5061857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20" name="Connecteur droit 219">
                    <a:extLst>
                      <a:ext uri="{FF2B5EF4-FFF2-40B4-BE49-F238E27FC236}">
                        <a16:creationId xmlns:a16="http://schemas.microsoft.com/office/drawing/2014/main" id="{C624D484-CBA3-93BF-FDF6-72560F39CE5B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157896" y="4953000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21" name="Connecteur droit 220">
                    <a:extLst>
                      <a:ext uri="{FF2B5EF4-FFF2-40B4-BE49-F238E27FC236}">
                        <a16:creationId xmlns:a16="http://schemas.microsoft.com/office/drawing/2014/main" id="{8B67AF79-E369-7B5E-6FE9-1559630050DF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157896" y="4779034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22" name="Connecteur droit 221">
                    <a:extLst>
                      <a:ext uri="{FF2B5EF4-FFF2-40B4-BE49-F238E27FC236}">
                        <a16:creationId xmlns:a16="http://schemas.microsoft.com/office/drawing/2014/main" id="{83836C30-B052-C86E-2732-7EDD1110A23B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157896" y="4582997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12" name="Groupe 111">
                  <a:extLst>
                    <a:ext uri="{FF2B5EF4-FFF2-40B4-BE49-F238E27FC236}">
                      <a16:creationId xmlns:a16="http://schemas.microsoft.com/office/drawing/2014/main" id="{BFFCAAFA-1917-35EA-500B-B04A99187A85}"/>
                    </a:ext>
                  </a:extLst>
                </p:cNvPr>
                <p:cNvGrpSpPr/>
                <p:nvPr/>
              </p:nvGrpSpPr>
              <p:grpSpPr>
                <a:xfrm>
                  <a:off x="2157896" y="3777277"/>
                  <a:ext cx="511629" cy="478860"/>
                  <a:chOff x="2413710" y="3733911"/>
                  <a:chExt cx="511629" cy="478860"/>
                </a:xfrm>
              </p:grpSpPr>
              <p:cxnSp>
                <p:nvCxnSpPr>
                  <p:cNvPr id="215" name="Connecteur droit 214">
                    <a:extLst>
                      <a:ext uri="{FF2B5EF4-FFF2-40B4-BE49-F238E27FC236}">
                        <a16:creationId xmlns:a16="http://schemas.microsoft.com/office/drawing/2014/main" id="{44CAEF6F-6298-6D4C-90E4-CB42DE62DF81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13710" y="4212771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16" name="Connecteur droit 215">
                    <a:extLst>
                      <a:ext uri="{FF2B5EF4-FFF2-40B4-BE49-F238E27FC236}">
                        <a16:creationId xmlns:a16="http://schemas.microsoft.com/office/drawing/2014/main" id="{2D077F4E-DFA1-895D-E59A-B66ECABE9DDE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13710" y="4103914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17" name="Connecteur droit 216">
                    <a:extLst>
                      <a:ext uri="{FF2B5EF4-FFF2-40B4-BE49-F238E27FC236}">
                        <a16:creationId xmlns:a16="http://schemas.microsoft.com/office/drawing/2014/main" id="{D38225A0-17D7-0669-379D-AC6B7624E716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13710" y="3929948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18" name="Connecteur droit 217">
                    <a:extLst>
                      <a:ext uri="{FF2B5EF4-FFF2-40B4-BE49-F238E27FC236}">
                        <a16:creationId xmlns:a16="http://schemas.microsoft.com/office/drawing/2014/main" id="{46CD7C30-6648-1405-6F2A-EE8D0DAE5444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13710" y="3733911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13" name="Groupe 112">
                  <a:extLst>
                    <a:ext uri="{FF2B5EF4-FFF2-40B4-BE49-F238E27FC236}">
                      <a16:creationId xmlns:a16="http://schemas.microsoft.com/office/drawing/2014/main" id="{017B0654-153F-F1CB-93C2-CEB062BCCB69}"/>
                    </a:ext>
                  </a:extLst>
                </p:cNvPr>
                <p:cNvGrpSpPr/>
                <p:nvPr/>
              </p:nvGrpSpPr>
              <p:grpSpPr>
                <a:xfrm>
                  <a:off x="2150151" y="3633506"/>
                  <a:ext cx="511629" cy="593965"/>
                  <a:chOff x="2413710" y="3733911"/>
                  <a:chExt cx="511629" cy="478860"/>
                </a:xfrm>
              </p:grpSpPr>
              <p:cxnSp>
                <p:nvCxnSpPr>
                  <p:cNvPr id="211" name="Connecteur droit 210">
                    <a:extLst>
                      <a:ext uri="{FF2B5EF4-FFF2-40B4-BE49-F238E27FC236}">
                        <a16:creationId xmlns:a16="http://schemas.microsoft.com/office/drawing/2014/main" id="{30F07F11-22CA-E52D-5C31-1919E70E4F83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13710" y="4212771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12" name="Connecteur droit 211">
                    <a:extLst>
                      <a:ext uri="{FF2B5EF4-FFF2-40B4-BE49-F238E27FC236}">
                        <a16:creationId xmlns:a16="http://schemas.microsoft.com/office/drawing/2014/main" id="{1C977224-0DCE-3EFE-50AA-7D8EE37562D3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13710" y="4103914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13" name="Connecteur droit 212">
                    <a:extLst>
                      <a:ext uri="{FF2B5EF4-FFF2-40B4-BE49-F238E27FC236}">
                        <a16:creationId xmlns:a16="http://schemas.microsoft.com/office/drawing/2014/main" id="{AA8B1735-3FE2-532A-1BB8-4FF66C246461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13710" y="3929948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14" name="Connecteur droit 213">
                    <a:extLst>
                      <a:ext uri="{FF2B5EF4-FFF2-40B4-BE49-F238E27FC236}">
                        <a16:creationId xmlns:a16="http://schemas.microsoft.com/office/drawing/2014/main" id="{364172D1-8E72-2900-0FE7-F0490F49245F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13710" y="3733911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14" name="Groupe 113">
                  <a:extLst>
                    <a:ext uri="{FF2B5EF4-FFF2-40B4-BE49-F238E27FC236}">
                      <a16:creationId xmlns:a16="http://schemas.microsoft.com/office/drawing/2014/main" id="{76825B61-A1F1-FE48-27F7-56BE1C545402}"/>
                    </a:ext>
                  </a:extLst>
                </p:cNvPr>
                <p:cNvGrpSpPr/>
                <p:nvPr/>
              </p:nvGrpSpPr>
              <p:grpSpPr>
                <a:xfrm>
                  <a:off x="2150150" y="3014174"/>
                  <a:ext cx="511629" cy="665282"/>
                  <a:chOff x="2413710" y="3733911"/>
                  <a:chExt cx="511629" cy="478860"/>
                </a:xfrm>
              </p:grpSpPr>
              <p:cxnSp>
                <p:nvCxnSpPr>
                  <p:cNvPr id="207" name="Connecteur droit 206">
                    <a:extLst>
                      <a:ext uri="{FF2B5EF4-FFF2-40B4-BE49-F238E27FC236}">
                        <a16:creationId xmlns:a16="http://schemas.microsoft.com/office/drawing/2014/main" id="{9BC7FA90-E3D8-6BCD-AD87-C5D8502F5F3A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13710" y="4212771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08" name="Connecteur droit 207">
                    <a:extLst>
                      <a:ext uri="{FF2B5EF4-FFF2-40B4-BE49-F238E27FC236}">
                        <a16:creationId xmlns:a16="http://schemas.microsoft.com/office/drawing/2014/main" id="{F63AB33B-2307-34AA-01AC-BC85211A520F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13710" y="4103914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09" name="Connecteur droit 208">
                    <a:extLst>
                      <a:ext uri="{FF2B5EF4-FFF2-40B4-BE49-F238E27FC236}">
                        <a16:creationId xmlns:a16="http://schemas.microsoft.com/office/drawing/2014/main" id="{09156A3C-3A9E-8E44-8142-A6C8DE38DEF2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13710" y="3929948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10" name="Connecteur droit 209">
                    <a:extLst>
                      <a:ext uri="{FF2B5EF4-FFF2-40B4-BE49-F238E27FC236}">
                        <a16:creationId xmlns:a16="http://schemas.microsoft.com/office/drawing/2014/main" id="{E1072865-1A8B-F317-C8B9-EBC2484099B4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13710" y="3733911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15" name="Groupe 114">
                  <a:extLst>
                    <a:ext uri="{FF2B5EF4-FFF2-40B4-BE49-F238E27FC236}">
                      <a16:creationId xmlns:a16="http://schemas.microsoft.com/office/drawing/2014/main" id="{91C834BC-6C67-216D-5CF8-93C26CFF30FA}"/>
                    </a:ext>
                  </a:extLst>
                </p:cNvPr>
                <p:cNvGrpSpPr/>
                <p:nvPr/>
              </p:nvGrpSpPr>
              <p:grpSpPr>
                <a:xfrm>
                  <a:off x="2150149" y="2854441"/>
                  <a:ext cx="511629" cy="478860"/>
                  <a:chOff x="2413710" y="3733911"/>
                  <a:chExt cx="511629" cy="478860"/>
                </a:xfrm>
              </p:grpSpPr>
              <p:cxnSp>
                <p:nvCxnSpPr>
                  <p:cNvPr id="203" name="Connecteur droit 202">
                    <a:extLst>
                      <a:ext uri="{FF2B5EF4-FFF2-40B4-BE49-F238E27FC236}">
                        <a16:creationId xmlns:a16="http://schemas.microsoft.com/office/drawing/2014/main" id="{040386E2-A665-494E-920F-6903D01EC532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13710" y="4212771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04" name="Connecteur droit 203">
                    <a:extLst>
                      <a:ext uri="{FF2B5EF4-FFF2-40B4-BE49-F238E27FC236}">
                        <a16:creationId xmlns:a16="http://schemas.microsoft.com/office/drawing/2014/main" id="{70F555F8-DE53-5AB4-8B83-0CCDA50EC7DB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13710" y="4103914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05" name="Connecteur droit 204">
                    <a:extLst>
                      <a:ext uri="{FF2B5EF4-FFF2-40B4-BE49-F238E27FC236}">
                        <a16:creationId xmlns:a16="http://schemas.microsoft.com/office/drawing/2014/main" id="{4D1242E4-0E0E-EC6F-0924-F2D7600716D6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13710" y="3929948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06" name="Connecteur droit 205">
                    <a:extLst>
                      <a:ext uri="{FF2B5EF4-FFF2-40B4-BE49-F238E27FC236}">
                        <a16:creationId xmlns:a16="http://schemas.microsoft.com/office/drawing/2014/main" id="{43AA05DB-6971-3AC0-C8EC-835995573D2F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13710" y="3733911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16" name="Groupe 115">
                  <a:extLst>
                    <a:ext uri="{FF2B5EF4-FFF2-40B4-BE49-F238E27FC236}">
                      <a16:creationId xmlns:a16="http://schemas.microsoft.com/office/drawing/2014/main" id="{CF4EED9D-4DDA-D2A3-CB2E-F2A874991433}"/>
                    </a:ext>
                  </a:extLst>
                </p:cNvPr>
                <p:cNvGrpSpPr/>
                <p:nvPr/>
              </p:nvGrpSpPr>
              <p:grpSpPr>
                <a:xfrm>
                  <a:off x="2157896" y="2730472"/>
                  <a:ext cx="511629" cy="478860"/>
                  <a:chOff x="2413710" y="3733911"/>
                  <a:chExt cx="511629" cy="478860"/>
                </a:xfrm>
              </p:grpSpPr>
              <p:cxnSp>
                <p:nvCxnSpPr>
                  <p:cNvPr id="199" name="Connecteur droit 198">
                    <a:extLst>
                      <a:ext uri="{FF2B5EF4-FFF2-40B4-BE49-F238E27FC236}">
                        <a16:creationId xmlns:a16="http://schemas.microsoft.com/office/drawing/2014/main" id="{44F6135B-4F8A-40FB-CB44-A5313D7B346A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13710" y="4212771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00" name="Connecteur droit 199">
                    <a:extLst>
                      <a:ext uri="{FF2B5EF4-FFF2-40B4-BE49-F238E27FC236}">
                        <a16:creationId xmlns:a16="http://schemas.microsoft.com/office/drawing/2014/main" id="{192B45C4-AD76-EB76-43E7-228382959D88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13710" y="4103914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01" name="Connecteur droit 200">
                    <a:extLst>
                      <a:ext uri="{FF2B5EF4-FFF2-40B4-BE49-F238E27FC236}">
                        <a16:creationId xmlns:a16="http://schemas.microsoft.com/office/drawing/2014/main" id="{5034BE15-EDD9-4B98-5CA2-28F432FCD672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13710" y="3929948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02" name="Connecteur droit 201">
                    <a:extLst>
                      <a:ext uri="{FF2B5EF4-FFF2-40B4-BE49-F238E27FC236}">
                        <a16:creationId xmlns:a16="http://schemas.microsoft.com/office/drawing/2014/main" id="{D5426DBC-B35D-0002-645A-A5752D73639A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13710" y="3733911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17" name="Groupe 116">
                  <a:extLst>
                    <a:ext uri="{FF2B5EF4-FFF2-40B4-BE49-F238E27FC236}">
                      <a16:creationId xmlns:a16="http://schemas.microsoft.com/office/drawing/2014/main" id="{E1B93616-D0A3-4FF4-9E92-89CFE2B83FFC}"/>
                    </a:ext>
                  </a:extLst>
                </p:cNvPr>
                <p:cNvGrpSpPr/>
                <p:nvPr/>
              </p:nvGrpSpPr>
              <p:grpSpPr>
                <a:xfrm>
                  <a:off x="2144147" y="2623776"/>
                  <a:ext cx="522515" cy="478860"/>
                  <a:chOff x="2413710" y="3733911"/>
                  <a:chExt cx="522515" cy="478860"/>
                </a:xfrm>
              </p:grpSpPr>
              <p:cxnSp>
                <p:nvCxnSpPr>
                  <p:cNvPr id="195" name="Connecteur droit 194">
                    <a:extLst>
                      <a:ext uri="{FF2B5EF4-FFF2-40B4-BE49-F238E27FC236}">
                        <a16:creationId xmlns:a16="http://schemas.microsoft.com/office/drawing/2014/main" id="{87DA8AED-6DA8-6F89-FB5F-B734098217AE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13710" y="4212771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96" name="Connecteur droit 195">
                    <a:extLst>
                      <a:ext uri="{FF2B5EF4-FFF2-40B4-BE49-F238E27FC236}">
                        <a16:creationId xmlns:a16="http://schemas.microsoft.com/office/drawing/2014/main" id="{23D61CFC-8D53-A2B8-CC61-B552E4A75773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24596" y="4103914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97" name="Connecteur droit 196">
                    <a:extLst>
                      <a:ext uri="{FF2B5EF4-FFF2-40B4-BE49-F238E27FC236}">
                        <a16:creationId xmlns:a16="http://schemas.microsoft.com/office/drawing/2014/main" id="{357B71A4-EC41-A6A3-FF3F-8DD71626DECC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13710" y="3929948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98" name="Connecteur droit 197">
                    <a:extLst>
                      <a:ext uri="{FF2B5EF4-FFF2-40B4-BE49-F238E27FC236}">
                        <a16:creationId xmlns:a16="http://schemas.microsoft.com/office/drawing/2014/main" id="{7E6B4D58-36C1-B0D1-3C45-782AB79BC718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13710" y="3733911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18" name="Groupe 117">
                  <a:extLst>
                    <a:ext uri="{FF2B5EF4-FFF2-40B4-BE49-F238E27FC236}">
                      <a16:creationId xmlns:a16="http://schemas.microsoft.com/office/drawing/2014/main" id="{DE0BD95D-89F2-B257-882A-1D0A1EF6B758}"/>
                    </a:ext>
                  </a:extLst>
                </p:cNvPr>
                <p:cNvGrpSpPr/>
                <p:nvPr/>
              </p:nvGrpSpPr>
              <p:grpSpPr>
                <a:xfrm>
                  <a:off x="2144147" y="2318029"/>
                  <a:ext cx="522515" cy="478860"/>
                  <a:chOff x="2413710" y="3733911"/>
                  <a:chExt cx="522515" cy="478860"/>
                </a:xfrm>
              </p:grpSpPr>
              <p:cxnSp>
                <p:nvCxnSpPr>
                  <p:cNvPr id="191" name="Connecteur droit 190">
                    <a:extLst>
                      <a:ext uri="{FF2B5EF4-FFF2-40B4-BE49-F238E27FC236}">
                        <a16:creationId xmlns:a16="http://schemas.microsoft.com/office/drawing/2014/main" id="{E181660E-9993-9484-6A35-45B06687D33A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24596" y="4212771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92" name="Connecteur droit 191">
                    <a:extLst>
                      <a:ext uri="{FF2B5EF4-FFF2-40B4-BE49-F238E27FC236}">
                        <a16:creationId xmlns:a16="http://schemas.microsoft.com/office/drawing/2014/main" id="{21EC0762-065F-8154-9969-351C79B3C4A2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13710" y="4103914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93" name="Connecteur droit 192">
                    <a:extLst>
                      <a:ext uri="{FF2B5EF4-FFF2-40B4-BE49-F238E27FC236}">
                        <a16:creationId xmlns:a16="http://schemas.microsoft.com/office/drawing/2014/main" id="{5F2B74BE-C802-21E0-6760-07933DAC9D98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13710" y="3929948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94" name="Connecteur droit 193">
                    <a:extLst>
                      <a:ext uri="{FF2B5EF4-FFF2-40B4-BE49-F238E27FC236}">
                        <a16:creationId xmlns:a16="http://schemas.microsoft.com/office/drawing/2014/main" id="{95BAFBDD-9AC3-6B59-7AC5-5B48C3103129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13710" y="3733911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69" name="Groupe 168">
                  <a:extLst>
                    <a:ext uri="{FF2B5EF4-FFF2-40B4-BE49-F238E27FC236}">
                      <a16:creationId xmlns:a16="http://schemas.microsoft.com/office/drawing/2014/main" id="{0D6AF094-0A8D-A342-960F-892F1C35588F}"/>
                    </a:ext>
                  </a:extLst>
                </p:cNvPr>
                <p:cNvGrpSpPr/>
                <p:nvPr/>
              </p:nvGrpSpPr>
              <p:grpSpPr>
                <a:xfrm>
                  <a:off x="2144147" y="2242993"/>
                  <a:ext cx="511629" cy="206369"/>
                  <a:chOff x="2413710" y="3733911"/>
                  <a:chExt cx="511629" cy="478860"/>
                </a:xfrm>
              </p:grpSpPr>
              <p:cxnSp>
                <p:nvCxnSpPr>
                  <p:cNvPr id="187" name="Connecteur droit 186">
                    <a:extLst>
                      <a:ext uri="{FF2B5EF4-FFF2-40B4-BE49-F238E27FC236}">
                        <a16:creationId xmlns:a16="http://schemas.microsoft.com/office/drawing/2014/main" id="{A3803220-4F35-93F1-907B-371BDB534735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13710" y="4212771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88" name="Connecteur droit 187">
                    <a:extLst>
                      <a:ext uri="{FF2B5EF4-FFF2-40B4-BE49-F238E27FC236}">
                        <a16:creationId xmlns:a16="http://schemas.microsoft.com/office/drawing/2014/main" id="{CE943339-1B49-EF22-D12E-8099415B4E1C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13710" y="4103914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89" name="Connecteur droit 188">
                    <a:extLst>
                      <a:ext uri="{FF2B5EF4-FFF2-40B4-BE49-F238E27FC236}">
                        <a16:creationId xmlns:a16="http://schemas.microsoft.com/office/drawing/2014/main" id="{F2FBC39D-0054-9255-8564-5FE25595ECFF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13710" y="3929948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90" name="Connecteur droit 189">
                    <a:extLst>
                      <a:ext uri="{FF2B5EF4-FFF2-40B4-BE49-F238E27FC236}">
                        <a16:creationId xmlns:a16="http://schemas.microsoft.com/office/drawing/2014/main" id="{7127B863-EB47-7CC0-51BC-3FE48AA6E280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13710" y="3733911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72" name="Groupe 171">
                  <a:extLst>
                    <a:ext uri="{FF2B5EF4-FFF2-40B4-BE49-F238E27FC236}">
                      <a16:creationId xmlns:a16="http://schemas.microsoft.com/office/drawing/2014/main" id="{1D1A544F-6913-1624-5EA6-3DE3BD6A7EAE}"/>
                    </a:ext>
                  </a:extLst>
                </p:cNvPr>
                <p:cNvGrpSpPr/>
                <p:nvPr/>
              </p:nvGrpSpPr>
              <p:grpSpPr>
                <a:xfrm>
                  <a:off x="2142781" y="2110664"/>
                  <a:ext cx="511629" cy="444534"/>
                  <a:chOff x="2413710" y="3733911"/>
                  <a:chExt cx="511629" cy="478860"/>
                </a:xfrm>
              </p:grpSpPr>
              <p:cxnSp>
                <p:nvCxnSpPr>
                  <p:cNvPr id="183" name="Connecteur droit 182">
                    <a:extLst>
                      <a:ext uri="{FF2B5EF4-FFF2-40B4-BE49-F238E27FC236}">
                        <a16:creationId xmlns:a16="http://schemas.microsoft.com/office/drawing/2014/main" id="{7F5162BF-CC73-BFC9-42F4-A35E4A963BF2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13710" y="4212771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84" name="Connecteur droit 183">
                    <a:extLst>
                      <a:ext uri="{FF2B5EF4-FFF2-40B4-BE49-F238E27FC236}">
                        <a16:creationId xmlns:a16="http://schemas.microsoft.com/office/drawing/2014/main" id="{E021BAFD-34DD-3EAC-64E7-CBD0EE578F9A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13710" y="4103914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85" name="Connecteur droit 184">
                    <a:extLst>
                      <a:ext uri="{FF2B5EF4-FFF2-40B4-BE49-F238E27FC236}">
                        <a16:creationId xmlns:a16="http://schemas.microsoft.com/office/drawing/2014/main" id="{D6300125-506D-CBEE-5434-AE0DA108F415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13710" y="3929948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86" name="Connecteur droit 185">
                    <a:extLst>
                      <a:ext uri="{FF2B5EF4-FFF2-40B4-BE49-F238E27FC236}">
                        <a16:creationId xmlns:a16="http://schemas.microsoft.com/office/drawing/2014/main" id="{06139399-E81D-0FD3-6501-19C6C0A9B032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13710" y="3733911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73" name="Groupe 172">
                  <a:extLst>
                    <a:ext uri="{FF2B5EF4-FFF2-40B4-BE49-F238E27FC236}">
                      <a16:creationId xmlns:a16="http://schemas.microsoft.com/office/drawing/2014/main" id="{59C996C3-16E9-EF63-52FB-5F429516BA74}"/>
                    </a:ext>
                  </a:extLst>
                </p:cNvPr>
                <p:cNvGrpSpPr/>
                <p:nvPr/>
              </p:nvGrpSpPr>
              <p:grpSpPr>
                <a:xfrm>
                  <a:off x="2157896" y="2058170"/>
                  <a:ext cx="511629" cy="118672"/>
                  <a:chOff x="2413710" y="3733911"/>
                  <a:chExt cx="511629" cy="478860"/>
                </a:xfrm>
              </p:grpSpPr>
              <p:cxnSp>
                <p:nvCxnSpPr>
                  <p:cNvPr id="179" name="Connecteur droit 178">
                    <a:extLst>
                      <a:ext uri="{FF2B5EF4-FFF2-40B4-BE49-F238E27FC236}">
                        <a16:creationId xmlns:a16="http://schemas.microsoft.com/office/drawing/2014/main" id="{ADC34447-11F7-CB7F-AC8E-B6B7FEC332DD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13710" y="4212771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80" name="Connecteur droit 179">
                    <a:extLst>
                      <a:ext uri="{FF2B5EF4-FFF2-40B4-BE49-F238E27FC236}">
                        <a16:creationId xmlns:a16="http://schemas.microsoft.com/office/drawing/2014/main" id="{A55EEE73-E264-6620-E49A-561D8411DE10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13710" y="4103914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81" name="Connecteur droit 180">
                    <a:extLst>
                      <a:ext uri="{FF2B5EF4-FFF2-40B4-BE49-F238E27FC236}">
                        <a16:creationId xmlns:a16="http://schemas.microsoft.com/office/drawing/2014/main" id="{E98182F5-3749-4311-F0D0-F72932FEEBBA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13710" y="3929948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82" name="Connecteur droit 181">
                    <a:extLst>
                      <a:ext uri="{FF2B5EF4-FFF2-40B4-BE49-F238E27FC236}">
                        <a16:creationId xmlns:a16="http://schemas.microsoft.com/office/drawing/2014/main" id="{D90B68CD-A105-DA7B-9742-7FE42509EF78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13710" y="3733911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74" name="Groupe 173">
                  <a:extLst>
                    <a:ext uri="{FF2B5EF4-FFF2-40B4-BE49-F238E27FC236}">
                      <a16:creationId xmlns:a16="http://schemas.microsoft.com/office/drawing/2014/main" id="{A93D402A-B309-F29B-157E-7BEF99260654}"/>
                    </a:ext>
                  </a:extLst>
                </p:cNvPr>
                <p:cNvGrpSpPr/>
                <p:nvPr/>
              </p:nvGrpSpPr>
              <p:grpSpPr>
                <a:xfrm>
                  <a:off x="2141008" y="4038103"/>
                  <a:ext cx="511629" cy="593965"/>
                  <a:chOff x="2413710" y="3733911"/>
                  <a:chExt cx="511629" cy="478860"/>
                </a:xfrm>
              </p:grpSpPr>
              <p:cxnSp>
                <p:nvCxnSpPr>
                  <p:cNvPr id="175" name="Connecteur droit 174">
                    <a:extLst>
                      <a:ext uri="{FF2B5EF4-FFF2-40B4-BE49-F238E27FC236}">
                        <a16:creationId xmlns:a16="http://schemas.microsoft.com/office/drawing/2014/main" id="{D7CC9BA2-A50A-CB66-FAAE-04EFCFCFA0C2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13710" y="4212771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76" name="Connecteur droit 175">
                    <a:extLst>
                      <a:ext uri="{FF2B5EF4-FFF2-40B4-BE49-F238E27FC236}">
                        <a16:creationId xmlns:a16="http://schemas.microsoft.com/office/drawing/2014/main" id="{C70A8847-46F2-ABA2-0339-77E0F2DA27D5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13710" y="4103914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77" name="Connecteur droit 176">
                    <a:extLst>
                      <a:ext uri="{FF2B5EF4-FFF2-40B4-BE49-F238E27FC236}">
                        <a16:creationId xmlns:a16="http://schemas.microsoft.com/office/drawing/2014/main" id="{DF2AEC59-3B7B-94D7-0E69-622F2692529B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13710" y="3929948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78" name="Connecteur droit 177">
                    <a:extLst>
                      <a:ext uri="{FF2B5EF4-FFF2-40B4-BE49-F238E27FC236}">
                        <a16:creationId xmlns:a16="http://schemas.microsoft.com/office/drawing/2014/main" id="{A35A196A-243C-6014-9F5F-1E11B0935A8A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13710" y="3733911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cxnSp>
            <p:nvCxnSpPr>
              <p:cNvPr id="78" name="Connecteur droit 77">
                <a:extLst>
                  <a:ext uri="{FF2B5EF4-FFF2-40B4-BE49-F238E27FC236}">
                    <a16:creationId xmlns:a16="http://schemas.microsoft.com/office/drawing/2014/main" id="{C970B44D-BEA6-AA2E-0E60-68B8CA1238B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141008" y="2493814"/>
                <a:ext cx="511629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9" name="Connecteur droit 78">
                <a:extLst>
                  <a:ext uri="{FF2B5EF4-FFF2-40B4-BE49-F238E27FC236}">
                    <a16:creationId xmlns:a16="http://schemas.microsoft.com/office/drawing/2014/main" id="{4C02AB02-7A30-2E36-17D3-78F7D725E54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161032" y="2102193"/>
                <a:ext cx="511629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81" name="Groupe 80">
                <a:extLst>
                  <a:ext uri="{FF2B5EF4-FFF2-40B4-BE49-F238E27FC236}">
                    <a16:creationId xmlns:a16="http://schemas.microsoft.com/office/drawing/2014/main" id="{8528D393-A594-D23E-75DF-63DFDBF2B661}"/>
                  </a:ext>
                </a:extLst>
              </p:cNvPr>
              <p:cNvGrpSpPr/>
              <p:nvPr/>
            </p:nvGrpSpPr>
            <p:grpSpPr>
              <a:xfrm>
                <a:off x="386314" y="1033038"/>
                <a:ext cx="9746706" cy="5302036"/>
                <a:chOff x="386314" y="1033038"/>
                <a:chExt cx="9746706" cy="5302036"/>
              </a:xfrm>
            </p:grpSpPr>
            <p:grpSp>
              <p:nvGrpSpPr>
                <p:cNvPr id="91" name="Groupe 90">
                  <a:extLst>
                    <a:ext uri="{FF2B5EF4-FFF2-40B4-BE49-F238E27FC236}">
                      <a16:creationId xmlns:a16="http://schemas.microsoft.com/office/drawing/2014/main" id="{1053272A-8E4A-B3C4-761E-D78E9F8C806E}"/>
                    </a:ext>
                  </a:extLst>
                </p:cNvPr>
                <p:cNvGrpSpPr/>
                <p:nvPr/>
              </p:nvGrpSpPr>
              <p:grpSpPr>
                <a:xfrm>
                  <a:off x="386314" y="1033038"/>
                  <a:ext cx="9746706" cy="5156454"/>
                  <a:chOff x="386314" y="1033038"/>
                  <a:chExt cx="9746706" cy="5156454"/>
                </a:xfrm>
              </p:grpSpPr>
              <p:grpSp>
                <p:nvGrpSpPr>
                  <p:cNvPr id="98" name="Groupe 97">
                    <a:extLst>
                      <a:ext uri="{FF2B5EF4-FFF2-40B4-BE49-F238E27FC236}">
                        <a16:creationId xmlns:a16="http://schemas.microsoft.com/office/drawing/2014/main" id="{DC49BE37-98E3-3905-D3BB-B5DF61F41996}"/>
                      </a:ext>
                    </a:extLst>
                  </p:cNvPr>
                  <p:cNvGrpSpPr/>
                  <p:nvPr/>
                </p:nvGrpSpPr>
                <p:grpSpPr>
                  <a:xfrm>
                    <a:off x="386314" y="1033038"/>
                    <a:ext cx="9746706" cy="4582401"/>
                    <a:chOff x="4844727" y="1446205"/>
                    <a:chExt cx="8110771" cy="4751324"/>
                  </a:xfrm>
                </p:grpSpPr>
                <p:sp>
                  <p:nvSpPr>
                    <p:cNvPr id="107" name="ZoneTexte 106">
                      <a:extLst>
                        <a:ext uri="{FF2B5EF4-FFF2-40B4-BE49-F238E27FC236}">
                          <a16:creationId xmlns:a16="http://schemas.microsoft.com/office/drawing/2014/main" id="{A5996E88-629C-07FB-CA45-C4628847B039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4902218" y="1446205"/>
                      <a:ext cx="413791" cy="478684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pPr algn="ctr"/>
                      <a:r>
                        <a:rPr lang="fr-FR" sz="2400" dirty="0"/>
                        <a:t>Ep</a:t>
                      </a:r>
                    </a:p>
                  </p:txBody>
                </p:sp>
                <p:grpSp>
                  <p:nvGrpSpPr>
                    <p:cNvPr id="108" name="Groupe 107">
                      <a:extLst>
                        <a:ext uri="{FF2B5EF4-FFF2-40B4-BE49-F238E27FC236}">
                          <a16:creationId xmlns:a16="http://schemas.microsoft.com/office/drawing/2014/main" id="{060CF186-B1BA-0E34-B9DA-FF62AF4AEDE3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4844727" y="1464343"/>
                      <a:ext cx="8110771" cy="4733186"/>
                      <a:chOff x="4844727" y="1464343"/>
                      <a:chExt cx="8110771" cy="4733186"/>
                    </a:xfrm>
                  </p:grpSpPr>
                  <p:cxnSp>
                    <p:nvCxnSpPr>
                      <p:cNvPr id="109" name="Connecteur droit avec flèche 108">
                        <a:extLst>
                          <a:ext uri="{FF2B5EF4-FFF2-40B4-BE49-F238E27FC236}">
                            <a16:creationId xmlns:a16="http://schemas.microsoft.com/office/drawing/2014/main" id="{13F10541-8B9B-7D53-B8EC-221D64D9FB58}"/>
                          </a:ext>
                        </a:extLst>
                      </p:cNvPr>
                      <p:cNvCxnSpPr>
                        <a:cxnSpLocks/>
                      </p:cNvCxnSpPr>
                      <p:nvPr/>
                    </p:nvCxnSpPr>
                    <p:spPr>
                      <a:xfrm>
                        <a:off x="4844727" y="6187142"/>
                        <a:ext cx="8110771" cy="0"/>
                      </a:xfrm>
                      <a:prstGeom prst="straightConnector1">
                        <a:avLst/>
                      </a:prstGeom>
                      <a:ln w="28575">
                        <a:tailEnd type="triangle"/>
                      </a:ln>
                    </p:spPr>
                    <p:style>
                      <a:lnRef idx="1">
                        <a:schemeClr val="dk1"/>
                      </a:lnRef>
                      <a:fillRef idx="0">
                        <a:schemeClr val="dk1"/>
                      </a:fillRef>
                      <a:effectRef idx="0">
                        <a:schemeClr val="dk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110" name="Connecteur droit avec flèche 109">
                        <a:extLst>
                          <a:ext uri="{FF2B5EF4-FFF2-40B4-BE49-F238E27FC236}">
                            <a16:creationId xmlns:a16="http://schemas.microsoft.com/office/drawing/2014/main" id="{E5B1B5F3-FA28-248A-56CC-E77A5334610E}"/>
                          </a:ext>
                        </a:extLst>
                      </p:cNvPr>
                      <p:cNvCxnSpPr>
                        <a:cxnSpLocks/>
                      </p:cNvCxnSpPr>
                      <p:nvPr/>
                    </p:nvCxnSpPr>
                    <p:spPr>
                      <a:xfrm flipV="1">
                        <a:off x="5326764" y="1464343"/>
                        <a:ext cx="24327" cy="4733186"/>
                      </a:xfrm>
                      <a:prstGeom prst="straightConnector1">
                        <a:avLst/>
                      </a:prstGeom>
                      <a:ln w="28575">
                        <a:tailEnd type="triangle"/>
                      </a:ln>
                    </p:spPr>
                    <p:style>
                      <a:lnRef idx="1">
                        <a:schemeClr val="dk1"/>
                      </a:lnRef>
                      <a:fillRef idx="0">
                        <a:schemeClr val="dk1"/>
                      </a:fillRef>
                      <a:effectRef idx="0">
                        <a:schemeClr val="dk1"/>
                      </a:effectRef>
                      <a:fontRef idx="minor">
                        <a:schemeClr val="tx1"/>
                      </a:fontRef>
                    </p:style>
                  </p:cxnSp>
                </p:grpSp>
              </p:grpSp>
              <p:sp>
                <p:nvSpPr>
                  <p:cNvPr id="101" name="Forme libre : forme 100">
                    <a:extLst>
                      <a:ext uri="{FF2B5EF4-FFF2-40B4-BE49-F238E27FC236}">
                        <a16:creationId xmlns:a16="http://schemas.microsoft.com/office/drawing/2014/main" id="{96344C8F-8CFF-64B7-6F60-6740A1E146EC}"/>
                      </a:ext>
                    </a:extLst>
                  </p:cNvPr>
                  <p:cNvSpPr/>
                  <p:nvPr/>
                </p:nvSpPr>
                <p:spPr>
                  <a:xfrm>
                    <a:off x="1008805" y="1363752"/>
                    <a:ext cx="7405705" cy="4651769"/>
                  </a:xfrm>
                  <a:custGeom>
                    <a:avLst/>
                    <a:gdLst>
                      <a:gd name="connsiteX0" fmla="*/ 0 w 5184843"/>
                      <a:gd name="connsiteY0" fmla="*/ 0 h 4278196"/>
                      <a:gd name="connsiteX1" fmla="*/ 875490 w 5184843"/>
                      <a:gd name="connsiteY1" fmla="*/ 4260714 h 4278196"/>
                      <a:gd name="connsiteX2" fmla="*/ 3025302 w 5184843"/>
                      <a:gd name="connsiteY2" fmla="*/ 1556425 h 4278196"/>
                      <a:gd name="connsiteX3" fmla="*/ 3988341 w 5184843"/>
                      <a:gd name="connsiteY3" fmla="*/ 2733472 h 4278196"/>
                      <a:gd name="connsiteX4" fmla="*/ 4805464 w 5184843"/>
                      <a:gd name="connsiteY4" fmla="*/ 1498059 h 4278196"/>
                      <a:gd name="connsiteX5" fmla="*/ 5184843 w 5184843"/>
                      <a:gd name="connsiteY5" fmla="*/ 1313234 h 4278196"/>
                      <a:gd name="connsiteX0" fmla="*/ 0 w 5184843"/>
                      <a:gd name="connsiteY0" fmla="*/ 0 h 4323991"/>
                      <a:gd name="connsiteX1" fmla="*/ 875490 w 5184843"/>
                      <a:gd name="connsiteY1" fmla="*/ 4260714 h 4323991"/>
                      <a:gd name="connsiteX2" fmla="*/ 2282188 w 5184843"/>
                      <a:gd name="connsiteY2" fmla="*/ 2485724 h 4323991"/>
                      <a:gd name="connsiteX3" fmla="*/ 3025302 w 5184843"/>
                      <a:gd name="connsiteY3" fmla="*/ 1556425 h 4323991"/>
                      <a:gd name="connsiteX4" fmla="*/ 3988341 w 5184843"/>
                      <a:gd name="connsiteY4" fmla="*/ 2733472 h 4323991"/>
                      <a:gd name="connsiteX5" fmla="*/ 4805464 w 5184843"/>
                      <a:gd name="connsiteY5" fmla="*/ 1498059 h 4323991"/>
                      <a:gd name="connsiteX6" fmla="*/ 5184843 w 5184843"/>
                      <a:gd name="connsiteY6" fmla="*/ 1313234 h 4323991"/>
                      <a:gd name="connsiteX0" fmla="*/ 0 w 5184843"/>
                      <a:gd name="connsiteY0" fmla="*/ 0 h 4361108"/>
                      <a:gd name="connsiteX1" fmla="*/ 875490 w 5184843"/>
                      <a:gd name="connsiteY1" fmla="*/ 4260714 h 4361108"/>
                      <a:gd name="connsiteX2" fmla="*/ 2192977 w 5184843"/>
                      <a:gd name="connsiteY2" fmla="*/ 2899261 h 4361108"/>
                      <a:gd name="connsiteX3" fmla="*/ 3025302 w 5184843"/>
                      <a:gd name="connsiteY3" fmla="*/ 1556425 h 4361108"/>
                      <a:gd name="connsiteX4" fmla="*/ 3988341 w 5184843"/>
                      <a:gd name="connsiteY4" fmla="*/ 2733472 h 4361108"/>
                      <a:gd name="connsiteX5" fmla="*/ 4805464 w 5184843"/>
                      <a:gd name="connsiteY5" fmla="*/ 1498059 h 4361108"/>
                      <a:gd name="connsiteX6" fmla="*/ 5184843 w 5184843"/>
                      <a:gd name="connsiteY6" fmla="*/ 1313234 h 4361108"/>
                      <a:gd name="connsiteX0" fmla="*/ 0 w 5184843"/>
                      <a:gd name="connsiteY0" fmla="*/ 0 h 4260859"/>
                      <a:gd name="connsiteX1" fmla="*/ 875490 w 5184843"/>
                      <a:gd name="connsiteY1" fmla="*/ 4260714 h 4260859"/>
                      <a:gd name="connsiteX2" fmla="*/ 2192977 w 5184843"/>
                      <a:gd name="connsiteY2" fmla="*/ 2899261 h 4260859"/>
                      <a:gd name="connsiteX3" fmla="*/ 3025302 w 5184843"/>
                      <a:gd name="connsiteY3" fmla="*/ 1556425 h 4260859"/>
                      <a:gd name="connsiteX4" fmla="*/ 3988341 w 5184843"/>
                      <a:gd name="connsiteY4" fmla="*/ 2733472 h 4260859"/>
                      <a:gd name="connsiteX5" fmla="*/ 4805464 w 5184843"/>
                      <a:gd name="connsiteY5" fmla="*/ 1498059 h 4260859"/>
                      <a:gd name="connsiteX6" fmla="*/ 5184843 w 5184843"/>
                      <a:gd name="connsiteY6" fmla="*/ 1313234 h 4260859"/>
                      <a:gd name="connsiteX0" fmla="*/ 0 w 5184843"/>
                      <a:gd name="connsiteY0" fmla="*/ 0 h 4260859"/>
                      <a:gd name="connsiteX1" fmla="*/ 875490 w 5184843"/>
                      <a:gd name="connsiteY1" fmla="*/ 4260714 h 4260859"/>
                      <a:gd name="connsiteX2" fmla="*/ 2192977 w 5184843"/>
                      <a:gd name="connsiteY2" fmla="*/ 2899261 h 4260859"/>
                      <a:gd name="connsiteX3" fmla="*/ 3025302 w 5184843"/>
                      <a:gd name="connsiteY3" fmla="*/ 1556425 h 4260859"/>
                      <a:gd name="connsiteX4" fmla="*/ 3988341 w 5184843"/>
                      <a:gd name="connsiteY4" fmla="*/ 2733472 h 4260859"/>
                      <a:gd name="connsiteX5" fmla="*/ 4805464 w 5184843"/>
                      <a:gd name="connsiteY5" fmla="*/ 1498059 h 4260859"/>
                      <a:gd name="connsiteX6" fmla="*/ 5184843 w 5184843"/>
                      <a:gd name="connsiteY6" fmla="*/ 1313234 h 4260859"/>
                      <a:gd name="connsiteX0" fmla="*/ 0 w 6174281"/>
                      <a:gd name="connsiteY0" fmla="*/ 0 h 4823252"/>
                      <a:gd name="connsiteX1" fmla="*/ 875490 w 6174281"/>
                      <a:gd name="connsiteY1" fmla="*/ 4260714 h 4823252"/>
                      <a:gd name="connsiteX2" fmla="*/ 2192977 w 6174281"/>
                      <a:gd name="connsiteY2" fmla="*/ 2899261 h 4823252"/>
                      <a:gd name="connsiteX3" fmla="*/ 3025302 w 6174281"/>
                      <a:gd name="connsiteY3" fmla="*/ 1556425 h 4823252"/>
                      <a:gd name="connsiteX4" fmla="*/ 3988341 w 6174281"/>
                      <a:gd name="connsiteY4" fmla="*/ 2733472 h 4823252"/>
                      <a:gd name="connsiteX5" fmla="*/ 4805464 w 6174281"/>
                      <a:gd name="connsiteY5" fmla="*/ 1498059 h 4823252"/>
                      <a:gd name="connsiteX6" fmla="*/ 6174281 w 6174281"/>
                      <a:gd name="connsiteY6" fmla="*/ 4823252 h 4823252"/>
                      <a:gd name="connsiteX0" fmla="*/ 0 w 6174281"/>
                      <a:gd name="connsiteY0" fmla="*/ 0 h 4823252"/>
                      <a:gd name="connsiteX1" fmla="*/ 875490 w 6174281"/>
                      <a:gd name="connsiteY1" fmla="*/ 4260714 h 4823252"/>
                      <a:gd name="connsiteX2" fmla="*/ 2192977 w 6174281"/>
                      <a:gd name="connsiteY2" fmla="*/ 2899261 h 4823252"/>
                      <a:gd name="connsiteX3" fmla="*/ 3025302 w 6174281"/>
                      <a:gd name="connsiteY3" fmla="*/ 1556425 h 4823252"/>
                      <a:gd name="connsiteX4" fmla="*/ 3988341 w 6174281"/>
                      <a:gd name="connsiteY4" fmla="*/ 2733472 h 4823252"/>
                      <a:gd name="connsiteX5" fmla="*/ 4805464 w 6174281"/>
                      <a:gd name="connsiteY5" fmla="*/ 1498059 h 4823252"/>
                      <a:gd name="connsiteX6" fmla="*/ 6174281 w 6174281"/>
                      <a:gd name="connsiteY6" fmla="*/ 4823252 h 4823252"/>
                      <a:gd name="connsiteX0" fmla="*/ 0 w 6174281"/>
                      <a:gd name="connsiteY0" fmla="*/ 0 h 4823252"/>
                      <a:gd name="connsiteX1" fmla="*/ 875490 w 6174281"/>
                      <a:gd name="connsiteY1" fmla="*/ 4260714 h 4823252"/>
                      <a:gd name="connsiteX2" fmla="*/ 2192977 w 6174281"/>
                      <a:gd name="connsiteY2" fmla="*/ 2899261 h 4823252"/>
                      <a:gd name="connsiteX3" fmla="*/ 3025302 w 6174281"/>
                      <a:gd name="connsiteY3" fmla="*/ 1556425 h 4823252"/>
                      <a:gd name="connsiteX4" fmla="*/ 3988341 w 6174281"/>
                      <a:gd name="connsiteY4" fmla="*/ 2733472 h 4823252"/>
                      <a:gd name="connsiteX5" fmla="*/ 4805464 w 6174281"/>
                      <a:gd name="connsiteY5" fmla="*/ 1498059 h 4823252"/>
                      <a:gd name="connsiteX6" fmla="*/ 6174281 w 6174281"/>
                      <a:gd name="connsiteY6" fmla="*/ 4823252 h 4823252"/>
                      <a:gd name="connsiteX0" fmla="*/ 0 w 6174281"/>
                      <a:gd name="connsiteY0" fmla="*/ 0 h 4823252"/>
                      <a:gd name="connsiteX1" fmla="*/ 875490 w 6174281"/>
                      <a:gd name="connsiteY1" fmla="*/ 4260714 h 4823252"/>
                      <a:gd name="connsiteX2" fmla="*/ 2192977 w 6174281"/>
                      <a:gd name="connsiteY2" fmla="*/ 2899261 h 4823252"/>
                      <a:gd name="connsiteX3" fmla="*/ 3025302 w 6174281"/>
                      <a:gd name="connsiteY3" fmla="*/ 1556425 h 4823252"/>
                      <a:gd name="connsiteX4" fmla="*/ 3988341 w 6174281"/>
                      <a:gd name="connsiteY4" fmla="*/ 2733472 h 4823252"/>
                      <a:gd name="connsiteX5" fmla="*/ 5008218 w 6174281"/>
                      <a:gd name="connsiteY5" fmla="*/ 1498059 h 4823252"/>
                      <a:gd name="connsiteX6" fmla="*/ 6174281 w 6174281"/>
                      <a:gd name="connsiteY6" fmla="*/ 4823252 h 4823252"/>
                      <a:gd name="connsiteX0" fmla="*/ 0 w 6174281"/>
                      <a:gd name="connsiteY0" fmla="*/ 0 h 4823252"/>
                      <a:gd name="connsiteX1" fmla="*/ 875490 w 6174281"/>
                      <a:gd name="connsiteY1" fmla="*/ 4260714 h 4823252"/>
                      <a:gd name="connsiteX2" fmla="*/ 2192977 w 6174281"/>
                      <a:gd name="connsiteY2" fmla="*/ 2899261 h 4823252"/>
                      <a:gd name="connsiteX3" fmla="*/ 3179394 w 6174281"/>
                      <a:gd name="connsiteY3" fmla="*/ 1445477 h 4823252"/>
                      <a:gd name="connsiteX4" fmla="*/ 3988341 w 6174281"/>
                      <a:gd name="connsiteY4" fmla="*/ 2733472 h 4823252"/>
                      <a:gd name="connsiteX5" fmla="*/ 5008218 w 6174281"/>
                      <a:gd name="connsiteY5" fmla="*/ 1498059 h 4823252"/>
                      <a:gd name="connsiteX6" fmla="*/ 6174281 w 6174281"/>
                      <a:gd name="connsiteY6" fmla="*/ 4823252 h 4823252"/>
                      <a:gd name="connsiteX0" fmla="*/ 0 w 6174281"/>
                      <a:gd name="connsiteY0" fmla="*/ 0 h 4823252"/>
                      <a:gd name="connsiteX1" fmla="*/ 875490 w 6174281"/>
                      <a:gd name="connsiteY1" fmla="*/ 4260714 h 4823252"/>
                      <a:gd name="connsiteX2" fmla="*/ 2192977 w 6174281"/>
                      <a:gd name="connsiteY2" fmla="*/ 2899261 h 4823252"/>
                      <a:gd name="connsiteX3" fmla="*/ 3179394 w 6174281"/>
                      <a:gd name="connsiteY3" fmla="*/ 1445477 h 4823252"/>
                      <a:gd name="connsiteX4" fmla="*/ 3988341 w 6174281"/>
                      <a:gd name="connsiteY4" fmla="*/ 2733472 h 4823252"/>
                      <a:gd name="connsiteX5" fmla="*/ 5008218 w 6174281"/>
                      <a:gd name="connsiteY5" fmla="*/ 1498059 h 4823252"/>
                      <a:gd name="connsiteX6" fmla="*/ 6174281 w 6174281"/>
                      <a:gd name="connsiteY6" fmla="*/ 4823252 h 4823252"/>
                      <a:gd name="connsiteX0" fmla="*/ 0 w 6174281"/>
                      <a:gd name="connsiteY0" fmla="*/ 0 h 4823252"/>
                      <a:gd name="connsiteX1" fmla="*/ 875490 w 6174281"/>
                      <a:gd name="connsiteY1" fmla="*/ 4260714 h 4823252"/>
                      <a:gd name="connsiteX2" fmla="*/ 2192977 w 6174281"/>
                      <a:gd name="connsiteY2" fmla="*/ 2899261 h 4823252"/>
                      <a:gd name="connsiteX3" fmla="*/ 3179394 w 6174281"/>
                      <a:gd name="connsiteY3" fmla="*/ 1445477 h 4823252"/>
                      <a:gd name="connsiteX4" fmla="*/ 3988341 w 6174281"/>
                      <a:gd name="connsiteY4" fmla="*/ 2733472 h 4823252"/>
                      <a:gd name="connsiteX5" fmla="*/ 5008218 w 6174281"/>
                      <a:gd name="connsiteY5" fmla="*/ 1498059 h 4823252"/>
                      <a:gd name="connsiteX6" fmla="*/ 6174281 w 6174281"/>
                      <a:gd name="connsiteY6" fmla="*/ 4823252 h 4823252"/>
                      <a:gd name="connsiteX0" fmla="*/ 0 w 6174281"/>
                      <a:gd name="connsiteY0" fmla="*/ 0 h 4823252"/>
                      <a:gd name="connsiteX1" fmla="*/ 875490 w 6174281"/>
                      <a:gd name="connsiteY1" fmla="*/ 4260714 h 4823252"/>
                      <a:gd name="connsiteX2" fmla="*/ 2192977 w 6174281"/>
                      <a:gd name="connsiteY2" fmla="*/ 2899261 h 4823252"/>
                      <a:gd name="connsiteX3" fmla="*/ 3179394 w 6174281"/>
                      <a:gd name="connsiteY3" fmla="*/ 1445477 h 4823252"/>
                      <a:gd name="connsiteX4" fmla="*/ 3988341 w 6174281"/>
                      <a:gd name="connsiteY4" fmla="*/ 2733472 h 4823252"/>
                      <a:gd name="connsiteX5" fmla="*/ 5008218 w 6174281"/>
                      <a:gd name="connsiteY5" fmla="*/ 1498059 h 4823252"/>
                      <a:gd name="connsiteX6" fmla="*/ 6174281 w 6174281"/>
                      <a:gd name="connsiteY6" fmla="*/ 4823252 h 4823252"/>
                      <a:gd name="connsiteX0" fmla="*/ 0 w 6174281"/>
                      <a:gd name="connsiteY0" fmla="*/ 0 h 4823252"/>
                      <a:gd name="connsiteX1" fmla="*/ 875490 w 6174281"/>
                      <a:gd name="connsiteY1" fmla="*/ 4260714 h 4823252"/>
                      <a:gd name="connsiteX2" fmla="*/ 2192977 w 6174281"/>
                      <a:gd name="connsiteY2" fmla="*/ 2893994 h 4823252"/>
                      <a:gd name="connsiteX3" fmla="*/ 3179394 w 6174281"/>
                      <a:gd name="connsiteY3" fmla="*/ 1445477 h 4823252"/>
                      <a:gd name="connsiteX4" fmla="*/ 3988341 w 6174281"/>
                      <a:gd name="connsiteY4" fmla="*/ 2733472 h 4823252"/>
                      <a:gd name="connsiteX5" fmla="*/ 5008218 w 6174281"/>
                      <a:gd name="connsiteY5" fmla="*/ 1498059 h 4823252"/>
                      <a:gd name="connsiteX6" fmla="*/ 6174281 w 6174281"/>
                      <a:gd name="connsiteY6" fmla="*/ 4823252 h 4823252"/>
                      <a:gd name="connsiteX0" fmla="*/ 0 w 6174281"/>
                      <a:gd name="connsiteY0" fmla="*/ 0 h 4823252"/>
                      <a:gd name="connsiteX1" fmla="*/ 773843 w 6174281"/>
                      <a:gd name="connsiteY1" fmla="*/ 4171170 h 4823252"/>
                      <a:gd name="connsiteX2" fmla="*/ 2192977 w 6174281"/>
                      <a:gd name="connsiteY2" fmla="*/ 2893994 h 4823252"/>
                      <a:gd name="connsiteX3" fmla="*/ 3179394 w 6174281"/>
                      <a:gd name="connsiteY3" fmla="*/ 1445477 h 4823252"/>
                      <a:gd name="connsiteX4" fmla="*/ 3988341 w 6174281"/>
                      <a:gd name="connsiteY4" fmla="*/ 2733472 h 4823252"/>
                      <a:gd name="connsiteX5" fmla="*/ 5008218 w 6174281"/>
                      <a:gd name="connsiteY5" fmla="*/ 1498059 h 4823252"/>
                      <a:gd name="connsiteX6" fmla="*/ 6174281 w 6174281"/>
                      <a:gd name="connsiteY6" fmla="*/ 4823252 h 4823252"/>
                      <a:gd name="connsiteX0" fmla="*/ 0 w 6174281"/>
                      <a:gd name="connsiteY0" fmla="*/ 0 h 4823252"/>
                      <a:gd name="connsiteX1" fmla="*/ 773843 w 6174281"/>
                      <a:gd name="connsiteY1" fmla="*/ 4171170 h 4823252"/>
                      <a:gd name="connsiteX2" fmla="*/ 2192977 w 6174281"/>
                      <a:gd name="connsiteY2" fmla="*/ 2893994 h 4823252"/>
                      <a:gd name="connsiteX3" fmla="*/ 3179394 w 6174281"/>
                      <a:gd name="connsiteY3" fmla="*/ 1445477 h 4823252"/>
                      <a:gd name="connsiteX4" fmla="*/ 3988341 w 6174281"/>
                      <a:gd name="connsiteY4" fmla="*/ 2733472 h 4823252"/>
                      <a:gd name="connsiteX5" fmla="*/ 5008218 w 6174281"/>
                      <a:gd name="connsiteY5" fmla="*/ 1498059 h 4823252"/>
                      <a:gd name="connsiteX6" fmla="*/ 6174281 w 6174281"/>
                      <a:gd name="connsiteY6" fmla="*/ 4823252 h 4823252"/>
                      <a:gd name="connsiteX0" fmla="*/ 0 w 6174281"/>
                      <a:gd name="connsiteY0" fmla="*/ 0 h 4823252"/>
                      <a:gd name="connsiteX1" fmla="*/ 939019 w 6174281"/>
                      <a:gd name="connsiteY1" fmla="*/ 4271248 h 4823252"/>
                      <a:gd name="connsiteX2" fmla="*/ 2192977 w 6174281"/>
                      <a:gd name="connsiteY2" fmla="*/ 2893994 h 4823252"/>
                      <a:gd name="connsiteX3" fmla="*/ 3179394 w 6174281"/>
                      <a:gd name="connsiteY3" fmla="*/ 1445477 h 4823252"/>
                      <a:gd name="connsiteX4" fmla="*/ 3988341 w 6174281"/>
                      <a:gd name="connsiteY4" fmla="*/ 2733472 h 4823252"/>
                      <a:gd name="connsiteX5" fmla="*/ 5008218 w 6174281"/>
                      <a:gd name="connsiteY5" fmla="*/ 1498059 h 4823252"/>
                      <a:gd name="connsiteX6" fmla="*/ 6174281 w 6174281"/>
                      <a:gd name="connsiteY6" fmla="*/ 4823252 h 4823252"/>
                      <a:gd name="connsiteX0" fmla="*/ 0 w 6174281"/>
                      <a:gd name="connsiteY0" fmla="*/ 0 h 4823252"/>
                      <a:gd name="connsiteX1" fmla="*/ 939019 w 6174281"/>
                      <a:gd name="connsiteY1" fmla="*/ 4271248 h 4823252"/>
                      <a:gd name="connsiteX2" fmla="*/ 2192977 w 6174281"/>
                      <a:gd name="connsiteY2" fmla="*/ 2893994 h 4823252"/>
                      <a:gd name="connsiteX3" fmla="*/ 3179394 w 6174281"/>
                      <a:gd name="connsiteY3" fmla="*/ 1445477 h 4823252"/>
                      <a:gd name="connsiteX4" fmla="*/ 3988341 w 6174281"/>
                      <a:gd name="connsiteY4" fmla="*/ 2733472 h 4823252"/>
                      <a:gd name="connsiteX5" fmla="*/ 5008218 w 6174281"/>
                      <a:gd name="connsiteY5" fmla="*/ 1498059 h 4823252"/>
                      <a:gd name="connsiteX6" fmla="*/ 6174281 w 6174281"/>
                      <a:gd name="connsiteY6" fmla="*/ 4823252 h 4823252"/>
                      <a:gd name="connsiteX0" fmla="*/ 0 w 6174281"/>
                      <a:gd name="connsiteY0" fmla="*/ 0 h 4823252"/>
                      <a:gd name="connsiteX1" fmla="*/ 922078 w 6174281"/>
                      <a:gd name="connsiteY1" fmla="*/ 4155368 h 4823252"/>
                      <a:gd name="connsiteX2" fmla="*/ 2192977 w 6174281"/>
                      <a:gd name="connsiteY2" fmla="*/ 2893994 h 4823252"/>
                      <a:gd name="connsiteX3" fmla="*/ 3179394 w 6174281"/>
                      <a:gd name="connsiteY3" fmla="*/ 1445477 h 4823252"/>
                      <a:gd name="connsiteX4" fmla="*/ 3988341 w 6174281"/>
                      <a:gd name="connsiteY4" fmla="*/ 2733472 h 4823252"/>
                      <a:gd name="connsiteX5" fmla="*/ 5008218 w 6174281"/>
                      <a:gd name="connsiteY5" fmla="*/ 1498059 h 4823252"/>
                      <a:gd name="connsiteX6" fmla="*/ 6174281 w 6174281"/>
                      <a:gd name="connsiteY6" fmla="*/ 4823252 h 4823252"/>
                      <a:gd name="connsiteX0" fmla="*/ 0 w 6174281"/>
                      <a:gd name="connsiteY0" fmla="*/ 0 h 4823252"/>
                      <a:gd name="connsiteX1" fmla="*/ 922078 w 6174281"/>
                      <a:gd name="connsiteY1" fmla="*/ 4155368 h 4823252"/>
                      <a:gd name="connsiteX2" fmla="*/ 2192977 w 6174281"/>
                      <a:gd name="connsiteY2" fmla="*/ 2893994 h 4823252"/>
                      <a:gd name="connsiteX3" fmla="*/ 3179394 w 6174281"/>
                      <a:gd name="connsiteY3" fmla="*/ 1445477 h 4823252"/>
                      <a:gd name="connsiteX4" fmla="*/ 3988341 w 6174281"/>
                      <a:gd name="connsiteY4" fmla="*/ 2733472 h 4823252"/>
                      <a:gd name="connsiteX5" fmla="*/ 5008218 w 6174281"/>
                      <a:gd name="connsiteY5" fmla="*/ 1498059 h 4823252"/>
                      <a:gd name="connsiteX6" fmla="*/ 6174281 w 6174281"/>
                      <a:gd name="connsiteY6" fmla="*/ 4823252 h 4823252"/>
                      <a:gd name="connsiteX0" fmla="*/ 0 w 6174281"/>
                      <a:gd name="connsiteY0" fmla="*/ 0 h 4823252"/>
                      <a:gd name="connsiteX1" fmla="*/ 922078 w 6174281"/>
                      <a:gd name="connsiteY1" fmla="*/ 4155368 h 4823252"/>
                      <a:gd name="connsiteX2" fmla="*/ 2192977 w 6174281"/>
                      <a:gd name="connsiteY2" fmla="*/ 2893994 h 4823252"/>
                      <a:gd name="connsiteX3" fmla="*/ 3103159 w 6174281"/>
                      <a:gd name="connsiteY3" fmla="*/ 1398071 h 4823252"/>
                      <a:gd name="connsiteX4" fmla="*/ 3988341 w 6174281"/>
                      <a:gd name="connsiteY4" fmla="*/ 2733472 h 4823252"/>
                      <a:gd name="connsiteX5" fmla="*/ 5008218 w 6174281"/>
                      <a:gd name="connsiteY5" fmla="*/ 1498059 h 4823252"/>
                      <a:gd name="connsiteX6" fmla="*/ 6174281 w 6174281"/>
                      <a:gd name="connsiteY6" fmla="*/ 4823252 h 4823252"/>
                      <a:gd name="connsiteX0" fmla="*/ 0 w 6174281"/>
                      <a:gd name="connsiteY0" fmla="*/ 0 h 4823252"/>
                      <a:gd name="connsiteX1" fmla="*/ 922078 w 6174281"/>
                      <a:gd name="connsiteY1" fmla="*/ 4155368 h 4823252"/>
                      <a:gd name="connsiteX2" fmla="*/ 2192977 w 6174281"/>
                      <a:gd name="connsiteY2" fmla="*/ 2893994 h 4823252"/>
                      <a:gd name="connsiteX3" fmla="*/ 3103159 w 6174281"/>
                      <a:gd name="connsiteY3" fmla="*/ 1398071 h 4823252"/>
                      <a:gd name="connsiteX4" fmla="*/ 3988341 w 6174281"/>
                      <a:gd name="connsiteY4" fmla="*/ 2733472 h 4823252"/>
                      <a:gd name="connsiteX5" fmla="*/ 5008218 w 6174281"/>
                      <a:gd name="connsiteY5" fmla="*/ 1498059 h 4823252"/>
                      <a:gd name="connsiteX6" fmla="*/ 6174281 w 6174281"/>
                      <a:gd name="connsiteY6" fmla="*/ 4823252 h 4823252"/>
                      <a:gd name="connsiteX0" fmla="*/ 0 w 6174281"/>
                      <a:gd name="connsiteY0" fmla="*/ 0 h 4823252"/>
                      <a:gd name="connsiteX1" fmla="*/ 922078 w 6174281"/>
                      <a:gd name="connsiteY1" fmla="*/ 4155368 h 4823252"/>
                      <a:gd name="connsiteX2" fmla="*/ 2192977 w 6174281"/>
                      <a:gd name="connsiteY2" fmla="*/ 2893994 h 4823252"/>
                      <a:gd name="connsiteX3" fmla="*/ 3103159 w 6174281"/>
                      <a:gd name="connsiteY3" fmla="*/ 1398071 h 4823252"/>
                      <a:gd name="connsiteX4" fmla="*/ 3988341 w 6174281"/>
                      <a:gd name="connsiteY4" fmla="*/ 2733472 h 4823252"/>
                      <a:gd name="connsiteX5" fmla="*/ 5008218 w 6174281"/>
                      <a:gd name="connsiteY5" fmla="*/ 1498059 h 4823252"/>
                      <a:gd name="connsiteX6" fmla="*/ 6174281 w 6174281"/>
                      <a:gd name="connsiteY6" fmla="*/ 4823252 h 4823252"/>
                      <a:gd name="connsiteX0" fmla="*/ 0 w 6174281"/>
                      <a:gd name="connsiteY0" fmla="*/ 0 h 4823252"/>
                      <a:gd name="connsiteX1" fmla="*/ 922078 w 6174281"/>
                      <a:gd name="connsiteY1" fmla="*/ 4155368 h 4823252"/>
                      <a:gd name="connsiteX2" fmla="*/ 2303094 w 6174281"/>
                      <a:gd name="connsiteY2" fmla="*/ 2909796 h 4823252"/>
                      <a:gd name="connsiteX3" fmla="*/ 3103159 w 6174281"/>
                      <a:gd name="connsiteY3" fmla="*/ 1398071 h 4823252"/>
                      <a:gd name="connsiteX4" fmla="*/ 3988341 w 6174281"/>
                      <a:gd name="connsiteY4" fmla="*/ 2733472 h 4823252"/>
                      <a:gd name="connsiteX5" fmla="*/ 5008218 w 6174281"/>
                      <a:gd name="connsiteY5" fmla="*/ 1498059 h 4823252"/>
                      <a:gd name="connsiteX6" fmla="*/ 6174281 w 6174281"/>
                      <a:gd name="connsiteY6" fmla="*/ 4823252 h 4823252"/>
                      <a:gd name="connsiteX0" fmla="*/ 0 w 6174281"/>
                      <a:gd name="connsiteY0" fmla="*/ 0 h 4823252"/>
                      <a:gd name="connsiteX1" fmla="*/ 913607 w 6174281"/>
                      <a:gd name="connsiteY1" fmla="*/ 4139567 h 4823252"/>
                      <a:gd name="connsiteX2" fmla="*/ 2303094 w 6174281"/>
                      <a:gd name="connsiteY2" fmla="*/ 2909796 h 4823252"/>
                      <a:gd name="connsiteX3" fmla="*/ 3103159 w 6174281"/>
                      <a:gd name="connsiteY3" fmla="*/ 1398071 h 4823252"/>
                      <a:gd name="connsiteX4" fmla="*/ 3988341 w 6174281"/>
                      <a:gd name="connsiteY4" fmla="*/ 2733472 h 4823252"/>
                      <a:gd name="connsiteX5" fmla="*/ 5008218 w 6174281"/>
                      <a:gd name="connsiteY5" fmla="*/ 1498059 h 4823252"/>
                      <a:gd name="connsiteX6" fmla="*/ 6174281 w 6174281"/>
                      <a:gd name="connsiteY6" fmla="*/ 4823252 h 4823252"/>
                      <a:gd name="connsiteX0" fmla="*/ 0 w 6174281"/>
                      <a:gd name="connsiteY0" fmla="*/ 0 h 4823252"/>
                      <a:gd name="connsiteX1" fmla="*/ 900901 w 6174281"/>
                      <a:gd name="connsiteY1" fmla="*/ 4118498 h 4823252"/>
                      <a:gd name="connsiteX2" fmla="*/ 2303094 w 6174281"/>
                      <a:gd name="connsiteY2" fmla="*/ 2909796 h 4823252"/>
                      <a:gd name="connsiteX3" fmla="*/ 3103159 w 6174281"/>
                      <a:gd name="connsiteY3" fmla="*/ 1398071 h 4823252"/>
                      <a:gd name="connsiteX4" fmla="*/ 3988341 w 6174281"/>
                      <a:gd name="connsiteY4" fmla="*/ 2733472 h 4823252"/>
                      <a:gd name="connsiteX5" fmla="*/ 5008218 w 6174281"/>
                      <a:gd name="connsiteY5" fmla="*/ 1498059 h 4823252"/>
                      <a:gd name="connsiteX6" fmla="*/ 6174281 w 6174281"/>
                      <a:gd name="connsiteY6" fmla="*/ 4823252 h 4823252"/>
                      <a:gd name="connsiteX0" fmla="*/ 0 w 6174281"/>
                      <a:gd name="connsiteY0" fmla="*/ 0 h 4823252"/>
                      <a:gd name="connsiteX1" fmla="*/ 900901 w 6174281"/>
                      <a:gd name="connsiteY1" fmla="*/ 4118498 h 4823252"/>
                      <a:gd name="connsiteX2" fmla="*/ 2303094 w 6174281"/>
                      <a:gd name="connsiteY2" fmla="*/ 2909796 h 4823252"/>
                      <a:gd name="connsiteX3" fmla="*/ 3103159 w 6174281"/>
                      <a:gd name="connsiteY3" fmla="*/ 1398071 h 4823252"/>
                      <a:gd name="connsiteX4" fmla="*/ 3988341 w 6174281"/>
                      <a:gd name="connsiteY4" fmla="*/ 2733472 h 4823252"/>
                      <a:gd name="connsiteX5" fmla="*/ 5008218 w 6174281"/>
                      <a:gd name="connsiteY5" fmla="*/ 1498059 h 4823252"/>
                      <a:gd name="connsiteX6" fmla="*/ 6174281 w 6174281"/>
                      <a:gd name="connsiteY6" fmla="*/ 4823252 h 4823252"/>
                      <a:gd name="connsiteX0" fmla="*/ 0 w 6174281"/>
                      <a:gd name="connsiteY0" fmla="*/ 0 h 4823252"/>
                      <a:gd name="connsiteX1" fmla="*/ 900901 w 6174281"/>
                      <a:gd name="connsiteY1" fmla="*/ 4118498 h 4823252"/>
                      <a:gd name="connsiteX2" fmla="*/ 2303094 w 6174281"/>
                      <a:gd name="connsiteY2" fmla="*/ 2909796 h 4823252"/>
                      <a:gd name="connsiteX3" fmla="*/ 3103159 w 6174281"/>
                      <a:gd name="connsiteY3" fmla="*/ 1398071 h 4823252"/>
                      <a:gd name="connsiteX4" fmla="*/ 3988341 w 6174281"/>
                      <a:gd name="connsiteY4" fmla="*/ 2733472 h 4823252"/>
                      <a:gd name="connsiteX5" fmla="*/ 5008218 w 6174281"/>
                      <a:gd name="connsiteY5" fmla="*/ 1498059 h 4823252"/>
                      <a:gd name="connsiteX6" fmla="*/ 6174281 w 6174281"/>
                      <a:gd name="connsiteY6" fmla="*/ 4823252 h 4823252"/>
                      <a:gd name="connsiteX0" fmla="*/ 0 w 6174281"/>
                      <a:gd name="connsiteY0" fmla="*/ 0 h 4823252"/>
                      <a:gd name="connsiteX1" fmla="*/ 900901 w 6174281"/>
                      <a:gd name="connsiteY1" fmla="*/ 4118498 h 4823252"/>
                      <a:gd name="connsiteX2" fmla="*/ 2303094 w 6174281"/>
                      <a:gd name="connsiteY2" fmla="*/ 2909796 h 4823252"/>
                      <a:gd name="connsiteX3" fmla="*/ 3103159 w 6174281"/>
                      <a:gd name="connsiteY3" fmla="*/ 1398071 h 4823252"/>
                      <a:gd name="connsiteX4" fmla="*/ 3988341 w 6174281"/>
                      <a:gd name="connsiteY4" fmla="*/ 2733472 h 4823252"/>
                      <a:gd name="connsiteX5" fmla="*/ 5008218 w 6174281"/>
                      <a:gd name="connsiteY5" fmla="*/ 1498059 h 4823252"/>
                      <a:gd name="connsiteX6" fmla="*/ 6174281 w 6174281"/>
                      <a:gd name="connsiteY6" fmla="*/ 4823252 h 4823252"/>
                      <a:gd name="connsiteX0" fmla="*/ 0 w 6174281"/>
                      <a:gd name="connsiteY0" fmla="*/ 0 h 4823252"/>
                      <a:gd name="connsiteX1" fmla="*/ 900901 w 6174281"/>
                      <a:gd name="connsiteY1" fmla="*/ 4118498 h 4823252"/>
                      <a:gd name="connsiteX2" fmla="*/ 2260741 w 6174281"/>
                      <a:gd name="connsiteY2" fmla="*/ 2888727 h 4823252"/>
                      <a:gd name="connsiteX3" fmla="*/ 3103159 w 6174281"/>
                      <a:gd name="connsiteY3" fmla="*/ 1398071 h 4823252"/>
                      <a:gd name="connsiteX4" fmla="*/ 3988341 w 6174281"/>
                      <a:gd name="connsiteY4" fmla="*/ 2733472 h 4823252"/>
                      <a:gd name="connsiteX5" fmla="*/ 5008218 w 6174281"/>
                      <a:gd name="connsiteY5" fmla="*/ 1498059 h 4823252"/>
                      <a:gd name="connsiteX6" fmla="*/ 6174281 w 6174281"/>
                      <a:gd name="connsiteY6" fmla="*/ 4823252 h 4823252"/>
                      <a:gd name="connsiteX0" fmla="*/ 0 w 6174281"/>
                      <a:gd name="connsiteY0" fmla="*/ 0 h 4823252"/>
                      <a:gd name="connsiteX1" fmla="*/ 900901 w 6174281"/>
                      <a:gd name="connsiteY1" fmla="*/ 4118498 h 4823252"/>
                      <a:gd name="connsiteX2" fmla="*/ 2260741 w 6174281"/>
                      <a:gd name="connsiteY2" fmla="*/ 2888727 h 4823252"/>
                      <a:gd name="connsiteX3" fmla="*/ 3103159 w 6174281"/>
                      <a:gd name="connsiteY3" fmla="*/ 1398071 h 4823252"/>
                      <a:gd name="connsiteX4" fmla="*/ 3988341 w 6174281"/>
                      <a:gd name="connsiteY4" fmla="*/ 2733472 h 4823252"/>
                      <a:gd name="connsiteX5" fmla="*/ 5008218 w 6174281"/>
                      <a:gd name="connsiteY5" fmla="*/ 1498059 h 4823252"/>
                      <a:gd name="connsiteX6" fmla="*/ 6174281 w 6174281"/>
                      <a:gd name="connsiteY6" fmla="*/ 4823252 h 4823252"/>
                      <a:gd name="connsiteX0" fmla="*/ 0 w 6174281"/>
                      <a:gd name="connsiteY0" fmla="*/ 0 h 4823252"/>
                      <a:gd name="connsiteX1" fmla="*/ 900901 w 6174281"/>
                      <a:gd name="connsiteY1" fmla="*/ 4118498 h 4823252"/>
                      <a:gd name="connsiteX2" fmla="*/ 2260741 w 6174281"/>
                      <a:gd name="connsiteY2" fmla="*/ 2888727 h 4823252"/>
                      <a:gd name="connsiteX3" fmla="*/ 3103159 w 6174281"/>
                      <a:gd name="connsiteY3" fmla="*/ 1398071 h 4823252"/>
                      <a:gd name="connsiteX4" fmla="*/ 3988341 w 6174281"/>
                      <a:gd name="connsiteY4" fmla="*/ 2733472 h 4823252"/>
                      <a:gd name="connsiteX5" fmla="*/ 5008218 w 6174281"/>
                      <a:gd name="connsiteY5" fmla="*/ 1498059 h 4823252"/>
                      <a:gd name="connsiteX6" fmla="*/ 6174281 w 6174281"/>
                      <a:gd name="connsiteY6" fmla="*/ 4823252 h 4823252"/>
                      <a:gd name="connsiteX0" fmla="*/ 0 w 6174281"/>
                      <a:gd name="connsiteY0" fmla="*/ 0 h 4823252"/>
                      <a:gd name="connsiteX1" fmla="*/ 900901 w 6174281"/>
                      <a:gd name="connsiteY1" fmla="*/ 4118498 h 4823252"/>
                      <a:gd name="connsiteX2" fmla="*/ 2260741 w 6174281"/>
                      <a:gd name="connsiteY2" fmla="*/ 2888727 h 4823252"/>
                      <a:gd name="connsiteX3" fmla="*/ 3103159 w 6174281"/>
                      <a:gd name="connsiteY3" fmla="*/ 1398071 h 4823252"/>
                      <a:gd name="connsiteX4" fmla="*/ 3988341 w 6174281"/>
                      <a:gd name="connsiteY4" fmla="*/ 2733472 h 4823252"/>
                      <a:gd name="connsiteX5" fmla="*/ 5008218 w 6174281"/>
                      <a:gd name="connsiteY5" fmla="*/ 1498059 h 4823252"/>
                      <a:gd name="connsiteX6" fmla="*/ 6174281 w 6174281"/>
                      <a:gd name="connsiteY6" fmla="*/ 4823252 h 4823252"/>
                      <a:gd name="connsiteX0" fmla="*/ 0 w 6174281"/>
                      <a:gd name="connsiteY0" fmla="*/ 0 h 4823252"/>
                      <a:gd name="connsiteX1" fmla="*/ 900901 w 6174281"/>
                      <a:gd name="connsiteY1" fmla="*/ 4118498 h 4823252"/>
                      <a:gd name="connsiteX2" fmla="*/ 2260741 w 6174281"/>
                      <a:gd name="connsiteY2" fmla="*/ 2888727 h 4823252"/>
                      <a:gd name="connsiteX3" fmla="*/ 3103159 w 6174281"/>
                      <a:gd name="connsiteY3" fmla="*/ 1398071 h 4823252"/>
                      <a:gd name="connsiteX4" fmla="*/ 3988341 w 6174281"/>
                      <a:gd name="connsiteY4" fmla="*/ 2733472 h 4823252"/>
                      <a:gd name="connsiteX5" fmla="*/ 5008218 w 6174281"/>
                      <a:gd name="connsiteY5" fmla="*/ 1498059 h 4823252"/>
                      <a:gd name="connsiteX6" fmla="*/ 6174281 w 6174281"/>
                      <a:gd name="connsiteY6" fmla="*/ 4823252 h 4823252"/>
                      <a:gd name="connsiteX0" fmla="*/ 0 w 6174281"/>
                      <a:gd name="connsiteY0" fmla="*/ 0 h 4823252"/>
                      <a:gd name="connsiteX1" fmla="*/ 900901 w 6174281"/>
                      <a:gd name="connsiteY1" fmla="*/ 4118498 h 4823252"/>
                      <a:gd name="connsiteX2" fmla="*/ 2260741 w 6174281"/>
                      <a:gd name="connsiteY2" fmla="*/ 2888727 h 4823252"/>
                      <a:gd name="connsiteX3" fmla="*/ 3103159 w 6174281"/>
                      <a:gd name="connsiteY3" fmla="*/ 1398071 h 4823252"/>
                      <a:gd name="connsiteX4" fmla="*/ 3988341 w 6174281"/>
                      <a:gd name="connsiteY4" fmla="*/ 2733472 h 4823252"/>
                      <a:gd name="connsiteX5" fmla="*/ 5008218 w 6174281"/>
                      <a:gd name="connsiteY5" fmla="*/ 1116957 h 4823252"/>
                      <a:gd name="connsiteX6" fmla="*/ 6174281 w 6174281"/>
                      <a:gd name="connsiteY6" fmla="*/ 4823252 h 4823252"/>
                      <a:gd name="connsiteX0" fmla="*/ 0 w 6174281"/>
                      <a:gd name="connsiteY0" fmla="*/ 0 h 4823252"/>
                      <a:gd name="connsiteX1" fmla="*/ 900901 w 6174281"/>
                      <a:gd name="connsiteY1" fmla="*/ 4118498 h 4823252"/>
                      <a:gd name="connsiteX2" fmla="*/ 2260741 w 6174281"/>
                      <a:gd name="connsiteY2" fmla="*/ 2888727 h 4823252"/>
                      <a:gd name="connsiteX3" fmla="*/ 3103159 w 6174281"/>
                      <a:gd name="connsiteY3" fmla="*/ 1537498 h 4823252"/>
                      <a:gd name="connsiteX4" fmla="*/ 3988341 w 6174281"/>
                      <a:gd name="connsiteY4" fmla="*/ 2733472 h 4823252"/>
                      <a:gd name="connsiteX5" fmla="*/ 5008218 w 6174281"/>
                      <a:gd name="connsiteY5" fmla="*/ 1116957 h 4823252"/>
                      <a:gd name="connsiteX6" fmla="*/ 6174281 w 6174281"/>
                      <a:gd name="connsiteY6" fmla="*/ 4823252 h 4823252"/>
                      <a:gd name="connsiteX0" fmla="*/ 0 w 6174281"/>
                      <a:gd name="connsiteY0" fmla="*/ 0 h 4823252"/>
                      <a:gd name="connsiteX1" fmla="*/ 900901 w 6174281"/>
                      <a:gd name="connsiteY1" fmla="*/ 4118498 h 4823252"/>
                      <a:gd name="connsiteX2" fmla="*/ 2230845 w 6174281"/>
                      <a:gd name="connsiteY2" fmla="*/ 2823661 h 4823252"/>
                      <a:gd name="connsiteX3" fmla="*/ 3103159 w 6174281"/>
                      <a:gd name="connsiteY3" fmla="*/ 1537498 h 4823252"/>
                      <a:gd name="connsiteX4" fmla="*/ 3988341 w 6174281"/>
                      <a:gd name="connsiteY4" fmla="*/ 2733472 h 4823252"/>
                      <a:gd name="connsiteX5" fmla="*/ 5008218 w 6174281"/>
                      <a:gd name="connsiteY5" fmla="*/ 1116957 h 4823252"/>
                      <a:gd name="connsiteX6" fmla="*/ 6174281 w 6174281"/>
                      <a:gd name="connsiteY6" fmla="*/ 4823252 h 4823252"/>
                      <a:gd name="connsiteX0" fmla="*/ 0 w 6174281"/>
                      <a:gd name="connsiteY0" fmla="*/ 0 h 4823252"/>
                      <a:gd name="connsiteX1" fmla="*/ 900901 w 6174281"/>
                      <a:gd name="connsiteY1" fmla="*/ 4118498 h 4823252"/>
                      <a:gd name="connsiteX2" fmla="*/ 2230845 w 6174281"/>
                      <a:gd name="connsiteY2" fmla="*/ 2823661 h 4823252"/>
                      <a:gd name="connsiteX3" fmla="*/ 3103159 w 6174281"/>
                      <a:gd name="connsiteY3" fmla="*/ 1537498 h 4823252"/>
                      <a:gd name="connsiteX4" fmla="*/ 3988341 w 6174281"/>
                      <a:gd name="connsiteY4" fmla="*/ 2733472 h 4823252"/>
                      <a:gd name="connsiteX5" fmla="*/ 5008218 w 6174281"/>
                      <a:gd name="connsiteY5" fmla="*/ 1116957 h 4823252"/>
                      <a:gd name="connsiteX6" fmla="*/ 6174281 w 6174281"/>
                      <a:gd name="connsiteY6" fmla="*/ 4823252 h 4823252"/>
                      <a:gd name="connsiteX0" fmla="*/ 0 w 6174281"/>
                      <a:gd name="connsiteY0" fmla="*/ 0 h 4823252"/>
                      <a:gd name="connsiteX1" fmla="*/ 1155018 w 6174281"/>
                      <a:gd name="connsiteY1" fmla="*/ 4118499 h 4823252"/>
                      <a:gd name="connsiteX2" fmla="*/ 2230845 w 6174281"/>
                      <a:gd name="connsiteY2" fmla="*/ 2823661 h 4823252"/>
                      <a:gd name="connsiteX3" fmla="*/ 3103159 w 6174281"/>
                      <a:gd name="connsiteY3" fmla="*/ 1537498 h 4823252"/>
                      <a:gd name="connsiteX4" fmla="*/ 3988341 w 6174281"/>
                      <a:gd name="connsiteY4" fmla="*/ 2733472 h 4823252"/>
                      <a:gd name="connsiteX5" fmla="*/ 5008218 w 6174281"/>
                      <a:gd name="connsiteY5" fmla="*/ 1116957 h 4823252"/>
                      <a:gd name="connsiteX6" fmla="*/ 6174281 w 6174281"/>
                      <a:gd name="connsiteY6" fmla="*/ 4823252 h 4823252"/>
                      <a:gd name="connsiteX0" fmla="*/ 0 w 6174281"/>
                      <a:gd name="connsiteY0" fmla="*/ 0 h 4823252"/>
                      <a:gd name="connsiteX1" fmla="*/ 1155018 w 6174281"/>
                      <a:gd name="connsiteY1" fmla="*/ 4118499 h 4823252"/>
                      <a:gd name="connsiteX2" fmla="*/ 2230845 w 6174281"/>
                      <a:gd name="connsiteY2" fmla="*/ 2823661 h 4823252"/>
                      <a:gd name="connsiteX3" fmla="*/ 3103159 w 6174281"/>
                      <a:gd name="connsiteY3" fmla="*/ 1537498 h 4823252"/>
                      <a:gd name="connsiteX4" fmla="*/ 3988341 w 6174281"/>
                      <a:gd name="connsiteY4" fmla="*/ 2733472 h 4823252"/>
                      <a:gd name="connsiteX5" fmla="*/ 5008218 w 6174281"/>
                      <a:gd name="connsiteY5" fmla="*/ 1116957 h 4823252"/>
                      <a:gd name="connsiteX6" fmla="*/ 6174281 w 6174281"/>
                      <a:gd name="connsiteY6" fmla="*/ 4823252 h 4823252"/>
                      <a:gd name="connsiteX0" fmla="*/ 0 w 6174281"/>
                      <a:gd name="connsiteY0" fmla="*/ 0 h 4823252"/>
                      <a:gd name="connsiteX1" fmla="*/ 1155018 w 6174281"/>
                      <a:gd name="connsiteY1" fmla="*/ 4118499 h 4823252"/>
                      <a:gd name="connsiteX2" fmla="*/ 2230845 w 6174281"/>
                      <a:gd name="connsiteY2" fmla="*/ 2823661 h 4823252"/>
                      <a:gd name="connsiteX3" fmla="*/ 3103159 w 6174281"/>
                      <a:gd name="connsiteY3" fmla="*/ 1537498 h 4823252"/>
                      <a:gd name="connsiteX4" fmla="*/ 3988341 w 6174281"/>
                      <a:gd name="connsiteY4" fmla="*/ 2733472 h 4823252"/>
                      <a:gd name="connsiteX5" fmla="*/ 5008218 w 6174281"/>
                      <a:gd name="connsiteY5" fmla="*/ 1116957 h 4823252"/>
                      <a:gd name="connsiteX6" fmla="*/ 6174281 w 6174281"/>
                      <a:gd name="connsiteY6" fmla="*/ 4823252 h 4823252"/>
                      <a:gd name="connsiteX0" fmla="*/ 0 w 6174281"/>
                      <a:gd name="connsiteY0" fmla="*/ 0 h 4823252"/>
                      <a:gd name="connsiteX1" fmla="*/ 1155018 w 6174281"/>
                      <a:gd name="connsiteY1" fmla="*/ 4118499 h 4823252"/>
                      <a:gd name="connsiteX2" fmla="*/ 2163579 w 6174281"/>
                      <a:gd name="connsiteY2" fmla="*/ 2767890 h 4823252"/>
                      <a:gd name="connsiteX3" fmla="*/ 3103159 w 6174281"/>
                      <a:gd name="connsiteY3" fmla="*/ 1537498 h 4823252"/>
                      <a:gd name="connsiteX4" fmla="*/ 3988341 w 6174281"/>
                      <a:gd name="connsiteY4" fmla="*/ 2733472 h 4823252"/>
                      <a:gd name="connsiteX5" fmla="*/ 5008218 w 6174281"/>
                      <a:gd name="connsiteY5" fmla="*/ 1116957 h 4823252"/>
                      <a:gd name="connsiteX6" fmla="*/ 6174281 w 6174281"/>
                      <a:gd name="connsiteY6" fmla="*/ 4823252 h 4823252"/>
                      <a:gd name="connsiteX0" fmla="*/ 0 w 6174281"/>
                      <a:gd name="connsiteY0" fmla="*/ 0 h 4823252"/>
                      <a:gd name="connsiteX1" fmla="*/ 1155018 w 6174281"/>
                      <a:gd name="connsiteY1" fmla="*/ 4118499 h 4823252"/>
                      <a:gd name="connsiteX2" fmla="*/ 2163579 w 6174281"/>
                      <a:gd name="connsiteY2" fmla="*/ 2767890 h 4823252"/>
                      <a:gd name="connsiteX3" fmla="*/ 3103159 w 6174281"/>
                      <a:gd name="connsiteY3" fmla="*/ 1537498 h 4823252"/>
                      <a:gd name="connsiteX4" fmla="*/ 3988341 w 6174281"/>
                      <a:gd name="connsiteY4" fmla="*/ 2733472 h 4823252"/>
                      <a:gd name="connsiteX5" fmla="*/ 5008218 w 6174281"/>
                      <a:gd name="connsiteY5" fmla="*/ 1116957 h 4823252"/>
                      <a:gd name="connsiteX6" fmla="*/ 6174281 w 6174281"/>
                      <a:gd name="connsiteY6" fmla="*/ 4823252 h 4823252"/>
                      <a:gd name="connsiteX0" fmla="*/ 0 w 6174281"/>
                      <a:gd name="connsiteY0" fmla="*/ 0 h 4823252"/>
                      <a:gd name="connsiteX1" fmla="*/ 1155018 w 6174281"/>
                      <a:gd name="connsiteY1" fmla="*/ 4118499 h 4823252"/>
                      <a:gd name="connsiteX2" fmla="*/ 2163579 w 6174281"/>
                      <a:gd name="connsiteY2" fmla="*/ 2767890 h 4823252"/>
                      <a:gd name="connsiteX3" fmla="*/ 3103159 w 6174281"/>
                      <a:gd name="connsiteY3" fmla="*/ 1537498 h 4823252"/>
                      <a:gd name="connsiteX4" fmla="*/ 3988341 w 6174281"/>
                      <a:gd name="connsiteY4" fmla="*/ 2733472 h 4823252"/>
                      <a:gd name="connsiteX5" fmla="*/ 5008218 w 6174281"/>
                      <a:gd name="connsiteY5" fmla="*/ 1116957 h 4823252"/>
                      <a:gd name="connsiteX6" fmla="*/ 6174281 w 6174281"/>
                      <a:gd name="connsiteY6" fmla="*/ 4823252 h 4823252"/>
                      <a:gd name="connsiteX0" fmla="*/ 0 w 6174281"/>
                      <a:gd name="connsiteY0" fmla="*/ 0 h 4823252"/>
                      <a:gd name="connsiteX1" fmla="*/ 1155018 w 6174281"/>
                      <a:gd name="connsiteY1" fmla="*/ 4118499 h 4823252"/>
                      <a:gd name="connsiteX2" fmla="*/ 2163579 w 6174281"/>
                      <a:gd name="connsiteY2" fmla="*/ 2767890 h 4823252"/>
                      <a:gd name="connsiteX3" fmla="*/ 3103159 w 6174281"/>
                      <a:gd name="connsiteY3" fmla="*/ 1537498 h 4823252"/>
                      <a:gd name="connsiteX4" fmla="*/ 3988341 w 6174281"/>
                      <a:gd name="connsiteY4" fmla="*/ 2733472 h 4823252"/>
                      <a:gd name="connsiteX5" fmla="*/ 5008218 w 6174281"/>
                      <a:gd name="connsiteY5" fmla="*/ 1116957 h 4823252"/>
                      <a:gd name="connsiteX6" fmla="*/ 6174281 w 6174281"/>
                      <a:gd name="connsiteY6" fmla="*/ 4823252 h 4823252"/>
                      <a:gd name="connsiteX0" fmla="*/ 0 w 6174281"/>
                      <a:gd name="connsiteY0" fmla="*/ 0 h 4823252"/>
                      <a:gd name="connsiteX1" fmla="*/ 1155018 w 6174281"/>
                      <a:gd name="connsiteY1" fmla="*/ 4118499 h 4823252"/>
                      <a:gd name="connsiteX2" fmla="*/ 2163579 w 6174281"/>
                      <a:gd name="connsiteY2" fmla="*/ 2767890 h 4823252"/>
                      <a:gd name="connsiteX3" fmla="*/ 3103159 w 6174281"/>
                      <a:gd name="connsiteY3" fmla="*/ 1537498 h 4823252"/>
                      <a:gd name="connsiteX4" fmla="*/ 3988341 w 6174281"/>
                      <a:gd name="connsiteY4" fmla="*/ 2733472 h 4823252"/>
                      <a:gd name="connsiteX5" fmla="*/ 5008218 w 6174281"/>
                      <a:gd name="connsiteY5" fmla="*/ 1116957 h 4823252"/>
                      <a:gd name="connsiteX6" fmla="*/ 6174281 w 6174281"/>
                      <a:gd name="connsiteY6" fmla="*/ 4823252 h 4823252"/>
                      <a:gd name="connsiteX0" fmla="*/ 0 w 6174281"/>
                      <a:gd name="connsiteY0" fmla="*/ 0 h 4823252"/>
                      <a:gd name="connsiteX1" fmla="*/ 1155018 w 6174281"/>
                      <a:gd name="connsiteY1" fmla="*/ 4118499 h 4823252"/>
                      <a:gd name="connsiteX2" fmla="*/ 3103159 w 6174281"/>
                      <a:gd name="connsiteY2" fmla="*/ 1537498 h 4823252"/>
                      <a:gd name="connsiteX3" fmla="*/ 3988341 w 6174281"/>
                      <a:gd name="connsiteY3" fmla="*/ 2733472 h 4823252"/>
                      <a:gd name="connsiteX4" fmla="*/ 5008218 w 6174281"/>
                      <a:gd name="connsiteY4" fmla="*/ 1116957 h 4823252"/>
                      <a:gd name="connsiteX5" fmla="*/ 6174281 w 6174281"/>
                      <a:gd name="connsiteY5" fmla="*/ 4823252 h 4823252"/>
                      <a:gd name="connsiteX0" fmla="*/ 0 w 6174281"/>
                      <a:gd name="connsiteY0" fmla="*/ 0 h 4823252"/>
                      <a:gd name="connsiteX1" fmla="*/ 1155018 w 6174281"/>
                      <a:gd name="connsiteY1" fmla="*/ 4118499 h 4823252"/>
                      <a:gd name="connsiteX2" fmla="*/ 3103159 w 6174281"/>
                      <a:gd name="connsiteY2" fmla="*/ 1537498 h 4823252"/>
                      <a:gd name="connsiteX3" fmla="*/ 3988341 w 6174281"/>
                      <a:gd name="connsiteY3" fmla="*/ 2733472 h 4823252"/>
                      <a:gd name="connsiteX4" fmla="*/ 5008218 w 6174281"/>
                      <a:gd name="connsiteY4" fmla="*/ 1116957 h 4823252"/>
                      <a:gd name="connsiteX5" fmla="*/ 6174281 w 6174281"/>
                      <a:gd name="connsiteY5" fmla="*/ 4823252 h 4823252"/>
                      <a:gd name="connsiteX0" fmla="*/ 0 w 6174281"/>
                      <a:gd name="connsiteY0" fmla="*/ 0 h 4823252"/>
                      <a:gd name="connsiteX1" fmla="*/ 1155018 w 6174281"/>
                      <a:gd name="connsiteY1" fmla="*/ 4118499 h 4823252"/>
                      <a:gd name="connsiteX2" fmla="*/ 3103159 w 6174281"/>
                      <a:gd name="connsiteY2" fmla="*/ 1537498 h 4823252"/>
                      <a:gd name="connsiteX3" fmla="*/ 3988341 w 6174281"/>
                      <a:gd name="connsiteY3" fmla="*/ 2733472 h 4823252"/>
                      <a:gd name="connsiteX4" fmla="*/ 5008218 w 6174281"/>
                      <a:gd name="connsiteY4" fmla="*/ 1116957 h 4823252"/>
                      <a:gd name="connsiteX5" fmla="*/ 6174281 w 6174281"/>
                      <a:gd name="connsiteY5" fmla="*/ 4823252 h 4823252"/>
                      <a:gd name="connsiteX0" fmla="*/ 0 w 6174281"/>
                      <a:gd name="connsiteY0" fmla="*/ 0 h 4823252"/>
                      <a:gd name="connsiteX1" fmla="*/ 1155018 w 6174281"/>
                      <a:gd name="connsiteY1" fmla="*/ 4118499 h 4823252"/>
                      <a:gd name="connsiteX2" fmla="*/ 3103159 w 6174281"/>
                      <a:gd name="connsiteY2" fmla="*/ 1537498 h 4823252"/>
                      <a:gd name="connsiteX3" fmla="*/ 3988341 w 6174281"/>
                      <a:gd name="connsiteY3" fmla="*/ 2733472 h 4823252"/>
                      <a:gd name="connsiteX4" fmla="*/ 5008218 w 6174281"/>
                      <a:gd name="connsiteY4" fmla="*/ 1116957 h 4823252"/>
                      <a:gd name="connsiteX5" fmla="*/ 6174281 w 6174281"/>
                      <a:gd name="connsiteY5" fmla="*/ 4823252 h 4823252"/>
                      <a:gd name="connsiteX0" fmla="*/ 0 w 6174281"/>
                      <a:gd name="connsiteY0" fmla="*/ 0 h 4823252"/>
                      <a:gd name="connsiteX1" fmla="*/ 1155018 w 6174281"/>
                      <a:gd name="connsiteY1" fmla="*/ 4118499 h 4823252"/>
                      <a:gd name="connsiteX2" fmla="*/ 3103159 w 6174281"/>
                      <a:gd name="connsiteY2" fmla="*/ 1537498 h 4823252"/>
                      <a:gd name="connsiteX3" fmla="*/ 3988341 w 6174281"/>
                      <a:gd name="connsiteY3" fmla="*/ 2733472 h 4823252"/>
                      <a:gd name="connsiteX4" fmla="*/ 5008218 w 6174281"/>
                      <a:gd name="connsiteY4" fmla="*/ 1116957 h 4823252"/>
                      <a:gd name="connsiteX5" fmla="*/ 6174281 w 6174281"/>
                      <a:gd name="connsiteY5" fmla="*/ 4823252 h 4823252"/>
                      <a:gd name="connsiteX0" fmla="*/ 0 w 6174281"/>
                      <a:gd name="connsiteY0" fmla="*/ 0 h 4823252"/>
                      <a:gd name="connsiteX1" fmla="*/ 1155018 w 6174281"/>
                      <a:gd name="connsiteY1" fmla="*/ 4118499 h 4823252"/>
                      <a:gd name="connsiteX2" fmla="*/ 3103159 w 6174281"/>
                      <a:gd name="connsiteY2" fmla="*/ 1537498 h 4823252"/>
                      <a:gd name="connsiteX3" fmla="*/ 3988341 w 6174281"/>
                      <a:gd name="connsiteY3" fmla="*/ 2733472 h 4823252"/>
                      <a:gd name="connsiteX4" fmla="*/ 5008218 w 6174281"/>
                      <a:gd name="connsiteY4" fmla="*/ 1116957 h 4823252"/>
                      <a:gd name="connsiteX5" fmla="*/ 6174281 w 6174281"/>
                      <a:gd name="connsiteY5" fmla="*/ 4823252 h 4823252"/>
                      <a:gd name="connsiteX0" fmla="*/ 0 w 6174281"/>
                      <a:gd name="connsiteY0" fmla="*/ 0 h 4823252"/>
                      <a:gd name="connsiteX1" fmla="*/ 1155018 w 6174281"/>
                      <a:gd name="connsiteY1" fmla="*/ 4118499 h 4823252"/>
                      <a:gd name="connsiteX2" fmla="*/ 3103159 w 6174281"/>
                      <a:gd name="connsiteY2" fmla="*/ 1537498 h 4823252"/>
                      <a:gd name="connsiteX3" fmla="*/ 3988341 w 6174281"/>
                      <a:gd name="connsiteY3" fmla="*/ 2733472 h 4823252"/>
                      <a:gd name="connsiteX4" fmla="*/ 5008218 w 6174281"/>
                      <a:gd name="connsiteY4" fmla="*/ 1116957 h 4823252"/>
                      <a:gd name="connsiteX5" fmla="*/ 6174281 w 6174281"/>
                      <a:gd name="connsiteY5" fmla="*/ 4823252 h 4823252"/>
                      <a:gd name="connsiteX0" fmla="*/ 0 w 6174281"/>
                      <a:gd name="connsiteY0" fmla="*/ 0 h 4823252"/>
                      <a:gd name="connsiteX1" fmla="*/ 1155018 w 6174281"/>
                      <a:gd name="connsiteY1" fmla="*/ 4118499 h 4823252"/>
                      <a:gd name="connsiteX2" fmla="*/ 3103159 w 6174281"/>
                      <a:gd name="connsiteY2" fmla="*/ 1537498 h 4823252"/>
                      <a:gd name="connsiteX3" fmla="*/ 3988341 w 6174281"/>
                      <a:gd name="connsiteY3" fmla="*/ 2733472 h 4823252"/>
                      <a:gd name="connsiteX4" fmla="*/ 5008218 w 6174281"/>
                      <a:gd name="connsiteY4" fmla="*/ 1116957 h 4823252"/>
                      <a:gd name="connsiteX5" fmla="*/ 6174281 w 6174281"/>
                      <a:gd name="connsiteY5" fmla="*/ 4823252 h 482325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6174281" h="4823252">
                        <a:moveTo>
                          <a:pt x="0" y="0"/>
                        </a:moveTo>
                        <a:cubicBezTo>
                          <a:pt x="402383" y="271751"/>
                          <a:pt x="600453" y="4206169"/>
                          <a:pt x="1155018" y="4118499"/>
                        </a:cubicBezTo>
                        <a:cubicBezTo>
                          <a:pt x="1709583" y="4030829"/>
                          <a:pt x="2757997" y="1535958"/>
                          <a:pt x="3103159" y="1537498"/>
                        </a:cubicBezTo>
                        <a:cubicBezTo>
                          <a:pt x="3448321" y="1539038"/>
                          <a:pt x="3723149" y="2738495"/>
                          <a:pt x="3988341" y="2733472"/>
                        </a:cubicBezTo>
                        <a:cubicBezTo>
                          <a:pt x="4253533" y="2728449"/>
                          <a:pt x="4670929" y="1040989"/>
                          <a:pt x="5008218" y="1116957"/>
                        </a:cubicBezTo>
                        <a:cubicBezTo>
                          <a:pt x="5678023" y="1192925"/>
                          <a:pt x="6007100" y="3909212"/>
                          <a:pt x="6174281" y="4823252"/>
                        </a:cubicBezTo>
                      </a:path>
                    </a:pathLst>
                  </a:custGeom>
                  <a:noFill/>
                  <a:ln w="25400">
                    <a:solidFill>
                      <a:schemeClr val="tx2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 sz="2000" dirty="0"/>
                  </a:p>
                </p:txBody>
              </p:sp>
              <p:sp>
                <p:nvSpPr>
                  <p:cNvPr id="104" name="Forme libre : forme 103">
                    <a:extLst>
                      <a:ext uri="{FF2B5EF4-FFF2-40B4-BE49-F238E27FC236}">
                        <a16:creationId xmlns:a16="http://schemas.microsoft.com/office/drawing/2014/main" id="{EBA52216-34B7-D791-9BFE-6783D515F103}"/>
                      </a:ext>
                    </a:extLst>
                  </p:cNvPr>
                  <p:cNvSpPr/>
                  <p:nvPr/>
                </p:nvSpPr>
                <p:spPr>
                  <a:xfrm>
                    <a:off x="977513" y="2525675"/>
                    <a:ext cx="7723762" cy="3663817"/>
                  </a:xfrm>
                  <a:custGeom>
                    <a:avLst/>
                    <a:gdLst>
                      <a:gd name="connsiteX0" fmla="*/ 0 w 7704306"/>
                      <a:gd name="connsiteY0" fmla="*/ 3496898 h 4051375"/>
                      <a:gd name="connsiteX1" fmla="*/ 1167319 w 7704306"/>
                      <a:gd name="connsiteY1" fmla="*/ 3389894 h 4051375"/>
                      <a:gd name="connsiteX2" fmla="*/ 3346315 w 7704306"/>
                      <a:gd name="connsiteY2" fmla="*/ 1045528 h 4051375"/>
                      <a:gd name="connsiteX3" fmla="*/ 4980562 w 7704306"/>
                      <a:gd name="connsiteY3" fmla="*/ 82490 h 4051375"/>
                      <a:gd name="connsiteX4" fmla="*/ 6605081 w 7704306"/>
                      <a:gd name="connsiteY4" fmla="*/ 500779 h 4051375"/>
                      <a:gd name="connsiteX5" fmla="*/ 7704306 w 7704306"/>
                      <a:gd name="connsiteY5" fmla="*/ 4051375 h 4051375"/>
                      <a:gd name="connsiteX6" fmla="*/ 7704306 w 7704306"/>
                      <a:gd name="connsiteY6" fmla="*/ 4051375 h 4051375"/>
                      <a:gd name="connsiteX7" fmla="*/ 7704306 w 7704306"/>
                      <a:gd name="connsiteY7" fmla="*/ 4051375 h 4051375"/>
                      <a:gd name="connsiteX8" fmla="*/ 7704306 w 7704306"/>
                      <a:gd name="connsiteY8" fmla="*/ 4051375 h 4051375"/>
                      <a:gd name="connsiteX0" fmla="*/ 0 w 7743217"/>
                      <a:gd name="connsiteY0" fmla="*/ 3496898 h 4051375"/>
                      <a:gd name="connsiteX1" fmla="*/ 1206230 w 7743217"/>
                      <a:gd name="connsiteY1" fmla="*/ 3389894 h 4051375"/>
                      <a:gd name="connsiteX2" fmla="*/ 3385226 w 7743217"/>
                      <a:gd name="connsiteY2" fmla="*/ 1045528 h 4051375"/>
                      <a:gd name="connsiteX3" fmla="*/ 5019473 w 7743217"/>
                      <a:gd name="connsiteY3" fmla="*/ 82490 h 4051375"/>
                      <a:gd name="connsiteX4" fmla="*/ 6643992 w 7743217"/>
                      <a:gd name="connsiteY4" fmla="*/ 500779 h 4051375"/>
                      <a:gd name="connsiteX5" fmla="*/ 7743217 w 7743217"/>
                      <a:gd name="connsiteY5" fmla="*/ 4051375 h 4051375"/>
                      <a:gd name="connsiteX6" fmla="*/ 7743217 w 7743217"/>
                      <a:gd name="connsiteY6" fmla="*/ 4051375 h 4051375"/>
                      <a:gd name="connsiteX7" fmla="*/ 7743217 w 7743217"/>
                      <a:gd name="connsiteY7" fmla="*/ 4051375 h 4051375"/>
                      <a:gd name="connsiteX8" fmla="*/ 7743217 w 7743217"/>
                      <a:gd name="connsiteY8" fmla="*/ 4051375 h 4051375"/>
                      <a:gd name="connsiteX0" fmla="*/ 0 w 7743217"/>
                      <a:gd name="connsiteY0" fmla="*/ 3496898 h 4051375"/>
                      <a:gd name="connsiteX1" fmla="*/ 1206230 w 7743217"/>
                      <a:gd name="connsiteY1" fmla="*/ 3389894 h 4051375"/>
                      <a:gd name="connsiteX2" fmla="*/ 3385226 w 7743217"/>
                      <a:gd name="connsiteY2" fmla="*/ 1045528 h 4051375"/>
                      <a:gd name="connsiteX3" fmla="*/ 5019473 w 7743217"/>
                      <a:gd name="connsiteY3" fmla="*/ 82490 h 4051375"/>
                      <a:gd name="connsiteX4" fmla="*/ 6643992 w 7743217"/>
                      <a:gd name="connsiteY4" fmla="*/ 500779 h 4051375"/>
                      <a:gd name="connsiteX5" fmla="*/ 7743217 w 7743217"/>
                      <a:gd name="connsiteY5" fmla="*/ 4051375 h 4051375"/>
                      <a:gd name="connsiteX6" fmla="*/ 7743217 w 7743217"/>
                      <a:gd name="connsiteY6" fmla="*/ 4051375 h 4051375"/>
                      <a:gd name="connsiteX7" fmla="*/ 7743217 w 7743217"/>
                      <a:gd name="connsiteY7" fmla="*/ 4051375 h 4051375"/>
                      <a:gd name="connsiteX8" fmla="*/ 7743217 w 7743217"/>
                      <a:gd name="connsiteY8" fmla="*/ 4051375 h 4051375"/>
                      <a:gd name="connsiteX0" fmla="*/ 0 w 7743217"/>
                      <a:gd name="connsiteY0" fmla="*/ 3496898 h 4051375"/>
                      <a:gd name="connsiteX1" fmla="*/ 1206230 w 7743217"/>
                      <a:gd name="connsiteY1" fmla="*/ 3389894 h 4051375"/>
                      <a:gd name="connsiteX2" fmla="*/ 3385226 w 7743217"/>
                      <a:gd name="connsiteY2" fmla="*/ 1045528 h 4051375"/>
                      <a:gd name="connsiteX3" fmla="*/ 5019473 w 7743217"/>
                      <a:gd name="connsiteY3" fmla="*/ 82490 h 4051375"/>
                      <a:gd name="connsiteX4" fmla="*/ 6643992 w 7743217"/>
                      <a:gd name="connsiteY4" fmla="*/ 500779 h 4051375"/>
                      <a:gd name="connsiteX5" fmla="*/ 7743217 w 7743217"/>
                      <a:gd name="connsiteY5" fmla="*/ 4051375 h 4051375"/>
                      <a:gd name="connsiteX6" fmla="*/ 7743217 w 7743217"/>
                      <a:gd name="connsiteY6" fmla="*/ 4051375 h 4051375"/>
                      <a:gd name="connsiteX7" fmla="*/ 7743217 w 7743217"/>
                      <a:gd name="connsiteY7" fmla="*/ 4051375 h 4051375"/>
                      <a:gd name="connsiteX8" fmla="*/ 7743217 w 7743217"/>
                      <a:gd name="connsiteY8" fmla="*/ 4051375 h 4051375"/>
                      <a:gd name="connsiteX0" fmla="*/ 0 w 7743217"/>
                      <a:gd name="connsiteY0" fmla="*/ 3496898 h 4051375"/>
                      <a:gd name="connsiteX1" fmla="*/ 1206230 w 7743217"/>
                      <a:gd name="connsiteY1" fmla="*/ 3389894 h 4051375"/>
                      <a:gd name="connsiteX2" fmla="*/ 3385226 w 7743217"/>
                      <a:gd name="connsiteY2" fmla="*/ 1045528 h 4051375"/>
                      <a:gd name="connsiteX3" fmla="*/ 5019473 w 7743217"/>
                      <a:gd name="connsiteY3" fmla="*/ 82490 h 4051375"/>
                      <a:gd name="connsiteX4" fmla="*/ 6643992 w 7743217"/>
                      <a:gd name="connsiteY4" fmla="*/ 500779 h 4051375"/>
                      <a:gd name="connsiteX5" fmla="*/ 7743217 w 7743217"/>
                      <a:gd name="connsiteY5" fmla="*/ 4051375 h 4051375"/>
                      <a:gd name="connsiteX6" fmla="*/ 7743217 w 7743217"/>
                      <a:gd name="connsiteY6" fmla="*/ 4051375 h 4051375"/>
                      <a:gd name="connsiteX7" fmla="*/ 7743217 w 7743217"/>
                      <a:gd name="connsiteY7" fmla="*/ 4051375 h 4051375"/>
                      <a:gd name="connsiteX8" fmla="*/ 7743217 w 7743217"/>
                      <a:gd name="connsiteY8" fmla="*/ 4051375 h 4051375"/>
                      <a:gd name="connsiteX0" fmla="*/ 0 w 7743217"/>
                      <a:gd name="connsiteY0" fmla="*/ 3470452 h 4024929"/>
                      <a:gd name="connsiteX1" fmla="*/ 1206230 w 7743217"/>
                      <a:gd name="connsiteY1" fmla="*/ 3363448 h 4024929"/>
                      <a:gd name="connsiteX2" fmla="*/ 3560324 w 7743217"/>
                      <a:gd name="connsiteY2" fmla="*/ 649431 h 4024929"/>
                      <a:gd name="connsiteX3" fmla="*/ 5019473 w 7743217"/>
                      <a:gd name="connsiteY3" fmla="*/ 56044 h 4024929"/>
                      <a:gd name="connsiteX4" fmla="*/ 6643992 w 7743217"/>
                      <a:gd name="connsiteY4" fmla="*/ 474333 h 4024929"/>
                      <a:gd name="connsiteX5" fmla="*/ 7743217 w 7743217"/>
                      <a:gd name="connsiteY5" fmla="*/ 4024929 h 4024929"/>
                      <a:gd name="connsiteX6" fmla="*/ 7743217 w 7743217"/>
                      <a:gd name="connsiteY6" fmla="*/ 4024929 h 4024929"/>
                      <a:gd name="connsiteX7" fmla="*/ 7743217 w 7743217"/>
                      <a:gd name="connsiteY7" fmla="*/ 4024929 h 4024929"/>
                      <a:gd name="connsiteX8" fmla="*/ 7743217 w 7743217"/>
                      <a:gd name="connsiteY8" fmla="*/ 4024929 h 4024929"/>
                      <a:gd name="connsiteX0" fmla="*/ 0 w 7743217"/>
                      <a:gd name="connsiteY0" fmla="*/ 3466313 h 4020790"/>
                      <a:gd name="connsiteX1" fmla="*/ 1206230 w 7743217"/>
                      <a:gd name="connsiteY1" fmla="*/ 3359309 h 4020790"/>
                      <a:gd name="connsiteX2" fmla="*/ 3560324 w 7743217"/>
                      <a:gd name="connsiteY2" fmla="*/ 645292 h 4020790"/>
                      <a:gd name="connsiteX3" fmla="*/ 5019473 w 7743217"/>
                      <a:gd name="connsiteY3" fmla="*/ 51905 h 4020790"/>
                      <a:gd name="connsiteX4" fmla="*/ 6643992 w 7743217"/>
                      <a:gd name="connsiteY4" fmla="*/ 470194 h 4020790"/>
                      <a:gd name="connsiteX5" fmla="*/ 7743217 w 7743217"/>
                      <a:gd name="connsiteY5" fmla="*/ 4020790 h 4020790"/>
                      <a:gd name="connsiteX6" fmla="*/ 7743217 w 7743217"/>
                      <a:gd name="connsiteY6" fmla="*/ 4020790 h 4020790"/>
                      <a:gd name="connsiteX7" fmla="*/ 7743217 w 7743217"/>
                      <a:gd name="connsiteY7" fmla="*/ 4020790 h 4020790"/>
                      <a:gd name="connsiteX8" fmla="*/ 7743217 w 7743217"/>
                      <a:gd name="connsiteY8" fmla="*/ 4020790 h 4020790"/>
                      <a:gd name="connsiteX0" fmla="*/ 0 w 7743217"/>
                      <a:gd name="connsiteY0" fmla="*/ 3757777 h 4312254"/>
                      <a:gd name="connsiteX1" fmla="*/ 1206230 w 7743217"/>
                      <a:gd name="connsiteY1" fmla="*/ 3650773 h 4312254"/>
                      <a:gd name="connsiteX2" fmla="*/ 3560324 w 7743217"/>
                      <a:gd name="connsiteY2" fmla="*/ 936756 h 4312254"/>
                      <a:gd name="connsiteX3" fmla="*/ 4990290 w 7743217"/>
                      <a:gd name="connsiteY3" fmla="*/ 2901 h 4312254"/>
                      <a:gd name="connsiteX4" fmla="*/ 6643992 w 7743217"/>
                      <a:gd name="connsiteY4" fmla="*/ 761658 h 4312254"/>
                      <a:gd name="connsiteX5" fmla="*/ 7743217 w 7743217"/>
                      <a:gd name="connsiteY5" fmla="*/ 4312254 h 4312254"/>
                      <a:gd name="connsiteX6" fmla="*/ 7743217 w 7743217"/>
                      <a:gd name="connsiteY6" fmla="*/ 4312254 h 4312254"/>
                      <a:gd name="connsiteX7" fmla="*/ 7743217 w 7743217"/>
                      <a:gd name="connsiteY7" fmla="*/ 4312254 h 4312254"/>
                      <a:gd name="connsiteX8" fmla="*/ 7743217 w 7743217"/>
                      <a:gd name="connsiteY8" fmla="*/ 4312254 h 4312254"/>
                      <a:gd name="connsiteX0" fmla="*/ 0 w 7743217"/>
                      <a:gd name="connsiteY0" fmla="*/ 3755142 h 4309619"/>
                      <a:gd name="connsiteX1" fmla="*/ 1206230 w 7743217"/>
                      <a:gd name="connsiteY1" fmla="*/ 3648138 h 4309619"/>
                      <a:gd name="connsiteX2" fmla="*/ 3560324 w 7743217"/>
                      <a:gd name="connsiteY2" fmla="*/ 934121 h 4309619"/>
                      <a:gd name="connsiteX3" fmla="*/ 4990290 w 7743217"/>
                      <a:gd name="connsiteY3" fmla="*/ 266 h 4309619"/>
                      <a:gd name="connsiteX4" fmla="*/ 6439711 w 7743217"/>
                      <a:gd name="connsiteY4" fmla="*/ 885483 h 4309619"/>
                      <a:gd name="connsiteX5" fmla="*/ 7743217 w 7743217"/>
                      <a:gd name="connsiteY5" fmla="*/ 4309619 h 4309619"/>
                      <a:gd name="connsiteX6" fmla="*/ 7743217 w 7743217"/>
                      <a:gd name="connsiteY6" fmla="*/ 4309619 h 4309619"/>
                      <a:gd name="connsiteX7" fmla="*/ 7743217 w 7743217"/>
                      <a:gd name="connsiteY7" fmla="*/ 4309619 h 4309619"/>
                      <a:gd name="connsiteX8" fmla="*/ 7743217 w 7743217"/>
                      <a:gd name="connsiteY8" fmla="*/ 4309619 h 4309619"/>
                      <a:gd name="connsiteX0" fmla="*/ 0 w 7519481"/>
                      <a:gd name="connsiteY0" fmla="*/ 4017789 h 4309619"/>
                      <a:gd name="connsiteX1" fmla="*/ 982494 w 7519481"/>
                      <a:gd name="connsiteY1" fmla="*/ 3648138 h 4309619"/>
                      <a:gd name="connsiteX2" fmla="*/ 3336588 w 7519481"/>
                      <a:gd name="connsiteY2" fmla="*/ 934121 h 4309619"/>
                      <a:gd name="connsiteX3" fmla="*/ 4766554 w 7519481"/>
                      <a:gd name="connsiteY3" fmla="*/ 266 h 4309619"/>
                      <a:gd name="connsiteX4" fmla="*/ 6215975 w 7519481"/>
                      <a:gd name="connsiteY4" fmla="*/ 885483 h 4309619"/>
                      <a:gd name="connsiteX5" fmla="*/ 7519481 w 7519481"/>
                      <a:gd name="connsiteY5" fmla="*/ 4309619 h 4309619"/>
                      <a:gd name="connsiteX6" fmla="*/ 7519481 w 7519481"/>
                      <a:gd name="connsiteY6" fmla="*/ 4309619 h 4309619"/>
                      <a:gd name="connsiteX7" fmla="*/ 7519481 w 7519481"/>
                      <a:gd name="connsiteY7" fmla="*/ 4309619 h 4309619"/>
                      <a:gd name="connsiteX8" fmla="*/ 7519481 w 7519481"/>
                      <a:gd name="connsiteY8" fmla="*/ 4309619 h 4309619"/>
                      <a:gd name="connsiteX0" fmla="*/ 0 w 7519481"/>
                      <a:gd name="connsiteY0" fmla="*/ 4017789 h 4309619"/>
                      <a:gd name="connsiteX1" fmla="*/ 982494 w 7519481"/>
                      <a:gd name="connsiteY1" fmla="*/ 3648138 h 4309619"/>
                      <a:gd name="connsiteX2" fmla="*/ 3336588 w 7519481"/>
                      <a:gd name="connsiteY2" fmla="*/ 934121 h 4309619"/>
                      <a:gd name="connsiteX3" fmla="*/ 4766554 w 7519481"/>
                      <a:gd name="connsiteY3" fmla="*/ 266 h 4309619"/>
                      <a:gd name="connsiteX4" fmla="*/ 6215975 w 7519481"/>
                      <a:gd name="connsiteY4" fmla="*/ 885483 h 4309619"/>
                      <a:gd name="connsiteX5" fmla="*/ 7519481 w 7519481"/>
                      <a:gd name="connsiteY5" fmla="*/ 4309619 h 4309619"/>
                      <a:gd name="connsiteX6" fmla="*/ 7519481 w 7519481"/>
                      <a:gd name="connsiteY6" fmla="*/ 4309619 h 4309619"/>
                      <a:gd name="connsiteX7" fmla="*/ 7519481 w 7519481"/>
                      <a:gd name="connsiteY7" fmla="*/ 4309619 h 4309619"/>
                      <a:gd name="connsiteX8" fmla="*/ 7519481 w 7519481"/>
                      <a:gd name="connsiteY8" fmla="*/ 4309619 h 4309619"/>
                      <a:gd name="connsiteX0" fmla="*/ 0 w 7519481"/>
                      <a:gd name="connsiteY0" fmla="*/ 4017789 h 4309619"/>
                      <a:gd name="connsiteX1" fmla="*/ 1391056 w 7519481"/>
                      <a:gd name="connsiteY1" fmla="*/ 3171482 h 4309619"/>
                      <a:gd name="connsiteX2" fmla="*/ 3336588 w 7519481"/>
                      <a:gd name="connsiteY2" fmla="*/ 934121 h 4309619"/>
                      <a:gd name="connsiteX3" fmla="*/ 4766554 w 7519481"/>
                      <a:gd name="connsiteY3" fmla="*/ 266 h 4309619"/>
                      <a:gd name="connsiteX4" fmla="*/ 6215975 w 7519481"/>
                      <a:gd name="connsiteY4" fmla="*/ 885483 h 4309619"/>
                      <a:gd name="connsiteX5" fmla="*/ 7519481 w 7519481"/>
                      <a:gd name="connsiteY5" fmla="*/ 4309619 h 4309619"/>
                      <a:gd name="connsiteX6" fmla="*/ 7519481 w 7519481"/>
                      <a:gd name="connsiteY6" fmla="*/ 4309619 h 4309619"/>
                      <a:gd name="connsiteX7" fmla="*/ 7519481 w 7519481"/>
                      <a:gd name="connsiteY7" fmla="*/ 4309619 h 4309619"/>
                      <a:gd name="connsiteX8" fmla="*/ 7519481 w 7519481"/>
                      <a:gd name="connsiteY8" fmla="*/ 4309619 h 4309619"/>
                      <a:gd name="connsiteX0" fmla="*/ 0 w 7519481"/>
                      <a:gd name="connsiteY0" fmla="*/ 4017789 h 4309619"/>
                      <a:gd name="connsiteX1" fmla="*/ 1391056 w 7519481"/>
                      <a:gd name="connsiteY1" fmla="*/ 3171482 h 4309619"/>
                      <a:gd name="connsiteX2" fmla="*/ 3336588 w 7519481"/>
                      <a:gd name="connsiteY2" fmla="*/ 934121 h 4309619"/>
                      <a:gd name="connsiteX3" fmla="*/ 4766554 w 7519481"/>
                      <a:gd name="connsiteY3" fmla="*/ 266 h 4309619"/>
                      <a:gd name="connsiteX4" fmla="*/ 6215975 w 7519481"/>
                      <a:gd name="connsiteY4" fmla="*/ 885483 h 4309619"/>
                      <a:gd name="connsiteX5" fmla="*/ 7519481 w 7519481"/>
                      <a:gd name="connsiteY5" fmla="*/ 4309619 h 4309619"/>
                      <a:gd name="connsiteX6" fmla="*/ 7519481 w 7519481"/>
                      <a:gd name="connsiteY6" fmla="*/ 4309619 h 4309619"/>
                      <a:gd name="connsiteX7" fmla="*/ 7519481 w 7519481"/>
                      <a:gd name="connsiteY7" fmla="*/ 4309619 h 4309619"/>
                      <a:gd name="connsiteX8" fmla="*/ 7519481 w 7519481"/>
                      <a:gd name="connsiteY8" fmla="*/ 4309619 h 4309619"/>
                      <a:gd name="connsiteX0" fmla="*/ 0 w 7519481"/>
                      <a:gd name="connsiteY0" fmla="*/ 4017789 h 4309619"/>
                      <a:gd name="connsiteX1" fmla="*/ 1653703 w 7519481"/>
                      <a:gd name="connsiteY1" fmla="*/ 3190937 h 4309619"/>
                      <a:gd name="connsiteX2" fmla="*/ 3336588 w 7519481"/>
                      <a:gd name="connsiteY2" fmla="*/ 934121 h 4309619"/>
                      <a:gd name="connsiteX3" fmla="*/ 4766554 w 7519481"/>
                      <a:gd name="connsiteY3" fmla="*/ 266 h 4309619"/>
                      <a:gd name="connsiteX4" fmla="*/ 6215975 w 7519481"/>
                      <a:gd name="connsiteY4" fmla="*/ 885483 h 4309619"/>
                      <a:gd name="connsiteX5" fmla="*/ 7519481 w 7519481"/>
                      <a:gd name="connsiteY5" fmla="*/ 4309619 h 4309619"/>
                      <a:gd name="connsiteX6" fmla="*/ 7519481 w 7519481"/>
                      <a:gd name="connsiteY6" fmla="*/ 4309619 h 4309619"/>
                      <a:gd name="connsiteX7" fmla="*/ 7519481 w 7519481"/>
                      <a:gd name="connsiteY7" fmla="*/ 4309619 h 4309619"/>
                      <a:gd name="connsiteX8" fmla="*/ 7519481 w 7519481"/>
                      <a:gd name="connsiteY8" fmla="*/ 4309619 h 4309619"/>
                      <a:gd name="connsiteX0" fmla="*/ 0 w 7519481"/>
                      <a:gd name="connsiteY0" fmla="*/ 4017789 h 4309619"/>
                      <a:gd name="connsiteX1" fmla="*/ 1653703 w 7519481"/>
                      <a:gd name="connsiteY1" fmla="*/ 3190937 h 4309619"/>
                      <a:gd name="connsiteX2" fmla="*/ 3900792 w 7519481"/>
                      <a:gd name="connsiteY2" fmla="*/ 934121 h 4309619"/>
                      <a:gd name="connsiteX3" fmla="*/ 4766554 w 7519481"/>
                      <a:gd name="connsiteY3" fmla="*/ 266 h 4309619"/>
                      <a:gd name="connsiteX4" fmla="*/ 6215975 w 7519481"/>
                      <a:gd name="connsiteY4" fmla="*/ 885483 h 4309619"/>
                      <a:gd name="connsiteX5" fmla="*/ 7519481 w 7519481"/>
                      <a:gd name="connsiteY5" fmla="*/ 4309619 h 4309619"/>
                      <a:gd name="connsiteX6" fmla="*/ 7519481 w 7519481"/>
                      <a:gd name="connsiteY6" fmla="*/ 4309619 h 4309619"/>
                      <a:gd name="connsiteX7" fmla="*/ 7519481 w 7519481"/>
                      <a:gd name="connsiteY7" fmla="*/ 4309619 h 4309619"/>
                      <a:gd name="connsiteX8" fmla="*/ 7519481 w 7519481"/>
                      <a:gd name="connsiteY8" fmla="*/ 4309619 h 4309619"/>
                      <a:gd name="connsiteX0" fmla="*/ 0 w 7519481"/>
                      <a:gd name="connsiteY0" fmla="*/ 4017523 h 4309353"/>
                      <a:gd name="connsiteX1" fmla="*/ 1653703 w 7519481"/>
                      <a:gd name="connsiteY1" fmla="*/ 3190671 h 4309353"/>
                      <a:gd name="connsiteX2" fmla="*/ 3560324 w 7519481"/>
                      <a:gd name="connsiteY2" fmla="*/ 885217 h 4309353"/>
                      <a:gd name="connsiteX3" fmla="*/ 4766554 w 7519481"/>
                      <a:gd name="connsiteY3" fmla="*/ 0 h 4309353"/>
                      <a:gd name="connsiteX4" fmla="*/ 6215975 w 7519481"/>
                      <a:gd name="connsiteY4" fmla="*/ 885217 h 4309353"/>
                      <a:gd name="connsiteX5" fmla="*/ 7519481 w 7519481"/>
                      <a:gd name="connsiteY5" fmla="*/ 4309353 h 4309353"/>
                      <a:gd name="connsiteX6" fmla="*/ 7519481 w 7519481"/>
                      <a:gd name="connsiteY6" fmla="*/ 4309353 h 4309353"/>
                      <a:gd name="connsiteX7" fmla="*/ 7519481 w 7519481"/>
                      <a:gd name="connsiteY7" fmla="*/ 4309353 h 4309353"/>
                      <a:gd name="connsiteX8" fmla="*/ 7519481 w 7519481"/>
                      <a:gd name="connsiteY8" fmla="*/ 4309353 h 4309353"/>
                      <a:gd name="connsiteX0" fmla="*/ 0 w 7519481"/>
                      <a:gd name="connsiteY0" fmla="*/ 3510658 h 3802488"/>
                      <a:gd name="connsiteX1" fmla="*/ 1653703 w 7519481"/>
                      <a:gd name="connsiteY1" fmla="*/ 2683806 h 3802488"/>
                      <a:gd name="connsiteX2" fmla="*/ 3560324 w 7519481"/>
                      <a:gd name="connsiteY2" fmla="*/ 378352 h 3802488"/>
                      <a:gd name="connsiteX3" fmla="*/ 4970835 w 7519481"/>
                      <a:gd name="connsiteY3" fmla="*/ 86522 h 3802488"/>
                      <a:gd name="connsiteX4" fmla="*/ 6215975 w 7519481"/>
                      <a:gd name="connsiteY4" fmla="*/ 378352 h 3802488"/>
                      <a:gd name="connsiteX5" fmla="*/ 7519481 w 7519481"/>
                      <a:gd name="connsiteY5" fmla="*/ 3802488 h 3802488"/>
                      <a:gd name="connsiteX6" fmla="*/ 7519481 w 7519481"/>
                      <a:gd name="connsiteY6" fmla="*/ 3802488 h 3802488"/>
                      <a:gd name="connsiteX7" fmla="*/ 7519481 w 7519481"/>
                      <a:gd name="connsiteY7" fmla="*/ 3802488 h 3802488"/>
                      <a:gd name="connsiteX8" fmla="*/ 7519481 w 7519481"/>
                      <a:gd name="connsiteY8" fmla="*/ 3802488 h 3802488"/>
                      <a:gd name="connsiteX0" fmla="*/ 0 w 7519481"/>
                      <a:gd name="connsiteY0" fmla="*/ 3534285 h 3826115"/>
                      <a:gd name="connsiteX1" fmla="*/ 1653703 w 7519481"/>
                      <a:gd name="connsiteY1" fmla="*/ 2707433 h 3826115"/>
                      <a:gd name="connsiteX2" fmla="*/ 3715966 w 7519481"/>
                      <a:gd name="connsiteY2" fmla="*/ 781358 h 3826115"/>
                      <a:gd name="connsiteX3" fmla="*/ 4970835 w 7519481"/>
                      <a:gd name="connsiteY3" fmla="*/ 110149 h 3826115"/>
                      <a:gd name="connsiteX4" fmla="*/ 6215975 w 7519481"/>
                      <a:gd name="connsiteY4" fmla="*/ 401979 h 3826115"/>
                      <a:gd name="connsiteX5" fmla="*/ 7519481 w 7519481"/>
                      <a:gd name="connsiteY5" fmla="*/ 3826115 h 3826115"/>
                      <a:gd name="connsiteX6" fmla="*/ 7519481 w 7519481"/>
                      <a:gd name="connsiteY6" fmla="*/ 3826115 h 3826115"/>
                      <a:gd name="connsiteX7" fmla="*/ 7519481 w 7519481"/>
                      <a:gd name="connsiteY7" fmla="*/ 3826115 h 3826115"/>
                      <a:gd name="connsiteX8" fmla="*/ 7519481 w 7519481"/>
                      <a:gd name="connsiteY8" fmla="*/ 3826115 h 3826115"/>
                      <a:gd name="connsiteX0" fmla="*/ 0 w 7519481"/>
                      <a:gd name="connsiteY0" fmla="*/ 3534285 h 3826115"/>
                      <a:gd name="connsiteX1" fmla="*/ 1887167 w 7519481"/>
                      <a:gd name="connsiteY1" fmla="*/ 2950624 h 3826115"/>
                      <a:gd name="connsiteX2" fmla="*/ 3715966 w 7519481"/>
                      <a:gd name="connsiteY2" fmla="*/ 781358 h 3826115"/>
                      <a:gd name="connsiteX3" fmla="*/ 4970835 w 7519481"/>
                      <a:gd name="connsiteY3" fmla="*/ 110149 h 3826115"/>
                      <a:gd name="connsiteX4" fmla="*/ 6215975 w 7519481"/>
                      <a:gd name="connsiteY4" fmla="*/ 401979 h 3826115"/>
                      <a:gd name="connsiteX5" fmla="*/ 7519481 w 7519481"/>
                      <a:gd name="connsiteY5" fmla="*/ 3826115 h 3826115"/>
                      <a:gd name="connsiteX6" fmla="*/ 7519481 w 7519481"/>
                      <a:gd name="connsiteY6" fmla="*/ 3826115 h 3826115"/>
                      <a:gd name="connsiteX7" fmla="*/ 7519481 w 7519481"/>
                      <a:gd name="connsiteY7" fmla="*/ 3826115 h 3826115"/>
                      <a:gd name="connsiteX8" fmla="*/ 7519481 w 7519481"/>
                      <a:gd name="connsiteY8" fmla="*/ 3826115 h 3826115"/>
                      <a:gd name="connsiteX0" fmla="*/ 0 w 7519481"/>
                      <a:gd name="connsiteY0" fmla="*/ 3431237 h 3723067"/>
                      <a:gd name="connsiteX1" fmla="*/ 1887167 w 7519481"/>
                      <a:gd name="connsiteY1" fmla="*/ 2847576 h 3723067"/>
                      <a:gd name="connsiteX2" fmla="*/ 3715966 w 7519481"/>
                      <a:gd name="connsiteY2" fmla="*/ 678310 h 3723067"/>
                      <a:gd name="connsiteX3" fmla="*/ 4970835 w 7519481"/>
                      <a:gd name="connsiteY3" fmla="*/ 7101 h 3723067"/>
                      <a:gd name="connsiteX4" fmla="*/ 6673175 w 7519481"/>
                      <a:gd name="connsiteY4" fmla="*/ 999322 h 3723067"/>
                      <a:gd name="connsiteX5" fmla="*/ 7519481 w 7519481"/>
                      <a:gd name="connsiteY5" fmla="*/ 3723067 h 3723067"/>
                      <a:gd name="connsiteX6" fmla="*/ 7519481 w 7519481"/>
                      <a:gd name="connsiteY6" fmla="*/ 3723067 h 3723067"/>
                      <a:gd name="connsiteX7" fmla="*/ 7519481 w 7519481"/>
                      <a:gd name="connsiteY7" fmla="*/ 3723067 h 3723067"/>
                      <a:gd name="connsiteX8" fmla="*/ 7519481 w 7519481"/>
                      <a:gd name="connsiteY8" fmla="*/ 3723067 h 3723067"/>
                      <a:gd name="connsiteX0" fmla="*/ 0 w 7519481"/>
                      <a:gd name="connsiteY0" fmla="*/ 3198541 h 3490371"/>
                      <a:gd name="connsiteX1" fmla="*/ 1887167 w 7519481"/>
                      <a:gd name="connsiteY1" fmla="*/ 2614880 h 3490371"/>
                      <a:gd name="connsiteX2" fmla="*/ 3715966 w 7519481"/>
                      <a:gd name="connsiteY2" fmla="*/ 445614 h 3490371"/>
                      <a:gd name="connsiteX3" fmla="*/ 5116750 w 7519481"/>
                      <a:gd name="connsiteY3" fmla="*/ 17597 h 3490371"/>
                      <a:gd name="connsiteX4" fmla="*/ 6673175 w 7519481"/>
                      <a:gd name="connsiteY4" fmla="*/ 766626 h 3490371"/>
                      <a:gd name="connsiteX5" fmla="*/ 7519481 w 7519481"/>
                      <a:gd name="connsiteY5" fmla="*/ 3490371 h 3490371"/>
                      <a:gd name="connsiteX6" fmla="*/ 7519481 w 7519481"/>
                      <a:gd name="connsiteY6" fmla="*/ 3490371 h 3490371"/>
                      <a:gd name="connsiteX7" fmla="*/ 7519481 w 7519481"/>
                      <a:gd name="connsiteY7" fmla="*/ 3490371 h 3490371"/>
                      <a:gd name="connsiteX8" fmla="*/ 7519481 w 7519481"/>
                      <a:gd name="connsiteY8" fmla="*/ 3490371 h 3490371"/>
                      <a:gd name="connsiteX0" fmla="*/ 0 w 7607030"/>
                      <a:gd name="connsiteY0" fmla="*/ 3198541 h 3490371"/>
                      <a:gd name="connsiteX1" fmla="*/ 1887167 w 7607030"/>
                      <a:gd name="connsiteY1" fmla="*/ 2614880 h 3490371"/>
                      <a:gd name="connsiteX2" fmla="*/ 3715966 w 7607030"/>
                      <a:gd name="connsiteY2" fmla="*/ 445614 h 3490371"/>
                      <a:gd name="connsiteX3" fmla="*/ 5116750 w 7607030"/>
                      <a:gd name="connsiteY3" fmla="*/ 17597 h 3490371"/>
                      <a:gd name="connsiteX4" fmla="*/ 6673175 w 7607030"/>
                      <a:gd name="connsiteY4" fmla="*/ 766626 h 3490371"/>
                      <a:gd name="connsiteX5" fmla="*/ 7519481 w 7607030"/>
                      <a:gd name="connsiteY5" fmla="*/ 3490371 h 3490371"/>
                      <a:gd name="connsiteX6" fmla="*/ 7519481 w 7607030"/>
                      <a:gd name="connsiteY6" fmla="*/ 3490371 h 3490371"/>
                      <a:gd name="connsiteX7" fmla="*/ 7519481 w 7607030"/>
                      <a:gd name="connsiteY7" fmla="*/ 3490371 h 3490371"/>
                      <a:gd name="connsiteX8" fmla="*/ 7607030 w 7607030"/>
                      <a:gd name="connsiteY8" fmla="*/ 3480643 h 3490371"/>
                      <a:gd name="connsiteX0" fmla="*/ 0 w 7538937"/>
                      <a:gd name="connsiteY0" fmla="*/ 3198541 h 3490371"/>
                      <a:gd name="connsiteX1" fmla="*/ 1887167 w 7538937"/>
                      <a:gd name="connsiteY1" fmla="*/ 2614880 h 3490371"/>
                      <a:gd name="connsiteX2" fmla="*/ 3715966 w 7538937"/>
                      <a:gd name="connsiteY2" fmla="*/ 445614 h 3490371"/>
                      <a:gd name="connsiteX3" fmla="*/ 5116750 w 7538937"/>
                      <a:gd name="connsiteY3" fmla="*/ 17597 h 3490371"/>
                      <a:gd name="connsiteX4" fmla="*/ 6673175 w 7538937"/>
                      <a:gd name="connsiteY4" fmla="*/ 766626 h 3490371"/>
                      <a:gd name="connsiteX5" fmla="*/ 7519481 w 7538937"/>
                      <a:gd name="connsiteY5" fmla="*/ 3490371 h 3490371"/>
                      <a:gd name="connsiteX6" fmla="*/ 7519481 w 7538937"/>
                      <a:gd name="connsiteY6" fmla="*/ 3490371 h 3490371"/>
                      <a:gd name="connsiteX7" fmla="*/ 7519481 w 7538937"/>
                      <a:gd name="connsiteY7" fmla="*/ 3490371 h 3490371"/>
                      <a:gd name="connsiteX8" fmla="*/ 7538937 w 7538937"/>
                      <a:gd name="connsiteY8" fmla="*/ 2653792 h 3490371"/>
                      <a:gd name="connsiteX0" fmla="*/ 0 w 7636213"/>
                      <a:gd name="connsiteY0" fmla="*/ 3198541 h 3490371"/>
                      <a:gd name="connsiteX1" fmla="*/ 1887167 w 7636213"/>
                      <a:gd name="connsiteY1" fmla="*/ 2614880 h 3490371"/>
                      <a:gd name="connsiteX2" fmla="*/ 3715966 w 7636213"/>
                      <a:gd name="connsiteY2" fmla="*/ 445614 h 3490371"/>
                      <a:gd name="connsiteX3" fmla="*/ 5116750 w 7636213"/>
                      <a:gd name="connsiteY3" fmla="*/ 17597 h 3490371"/>
                      <a:gd name="connsiteX4" fmla="*/ 6673175 w 7636213"/>
                      <a:gd name="connsiteY4" fmla="*/ 766626 h 3490371"/>
                      <a:gd name="connsiteX5" fmla="*/ 7519481 w 7636213"/>
                      <a:gd name="connsiteY5" fmla="*/ 3490371 h 3490371"/>
                      <a:gd name="connsiteX6" fmla="*/ 7519481 w 7636213"/>
                      <a:gd name="connsiteY6" fmla="*/ 3490371 h 3490371"/>
                      <a:gd name="connsiteX7" fmla="*/ 7636213 w 7636213"/>
                      <a:gd name="connsiteY7" fmla="*/ 3490371 h 3490371"/>
                      <a:gd name="connsiteX8" fmla="*/ 7538937 w 7636213"/>
                      <a:gd name="connsiteY8" fmla="*/ 2653792 h 3490371"/>
                      <a:gd name="connsiteX0" fmla="*/ 0 w 8540886"/>
                      <a:gd name="connsiteY0" fmla="*/ 3198541 h 3517031"/>
                      <a:gd name="connsiteX1" fmla="*/ 1887167 w 8540886"/>
                      <a:gd name="connsiteY1" fmla="*/ 2614880 h 3517031"/>
                      <a:gd name="connsiteX2" fmla="*/ 3715966 w 8540886"/>
                      <a:gd name="connsiteY2" fmla="*/ 445614 h 3517031"/>
                      <a:gd name="connsiteX3" fmla="*/ 5116750 w 8540886"/>
                      <a:gd name="connsiteY3" fmla="*/ 17597 h 3517031"/>
                      <a:gd name="connsiteX4" fmla="*/ 6673175 w 8540886"/>
                      <a:gd name="connsiteY4" fmla="*/ 766626 h 3517031"/>
                      <a:gd name="connsiteX5" fmla="*/ 7519481 w 8540886"/>
                      <a:gd name="connsiteY5" fmla="*/ 3490371 h 3517031"/>
                      <a:gd name="connsiteX6" fmla="*/ 7519481 w 8540886"/>
                      <a:gd name="connsiteY6" fmla="*/ 3490371 h 3517031"/>
                      <a:gd name="connsiteX7" fmla="*/ 7636213 w 8540886"/>
                      <a:gd name="connsiteY7" fmla="*/ 3490371 h 3517031"/>
                      <a:gd name="connsiteX8" fmla="*/ 8540886 w 8540886"/>
                      <a:gd name="connsiteY8" fmla="*/ 3130447 h 3517031"/>
                      <a:gd name="connsiteX0" fmla="*/ 0 w 7636213"/>
                      <a:gd name="connsiteY0" fmla="*/ 3198541 h 3517031"/>
                      <a:gd name="connsiteX1" fmla="*/ 1887167 w 7636213"/>
                      <a:gd name="connsiteY1" fmla="*/ 2614880 h 3517031"/>
                      <a:gd name="connsiteX2" fmla="*/ 3715966 w 7636213"/>
                      <a:gd name="connsiteY2" fmla="*/ 445614 h 3517031"/>
                      <a:gd name="connsiteX3" fmla="*/ 5116750 w 7636213"/>
                      <a:gd name="connsiteY3" fmla="*/ 17597 h 3517031"/>
                      <a:gd name="connsiteX4" fmla="*/ 6673175 w 7636213"/>
                      <a:gd name="connsiteY4" fmla="*/ 766626 h 3517031"/>
                      <a:gd name="connsiteX5" fmla="*/ 7519481 w 7636213"/>
                      <a:gd name="connsiteY5" fmla="*/ 3490371 h 3517031"/>
                      <a:gd name="connsiteX6" fmla="*/ 7519481 w 7636213"/>
                      <a:gd name="connsiteY6" fmla="*/ 3490371 h 3517031"/>
                      <a:gd name="connsiteX7" fmla="*/ 7636213 w 7636213"/>
                      <a:gd name="connsiteY7" fmla="*/ 3490371 h 3517031"/>
                      <a:gd name="connsiteX0" fmla="*/ 0 w 7519481"/>
                      <a:gd name="connsiteY0" fmla="*/ 3198541 h 3490371"/>
                      <a:gd name="connsiteX1" fmla="*/ 1887167 w 7519481"/>
                      <a:gd name="connsiteY1" fmla="*/ 2614880 h 3490371"/>
                      <a:gd name="connsiteX2" fmla="*/ 3715966 w 7519481"/>
                      <a:gd name="connsiteY2" fmla="*/ 445614 h 3490371"/>
                      <a:gd name="connsiteX3" fmla="*/ 5116750 w 7519481"/>
                      <a:gd name="connsiteY3" fmla="*/ 17597 h 3490371"/>
                      <a:gd name="connsiteX4" fmla="*/ 6673175 w 7519481"/>
                      <a:gd name="connsiteY4" fmla="*/ 766626 h 3490371"/>
                      <a:gd name="connsiteX5" fmla="*/ 7519481 w 7519481"/>
                      <a:gd name="connsiteY5" fmla="*/ 3490371 h 3490371"/>
                      <a:gd name="connsiteX6" fmla="*/ 7519481 w 7519481"/>
                      <a:gd name="connsiteY6" fmla="*/ 3490371 h 3490371"/>
                      <a:gd name="connsiteX0" fmla="*/ 0 w 7599659"/>
                      <a:gd name="connsiteY0" fmla="*/ 3198541 h 3692130"/>
                      <a:gd name="connsiteX1" fmla="*/ 1887167 w 7599659"/>
                      <a:gd name="connsiteY1" fmla="*/ 2614880 h 3692130"/>
                      <a:gd name="connsiteX2" fmla="*/ 3715966 w 7599659"/>
                      <a:gd name="connsiteY2" fmla="*/ 445614 h 3692130"/>
                      <a:gd name="connsiteX3" fmla="*/ 5116750 w 7599659"/>
                      <a:gd name="connsiteY3" fmla="*/ 17597 h 3692130"/>
                      <a:gd name="connsiteX4" fmla="*/ 6673175 w 7599659"/>
                      <a:gd name="connsiteY4" fmla="*/ 766626 h 3692130"/>
                      <a:gd name="connsiteX5" fmla="*/ 7519481 w 7599659"/>
                      <a:gd name="connsiteY5" fmla="*/ 3490371 h 3692130"/>
                      <a:gd name="connsiteX6" fmla="*/ 7577847 w 7599659"/>
                      <a:gd name="connsiteY6" fmla="*/ 3490371 h 3692130"/>
                      <a:gd name="connsiteX0" fmla="*/ 0 w 7519481"/>
                      <a:gd name="connsiteY0" fmla="*/ 3198541 h 3490371"/>
                      <a:gd name="connsiteX1" fmla="*/ 1887167 w 7519481"/>
                      <a:gd name="connsiteY1" fmla="*/ 2614880 h 3490371"/>
                      <a:gd name="connsiteX2" fmla="*/ 3715966 w 7519481"/>
                      <a:gd name="connsiteY2" fmla="*/ 445614 h 3490371"/>
                      <a:gd name="connsiteX3" fmla="*/ 5116750 w 7519481"/>
                      <a:gd name="connsiteY3" fmla="*/ 17597 h 3490371"/>
                      <a:gd name="connsiteX4" fmla="*/ 6673175 w 7519481"/>
                      <a:gd name="connsiteY4" fmla="*/ 766626 h 3490371"/>
                      <a:gd name="connsiteX5" fmla="*/ 7519481 w 7519481"/>
                      <a:gd name="connsiteY5" fmla="*/ 3490371 h 3490371"/>
                      <a:gd name="connsiteX0" fmla="*/ 0 w 7723762"/>
                      <a:gd name="connsiteY0" fmla="*/ 3198541 h 3801656"/>
                      <a:gd name="connsiteX1" fmla="*/ 1887167 w 7723762"/>
                      <a:gd name="connsiteY1" fmla="*/ 2614880 h 3801656"/>
                      <a:gd name="connsiteX2" fmla="*/ 3715966 w 7723762"/>
                      <a:gd name="connsiteY2" fmla="*/ 445614 h 3801656"/>
                      <a:gd name="connsiteX3" fmla="*/ 5116750 w 7723762"/>
                      <a:gd name="connsiteY3" fmla="*/ 17597 h 3801656"/>
                      <a:gd name="connsiteX4" fmla="*/ 6673175 w 7723762"/>
                      <a:gd name="connsiteY4" fmla="*/ 766626 h 3801656"/>
                      <a:gd name="connsiteX5" fmla="*/ 7723762 w 7723762"/>
                      <a:gd name="connsiteY5" fmla="*/ 3801656 h 3801656"/>
                      <a:gd name="connsiteX0" fmla="*/ 0 w 7723762"/>
                      <a:gd name="connsiteY0" fmla="*/ 3345773 h 3948888"/>
                      <a:gd name="connsiteX1" fmla="*/ 1887167 w 7723762"/>
                      <a:gd name="connsiteY1" fmla="*/ 2762112 h 3948888"/>
                      <a:gd name="connsiteX2" fmla="*/ 3715966 w 7723762"/>
                      <a:gd name="connsiteY2" fmla="*/ 592846 h 3948888"/>
                      <a:gd name="connsiteX3" fmla="*/ 5145933 w 7723762"/>
                      <a:gd name="connsiteY3" fmla="*/ 9186 h 3948888"/>
                      <a:gd name="connsiteX4" fmla="*/ 6673175 w 7723762"/>
                      <a:gd name="connsiteY4" fmla="*/ 913858 h 3948888"/>
                      <a:gd name="connsiteX5" fmla="*/ 7723762 w 7723762"/>
                      <a:gd name="connsiteY5" fmla="*/ 3948888 h 3948888"/>
                      <a:gd name="connsiteX0" fmla="*/ 0 w 7723762"/>
                      <a:gd name="connsiteY0" fmla="*/ 3348457 h 3951572"/>
                      <a:gd name="connsiteX1" fmla="*/ 1887167 w 7723762"/>
                      <a:gd name="connsiteY1" fmla="*/ 2764796 h 3951572"/>
                      <a:gd name="connsiteX2" fmla="*/ 3715966 w 7723762"/>
                      <a:gd name="connsiteY2" fmla="*/ 595530 h 3951572"/>
                      <a:gd name="connsiteX3" fmla="*/ 5145933 w 7723762"/>
                      <a:gd name="connsiteY3" fmla="*/ 11870 h 3951572"/>
                      <a:gd name="connsiteX4" fmla="*/ 6557428 w 7723762"/>
                      <a:gd name="connsiteY4" fmla="*/ 974416 h 3951572"/>
                      <a:gd name="connsiteX5" fmla="*/ 7723762 w 7723762"/>
                      <a:gd name="connsiteY5" fmla="*/ 3951572 h 3951572"/>
                      <a:gd name="connsiteX0" fmla="*/ 0 w 7723762"/>
                      <a:gd name="connsiteY0" fmla="*/ 3336591 h 3939706"/>
                      <a:gd name="connsiteX1" fmla="*/ 1887167 w 7723762"/>
                      <a:gd name="connsiteY1" fmla="*/ 2752930 h 3939706"/>
                      <a:gd name="connsiteX2" fmla="*/ 3588644 w 7723762"/>
                      <a:gd name="connsiteY2" fmla="*/ 954054 h 3939706"/>
                      <a:gd name="connsiteX3" fmla="*/ 5145933 w 7723762"/>
                      <a:gd name="connsiteY3" fmla="*/ 4 h 3939706"/>
                      <a:gd name="connsiteX4" fmla="*/ 6557428 w 7723762"/>
                      <a:gd name="connsiteY4" fmla="*/ 962550 h 3939706"/>
                      <a:gd name="connsiteX5" fmla="*/ 7723762 w 7723762"/>
                      <a:gd name="connsiteY5" fmla="*/ 3939706 h 3939706"/>
                      <a:gd name="connsiteX0" fmla="*/ 0 w 7723762"/>
                      <a:gd name="connsiteY0" fmla="*/ 3058801 h 3661916"/>
                      <a:gd name="connsiteX1" fmla="*/ 1887167 w 7723762"/>
                      <a:gd name="connsiteY1" fmla="*/ 2475140 h 3661916"/>
                      <a:gd name="connsiteX2" fmla="*/ 3588644 w 7723762"/>
                      <a:gd name="connsiteY2" fmla="*/ 676264 h 3661916"/>
                      <a:gd name="connsiteX3" fmla="*/ 4995462 w 7723762"/>
                      <a:gd name="connsiteY3" fmla="*/ 6 h 3661916"/>
                      <a:gd name="connsiteX4" fmla="*/ 6557428 w 7723762"/>
                      <a:gd name="connsiteY4" fmla="*/ 684760 h 3661916"/>
                      <a:gd name="connsiteX5" fmla="*/ 7723762 w 7723762"/>
                      <a:gd name="connsiteY5" fmla="*/ 3661916 h 3661916"/>
                      <a:gd name="connsiteX0" fmla="*/ 0 w 7723762"/>
                      <a:gd name="connsiteY0" fmla="*/ 3060702 h 3663817"/>
                      <a:gd name="connsiteX1" fmla="*/ 1887167 w 7723762"/>
                      <a:gd name="connsiteY1" fmla="*/ 2477041 h 3663817"/>
                      <a:gd name="connsiteX2" fmla="*/ 3588644 w 7723762"/>
                      <a:gd name="connsiteY2" fmla="*/ 678165 h 3663817"/>
                      <a:gd name="connsiteX3" fmla="*/ 4995462 w 7723762"/>
                      <a:gd name="connsiteY3" fmla="*/ 1907 h 3663817"/>
                      <a:gd name="connsiteX4" fmla="*/ 6476406 w 7723762"/>
                      <a:gd name="connsiteY4" fmla="*/ 848707 h 3663817"/>
                      <a:gd name="connsiteX5" fmla="*/ 7723762 w 7723762"/>
                      <a:gd name="connsiteY5" fmla="*/ 3663817 h 366381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7723762" h="3663817">
                        <a:moveTo>
                          <a:pt x="0" y="3060702"/>
                        </a:moveTo>
                        <a:cubicBezTo>
                          <a:pt x="421532" y="2919650"/>
                          <a:pt x="1289060" y="2874130"/>
                          <a:pt x="1887167" y="2477041"/>
                        </a:cubicBezTo>
                        <a:cubicBezTo>
                          <a:pt x="2485274" y="2079952"/>
                          <a:pt x="3070595" y="1090687"/>
                          <a:pt x="3588644" y="678165"/>
                        </a:cubicBezTo>
                        <a:cubicBezTo>
                          <a:pt x="4106693" y="265643"/>
                          <a:pt x="4514168" y="-26517"/>
                          <a:pt x="4995462" y="1907"/>
                        </a:cubicBezTo>
                        <a:cubicBezTo>
                          <a:pt x="5476756" y="30331"/>
                          <a:pt x="6021689" y="238389"/>
                          <a:pt x="6476406" y="848707"/>
                        </a:cubicBezTo>
                        <a:cubicBezTo>
                          <a:pt x="6931123" y="1459025"/>
                          <a:pt x="7572983" y="3209860"/>
                          <a:pt x="7723762" y="3663817"/>
                        </a:cubicBezTo>
                      </a:path>
                    </a:pathLst>
                  </a:custGeom>
                  <a:noFill/>
                  <a:ln>
                    <a:solidFill>
                      <a:schemeClr val="accent1">
                        <a:shade val="50000"/>
                        <a:alpha val="25000"/>
                      </a:schemeClr>
                    </a:solidFill>
                    <a:prstDash val="dash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 dirty="0"/>
                  </a:p>
                </p:txBody>
              </p:sp>
              <p:sp>
                <p:nvSpPr>
                  <p:cNvPr id="105" name="Rectangle 104">
                    <a:extLst>
                      <a:ext uri="{FF2B5EF4-FFF2-40B4-BE49-F238E27FC236}">
                        <a16:creationId xmlns:a16="http://schemas.microsoft.com/office/drawing/2014/main" id="{40CCCF83-AE80-045E-7760-5BB1B24AE696}"/>
                      </a:ext>
                    </a:extLst>
                  </p:cNvPr>
                  <p:cNvSpPr/>
                  <p:nvPr/>
                </p:nvSpPr>
                <p:spPr>
                  <a:xfrm>
                    <a:off x="1266990" y="5758720"/>
                    <a:ext cx="184731" cy="369332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endParaRPr lang="fr-FR" dirty="0"/>
                  </a:p>
                </p:txBody>
              </p:sp>
              <p:sp>
                <p:nvSpPr>
                  <p:cNvPr id="106" name="Rectangle 105">
                    <a:extLst>
                      <a:ext uri="{FF2B5EF4-FFF2-40B4-BE49-F238E27FC236}">
                        <a16:creationId xmlns:a16="http://schemas.microsoft.com/office/drawing/2014/main" id="{BC28B8C7-66E5-BBD8-951B-BD8D389CBD6E}"/>
                      </a:ext>
                    </a:extLst>
                  </p:cNvPr>
                  <p:cNvSpPr/>
                  <p:nvPr/>
                </p:nvSpPr>
                <p:spPr>
                  <a:xfrm>
                    <a:off x="6247955" y="5723759"/>
                    <a:ext cx="184731" cy="369332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endParaRPr lang="fr-FR" dirty="0"/>
                  </a:p>
                </p:txBody>
              </p:sp>
            </p:grpSp>
            <p:pic>
              <p:nvPicPr>
                <p:cNvPr id="92" name="Image 91" descr="Une image contenant cercle, Graphique, rouge&#10;&#10;Description générée automatiquement">
                  <a:extLst>
                    <a:ext uri="{FF2B5EF4-FFF2-40B4-BE49-F238E27FC236}">
                      <a16:creationId xmlns:a16="http://schemas.microsoft.com/office/drawing/2014/main" id="{0BBD0DAD-8371-1554-B2D4-2978F7AAFEC0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60246" y="5623873"/>
                  <a:ext cx="634534" cy="623237"/>
                </a:xfrm>
                <a:prstGeom prst="rect">
                  <a:avLst/>
                </a:prstGeom>
              </p:spPr>
            </p:pic>
            <p:pic>
              <p:nvPicPr>
                <p:cNvPr id="93" name="Image 92" descr="Une image contenant cercle, rouge, Graphique&#10;&#10;Description générée automatiquement">
                  <a:extLst>
                    <a:ext uri="{FF2B5EF4-FFF2-40B4-BE49-F238E27FC236}">
                      <a16:creationId xmlns:a16="http://schemas.microsoft.com/office/drawing/2014/main" id="{767F9202-2812-14BC-CED3-165F9D38F6D1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2060824" y="5623873"/>
                  <a:ext cx="671996" cy="604118"/>
                </a:xfrm>
                <a:prstGeom prst="rect">
                  <a:avLst/>
                </a:prstGeom>
              </p:spPr>
            </p:pic>
            <p:pic>
              <p:nvPicPr>
                <p:cNvPr id="95" name="Image 94" descr="Une image contenant cercle, rouge, Graphique&#10;&#10;Description générée automatiquement">
                  <a:extLst>
                    <a:ext uri="{FF2B5EF4-FFF2-40B4-BE49-F238E27FC236}">
                      <a16:creationId xmlns:a16="http://schemas.microsoft.com/office/drawing/2014/main" id="{893A036C-BF08-C1F2-0DF9-91D95A0442D4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5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488489" y="5677875"/>
                  <a:ext cx="968971" cy="496113"/>
                </a:xfrm>
                <a:prstGeom prst="rect">
                  <a:avLst/>
                </a:prstGeom>
              </p:spPr>
            </p:pic>
            <p:pic>
              <p:nvPicPr>
                <p:cNvPr id="96" name="Image 95" descr="Une image contenant créativité&#10;&#10;Description générée automatiquement avec une confiance faible">
                  <a:extLst>
                    <a:ext uri="{FF2B5EF4-FFF2-40B4-BE49-F238E27FC236}">
                      <a16:creationId xmlns:a16="http://schemas.microsoft.com/office/drawing/2014/main" id="{CD7256E5-9CA7-2BCF-E337-1E944D803564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6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8430078" y="5664893"/>
                  <a:ext cx="1473806" cy="670181"/>
                </a:xfrm>
                <a:prstGeom prst="rect">
                  <a:avLst/>
                </a:prstGeom>
              </p:spPr>
            </p:pic>
          </p:grpSp>
          <p:sp>
            <p:nvSpPr>
              <p:cNvPr id="83" name="Rectangle 82">
                <a:extLst>
                  <a:ext uri="{FF2B5EF4-FFF2-40B4-BE49-F238E27FC236}">
                    <a16:creationId xmlns:a16="http://schemas.microsoft.com/office/drawing/2014/main" id="{B76E4940-9D0D-1928-B4DA-987325EA92D1}"/>
                  </a:ext>
                </a:extLst>
              </p:cNvPr>
              <p:cNvSpPr/>
              <p:nvPr/>
            </p:nvSpPr>
            <p:spPr>
              <a:xfrm>
                <a:off x="1352417" y="5731369"/>
                <a:ext cx="481222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fr-FR" dirty="0"/>
                  <a:t>1:1</a:t>
                </a:r>
              </a:p>
            </p:txBody>
          </p:sp>
          <p:sp>
            <p:nvSpPr>
              <p:cNvPr id="89" name="Rectangle 88">
                <a:extLst>
                  <a:ext uri="{FF2B5EF4-FFF2-40B4-BE49-F238E27FC236}">
                    <a16:creationId xmlns:a16="http://schemas.microsoft.com/office/drawing/2014/main" id="{3FB1B060-0DDE-6187-BCE8-24C62E3CF389}"/>
                  </a:ext>
                </a:extLst>
              </p:cNvPr>
              <p:cNvSpPr/>
              <p:nvPr/>
            </p:nvSpPr>
            <p:spPr>
              <a:xfrm>
                <a:off x="2738563" y="5777788"/>
                <a:ext cx="655949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fr-FR" dirty="0"/>
                  <a:t>1,3:1</a:t>
                </a:r>
              </a:p>
            </p:txBody>
          </p:sp>
          <p:sp>
            <p:nvSpPr>
              <p:cNvPr id="90" name="Rectangle 89">
                <a:extLst>
                  <a:ext uri="{FF2B5EF4-FFF2-40B4-BE49-F238E27FC236}">
                    <a16:creationId xmlns:a16="http://schemas.microsoft.com/office/drawing/2014/main" id="{D9DABC77-6DAE-94A7-EE9E-3BF45EABA4A6}"/>
                  </a:ext>
                </a:extLst>
              </p:cNvPr>
              <p:cNvSpPr/>
              <p:nvPr/>
            </p:nvSpPr>
            <p:spPr>
              <a:xfrm>
                <a:off x="6457460" y="5725423"/>
                <a:ext cx="481222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fr-FR" dirty="0"/>
                  <a:t>2:1</a:t>
                </a:r>
              </a:p>
            </p:txBody>
          </p:sp>
        </p:grpSp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id="{24FD40D4-3148-8E75-4676-9E14B5F8C3AA}"/>
                </a:ext>
              </a:extLst>
            </p:cNvPr>
            <p:cNvSpPr/>
            <p:nvPr/>
          </p:nvSpPr>
          <p:spPr>
            <a:xfrm>
              <a:off x="3752818" y="1841412"/>
              <a:ext cx="465371" cy="539453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cxnSp>
        <p:nvCxnSpPr>
          <p:cNvPr id="235" name="Connecteur droit 234">
            <a:extLst>
              <a:ext uri="{FF2B5EF4-FFF2-40B4-BE49-F238E27FC236}">
                <a16:creationId xmlns:a16="http://schemas.microsoft.com/office/drawing/2014/main" id="{49E50594-31B5-56BE-3088-F8372013415D}"/>
              </a:ext>
            </a:extLst>
          </p:cNvPr>
          <p:cNvCxnSpPr>
            <a:cxnSpLocks/>
          </p:cNvCxnSpPr>
          <p:nvPr/>
        </p:nvCxnSpPr>
        <p:spPr>
          <a:xfrm>
            <a:off x="1634889" y="888485"/>
            <a:ext cx="8130283" cy="6065"/>
          </a:xfrm>
          <a:prstGeom prst="line">
            <a:avLst/>
          </a:prstGeom>
          <a:ln w="28575">
            <a:solidFill>
              <a:srgbClr val="00206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37" name="Connecteur droit avec flèche 236">
            <a:extLst>
              <a:ext uri="{FF2B5EF4-FFF2-40B4-BE49-F238E27FC236}">
                <a16:creationId xmlns:a16="http://schemas.microsoft.com/office/drawing/2014/main" id="{7517B411-40CA-2E2C-4B5B-EA7C339873AA}"/>
              </a:ext>
            </a:extLst>
          </p:cNvPr>
          <p:cNvCxnSpPr/>
          <p:nvPr/>
        </p:nvCxnSpPr>
        <p:spPr>
          <a:xfrm flipV="1">
            <a:off x="1634889" y="894550"/>
            <a:ext cx="0" cy="4829386"/>
          </a:xfrm>
          <a:prstGeom prst="straightConnector1">
            <a:avLst/>
          </a:prstGeom>
          <a:ln w="38100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0" name="ZoneTexte 239">
            <a:extLst>
              <a:ext uri="{FF2B5EF4-FFF2-40B4-BE49-F238E27FC236}">
                <a16:creationId xmlns:a16="http://schemas.microsoft.com/office/drawing/2014/main" id="{860620D3-9857-F1D0-B0B3-8E979C825BF7}"/>
              </a:ext>
            </a:extLst>
          </p:cNvPr>
          <p:cNvSpPr txBox="1"/>
          <p:nvPr/>
        </p:nvSpPr>
        <p:spPr>
          <a:xfrm>
            <a:off x="1615013" y="2194427"/>
            <a:ext cx="4122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>
                <a:solidFill>
                  <a:schemeClr val="accent6"/>
                </a:solidFill>
              </a:rPr>
              <a:t>Sn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48" name="ZoneTexte 247">
                <a:extLst>
                  <a:ext uri="{FF2B5EF4-FFF2-40B4-BE49-F238E27FC236}">
                    <a16:creationId xmlns:a16="http://schemas.microsoft.com/office/drawing/2014/main" id="{DD4B469E-D8CA-965D-A029-5ED85BE858A8}"/>
                  </a:ext>
                </a:extLst>
              </p:cNvPr>
              <p:cNvSpPr txBox="1"/>
              <p:nvPr/>
            </p:nvSpPr>
            <p:spPr>
              <a:xfrm>
                <a:off x="8784564" y="1641413"/>
                <a:ext cx="958980" cy="39074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fr-FR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𝑝𝑟𝑜𝑡𝑜𝑛</m:t>
                          </m:r>
                        </m:sub>
                      </m:sSub>
                    </m:oMath>
                  </m:oMathPara>
                </a14:m>
                <a:endParaRPr lang="fr-FR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248" name="ZoneTexte 247">
                <a:extLst>
                  <a:ext uri="{FF2B5EF4-FFF2-40B4-BE49-F238E27FC236}">
                    <a16:creationId xmlns:a16="http://schemas.microsoft.com/office/drawing/2014/main" id="{DD4B469E-D8CA-965D-A029-5ED85BE858A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84564" y="1641413"/>
                <a:ext cx="958980" cy="390748"/>
              </a:xfrm>
              <a:prstGeom prst="rect">
                <a:avLst/>
              </a:prstGeom>
              <a:blipFill>
                <a:blip r:embed="rId7"/>
                <a:stretch>
                  <a:fillRect b="-6250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2" name="Connecteur droit avec flèche 21">
            <a:extLst>
              <a:ext uri="{FF2B5EF4-FFF2-40B4-BE49-F238E27FC236}">
                <a16:creationId xmlns:a16="http://schemas.microsoft.com/office/drawing/2014/main" id="{B05CB006-D1C6-673C-277B-7C74A1B4C826}"/>
              </a:ext>
            </a:extLst>
          </p:cNvPr>
          <p:cNvCxnSpPr>
            <a:cxnSpLocks/>
          </p:cNvCxnSpPr>
          <p:nvPr/>
        </p:nvCxnSpPr>
        <p:spPr>
          <a:xfrm>
            <a:off x="3615841" y="3006248"/>
            <a:ext cx="2306953" cy="0"/>
          </a:xfrm>
          <a:prstGeom prst="straightConnector1">
            <a:avLst/>
          </a:prstGeom>
          <a:ln>
            <a:solidFill>
              <a:schemeClr val="accent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Connecteur droit avec flèche 27">
            <a:extLst>
              <a:ext uri="{FF2B5EF4-FFF2-40B4-BE49-F238E27FC236}">
                <a16:creationId xmlns:a16="http://schemas.microsoft.com/office/drawing/2014/main" id="{92C2B580-DE66-6140-3D63-823F184013C0}"/>
              </a:ext>
            </a:extLst>
          </p:cNvPr>
          <p:cNvCxnSpPr/>
          <p:nvPr/>
        </p:nvCxnSpPr>
        <p:spPr>
          <a:xfrm>
            <a:off x="6332470" y="3022192"/>
            <a:ext cx="0" cy="14714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Connecteur droit avec flèche 28">
            <a:extLst>
              <a:ext uri="{FF2B5EF4-FFF2-40B4-BE49-F238E27FC236}">
                <a16:creationId xmlns:a16="http://schemas.microsoft.com/office/drawing/2014/main" id="{C3A033EF-821E-32E4-4461-73F3776516AE}"/>
              </a:ext>
            </a:extLst>
          </p:cNvPr>
          <p:cNvCxnSpPr>
            <a:cxnSpLocks/>
          </p:cNvCxnSpPr>
          <p:nvPr/>
        </p:nvCxnSpPr>
        <p:spPr>
          <a:xfrm>
            <a:off x="6332470" y="3134574"/>
            <a:ext cx="0" cy="14714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Connecteur droit avec flèche 32">
            <a:extLst>
              <a:ext uri="{FF2B5EF4-FFF2-40B4-BE49-F238E27FC236}">
                <a16:creationId xmlns:a16="http://schemas.microsoft.com/office/drawing/2014/main" id="{734CC998-28BA-731F-8A8F-E38289AEEF76}"/>
              </a:ext>
            </a:extLst>
          </p:cNvPr>
          <p:cNvCxnSpPr>
            <a:cxnSpLocks/>
          </p:cNvCxnSpPr>
          <p:nvPr/>
        </p:nvCxnSpPr>
        <p:spPr>
          <a:xfrm>
            <a:off x="6339827" y="3252853"/>
            <a:ext cx="0" cy="10527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Connecteur droit avec flèche 34">
            <a:extLst>
              <a:ext uri="{FF2B5EF4-FFF2-40B4-BE49-F238E27FC236}">
                <a16:creationId xmlns:a16="http://schemas.microsoft.com/office/drawing/2014/main" id="{D66F21C1-5B5C-6ACC-9637-154487BE41C6}"/>
              </a:ext>
            </a:extLst>
          </p:cNvPr>
          <p:cNvCxnSpPr>
            <a:cxnSpLocks/>
          </p:cNvCxnSpPr>
          <p:nvPr/>
        </p:nvCxnSpPr>
        <p:spPr>
          <a:xfrm>
            <a:off x="6321959" y="3380029"/>
            <a:ext cx="0" cy="46129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Connecteur droit avec flèche 37">
            <a:extLst>
              <a:ext uri="{FF2B5EF4-FFF2-40B4-BE49-F238E27FC236}">
                <a16:creationId xmlns:a16="http://schemas.microsoft.com/office/drawing/2014/main" id="{1484B528-DFBB-3FE0-8B2A-CCD8623E8ADC}"/>
              </a:ext>
            </a:extLst>
          </p:cNvPr>
          <p:cNvCxnSpPr>
            <a:cxnSpLocks/>
          </p:cNvCxnSpPr>
          <p:nvPr/>
        </p:nvCxnSpPr>
        <p:spPr>
          <a:xfrm>
            <a:off x="6388165" y="3366972"/>
            <a:ext cx="0" cy="52505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Connecteur droit avec flèche 43">
            <a:extLst>
              <a:ext uri="{FF2B5EF4-FFF2-40B4-BE49-F238E27FC236}">
                <a16:creationId xmlns:a16="http://schemas.microsoft.com/office/drawing/2014/main" id="{942C33C3-50BD-7C06-EB31-45636E73E797}"/>
              </a:ext>
            </a:extLst>
          </p:cNvPr>
          <p:cNvCxnSpPr>
            <a:cxnSpLocks/>
          </p:cNvCxnSpPr>
          <p:nvPr/>
        </p:nvCxnSpPr>
        <p:spPr>
          <a:xfrm>
            <a:off x="3607526" y="2853226"/>
            <a:ext cx="2919154" cy="0"/>
          </a:xfrm>
          <a:prstGeom prst="straightConnector1">
            <a:avLst/>
          </a:prstGeom>
          <a:ln>
            <a:solidFill>
              <a:schemeClr val="accent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Connecteur droit avec flèche 45">
            <a:extLst>
              <a:ext uri="{FF2B5EF4-FFF2-40B4-BE49-F238E27FC236}">
                <a16:creationId xmlns:a16="http://schemas.microsoft.com/office/drawing/2014/main" id="{EE78B656-C3D6-282F-511D-74DD5E33DE59}"/>
              </a:ext>
            </a:extLst>
          </p:cNvPr>
          <p:cNvCxnSpPr/>
          <p:nvPr/>
        </p:nvCxnSpPr>
        <p:spPr>
          <a:xfrm>
            <a:off x="6711893" y="2859288"/>
            <a:ext cx="0" cy="14714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Connecteur droit avec flèche 46">
            <a:extLst>
              <a:ext uri="{FF2B5EF4-FFF2-40B4-BE49-F238E27FC236}">
                <a16:creationId xmlns:a16="http://schemas.microsoft.com/office/drawing/2014/main" id="{B4A9272B-7ADD-0EAA-80B4-B2A3E2BCCD14}"/>
              </a:ext>
            </a:extLst>
          </p:cNvPr>
          <p:cNvCxnSpPr>
            <a:cxnSpLocks/>
          </p:cNvCxnSpPr>
          <p:nvPr/>
        </p:nvCxnSpPr>
        <p:spPr>
          <a:xfrm>
            <a:off x="6711893" y="2996894"/>
            <a:ext cx="0" cy="14714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Connecteur droit avec flèche 47">
            <a:extLst>
              <a:ext uri="{FF2B5EF4-FFF2-40B4-BE49-F238E27FC236}">
                <a16:creationId xmlns:a16="http://schemas.microsoft.com/office/drawing/2014/main" id="{469CFD2C-2AD2-B6BC-54E3-B85C78A6C918}"/>
              </a:ext>
            </a:extLst>
          </p:cNvPr>
          <p:cNvCxnSpPr>
            <a:cxnSpLocks/>
          </p:cNvCxnSpPr>
          <p:nvPr/>
        </p:nvCxnSpPr>
        <p:spPr>
          <a:xfrm>
            <a:off x="6719250" y="3127785"/>
            <a:ext cx="0" cy="10527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Connecteur droit avec flèche 48">
            <a:extLst>
              <a:ext uri="{FF2B5EF4-FFF2-40B4-BE49-F238E27FC236}">
                <a16:creationId xmlns:a16="http://schemas.microsoft.com/office/drawing/2014/main" id="{A8C4DF89-8CCB-3372-FB69-712853F97F31}"/>
              </a:ext>
            </a:extLst>
          </p:cNvPr>
          <p:cNvCxnSpPr>
            <a:cxnSpLocks/>
          </p:cNvCxnSpPr>
          <p:nvPr/>
        </p:nvCxnSpPr>
        <p:spPr>
          <a:xfrm>
            <a:off x="6627661" y="3239502"/>
            <a:ext cx="0" cy="49239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Connecteur droit avec flèche 55">
            <a:extLst>
              <a:ext uri="{FF2B5EF4-FFF2-40B4-BE49-F238E27FC236}">
                <a16:creationId xmlns:a16="http://schemas.microsoft.com/office/drawing/2014/main" id="{A6939AE2-98CA-6E60-08C3-675E60C2D079}"/>
              </a:ext>
            </a:extLst>
          </p:cNvPr>
          <p:cNvCxnSpPr/>
          <p:nvPr/>
        </p:nvCxnSpPr>
        <p:spPr>
          <a:xfrm>
            <a:off x="6536371" y="3579244"/>
            <a:ext cx="0" cy="14714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Connecteur droit avec flèche 56">
            <a:extLst>
              <a:ext uri="{FF2B5EF4-FFF2-40B4-BE49-F238E27FC236}">
                <a16:creationId xmlns:a16="http://schemas.microsoft.com/office/drawing/2014/main" id="{ED0D1F24-459C-8EBA-2453-264C5B3940F2}"/>
              </a:ext>
            </a:extLst>
          </p:cNvPr>
          <p:cNvCxnSpPr>
            <a:cxnSpLocks/>
          </p:cNvCxnSpPr>
          <p:nvPr/>
        </p:nvCxnSpPr>
        <p:spPr>
          <a:xfrm>
            <a:off x="6536371" y="3716850"/>
            <a:ext cx="0" cy="14714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Connecteur droit avec flèche 57">
            <a:extLst>
              <a:ext uri="{FF2B5EF4-FFF2-40B4-BE49-F238E27FC236}">
                <a16:creationId xmlns:a16="http://schemas.microsoft.com/office/drawing/2014/main" id="{964303CA-2204-0513-0A1F-FA1C32E97D9E}"/>
              </a:ext>
            </a:extLst>
          </p:cNvPr>
          <p:cNvCxnSpPr>
            <a:cxnSpLocks/>
          </p:cNvCxnSpPr>
          <p:nvPr/>
        </p:nvCxnSpPr>
        <p:spPr>
          <a:xfrm>
            <a:off x="6543728" y="3847741"/>
            <a:ext cx="0" cy="10527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Connecteur droit avec flèche 58">
            <a:extLst>
              <a:ext uri="{FF2B5EF4-FFF2-40B4-BE49-F238E27FC236}">
                <a16:creationId xmlns:a16="http://schemas.microsoft.com/office/drawing/2014/main" id="{7079A617-8EA3-43C7-5C07-61F8FE211A30}"/>
              </a:ext>
            </a:extLst>
          </p:cNvPr>
          <p:cNvCxnSpPr>
            <a:cxnSpLocks/>
          </p:cNvCxnSpPr>
          <p:nvPr/>
        </p:nvCxnSpPr>
        <p:spPr>
          <a:xfrm>
            <a:off x="6798979" y="3133250"/>
            <a:ext cx="0" cy="59313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Connecteur droit avec flèche 60">
            <a:extLst>
              <a:ext uri="{FF2B5EF4-FFF2-40B4-BE49-F238E27FC236}">
                <a16:creationId xmlns:a16="http://schemas.microsoft.com/office/drawing/2014/main" id="{3B0DC508-A07C-BAC5-3035-7B14C2AB657D}"/>
              </a:ext>
            </a:extLst>
          </p:cNvPr>
          <p:cNvCxnSpPr>
            <a:cxnSpLocks/>
          </p:cNvCxnSpPr>
          <p:nvPr/>
        </p:nvCxnSpPr>
        <p:spPr>
          <a:xfrm>
            <a:off x="6186978" y="3169333"/>
            <a:ext cx="0" cy="547517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Connecteur droit avec flèche 5">
            <a:extLst>
              <a:ext uri="{FF2B5EF4-FFF2-40B4-BE49-F238E27FC236}">
                <a16:creationId xmlns:a16="http://schemas.microsoft.com/office/drawing/2014/main" id="{D3A9A732-E37A-93E5-CF30-DA9035894C79}"/>
              </a:ext>
            </a:extLst>
          </p:cNvPr>
          <p:cNvCxnSpPr>
            <a:cxnSpLocks/>
          </p:cNvCxnSpPr>
          <p:nvPr/>
        </p:nvCxnSpPr>
        <p:spPr>
          <a:xfrm flipH="1">
            <a:off x="3609139" y="3923588"/>
            <a:ext cx="2899087" cy="577242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necteur droit avec flèche 7">
            <a:extLst>
              <a:ext uri="{FF2B5EF4-FFF2-40B4-BE49-F238E27FC236}">
                <a16:creationId xmlns:a16="http://schemas.microsoft.com/office/drawing/2014/main" id="{BB841F7A-9D50-23EB-D253-E4AFF999835B}"/>
              </a:ext>
            </a:extLst>
          </p:cNvPr>
          <p:cNvCxnSpPr>
            <a:cxnSpLocks/>
          </p:cNvCxnSpPr>
          <p:nvPr/>
        </p:nvCxnSpPr>
        <p:spPr>
          <a:xfrm flipH="1">
            <a:off x="3602915" y="3923588"/>
            <a:ext cx="2923599" cy="920715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necteur droit avec flèche 15">
            <a:extLst>
              <a:ext uri="{FF2B5EF4-FFF2-40B4-BE49-F238E27FC236}">
                <a16:creationId xmlns:a16="http://schemas.microsoft.com/office/drawing/2014/main" id="{B1E9A6BB-D2B5-B545-394A-F7F1D11D93BD}"/>
              </a:ext>
            </a:extLst>
          </p:cNvPr>
          <p:cNvCxnSpPr>
            <a:cxnSpLocks/>
          </p:cNvCxnSpPr>
          <p:nvPr/>
        </p:nvCxnSpPr>
        <p:spPr>
          <a:xfrm flipH="1">
            <a:off x="3615107" y="3975720"/>
            <a:ext cx="2807786" cy="1250273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ZoneTexte 17">
                <a:extLst>
                  <a:ext uri="{FF2B5EF4-FFF2-40B4-BE49-F238E27FC236}">
                    <a16:creationId xmlns:a16="http://schemas.microsoft.com/office/drawing/2014/main" id="{33A2CB68-6794-9B20-F0EA-0A6C2E7C88AA}"/>
                  </a:ext>
                </a:extLst>
              </p:cNvPr>
              <p:cNvSpPr txBox="1"/>
              <p:nvPr/>
            </p:nvSpPr>
            <p:spPr>
              <a:xfrm>
                <a:off x="4876767" y="4646159"/>
                <a:ext cx="179978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𝛾</m:t>
                      </m:r>
                      <m:r>
                        <a:rPr lang="fr-FR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fr-FR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𝑏𝑎𝑐𝑘</m:t>
                      </m:r>
                      <m:r>
                        <a:rPr lang="fr-FR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r>
                        <a:rPr lang="fr-FR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𝑑𝑒𝑐𝑎𝑦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18" name="ZoneTexte 17">
                <a:extLst>
                  <a:ext uri="{FF2B5EF4-FFF2-40B4-BE49-F238E27FC236}">
                    <a16:creationId xmlns:a16="http://schemas.microsoft.com/office/drawing/2014/main" id="{33A2CB68-6794-9B20-F0EA-0A6C2E7C88A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76767" y="4646159"/>
                <a:ext cx="1799788" cy="369332"/>
              </a:xfrm>
              <a:prstGeom prst="rect">
                <a:avLst/>
              </a:prstGeom>
              <a:blipFill>
                <a:blip r:embed="rId8"/>
                <a:stretch>
                  <a:fillRect b="-13115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ZoneTexte 19">
                <a:extLst>
                  <a:ext uri="{FF2B5EF4-FFF2-40B4-BE49-F238E27FC236}">
                    <a16:creationId xmlns:a16="http://schemas.microsoft.com/office/drawing/2014/main" id="{6B7F3103-437F-D568-DCF3-4CE7E635E3B8}"/>
                  </a:ext>
                </a:extLst>
              </p:cNvPr>
              <p:cNvSpPr txBox="1"/>
              <p:nvPr/>
            </p:nvSpPr>
            <p:spPr>
              <a:xfrm>
                <a:off x="6683731" y="4719536"/>
                <a:ext cx="1904432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fr-FR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𝐷𝑒𝑙𝑎𝑦𝑒𝑑</m:t>
                      </m:r>
                      <m:r>
                        <a:rPr lang="fr-FR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fr-FR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𝑓𝑖𝑠𝑠𝑖𝑜𝑛</m:t>
                      </m:r>
                      <m:r>
                        <a:rPr lang="fr-FR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fr-FR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20" name="ZoneTexte 19">
                <a:extLst>
                  <a:ext uri="{FF2B5EF4-FFF2-40B4-BE49-F238E27FC236}">
                    <a16:creationId xmlns:a16="http://schemas.microsoft.com/office/drawing/2014/main" id="{6B7F3103-437F-D568-DCF3-4CE7E635E3B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83731" y="4719536"/>
                <a:ext cx="1904432" cy="276999"/>
              </a:xfrm>
              <a:prstGeom prst="rect">
                <a:avLst/>
              </a:prstGeom>
              <a:blipFill>
                <a:blip r:embed="rId9"/>
                <a:stretch>
                  <a:fillRect l="-3834" t="-2174" r="-3834" b="-32609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ZoneTexte 25">
                <a:extLst>
                  <a:ext uri="{FF2B5EF4-FFF2-40B4-BE49-F238E27FC236}">
                    <a16:creationId xmlns:a16="http://schemas.microsoft.com/office/drawing/2014/main" id="{C0BF4BD5-E632-37AB-9DBD-BF0E4D5CD8DF}"/>
                  </a:ext>
                </a:extLst>
              </p:cNvPr>
              <p:cNvSpPr txBox="1"/>
              <p:nvPr/>
            </p:nvSpPr>
            <p:spPr>
              <a:xfrm>
                <a:off x="5902907" y="4223558"/>
                <a:ext cx="143026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𝜏</m:t>
                      </m:r>
                      <m:r>
                        <a:rPr lang="fr-FR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≈ 100 </m:t>
                      </m:r>
                      <m:r>
                        <a:rPr lang="fr-FR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𝑛𝑠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26" name="ZoneTexte 25">
                <a:extLst>
                  <a:ext uri="{FF2B5EF4-FFF2-40B4-BE49-F238E27FC236}">
                    <a16:creationId xmlns:a16="http://schemas.microsoft.com/office/drawing/2014/main" id="{C0BF4BD5-E632-37AB-9DBD-BF0E4D5CD8D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02907" y="4223558"/>
                <a:ext cx="1430263" cy="369332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0" name="ZoneTexte 49">
            <a:extLst>
              <a:ext uri="{FF2B5EF4-FFF2-40B4-BE49-F238E27FC236}">
                <a16:creationId xmlns:a16="http://schemas.microsoft.com/office/drawing/2014/main" id="{BFEE9D3A-2B3E-857A-4039-DFA5CD06BC35}"/>
              </a:ext>
            </a:extLst>
          </p:cNvPr>
          <p:cNvSpPr txBox="1"/>
          <p:nvPr/>
        </p:nvSpPr>
        <p:spPr>
          <a:xfrm>
            <a:off x="6764233" y="3826178"/>
            <a:ext cx="7264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0</a:t>
            </a:r>
            <a:r>
              <a:rPr lang="fr-FR" baseline="30000" dirty="0"/>
              <a:t>+</a:t>
            </a:r>
            <a:r>
              <a:rPr lang="fr-FR" baseline="-25000" dirty="0"/>
              <a:t>g.s. </a:t>
            </a:r>
            <a:r>
              <a:rPr lang="fr-FR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II</a:t>
            </a:r>
            <a:endParaRPr lang="fr-FR" baseline="30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21" name="Connecteur droit avec flèche 20">
            <a:extLst>
              <a:ext uri="{FF2B5EF4-FFF2-40B4-BE49-F238E27FC236}">
                <a16:creationId xmlns:a16="http://schemas.microsoft.com/office/drawing/2014/main" id="{31621100-0D76-EC1F-C2EE-9ADE5BD0B8AC}"/>
              </a:ext>
            </a:extLst>
          </p:cNvPr>
          <p:cNvCxnSpPr>
            <a:cxnSpLocks/>
          </p:cNvCxnSpPr>
          <p:nvPr/>
        </p:nvCxnSpPr>
        <p:spPr>
          <a:xfrm>
            <a:off x="9778776" y="894550"/>
            <a:ext cx="0" cy="3035757"/>
          </a:xfrm>
          <a:prstGeom prst="straightConnector1">
            <a:avLst/>
          </a:prstGeom>
          <a:ln w="38100">
            <a:solidFill>
              <a:srgbClr val="00206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Connecteur droit 33">
            <a:extLst>
              <a:ext uri="{FF2B5EF4-FFF2-40B4-BE49-F238E27FC236}">
                <a16:creationId xmlns:a16="http://schemas.microsoft.com/office/drawing/2014/main" id="{C54B168E-AE11-BF0E-6955-9EB7B93411E0}"/>
              </a:ext>
            </a:extLst>
          </p:cNvPr>
          <p:cNvCxnSpPr>
            <a:cxnSpLocks/>
          </p:cNvCxnSpPr>
          <p:nvPr/>
        </p:nvCxnSpPr>
        <p:spPr>
          <a:xfrm>
            <a:off x="6422893" y="3927818"/>
            <a:ext cx="3342279" cy="0"/>
          </a:xfrm>
          <a:prstGeom prst="line">
            <a:avLst/>
          </a:prstGeom>
          <a:ln w="28575">
            <a:solidFill>
              <a:srgbClr val="00206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5" name="Connecteur droit avec flèche 44">
            <a:extLst>
              <a:ext uri="{FF2B5EF4-FFF2-40B4-BE49-F238E27FC236}">
                <a16:creationId xmlns:a16="http://schemas.microsoft.com/office/drawing/2014/main" id="{B3DDFF70-DF71-1F9E-713A-A91042943C39}"/>
              </a:ext>
            </a:extLst>
          </p:cNvPr>
          <p:cNvCxnSpPr>
            <a:cxnSpLocks/>
          </p:cNvCxnSpPr>
          <p:nvPr/>
        </p:nvCxnSpPr>
        <p:spPr>
          <a:xfrm>
            <a:off x="8875293" y="911812"/>
            <a:ext cx="0" cy="1958676"/>
          </a:xfrm>
          <a:prstGeom prst="straightConnector1">
            <a:avLst/>
          </a:prstGeom>
          <a:ln w="28575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Connecteur droit 51">
            <a:extLst>
              <a:ext uri="{FF2B5EF4-FFF2-40B4-BE49-F238E27FC236}">
                <a16:creationId xmlns:a16="http://schemas.microsoft.com/office/drawing/2014/main" id="{C6E0092F-1299-BA20-5B3E-A8B2D41826C4}"/>
              </a:ext>
            </a:extLst>
          </p:cNvPr>
          <p:cNvCxnSpPr>
            <a:cxnSpLocks/>
          </p:cNvCxnSpPr>
          <p:nvPr/>
        </p:nvCxnSpPr>
        <p:spPr>
          <a:xfrm>
            <a:off x="8636018" y="2846104"/>
            <a:ext cx="465371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Connecteur droit avec flèche 61">
            <a:extLst>
              <a:ext uri="{FF2B5EF4-FFF2-40B4-BE49-F238E27FC236}">
                <a16:creationId xmlns:a16="http://schemas.microsoft.com/office/drawing/2014/main" id="{C926EA4E-3345-1E9C-BF5B-29651B6CEEB7}"/>
              </a:ext>
            </a:extLst>
          </p:cNvPr>
          <p:cNvCxnSpPr/>
          <p:nvPr/>
        </p:nvCxnSpPr>
        <p:spPr>
          <a:xfrm>
            <a:off x="8875293" y="2843616"/>
            <a:ext cx="0" cy="1066253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5" name="Connecteur droit avec flèche 154">
            <a:extLst>
              <a:ext uri="{FF2B5EF4-FFF2-40B4-BE49-F238E27FC236}">
                <a16:creationId xmlns:a16="http://schemas.microsoft.com/office/drawing/2014/main" id="{CE565549-B494-427B-8345-59DF3CED86A9}"/>
              </a:ext>
            </a:extLst>
          </p:cNvPr>
          <p:cNvCxnSpPr>
            <a:cxnSpLocks/>
          </p:cNvCxnSpPr>
          <p:nvPr/>
        </p:nvCxnSpPr>
        <p:spPr>
          <a:xfrm>
            <a:off x="6472792" y="3963962"/>
            <a:ext cx="3417953" cy="1506054"/>
          </a:xfrm>
          <a:prstGeom prst="straightConnector1">
            <a:avLst/>
          </a:prstGeom>
          <a:ln w="63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ZoneTexte 8">
                <a:extLst>
                  <a:ext uri="{FF2B5EF4-FFF2-40B4-BE49-F238E27FC236}">
                    <a16:creationId xmlns:a16="http://schemas.microsoft.com/office/drawing/2014/main" id="{494FE5E0-1A5D-4378-B47D-382313837ADC}"/>
                  </a:ext>
                </a:extLst>
              </p:cNvPr>
              <p:cNvSpPr txBox="1"/>
              <p:nvPr/>
            </p:nvSpPr>
            <p:spPr>
              <a:xfrm>
                <a:off x="8800199" y="2978543"/>
                <a:ext cx="1341778" cy="76309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nary>
                        <m:naryPr>
                          <m:chr m:val="∑"/>
                          <m:subHide m:val="on"/>
                          <m:supHide m:val="on"/>
                          <m:ctrlPr>
                            <a:rPr lang="fr-FR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/>
                        <m:sup/>
                        <m:e>
                          <m:sSub>
                            <m:sSubPr>
                              <m:ctrlPr>
                                <a:rPr lang="fr-FR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𝛾</m:t>
                              </m:r>
                            </m:e>
                            <m:sub>
                              <m:r>
                                <a:rPr lang="fr-FR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𝑝𝑟𝑜𝑚𝑝𝑡</m:t>
                              </m:r>
                            </m:sub>
                          </m:sSub>
                        </m:e>
                      </m:nary>
                    </m:oMath>
                  </m:oMathPara>
                </a14:m>
                <a:endParaRPr lang="fr-FR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9" name="ZoneTexte 8">
                <a:extLst>
                  <a:ext uri="{FF2B5EF4-FFF2-40B4-BE49-F238E27FC236}">
                    <a16:creationId xmlns:a16="http://schemas.microsoft.com/office/drawing/2014/main" id="{494FE5E0-1A5D-4378-B47D-382313837AD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800199" y="2978543"/>
                <a:ext cx="1341778" cy="763094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3" name="ZoneTexte 42">
                <a:extLst>
                  <a:ext uri="{FF2B5EF4-FFF2-40B4-BE49-F238E27FC236}">
                    <a16:creationId xmlns:a16="http://schemas.microsoft.com/office/drawing/2014/main" id="{B25A3103-2476-4F99-9EFD-F0DADD32D698}"/>
                  </a:ext>
                </a:extLst>
              </p:cNvPr>
              <p:cNvSpPr txBox="1"/>
              <p:nvPr/>
            </p:nvSpPr>
            <p:spPr>
              <a:xfrm>
                <a:off x="9720052" y="2133801"/>
                <a:ext cx="1291379" cy="4901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sz="24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2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fr-FR" sz="2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𝑝𝑟𝑜𝑚𝑝𝑡</m:t>
                          </m:r>
                        </m:sub>
                      </m:sSub>
                    </m:oMath>
                  </m:oMathPara>
                </a14:m>
                <a:endParaRPr lang="fr-FR" sz="24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43" name="ZoneTexte 42">
                <a:extLst>
                  <a:ext uri="{FF2B5EF4-FFF2-40B4-BE49-F238E27FC236}">
                    <a16:creationId xmlns:a16="http://schemas.microsoft.com/office/drawing/2014/main" id="{B25A3103-2476-4F99-9EFD-F0DADD32D69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720052" y="2133801"/>
                <a:ext cx="1291379" cy="490199"/>
              </a:xfrm>
              <a:prstGeom prst="rect">
                <a:avLst/>
              </a:prstGeom>
              <a:blipFill>
                <a:blip r:embed="rId12"/>
                <a:stretch>
                  <a:fillRect b="-10000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64" name="Connecteur droit 163">
            <a:extLst>
              <a:ext uri="{FF2B5EF4-FFF2-40B4-BE49-F238E27FC236}">
                <a16:creationId xmlns:a16="http://schemas.microsoft.com/office/drawing/2014/main" id="{76C1637F-C0A4-4732-AC94-6EC7179CBF32}"/>
              </a:ext>
            </a:extLst>
          </p:cNvPr>
          <p:cNvCxnSpPr>
            <a:cxnSpLocks/>
          </p:cNvCxnSpPr>
          <p:nvPr/>
        </p:nvCxnSpPr>
        <p:spPr>
          <a:xfrm>
            <a:off x="3543676" y="5225993"/>
            <a:ext cx="6235100" cy="0"/>
          </a:xfrm>
          <a:prstGeom prst="line">
            <a:avLst/>
          </a:prstGeom>
          <a:ln w="28575">
            <a:solidFill>
              <a:srgbClr val="00206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6" name="Connecteur droit avec flèche 165">
            <a:extLst>
              <a:ext uri="{FF2B5EF4-FFF2-40B4-BE49-F238E27FC236}">
                <a16:creationId xmlns:a16="http://schemas.microsoft.com/office/drawing/2014/main" id="{26910D88-A904-45A2-8D05-09DE5755A171}"/>
              </a:ext>
            </a:extLst>
          </p:cNvPr>
          <p:cNvCxnSpPr>
            <a:cxnSpLocks/>
          </p:cNvCxnSpPr>
          <p:nvPr/>
        </p:nvCxnSpPr>
        <p:spPr>
          <a:xfrm>
            <a:off x="9778776" y="3923588"/>
            <a:ext cx="0" cy="1302405"/>
          </a:xfrm>
          <a:prstGeom prst="straightConnector1">
            <a:avLst/>
          </a:prstGeom>
          <a:ln w="38100">
            <a:solidFill>
              <a:srgbClr val="00206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70" name="ZoneTexte 169">
                <a:extLst>
                  <a:ext uri="{FF2B5EF4-FFF2-40B4-BE49-F238E27FC236}">
                    <a16:creationId xmlns:a16="http://schemas.microsoft.com/office/drawing/2014/main" id="{1367CCB5-60F1-4722-A529-CBC4053F6BE3}"/>
                  </a:ext>
                </a:extLst>
              </p:cNvPr>
              <p:cNvSpPr txBox="1"/>
              <p:nvPr/>
            </p:nvSpPr>
            <p:spPr>
              <a:xfrm>
                <a:off x="9782034" y="4033233"/>
                <a:ext cx="1326069" cy="49173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sz="24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2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fr-FR" sz="2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𝑚𝑖𝑠𝑠𝑖𝑛𝑔</m:t>
                          </m:r>
                        </m:sub>
                      </m:sSub>
                    </m:oMath>
                  </m:oMathPara>
                </a14:m>
                <a:endParaRPr lang="fr-FR" sz="24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70" name="ZoneTexte 169">
                <a:extLst>
                  <a:ext uri="{FF2B5EF4-FFF2-40B4-BE49-F238E27FC236}">
                    <a16:creationId xmlns:a16="http://schemas.microsoft.com/office/drawing/2014/main" id="{1367CCB5-60F1-4722-A529-CBC4053F6BE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782034" y="4033233"/>
                <a:ext cx="1326069" cy="491738"/>
              </a:xfrm>
              <a:prstGeom prst="rect">
                <a:avLst/>
              </a:prstGeom>
              <a:blipFill>
                <a:blip r:embed="rId13"/>
                <a:stretch>
                  <a:fillRect b="-12500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1" name="ZoneTexte 170">
                <a:extLst>
                  <a:ext uri="{FF2B5EF4-FFF2-40B4-BE49-F238E27FC236}">
                    <a16:creationId xmlns:a16="http://schemas.microsoft.com/office/drawing/2014/main" id="{B5669545-690D-4F37-9951-5D702E3D3164}"/>
                  </a:ext>
                </a:extLst>
              </p:cNvPr>
              <p:cNvSpPr txBox="1"/>
              <p:nvPr/>
            </p:nvSpPr>
            <p:spPr>
              <a:xfrm>
                <a:off x="9794631" y="4368456"/>
                <a:ext cx="2388987" cy="4901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2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fr-FR" sz="2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2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fr-FR" sz="2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𝑖𝑛</m:t>
                          </m:r>
                        </m:sub>
                      </m:sSub>
                      <m:r>
                        <a:rPr lang="fr-FR" sz="2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fr-FR" sz="24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2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fr-FR" sz="2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𝑝𝑟𝑜𝑚𝑝𝑡</m:t>
                          </m:r>
                        </m:sub>
                      </m:sSub>
                    </m:oMath>
                  </m:oMathPara>
                </a14:m>
                <a:endParaRPr lang="fr-FR" sz="24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71" name="ZoneTexte 170">
                <a:extLst>
                  <a:ext uri="{FF2B5EF4-FFF2-40B4-BE49-F238E27FC236}">
                    <a16:creationId xmlns:a16="http://schemas.microsoft.com/office/drawing/2014/main" id="{B5669545-690D-4F37-9951-5D702E3D316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794631" y="4368456"/>
                <a:ext cx="2388987" cy="490199"/>
              </a:xfrm>
              <a:prstGeom prst="rect">
                <a:avLst/>
              </a:prstGeom>
              <a:blipFill>
                <a:blip r:embed="rId14"/>
                <a:stretch>
                  <a:fillRect b="-10000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6" name="ZoneTexte 235">
                <a:extLst>
                  <a:ext uri="{FF2B5EF4-FFF2-40B4-BE49-F238E27FC236}">
                    <a16:creationId xmlns:a16="http://schemas.microsoft.com/office/drawing/2014/main" id="{4C0C404E-E9E4-400B-B321-80E5A932DB49}"/>
                  </a:ext>
                </a:extLst>
              </p:cNvPr>
              <p:cNvSpPr txBox="1"/>
              <p:nvPr/>
            </p:nvSpPr>
            <p:spPr>
              <a:xfrm>
                <a:off x="9838892" y="4728051"/>
                <a:ext cx="1658467" cy="49084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sz="24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2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=</m:t>
                          </m:r>
                          <m:r>
                            <a:rPr lang="fr-FR" sz="2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fr-FR" sz="2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𝑑𝑒𝑙𝑎𝑦𝑒𝑑</m:t>
                          </m:r>
                        </m:sub>
                      </m:sSub>
                    </m:oMath>
                  </m:oMathPara>
                </a14:m>
                <a:endParaRPr lang="fr-FR" sz="24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236" name="ZoneTexte 235">
                <a:extLst>
                  <a:ext uri="{FF2B5EF4-FFF2-40B4-BE49-F238E27FC236}">
                    <a16:creationId xmlns:a16="http://schemas.microsoft.com/office/drawing/2014/main" id="{4C0C404E-E9E4-400B-B321-80E5A932DB4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838892" y="4728051"/>
                <a:ext cx="1658467" cy="490840"/>
              </a:xfrm>
              <a:prstGeom prst="rect">
                <a:avLst/>
              </a:prstGeom>
              <a:blipFill>
                <a:blip r:embed="rId15"/>
                <a:stretch>
                  <a:fillRect b="-11250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6" name="ZoneTexte 155">
                <a:extLst>
                  <a:ext uri="{FF2B5EF4-FFF2-40B4-BE49-F238E27FC236}">
                    <a16:creationId xmlns:a16="http://schemas.microsoft.com/office/drawing/2014/main" id="{0D363CBA-5964-42CB-9C90-F2E4B5238228}"/>
                  </a:ext>
                </a:extLst>
              </p:cNvPr>
              <p:cNvSpPr txBox="1"/>
              <p:nvPr/>
            </p:nvSpPr>
            <p:spPr>
              <a:xfrm>
                <a:off x="5819422" y="1291178"/>
                <a:ext cx="2616101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2400" i="1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𝐸</m:t>
                      </m:r>
                      <m:r>
                        <a:rPr lang="fr-FR" sz="2400" b="0" i="1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𝑛𝑒𝑟𝑔𝑦</m:t>
                      </m:r>
                      <m:r>
                        <a:rPr lang="fr-FR" sz="2400" b="0" i="1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fr-FR" sz="2400" b="0" i="1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𝑏𝑎𝑙𝑎𝑛𝑐𝑒</m:t>
                      </m:r>
                      <m:r>
                        <a:rPr lang="fr-FR" sz="2400" b="0" i="1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 :</m:t>
                      </m:r>
                    </m:oMath>
                  </m:oMathPara>
                </a14:m>
                <a:endParaRPr lang="fr-FR" sz="2400" dirty="0">
                  <a:solidFill>
                    <a:srgbClr val="002060"/>
                  </a:solidFill>
                </a:endParaRPr>
              </a:p>
            </p:txBody>
          </p:sp>
        </mc:Choice>
        <mc:Fallback xmlns="">
          <p:sp>
            <p:nvSpPr>
              <p:cNvPr id="156" name="ZoneTexte 155">
                <a:extLst>
                  <a:ext uri="{FF2B5EF4-FFF2-40B4-BE49-F238E27FC236}">
                    <a16:creationId xmlns:a16="http://schemas.microsoft.com/office/drawing/2014/main" id="{0D363CBA-5964-42CB-9C90-F2E4B523822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19422" y="1291178"/>
                <a:ext cx="2616101" cy="461665"/>
              </a:xfrm>
              <a:prstGeom prst="rect">
                <a:avLst/>
              </a:prstGeom>
              <a:blipFill>
                <a:blip r:embed="rId16"/>
                <a:stretch>
                  <a:fillRect b="-9211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57" name="Connecteur droit avec flèche 156">
            <a:extLst>
              <a:ext uri="{FF2B5EF4-FFF2-40B4-BE49-F238E27FC236}">
                <a16:creationId xmlns:a16="http://schemas.microsoft.com/office/drawing/2014/main" id="{CF64A176-D182-4E55-A461-CB9EE614485F}"/>
              </a:ext>
            </a:extLst>
          </p:cNvPr>
          <p:cNvCxnSpPr/>
          <p:nvPr/>
        </p:nvCxnSpPr>
        <p:spPr>
          <a:xfrm>
            <a:off x="938592" y="2403070"/>
            <a:ext cx="0" cy="944386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8" name="ZoneTexte 157">
            <a:extLst>
              <a:ext uri="{FF2B5EF4-FFF2-40B4-BE49-F238E27FC236}">
                <a16:creationId xmlns:a16="http://schemas.microsoft.com/office/drawing/2014/main" id="{B79B54D2-7FC1-4378-AB44-514B84C1B75A}"/>
              </a:ext>
            </a:extLst>
          </p:cNvPr>
          <p:cNvSpPr txBox="1"/>
          <p:nvPr/>
        </p:nvSpPr>
        <p:spPr>
          <a:xfrm>
            <a:off x="-82205" y="2537333"/>
            <a:ext cx="180203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>
                <a:solidFill>
                  <a:srgbClr val="0070C0"/>
                </a:solidFill>
              </a:rPr>
              <a:t>Excitation range</a:t>
            </a:r>
          </a:p>
          <a:p>
            <a:r>
              <a:rPr lang="fr-FR" dirty="0">
                <a:solidFill>
                  <a:srgbClr val="0070C0"/>
                </a:solidFill>
              </a:rPr>
              <a:t>for fission </a:t>
            </a:r>
            <a:r>
              <a:rPr lang="fr-FR" dirty="0" err="1">
                <a:solidFill>
                  <a:srgbClr val="0070C0"/>
                </a:solidFill>
              </a:rPr>
              <a:t>isomer</a:t>
            </a:r>
            <a:endParaRPr lang="fr-FR" dirty="0">
              <a:solidFill>
                <a:srgbClr val="0070C0"/>
              </a:solidFill>
            </a:endParaRPr>
          </a:p>
        </p:txBody>
      </p:sp>
      <p:grpSp>
        <p:nvGrpSpPr>
          <p:cNvPr id="159" name="Groupe 158">
            <a:extLst>
              <a:ext uri="{FF2B5EF4-FFF2-40B4-BE49-F238E27FC236}">
                <a16:creationId xmlns:a16="http://schemas.microsoft.com/office/drawing/2014/main" id="{B3BD12C8-6B23-446B-92E0-ACEEAD366972}"/>
              </a:ext>
            </a:extLst>
          </p:cNvPr>
          <p:cNvGrpSpPr/>
          <p:nvPr/>
        </p:nvGrpSpPr>
        <p:grpSpPr>
          <a:xfrm>
            <a:off x="3304179" y="4479608"/>
            <a:ext cx="205753" cy="768386"/>
            <a:chOff x="3793704" y="4479608"/>
            <a:chExt cx="205753" cy="768386"/>
          </a:xfrm>
        </p:grpSpPr>
        <p:cxnSp>
          <p:nvCxnSpPr>
            <p:cNvPr id="160" name="Connecteur droit avec flèche 159">
              <a:extLst>
                <a:ext uri="{FF2B5EF4-FFF2-40B4-BE49-F238E27FC236}">
                  <a16:creationId xmlns:a16="http://schemas.microsoft.com/office/drawing/2014/main" id="{36DCEFD3-82C2-4558-BB57-593A4A39D820}"/>
                </a:ext>
              </a:extLst>
            </p:cNvPr>
            <p:cNvCxnSpPr/>
            <p:nvPr/>
          </p:nvCxnSpPr>
          <p:spPr>
            <a:xfrm>
              <a:off x="3793704" y="4479608"/>
              <a:ext cx="0" cy="33655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1" name="Connecteur droit avec flèche 160">
              <a:extLst>
                <a:ext uri="{FF2B5EF4-FFF2-40B4-BE49-F238E27FC236}">
                  <a16:creationId xmlns:a16="http://schemas.microsoft.com/office/drawing/2014/main" id="{05374107-B7B6-48ED-8A43-83E80BDBDAFA}"/>
                </a:ext>
              </a:extLst>
            </p:cNvPr>
            <p:cNvCxnSpPr>
              <a:cxnSpLocks/>
            </p:cNvCxnSpPr>
            <p:nvPr/>
          </p:nvCxnSpPr>
          <p:spPr>
            <a:xfrm>
              <a:off x="3929345" y="4502126"/>
              <a:ext cx="0" cy="549078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2" name="Connecteur droit avec flèche 161">
              <a:extLst>
                <a:ext uri="{FF2B5EF4-FFF2-40B4-BE49-F238E27FC236}">
                  <a16:creationId xmlns:a16="http://schemas.microsoft.com/office/drawing/2014/main" id="{D991CC4D-E835-46D6-B1E7-51CCC6331E8B}"/>
                </a:ext>
              </a:extLst>
            </p:cNvPr>
            <p:cNvCxnSpPr>
              <a:cxnSpLocks/>
            </p:cNvCxnSpPr>
            <p:nvPr/>
          </p:nvCxnSpPr>
          <p:spPr>
            <a:xfrm>
              <a:off x="3793704" y="4734411"/>
              <a:ext cx="0" cy="104175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3" name="Connecteur droit avec flèche 162">
              <a:extLst>
                <a:ext uri="{FF2B5EF4-FFF2-40B4-BE49-F238E27FC236}">
                  <a16:creationId xmlns:a16="http://schemas.microsoft.com/office/drawing/2014/main" id="{55F4235F-0544-474E-99A1-303672788429}"/>
                </a:ext>
              </a:extLst>
            </p:cNvPr>
            <p:cNvCxnSpPr>
              <a:cxnSpLocks/>
            </p:cNvCxnSpPr>
            <p:nvPr/>
          </p:nvCxnSpPr>
          <p:spPr>
            <a:xfrm>
              <a:off x="3847057" y="4702650"/>
              <a:ext cx="0" cy="348554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5" name="Connecteur droit avec flèche 164">
              <a:extLst>
                <a:ext uri="{FF2B5EF4-FFF2-40B4-BE49-F238E27FC236}">
                  <a16:creationId xmlns:a16="http://schemas.microsoft.com/office/drawing/2014/main" id="{FB5D7725-D07B-4EFA-A4A9-2D518491CD21}"/>
                </a:ext>
              </a:extLst>
            </p:cNvPr>
            <p:cNvCxnSpPr>
              <a:cxnSpLocks/>
            </p:cNvCxnSpPr>
            <p:nvPr/>
          </p:nvCxnSpPr>
          <p:spPr>
            <a:xfrm>
              <a:off x="3793704" y="4838586"/>
              <a:ext cx="0" cy="212618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7" name="Connecteur droit avec flèche 166">
              <a:extLst>
                <a:ext uri="{FF2B5EF4-FFF2-40B4-BE49-F238E27FC236}">
                  <a16:creationId xmlns:a16="http://schemas.microsoft.com/office/drawing/2014/main" id="{6A8BF4F3-7640-4796-82D0-25DAFB28E493}"/>
                </a:ext>
              </a:extLst>
            </p:cNvPr>
            <p:cNvCxnSpPr>
              <a:cxnSpLocks/>
            </p:cNvCxnSpPr>
            <p:nvPr/>
          </p:nvCxnSpPr>
          <p:spPr>
            <a:xfrm>
              <a:off x="3891199" y="4519498"/>
              <a:ext cx="0" cy="604704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8" name="Connecteur droit avec flèche 167">
              <a:extLst>
                <a:ext uri="{FF2B5EF4-FFF2-40B4-BE49-F238E27FC236}">
                  <a16:creationId xmlns:a16="http://schemas.microsoft.com/office/drawing/2014/main" id="{F9441D4C-2D1C-4D2A-B65D-98B9CE17D6F6}"/>
                </a:ext>
              </a:extLst>
            </p:cNvPr>
            <p:cNvCxnSpPr>
              <a:cxnSpLocks/>
            </p:cNvCxnSpPr>
            <p:nvPr/>
          </p:nvCxnSpPr>
          <p:spPr>
            <a:xfrm>
              <a:off x="3999457" y="4512564"/>
              <a:ext cx="0" cy="326022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8" name="Connecteur droit avec flèche 237">
              <a:extLst>
                <a:ext uri="{FF2B5EF4-FFF2-40B4-BE49-F238E27FC236}">
                  <a16:creationId xmlns:a16="http://schemas.microsoft.com/office/drawing/2014/main" id="{D8EAD762-A12E-48D9-B879-79FBD3B9EBEA}"/>
                </a:ext>
              </a:extLst>
            </p:cNvPr>
            <p:cNvCxnSpPr>
              <a:cxnSpLocks/>
            </p:cNvCxnSpPr>
            <p:nvPr/>
          </p:nvCxnSpPr>
          <p:spPr>
            <a:xfrm>
              <a:off x="3830694" y="5035376"/>
              <a:ext cx="0" cy="212618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9" name="Connecteur droit avec flèche 238">
              <a:extLst>
                <a:ext uri="{FF2B5EF4-FFF2-40B4-BE49-F238E27FC236}">
                  <a16:creationId xmlns:a16="http://schemas.microsoft.com/office/drawing/2014/main" id="{4E0D6156-76EE-498D-BB07-A3AA6A1062B4}"/>
                </a:ext>
              </a:extLst>
            </p:cNvPr>
            <p:cNvCxnSpPr>
              <a:cxnSpLocks/>
            </p:cNvCxnSpPr>
            <p:nvPr/>
          </p:nvCxnSpPr>
          <p:spPr>
            <a:xfrm>
              <a:off x="3946104" y="4990986"/>
              <a:ext cx="0" cy="212618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42" name="Titre 1">
            <a:extLst>
              <a:ext uri="{FF2B5EF4-FFF2-40B4-BE49-F238E27FC236}">
                <a16:creationId xmlns:a16="http://schemas.microsoft.com/office/drawing/2014/main" id="{FA7980E4-CBDB-47A2-B739-B0F7469D1A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92388" y="169863"/>
            <a:ext cx="7916862" cy="488950"/>
          </a:xfrm>
        </p:spPr>
        <p:txBody>
          <a:bodyPr>
            <a:normAutofit/>
          </a:bodyPr>
          <a:lstStyle/>
          <a:p>
            <a:r>
              <a:rPr lang="fr-FR" dirty="0"/>
              <a:t>2. Crystal </a:t>
            </a:r>
            <a:r>
              <a:rPr lang="fr-FR" dirty="0" err="1"/>
              <a:t>ball</a:t>
            </a:r>
            <a:r>
              <a:rPr lang="fr-FR" dirty="0"/>
              <a:t> </a:t>
            </a:r>
            <a:r>
              <a:rPr lang="fr-FR" dirty="0" err="1"/>
              <a:t>experiment</a:t>
            </a:r>
            <a:r>
              <a:rPr lang="fr-FR" dirty="0"/>
              <a:t> : The </a:t>
            </a:r>
            <a:r>
              <a:rPr lang="fr-FR" dirty="0" err="1"/>
              <a:t>unambiguous</a:t>
            </a:r>
            <a:r>
              <a:rPr lang="fr-FR" dirty="0"/>
              <a:t> </a:t>
            </a:r>
            <a:r>
              <a:rPr lang="fr-FR" dirty="0" err="1"/>
              <a:t>detection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57399789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A7F0F3-D582-402A-B5FC-0362F90F69E0}" type="datetime1">
              <a:rPr lang="fr-FR" smtClean="0"/>
              <a:t>31/05/2024</a:t>
            </a:fld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Corentin Hiver | Oslo </a:t>
            </a:r>
            <a:r>
              <a:rPr lang="en-US" dirty="0"/>
              <a:t>8th Workshop on Level Density , Gamma Strength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1596-5F9D-49C5-9701-16B3CA54319D}" type="slidenum">
              <a:rPr lang="fr-FR" smtClean="0"/>
              <a:pPr/>
              <a:t>29</a:t>
            </a:fld>
            <a:endParaRPr lang="fr-FR" dirty="0"/>
          </a:p>
        </p:txBody>
      </p:sp>
      <p:cxnSp>
        <p:nvCxnSpPr>
          <p:cNvPr id="8" name="Connecteur droit avec flèche 7">
            <a:extLst>
              <a:ext uri="{FF2B5EF4-FFF2-40B4-BE49-F238E27FC236}">
                <a16:creationId xmlns:a16="http://schemas.microsoft.com/office/drawing/2014/main" id="{B6467F78-A173-4565-8573-1553CF04EA73}"/>
              </a:ext>
            </a:extLst>
          </p:cNvPr>
          <p:cNvCxnSpPr/>
          <p:nvPr/>
        </p:nvCxnSpPr>
        <p:spPr>
          <a:xfrm>
            <a:off x="1979720" y="5184559"/>
            <a:ext cx="7759084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6A09332B-F960-4017-AC21-7C5088FCCB1D}"/>
              </a:ext>
            </a:extLst>
          </p:cNvPr>
          <p:cNvSpPr txBox="1"/>
          <p:nvPr/>
        </p:nvSpPr>
        <p:spPr>
          <a:xfrm>
            <a:off x="9477194" y="5184559"/>
            <a:ext cx="6671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t (ns)</a:t>
            </a:r>
          </a:p>
        </p:txBody>
      </p:sp>
      <p:cxnSp>
        <p:nvCxnSpPr>
          <p:cNvPr id="12" name="Connecteur droit 11">
            <a:extLst>
              <a:ext uri="{FF2B5EF4-FFF2-40B4-BE49-F238E27FC236}">
                <a16:creationId xmlns:a16="http://schemas.microsoft.com/office/drawing/2014/main" id="{6C7A4BCF-E23B-430C-BA4D-648F22CE3016}"/>
              </a:ext>
            </a:extLst>
          </p:cNvPr>
          <p:cNvCxnSpPr/>
          <p:nvPr/>
        </p:nvCxnSpPr>
        <p:spPr>
          <a:xfrm flipV="1">
            <a:off x="2104008" y="3675355"/>
            <a:ext cx="0" cy="150920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necteur droit 12">
            <a:extLst>
              <a:ext uri="{FF2B5EF4-FFF2-40B4-BE49-F238E27FC236}">
                <a16:creationId xmlns:a16="http://schemas.microsoft.com/office/drawing/2014/main" id="{DF10660C-1861-4C27-9395-A4664958B020}"/>
              </a:ext>
            </a:extLst>
          </p:cNvPr>
          <p:cNvCxnSpPr>
            <a:cxnSpLocks/>
          </p:cNvCxnSpPr>
          <p:nvPr/>
        </p:nvCxnSpPr>
        <p:spPr>
          <a:xfrm flipH="1">
            <a:off x="2105485" y="3676831"/>
            <a:ext cx="25597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necteur droit 15">
            <a:extLst>
              <a:ext uri="{FF2B5EF4-FFF2-40B4-BE49-F238E27FC236}">
                <a16:creationId xmlns:a16="http://schemas.microsoft.com/office/drawing/2014/main" id="{A7727556-F801-488C-9031-2476F00D5F64}"/>
              </a:ext>
            </a:extLst>
          </p:cNvPr>
          <p:cNvCxnSpPr/>
          <p:nvPr/>
        </p:nvCxnSpPr>
        <p:spPr>
          <a:xfrm flipV="1">
            <a:off x="2362943" y="3685711"/>
            <a:ext cx="0" cy="150920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necteur droit avec flèche 17">
            <a:extLst>
              <a:ext uri="{FF2B5EF4-FFF2-40B4-BE49-F238E27FC236}">
                <a16:creationId xmlns:a16="http://schemas.microsoft.com/office/drawing/2014/main" id="{3F9349A3-098F-43FA-97A7-E1ECC7FDC31A}"/>
              </a:ext>
            </a:extLst>
          </p:cNvPr>
          <p:cNvCxnSpPr/>
          <p:nvPr/>
        </p:nvCxnSpPr>
        <p:spPr>
          <a:xfrm>
            <a:off x="2104008" y="3553290"/>
            <a:ext cx="257450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ZoneTexte 18">
            <a:extLst>
              <a:ext uri="{FF2B5EF4-FFF2-40B4-BE49-F238E27FC236}">
                <a16:creationId xmlns:a16="http://schemas.microsoft.com/office/drawing/2014/main" id="{4EED0F94-39DA-44EF-ABDE-05E784A3D707}"/>
              </a:ext>
            </a:extLst>
          </p:cNvPr>
          <p:cNvSpPr txBox="1"/>
          <p:nvPr/>
        </p:nvSpPr>
        <p:spPr>
          <a:xfrm>
            <a:off x="1917416" y="3201712"/>
            <a:ext cx="6832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>
                <a:solidFill>
                  <a:schemeClr val="accent1"/>
                </a:solidFill>
              </a:rPr>
              <a:t>25 ns</a:t>
            </a:r>
          </a:p>
        </p:txBody>
      </p:sp>
      <p:cxnSp>
        <p:nvCxnSpPr>
          <p:cNvPr id="20" name="Connecteur droit 19">
            <a:extLst>
              <a:ext uri="{FF2B5EF4-FFF2-40B4-BE49-F238E27FC236}">
                <a16:creationId xmlns:a16="http://schemas.microsoft.com/office/drawing/2014/main" id="{D24512E0-6C03-4D38-AD46-194342946686}"/>
              </a:ext>
            </a:extLst>
          </p:cNvPr>
          <p:cNvCxnSpPr/>
          <p:nvPr/>
        </p:nvCxnSpPr>
        <p:spPr>
          <a:xfrm flipV="1">
            <a:off x="4298272" y="3675355"/>
            <a:ext cx="0" cy="150920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Connecteur droit 20">
            <a:extLst>
              <a:ext uri="{FF2B5EF4-FFF2-40B4-BE49-F238E27FC236}">
                <a16:creationId xmlns:a16="http://schemas.microsoft.com/office/drawing/2014/main" id="{5DAC703E-99FF-4983-9F02-0261DFDCD915}"/>
              </a:ext>
            </a:extLst>
          </p:cNvPr>
          <p:cNvCxnSpPr>
            <a:cxnSpLocks/>
          </p:cNvCxnSpPr>
          <p:nvPr/>
        </p:nvCxnSpPr>
        <p:spPr>
          <a:xfrm flipH="1">
            <a:off x="4299749" y="3676831"/>
            <a:ext cx="25597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Connecteur droit 21">
            <a:extLst>
              <a:ext uri="{FF2B5EF4-FFF2-40B4-BE49-F238E27FC236}">
                <a16:creationId xmlns:a16="http://schemas.microsoft.com/office/drawing/2014/main" id="{6C91E3DA-A3C3-4D46-A68D-54CD4A7E3F3F}"/>
              </a:ext>
            </a:extLst>
          </p:cNvPr>
          <p:cNvCxnSpPr/>
          <p:nvPr/>
        </p:nvCxnSpPr>
        <p:spPr>
          <a:xfrm flipV="1">
            <a:off x="4557207" y="3685711"/>
            <a:ext cx="0" cy="150920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Connecteur droit avec flèche 22">
            <a:extLst>
              <a:ext uri="{FF2B5EF4-FFF2-40B4-BE49-F238E27FC236}">
                <a16:creationId xmlns:a16="http://schemas.microsoft.com/office/drawing/2014/main" id="{FA3CC684-A0FE-41EF-88AE-704949981D45}"/>
              </a:ext>
            </a:extLst>
          </p:cNvPr>
          <p:cNvCxnSpPr/>
          <p:nvPr/>
        </p:nvCxnSpPr>
        <p:spPr>
          <a:xfrm>
            <a:off x="4298272" y="3553290"/>
            <a:ext cx="257450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ZoneTexte 23">
            <a:extLst>
              <a:ext uri="{FF2B5EF4-FFF2-40B4-BE49-F238E27FC236}">
                <a16:creationId xmlns:a16="http://schemas.microsoft.com/office/drawing/2014/main" id="{34766523-D0D9-40B3-8ED1-E3A07F9DF488}"/>
              </a:ext>
            </a:extLst>
          </p:cNvPr>
          <p:cNvSpPr txBox="1"/>
          <p:nvPr/>
        </p:nvSpPr>
        <p:spPr>
          <a:xfrm>
            <a:off x="4111680" y="3201712"/>
            <a:ext cx="6832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>
                <a:solidFill>
                  <a:schemeClr val="accent1"/>
                </a:solidFill>
              </a:rPr>
              <a:t>25 ns</a:t>
            </a:r>
          </a:p>
        </p:txBody>
      </p:sp>
      <p:cxnSp>
        <p:nvCxnSpPr>
          <p:cNvPr id="25" name="Connecteur droit 24">
            <a:extLst>
              <a:ext uri="{FF2B5EF4-FFF2-40B4-BE49-F238E27FC236}">
                <a16:creationId xmlns:a16="http://schemas.microsoft.com/office/drawing/2014/main" id="{4A41B617-1895-48FB-A273-FCADF1B37DF5}"/>
              </a:ext>
            </a:extLst>
          </p:cNvPr>
          <p:cNvCxnSpPr/>
          <p:nvPr/>
        </p:nvCxnSpPr>
        <p:spPr>
          <a:xfrm flipV="1">
            <a:off x="6492536" y="3654644"/>
            <a:ext cx="0" cy="150920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Connecteur droit 25">
            <a:extLst>
              <a:ext uri="{FF2B5EF4-FFF2-40B4-BE49-F238E27FC236}">
                <a16:creationId xmlns:a16="http://schemas.microsoft.com/office/drawing/2014/main" id="{101834A7-47E2-4156-93E6-BE0F3B32A97D}"/>
              </a:ext>
            </a:extLst>
          </p:cNvPr>
          <p:cNvCxnSpPr>
            <a:cxnSpLocks/>
          </p:cNvCxnSpPr>
          <p:nvPr/>
        </p:nvCxnSpPr>
        <p:spPr>
          <a:xfrm flipH="1">
            <a:off x="6494013" y="3656120"/>
            <a:ext cx="25597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Connecteur droit 26">
            <a:extLst>
              <a:ext uri="{FF2B5EF4-FFF2-40B4-BE49-F238E27FC236}">
                <a16:creationId xmlns:a16="http://schemas.microsoft.com/office/drawing/2014/main" id="{FCAA9565-DBE7-4F51-8665-E4BC60F2A093}"/>
              </a:ext>
            </a:extLst>
          </p:cNvPr>
          <p:cNvCxnSpPr/>
          <p:nvPr/>
        </p:nvCxnSpPr>
        <p:spPr>
          <a:xfrm flipV="1">
            <a:off x="6751471" y="3665000"/>
            <a:ext cx="0" cy="150920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Connecteur droit avec flèche 27">
            <a:extLst>
              <a:ext uri="{FF2B5EF4-FFF2-40B4-BE49-F238E27FC236}">
                <a16:creationId xmlns:a16="http://schemas.microsoft.com/office/drawing/2014/main" id="{BE26C96E-BE4B-461E-88DC-A569572ABF8D}"/>
              </a:ext>
            </a:extLst>
          </p:cNvPr>
          <p:cNvCxnSpPr/>
          <p:nvPr/>
        </p:nvCxnSpPr>
        <p:spPr>
          <a:xfrm>
            <a:off x="6492536" y="3532579"/>
            <a:ext cx="257450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ZoneTexte 28">
            <a:extLst>
              <a:ext uri="{FF2B5EF4-FFF2-40B4-BE49-F238E27FC236}">
                <a16:creationId xmlns:a16="http://schemas.microsoft.com/office/drawing/2014/main" id="{73CC244B-2882-41C5-B646-0ABABEE8E961}"/>
              </a:ext>
            </a:extLst>
          </p:cNvPr>
          <p:cNvSpPr txBox="1"/>
          <p:nvPr/>
        </p:nvSpPr>
        <p:spPr>
          <a:xfrm>
            <a:off x="6305944" y="3181001"/>
            <a:ext cx="6832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>
                <a:solidFill>
                  <a:schemeClr val="accent1"/>
                </a:solidFill>
              </a:rPr>
              <a:t>25 ns</a:t>
            </a:r>
          </a:p>
        </p:txBody>
      </p:sp>
      <p:cxnSp>
        <p:nvCxnSpPr>
          <p:cNvPr id="30" name="Connecteur droit 29">
            <a:extLst>
              <a:ext uri="{FF2B5EF4-FFF2-40B4-BE49-F238E27FC236}">
                <a16:creationId xmlns:a16="http://schemas.microsoft.com/office/drawing/2014/main" id="{599A170C-B3ED-4F99-828D-679267B32CF8}"/>
              </a:ext>
            </a:extLst>
          </p:cNvPr>
          <p:cNvCxnSpPr/>
          <p:nvPr/>
        </p:nvCxnSpPr>
        <p:spPr>
          <a:xfrm flipV="1">
            <a:off x="8686800" y="3654644"/>
            <a:ext cx="0" cy="150920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Connecteur droit 30">
            <a:extLst>
              <a:ext uri="{FF2B5EF4-FFF2-40B4-BE49-F238E27FC236}">
                <a16:creationId xmlns:a16="http://schemas.microsoft.com/office/drawing/2014/main" id="{6100CC0F-1245-48F0-8FE8-7D90AF6236E3}"/>
              </a:ext>
            </a:extLst>
          </p:cNvPr>
          <p:cNvCxnSpPr>
            <a:cxnSpLocks/>
          </p:cNvCxnSpPr>
          <p:nvPr/>
        </p:nvCxnSpPr>
        <p:spPr>
          <a:xfrm flipH="1">
            <a:off x="8688277" y="3656120"/>
            <a:ext cx="25597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Connecteur droit 31">
            <a:extLst>
              <a:ext uri="{FF2B5EF4-FFF2-40B4-BE49-F238E27FC236}">
                <a16:creationId xmlns:a16="http://schemas.microsoft.com/office/drawing/2014/main" id="{2BCAA01D-AD9D-4583-B317-E00981CFC20A}"/>
              </a:ext>
            </a:extLst>
          </p:cNvPr>
          <p:cNvCxnSpPr/>
          <p:nvPr/>
        </p:nvCxnSpPr>
        <p:spPr>
          <a:xfrm flipV="1">
            <a:off x="8945735" y="3665000"/>
            <a:ext cx="0" cy="150920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Connecteur droit avec flèche 32">
            <a:extLst>
              <a:ext uri="{FF2B5EF4-FFF2-40B4-BE49-F238E27FC236}">
                <a16:creationId xmlns:a16="http://schemas.microsoft.com/office/drawing/2014/main" id="{2C233FA8-A29A-40B2-8353-603D79CC599D}"/>
              </a:ext>
            </a:extLst>
          </p:cNvPr>
          <p:cNvCxnSpPr/>
          <p:nvPr/>
        </p:nvCxnSpPr>
        <p:spPr>
          <a:xfrm>
            <a:off x="8686800" y="3532579"/>
            <a:ext cx="257450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ZoneTexte 33">
            <a:extLst>
              <a:ext uri="{FF2B5EF4-FFF2-40B4-BE49-F238E27FC236}">
                <a16:creationId xmlns:a16="http://schemas.microsoft.com/office/drawing/2014/main" id="{D047DAE5-CBB0-4459-B078-AA2192AA7761}"/>
              </a:ext>
            </a:extLst>
          </p:cNvPr>
          <p:cNvSpPr txBox="1"/>
          <p:nvPr/>
        </p:nvSpPr>
        <p:spPr>
          <a:xfrm>
            <a:off x="8500208" y="3181001"/>
            <a:ext cx="6832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>
                <a:solidFill>
                  <a:schemeClr val="accent1"/>
                </a:solidFill>
              </a:rPr>
              <a:t>25 ns</a:t>
            </a:r>
          </a:p>
        </p:txBody>
      </p:sp>
      <p:grpSp>
        <p:nvGrpSpPr>
          <p:cNvPr id="35" name="Groupe 34">
            <a:extLst>
              <a:ext uri="{FF2B5EF4-FFF2-40B4-BE49-F238E27FC236}">
                <a16:creationId xmlns:a16="http://schemas.microsoft.com/office/drawing/2014/main" id="{06850800-2D11-452E-AF78-A94C63D4D9E6}"/>
              </a:ext>
            </a:extLst>
          </p:cNvPr>
          <p:cNvGrpSpPr/>
          <p:nvPr/>
        </p:nvGrpSpPr>
        <p:grpSpPr>
          <a:xfrm>
            <a:off x="2246050" y="2298403"/>
            <a:ext cx="6410998" cy="409286"/>
            <a:chOff x="2246050" y="2298403"/>
            <a:chExt cx="6410998" cy="409286"/>
          </a:xfrm>
        </p:grpSpPr>
        <p:cxnSp>
          <p:nvCxnSpPr>
            <p:cNvPr id="36" name="Connecteur droit avec flèche 35">
              <a:extLst>
                <a:ext uri="{FF2B5EF4-FFF2-40B4-BE49-F238E27FC236}">
                  <a16:creationId xmlns:a16="http://schemas.microsoft.com/office/drawing/2014/main" id="{4E2C2B15-8778-4305-839D-E251CE1F406D}"/>
                </a:ext>
              </a:extLst>
            </p:cNvPr>
            <p:cNvCxnSpPr/>
            <p:nvPr/>
          </p:nvCxnSpPr>
          <p:spPr>
            <a:xfrm>
              <a:off x="2246050" y="2707689"/>
              <a:ext cx="2139519" cy="0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ZoneTexte 36">
              <a:extLst>
                <a:ext uri="{FF2B5EF4-FFF2-40B4-BE49-F238E27FC236}">
                  <a16:creationId xmlns:a16="http://schemas.microsoft.com/office/drawing/2014/main" id="{5CE8ACB1-9C19-4A83-8477-6BFC59DCCC85}"/>
                </a:ext>
              </a:extLst>
            </p:cNvPr>
            <p:cNvSpPr txBox="1"/>
            <p:nvPr/>
          </p:nvSpPr>
          <p:spPr>
            <a:xfrm>
              <a:off x="3011862" y="2298403"/>
              <a:ext cx="80021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dirty="0">
                  <a:solidFill>
                    <a:schemeClr val="accent1"/>
                  </a:solidFill>
                </a:rPr>
                <a:t>280 ns</a:t>
              </a:r>
            </a:p>
          </p:txBody>
        </p:sp>
        <p:cxnSp>
          <p:nvCxnSpPr>
            <p:cNvPr id="38" name="Connecteur droit avec flèche 37">
              <a:extLst>
                <a:ext uri="{FF2B5EF4-FFF2-40B4-BE49-F238E27FC236}">
                  <a16:creationId xmlns:a16="http://schemas.microsoft.com/office/drawing/2014/main" id="{EF3F73DB-76BE-45AE-8A63-EBD783092811}"/>
                </a:ext>
              </a:extLst>
            </p:cNvPr>
            <p:cNvCxnSpPr/>
            <p:nvPr/>
          </p:nvCxnSpPr>
          <p:spPr>
            <a:xfrm>
              <a:off x="4385569" y="2707689"/>
              <a:ext cx="2139519" cy="0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ZoneTexte 38">
              <a:extLst>
                <a:ext uri="{FF2B5EF4-FFF2-40B4-BE49-F238E27FC236}">
                  <a16:creationId xmlns:a16="http://schemas.microsoft.com/office/drawing/2014/main" id="{8F24601F-31EB-4ECD-94BF-7C366D69BDE1}"/>
                </a:ext>
              </a:extLst>
            </p:cNvPr>
            <p:cNvSpPr txBox="1"/>
            <p:nvPr/>
          </p:nvSpPr>
          <p:spPr>
            <a:xfrm>
              <a:off x="5151381" y="2298403"/>
              <a:ext cx="80021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dirty="0">
                  <a:solidFill>
                    <a:schemeClr val="accent1"/>
                  </a:solidFill>
                </a:rPr>
                <a:t>280 ns</a:t>
              </a:r>
            </a:p>
          </p:txBody>
        </p:sp>
        <p:cxnSp>
          <p:nvCxnSpPr>
            <p:cNvPr id="40" name="Connecteur droit avec flèche 39">
              <a:extLst>
                <a:ext uri="{FF2B5EF4-FFF2-40B4-BE49-F238E27FC236}">
                  <a16:creationId xmlns:a16="http://schemas.microsoft.com/office/drawing/2014/main" id="{FA9FAF1A-A60C-4815-BB02-104F44E26BDF}"/>
                </a:ext>
              </a:extLst>
            </p:cNvPr>
            <p:cNvCxnSpPr/>
            <p:nvPr/>
          </p:nvCxnSpPr>
          <p:spPr>
            <a:xfrm>
              <a:off x="6517529" y="2707689"/>
              <a:ext cx="2139519" cy="0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1" name="ZoneTexte 40">
              <a:extLst>
                <a:ext uri="{FF2B5EF4-FFF2-40B4-BE49-F238E27FC236}">
                  <a16:creationId xmlns:a16="http://schemas.microsoft.com/office/drawing/2014/main" id="{FDA95176-B9F3-42CF-814A-C22DCF1DF0CF}"/>
                </a:ext>
              </a:extLst>
            </p:cNvPr>
            <p:cNvSpPr txBox="1"/>
            <p:nvPr/>
          </p:nvSpPr>
          <p:spPr>
            <a:xfrm>
              <a:off x="7283341" y="2298403"/>
              <a:ext cx="80021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dirty="0">
                  <a:solidFill>
                    <a:schemeClr val="accent1"/>
                  </a:solidFill>
                </a:rPr>
                <a:t>280 ns</a:t>
              </a:r>
            </a:p>
          </p:txBody>
        </p:sp>
      </p:grpSp>
      <p:sp>
        <p:nvSpPr>
          <p:cNvPr id="43" name="ZoneTexte 42">
            <a:extLst>
              <a:ext uri="{FF2B5EF4-FFF2-40B4-BE49-F238E27FC236}">
                <a16:creationId xmlns:a16="http://schemas.microsoft.com/office/drawing/2014/main" id="{6E061F8C-4BF7-44D4-80B4-E88EC444D181}"/>
              </a:ext>
            </a:extLst>
          </p:cNvPr>
          <p:cNvSpPr txBox="1"/>
          <p:nvPr/>
        </p:nvSpPr>
        <p:spPr>
          <a:xfrm>
            <a:off x="852256" y="1216241"/>
            <a:ext cx="62657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Pulsation system : 25ns </a:t>
            </a:r>
            <a:r>
              <a:rPr lang="fr-FR" dirty="0" err="1"/>
              <a:t>wide</a:t>
            </a:r>
            <a:r>
              <a:rPr lang="fr-FR" dirty="0"/>
              <a:t> </a:t>
            </a:r>
            <a:r>
              <a:rPr lang="fr-FR" dirty="0" err="1"/>
              <a:t>beam</a:t>
            </a:r>
            <a:r>
              <a:rPr lang="fr-FR" dirty="0"/>
              <a:t> pulse, 280 ns </a:t>
            </a:r>
            <a:r>
              <a:rPr lang="fr-FR" dirty="0" err="1"/>
              <a:t>between</a:t>
            </a:r>
            <a:r>
              <a:rPr lang="fr-FR" dirty="0"/>
              <a:t> pulses</a:t>
            </a:r>
          </a:p>
        </p:txBody>
      </p:sp>
      <p:sp>
        <p:nvSpPr>
          <p:cNvPr id="42" name="Titre 1">
            <a:extLst>
              <a:ext uri="{FF2B5EF4-FFF2-40B4-BE49-F238E27FC236}">
                <a16:creationId xmlns:a16="http://schemas.microsoft.com/office/drawing/2014/main" id="{D7415D68-25A1-4E29-86FF-12F18537F8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92388" y="169863"/>
            <a:ext cx="7916862" cy="488950"/>
          </a:xfrm>
        </p:spPr>
        <p:txBody>
          <a:bodyPr>
            <a:normAutofit/>
          </a:bodyPr>
          <a:lstStyle/>
          <a:p>
            <a:r>
              <a:rPr lang="fr-FR" dirty="0"/>
              <a:t>2. Crystal </a:t>
            </a:r>
            <a:r>
              <a:rPr lang="fr-FR" dirty="0" err="1"/>
              <a:t>ball</a:t>
            </a:r>
            <a:r>
              <a:rPr lang="fr-FR" dirty="0"/>
              <a:t> </a:t>
            </a:r>
            <a:r>
              <a:rPr lang="fr-FR" dirty="0" err="1"/>
              <a:t>experiment</a:t>
            </a:r>
            <a:r>
              <a:rPr lang="fr-FR" dirty="0"/>
              <a:t> : The </a:t>
            </a:r>
            <a:r>
              <a:rPr lang="fr-FR" dirty="0" err="1"/>
              <a:t>unambiguous</a:t>
            </a:r>
            <a:r>
              <a:rPr lang="fr-FR" dirty="0"/>
              <a:t> </a:t>
            </a:r>
            <a:r>
              <a:rPr lang="fr-FR" dirty="0" err="1"/>
              <a:t>detection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8508115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591738" y="169116"/>
            <a:ext cx="7917766" cy="488983"/>
          </a:xfrm>
        </p:spPr>
        <p:txBody>
          <a:bodyPr>
            <a:normAutofit/>
          </a:bodyPr>
          <a:lstStyle/>
          <a:p>
            <a:r>
              <a:rPr lang="fr-FR" dirty="0"/>
              <a:t>1. Introduction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A7F0F3-D582-402A-B5FC-0362F90F69E0}" type="datetime1">
              <a:rPr lang="fr-FR" smtClean="0"/>
              <a:t>31/05/2024</a:t>
            </a:fld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Corentin Hiver | Oslo </a:t>
            </a:r>
            <a:r>
              <a:rPr lang="en-US" dirty="0"/>
              <a:t>8th Workshop on Level Density , Gamma Strength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1596-5F9D-49C5-9701-16B3CA54319D}" type="slidenum">
              <a:rPr lang="fr-FR" smtClean="0"/>
              <a:pPr/>
              <a:t>3</a:t>
            </a:fld>
            <a:endParaRPr lang="fr-FR" dirty="0"/>
          </a:p>
        </p:txBody>
      </p:sp>
      <p:cxnSp>
        <p:nvCxnSpPr>
          <p:cNvPr id="47" name="Connecteur droit 46">
            <a:extLst>
              <a:ext uri="{FF2B5EF4-FFF2-40B4-BE49-F238E27FC236}">
                <a16:creationId xmlns:a16="http://schemas.microsoft.com/office/drawing/2014/main" id="{81FCD884-475A-4BA0-8F46-F009DC52E89C}"/>
              </a:ext>
            </a:extLst>
          </p:cNvPr>
          <p:cNvCxnSpPr>
            <a:cxnSpLocks/>
          </p:cNvCxnSpPr>
          <p:nvPr/>
        </p:nvCxnSpPr>
        <p:spPr>
          <a:xfrm flipH="1" flipV="1">
            <a:off x="977513" y="2525675"/>
            <a:ext cx="4995462" cy="1907"/>
          </a:xfrm>
          <a:prstGeom prst="line">
            <a:avLst/>
          </a:prstGeom>
          <a:ln w="28575">
            <a:solidFill>
              <a:schemeClr val="accent2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ZoneTexte 47">
            <a:extLst>
              <a:ext uri="{FF2B5EF4-FFF2-40B4-BE49-F238E27FC236}">
                <a16:creationId xmlns:a16="http://schemas.microsoft.com/office/drawing/2014/main" id="{9F9FE057-7AD6-49E0-AB0A-3D93A7CA604F}"/>
              </a:ext>
            </a:extLst>
          </p:cNvPr>
          <p:cNvSpPr txBox="1"/>
          <p:nvPr/>
        </p:nvSpPr>
        <p:spPr>
          <a:xfrm>
            <a:off x="455401" y="2230979"/>
            <a:ext cx="48442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800" dirty="0" err="1">
                <a:solidFill>
                  <a:schemeClr val="accent2"/>
                </a:solidFill>
              </a:rPr>
              <a:t>E</a:t>
            </a:r>
            <a:r>
              <a:rPr lang="fr-FR" sz="2800" baseline="-25000" dirty="0" err="1">
                <a:solidFill>
                  <a:schemeClr val="accent2"/>
                </a:solidFill>
              </a:rPr>
              <a:t>b</a:t>
            </a:r>
            <a:endParaRPr lang="fr-FR" sz="2800" baseline="-25000" dirty="0">
              <a:solidFill>
                <a:schemeClr val="accent2"/>
              </a:solidFill>
            </a:endParaRPr>
          </a:p>
        </p:txBody>
      </p:sp>
      <p:cxnSp>
        <p:nvCxnSpPr>
          <p:cNvPr id="65" name="Connecteur droit 64">
            <a:extLst>
              <a:ext uri="{FF2B5EF4-FFF2-40B4-BE49-F238E27FC236}">
                <a16:creationId xmlns:a16="http://schemas.microsoft.com/office/drawing/2014/main" id="{479DE50A-9E8B-4D40-A8DA-70F05DABAFB5}"/>
              </a:ext>
            </a:extLst>
          </p:cNvPr>
          <p:cNvCxnSpPr>
            <a:cxnSpLocks/>
          </p:cNvCxnSpPr>
          <p:nvPr/>
        </p:nvCxnSpPr>
        <p:spPr>
          <a:xfrm>
            <a:off x="1407276" y="5289797"/>
            <a:ext cx="8501813" cy="0"/>
          </a:xfrm>
          <a:prstGeom prst="line">
            <a:avLst/>
          </a:prstGeom>
          <a:ln w="19050">
            <a:solidFill>
              <a:srgbClr val="FF0000">
                <a:alpha val="45098"/>
              </a:srgbClr>
            </a:solidFill>
            <a:tailEnd type="triangl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necteur droit 10">
            <a:extLst>
              <a:ext uri="{FF2B5EF4-FFF2-40B4-BE49-F238E27FC236}">
                <a16:creationId xmlns:a16="http://schemas.microsoft.com/office/drawing/2014/main" id="{64E1F7FD-1474-4E39-9DDA-41769E4961DF}"/>
              </a:ext>
            </a:extLst>
          </p:cNvPr>
          <p:cNvCxnSpPr/>
          <p:nvPr/>
        </p:nvCxnSpPr>
        <p:spPr>
          <a:xfrm>
            <a:off x="994811" y="5289797"/>
            <a:ext cx="101904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ZoneTexte 12">
            <a:extLst>
              <a:ext uri="{FF2B5EF4-FFF2-40B4-BE49-F238E27FC236}">
                <a16:creationId xmlns:a16="http://schemas.microsoft.com/office/drawing/2014/main" id="{8CF8902A-E1DA-47F5-B375-CACD77A88696}"/>
              </a:ext>
            </a:extLst>
          </p:cNvPr>
          <p:cNvSpPr txBox="1"/>
          <p:nvPr/>
        </p:nvSpPr>
        <p:spPr>
          <a:xfrm>
            <a:off x="4779940" y="4893291"/>
            <a:ext cx="20616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/>
              <a:t>Spontaneous</a:t>
            </a:r>
            <a:r>
              <a:rPr lang="fr-FR" dirty="0"/>
              <a:t> fission</a:t>
            </a:r>
          </a:p>
        </p:txBody>
      </p:sp>
      <p:grpSp>
        <p:nvGrpSpPr>
          <p:cNvPr id="15" name="Groupe 14">
            <a:extLst>
              <a:ext uri="{FF2B5EF4-FFF2-40B4-BE49-F238E27FC236}">
                <a16:creationId xmlns:a16="http://schemas.microsoft.com/office/drawing/2014/main" id="{FD7821AD-DBF3-C31F-9C5A-976354D1F83C}"/>
              </a:ext>
            </a:extLst>
          </p:cNvPr>
          <p:cNvGrpSpPr/>
          <p:nvPr/>
        </p:nvGrpSpPr>
        <p:grpSpPr>
          <a:xfrm>
            <a:off x="386314" y="1033038"/>
            <a:ext cx="11580542" cy="5302036"/>
            <a:chOff x="386314" y="1033038"/>
            <a:chExt cx="11580542" cy="5302036"/>
          </a:xfrm>
        </p:grpSpPr>
        <p:pic>
          <p:nvPicPr>
            <p:cNvPr id="6" name="Image 5" descr="Une image contenant cercle, Graphique, rouge&#10;&#10;Description générée automatiquement">
              <a:extLst>
                <a:ext uri="{FF2B5EF4-FFF2-40B4-BE49-F238E27FC236}">
                  <a16:creationId xmlns:a16="http://schemas.microsoft.com/office/drawing/2014/main" id="{16169860-D655-2C3F-1BD5-433BF24395A5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60246" y="5623873"/>
              <a:ext cx="634534" cy="623237"/>
            </a:xfrm>
            <a:prstGeom prst="rect">
              <a:avLst/>
            </a:prstGeom>
          </p:spPr>
        </p:pic>
        <p:pic>
          <p:nvPicPr>
            <p:cNvPr id="8" name="Image 7" descr="Une image contenant cercle, rouge, Graphique&#10;&#10;Description générée automatiquement">
              <a:extLst>
                <a:ext uri="{FF2B5EF4-FFF2-40B4-BE49-F238E27FC236}">
                  <a16:creationId xmlns:a16="http://schemas.microsoft.com/office/drawing/2014/main" id="{10EFF731-C8CB-9648-A070-50142FA29E46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88489" y="5677875"/>
              <a:ext cx="968971" cy="496113"/>
            </a:xfrm>
            <a:prstGeom prst="rect">
              <a:avLst/>
            </a:prstGeom>
          </p:spPr>
        </p:pic>
        <p:grpSp>
          <p:nvGrpSpPr>
            <p:cNvPr id="14" name="Groupe 13">
              <a:extLst>
                <a:ext uri="{FF2B5EF4-FFF2-40B4-BE49-F238E27FC236}">
                  <a16:creationId xmlns:a16="http://schemas.microsoft.com/office/drawing/2014/main" id="{E5204932-D5CC-D2E8-4194-86B15CA41C4C}"/>
                </a:ext>
              </a:extLst>
            </p:cNvPr>
            <p:cNvGrpSpPr/>
            <p:nvPr/>
          </p:nvGrpSpPr>
          <p:grpSpPr>
            <a:xfrm>
              <a:off x="386314" y="1033038"/>
              <a:ext cx="11580542" cy="5194953"/>
              <a:chOff x="386314" y="1033038"/>
              <a:chExt cx="11580542" cy="5194953"/>
            </a:xfrm>
          </p:grpSpPr>
          <p:grpSp>
            <p:nvGrpSpPr>
              <p:cNvPr id="43" name="Groupe 42">
                <a:extLst>
                  <a:ext uri="{FF2B5EF4-FFF2-40B4-BE49-F238E27FC236}">
                    <a16:creationId xmlns:a16="http://schemas.microsoft.com/office/drawing/2014/main" id="{7C5E2D2D-82D2-4141-AA4E-01141FFEAC5D}"/>
                  </a:ext>
                </a:extLst>
              </p:cNvPr>
              <p:cNvGrpSpPr/>
              <p:nvPr/>
            </p:nvGrpSpPr>
            <p:grpSpPr>
              <a:xfrm>
                <a:off x="386314" y="1033038"/>
                <a:ext cx="11580542" cy="5156454"/>
                <a:chOff x="386314" y="1033038"/>
                <a:chExt cx="11580542" cy="5156454"/>
              </a:xfrm>
            </p:grpSpPr>
            <p:grpSp>
              <p:nvGrpSpPr>
                <p:cNvPr id="44" name="Groupe 43">
                  <a:extLst>
                    <a:ext uri="{FF2B5EF4-FFF2-40B4-BE49-F238E27FC236}">
                      <a16:creationId xmlns:a16="http://schemas.microsoft.com/office/drawing/2014/main" id="{522ACD7D-2BE1-48CF-B753-29CC08B6EA63}"/>
                    </a:ext>
                  </a:extLst>
                </p:cNvPr>
                <p:cNvGrpSpPr/>
                <p:nvPr/>
              </p:nvGrpSpPr>
              <p:grpSpPr>
                <a:xfrm>
                  <a:off x="386314" y="1033038"/>
                  <a:ext cx="11580542" cy="4958404"/>
                  <a:chOff x="4844727" y="1446205"/>
                  <a:chExt cx="9636807" cy="5141188"/>
                </a:xfrm>
              </p:grpSpPr>
              <p:sp>
                <p:nvSpPr>
                  <p:cNvPr id="59" name="ZoneTexte 58">
                    <a:extLst>
                      <a:ext uri="{FF2B5EF4-FFF2-40B4-BE49-F238E27FC236}">
                        <a16:creationId xmlns:a16="http://schemas.microsoft.com/office/drawing/2014/main" id="{C4B34059-F1DD-40EF-931B-3279AA26C621}"/>
                      </a:ext>
                    </a:extLst>
                  </p:cNvPr>
                  <p:cNvSpPr txBox="1"/>
                  <p:nvPr/>
                </p:nvSpPr>
                <p:spPr>
                  <a:xfrm>
                    <a:off x="4902218" y="1446205"/>
                    <a:ext cx="413791" cy="47868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 algn="ctr"/>
                    <a:r>
                      <a:rPr lang="fr-FR" sz="2400" dirty="0"/>
                      <a:t>Ep</a:t>
                    </a:r>
                  </a:p>
                </p:txBody>
              </p:sp>
              <p:grpSp>
                <p:nvGrpSpPr>
                  <p:cNvPr id="60" name="Groupe 59">
                    <a:extLst>
                      <a:ext uri="{FF2B5EF4-FFF2-40B4-BE49-F238E27FC236}">
                        <a16:creationId xmlns:a16="http://schemas.microsoft.com/office/drawing/2014/main" id="{6B85751A-E80B-482D-95E2-766316D69308}"/>
                      </a:ext>
                    </a:extLst>
                  </p:cNvPr>
                  <p:cNvGrpSpPr/>
                  <p:nvPr/>
                </p:nvGrpSpPr>
                <p:grpSpPr>
                  <a:xfrm>
                    <a:off x="4844727" y="1464343"/>
                    <a:ext cx="9636807" cy="5123050"/>
                    <a:chOff x="4844727" y="1464343"/>
                    <a:chExt cx="9636807" cy="5123050"/>
                  </a:xfrm>
                </p:grpSpPr>
                <p:sp>
                  <p:nvSpPr>
                    <p:cNvPr id="61" name="ZoneTexte 60">
                      <a:extLst>
                        <a:ext uri="{FF2B5EF4-FFF2-40B4-BE49-F238E27FC236}">
                          <a16:creationId xmlns:a16="http://schemas.microsoft.com/office/drawing/2014/main" id="{586A4635-FF35-464D-90E6-582E742C6981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12815861" y="6108709"/>
                      <a:ext cx="1665673" cy="478684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pPr algn="ctr"/>
                      <a:r>
                        <a:rPr lang="fr-FR" sz="2400" dirty="0" err="1"/>
                        <a:t>Deformation</a:t>
                      </a:r>
                      <a:r>
                        <a:rPr lang="fr-FR" sz="2400" dirty="0"/>
                        <a:t> </a:t>
                      </a:r>
                      <a:r>
                        <a:rPr lang="el-GR" sz="2400" dirty="0"/>
                        <a:t>β</a:t>
                      </a:r>
                      <a:endParaRPr lang="fr-FR" sz="2400" dirty="0"/>
                    </a:p>
                  </p:txBody>
                </p:sp>
                <p:grpSp>
                  <p:nvGrpSpPr>
                    <p:cNvPr id="62" name="Groupe 61">
                      <a:extLst>
                        <a:ext uri="{FF2B5EF4-FFF2-40B4-BE49-F238E27FC236}">
                          <a16:creationId xmlns:a16="http://schemas.microsoft.com/office/drawing/2014/main" id="{4ED744BF-9825-4BEB-A9C1-15B7A723CD85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4844727" y="1464343"/>
                      <a:ext cx="8110771" cy="4733186"/>
                      <a:chOff x="4844727" y="1464343"/>
                      <a:chExt cx="8110771" cy="4733186"/>
                    </a:xfrm>
                  </p:grpSpPr>
                  <p:cxnSp>
                    <p:nvCxnSpPr>
                      <p:cNvPr id="63" name="Connecteur droit avec flèche 62">
                        <a:extLst>
                          <a:ext uri="{FF2B5EF4-FFF2-40B4-BE49-F238E27FC236}">
                            <a16:creationId xmlns:a16="http://schemas.microsoft.com/office/drawing/2014/main" id="{E8F50A83-3833-4487-81C1-203EDAF3DFAF}"/>
                          </a:ext>
                        </a:extLst>
                      </p:cNvPr>
                      <p:cNvCxnSpPr>
                        <a:cxnSpLocks/>
                      </p:cNvCxnSpPr>
                      <p:nvPr/>
                    </p:nvCxnSpPr>
                    <p:spPr>
                      <a:xfrm>
                        <a:off x="4844727" y="6187142"/>
                        <a:ext cx="8110771" cy="0"/>
                      </a:xfrm>
                      <a:prstGeom prst="straightConnector1">
                        <a:avLst/>
                      </a:prstGeom>
                      <a:ln w="28575">
                        <a:tailEnd type="triangle"/>
                      </a:ln>
                    </p:spPr>
                    <p:style>
                      <a:lnRef idx="1">
                        <a:schemeClr val="dk1"/>
                      </a:lnRef>
                      <a:fillRef idx="0">
                        <a:schemeClr val="dk1"/>
                      </a:fillRef>
                      <a:effectRef idx="0">
                        <a:schemeClr val="dk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64" name="Connecteur droit avec flèche 63">
                        <a:extLst>
                          <a:ext uri="{FF2B5EF4-FFF2-40B4-BE49-F238E27FC236}">
                            <a16:creationId xmlns:a16="http://schemas.microsoft.com/office/drawing/2014/main" id="{5A74FF11-FFC8-4ED6-949E-22E708ADA13B}"/>
                          </a:ext>
                        </a:extLst>
                      </p:cNvPr>
                      <p:cNvCxnSpPr>
                        <a:cxnSpLocks/>
                      </p:cNvCxnSpPr>
                      <p:nvPr/>
                    </p:nvCxnSpPr>
                    <p:spPr>
                      <a:xfrm flipV="1">
                        <a:off x="5326764" y="1464343"/>
                        <a:ext cx="24327" cy="4733186"/>
                      </a:xfrm>
                      <a:prstGeom prst="straightConnector1">
                        <a:avLst/>
                      </a:prstGeom>
                      <a:ln w="28575">
                        <a:tailEnd type="triangle"/>
                      </a:ln>
                    </p:spPr>
                    <p:style>
                      <a:lnRef idx="1">
                        <a:schemeClr val="dk1"/>
                      </a:lnRef>
                      <a:fillRef idx="0">
                        <a:schemeClr val="dk1"/>
                      </a:fillRef>
                      <a:effectRef idx="0">
                        <a:schemeClr val="dk1"/>
                      </a:effectRef>
                      <a:fontRef idx="minor">
                        <a:schemeClr val="tx1"/>
                      </a:fontRef>
                    </p:style>
                  </p:cxnSp>
                </p:grpSp>
              </p:grpSp>
            </p:grpSp>
            <p:sp>
              <p:nvSpPr>
                <p:cNvPr id="51" name="Forme libre : forme 50">
                  <a:extLst>
                    <a:ext uri="{FF2B5EF4-FFF2-40B4-BE49-F238E27FC236}">
                      <a16:creationId xmlns:a16="http://schemas.microsoft.com/office/drawing/2014/main" id="{EDFCA556-3331-4610-B0E9-2177E97AD5D0}"/>
                    </a:ext>
                  </a:extLst>
                </p:cNvPr>
                <p:cNvSpPr/>
                <p:nvPr/>
              </p:nvSpPr>
              <p:spPr>
                <a:xfrm>
                  <a:off x="977513" y="2525675"/>
                  <a:ext cx="7723762" cy="3663817"/>
                </a:xfrm>
                <a:custGeom>
                  <a:avLst/>
                  <a:gdLst>
                    <a:gd name="connsiteX0" fmla="*/ 0 w 7704306"/>
                    <a:gd name="connsiteY0" fmla="*/ 3496898 h 4051375"/>
                    <a:gd name="connsiteX1" fmla="*/ 1167319 w 7704306"/>
                    <a:gd name="connsiteY1" fmla="*/ 3389894 h 4051375"/>
                    <a:gd name="connsiteX2" fmla="*/ 3346315 w 7704306"/>
                    <a:gd name="connsiteY2" fmla="*/ 1045528 h 4051375"/>
                    <a:gd name="connsiteX3" fmla="*/ 4980562 w 7704306"/>
                    <a:gd name="connsiteY3" fmla="*/ 82490 h 4051375"/>
                    <a:gd name="connsiteX4" fmla="*/ 6605081 w 7704306"/>
                    <a:gd name="connsiteY4" fmla="*/ 500779 h 4051375"/>
                    <a:gd name="connsiteX5" fmla="*/ 7704306 w 7704306"/>
                    <a:gd name="connsiteY5" fmla="*/ 4051375 h 4051375"/>
                    <a:gd name="connsiteX6" fmla="*/ 7704306 w 7704306"/>
                    <a:gd name="connsiteY6" fmla="*/ 4051375 h 4051375"/>
                    <a:gd name="connsiteX7" fmla="*/ 7704306 w 7704306"/>
                    <a:gd name="connsiteY7" fmla="*/ 4051375 h 4051375"/>
                    <a:gd name="connsiteX8" fmla="*/ 7704306 w 7704306"/>
                    <a:gd name="connsiteY8" fmla="*/ 4051375 h 4051375"/>
                    <a:gd name="connsiteX0" fmla="*/ 0 w 7743217"/>
                    <a:gd name="connsiteY0" fmla="*/ 3496898 h 4051375"/>
                    <a:gd name="connsiteX1" fmla="*/ 1206230 w 7743217"/>
                    <a:gd name="connsiteY1" fmla="*/ 3389894 h 4051375"/>
                    <a:gd name="connsiteX2" fmla="*/ 3385226 w 7743217"/>
                    <a:gd name="connsiteY2" fmla="*/ 1045528 h 4051375"/>
                    <a:gd name="connsiteX3" fmla="*/ 5019473 w 7743217"/>
                    <a:gd name="connsiteY3" fmla="*/ 82490 h 4051375"/>
                    <a:gd name="connsiteX4" fmla="*/ 6643992 w 7743217"/>
                    <a:gd name="connsiteY4" fmla="*/ 500779 h 4051375"/>
                    <a:gd name="connsiteX5" fmla="*/ 7743217 w 7743217"/>
                    <a:gd name="connsiteY5" fmla="*/ 4051375 h 4051375"/>
                    <a:gd name="connsiteX6" fmla="*/ 7743217 w 7743217"/>
                    <a:gd name="connsiteY6" fmla="*/ 4051375 h 4051375"/>
                    <a:gd name="connsiteX7" fmla="*/ 7743217 w 7743217"/>
                    <a:gd name="connsiteY7" fmla="*/ 4051375 h 4051375"/>
                    <a:gd name="connsiteX8" fmla="*/ 7743217 w 7743217"/>
                    <a:gd name="connsiteY8" fmla="*/ 4051375 h 4051375"/>
                    <a:gd name="connsiteX0" fmla="*/ 0 w 7743217"/>
                    <a:gd name="connsiteY0" fmla="*/ 3496898 h 4051375"/>
                    <a:gd name="connsiteX1" fmla="*/ 1206230 w 7743217"/>
                    <a:gd name="connsiteY1" fmla="*/ 3389894 h 4051375"/>
                    <a:gd name="connsiteX2" fmla="*/ 3385226 w 7743217"/>
                    <a:gd name="connsiteY2" fmla="*/ 1045528 h 4051375"/>
                    <a:gd name="connsiteX3" fmla="*/ 5019473 w 7743217"/>
                    <a:gd name="connsiteY3" fmla="*/ 82490 h 4051375"/>
                    <a:gd name="connsiteX4" fmla="*/ 6643992 w 7743217"/>
                    <a:gd name="connsiteY4" fmla="*/ 500779 h 4051375"/>
                    <a:gd name="connsiteX5" fmla="*/ 7743217 w 7743217"/>
                    <a:gd name="connsiteY5" fmla="*/ 4051375 h 4051375"/>
                    <a:gd name="connsiteX6" fmla="*/ 7743217 w 7743217"/>
                    <a:gd name="connsiteY6" fmla="*/ 4051375 h 4051375"/>
                    <a:gd name="connsiteX7" fmla="*/ 7743217 w 7743217"/>
                    <a:gd name="connsiteY7" fmla="*/ 4051375 h 4051375"/>
                    <a:gd name="connsiteX8" fmla="*/ 7743217 w 7743217"/>
                    <a:gd name="connsiteY8" fmla="*/ 4051375 h 4051375"/>
                    <a:gd name="connsiteX0" fmla="*/ 0 w 7743217"/>
                    <a:gd name="connsiteY0" fmla="*/ 3496898 h 4051375"/>
                    <a:gd name="connsiteX1" fmla="*/ 1206230 w 7743217"/>
                    <a:gd name="connsiteY1" fmla="*/ 3389894 h 4051375"/>
                    <a:gd name="connsiteX2" fmla="*/ 3385226 w 7743217"/>
                    <a:gd name="connsiteY2" fmla="*/ 1045528 h 4051375"/>
                    <a:gd name="connsiteX3" fmla="*/ 5019473 w 7743217"/>
                    <a:gd name="connsiteY3" fmla="*/ 82490 h 4051375"/>
                    <a:gd name="connsiteX4" fmla="*/ 6643992 w 7743217"/>
                    <a:gd name="connsiteY4" fmla="*/ 500779 h 4051375"/>
                    <a:gd name="connsiteX5" fmla="*/ 7743217 w 7743217"/>
                    <a:gd name="connsiteY5" fmla="*/ 4051375 h 4051375"/>
                    <a:gd name="connsiteX6" fmla="*/ 7743217 w 7743217"/>
                    <a:gd name="connsiteY6" fmla="*/ 4051375 h 4051375"/>
                    <a:gd name="connsiteX7" fmla="*/ 7743217 w 7743217"/>
                    <a:gd name="connsiteY7" fmla="*/ 4051375 h 4051375"/>
                    <a:gd name="connsiteX8" fmla="*/ 7743217 w 7743217"/>
                    <a:gd name="connsiteY8" fmla="*/ 4051375 h 4051375"/>
                    <a:gd name="connsiteX0" fmla="*/ 0 w 7743217"/>
                    <a:gd name="connsiteY0" fmla="*/ 3496898 h 4051375"/>
                    <a:gd name="connsiteX1" fmla="*/ 1206230 w 7743217"/>
                    <a:gd name="connsiteY1" fmla="*/ 3389894 h 4051375"/>
                    <a:gd name="connsiteX2" fmla="*/ 3385226 w 7743217"/>
                    <a:gd name="connsiteY2" fmla="*/ 1045528 h 4051375"/>
                    <a:gd name="connsiteX3" fmla="*/ 5019473 w 7743217"/>
                    <a:gd name="connsiteY3" fmla="*/ 82490 h 4051375"/>
                    <a:gd name="connsiteX4" fmla="*/ 6643992 w 7743217"/>
                    <a:gd name="connsiteY4" fmla="*/ 500779 h 4051375"/>
                    <a:gd name="connsiteX5" fmla="*/ 7743217 w 7743217"/>
                    <a:gd name="connsiteY5" fmla="*/ 4051375 h 4051375"/>
                    <a:gd name="connsiteX6" fmla="*/ 7743217 w 7743217"/>
                    <a:gd name="connsiteY6" fmla="*/ 4051375 h 4051375"/>
                    <a:gd name="connsiteX7" fmla="*/ 7743217 w 7743217"/>
                    <a:gd name="connsiteY7" fmla="*/ 4051375 h 4051375"/>
                    <a:gd name="connsiteX8" fmla="*/ 7743217 w 7743217"/>
                    <a:gd name="connsiteY8" fmla="*/ 4051375 h 4051375"/>
                    <a:gd name="connsiteX0" fmla="*/ 0 w 7743217"/>
                    <a:gd name="connsiteY0" fmla="*/ 3470452 h 4024929"/>
                    <a:gd name="connsiteX1" fmla="*/ 1206230 w 7743217"/>
                    <a:gd name="connsiteY1" fmla="*/ 3363448 h 4024929"/>
                    <a:gd name="connsiteX2" fmla="*/ 3560324 w 7743217"/>
                    <a:gd name="connsiteY2" fmla="*/ 649431 h 4024929"/>
                    <a:gd name="connsiteX3" fmla="*/ 5019473 w 7743217"/>
                    <a:gd name="connsiteY3" fmla="*/ 56044 h 4024929"/>
                    <a:gd name="connsiteX4" fmla="*/ 6643992 w 7743217"/>
                    <a:gd name="connsiteY4" fmla="*/ 474333 h 4024929"/>
                    <a:gd name="connsiteX5" fmla="*/ 7743217 w 7743217"/>
                    <a:gd name="connsiteY5" fmla="*/ 4024929 h 4024929"/>
                    <a:gd name="connsiteX6" fmla="*/ 7743217 w 7743217"/>
                    <a:gd name="connsiteY6" fmla="*/ 4024929 h 4024929"/>
                    <a:gd name="connsiteX7" fmla="*/ 7743217 w 7743217"/>
                    <a:gd name="connsiteY7" fmla="*/ 4024929 h 4024929"/>
                    <a:gd name="connsiteX8" fmla="*/ 7743217 w 7743217"/>
                    <a:gd name="connsiteY8" fmla="*/ 4024929 h 4024929"/>
                    <a:gd name="connsiteX0" fmla="*/ 0 w 7743217"/>
                    <a:gd name="connsiteY0" fmla="*/ 3466313 h 4020790"/>
                    <a:gd name="connsiteX1" fmla="*/ 1206230 w 7743217"/>
                    <a:gd name="connsiteY1" fmla="*/ 3359309 h 4020790"/>
                    <a:gd name="connsiteX2" fmla="*/ 3560324 w 7743217"/>
                    <a:gd name="connsiteY2" fmla="*/ 645292 h 4020790"/>
                    <a:gd name="connsiteX3" fmla="*/ 5019473 w 7743217"/>
                    <a:gd name="connsiteY3" fmla="*/ 51905 h 4020790"/>
                    <a:gd name="connsiteX4" fmla="*/ 6643992 w 7743217"/>
                    <a:gd name="connsiteY4" fmla="*/ 470194 h 4020790"/>
                    <a:gd name="connsiteX5" fmla="*/ 7743217 w 7743217"/>
                    <a:gd name="connsiteY5" fmla="*/ 4020790 h 4020790"/>
                    <a:gd name="connsiteX6" fmla="*/ 7743217 w 7743217"/>
                    <a:gd name="connsiteY6" fmla="*/ 4020790 h 4020790"/>
                    <a:gd name="connsiteX7" fmla="*/ 7743217 w 7743217"/>
                    <a:gd name="connsiteY7" fmla="*/ 4020790 h 4020790"/>
                    <a:gd name="connsiteX8" fmla="*/ 7743217 w 7743217"/>
                    <a:gd name="connsiteY8" fmla="*/ 4020790 h 4020790"/>
                    <a:gd name="connsiteX0" fmla="*/ 0 w 7743217"/>
                    <a:gd name="connsiteY0" fmla="*/ 3757777 h 4312254"/>
                    <a:gd name="connsiteX1" fmla="*/ 1206230 w 7743217"/>
                    <a:gd name="connsiteY1" fmla="*/ 3650773 h 4312254"/>
                    <a:gd name="connsiteX2" fmla="*/ 3560324 w 7743217"/>
                    <a:gd name="connsiteY2" fmla="*/ 936756 h 4312254"/>
                    <a:gd name="connsiteX3" fmla="*/ 4990290 w 7743217"/>
                    <a:gd name="connsiteY3" fmla="*/ 2901 h 4312254"/>
                    <a:gd name="connsiteX4" fmla="*/ 6643992 w 7743217"/>
                    <a:gd name="connsiteY4" fmla="*/ 761658 h 4312254"/>
                    <a:gd name="connsiteX5" fmla="*/ 7743217 w 7743217"/>
                    <a:gd name="connsiteY5" fmla="*/ 4312254 h 4312254"/>
                    <a:gd name="connsiteX6" fmla="*/ 7743217 w 7743217"/>
                    <a:gd name="connsiteY6" fmla="*/ 4312254 h 4312254"/>
                    <a:gd name="connsiteX7" fmla="*/ 7743217 w 7743217"/>
                    <a:gd name="connsiteY7" fmla="*/ 4312254 h 4312254"/>
                    <a:gd name="connsiteX8" fmla="*/ 7743217 w 7743217"/>
                    <a:gd name="connsiteY8" fmla="*/ 4312254 h 4312254"/>
                    <a:gd name="connsiteX0" fmla="*/ 0 w 7743217"/>
                    <a:gd name="connsiteY0" fmla="*/ 3755142 h 4309619"/>
                    <a:gd name="connsiteX1" fmla="*/ 1206230 w 7743217"/>
                    <a:gd name="connsiteY1" fmla="*/ 3648138 h 4309619"/>
                    <a:gd name="connsiteX2" fmla="*/ 3560324 w 7743217"/>
                    <a:gd name="connsiteY2" fmla="*/ 934121 h 4309619"/>
                    <a:gd name="connsiteX3" fmla="*/ 4990290 w 7743217"/>
                    <a:gd name="connsiteY3" fmla="*/ 266 h 4309619"/>
                    <a:gd name="connsiteX4" fmla="*/ 6439711 w 7743217"/>
                    <a:gd name="connsiteY4" fmla="*/ 885483 h 4309619"/>
                    <a:gd name="connsiteX5" fmla="*/ 7743217 w 7743217"/>
                    <a:gd name="connsiteY5" fmla="*/ 4309619 h 4309619"/>
                    <a:gd name="connsiteX6" fmla="*/ 7743217 w 7743217"/>
                    <a:gd name="connsiteY6" fmla="*/ 4309619 h 4309619"/>
                    <a:gd name="connsiteX7" fmla="*/ 7743217 w 7743217"/>
                    <a:gd name="connsiteY7" fmla="*/ 4309619 h 4309619"/>
                    <a:gd name="connsiteX8" fmla="*/ 7743217 w 7743217"/>
                    <a:gd name="connsiteY8" fmla="*/ 4309619 h 4309619"/>
                    <a:gd name="connsiteX0" fmla="*/ 0 w 7519481"/>
                    <a:gd name="connsiteY0" fmla="*/ 4017789 h 4309619"/>
                    <a:gd name="connsiteX1" fmla="*/ 982494 w 7519481"/>
                    <a:gd name="connsiteY1" fmla="*/ 3648138 h 4309619"/>
                    <a:gd name="connsiteX2" fmla="*/ 3336588 w 7519481"/>
                    <a:gd name="connsiteY2" fmla="*/ 934121 h 4309619"/>
                    <a:gd name="connsiteX3" fmla="*/ 4766554 w 7519481"/>
                    <a:gd name="connsiteY3" fmla="*/ 266 h 4309619"/>
                    <a:gd name="connsiteX4" fmla="*/ 6215975 w 7519481"/>
                    <a:gd name="connsiteY4" fmla="*/ 885483 h 4309619"/>
                    <a:gd name="connsiteX5" fmla="*/ 7519481 w 7519481"/>
                    <a:gd name="connsiteY5" fmla="*/ 4309619 h 4309619"/>
                    <a:gd name="connsiteX6" fmla="*/ 7519481 w 7519481"/>
                    <a:gd name="connsiteY6" fmla="*/ 4309619 h 4309619"/>
                    <a:gd name="connsiteX7" fmla="*/ 7519481 w 7519481"/>
                    <a:gd name="connsiteY7" fmla="*/ 4309619 h 4309619"/>
                    <a:gd name="connsiteX8" fmla="*/ 7519481 w 7519481"/>
                    <a:gd name="connsiteY8" fmla="*/ 4309619 h 4309619"/>
                    <a:gd name="connsiteX0" fmla="*/ 0 w 7519481"/>
                    <a:gd name="connsiteY0" fmla="*/ 4017789 h 4309619"/>
                    <a:gd name="connsiteX1" fmla="*/ 982494 w 7519481"/>
                    <a:gd name="connsiteY1" fmla="*/ 3648138 h 4309619"/>
                    <a:gd name="connsiteX2" fmla="*/ 3336588 w 7519481"/>
                    <a:gd name="connsiteY2" fmla="*/ 934121 h 4309619"/>
                    <a:gd name="connsiteX3" fmla="*/ 4766554 w 7519481"/>
                    <a:gd name="connsiteY3" fmla="*/ 266 h 4309619"/>
                    <a:gd name="connsiteX4" fmla="*/ 6215975 w 7519481"/>
                    <a:gd name="connsiteY4" fmla="*/ 885483 h 4309619"/>
                    <a:gd name="connsiteX5" fmla="*/ 7519481 w 7519481"/>
                    <a:gd name="connsiteY5" fmla="*/ 4309619 h 4309619"/>
                    <a:gd name="connsiteX6" fmla="*/ 7519481 w 7519481"/>
                    <a:gd name="connsiteY6" fmla="*/ 4309619 h 4309619"/>
                    <a:gd name="connsiteX7" fmla="*/ 7519481 w 7519481"/>
                    <a:gd name="connsiteY7" fmla="*/ 4309619 h 4309619"/>
                    <a:gd name="connsiteX8" fmla="*/ 7519481 w 7519481"/>
                    <a:gd name="connsiteY8" fmla="*/ 4309619 h 4309619"/>
                    <a:gd name="connsiteX0" fmla="*/ 0 w 7519481"/>
                    <a:gd name="connsiteY0" fmla="*/ 4017789 h 4309619"/>
                    <a:gd name="connsiteX1" fmla="*/ 1391056 w 7519481"/>
                    <a:gd name="connsiteY1" fmla="*/ 3171482 h 4309619"/>
                    <a:gd name="connsiteX2" fmla="*/ 3336588 w 7519481"/>
                    <a:gd name="connsiteY2" fmla="*/ 934121 h 4309619"/>
                    <a:gd name="connsiteX3" fmla="*/ 4766554 w 7519481"/>
                    <a:gd name="connsiteY3" fmla="*/ 266 h 4309619"/>
                    <a:gd name="connsiteX4" fmla="*/ 6215975 w 7519481"/>
                    <a:gd name="connsiteY4" fmla="*/ 885483 h 4309619"/>
                    <a:gd name="connsiteX5" fmla="*/ 7519481 w 7519481"/>
                    <a:gd name="connsiteY5" fmla="*/ 4309619 h 4309619"/>
                    <a:gd name="connsiteX6" fmla="*/ 7519481 w 7519481"/>
                    <a:gd name="connsiteY6" fmla="*/ 4309619 h 4309619"/>
                    <a:gd name="connsiteX7" fmla="*/ 7519481 w 7519481"/>
                    <a:gd name="connsiteY7" fmla="*/ 4309619 h 4309619"/>
                    <a:gd name="connsiteX8" fmla="*/ 7519481 w 7519481"/>
                    <a:gd name="connsiteY8" fmla="*/ 4309619 h 4309619"/>
                    <a:gd name="connsiteX0" fmla="*/ 0 w 7519481"/>
                    <a:gd name="connsiteY0" fmla="*/ 4017789 h 4309619"/>
                    <a:gd name="connsiteX1" fmla="*/ 1391056 w 7519481"/>
                    <a:gd name="connsiteY1" fmla="*/ 3171482 h 4309619"/>
                    <a:gd name="connsiteX2" fmla="*/ 3336588 w 7519481"/>
                    <a:gd name="connsiteY2" fmla="*/ 934121 h 4309619"/>
                    <a:gd name="connsiteX3" fmla="*/ 4766554 w 7519481"/>
                    <a:gd name="connsiteY3" fmla="*/ 266 h 4309619"/>
                    <a:gd name="connsiteX4" fmla="*/ 6215975 w 7519481"/>
                    <a:gd name="connsiteY4" fmla="*/ 885483 h 4309619"/>
                    <a:gd name="connsiteX5" fmla="*/ 7519481 w 7519481"/>
                    <a:gd name="connsiteY5" fmla="*/ 4309619 h 4309619"/>
                    <a:gd name="connsiteX6" fmla="*/ 7519481 w 7519481"/>
                    <a:gd name="connsiteY6" fmla="*/ 4309619 h 4309619"/>
                    <a:gd name="connsiteX7" fmla="*/ 7519481 w 7519481"/>
                    <a:gd name="connsiteY7" fmla="*/ 4309619 h 4309619"/>
                    <a:gd name="connsiteX8" fmla="*/ 7519481 w 7519481"/>
                    <a:gd name="connsiteY8" fmla="*/ 4309619 h 4309619"/>
                    <a:gd name="connsiteX0" fmla="*/ 0 w 7519481"/>
                    <a:gd name="connsiteY0" fmla="*/ 4017789 h 4309619"/>
                    <a:gd name="connsiteX1" fmla="*/ 1653703 w 7519481"/>
                    <a:gd name="connsiteY1" fmla="*/ 3190937 h 4309619"/>
                    <a:gd name="connsiteX2" fmla="*/ 3336588 w 7519481"/>
                    <a:gd name="connsiteY2" fmla="*/ 934121 h 4309619"/>
                    <a:gd name="connsiteX3" fmla="*/ 4766554 w 7519481"/>
                    <a:gd name="connsiteY3" fmla="*/ 266 h 4309619"/>
                    <a:gd name="connsiteX4" fmla="*/ 6215975 w 7519481"/>
                    <a:gd name="connsiteY4" fmla="*/ 885483 h 4309619"/>
                    <a:gd name="connsiteX5" fmla="*/ 7519481 w 7519481"/>
                    <a:gd name="connsiteY5" fmla="*/ 4309619 h 4309619"/>
                    <a:gd name="connsiteX6" fmla="*/ 7519481 w 7519481"/>
                    <a:gd name="connsiteY6" fmla="*/ 4309619 h 4309619"/>
                    <a:gd name="connsiteX7" fmla="*/ 7519481 w 7519481"/>
                    <a:gd name="connsiteY7" fmla="*/ 4309619 h 4309619"/>
                    <a:gd name="connsiteX8" fmla="*/ 7519481 w 7519481"/>
                    <a:gd name="connsiteY8" fmla="*/ 4309619 h 4309619"/>
                    <a:gd name="connsiteX0" fmla="*/ 0 w 7519481"/>
                    <a:gd name="connsiteY0" fmla="*/ 4017789 h 4309619"/>
                    <a:gd name="connsiteX1" fmla="*/ 1653703 w 7519481"/>
                    <a:gd name="connsiteY1" fmla="*/ 3190937 h 4309619"/>
                    <a:gd name="connsiteX2" fmla="*/ 3900792 w 7519481"/>
                    <a:gd name="connsiteY2" fmla="*/ 934121 h 4309619"/>
                    <a:gd name="connsiteX3" fmla="*/ 4766554 w 7519481"/>
                    <a:gd name="connsiteY3" fmla="*/ 266 h 4309619"/>
                    <a:gd name="connsiteX4" fmla="*/ 6215975 w 7519481"/>
                    <a:gd name="connsiteY4" fmla="*/ 885483 h 4309619"/>
                    <a:gd name="connsiteX5" fmla="*/ 7519481 w 7519481"/>
                    <a:gd name="connsiteY5" fmla="*/ 4309619 h 4309619"/>
                    <a:gd name="connsiteX6" fmla="*/ 7519481 w 7519481"/>
                    <a:gd name="connsiteY6" fmla="*/ 4309619 h 4309619"/>
                    <a:gd name="connsiteX7" fmla="*/ 7519481 w 7519481"/>
                    <a:gd name="connsiteY7" fmla="*/ 4309619 h 4309619"/>
                    <a:gd name="connsiteX8" fmla="*/ 7519481 w 7519481"/>
                    <a:gd name="connsiteY8" fmla="*/ 4309619 h 4309619"/>
                    <a:gd name="connsiteX0" fmla="*/ 0 w 7519481"/>
                    <a:gd name="connsiteY0" fmla="*/ 4017523 h 4309353"/>
                    <a:gd name="connsiteX1" fmla="*/ 1653703 w 7519481"/>
                    <a:gd name="connsiteY1" fmla="*/ 3190671 h 4309353"/>
                    <a:gd name="connsiteX2" fmla="*/ 3560324 w 7519481"/>
                    <a:gd name="connsiteY2" fmla="*/ 885217 h 4309353"/>
                    <a:gd name="connsiteX3" fmla="*/ 4766554 w 7519481"/>
                    <a:gd name="connsiteY3" fmla="*/ 0 h 4309353"/>
                    <a:gd name="connsiteX4" fmla="*/ 6215975 w 7519481"/>
                    <a:gd name="connsiteY4" fmla="*/ 885217 h 4309353"/>
                    <a:gd name="connsiteX5" fmla="*/ 7519481 w 7519481"/>
                    <a:gd name="connsiteY5" fmla="*/ 4309353 h 4309353"/>
                    <a:gd name="connsiteX6" fmla="*/ 7519481 w 7519481"/>
                    <a:gd name="connsiteY6" fmla="*/ 4309353 h 4309353"/>
                    <a:gd name="connsiteX7" fmla="*/ 7519481 w 7519481"/>
                    <a:gd name="connsiteY7" fmla="*/ 4309353 h 4309353"/>
                    <a:gd name="connsiteX8" fmla="*/ 7519481 w 7519481"/>
                    <a:gd name="connsiteY8" fmla="*/ 4309353 h 4309353"/>
                    <a:gd name="connsiteX0" fmla="*/ 0 w 7519481"/>
                    <a:gd name="connsiteY0" fmla="*/ 3510658 h 3802488"/>
                    <a:gd name="connsiteX1" fmla="*/ 1653703 w 7519481"/>
                    <a:gd name="connsiteY1" fmla="*/ 2683806 h 3802488"/>
                    <a:gd name="connsiteX2" fmla="*/ 3560324 w 7519481"/>
                    <a:gd name="connsiteY2" fmla="*/ 378352 h 3802488"/>
                    <a:gd name="connsiteX3" fmla="*/ 4970835 w 7519481"/>
                    <a:gd name="connsiteY3" fmla="*/ 86522 h 3802488"/>
                    <a:gd name="connsiteX4" fmla="*/ 6215975 w 7519481"/>
                    <a:gd name="connsiteY4" fmla="*/ 378352 h 3802488"/>
                    <a:gd name="connsiteX5" fmla="*/ 7519481 w 7519481"/>
                    <a:gd name="connsiteY5" fmla="*/ 3802488 h 3802488"/>
                    <a:gd name="connsiteX6" fmla="*/ 7519481 w 7519481"/>
                    <a:gd name="connsiteY6" fmla="*/ 3802488 h 3802488"/>
                    <a:gd name="connsiteX7" fmla="*/ 7519481 w 7519481"/>
                    <a:gd name="connsiteY7" fmla="*/ 3802488 h 3802488"/>
                    <a:gd name="connsiteX8" fmla="*/ 7519481 w 7519481"/>
                    <a:gd name="connsiteY8" fmla="*/ 3802488 h 3802488"/>
                    <a:gd name="connsiteX0" fmla="*/ 0 w 7519481"/>
                    <a:gd name="connsiteY0" fmla="*/ 3534285 h 3826115"/>
                    <a:gd name="connsiteX1" fmla="*/ 1653703 w 7519481"/>
                    <a:gd name="connsiteY1" fmla="*/ 2707433 h 3826115"/>
                    <a:gd name="connsiteX2" fmla="*/ 3715966 w 7519481"/>
                    <a:gd name="connsiteY2" fmla="*/ 781358 h 3826115"/>
                    <a:gd name="connsiteX3" fmla="*/ 4970835 w 7519481"/>
                    <a:gd name="connsiteY3" fmla="*/ 110149 h 3826115"/>
                    <a:gd name="connsiteX4" fmla="*/ 6215975 w 7519481"/>
                    <a:gd name="connsiteY4" fmla="*/ 401979 h 3826115"/>
                    <a:gd name="connsiteX5" fmla="*/ 7519481 w 7519481"/>
                    <a:gd name="connsiteY5" fmla="*/ 3826115 h 3826115"/>
                    <a:gd name="connsiteX6" fmla="*/ 7519481 w 7519481"/>
                    <a:gd name="connsiteY6" fmla="*/ 3826115 h 3826115"/>
                    <a:gd name="connsiteX7" fmla="*/ 7519481 w 7519481"/>
                    <a:gd name="connsiteY7" fmla="*/ 3826115 h 3826115"/>
                    <a:gd name="connsiteX8" fmla="*/ 7519481 w 7519481"/>
                    <a:gd name="connsiteY8" fmla="*/ 3826115 h 3826115"/>
                    <a:gd name="connsiteX0" fmla="*/ 0 w 7519481"/>
                    <a:gd name="connsiteY0" fmla="*/ 3534285 h 3826115"/>
                    <a:gd name="connsiteX1" fmla="*/ 1887167 w 7519481"/>
                    <a:gd name="connsiteY1" fmla="*/ 2950624 h 3826115"/>
                    <a:gd name="connsiteX2" fmla="*/ 3715966 w 7519481"/>
                    <a:gd name="connsiteY2" fmla="*/ 781358 h 3826115"/>
                    <a:gd name="connsiteX3" fmla="*/ 4970835 w 7519481"/>
                    <a:gd name="connsiteY3" fmla="*/ 110149 h 3826115"/>
                    <a:gd name="connsiteX4" fmla="*/ 6215975 w 7519481"/>
                    <a:gd name="connsiteY4" fmla="*/ 401979 h 3826115"/>
                    <a:gd name="connsiteX5" fmla="*/ 7519481 w 7519481"/>
                    <a:gd name="connsiteY5" fmla="*/ 3826115 h 3826115"/>
                    <a:gd name="connsiteX6" fmla="*/ 7519481 w 7519481"/>
                    <a:gd name="connsiteY6" fmla="*/ 3826115 h 3826115"/>
                    <a:gd name="connsiteX7" fmla="*/ 7519481 w 7519481"/>
                    <a:gd name="connsiteY7" fmla="*/ 3826115 h 3826115"/>
                    <a:gd name="connsiteX8" fmla="*/ 7519481 w 7519481"/>
                    <a:gd name="connsiteY8" fmla="*/ 3826115 h 3826115"/>
                    <a:gd name="connsiteX0" fmla="*/ 0 w 7519481"/>
                    <a:gd name="connsiteY0" fmla="*/ 3431237 h 3723067"/>
                    <a:gd name="connsiteX1" fmla="*/ 1887167 w 7519481"/>
                    <a:gd name="connsiteY1" fmla="*/ 2847576 h 3723067"/>
                    <a:gd name="connsiteX2" fmla="*/ 3715966 w 7519481"/>
                    <a:gd name="connsiteY2" fmla="*/ 678310 h 3723067"/>
                    <a:gd name="connsiteX3" fmla="*/ 4970835 w 7519481"/>
                    <a:gd name="connsiteY3" fmla="*/ 7101 h 3723067"/>
                    <a:gd name="connsiteX4" fmla="*/ 6673175 w 7519481"/>
                    <a:gd name="connsiteY4" fmla="*/ 999322 h 3723067"/>
                    <a:gd name="connsiteX5" fmla="*/ 7519481 w 7519481"/>
                    <a:gd name="connsiteY5" fmla="*/ 3723067 h 3723067"/>
                    <a:gd name="connsiteX6" fmla="*/ 7519481 w 7519481"/>
                    <a:gd name="connsiteY6" fmla="*/ 3723067 h 3723067"/>
                    <a:gd name="connsiteX7" fmla="*/ 7519481 w 7519481"/>
                    <a:gd name="connsiteY7" fmla="*/ 3723067 h 3723067"/>
                    <a:gd name="connsiteX8" fmla="*/ 7519481 w 7519481"/>
                    <a:gd name="connsiteY8" fmla="*/ 3723067 h 3723067"/>
                    <a:gd name="connsiteX0" fmla="*/ 0 w 7519481"/>
                    <a:gd name="connsiteY0" fmla="*/ 3198541 h 3490371"/>
                    <a:gd name="connsiteX1" fmla="*/ 1887167 w 7519481"/>
                    <a:gd name="connsiteY1" fmla="*/ 2614880 h 3490371"/>
                    <a:gd name="connsiteX2" fmla="*/ 3715966 w 7519481"/>
                    <a:gd name="connsiteY2" fmla="*/ 445614 h 3490371"/>
                    <a:gd name="connsiteX3" fmla="*/ 5116750 w 7519481"/>
                    <a:gd name="connsiteY3" fmla="*/ 17597 h 3490371"/>
                    <a:gd name="connsiteX4" fmla="*/ 6673175 w 7519481"/>
                    <a:gd name="connsiteY4" fmla="*/ 766626 h 3490371"/>
                    <a:gd name="connsiteX5" fmla="*/ 7519481 w 7519481"/>
                    <a:gd name="connsiteY5" fmla="*/ 3490371 h 3490371"/>
                    <a:gd name="connsiteX6" fmla="*/ 7519481 w 7519481"/>
                    <a:gd name="connsiteY6" fmla="*/ 3490371 h 3490371"/>
                    <a:gd name="connsiteX7" fmla="*/ 7519481 w 7519481"/>
                    <a:gd name="connsiteY7" fmla="*/ 3490371 h 3490371"/>
                    <a:gd name="connsiteX8" fmla="*/ 7519481 w 7519481"/>
                    <a:gd name="connsiteY8" fmla="*/ 3490371 h 3490371"/>
                    <a:gd name="connsiteX0" fmla="*/ 0 w 7607030"/>
                    <a:gd name="connsiteY0" fmla="*/ 3198541 h 3490371"/>
                    <a:gd name="connsiteX1" fmla="*/ 1887167 w 7607030"/>
                    <a:gd name="connsiteY1" fmla="*/ 2614880 h 3490371"/>
                    <a:gd name="connsiteX2" fmla="*/ 3715966 w 7607030"/>
                    <a:gd name="connsiteY2" fmla="*/ 445614 h 3490371"/>
                    <a:gd name="connsiteX3" fmla="*/ 5116750 w 7607030"/>
                    <a:gd name="connsiteY3" fmla="*/ 17597 h 3490371"/>
                    <a:gd name="connsiteX4" fmla="*/ 6673175 w 7607030"/>
                    <a:gd name="connsiteY4" fmla="*/ 766626 h 3490371"/>
                    <a:gd name="connsiteX5" fmla="*/ 7519481 w 7607030"/>
                    <a:gd name="connsiteY5" fmla="*/ 3490371 h 3490371"/>
                    <a:gd name="connsiteX6" fmla="*/ 7519481 w 7607030"/>
                    <a:gd name="connsiteY6" fmla="*/ 3490371 h 3490371"/>
                    <a:gd name="connsiteX7" fmla="*/ 7519481 w 7607030"/>
                    <a:gd name="connsiteY7" fmla="*/ 3490371 h 3490371"/>
                    <a:gd name="connsiteX8" fmla="*/ 7607030 w 7607030"/>
                    <a:gd name="connsiteY8" fmla="*/ 3480643 h 3490371"/>
                    <a:gd name="connsiteX0" fmla="*/ 0 w 7538937"/>
                    <a:gd name="connsiteY0" fmla="*/ 3198541 h 3490371"/>
                    <a:gd name="connsiteX1" fmla="*/ 1887167 w 7538937"/>
                    <a:gd name="connsiteY1" fmla="*/ 2614880 h 3490371"/>
                    <a:gd name="connsiteX2" fmla="*/ 3715966 w 7538937"/>
                    <a:gd name="connsiteY2" fmla="*/ 445614 h 3490371"/>
                    <a:gd name="connsiteX3" fmla="*/ 5116750 w 7538937"/>
                    <a:gd name="connsiteY3" fmla="*/ 17597 h 3490371"/>
                    <a:gd name="connsiteX4" fmla="*/ 6673175 w 7538937"/>
                    <a:gd name="connsiteY4" fmla="*/ 766626 h 3490371"/>
                    <a:gd name="connsiteX5" fmla="*/ 7519481 w 7538937"/>
                    <a:gd name="connsiteY5" fmla="*/ 3490371 h 3490371"/>
                    <a:gd name="connsiteX6" fmla="*/ 7519481 w 7538937"/>
                    <a:gd name="connsiteY6" fmla="*/ 3490371 h 3490371"/>
                    <a:gd name="connsiteX7" fmla="*/ 7519481 w 7538937"/>
                    <a:gd name="connsiteY7" fmla="*/ 3490371 h 3490371"/>
                    <a:gd name="connsiteX8" fmla="*/ 7538937 w 7538937"/>
                    <a:gd name="connsiteY8" fmla="*/ 2653792 h 3490371"/>
                    <a:gd name="connsiteX0" fmla="*/ 0 w 7636213"/>
                    <a:gd name="connsiteY0" fmla="*/ 3198541 h 3490371"/>
                    <a:gd name="connsiteX1" fmla="*/ 1887167 w 7636213"/>
                    <a:gd name="connsiteY1" fmla="*/ 2614880 h 3490371"/>
                    <a:gd name="connsiteX2" fmla="*/ 3715966 w 7636213"/>
                    <a:gd name="connsiteY2" fmla="*/ 445614 h 3490371"/>
                    <a:gd name="connsiteX3" fmla="*/ 5116750 w 7636213"/>
                    <a:gd name="connsiteY3" fmla="*/ 17597 h 3490371"/>
                    <a:gd name="connsiteX4" fmla="*/ 6673175 w 7636213"/>
                    <a:gd name="connsiteY4" fmla="*/ 766626 h 3490371"/>
                    <a:gd name="connsiteX5" fmla="*/ 7519481 w 7636213"/>
                    <a:gd name="connsiteY5" fmla="*/ 3490371 h 3490371"/>
                    <a:gd name="connsiteX6" fmla="*/ 7519481 w 7636213"/>
                    <a:gd name="connsiteY6" fmla="*/ 3490371 h 3490371"/>
                    <a:gd name="connsiteX7" fmla="*/ 7636213 w 7636213"/>
                    <a:gd name="connsiteY7" fmla="*/ 3490371 h 3490371"/>
                    <a:gd name="connsiteX8" fmla="*/ 7538937 w 7636213"/>
                    <a:gd name="connsiteY8" fmla="*/ 2653792 h 3490371"/>
                    <a:gd name="connsiteX0" fmla="*/ 0 w 8540886"/>
                    <a:gd name="connsiteY0" fmla="*/ 3198541 h 3517031"/>
                    <a:gd name="connsiteX1" fmla="*/ 1887167 w 8540886"/>
                    <a:gd name="connsiteY1" fmla="*/ 2614880 h 3517031"/>
                    <a:gd name="connsiteX2" fmla="*/ 3715966 w 8540886"/>
                    <a:gd name="connsiteY2" fmla="*/ 445614 h 3517031"/>
                    <a:gd name="connsiteX3" fmla="*/ 5116750 w 8540886"/>
                    <a:gd name="connsiteY3" fmla="*/ 17597 h 3517031"/>
                    <a:gd name="connsiteX4" fmla="*/ 6673175 w 8540886"/>
                    <a:gd name="connsiteY4" fmla="*/ 766626 h 3517031"/>
                    <a:gd name="connsiteX5" fmla="*/ 7519481 w 8540886"/>
                    <a:gd name="connsiteY5" fmla="*/ 3490371 h 3517031"/>
                    <a:gd name="connsiteX6" fmla="*/ 7519481 w 8540886"/>
                    <a:gd name="connsiteY6" fmla="*/ 3490371 h 3517031"/>
                    <a:gd name="connsiteX7" fmla="*/ 7636213 w 8540886"/>
                    <a:gd name="connsiteY7" fmla="*/ 3490371 h 3517031"/>
                    <a:gd name="connsiteX8" fmla="*/ 8540886 w 8540886"/>
                    <a:gd name="connsiteY8" fmla="*/ 3130447 h 3517031"/>
                    <a:gd name="connsiteX0" fmla="*/ 0 w 7636213"/>
                    <a:gd name="connsiteY0" fmla="*/ 3198541 h 3517031"/>
                    <a:gd name="connsiteX1" fmla="*/ 1887167 w 7636213"/>
                    <a:gd name="connsiteY1" fmla="*/ 2614880 h 3517031"/>
                    <a:gd name="connsiteX2" fmla="*/ 3715966 w 7636213"/>
                    <a:gd name="connsiteY2" fmla="*/ 445614 h 3517031"/>
                    <a:gd name="connsiteX3" fmla="*/ 5116750 w 7636213"/>
                    <a:gd name="connsiteY3" fmla="*/ 17597 h 3517031"/>
                    <a:gd name="connsiteX4" fmla="*/ 6673175 w 7636213"/>
                    <a:gd name="connsiteY4" fmla="*/ 766626 h 3517031"/>
                    <a:gd name="connsiteX5" fmla="*/ 7519481 w 7636213"/>
                    <a:gd name="connsiteY5" fmla="*/ 3490371 h 3517031"/>
                    <a:gd name="connsiteX6" fmla="*/ 7519481 w 7636213"/>
                    <a:gd name="connsiteY6" fmla="*/ 3490371 h 3517031"/>
                    <a:gd name="connsiteX7" fmla="*/ 7636213 w 7636213"/>
                    <a:gd name="connsiteY7" fmla="*/ 3490371 h 3517031"/>
                    <a:gd name="connsiteX0" fmla="*/ 0 w 7519481"/>
                    <a:gd name="connsiteY0" fmla="*/ 3198541 h 3490371"/>
                    <a:gd name="connsiteX1" fmla="*/ 1887167 w 7519481"/>
                    <a:gd name="connsiteY1" fmla="*/ 2614880 h 3490371"/>
                    <a:gd name="connsiteX2" fmla="*/ 3715966 w 7519481"/>
                    <a:gd name="connsiteY2" fmla="*/ 445614 h 3490371"/>
                    <a:gd name="connsiteX3" fmla="*/ 5116750 w 7519481"/>
                    <a:gd name="connsiteY3" fmla="*/ 17597 h 3490371"/>
                    <a:gd name="connsiteX4" fmla="*/ 6673175 w 7519481"/>
                    <a:gd name="connsiteY4" fmla="*/ 766626 h 3490371"/>
                    <a:gd name="connsiteX5" fmla="*/ 7519481 w 7519481"/>
                    <a:gd name="connsiteY5" fmla="*/ 3490371 h 3490371"/>
                    <a:gd name="connsiteX6" fmla="*/ 7519481 w 7519481"/>
                    <a:gd name="connsiteY6" fmla="*/ 3490371 h 3490371"/>
                    <a:gd name="connsiteX0" fmla="*/ 0 w 7599659"/>
                    <a:gd name="connsiteY0" fmla="*/ 3198541 h 3692130"/>
                    <a:gd name="connsiteX1" fmla="*/ 1887167 w 7599659"/>
                    <a:gd name="connsiteY1" fmla="*/ 2614880 h 3692130"/>
                    <a:gd name="connsiteX2" fmla="*/ 3715966 w 7599659"/>
                    <a:gd name="connsiteY2" fmla="*/ 445614 h 3692130"/>
                    <a:gd name="connsiteX3" fmla="*/ 5116750 w 7599659"/>
                    <a:gd name="connsiteY3" fmla="*/ 17597 h 3692130"/>
                    <a:gd name="connsiteX4" fmla="*/ 6673175 w 7599659"/>
                    <a:gd name="connsiteY4" fmla="*/ 766626 h 3692130"/>
                    <a:gd name="connsiteX5" fmla="*/ 7519481 w 7599659"/>
                    <a:gd name="connsiteY5" fmla="*/ 3490371 h 3692130"/>
                    <a:gd name="connsiteX6" fmla="*/ 7577847 w 7599659"/>
                    <a:gd name="connsiteY6" fmla="*/ 3490371 h 3692130"/>
                    <a:gd name="connsiteX0" fmla="*/ 0 w 7519481"/>
                    <a:gd name="connsiteY0" fmla="*/ 3198541 h 3490371"/>
                    <a:gd name="connsiteX1" fmla="*/ 1887167 w 7519481"/>
                    <a:gd name="connsiteY1" fmla="*/ 2614880 h 3490371"/>
                    <a:gd name="connsiteX2" fmla="*/ 3715966 w 7519481"/>
                    <a:gd name="connsiteY2" fmla="*/ 445614 h 3490371"/>
                    <a:gd name="connsiteX3" fmla="*/ 5116750 w 7519481"/>
                    <a:gd name="connsiteY3" fmla="*/ 17597 h 3490371"/>
                    <a:gd name="connsiteX4" fmla="*/ 6673175 w 7519481"/>
                    <a:gd name="connsiteY4" fmla="*/ 766626 h 3490371"/>
                    <a:gd name="connsiteX5" fmla="*/ 7519481 w 7519481"/>
                    <a:gd name="connsiteY5" fmla="*/ 3490371 h 3490371"/>
                    <a:gd name="connsiteX0" fmla="*/ 0 w 7723762"/>
                    <a:gd name="connsiteY0" fmla="*/ 3198541 h 3801656"/>
                    <a:gd name="connsiteX1" fmla="*/ 1887167 w 7723762"/>
                    <a:gd name="connsiteY1" fmla="*/ 2614880 h 3801656"/>
                    <a:gd name="connsiteX2" fmla="*/ 3715966 w 7723762"/>
                    <a:gd name="connsiteY2" fmla="*/ 445614 h 3801656"/>
                    <a:gd name="connsiteX3" fmla="*/ 5116750 w 7723762"/>
                    <a:gd name="connsiteY3" fmla="*/ 17597 h 3801656"/>
                    <a:gd name="connsiteX4" fmla="*/ 6673175 w 7723762"/>
                    <a:gd name="connsiteY4" fmla="*/ 766626 h 3801656"/>
                    <a:gd name="connsiteX5" fmla="*/ 7723762 w 7723762"/>
                    <a:gd name="connsiteY5" fmla="*/ 3801656 h 3801656"/>
                    <a:gd name="connsiteX0" fmla="*/ 0 w 7723762"/>
                    <a:gd name="connsiteY0" fmla="*/ 3345773 h 3948888"/>
                    <a:gd name="connsiteX1" fmla="*/ 1887167 w 7723762"/>
                    <a:gd name="connsiteY1" fmla="*/ 2762112 h 3948888"/>
                    <a:gd name="connsiteX2" fmla="*/ 3715966 w 7723762"/>
                    <a:gd name="connsiteY2" fmla="*/ 592846 h 3948888"/>
                    <a:gd name="connsiteX3" fmla="*/ 5145933 w 7723762"/>
                    <a:gd name="connsiteY3" fmla="*/ 9186 h 3948888"/>
                    <a:gd name="connsiteX4" fmla="*/ 6673175 w 7723762"/>
                    <a:gd name="connsiteY4" fmla="*/ 913858 h 3948888"/>
                    <a:gd name="connsiteX5" fmla="*/ 7723762 w 7723762"/>
                    <a:gd name="connsiteY5" fmla="*/ 3948888 h 3948888"/>
                    <a:gd name="connsiteX0" fmla="*/ 0 w 7723762"/>
                    <a:gd name="connsiteY0" fmla="*/ 3348457 h 3951572"/>
                    <a:gd name="connsiteX1" fmla="*/ 1887167 w 7723762"/>
                    <a:gd name="connsiteY1" fmla="*/ 2764796 h 3951572"/>
                    <a:gd name="connsiteX2" fmla="*/ 3715966 w 7723762"/>
                    <a:gd name="connsiteY2" fmla="*/ 595530 h 3951572"/>
                    <a:gd name="connsiteX3" fmla="*/ 5145933 w 7723762"/>
                    <a:gd name="connsiteY3" fmla="*/ 11870 h 3951572"/>
                    <a:gd name="connsiteX4" fmla="*/ 6557428 w 7723762"/>
                    <a:gd name="connsiteY4" fmla="*/ 974416 h 3951572"/>
                    <a:gd name="connsiteX5" fmla="*/ 7723762 w 7723762"/>
                    <a:gd name="connsiteY5" fmla="*/ 3951572 h 3951572"/>
                    <a:gd name="connsiteX0" fmla="*/ 0 w 7723762"/>
                    <a:gd name="connsiteY0" fmla="*/ 3336591 h 3939706"/>
                    <a:gd name="connsiteX1" fmla="*/ 1887167 w 7723762"/>
                    <a:gd name="connsiteY1" fmla="*/ 2752930 h 3939706"/>
                    <a:gd name="connsiteX2" fmla="*/ 3588644 w 7723762"/>
                    <a:gd name="connsiteY2" fmla="*/ 954054 h 3939706"/>
                    <a:gd name="connsiteX3" fmla="*/ 5145933 w 7723762"/>
                    <a:gd name="connsiteY3" fmla="*/ 4 h 3939706"/>
                    <a:gd name="connsiteX4" fmla="*/ 6557428 w 7723762"/>
                    <a:gd name="connsiteY4" fmla="*/ 962550 h 3939706"/>
                    <a:gd name="connsiteX5" fmla="*/ 7723762 w 7723762"/>
                    <a:gd name="connsiteY5" fmla="*/ 3939706 h 3939706"/>
                    <a:gd name="connsiteX0" fmla="*/ 0 w 7723762"/>
                    <a:gd name="connsiteY0" fmla="*/ 3058801 h 3661916"/>
                    <a:gd name="connsiteX1" fmla="*/ 1887167 w 7723762"/>
                    <a:gd name="connsiteY1" fmla="*/ 2475140 h 3661916"/>
                    <a:gd name="connsiteX2" fmla="*/ 3588644 w 7723762"/>
                    <a:gd name="connsiteY2" fmla="*/ 676264 h 3661916"/>
                    <a:gd name="connsiteX3" fmla="*/ 4995462 w 7723762"/>
                    <a:gd name="connsiteY3" fmla="*/ 6 h 3661916"/>
                    <a:gd name="connsiteX4" fmla="*/ 6557428 w 7723762"/>
                    <a:gd name="connsiteY4" fmla="*/ 684760 h 3661916"/>
                    <a:gd name="connsiteX5" fmla="*/ 7723762 w 7723762"/>
                    <a:gd name="connsiteY5" fmla="*/ 3661916 h 3661916"/>
                    <a:gd name="connsiteX0" fmla="*/ 0 w 7723762"/>
                    <a:gd name="connsiteY0" fmla="*/ 3060702 h 3663817"/>
                    <a:gd name="connsiteX1" fmla="*/ 1887167 w 7723762"/>
                    <a:gd name="connsiteY1" fmla="*/ 2477041 h 3663817"/>
                    <a:gd name="connsiteX2" fmla="*/ 3588644 w 7723762"/>
                    <a:gd name="connsiteY2" fmla="*/ 678165 h 3663817"/>
                    <a:gd name="connsiteX3" fmla="*/ 4995462 w 7723762"/>
                    <a:gd name="connsiteY3" fmla="*/ 1907 h 3663817"/>
                    <a:gd name="connsiteX4" fmla="*/ 6476406 w 7723762"/>
                    <a:gd name="connsiteY4" fmla="*/ 848707 h 3663817"/>
                    <a:gd name="connsiteX5" fmla="*/ 7723762 w 7723762"/>
                    <a:gd name="connsiteY5" fmla="*/ 3663817 h 36638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7723762" h="3663817">
                      <a:moveTo>
                        <a:pt x="0" y="3060702"/>
                      </a:moveTo>
                      <a:cubicBezTo>
                        <a:pt x="421532" y="2919650"/>
                        <a:pt x="1289060" y="2874130"/>
                        <a:pt x="1887167" y="2477041"/>
                      </a:cubicBezTo>
                      <a:cubicBezTo>
                        <a:pt x="2485274" y="2079952"/>
                        <a:pt x="3070595" y="1090687"/>
                        <a:pt x="3588644" y="678165"/>
                      </a:cubicBezTo>
                      <a:cubicBezTo>
                        <a:pt x="4106693" y="265643"/>
                        <a:pt x="4514168" y="-26517"/>
                        <a:pt x="4995462" y="1907"/>
                      </a:cubicBezTo>
                      <a:cubicBezTo>
                        <a:pt x="5476756" y="30331"/>
                        <a:pt x="6021689" y="238389"/>
                        <a:pt x="6476406" y="848707"/>
                      </a:cubicBezTo>
                      <a:cubicBezTo>
                        <a:pt x="6931123" y="1459025"/>
                        <a:pt x="7572983" y="3209860"/>
                        <a:pt x="7723762" y="3663817"/>
                      </a:cubicBezTo>
                    </a:path>
                  </a:pathLst>
                </a:custGeom>
                <a:no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" name="ZoneTexte 51">
                  <a:extLst>
                    <a:ext uri="{FF2B5EF4-FFF2-40B4-BE49-F238E27FC236}">
                      <a16:creationId xmlns:a16="http://schemas.microsoft.com/office/drawing/2014/main" id="{3DC95BCC-F9F1-49E8-A7B4-40C9B1784CAF}"/>
                    </a:ext>
                  </a:extLst>
                </p:cNvPr>
                <p:cNvSpPr txBox="1"/>
                <p:nvPr/>
              </p:nvSpPr>
              <p:spPr>
                <a:xfrm>
                  <a:off x="3955307" y="1636440"/>
                  <a:ext cx="4281385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fr-FR" sz="2400" dirty="0"/>
                    <a:t>DEFORMATION -&gt; FISSION</a:t>
                  </a:r>
                </a:p>
              </p:txBody>
            </p:sp>
            <p:sp>
              <p:nvSpPr>
                <p:cNvPr id="53" name="ZoneTexte 52">
                  <a:extLst>
                    <a:ext uri="{FF2B5EF4-FFF2-40B4-BE49-F238E27FC236}">
                      <a16:creationId xmlns:a16="http://schemas.microsoft.com/office/drawing/2014/main" id="{343B9DF5-5232-41CC-B1CE-FEB0E8AE7CB6}"/>
                    </a:ext>
                  </a:extLst>
                </p:cNvPr>
                <p:cNvSpPr txBox="1"/>
                <p:nvPr/>
              </p:nvSpPr>
              <p:spPr>
                <a:xfrm>
                  <a:off x="1463405" y="3416817"/>
                  <a:ext cx="2224909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fr-FR" sz="2400" dirty="0"/>
                    <a:t>EXCITATION</a:t>
                  </a:r>
                </a:p>
              </p:txBody>
            </p:sp>
            <p:sp>
              <p:nvSpPr>
                <p:cNvPr id="54" name="ZoneTexte 53">
                  <a:extLst>
                    <a:ext uri="{FF2B5EF4-FFF2-40B4-BE49-F238E27FC236}">
                      <a16:creationId xmlns:a16="http://schemas.microsoft.com/office/drawing/2014/main" id="{EA282D35-CEDC-4F0E-8D73-9A717FC5D1FE}"/>
                    </a:ext>
                  </a:extLst>
                </p:cNvPr>
                <p:cNvSpPr txBox="1"/>
                <p:nvPr/>
              </p:nvSpPr>
              <p:spPr>
                <a:xfrm>
                  <a:off x="5099819" y="3159240"/>
                  <a:ext cx="1746312" cy="46166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fr-FR" sz="2400" dirty="0" err="1"/>
                    <a:t>Saddle</a:t>
                  </a:r>
                  <a:r>
                    <a:rPr lang="fr-FR" sz="2400" dirty="0"/>
                    <a:t> point</a:t>
                  </a:r>
                </a:p>
              </p:txBody>
            </p:sp>
            <p:cxnSp>
              <p:nvCxnSpPr>
                <p:cNvPr id="55" name="Connecteur droit avec flèche 54">
                  <a:extLst>
                    <a:ext uri="{FF2B5EF4-FFF2-40B4-BE49-F238E27FC236}">
                      <a16:creationId xmlns:a16="http://schemas.microsoft.com/office/drawing/2014/main" id="{0D55B61E-E09E-4A72-B02E-03B59DE6835C}"/>
                    </a:ext>
                  </a:extLst>
                </p:cNvPr>
                <p:cNvCxnSpPr>
                  <a:stCxn id="54" idx="0"/>
                  <a:endCxn id="51" idx="3"/>
                </p:cNvCxnSpPr>
                <p:nvPr/>
              </p:nvCxnSpPr>
              <p:spPr>
                <a:xfrm flipV="1">
                  <a:off x="5972975" y="2527582"/>
                  <a:ext cx="0" cy="631658"/>
                </a:xfrm>
                <a:prstGeom prst="straightConnector1">
                  <a:avLst/>
                </a:prstGeom>
                <a:ln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7" name="Connecteur droit 56">
                  <a:extLst>
                    <a:ext uri="{FF2B5EF4-FFF2-40B4-BE49-F238E27FC236}">
                      <a16:creationId xmlns:a16="http://schemas.microsoft.com/office/drawing/2014/main" id="{F7FADE42-B628-4DCB-87A6-AC653F9E200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1407276" y="2438400"/>
                  <a:ext cx="0" cy="2851398"/>
                </a:xfrm>
                <a:prstGeom prst="line">
                  <a:avLst/>
                </a:prstGeom>
                <a:ln w="161925">
                  <a:solidFill>
                    <a:srgbClr val="FF0000"/>
                  </a:solidFill>
                  <a:tailEnd type="triangl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8" name="Connecteur droit 57">
                  <a:extLst>
                    <a:ext uri="{FF2B5EF4-FFF2-40B4-BE49-F238E27FC236}">
                      <a16:creationId xmlns:a16="http://schemas.microsoft.com/office/drawing/2014/main" id="{8E29D4DB-310F-4D3D-90B0-E2FCD942A26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994811" y="2353216"/>
                  <a:ext cx="8727518" cy="0"/>
                </a:xfrm>
                <a:prstGeom prst="line">
                  <a:avLst/>
                </a:prstGeom>
                <a:ln w="161925">
                  <a:solidFill>
                    <a:srgbClr val="FF0000"/>
                  </a:solidFill>
                  <a:tailEnd type="triangl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pic>
            <p:nvPicPr>
              <p:cNvPr id="10" name="Image 9" descr="Une image contenant cercle, rouge, Graphique&#10;&#10;Description générée automatiquement">
                <a:extLst>
                  <a:ext uri="{FF2B5EF4-FFF2-40B4-BE49-F238E27FC236}">
                    <a16:creationId xmlns:a16="http://schemas.microsoft.com/office/drawing/2014/main" id="{04777F2A-8AD3-A6EF-DBB9-A747A0847EF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060824" y="5623873"/>
                <a:ext cx="671996" cy="604118"/>
              </a:xfrm>
              <a:prstGeom prst="rect">
                <a:avLst/>
              </a:prstGeom>
            </p:spPr>
          </p:pic>
        </p:grpSp>
        <p:pic>
          <p:nvPicPr>
            <p:cNvPr id="9" name="Image 8" descr="Une image contenant créativité&#10;&#10;Description générée automatiquement avec une confiance faible">
              <a:extLst>
                <a:ext uri="{FF2B5EF4-FFF2-40B4-BE49-F238E27FC236}">
                  <a16:creationId xmlns:a16="http://schemas.microsoft.com/office/drawing/2014/main" id="{0FCB7A43-2A84-5DC0-0EC2-48C7BC38063B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430078" y="5664893"/>
              <a:ext cx="1473806" cy="670181"/>
            </a:xfrm>
            <a:prstGeom prst="rect">
              <a:avLst/>
            </a:prstGeom>
          </p:spPr>
        </p:pic>
      </p:grpSp>
      <p:sp>
        <p:nvSpPr>
          <p:cNvPr id="33" name="ZoneTexte 32">
            <a:extLst>
              <a:ext uri="{FF2B5EF4-FFF2-40B4-BE49-F238E27FC236}">
                <a16:creationId xmlns:a16="http://schemas.microsoft.com/office/drawing/2014/main" id="{65268502-40A8-4C0C-AD73-83DBBDA21BC3}"/>
              </a:ext>
            </a:extLst>
          </p:cNvPr>
          <p:cNvSpPr txBox="1"/>
          <p:nvPr/>
        </p:nvSpPr>
        <p:spPr>
          <a:xfrm>
            <a:off x="478657" y="5055641"/>
            <a:ext cx="4988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dirty="0" err="1"/>
              <a:t>g.s</a:t>
            </a:r>
            <a:r>
              <a:rPr lang="fr-FR" dirty="0"/>
              <a:t>.</a:t>
            </a:r>
          </a:p>
        </p:txBody>
      </p:sp>
      <p:pic>
        <p:nvPicPr>
          <p:cNvPr id="34" name="Fissionning nuclei video">
            <a:hlinkClick r:id="" action="ppaction://media"/>
            <a:extLst>
              <a:ext uri="{FF2B5EF4-FFF2-40B4-BE49-F238E27FC236}">
                <a16:creationId xmlns:a16="http://schemas.microsoft.com/office/drawing/2014/main" id="{74BF116C-3579-40DC-95D3-3FF44F3F1D19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9"/>
          <a:stretch>
            <a:fillRect/>
          </a:stretch>
        </p:blipFill>
        <p:spPr>
          <a:xfrm>
            <a:off x="8692559" y="2839227"/>
            <a:ext cx="3020784" cy="22491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2405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759" fill="hold"/>
                                        <p:tgtEl>
                                          <p:spTgt spid="3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3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  <p:video>
              <p:cMediaNode vol="80000">
                <p:cTn id="12" fill="hold" display="0">
                  <p:stCondLst>
                    <p:cond delay="indefinite"/>
                  </p:stCondLst>
                </p:cTn>
                <p:tgtEl>
                  <p:spTgt spid="34"/>
                </p:tgtEl>
              </p:cMediaNode>
            </p:video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A7F0F3-D582-402A-B5FC-0362F90F69E0}" type="datetime1">
              <a:rPr lang="fr-FR" smtClean="0"/>
              <a:t>31/05/2024</a:t>
            </a:fld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Corentin Hiver | Oslo </a:t>
            </a:r>
            <a:r>
              <a:rPr lang="en-US" dirty="0"/>
              <a:t>8th Workshop on Level Density , Gamma Strength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1596-5F9D-49C5-9701-16B3CA54319D}" type="slidenum">
              <a:rPr lang="fr-FR" smtClean="0"/>
              <a:pPr/>
              <a:t>30</a:t>
            </a:fld>
            <a:endParaRPr lang="fr-FR" dirty="0"/>
          </a:p>
        </p:txBody>
      </p:sp>
      <p:cxnSp>
        <p:nvCxnSpPr>
          <p:cNvPr id="8" name="Connecteur droit avec flèche 7">
            <a:extLst>
              <a:ext uri="{FF2B5EF4-FFF2-40B4-BE49-F238E27FC236}">
                <a16:creationId xmlns:a16="http://schemas.microsoft.com/office/drawing/2014/main" id="{B6467F78-A173-4565-8573-1553CF04EA73}"/>
              </a:ext>
            </a:extLst>
          </p:cNvPr>
          <p:cNvCxnSpPr/>
          <p:nvPr/>
        </p:nvCxnSpPr>
        <p:spPr>
          <a:xfrm>
            <a:off x="1979720" y="5184559"/>
            <a:ext cx="7759084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6A09332B-F960-4017-AC21-7C5088FCCB1D}"/>
              </a:ext>
            </a:extLst>
          </p:cNvPr>
          <p:cNvSpPr txBox="1"/>
          <p:nvPr/>
        </p:nvSpPr>
        <p:spPr>
          <a:xfrm>
            <a:off x="9477194" y="5184559"/>
            <a:ext cx="6671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t (ns)</a:t>
            </a:r>
          </a:p>
        </p:txBody>
      </p:sp>
      <p:cxnSp>
        <p:nvCxnSpPr>
          <p:cNvPr id="12" name="Connecteur droit 11">
            <a:extLst>
              <a:ext uri="{FF2B5EF4-FFF2-40B4-BE49-F238E27FC236}">
                <a16:creationId xmlns:a16="http://schemas.microsoft.com/office/drawing/2014/main" id="{6C7A4BCF-E23B-430C-BA4D-648F22CE3016}"/>
              </a:ext>
            </a:extLst>
          </p:cNvPr>
          <p:cNvCxnSpPr/>
          <p:nvPr/>
        </p:nvCxnSpPr>
        <p:spPr>
          <a:xfrm flipV="1">
            <a:off x="2104008" y="3675355"/>
            <a:ext cx="0" cy="150920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necteur droit 12">
            <a:extLst>
              <a:ext uri="{FF2B5EF4-FFF2-40B4-BE49-F238E27FC236}">
                <a16:creationId xmlns:a16="http://schemas.microsoft.com/office/drawing/2014/main" id="{DF10660C-1861-4C27-9395-A4664958B020}"/>
              </a:ext>
            </a:extLst>
          </p:cNvPr>
          <p:cNvCxnSpPr>
            <a:cxnSpLocks/>
          </p:cNvCxnSpPr>
          <p:nvPr/>
        </p:nvCxnSpPr>
        <p:spPr>
          <a:xfrm flipH="1">
            <a:off x="2105485" y="3676831"/>
            <a:ext cx="25597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necteur droit 15">
            <a:extLst>
              <a:ext uri="{FF2B5EF4-FFF2-40B4-BE49-F238E27FC236}">
                <a16:creationId xmlns:a16="http://schemas.microsoft.com/office/drawing/2014/main" id="{A7727556-F801-488C-9031-2476F00D5F64}"/>
              </a:ext>
            </a:extLst>
          </p:cNvPr>
          <p:cNvCxnSpPr/>
          <p:nvPr/>
        </p:nvCxnSpPr>
        <p:spPr>
          <a:xfrm flipV="1">
            <a:off x="2362943" y="3685711"/>
            <a:ext cx="0" cy="150920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necteur droit avec flèche 17">
            <a:extLst>
              <a:ext uri="{FF2B5EF4-FFF2-40B4-BE49-F238E27FC236}">
                <a16:creationId xmlns:a16="http://schemas.microsoft.com/office/drawing/2014/main" id="{3F9349A3-098F-43FA-97A7-E1ECC7FDC31A}"/>
              </a:ext>
            </a:extLst>
          </p:cNvPr>
          <p:cNvCxnSpPr/>
          <p:nvPr/>
        </p:nvCxnSpPr>
        <p:spPr>
          <a:xfrm>
            <a:off x="2104008" y="3553290"/>
            <a:ext cx="257450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ZoneTexte 18">
            <a:extLst>
              <a:ext uri="{FF2B5EF4-FFF2-40B4-BE49-F238E27FC236}">
                <a16:creationId xmlns:a16="http://schemas.microsoft.com/office/drawing/2014/main" id="{4EED0F94-39DA-44EF-ABDE-05E784A3D707}"/>
              </a:ext>
            </a:extLst>
          </p:cNvPr>
          <p:cNvSpPr txBox="1"/>
          <p:nvPr/>
        </p:nvSpPr>
        <p:spPr>
          <a:xfrm>
            <a:off x="1917416" y="3201712"/>
            <a:ext cx="6832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>
                <a:solidFill>
                  <a:schemeClr val="accent1"/>
                </a:solidFill>
              </a:rPr>
              <a:t>25 ns</a:t>
            </a:r>
          </a:p>
        </p:txBody>
      </p:sp>
      <p:cxnSp>
        <p:nvCxnSpPr>
          <p:cNvPr id="20" name="Connecteur droit 19">
            <a:extLst>
              <a:ext uri="{FF2B5EF4-FFF2-40B4-BE49-F238E27FC236}">
                <a16:creationId xmlns:a16="http://schemas.microsoft.com/office/drawing/2014/main" id="{D24512E0-6C03-4D38-AD46-194342946686}"/>
              </a:ext>
            </a:extLst>
          </p:cNvPr>
          <p:cNvCxnSpPr/>
          <p:nvPr/>
        </p:nvCxnSpPr>
        <p:spPr>
          <a:xfrm flipV="1">
            <a:off x="4298272" y="3675355"/>
            <a:ext cx="0" cy="150920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Connecteur droit 20">
            <a:extLst>
              <a:ext uri="{FF2B5EF4-FFF2-40B4-BE49-F238E27FC236}">
                <a16:creationId xmlns:a16="http://schemas.microsoft.com/office/drawing/2014/main" id="{5DAC703E-99FF-4983-9F02-0261DFDCD915}"/>
              </a:ext>
            </a:extLst>
          </p:cNvPr>
          <p:cNvCxnSpPr>
            <a:cxnSpLocks/>
          </p:cNvCxnSpPr>
          <p:nvPr/>
        </p:nvCxnSpPr>
        <p:spPr>
          <a:xfrm flipH="1">
            <a:off x="4299749" y="3676831"/>
            <a:ext cx="25597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Connecteur droit 21">
            <a:extLst>
              <a:ext uri="{FF2B5EF4-FFF2-40B4-BE49-F238E27FC236}">
                <a16:creationId xmlns:a16="http://schemas.microsoft.com/office/drawing/2014/main" id="{6C91E3DA-A3C3-4D46-A68D-54CD4A7E3F3F}"/>
              </a:ext>
            </a:extLst>
          </p:cNvPr>
          <p:cNvCxnSpPr/>
          <p:nvPr/>
        </p:nvCxnSpPr>
        <p:spPr>
          <a:xfrm flipV="1">
            <a:off x="4557207" y="3685711"/>
            <a:ext cx="0" cy="150920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Connecteur droit avec flèche 22">
            <a:extLst>
              <a:ext uri="{FF2B5EF4-FFF2-40B4-BE49-F238E27FC236}">
                <a16:creationId xmlns:a16="http://schemas.microsoft.com/office/drawing/2014/main" id="{FA3CC684-A0FE-41EF-88AE-704949981D45}"/>
              </a:ext>
            </a:extLst>
          </p:cNvPr>
          <p:cNvCxnSpPr/>
          <p:nvPr/>
        </p:nvCxnSpPr>
        <p:spPr>
          <a:xfrm>
            <a:off x="4298272" y="3553290"/>
            <a:ext cx="257450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ZoneTexte 23">
            <a:extLst>
              <a:ext uri="{FF2B5EF4-FFF2-40B4-BE49-F238E27FC236}">
                <a16:creationId xmlns:a16="http://schemas.microsoft.com/office/drawing/2014/main" id="{34766523-D0D9-40B3-8ED1-E3A07F9DF488}"/>
              </a:ext>
            </a:extLst>
          </p:cNvPr>
          <p:cNvSpPr txBox="1"/>
          <p:nvPr/>
        </p:nvSpPr>
        <p:spPr>
          <a:xfrm>
            <a:off x="4111680" y="3201712"/>
            <a:ext cx="6832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>
                <a:solidFill>
                  <a:schemeClr val="accent1"/>
                </a:solidFill>
              </a:rPr>
              <a:t>25 ns</a:t>
            </a:r>
          </a:p>
        </p:txBody>
      </p:sp>
      <p:cxnSp>
        <p:nvCxnSpPr>
          <p:cNvPr id="25" name="Connecteur droit 24">
            <a:extLst>
              <a:ext uri="{FF2B5EF4-FFF2-40B4-BE49-F238E27FC236}">
                <a16:creationId xmlns:a16="http://schemas.microsoft.com/office/drawing/2014/main" id="{4A41B617-1895-48FB-A273-FCADF1B37DF5}"/>
              </a:ext>
            </a:extLst>
          </p:cNvPr>
          <p:cNvCxnSpPr/>
          <p:nvPr/>
        </p:nvCxnSpPr>
        <p:spPr>
          <a:xfrm flipV="1">
            <a:off x="6492536" y="3654644"/>
            <a:ext cx="0" cy="150920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Connecteur droit 25">
            <a:extLst>
              <a:ext uri="{FF2B5EF4-FFF2-40B4-BE49-F238E27FC236}">
                <a16:creationId xmlns:a16="http://schemas.microsoft.com/office/drawing/2014/main" id="{101834A7-47E2-4156-93E6-BE0F3B32A97D}"/>
              </a:ext>
            </a:extLst>
          </p:cNvPr>
          <p:cNvCxnSpPr>
            <a:cxnSpLocks/>
          </p:cNvCxnSpPr>
          <p:nvPr/>
        </p:nvCxnSpPr>
        <p:spPr>
          <a:xfrm flipH="1">
            <a:off x="6494013" y="3656120"/>
            <a:ext cx="25597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Connecteur droit 26">
            <a:extLst>
              <a:ext uri="{FF2B5EF4-FFF2-40B4-BE49-F238E27FC236}">
                <a16:creationId xmlns:a16="http://schemas.microsoft.com/office/drawing/2014/main" id="{FCAA9565-DBE7-4F51-8665-E4BC60F2A093}"/>
              </a:ext>
            </a:extLst>
          </p:cNvPr>
          <p:cNvCxnSpPr/>
          <p:nvPr/>
        </p:nvCxnSpPr>
        <p:spPr>
          <a:xfrm flipV="1">
            <a:off x="6751471" y="3665000"/>
            <a:ext cx="0" cy="150920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Connecteur droit avec flèche 27">
            <a:extLst>
              <a:ext uri="{FF2B5EF4-FFF2-40B4-BE49-F238E27FC236}">
                <a16:creationId xmlns:a16="http://schemas.microsoft.com/office/drawing/2014/main" id="{BE26C96E-BE4B-461E-88DC-A569572ABF8D}"/>
              </a:ext>
            </a:extLst>
          </p:cNvPr>
          <p:cNvCxnSpPr/>
          <p:nvPr/>
        </p:nvCxnSpPr>
        <p:spPr>
          <a:xfrm>
            <a:off x="6492536" y="3532579"/>
            <a:ext cx="257450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ZoneTexte 28">
            <a:extLst>
              <a:ext uri="{FF2B5EF4-FFF2-40B4-BE49-F238E27FC236}">
                <a16:creationId xmlns:a16="http://schemas.microsoft.com/office/drawing/2014/main" id="{73CC244B-2882-41C5-B646-0ABABEE8E961}"/>
              </a:ext>
            </a:extLst>
          </p:cNvPr>
          <p:cNvSpPr txBox="1"/>
          <p:nvPr/>
        </p:nvSpPr>
        <p:spPr>
          <a:xfrm>
            <a:off x="6305944" y="3181001"/>
            <a:ext cx="6832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>
                <a:solidFill>
                  <a:schemeClr val="accent1"/>
                </a:solidFill>
              </a:rPr>
              <a:t>25 ns</a:t>
            </a:r>
          </a:p>
        </p:txBody>
      </p:sp>
      <p:cxnSp>
        <p:nvCxnSpPr>
          <p:cNvPr id="30" name="Connecteur droit 29">
            <a:extLst>
              <a:ext uri="{FF2B5EF4-FFF2-40B4-BE49-F238E27FC236}">
                <a16:creationId xmlns:a16="http://schemas.microsoft.com/office/drawing/2014/main" id="{599A170C-B3ED-4F99-828D-679267B32CF8}"/>
              </a:ext>
            </a:extLst>
          </p:cNvPr>
          <p:cNvCxnSpPr/>
          <p:nvPr/>
        </p:nvCxnSpPr>
        <p:spPr>
          <a:xfrm flipV="1">
            <a:off x="8686800" y="3654644"/>
            <a:ext cx="0" cy="150920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Connecteur droit 30">
            <a:extLst>
              <a:ext uri="{FF2B5EF4-FFF2-40B4-BE49-F238E27FC236}">
                <a16:creationId xmlns:a16="http://schemas.microsoft.com/office/drawing/2014/main" id="{6100CC0F-1245-48F0-8FE8-7D90AF6236E3}"/>
              </a:ext>
            </a:extLst>
          </p:cNvPr>
          <p:cNvCxnSpPr>
            <a:cxnSpLocks/>
          </p:cNvCxnSpPr>
          <p:nvPr/>
        </p:nvCxnSpPr>
        <p:spPr>
          <a:xfrm flipH="1">
            <a:off x="8688277" y="3656120"/>
            <a:ext cx="25597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Connecteur droit 31">
            <a:extLst>
              <a:ext uri="{FF2B5EF4-FFF2-40B4-BE49-F238E27FC236}">
                <a16:creationId xmlns:a16="http://schemas.microsoft.com/office/drawing/2014/main" id="{2BCAA01D-AD9D-4583-B317-E00981CFC20A}"/>
              </a:ext>
            </a:extLst>
          </p:cNvPr>
          <p:cNvCxnSpPr/>
          <p:nvPr/>
        </p:nvCxnSpPr>
        <p:spPr>
          <a:xfrm flipV="1">
            <a:off x="8945735" y="3665000"/>
            <a:ext cx="0" cy="150920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Connecteur droit avec flèche 32">
            <a:extLst>
              <a:ext uri="{FF2B5EF4-FFF2-40B4-BE49-F238E27FC236}">
                <a16:creationId xmlns:a16="http://schemas.microsoft.com/office/drawing/2014/main" id="{2C233FA8-A29A-40B2-8353-603D79CC599D}"/>
              </a:ext>
            </a:extLst>
          </p:cNvPr>
          <p:cNvCxnSpPr/>
          <p:nvPr/>
        </p:nvCxnSpPr>
        <p:spPr>
          <a:xfrm>
            <a:off x="8686800" y="3532579"/>
            <a:ext cx="257450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ZoneTexte 33">
            <a:extLst>
              <a:ext uri="{FF2B5EF4-FFF2-40B4-BE49-F238E27FC236}">
                <a16:creationId xmlns:a16="http://schemas.microsoft.com/office/drawing/2014/main" id="{D047DAE5-CBB0-4459-B078-AA2192AA7761}"/>
              </a:ext>
            </a:extLst>
          </p:cNvPr>
          <p:cNvSpPr txBox="1"/>
          <p:nvPr/>
        </p:nvSpPr>
        <p:spPr>
          <a:xfrm>
            <a:off x="8500208" y="3181001"/>
            <a:ext cx="6832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>
                <a:solidFill>
                  <a:schemeClr val="accent1"/>
                </a:solidFill>
              </a:rPr>
              <a:t>25 ns</a:t>
            </a:r>
          </a:p>
        </p:txBody>
      </p:sp>
      <p:grpSp>
        <p:nvGrpSpPr>
          <p:cNvPr id="48" name="Groupe 47">
            <a:extLst>
              <a:ext uri="{FF2B5EF4-FFF2-40B4-BE49-F238E27FC236}">
                <a16:creationId xmlns:a16="http://schemas.microsoft.com/office/drawing/2014/main" id="{239D5DAF-E153-4931-BEA1-460FD3B08B4A}"/>
              </a:ext>
            </a:extLst>
          </p:cNvPr>
          <p:cNvGrpSpPr/>
          <p:nvPr/>
        </p:nvGrpSpPr>
        <p:grpSpPr>
          <a:xfrm>
            <a:off x="1669003" y="3068744"/>
            <a:ext cx="8655729" cy="2089187"/>
            <a:chOff x="1669003" y="3068744"/>
            <a:chExt cx="8655729" cy="2089187"/>
          </a:xfrm>
        </p:grpSpPr>
        <p:sp>
          <p:nvSpPr>
            <p:cNvPr id="17" name="Forme libre : forme 16">
              <a:extLst>
                <a:ext uri="{FF2B5EF4-FFF2-40B4-BE49-F238E27FC236}">
                  <a16:creationId xmlns:a16="http://schemas.microsoft.com/office/drawing/2014/main" id="{7782861F-3BC9-4224-959A-D864A4686A35}"/>
                </a:ext>
              </a:extLst>
            </p:cNvPr>
            <p:cNvSpPr/>
            <p:nvPr/>
          </p:nvSpPr>
          <p:spPr>
            <a:xfrm>
              <a:off x="1669003" y="3195824"/>
              <a:ext cx="2139518" cy="1962107"/>
            </a:xfrm>
            <a:custGeom>
              <a:avLst/>
              <a:gdLst>
                <a:gd name="connsiteX0" fmla="*/ 24024 w 2216808"/>
                <a:gd name="connsiteY0" fmla="*/ 2222402 h 2231279"/>
                <a:gd name="connsiteX1" fmla="*/ 103923 w 2216808"/>
                <a:gd name="connsiteY1" fmla="*/ 207170 h 2231279"/>
                <a:gd name="connsiteX2" fmla="*/ 849647 w 2216808"/>
                <a:gd name="connsiteY2" fmla="*/ 180537 h 2231279"/>
                <a:gd name="connsiteX3" fmla="*/ 1311286 w 2216808"/>
                <a:gd name="connsiteY3" fmla="*/ 1228103 h 2231279"/>
                <a:gd name="connsiteX4" fmla="*/ 2216808 w 2216808"/>
                <a:gd name="connsiteY4" fmla="*/ 2231279 h 2231279"/>
                <a:gd name="connsiteX0" fmla="*/ 6514 w 2314708"/>
                <a:gd name="connsiteY0" fmla="*/ 2184463 h 2228851"/>
                <a:gd name="connsiteX1" fmla="*/ 201823 w 2314708"/>
                <a:gd name="connsiteY1" fmla="*/ 204742 h 2228851"/>
                <a:gd name="connsiteX2" fmla="*/ 947547 w 2314708"/>
                <a:gd name="connsiteY2" fmla="*/ 178109 h 2228851"/>
                <a:gd name="connsiteX3" fmla="*/ 1409186 w 2314708"/>
                <a:gd name="connsiteY3" fmla="*/ 1225675 h 2228851"/>
                <a:gd name="connsiteX4" fmla="*/ 2314708 w 2314708"/>
                <a:gd name="connsiteY4" fmla="*/ 2228851 h 2228851"/>
                <a:gd name="connsiteX0" fmla="*/ 2501 w 2310695"/>
                <a:gd name="connsiteY0" fmla="*/ 2238283 h 2282671"/>
                <a:gd name="connsiteX1" fmla="*/ 357608 w 2310695"/>
                <a:gd name="connsiteY1" fmla="*/ 178663 h 2282671"/>
                <a:gd name="connsiteX2" fmla="*/ 943534 w 2310695"/>
                <a:gd name="connsiteY2" fmla="*/ 231929 h 2282671"/>
                <a:gd name="connsiteX3" fmla="*/ 1405173 w 2310695"/>
                <a:gd name="connsiteY3" fmla="*/ 1279495 h 2282671"/>
                <a:gd name="connsiteX4" fmla="*/ 2310695 w 2310695"/>
                <a:gd name="connsiteY4" fmla="*/ 2282671 h 2282671"/>
                <a:gd name="connsiteX0" fmla="*/ 2279 w 2310473"/>
                <a:gd name="connsiteY0" fmla="*/ 2211600 h 2255988"/>
                <a:gd name="connsiteX1" fmla="*/ 357386 w 2310473"/>
                <a:gd name="connsiteY1" fmla="*/ 151980 h 2255988"/>
                <a:gd name="connsiteX2" fmla="*/ 792392 w 2310473"/>
                <a:gd name="connsiteY2" fmla="*/ 276268 h 2255988"/>
                <a:gd name="connsiteX3" fmla="*/ 1404951 w 2310473"/>
                <a:gd name="connsiteY3" fmla="*/ 1252812 h 2255988"/>
                <a:gd name="connsiteX4" fmla="*/ 2310473 w 2310473"/>
                <a:gd name="connsiteY4" fmla="*/ 2255988 h 2255988"/>
                <a:gd name="connsiteX0" fmla="*/ 2431 w 2310625"/>
                <a:gd name="connsiteY0" fmla="*/ 2249526 h 2293914"/>
                <a:gd name="connsiteX1" fmla="*/ 357538 w 2310625"/>
                <a:gd name="connsiteY1" fmla="*/ 189906 h 2293914"/>
                <a:gd name="connsiteX2" fmla="*/ 899076 w 2310625"/>
                <a:gd name="connsiteY2" fmla="*/ 216540 h 2293914"/>
                <a:gd name="connsiteX3" fmla="*/ 1405103 w 2310625"/>
                <a:gd name="connsiteY3" fmla="*/ 1290738 h 2293914"/>
                <a:gd name="connsiteX4" fmla="*/ 2310625 w 2310625"/>
                <a:gd name="connsiteY4" fmla="*/ 2293914 h 2293914"/>
                <a:gd name="connsiteX0" fmla="*/ 2431 w 2310625"/>
                <a:gd name="connsiteY0" fmla="*/ 2230527 h 2274915"/>
                <a:gd name="connsiteX1" fmla="*/ 357538 w 2310625"/>
                <a:gd name="connsiteY1" fmla="*/ 170907 h 2274915"/>
                <a:gd name="connsiteX2" fmla="*/ 899076 w 2310625"/>
                <a:gd name="connsiteY2" fmla="*/ 197541 h 2274915"/>
                <a:gd name="connsiteX3" fmla="*/ 1200917 w 2310625"/>
                <a:gd name="connsiteY3" fmla="*/ 863365 h 2274915"/>
                <a:gd name="connsiteX4" fmla="*/ 1405103 w 2310625"/>
                <a:gd name="connsiteY4" fmla="*/ 1271739 h 2274915"/>
                <a:gd name="connsiteX5" fmla="*/ 2310625 w 2310625"/>
                <a:gd name="connsiteY5" fmla="*/ 2274915 h 2274915"/>
                <a:gd name="connsiteX0" fmla="*/ 2431 w 2310625"/>
                <a:gd name="connsiteY0" fmla="*/ 2234060 h 2278448"/>
                <a:gd name="connsiteX1" fmla="*/ 357538 w 2310625"/>
                <a:gd name="connsiteY1" fmla="*/ 174440 h 2278448"/>
                <a:gd name="connsiteX2" fmla="*/ 899076 w 2310625"/>
                <a:gd name="connsiteY2" fmla="*/ 201074 h 2278448"/>
                <a:gd name="connsiteX3" fmla="*/ 1147651 w 2310625"/>
                <a:gd name="connsiteY3" fmla="*/ 946797 h 2278448"/>
                <a:gd name="connsiteX4" fmla="*/ 1405103 w 2310625"/>
                <a:gd name="connsiteY4" fmla="*/ 1275272 h 2278448"/>
                <a:gd name="connsiteX5" fmla="*/ 2310625 w 2310625"/>
                <a:gd name="connsiteY5" fmla="*/ 2278448 h 2278448"/>
                <a:gd name="connsiteX0" fmla="*/ 2303 w 2310497"/>
                <a:gd name="connsiteY0" fmla="*/ 2230577 h 2274965"/>
                <a:gd name="connsiteX1" fmla="*/ 357410 w 2310497"/>
                <a:gd name="connsiteY1" fmla="*/ 170957 h 2274965"/>
                <a:gd name="connsiteX2" fmla="*/ 810171 w 2310497"/>
                <a:gd name="connsiteY2" fmla="*/ 206469 h 2274965"/>
                <a:gd name="connsiteX3" fmla="*/ 1147523 w 2310497"/>
                <a:gd name="connsiteY3" fmla="*/ 943314 h 2274965"/>
                <a:gd name="connsiteX4" fmla="*/ 1404975 w 2310497"/>
                <a:gd name="connsiteY4" fmla="*/ 1271789 h 2274965"/>
                <a:gd name="connsiteX5" fmla="*/ 2310497 w 2310497"/>
                <a:gd name="connsiteY5" fmla="*/ 2274965 h 2274965"/>
                <a:gd name="connsiteX0" fmla="*/ 2303 w 2310497"/>
                <a:gd name="connsiteY0" fmla="*/ 2230577 h 2274965"/>
                <a:gd name="connsiteX1" fmla="*/ 357410 w 2310497"/>
                <a:gd name="connsiteY1" fmla="*/ 170957 h 2274965"/>
                <a:gd name="connsiteX2" fmla="*/ 810171 w 2310497"/>
                <a:gd name="connsiteY2" fmla="*/ 206469 h 2274965"/>
                <a:gd name="connsiteX3" fmla="*/ 1147523 w 2310497"/>
                <a:gd name="connsiteY3" fmla="*/ 943314 h 2274965"/>
                <a:gd name="connsiteX4" fmla="*/ 1547018 w 2310497"/>
                <a:gd name="connsiteY4" fmla="*/ 1733428 h 2274965"/>
                <a:gd name="connsiteX5" fmla="*/ 2310497 w 2310497"/>
                <a:gd name="connsiteY5" fmla="*/ 2274965 h 2274965"/>
                <a:gd name="connsiteX0" fmla="*/ 2303 w 2310497"/>
                <a:gd name="connsiteY0" fmla="*/ 2230577 h 2274965"/>
                <a:gd name="connsiteX1" fmla="*/ 357410 w 2310497"/>
                <a:gd name="connsiteY1" fmla="*/ 170957 h 2274965"/>
                <a:gd name="connsiteX2" fmla="*/ 810171 w 2310497"/>
                <a:gd name="connsiteY2" fmla="*/ 206469 h 2274965"/>
                <a:gd name="connsiteX3" fmla="*/ 1147523 w 2310497"/>
                <a:gd name="connsiteY3" fmla="*/ 943314 h 2274965"/>
                <a:gd name="connsiteX4" fmla="*/ 1396098 w 2310497"/>
                <a:gd name="connsiteY4" fmla="*/ 1724550 h 2274965"/>
                <a:gd name="connsiteX5" fmla="*/ 2310497 w 2310497"/>
                <a:gd name="connsiteY5" fmla="*/ 2274965 h 2274965"/>
                <a:gd name="connsiteX0" fmla="*/ 2303 w 2310497"/>
                <a:gd name="connsiteY0" fmla="*/ 2232532 h 2276920"/>
                <a:gd name="connsiteX1" fmla="*/ 357410 w 2310497"/>
                <a:gd name="connsiteY1" fmla="*/ 172912 h 2276920"/>
                <a:gd name="connsiteX2" fmla="*/ 810171 w 2310497"/>
                <a:gd name="connsiteY2" fmla="*/ 208424 h 2276920"/>
                <a:gd name="connsiteX3" fmla="*/ 1014358 w 2310497"/>
                <a:gd name="connsiteY3" fmla="*/ 989658 h 2276920"/>
                <a:gd name="connsiteX4" fmla="*/ 1396098 w 2310497"/>
                <a:gd name="connsiteY4" fmla="*/ 1726505 h 2276920"/>
                <a:gd name="connsiteX5" fmla="*/ 2310497 w 2310497"/>
                <a:gd name="connsiteY5" fmla="*/ 2276920 h 2276920"/>
                <a:gd name="connsiteX0" fmla="*/ 0 w 2308194"/>
                <a:gd name="connsiteY0" fmla="*/ 2144445 h 2188833"/>
                <a:gd name="connsiteX1" fmla="*/ 106532 w 2308194"/>
                <a:gd name="connsiteY1" fmla="*/ 919325 h 2188833"/>
                <a:gd name="connsiteX2" fmla="*/ 355107 w 2308194"/>
                <a:gd name="connsiteY2" fmla="*/ 84825 h 2188833"/>
                <a:gd name="connsiteX3" fmla="*/ 807868 w 2308194"/>
                <a:gd name="connsiteY3" fmla="*/ 120337 h 2188833"/>
                <a:gd name="connsiteX4" fmla="*/ 1012055 w 2308194"/>
                <a:gd name="connsiteY4" fmla="*/ 901571 h 2188833"/>
                <a:gd name="connsiteX5" fmla="*/ 1393795 w 2308194"/>
                <a:gd name="connsiteY5" fmla="*/ 1638418 h 2188833"/>
                <a:gd name="connsiteX6" fmla="*/ 2308194 w 2308194"/>
                <a:gd name="connsiteY6" fmla="*/ 2188833 h 2188833"/>
                <a:gd name="connsiteX0" fmla="*/ 0 w 2308194"/>
                <a:gd name="connsiteY0" fmla="*/ 2202111 h 2246499"/>
                <a:gd name="connsiteX1" fmla="*/ 177553 w 2308194"/>
                <a:gd name="connsiteY1" fmla="*/ 1784859 h 2246499"/>
                <a:gd name="connsiteX2" fmla="*/ 355107 w 2308194"/>
                <a:gd name="connsiteY2" fmla="*/ 142491 h 2246499"/>
                <a:gd name="connsiteX3" fmla="*/ 807868 w 2308194"/>
                <a:gd name="connsiteY3" fmla="*/ 178003 h 2246499"/>
                <a:gd name="connsiteX4" fmla="*/ 1012055 w 2308194"/>
                <a:gd name="connsiteY4" fmla="*/ 959237 h 2246499"/>
                <a:gd name="connsiteX5" fmla="*/ 1393795 w 2308194"/>
                <a:gd name="connsiteY5" fmla="*/ 1696084 h 2246499"/>
                <a:gd name="connsiteX6" fmla="*/ 2308194 w 2308194"/>
                <a:gd name="connsiteY6" fmla="*/ 2246499 h 2246499"/>
                <a:gd name="connsiteX0" fmla="*/ 0 w 2308194"/>
                <a:gd name="connsiteY0" fmla="*/ 2202111 h 2246499"/>
                <a:gd name="connsiteX1" fmla="*/ 177553 w 2308194"/>
                <a:gd name="connsiteY1" fmla="*/ 1784859 h 2246499"/>
                <a:gd name="connsiteX2" fmla="*/ 355107 w 2308194"/>
                <a:gd name="connsiteY2" fmla="*/ 142491 h 2246499"/>
                <a:gd name="connsiteX3" fmla="*/ 807868 w 2308194"/>
                <a:gd name="connsiteY3" fmla="*/ 178003 h 2246499"/>
                <a:gd name="connsiteX4" fmla="*/ 1012055 w 2308194"/>
                <a:gd name="connsiteY4" fmla="*/ 959237 h 2246499"/>
                <a:gd name="connsiteX5" fmla="*/ 1393795 w 2308194"/>
                <a:gd name="connsiteY5" fmla="*/ 1696084 h 2246499"/>
                <a:gd name="connsiteX6" fmla="*/ 2308194 w 2308194"/>
                <a:gd name="connsiteY6" fmla="*/ 2246499 h 2246499"/>
                <a:gd name="connsiteX0" fmla="*/ 0 w 2308194"/>
                <a:gd name="connsiteY0" fmla="*/ 2202111 h 2246499"/>
                <a:gd name="connsiteX1" fmla="*/ 177553 w 2308194"/>
                <a:gd name="connsiteY1" fmla="*/ 1784859 h 2246499"/>
                <a:gd name="connsiteX2" fmla="*/ 355107 w 2308194"/>
                <a:gd name="connsiteY2" fmla="*/ 142491 h 2246499"/>
                <a:gd name="connsiteX3" fmla="*/ 807868 w 2308194"/>
                <a:gd name="connsiteY3" fmla="*/ 178003 h 2246499"/>
                <a:gd name="connsiteX4" fmla="*/ 1012055 w 2308194"/>
                <a:gd name="connsiteY4" fmla="*/ 959237 h 2246499"/>
                <a:gd name="connsiteX5" fmla="*/ 1393795 w 2308194"/>
                <a:gd name="connsiteY5" fmla="*/ 1696084 h 2246499"/>
                <a:gd name="connsiteX6" fmla="*/ 2308194 w 2308194"/>
                <a:gd name="connsiteY6" fmla="*/ 2246499 h 2246499"/>
                <a:gd name="connsiteX0" fmla="*/ 0 w 2308194"/>
                <a:gd name="connsiteY0" fmla="*/ 2202111 h 2246499"/>
                <a:gd name="connsiteX1" fmla="*/ 177553 w 2308194"/>
                <a:gd name="connsiteY1" fmla="*/ 1784859 h 2246499"/>
                <a:gd name="connsiteX2" fmla="*/ 355107 w 2308194"/>
                <a:gd name="connsiteY2" fmla="*/ 142491 h 2246499"/>
                <a:gd name="connsiteX3" fmla="*/ 807868 w 2308194"/>
                <a:gd name="connsiteY3" fmla="*/ 178003 h 2246499"/>
                <a:gd name="connsiteX4" fmla="*/ 1012055 w 2308194"/>
                <a:gd name="connsiteY4" fmla="*/ 959237 h 2246499"/>
                <a:gd name="connsiteX5" fmla="*/ 1393795 w 2308194"/>
                <a:gd name="connsiteY5" fmla="*/ 1696084 h 2246499"/>
                <a:gd name="connsiteX6" fmla="*/ 2308194 w 2308194"/>
                <a:gd name="connsiteY6" fmla="*/ 2246499 h 2246499"/>
                <a:gd name="connsiteX0" fmla="*/ 0 w 2308194"/>
                <a:gd name="connsiteY0" fmla="*/ 2148226 h 2192614"/>
                <a:gd name="connsiteX1" fmla="*/ 177553 w 2308194"/>
                <a:gd name="connsiteY1" fmla="*/ 1730974 h 2192614"/>
                <a:gd name="connsiteX2" fmla="*/ 355107 w 2308194"/>
                <a:gd name="connsiteY2" fmla="*/ 88606 h 2192614"/>
                <a:gd name="connsiteX3" fmla="*/ 798990 w 2308194"/>
                <a:gd name="connsiteY3" fmla="*/ 292794 h 2192614"/>
                <a:gd name="connsiteX4" fmla="*/ 1012055 w 2308194"/>
                <a:gd name="connsiteY4" fmla="*/ 905352 h 2192614"/>
                <a:gd name="connsiteX5" fmla="*/ 1393795 w 2308194"/>
                <a:gd name="connsiteY5" fmla="*/ 1642199 h 2192614"/>
                <a:gd name="connsiteX6" fmla="*/ 2308194 w 2308194"/>
                <a:gd name="connsiteY6" fmla="*/ 2192614 h 2192614"/>
                <a:gd name="connsiteX0" fmla="*/ 0 w 2308194"/>
                <a:gd name="connsiteY0" fmla="*/ 2148226 h 2192614"/>
                <a:gd name="connsiteX1" fmla="*/ 177553 w 2308194"/>
                <a:gd name="connsiteY1" fmla="*/ 1730974 h 2192614"/>
                <a:gd name="connsiteX2" fmla="*/ 355107 w 2308194"/>
                <a:gd name="connsiteY2" fmla="*/ 88606 h 2192614"/>
                <a:gd name="connsiteX3" fmla="*/ 798990 w 2308194"/>
                <a:gd name="connsiteY3" fmla="*/ 292794 h 2192614"/>
                <a:gd name="connsiteX4" fmla="*/ 1012055 w 2308194"/>
                <a:gd name="connsiteY4" fmla="*/ 905352 h 2192614"/>
                <a:gd name="connsiteX5" fmla="*/ 1207364 w 2308194"/>
                <a:gd name="connsiteY5" fmla="*/ 1659955 h 2192614"/>
                <a:gd name="connsiteX6" fmla="*/ 2308194 w 2308194"/>
                <a:gd name="connsiteY6" fmla="*/ 2192614 h 2192614"/>
                <a:gd name="connsiteX0" fmla="*/ 0 w 2308194"/>
                <a:gd name="connsiteY0" fmla="*/ 2148226 h 2192614"/>
                <a:gd name="connsiteX1" fmla="*/ 177553 w 2308194"/>
                <a:gd name="connsiteY1" fmla="*/ 1730974 h 2192614"/>
                <a:gd name="connsiteX2" fmla="*/ 355107 w 2308194"/>
                <a:gd name="connsiteY2" fmla="*/ 88606 h 2192614"/>
                <a:gd name="connsiteX3" fmla="*/ 798990 w 2308194"/>
                <a:gd name="connsiteY3" fmla="*/ 292794 h 2192614"/>
                <a:gd name="connsiteX4" fmla="*/ 905523 w 2308194"/>
                <a:gd name="connsiteY4" fmla="*/ 905352 h 2192614"/>
                <a:gd name="connsiteX5" fmla="*/ 1207364 w 2308194"/>
                <a:gd name="connsiteY5" fmla="*/ 1659955 h 2192614"/>
                <a:gd name="connsiteX6" fmla="*/ 2308194 w 2308194"/>
                <a:gd name="connsiteY6" fmla="*/ 2192614 h 2192614"/>
                <a:gd name="connsiteX0" fmla="*/ 0 w 2308194"/>
                <a:gd name="connsiteY0" fmla="*/ 2143698 h 2188086"/>
                <a:gd name="connsiteX1" fmla="*/ 177553 w 2308194"/>
                <a:gd name="connsiteY1" fmla="*/ 1726446 h 2188086"/>
                <a:gd name="connsiteX2" fmla="*/ 355107 w 2308194"/>
                <a:gd name="connsiteY2" fmla="*/ 84078 h 2188086"/>
                <a:gd name="connsiteX3" fmla="*/ 665825 w 2308194"/>
                <a:gd name="connsiteY3" fmla="*/ 243874 h 2188086"/>
                <a:gd name="connsiteX4" fmla="*/ 798990 w 2308194"/>
                <a:gd name="connsiteY4" fmla="*/ 288266 h 2188086"/>
                <a:gd name="connsiteX5" fmla="*/ 905523 w 2308194"/>
                <a:gd name="connsiteY5" fmla="*/ 900824 h 2188086"/>
                <a:gd name="connsiteX6" fmla="*/ 1207364 w 2308194"/>
                <a:gd name="connsiteY6" fmla="*/ 1655427 h 2188086"/>
                <a:gd name="connsiteX7" fmla="*/ 2308194 w 2308194"/>
                <a:gd name="connsiteY7" fmla="*/ 2188086 h 2188086"/>
                <a:gd name="connsiteX0" fmla="*/ 0 w 2308194"/>
                <a:gd name="connsiteY0" fmla="*/ 1908633 h 1953021"/>
                <a:gd name="connsiteX1" fmla="*/ 177553 w 2308194"/>
                <a:gd name="connsiteY1" fmla="*/ 1491381 h 1953021"/>
                <a:gd name="connsiteX2" fmla="*/ 346230 w 2308194"/>
                <a:gd name="connsiteY2" fmla="*/ 594738 h 1953021"/>
                <a:gd name="connsiteX3" fmla="*/ 665825 w 2308194"/>
                <a:gd name="connsiteY3" fmla="*/ 8809 h 1953021"/>
                <a:gd name="connsiteX4" fmla="*/ 798990 w 2308194"/>
                <a:gd name="connsiteY4" fmla="*/ 53201 h 1953021"/>
                <a:gd name="connsiteX5" fmla="*/ 905523 w 2308194"/>
                <a:gd name="connsiteY5" fmla="*/ 665759 h 1953021"/>
                <a:gd name="connsiteX6" fmla="*/ 1207364 w 2308194"/>
                <a:gd name="connsiteY6" fmla="*/ 1420362 h 1953021"/>
                <a:gd name="connsiteX7" fmla="*/ 2308194 w 2308194"/>
                <a:gd name="connsiteY7" fmla="*/ 1953021 h 1953021"/>
                <a:gd name="connsiteX0" fmla="*/ 0 w 2308194"/>
                <a:gd name="connsiteY0" fmla="*/ 1912341 h 1956729"/>
                <a:gd name="connsiteX1" fmla="*/ 177553 w 2308194"/>
                <a:gd name="connsiteY1" fmla="*/ 1495089 h 1956729"/>
                <a:gd name="connsiteX2" fmla="*/ 346230 w 2308194"/>
                <a:gd name="connsiteY2" fmla="*/ 598446 h 1956729"/>
                <a:gd name="connsiteX3" fmla="*/ 577048 w 2308194"/>
                <a:gd name="connsiteY3" fmla="*/ 3639 h 1956729"/>
                <a:gd name="connsiteX4" fmla="*/ 798990 w 2308194"/>
                <a:gd name="connsiteY4" fmla="*/ 56909 h 1956729"/>
                <a:gd name="connsiteX5" fmla="*/ 905523 w 2308194"/>
                <a:gd name="connsiteY5" fmla="*/ 669467 h 1956729"/>
                <a:gd name="connsiteX6" fmla="*/ 1207364 w 2308194"/>
                <a:gd name="connsiteY6" fmla="*/ 1424070 h 1956729"/>
                <a:gd name="connsiteX7" fmla="*/ 2308194 w 2308194"/>
                <a:gd name="connsiteY7" fmla="*/ 1956729 h 1956729"/>
                <a:gd name="connsiteX0" fmla="*/ 0 w 2308194"/>
                <a:gd name="connsiteY0" fmla="*/ 1910838 h 1955226"/>
                <a:gd name="connsiteX1" fmla="*/ 177553 w 2308194"/>
                <a:gd name="connsiteY1" fmla="*/ 1493586 h 1955226"/>
                <a:gd name="connsiteX2" fmla="*/ 346230 w 2308194"/>
                <a:gd name="connsiteY2" fmla="*/ 596943 h 1955226"/>
                <a:gd name="connsiteX3" fmla="*/ 577048 w 2308194"/>
                <a:gd name="connsiteY3" fmla="*/ 2136 h 1955226"/>
                <a:gd name="connsiteX4" fmla="*/ 798990 w 2308194"/>
                <a:gd name="connsiteY4" fmla="*/ 161938 h 1955226"/>
                <a:gd name="connsiteX5" fmla="*/ 905523 w 2308194"/>
                <a:gd name="connsiteY5" fmla="*/ 667964 h 1955226"/>
                <a:gd name="connsiteX6" fmla="*/ 1207364 w 2308194"/>
                <a:gd name="connsiteY6" fmla="*/ 1422567 h 1955226"/>
                <a:gd name="connsiteX7" fmla="*/ 2308194 w 2308194"/>
                <a:gd name="connsiteY7" fmla="*/ 1955226 h 1955226"/>
                <a:gd name="connsiteX0" fmla="*/ 0 w 2308194"/>
                <a:gd name="connsiteY0" fmla="*/ 1910838 h 1955226"/>
                <a:gd name="connsiteX1" fmla="*/ 177553 w 2308194"/>
                <a:gd name="connsiteY1" fmla="*/ 1493586 h 1955226"/>
                <a:gd name="connsiteX2" fmla="*/ 346230 w 2308194"/>
                <a:gd name="connsiteY2" fmla="*/ 596943 h 1955226"/>
                <a:gd name="connsiteX3" fmla="*/ 577048 w 2308194"/>
                <a:gd name="connsiteY3" fmla="*/ 2136 h 1955226"/>
                <a:gd name="connsiteX4" fmla="*/ 798990 w 2308194"/>
                <a:gd name="connsiteY4" fmla="*/ 161938 h 1955226"/>
                <a:gd name="connsiteX5" fmla="*/ 870012 w 2308194"/>
                <a:gd name="connsiteY5" fmla="*/ 667964 h 1955226"/>
                <a:gd name="connsiteX6" fmla="*/ 1207364 w 2308194"/>
                <a:gd name="connsiteY6" fmla="*/ 1422567 h 1955226"/>
                <a:gd name="connsiteX7" fmla="*/ 2308194 w 2308194"/>
                <a:gd name="connsiteY7" fmla="*/ 1955226 h 1955226"/>
                <a:gd name="connsiteX0" fmla="*/ 0 w 2299316"/>
                <a:gd name="connsiteY0" fmla="*/ 1981860 h 1981860"/>
                <a:gd name="connsiteX1" fmla="*/ 168675 w 2299316"/>
                <a:gd name="connsiteY1" fmla="*/ 1493586 h 1981860"/>
                <a:gd name="connsiteX2" fmla="*/ 337352 w 2299316"/>
                <a:gd name="connsiteY2" fmla="*/ 596943 h 1981860"/>
                <a:gd name="connsiteX3" fmla="*/ 568170 w 2299316"/>
                <a:gd name="connsiteY3" fmla="*/ 2136 h 1981860"/>
                <a:gd name="connsiteX4" fmla="*/ 790112 w 2299316"/>
                <a:gd name="connsiteY4" fmla="*/ 161938 h 1981860"/>
                <a:gd name="connsiteX5" fmla="*/ 861134 w 2299316"/>
                <a:gd name="connsiteY5" fmla="*/ 667964 h 1981860"/>
                <a:gd name="connsiteX6" fmla="*/ 1198486 w 2299316"/>
                <a:gd name="connsiteY6" fmla="*/ 1422567 h 1981860"/>
                <a:gd name="connsiteX7" fmla="*/ 2299316 w 2299316"/>
                <a:gd name="connsiteY7" fmla="*/ 1955226 h 1981860"/>
                <a:gd name="connsiteX0" fmla="*/ 0 w 2299316"/>
                <a:gd name="connsiteY0" fmla="*/ 1981860 h 1981860"/>
                <a:gd name="connsiteX1" fmla="*/ 168675 w 2299316"/>
                <a:gd name="connsiteY1" fmla="*/ 1493586 h 1981860"/>
                <a:gd name="connsiteX2" fmla="*/ 337352 w 2299316"/>
                <a:gd name="connsiteY2" fmla="*/ 596943 h 1981860"/>
                <a:gd name="connsiteX3" fmla="*/ 568170 w 2299316"/>
                <a:gd name="connsiteY3" fmla="*/ 2136 h 1981860"/>
                <a:gd name="connsiteX4" fmla="*/ 790112 w 2299316"/>
                <a:gd name="connsiteY4" fmla="*/ 161938 h 1981860"/>
                <a:gd name="connsiteX5" fmla="*/ 861134 w 2299316"/>
                <a:gd name="connsiteY5" fmla="*/ 667964 h 1981860"/>
                <a:gd name="connsiteX6" fmla="*/ 1198486 w 2299316"/>
                <a:gd name="connsiteY6" fmla="*/ 1422567 h 1981860"/>
                <a:gd name="connsiteX7" fmla="*/ 2299316 w 2299316"/>
                <a:gd name="connsiteY7" fmla="*/ 1955226 h 1981860"/>
                <a:gd name="connsiteX0" fmla="*/ 0 w 2299316"/>
                <a:gd name="connsiteY0" fmla="*/ 1981860 h 1981860"/>
                <a:gd name="connsiteX1" fmla="*/ 186430 w 2299316"/>
                <a:gd name="connsiteY1" fmla="*/ 1751037 h 1981860"/>
                <a:gd name="connsiteX2" fmla="*/ 168675 w 2299316"/>
                <a:gd name="connsiteY2" fmla="*/ 1493586 h 1981860"/>
                <a:gd name="connsiteX3" fmla="*/ 337352 w 2299316"/>
                <a:gd name="connsiteY3" fmla="*/ 596943 h 1981860"/>
                <a:gd name="connsiteX4" fmla="*/ 568170 w 2299316"/>
                <a:gd name="connsiteY4" fmla="*/ 2136 h 1981860"/>
                <a:gd name="connsiteX5" fmla="*/ 790112 w 2299316"/>
                <a:gd name="connsiteY5" fmla="*/ 161938 h 1981860"/>
                <a:gd name="connsiteX6" fmla="*/ 861134 w 2299316"/>
                <a:gd name="connsiteY6" fmla="*/ 667964 h 1981860"/>
                <a:gd name="connsiteX7" fmla="*/ 1198486 w 2299316"/>
                <a:gd name="connsiteY7" fmla="*/ 1422567 h 1981860"/>
                <a:gd name="connsiteX8" fmla="*/ 2299316 w 2299316"/>
                <a:gd name="connsiteY8" fmla="*/ 1955226 h 1981860"/>
                <a:gd name="connsiteX0" fmla="*/ 0 w 2299316"/>
                <a:gd name="connsiteY0" fmla="*/ 1981565 h 1981565"/>
                <a:gd name="connsiteX1" fmla="*/ 186430 w 2299316"/>
                <a:gd name="connsiteY1" fmla="*/ 1750742 h 1981565"/>
                <a:gd name="connsiteX2" fmla="*/ 239696 w 2299316"/>
                <a:gd name="connsiteY2" fmla="*/ 1093796 h 1981565"/>
                <a:gd name="connsiteX3" fmla="*/ 337352 w 2299316"/>
                <a:gd name="connsiteY3" fmla="*/ 596648 h 1981565"/>
                <a:gd name="connsiteX4" fmla="*/ 568170 w 2299316"/>
                <a:gd name="connsiteY4" fmla="*/ 1841 h 1981565"/>
                <a:gd name="connsiteX5" fmla="*/ 790112 w 2299316"/>
                <a:gd name="connsiteY5" fmla="*/ 161643 h 1981565"/>
                <a:gd name="connsiteX6" fmla="*/ 861134 w 2299316"/>
                <a:gd name="connsiteY6" fmla="*/ 667669 h 1981565"/>
                <a:gd name="connsiteX7" fmla="*/ 1198486 w 2299316"/>
                <a:gd name="connsiteY7" fmla="*/ 1422272 h 1981565"/>
                <a:gd name="connsiteX8" fmla="*/ 2299316 w 2299316"/>
                <a:gd name="connsiteY8" fmla="*/ 1954931 h 1981565"/>
                <a:gd name="connsiteX0" fmla="*/ 0 w 2299316"/>
                <a:gd name="connsiteY0" fmla="*/ 1981438 h 1981438"/>
                <a:gd name="connsiteX1" fmla="*/ 186430 w 2299316"/>
                <a:gd name="connsiteY1" fmla="*/ 1750615 h 1981438"/>
                <a:gd name="connsiteX2" fmla="*/ 337351 w 2299316"/>
                <a:gd name="connsiteY2" fmla="*/ 880605 h 1981438"/>
                <a:gd name="connsiteX3" fmla="*/ 337352 w 2299316"/>
                <a:gd name="connsiteY3" fmla="*/ 596521 h 1981438"/>
                <a:gd name="connsiteX4" fmla="*/ 568170 w 2299316"/>
                <a:gd name="connsiteY4" fmla="*/ 1714 h 1981438"/>
                <a:gd name="connsiteX5" fmla="*/ 790112 w 2299316"/>
                <a:gd name="connsiteY5" fmla="*/ 161516 h 1981438"/>
                <a:gd name="connsiteX6" fmla="*/ 861134 w 2299316"/>
                <a:gd name="connsiteY6" fmla="*/ 667542 h 1981438"/>
                <a:gd name="connsiteX7" fmla="*/ 1198486 w 2299316"/>
                <a:gd name="connsiteY7" fmla="*/ 1422145 h 1981438"/>
                <a:gd name="connsiteX8" fmla="*/ 2299316 w 2299316"/>
                <a:gd name="connsiteY8" fmla="*/ 1954804 h 1981438"/>
                <a:gd name="connsiteX0" fmla="*/ 0 w 2299316"/>
                <a:gd name="connsiteY0" fmla="*/ 1983439 h 1983439"/>
                <a:gd name="connsiteX1" fmla="*/ 186430 w 2299316"/>
                <a:gd name="connsiteY1" fmla="*/ 1752616 h 1983439"/>
                <a:gd name="connsiteX2" fmla="*/ 337351 w 2299316"/>
                <a:gd name="connsiteY2" fmla="*/ 882606 h 1983439"/>
                <a:gd name="connsiteX3" fmla="*/ 399495 w 2299316"/>
                <a:gd name="connsiteY3" fmla="*/ 323315 h 1983439"/>
                <a:gd name="connsiteX4" fmla="*/ 568170 w 2299316"/>
                <a:gd name="connsiteY4" fmla="*/ 3715 h 1983439"/>
                <a:gd name="connsiteX5" fmla="*/ 790112 w 2299316"/>
                <a:gd name="connsiteY5" fmla="*/ 163517 h 1983439"/>
                <a:gd name="connsiteX6" fmla="*/ 861134 w 2299316"/>
                <a:gd name="connsiteY6" fmla="*/ 669543 h 1983439"/>
                <a:gd name="connsiteX7" fmla="*/ 1198486 w 2299316"/>
                <a:gd name="connsiteY7" fmla="*/ 1424146 h 1983439"/>
                <a:gd name="connsiteX8" fmla="*/ 2299316 w 2299316"/>
                <a:gd name="connsiteY8" fmla="*/ 1956805 h 1983439"/>
                <a:gd name="connsiteX0" fmla="*/ 0 w 2299316"/>
                <a:gd name="connsiteY0" fmla="*/ 2020949 h 2020949"/>
                <a:gd name="connsiteX1" fmla="*/ 186430 w 2299316"/>
                <a:gd name="connsiteY1" fmla="*/ 1790126 h 2020949"/>
                <a:gd name="connsiteX2" fmla="*/ 337351 w 2299316"/>
                <a:gd name="connsiteY2" fmla="*/ 920116 h 2020949"/>
                <a:gd name="connsiteX3" fmla="*/ 568170 w 2299316"/>
                <a:gd name="connsiteY3" fmla="*/ 41225 h 2020949"/>
                <a:gd name="connsiteX4" fmla="*/ 790112 w 2299316"/>
                <a:gd name="connsiteY4" fmla="*/ 201027 h 2020949"/>
                <a:gd name="connsiteX5" fmla="*/ 861134 w 2299316"/>
                <a:gd name="connsiteY5" fmla="*/ 707053 h 2020949"/>
                <a:gd name="connsiteX6" fmla="*/ 1198486 w 2299316"/>
                <a:gd name="connsiteY6" fmla="*/ 1461656 h 2020949"/>
                <a:gd name="connsiteX7" fmla="*/ 2299316 w 2299316"/>
                <a:gd name="connsiteY7" fmla="*/ 1994315 h 2020949"/>
                <a:gd name="connsiteX0" fmla="*/ 0 w 2299316"/>
                <a:gd name="connsiteY0" fmla="*/ 2020949 h 2020949"/>
                <a:gd name="connsiteX1" fmla="*/ 186430 w 2299316"/>
                <a:gd name="connsiteY1" fmla="*/ 1790126 h 2020949"/>
                <a:gd name="connsiteX2" fmla="*/ 337351 w 2299316"/>
                <a:gd name="connsiteY2" fmla="*/ 920116 h 2020949"/>
                <a:gd name="connsiteX3" fmla="*/ 568170 w 2299316"/>
                <a:gd name="connsiteY3" fmla="*/ 41225 h 2020949"/>
                <a:gd name="connsiteX4" fmla="*/ 790112 w 2299316"/>
                <a:gd name="connsiteY4" fmla="*/ 201027 h 2020949"/>
                <a:gd name="connsiteX5" fmla="*/ 861134 w 2299316"/>
                <a:gd name="connsiteY5" fmla="*/ 707053 h 2020949"/>
                <a:gd name="connsiteX6" fmla="*/ 1198486 w 2299316"/>
                <a:gd name="connsiteY6" fmla="*/ 1461656 h 2020949"/>
                <a:gd name="connsiteX7" fmla="*/ 2299316 w 2299316"/>
                <a:gd name="connsiteY7" fmla="*/ 1994315 h 2020949"/>
                <a:gd name="connsiteX0" fmla="*/ 0 w 2299316"/>
                <a:gd name="connsiteY0" fmla="*/ 1979980 h 1979980"/>
                <a:gd name="connsiteX1" fmla="*/ 186430 w 2299316"/>
                <a:gd name="connsiteY1" fmla="*/ 1749157 h 1979980"/>
                <a:gd name="connsiteX2" fmla="*/ 337351 w 2299316"/>
                <a:gd name="connsiteY2" fmla="*/ 879147 h 1979980"/>
                <a:gd name="connsiteX3" fmla="*/ 568170 w 2299316"/>
                <a:gd name="connsiteY3" fmla="*/ 256 h 1979980"/>
                <a:gd name="connsiteX4" fmla="*/ 790112 w 2299316"/>
                <a:gd name="connsiteY4" fmla="*/ 160058 h 1979980"/>
                <a:gd name="connsiteX5" fmla="*/ 861134 w 2299316"/>
                <a:gd name="connsiteY5" fmla="*/ 666084 h 1979980"/>
                <a:gd name="connsiteX6" fmla="*/ 1198486 w 2299316"/>
                <a:gd name="connsiteY6" fmla="*/ 1420687 h 1979980"/>
                <a:gd name="connsiteX7" fmla="*/ 2299316 w 2299316"/>
                <a:gd name="connsiteY7" fmla="*/ 1953346 h 1979980"/>
                <a:gd name="connsiteX0" fmla="*/ 0 w 2299316"/>
                <a:gd name="connsiteY0" fmla="*/ 1980314 h 1980314"/>
                <a:gd name="connsiteX1" fmla="*/ 186430 w 2299316"/>
                <a:gd name="connsiteY1" fmla="*/ 1749491 h 1980314"/>
                <a:gd name="connsiteX2" fmla="*/ 337351 w 2299316"/>
                <a:gd name="connsiteY2" fmla="*/ 879481 h 1980314"/>
                <a:gd name="connsiteX3" fmla="*/ 568170 w 2299316"/>
                <a:gd name="connsiteY3" fmla="*/ 590 h 1980314"/>
                <a:gd name="connsiteX4" fmla="*/ 790112 w 2299316"/>
                <a:gd name="connsiteY4" fmla="*/ 160392 h 1980314"/>
                <a:gd name="connsiteX5" fmla="*/ 861134 w 2299316"/>
                <a:gd name="connsiteY5" fmla="*/ 666418 h 1980314"/>
                <a:gd name="connsiteX6" fmla="*/ 1198486 w 2299316"/>
                <a:gd name="connsiteY6" fmla="*/ 1421021 h 1980314"/>
                <a:gd name="connsiteX7" fmla="*/ 2299316 w 2299316"/>
                <a:gd name="connsiteY7" fmla="*/ 1953680 h 1980314"/>
                <a:gd name="connsiteX0" fmla="*/ 0 w 2299316"/>
                <a:gd name="connsiteY0" fmla="*/ 1979980 h 1979980"/>
                <a:gd name="connsiteX1" fmla="*/ 186430 w 2299316"/>
                <a:gd name="connsiteY1" fmla="*/ 1749157 h 1979980"/>
                <a:gd name="connsiteX2" fmla="*/ 337351 w 2299316"/>
                <a:gd name="connsiteY2" fmla="*/ 879147 h 1979980"/>
                <a:gd name="connsiteX3" fmla="*/ 568170 w 2299316"/>
                <a:gd name="connsiteY3" fmla="*/ 256 h 1979980"/>
                <a:gd name="connsiteX4" fmla="*/ 790112 w 2299316"/>
                <a:gd name="connsiteY4" fmla="*/ 160058 h 1979980"/>
                <a:gd name="connsiteX5" fmla="*/ 861134 w 2299316"/>
                <a:gd name="connsiteY5" fmla="*/ 666084 h 1979980"/>
                <a:gd name="connsiteX6" fmla="*/ 1198486 w 2299316"/>
                <a:gd name="connsiteY6" fmla="*/ 1420687 h 1979980"/>
                <a:gd name="connsiteX7" fmla="*/ 2299316 w 2299316"/>
                <a:gd name="connsiteY7" fmla="*/ 1953346 h 1979980"/>
                <a:gd name="connsiteX0" fmla="*/ 0 w 2299316"/>
                <a:gd name="connsiteY0" fmla="*/ 1999332 h 1999332"/>
                <a:gd name="connsiteX1" fmla="*/ 186430 w 2299316"/>
                <a:gd name="connsiteY1" fmla="*/ 1768509 h 1999332"/>
                <a:gd name="connsiteX2" fmla="*/ 337351 w 2299316"/>
                <a:gd name="connsiteY2" fmla="*/ 898499 h 1999332"/>
                <a:gd name="connsiteX3" fmla="*/ 568170 w 2299316"/>
                <a:gd name="connsiteY3" fmla="*/ 19608 h 1999332"/>
                <a:gd name="connsiteX4" fmla="*/ 790112 w 2299316"/>
                <a:gd name="connsiteY4" fmla="*/ 179410 h 1999332"/>
                <a:gd name="connsiteX5" fmla="*/ 861134 w 2299316"/>
                <a:gd name="connsiteY5" fmla="*/ 685436 h 1999332"/>
                <a:gd name="connsiteX6" fmla="*/ 1198486 w 2299316"/>
                <a:gd name="connsiteY6" fmla="*/ 1440039 h 1999332"/>
                <a:gd name="connsiteX7" fmla="*/ 2299316 w 2299316"/>
                <a:gd name="connsiteY7" fmla="*/ 1972698 h 1999332"/>
                <a:gd name="connsiteX0" fmla="*/ 0 w 2299316"/>
                <a:gd name="connsiteY0" fmla="*/ 1985162 h 1985162"/>
                <a:gd name="connsiteX1" fmla="*/ 186430 w 2299316"/>
                <a:gd name="connsiteY1" fmla="*/ 1754339 h 1985162"/>
                <a:gd name="connsiteX2" fmla="*/ 337351 w 2299316"/>
                <a:gd name="connsiteY2" fmla="*/ 884329 h 1985162"/>
                <a:gd name="connsiteX3" fmla="*/ 568170 w 2299316"/>
                <a:gd name="connsiteY3" fmla="*/ 5438 h 1985162"/>
                <a:gd name="connsiteX4" fmla="*/ 932155 w 2299316"/>
                <a:gd name="connsiteY4" fmla="*/ 520347 h 1985162"/>
                <a:gd name="connsiteX5" fmla="*/ 861134 w 2299316"/>
                <a:gd name="connsiteY5" fmla="*/ 671266 h 1985162"/>
                <a:gd name="connsiteX6" fmla="*/ 1198486 w 2299316"/>
                <a:gd name="connsiteY6" fmla="*/ 1425869 h 1985162"/>
                <a:gd name="connsiteX7" fmla="*/ 2299316 w 2299316"/>
                <a:gd name="connsiteY7" fmla="*/ 1958528 h 1985162"/>
                <a:gd name="connsiteX0" fmla="*/ 0 w 2299316"/>
                <a:gd name="connsiteY0" fmla="*/ 1981649 h 1981649"/>
                <a:gd name="connsiteX1" fmla="*/ 186430 w 2299316"/>
                <a:gd name="connsiteY1" fmla="*/ 1750826 h 1981649"/>
                <a:gd name="connsiteX2" fmla="*/ 337351 w 2299316"/>
                <a:gd name="connsiteY2" fmla="*/ 880816 h 1981649"/>
                <a:gd name="connsiteX3" fmla="*/ 568170 w 2299316"/>
                <a:gd name="connsiteY3" fmla="*/ 1925 h 1981649"/>
                <a:gd name="connsiteX4" fmla="*/ 861134 w 2299316"/>
                <a:gd name="connsiteY4" fmla="*/ 667753 h 1981649"/>
                <a:gd name="connsiteX5" fmla="*/ 1198486 w 2299316"/>
                <a:gd name="connsiteY5" fmla="*/ 1422356 h 1981649"/>
                <a:gd name="connsiteX6" fmla="*/ 2299316 w 2299316"/>
                <a:gd name="connsiteY6" fmla="*/ 1955015 h 1981649"/>
                <a:gd name="connsiteX0" fmla="*/ 0 w 2299316"/>
                <a:gd name="connsiteY0" fmla="*/ 1963965 h 1963965"/>
                <a:gd name="connsiteX1" fmla="*/ 186430 w 2299316"/>
                <a:gd name="connsiteY1" fmla="*/ 1733142 h 1963965"/>
                <a:gd name="connsiteX2" fmla="*/ 337351 w 2299316"/>
                <a:gd name="connsiteY2" fmla="*/ 863132 h 1963965"/>
                <a:gd name="connsiteX3" fmla="*/ 559292 w 2299316"/>
                <a:gd name="connsiteY3" fmla="*/ 1997 h 1963965"/>
                <a:gd name="connsiteX4" fmla="*/ 861134 w 2299316"/>
                <a:gd name="connsiteY4" fmla="*/ 650069 h 1963965"/>
                <a:gd name="connsiteX5" fmla="*/ 1198486 w 2299316"/>
                <a:gd name="connsiteY5" fmla="*/ 1404672 h 1963965"/>
                <a:gd name="connsiteX6" fmla="*/ 2299316 w 2299316"/>
                <a:gd name="connsiteY6" fmla="*/ 1937331 h 1963965"/>
                <a:gd name="connsiteX0" fmla="*/ 0 w 2299316"/>
                <a:gd name="connsiteY0" fmla="*/ 1962107 h 1962107"/>
                <a:gd name="connsiteX1" fmla="*/ 186430 w 2299316"/>
                <a:gd name="connsiteY1" fmla="*/ 1731284 h 1962107"/>
                <a:gd name="connsiteX2" fmla="*/ 337351 w 2299316"/>
                <a:gd name="connsiteY2" fmla="*/ 861274 h 1962107"/>
                <a:gd name="connsiteX3" fmla="*/ 559292 w 2299316"/>
                <a:gd name="connsiteY3" fmla="*/ 139 h 1962107"/>
                <a:gd name="connsiteX4" fmla="*/ 861134 w 2299316"/>
                <a:gd name="connsiteY4" fmla="*/ 648211 h 1962107"/>
                <a:gd name="connsiteX5" fmla="*/ 1198486 w 2299316"/>
                <a:gd name="connsiteY5" fmla="*/ 1402814 h 1962107"/>
                <a:gd name="connsiteX6" fmla="*/ 2299316 w 2299316"/>
                <a:gd name="connsiteY6" fmla="*/ 1935473 h 1962107"/>
                <a:gd name="connsiteX0" fmla="*/ 0 w 2299316"/>
                <a:gd name="connsiteY0" fmla="*/ 1962107 h 1962107"/>
                <a:gd name="connsiteX1" fmla="*/ 186430 w 2299316"/>
                <a:gd name="connsiteY1" fmla="*/ 1731284 h 1962107"/>
                <a:gd name="connsiteX2" fmla="*/ 337351 w 2299316"/>
                <a:gd name="connsiteY2" fmla="*/ 861274 h 1962107"/>
                <a:gd name="connsiteX3" fmla="*/ 559292 w 2299316"/>
                <a:gd name="connsiteY3" fmla="*/ 139 h 1962107"/>
                <a:gd name="connsiteX4" fmla="*/ 861134 w 2299316"/>
                <a:gd name="connsiteY4" fmla="*/ 648211 h 1962107"/>
                <a:gd name="connsiteX5" fmla="*/ 1198486 w 2299316"/>
                <a:gd name="connsiteY5" fmla="*/ 1651389 h 1962107"/>
                <a:gd name="connsiteX6" fmla="*/ 2299316 w 2299316"/>
                <a:gd name="connsiteY6" fmla="*/ 1935473 h 1962107"/>
                <a:gd name="connsiteX0" fmla="*/ 0 w 2352582"/>
                <a:gd name="connsiteY0" fmla="*/ 1962107 h 1962107"/>
                <a:gd name="connsiteX1" fmla="*/ 186430 w 2352582"/>
                <a:gd name="connsiteY1" fmla="*/ 1731284 h 1962107"/>
                <a:gd name="connsiteX2" fmla="*/ 337351 w 2352582"/>
                <a:gd name="connsiteY2" fmla="*/ 861274 h 1962107"/>
                <a:gd name="connsiteX3" fmla="*/ 559292 w 2352582"/>
                <a:gd name="connsiteY3" fmla="*/ 139 h 1962107"/>
                <a:gd name="connsiteX4" fmla="*/ 861134 w 2352582"/>
                <a:gd name="connsiteY4" fmla="*/ 648211 h 1962107"/>
                <a:gd name="connsiteX5" fmla="*/ 1198486 w 2352582"/>
                <a:gd name="connsiteY5" fmla="*/ 1651389 h 1962107"/>
                <a:gd name="connsiteX6" fmla="*/ 2352582 w 2352582"/>
                <a:gd name="connsiteY6" fmla="*/ 1828941 h 1962107"/>
                <a:gd name="connsiteX0" fmla="*/ 0 w 2352582"/>
                <a:gd name="connsiteY0" fmla="*/ 1962107 h 1962107"/>
                <a:gd name="connsiteX1" fmla="*/ 186430 w 2352582"/>
                <a:gd name="connsiteY1" fmla="*/ 1731284 h 1962107"/>
                <a:gd name="connsiteX2" fmla="*/ 337351 w 2352582"/>
                <a:gd name="connsiteY2" fmla="*/ 861274 h 1962107"/>
                <a:gd name="connsiteX3" fmla="*/ 559292 w 2352582"/>
                <a:gd name="connsiteY3" fmla="*/ 139 h 1962107"/>
                <a:gd name="connsiteX4" fmla="*/ 861134 w 2352582"/>
                <a:gd name="connsiteY4" fmla="*/ 648211 h 1962107"/>
                <a:gd name="connsiteX5" fmla="*/ 1198486 w 2352582"/>
                <a:gd name="connsiteY5" fmla="*/ 1651389 h 1962107"/>
                <a:gd name="connsiteX6" fmla="*/ 2352582 w 2352582"/>
                <a:gd name="connsiteY6" fmla="*/ 1828941 h 1962107"/>
                <a:gd name="connsiteX0" fmla="*/ 0 w 2352582"/>
                <a:gd name="connsiteY0" fmla="*/ 1962107 h 1962107"/>
                <a:gd name="connsiteX1" fmla="*/ 186430 w 2352582"/>
                <a:gd name="connsiteY1" fmla="*/ 1731284 h 1962107"/>
                <a:gd name="connsiteX2" fmla="*/ 337351 w 2352582"/>
                <a:gd name="connsiteY2" fmla="*/ 861274 h 1962107"/>
                <a:gd name="connsiteX3" fmla="*/ 559292 w 2352582"/>
                <a:gd name="connsiteY3" fmla="*/ 139 h 1962107"/>
                <a:gd name="connsiteX4" fmla="*/ 861134 w 2352582"/>
                <a:gd name="connsiteY4" fmla="*/ 648211 h 1962107"/>
                <a:gd name="connsiteX5" fmla="*/ 1242874 w 2352582"/>
                <a:gd name="connsiteY5" fmla="*/ 1509347 h 1962107"/>
                <a:gd name="connsiteX6" fmla="*/ 2352582 w 2352582"/>
                <a:gd name="connsiteY6" fmla="*/ 1828941 h 1962107"/>
                <a:gd name="connsiteX0" fmla="*/ 0 w 2139518"/>
                <a:gd name="connsiteY0" fmla="*/ 1962107 h 1962107"/>
                <a:gd name="connsiteX1" fmla="*/ 186430 w 2139518"/>
                <a:gd name="connsiteY1" fmla="*/ 1731284 h 1962107"/>
                <a:gd name="connsiteX2" fmla="*/ 337351 w 2139518"/>
                <a:gd name="connsiteY2" fmla="*/ 861274 h 1962107"/>
                <a:gd name="connsiteX3" fmla="*/ 559292 w 2139518"/>
                <a:gd name="connsiteY3" fmla="*/ 139 h 1962107"/>
                <a:gd name="connsiteX4" fmla="*/ 861134 w 2139518"/>
                <a:gd name="connsiteY4" fmla="*/ 648211 h 1962107"/>
                <a:gd name="connsiteX5" fmla="*/ 1242874 w 2139518"/>
                <a:gd name="connsiteY5" fmla="*/ 1509347 h 1962107"/>
                <a:gd name="connsiteX6" fmla="*/ 2139518 w 2139518"/>
                <a:gd name="connsiteY6" fmla="*/ 1891085 h 19621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139518" h="1962107">
                  <a:moveTo>
                    <a:pt x="0" y="1962107"/>
                  </a:moveTo>
                  <a:cubicBezTo>
                    <a:pt x="26633" y="1892565"/>
                    <a:pt x="158318" y="1812663"/>
                    <a:pt x="186430" y="1731284"/>
                  </a:cubicBezTo>
                  <a:cubicBezTo>
                    <a:pt x="214543" y="1649905"/>
                    <a:pt x="307759" y="1022551"/>
                    <a:pt x="337351" y="861274"/>
                  </a:cubicBezTo>
                  <a:cubicBezTo>
                    <a:pt x="400974" y="569791"/>
                    <a:pt x="338830" y="9016"/>
                    <a:pt x="559292" y="139"/>
                  </a:cubicBezTo>
                  <a:cubicBezTo>
                    <a:pt x="779754" y="-8738"/>
                    <a:pt x="756081" y="411473"/>
                    <a:pt x="861134" y="648211"/>
                  </a:cubicBezTo>
                  <a:cubicBezTo>
                    <a:pt x="945472" y="827244"/>
                    <a:pt x="1057923" y="1274089"/>
                    <a:pt x="1242874" y="1509347"/>
                  </a:cubicBezTo>
                  <a:cubicBezTo>
                    <a:pt x="1470734" y="1851137"/>
                    <a:pt x="1694155" y="1906622"/>
                    <a:pt x="2139518" y="1891085"/>
                  </a:cubicBezTo>
                </a:path>
              </a:pathLst>
            </a:cu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schemeClr val="tx1"/>
                </a:solidFill>
              </a:endParaRPr>
            </a:p>
          </p:txBody>
        </p:sp>
        <p:sp>
          <p:nvSpPr>
            <p:cNvPr id="35" name="Forme libre : forme 34">
              <a:extLst>
                <a:ext uri="{FF2B5EF4-FFF2-40B4-BE49-F238E27FC236}">
                  <a16:creationId xmlns:a16="http://schemas.microsoft.com/office/drawing/2014/main" id="{48E19D4D-4DBF-4292-953C-8AAE9B8AAE6F}"/>
                </a:ext>
              </a:extLst>
            </p:cNvPr>
            <p:cNvSpPr/>
            <p:nvPr/>
          </p:nvSpPr>
          <p:spPr>
            <a:xfrm>
              <a:off x="3835155" y="3156240"/>
              <a:ext cx="2139518" cy="1962107"/>
            </a:xfrm>
            <a:custGeom>
              <a:avLst/>
              <a:gdLst>
                <a:gd name="connsiteX0" fmla="*/ 24024 w 2216808"/>
                <a:gd name="connsiteY0" fmla="*/ 2222402 h 2231279"/>
                <a:gd name="connsiteX1" fmla="*/ 103923 w 2216808"/>
                <a:gd name="connsiteY1" fmla="*/ 207170 h 2231279"/>
                <a:gd name="connsiteX2" fmla="*/ 849647 w 2216808"/>
                <a:gd name="connsiteY2" fmla="*/ 180537 h 2231279"/>
                <a:gd name="connsiteX3" fmla="*/ 1311286 w 2216808"/>
                <a:gd name="connsiteY3" fmla="*/ 1228103 h 2231279"/>
                <a:gd name="connsiteX4" fmla="*/ 2216808 w 2216808"/>
                <a:gd name="connsiteY4" fmla="*/ 2231279 h 2231279"/>
                <a:gd name="connsiteX0" fmla="*/ 6514 w 2314708"/>
                <a:gd name="connsiteY0" fmla="*/ 2184463 h 2228851"/>
                <a:gd name="connsiteX1" fmla="*/ 201823 w 2314708"/>
                <a:gd name="connsiteY1" fmla="*/ 204742 h 2228851"/>
                <a:gd name="connsiteX2" fmla="*/ 947547 w 2314708"/>
                <a:gd name="connsiteY2" fmla="*/ 178109 h 2228851"/>
                <a:gd name="connsiteX3" fmla="*/ 1409186 w 2314708"/>
                <a:gd name="connsiteY3" fmla="*/ 1225675 h 2228851"/>
                <a:gd name="connsiteX4" fmla="*/ 2314708 w 2314708"/>
                <a:gd name="connsiteY4" fmla="*/ 2228851 h 2228851"/>
                <a:gd name="connsiteX0" fmla="*/ 2501 w 2310695"/>
                <a:gd name="connsiteY0" fmla="*/ 2238283 h 2282671"/>
                <a:gd name="connsiteX1" fmla="*/ 357608 w 2310695"/>
                <a:gd name="connsiteY1" fmla="*/ 178663 h 2282671"/>
                <a:gd name="connsiteX2" fmla="*/ 943534 w 2310695"/>
                <a:gd name="connsiteY2" fmla="*/ 231929 h 2282671"/>
                <a:gd name="connsiteX3" fmla="*/ 1405173 w 2310695"/>
                <a:gd name="connsiteY3" fmla="*/ 1279495 h 2282671"/>
                <a:gd name="connsiteX4" fmla="*/ 2310695 w 2310695"/>
                <a:gd name="connsiteY4" fmla="*/ 2282671 h 2282671"/>
                <a:gd name="connsiteX0" fmla="*/ 2279 w 2310473"/>
                <a:gd name="connsiteY0" fmla="*/ 2211600 h 2255988"/>
                <a:gd name="connsiteX1" fmla="*/ 357386 w 2310473"/>
                <a:gd name="connsiteY1" fmla="*/ 151980 h 2255988"/>
                <a:gd name="connsiteX2" fmla="*/ 792392 w 2310473"/>
                <a:gd name="connsiteY2" fmla="*/ 276268 h 2255988"/>
                <a:gd name="connsiteX3" fmla="*/ 1404951 w 2310473"/>
                <a:gd name="connsiteY3" fmla="*/ 1252812 h 2255988"/>
                <a:gd name="connsiteX4" fmla="*/ 2310473 w 2310473"/>
                <a:gd name="connsiteY4" fmla="*/ 2255988 h 2255988"/>
                <a:gd name="connsiteX0" fmla="*/ 2431 w 2310625"/>
                <a:gd name="connsiteY0" fmla="*/ 2249526 h 2293914"/>
                <a:gd name="connsiteX1" fmla="*/ 357538 w 2310625"/>
                <a:gd name="connsiteY1" fmla="*/ 189906 h 2293914"/>
                <a:gd name="connsiteX2" fmla="*/ 899076 w 2310625"/>
                <a:gd name="connsiteY2" fmla="*/ 216540 h 2293914"/>
                <a:gd name="connsiteX3" fmla="*/ 1405103 w 2310625"/>
                <a:gd name="connsiteY3" fmla="*/ 1290738 h 2293914"/>
                <a:gd name="connsiteX4" fmla="*/ 2310625 w 2310625"/>
                <a:gd name="connsiteY4" fmla="*/ 2293914 h 2293914"/>
                <a:gd name="connsiteX0" fmla="*/ 2431 w 2310625"/>
                <a:gd name="connsiteY0" fmla="*/ 2230527 h 2274915"/>
                <a:gd name="connsiteX1" fmla="*/ 357538 w 2310625"/>
                <a:gd name="connsiteY1" fmla="*/ 170907 h 2274915"/>
                <a:gd name="connsiteX2" fmla="*/ 899076 w 2310625"/>
                <a:gd name="connsiteY2" fmla="*/ 197541 h 2274915"/>
                <a:gd name="connsiteX3" fmla="*/ 1200917 w 2310625"/>
                <a:gd name="connsiteY3" fmla="*/ 863365 h 2274915"/>
                <a:gd name="connsiteX4" fmla="*/ 1405103 w 2310625"/>
                <a:gd name="connsiteY4" fmla="*/ 1271739 h 2274915"/>
                <a:gd name="connsiteX5" fmla="*/ 2310625 w 2310625"/>
                <a:gd name="connsiteY5" fmla="*/ 2274915 h 2274915"/>
                <a:gd name="connsiteX0" fmla="*/ 2431 w 2310625"/>
                <a:gd name="connsiteY0" fmla="*/ 2234060 h 2278448"/>
                <a:gd name="connsiteX1" fmla="*/ 357538 w 2310625"/>
                <a:gd name="connsiteY1" fmla="*/ 174440 h 2278448"/>
                <a:gd name="connsiteX2" fmla="*/ 899076 w 2310625"/>
                <a:gd name="connsiteY2" fmla="*/ 201074 h 2278448"/>
                <a:gd name="connsiteX3" fmla="*/ 1147651 w 2310625"/>
                <a:gd name="connsiteY3" fmla="*/ 946797 h 2278448"/>
                <a:gd name="connsiteX4" fmla="*/ 1405103 w 2310625"/>
                <a:gd name="connsiteY4" fmla="*/ 1275272 h 2278448"/>
                <a:gd name="connsiteX5" fmla="*/ 2310625 w 2310625"/>
                <a:gd name="connsiteY5" fmla="*/ 2278448 h 2278448"/>
                <a:gd name="connsiteX0" fmla="*/ 2303 w 2310497"/>
                <a:gd name="connsiteY0" fmla="*/ 2230577 h 2274965"/>
                <a:gd name="connsiteX1" fmla="*/ 357410 w 2310497"/>
                <a:gd name="connsiteY1" fmla="*/ 170957 h 2274965"/>
                <a:gd name="connsiteX2" fmla="*/ 810171 w 2310497"/>
                <a:gd name="connsiteY2" fmla="*/ 206469 h 2274965"/>
                <a:gd name="connsiteX3" fmla="*/ 1147523 w 2310497"/>
                <a:gd name="connsiteY3" fmla="*/ 943314 h 2274965"/>
                <a:gd name="connsiteX4" fmla="*/ 1404975 w 2310497"/>
                <a:gd name="connsiteY4" fmla="*/ 1271789 h 2274965"/>
                <a:gd name="connsiteX5" fmla="*/ 2310497 w 2310497"/>
                <a:gd name="connsiteY5" fmla="*/ 2274965 h 2274965"/>
                <a:gd name="connsiteX0" fmla="*/ 2303 w 2310497"/>
                <a:gd name="connsiteY0" fmla="*/ 2230577 h 2274965"/>
                <a:gd name="connsiteX1" fmla="*/ 357410 w 2310497"/>
                <a:gd name="connsiteY1" fmla="*/ 170957 h 2274965"/>
                <a:gd name="connsiteX2" fmla="*/ 810171 w 2310497"/>
                <a:gd name="connsiteY2" fmla="*/ 206469 h 2274965"/>
                <a:gd name="connsiteX3" fmla="*/ 1147523 w 2310497"/>
                <a:gd name="connsiteY3" fmla="*/ 943314 h 2274965"/>
                <a:gd name="connsiteX4" fmla="*/ 1547018 w 2310497"/>
                <a:gd name="connsiteY4" fmla="*/ 1733428 h 2274965"/>
                <a:gd name="connsiteX5" fmla="*/ 2310497 w 2310497"/>
                <a:gd name="connsiteY5" fmla="*/ 2274965 h 2274965"/>
                <a:gd name="connsiteX0" fmla="*/ 2303 w 2310497"/>
                <a:gd name="connsiteY0" fmla="*/ 2230577 h 2274965"/>
                <a:gd name="connsiteX1" fmla="*/ 357410 w 2310497"/>
                <a:gd name="connsiteY1" fmla="*/ 170957 h 2274965"/>
                <a:gd name="connsiteX2" fmla="*/ 810171 w 2310497"/>
                <a:gd name="connsiteY2" fmla="*/ 206469 h 2274965"/>
                <a:gd name="connsiteX3" fmla="*/ 1147523 w 2310497"/>
                <a:gd name="connsiteY3" fmla="*/ 943314 h 2274965"/>
                <a:gd name="connsiteX4" fmla="*/ 1396098 w 2310497"/>
                <a:gd name="connsiteY4" fmla="*/ 1724550 h 2274965"/>
                <a:gd name="connsiteX5" fmla="*/ 2310497 w 2310497"/>
                <a:gd name="connsiteY5" fmla="*/ 2274965 h 2274965"/>
                <a:gd name="connsiteX0" fmla="*/ 2303 w 2310497"/>
                <a:gd name="connsiteY0" fmla="*/ 2232532 h 2276920"/>
                <a:gd name="connsiteX1" fmla="*/ 357410 w 2310497"/>
                <a:gd name="connsiteY1" fmla="*/ 172912 h 2276920"/>
                <a:gd name="connsiteX2" fmla="*/ 810171 w 2310497"/>
                <a:gd name="connsiteY2" fmla="*/ 208424 h 2276920"/>
                <a:gd name="connsiteX3" fmla="*/ 1014358 w 2310497"/>
                <a:gd name="connsiteY3" fmla="*/ 989658 h 2276920"/>
                <a:gd name="connsiteX4" fmla="*/ 1396098 w 2310497"/>
                <a:gd name="connsiteY4" fmla="*/ 1726505 h 2276920"/>
                <a:gd name="connsiteX5" fmla="*/ 2310497 w 2310497"/>
                <a:gd name="connsiteY5" fmla="*/ 2276920 h 2276920"/>
                <a:gd name="connsiteX0" fmla="*/ 0 w 2308194"/>
                <a:gd name="connsiteY0" fmla="*/ 2144445 h 2188833"/>
                <a:gd name="connsiteX1" fmla="*/ 106532 w 2308194"/>
                <a:gd name="connsiteY1" fmla="*/ 919325 h 2188833"/>
                <a:gd name="connsiteX2" fmla="*/ 355107 w 2308194"/>
                <a:gd name="connsiteY2" fmla="*/ 84825 h 2188833"/>
                <a:gd name="connsiteX3" fmla="*/ 807868 w 2308194"/>
                <a:gd name="connsiteY3" fmla="*/ 120337 h 2188833"/>
                <a:gd name="connsiteX4" fmla="*/ 1012055 w 2308194"/>
                <a:gd name="connsiteY4" fmla="*/ 901571 h 2188833"/>
                <a:gd name="connsiteX5" fmla="*/ 1393795 w 2308194"/>
                <a:gd name="connsiteY5" fmla="*/ 1638418 h 2188833"/>
                <a:gd name="connsiteX6" fmla="*/ 2308194 w 2308194"/>
                <a:gd name="connsiteY6" fmla="*/ 2188833 h 2188833"/>
                <a:gd name="connsiteX0" fmla="*/ 0 w 2308194"/>
                <a:gd name="connsiteY0" fmla="*/ 2202111 h 2246499"/>
                <a:gd name="connsiteX1" fmla="*/ 177553 w 2308194"/>
                <a:gd name="connsiteY1" fmla="*/ 1784859 h 2246499"/>
                <a:gd name="connsiteX2" fmla="*/ 355107 w 2308194"/>
                <a:gd name="connsiteY2" fmla="*/ 142491 h 2246499"/>
                <a:gd name="connsiteX3" fmla="*/ 807868 w 2308194"/>
                <a:gd name="connsiteY3" fmla="*/ 178003 h 2246499"/>
                <a:gd name="connsiteX4" fmla="*/ 1012055 w 2308194"/>
                <a:gd name="connsiteY4" fmla="*/ 959237 h 2246499"/>
                <a:gd name="connsiteX5" fmla="*/ 1393795 w 2308194"/>
                <a:gd name="connsiteY5" fmla="*/ 1696084 h 2246499"/>
                <a:gd name="connsiteX6" fmla="*/ 2308194 w 2308194"/>
                <a:gd name="connsiteY6" fmla="*/ 2246499 h 2246499"/>
                <a:gd name="connsiteX0" fmla="*/ 0 w 2308194"/>
                <a:gd name="connsiteY0" fmla="*/ 2202111 h 2246499"/>
                <a:gd name="connsiteX1" fmla="*/ 177553 w 2308194"/>
                <a:gd name="connsiteY1" fmla="*/ 1784859 h 2246499"/>
                <a:gd name="connsiteX2" fmla="*/ 355107 w 2308194"/>
                <a:gd name="connsiteY2" fmla="*/ 142491 h 2246499"/>
                <a:gd name="connsiteX3" fmla="*/ 807868 w 2308194"/>
                <a:gd name="connsiteY3" fmla="*/ 178003 h 2246499"/>
                <a:gd name="connsiteX4" fmla="*/ 1012055 w 2308194"/>
                <a:gd name="connsiteY4" fmla="*/ 959237 h 2246499"/>
                <a:gd name="connsiteX5" fmla="*/ 1393795 w 2308194"/>
                <a:gd name="connsiteY5" fmla="*/ 1696084 h 2246499"/>
                <a:gd name="connsiteX6" fmla="*/ 2308194 w 2308194"/>
                <a:gd name="connsiteY6" fmla="*/ 2246499 h 2246499"/>
                <a:gd name="connsiteX0" fmla="*/ 0 w 2308194"/>
                <a:gd name="connsiteY0" fmla="*/ 2202111 h 2246499"/>
                <a:gd name="connsiteX1" fmla="*/ 177553 w 2308194"/>
                <a:gd name="connsiteY1" fmla="*/ 1784859 h 2246499"/>
                <a:gd name="connsiteX2" fmla="*/ 355107 w 2308194"/>
                <a:gd name="connsiteY2" fmla="*/ 142491 h 2246499"/>
                <a:gd name="connsiteX3" fmla="*/ 807868 w 2308194"/>
                <a:gd name="connsiteY3" fmla="*/ 178003 h 2246499"/>
                <a:gd name="connsiteX4" fmla="*/ 1012055 w 2308194"/>
                <a:gd name="connsiteY4" fmla="*/ 959237 h 2246499"/>
                <a:gd name="connsiteX5" fmla="*/ 1393795 w 2308194"/>
                <a:gd name="connsiteY5" fmla="*/ 1696084 h 2246499"/>
                <a:gd name="connsiteX6" fmla="*/ 2308194 w 2308194"/>
                <a:gd name="connsiteY6" fmla="*/ 2246499 h 2246499"/>
                <a:gd name="connsiteX0" fmla="*/ 0 w 2308194"/>
                <a:gd name="connsiteY0" fmla="*/ 2202111 h 2246499"/>
                <a:gd name="connsiteX1" fmla="*/ 177553 w 2308194"/>
                <a:gd name="connsiteY1" fmla="*/ 1784859 h 2246499"/>
                <a:gd name="connsiteX2" fmla="*/ 355107 w 2308194"/>
                <a:gd name="connsiteY2" fmla="*/ 142491 h 2246499"/>
                <a:gd name="connsiteX3" fmla="*/ 807868 w 2308194"/>
                <a:gd name="connsiteY3" fmla="*/ 178003 h 2246499"/>
                <a:gd name="connsiteX4" fmla="*/ 1012055 w 2308194"/>
                <a:gd name="connsiteY4" fmla="*/ 959237 h 2246499"/>
                <a:gd name="connsiteX5" fmla="*/ 1393795 w 2308194"/>
                <a:gd name="connsiteY5" fmla="*/ 1696084 h 2246499"/>
                <a:gd name="connsiteX6" fmla="*/ 2308194 w 2308194"/>
                <a:gd name="connsiteY6" fmla="*/ 2246499 h 2246499"/>
                <a:gd name="connsiteX0" fmla="*/ 0 w 2308194"/>
                <a:gd name="connsiteY0" fmla="*/ 2148226 h 2192614"/>
                <a:gd name="connsiteX1" fmla="*/ 177553 w 2308194"/>
                <a:gd name="connsiteY1" fmla="*/ 1730974 h 2192614"/>
                <a:gd name="connsiteX2" fmla="*/ 355107 w 2308194"/>
                <a:gd name="connsiteY2" fmla="*/ 88606 h 2192614"/>
                <a:gd name="connsiteX3" fmla="*/ 798990 w 2308194"/>
                <a:gd name="connsiteY3" fmla="*/ 292794 h 2192614"/>
                <a:gd name="connsiteX4" fmla="*/ 1012055 w 2308194"/>
                <a:gd name="connsiteY4" fmla="*/ 905352 h 2192614"/>
                <a:gd name="connsiteX5" fmla="*/ 1393795 w 2308194"/>
                <a:gd name="connsiteY5" fmla="*/ 1642199 h 2192614"/>
                <a:gd name="connsiteX6" fmla="*/ 2308194 w 2308194"/>
                <a:gd name="connsiteY6" fmla="*/ 2192614 h 2192614"/>
                <a:gd name="connsiteX0" fmla="*/ 0 w 2308194"/>
                <a:gd name="connsiteY0" fmla="*/ 2148226 h 2192614"/>
                <a:gd name="connsiteX1" fmla="*/ 177553 w 2308194"/>
                <a:gd name="connsiteY1" fmla="*/ 1730974 h 2192614"/>
                <a:gd name="connsiteX2" fmla="*/ 355107 w 2308194"/>
                <a:gd name="connsiteY2" fmla="*/ 88606 h 2192614"/>
                <a:gd name="connsiteX3" fmla="*/ 798990 w 2308194"/>
                <a:gd name="connsiteY3" fmla="*/ 292794 h 2192614"/>
                <a:gd name="connsiteX4" fmla="*/ 1012055 w 2308194"/>
                <a:gd name="connsiteY4" fmla="*/ 905352 h 2192614"/>
                <a:gd name="connsiteX5" fmla="*/ 1207364 w 2308194"/>
                <a:gd name="connsiteY5" fmla="*/ 1659955 h 2192614"/>
                <a:gd name="connsiteX6" fmla="*/ 2308194 w 2308194"/>
                <a:gd name="connsiteY6" fmla="*/ 2192614 h 2192614"/>
                <a:gd name="connsiteX0" fmla="*/ 0 w 2308194"/>
                <a:gd name="connsiteY0" fmla="*/ 2148226 h 2192614"/>
                <a:gd name="connsiteX1" fmla="*/ 177553 w 2308194"/>
                <a:gd name="connsiteY1" fmla="*/ 1730974 h 2192614"/>
                <a:gd name="connsiteX2" fmla="*/ 355107 w 2308194"/>
                <a:gd name="connsiteY2" fmla="*/ 88606 h 2192614"/>
                <a:gd name="connsiteX3" fmla="*/ 798990 w 2308194"/>
                <a:gd name="connsiteY3" fmla="*/ 292794 h 2192614"/>
                <a:gd name="connsiteX4" fmla="*/ 905523 w 2308194"/>
                <a:gd name="connsiteY4" fmla="*/ 905352 h 2192614"/>
                <a:gd name="connsiteX5" fmla="*/ 1207364 w 2308194"/>
                <a:gd name="connsiteY5" fmla="*/ 1659955 h 2192614"/>
                <a:gd name="connsiteX6" fmla="*/ 2308194 w 2308194"/>
                <a:gd name="connsiteY6" fmla="*/ 2192614 h 2192614"/>
                <a:gd name="connsiteX0" fmla="*/ 0 w 2308194"/>
                <a:gd name="connsiteY0" fmla="*/ 2143698 h 2188086"/>
                <a:gd name="connsiteX1" fmla="*/ 177553 w 2308194"/>
                <a:gd name="connsiteY1" fmla="*/ 1726446 h 2188086"/>
                <a:gd name="connsiteX2" fmla="*/ 355107 w 2308194"/>
                <a:gd name="connsiteY2" fmla="*/ 84078 h 2188086"/>
                <a:gd name="connsiteX3" fmla="*/ 665825 w 2308194"/>
                <a:gd name="connsiteY3" fmla="*/ 243874 h 2188086"/>
                <a:gd name="connsiteX4" fmla="*/ 798990 w 2308194"/>
                <a:gd name="connsiteY4" fmla="*/ 288266 h 2188086"/>
                <a:gd name="connsiteX5" fmla="*/ 905523 w 2308194"/>
                <a:gd name="connsiteY5" fmla="*/ 900824 h 2188086"/>
                <a:gd name="connsiteX6" fmla="*/ 1207364 w 2308194"/>
                <a:gd name="connsiteY6" fmla="*/ 1655427 h 2188086"/>
                <a:gd name="connsiteX7" fmla="*/ 2308194 w 2308194"/>
                <a:gd name="connsiteY7" fmla="*/ 2188086 h 2188086"/>
                <a:gd name="connsiteX0" fmla="*/ 0 w 2308194"/>
                <a:gd name="connsiteY0" fmla="*/ 1908633 h 1953021"/>
                <a:gd name="connsiteX1" fmla="*/ 177553 w 2308194"/>
                <a:gd name="connsiteY1" fmla="*/ 1491381 h 1953021"/>
                <a:gd name="connsiteX2" fmla="*/ 346230 w 2308194"/>
                <a:gd name="connsiteY2" fmla="*/ 594738 h 1953021"/>
                <a:gd name="connsiteX3" fmla="*/ 665825 w 2308194"/>
                <a:gd name="connsiteY3" fmla="*/ 8809 h 1953021"/>
                <a:gd name="connsiteX4" fmla="*/ 798990 w 2308194"/>
                <a:gd name="connsiteY4" fmla="*/ 53201 h 1953021"/>
                <a:gd name="connsiteX5" fmla="*/ 905523 w 2308194"/>
                <a:gd name="connsiteY5" fmla="*/ 665759 h 1953021"/>
                <a:gd name="connsiteX6" fmla="*/ 1207364 w 2308194"/>
                <a:gd name="connsiteY6" fmla="*/ 1420362 h 1953021"/>
                <a:gd name="connsiteX7" fmla="*/ 2308194 w 2308194"/>
                <a:gd name="connsiteY7" fmla="*/ 1953021 h 1953021"/>
                <a:gd name="connsiteX0" fmla="*/ 0 w 2308194"/>
                <a:gd name="connsiteY0" fmla="*/ 1912341 h 1956729"/>
                <a:gd name="connsiteX1" fmla="*/ 177553 w 2308194"/>
                <a:gd name="connsiteY1" fmla="*/ 1495089 h 1956729"/>
                <a:gd name="connsiteX2" fmla="*/ 346230 w 2308194"/>
                <a:gd name="connsiteY2" fmla="*/ 598446 h 1956729"/>
                <a:gd name="connsiteX3" fmla="*/ 577048 w 2308194"/>
                <a:gd name="connsiteY3" fmla="*/ 3639 h 1956729"/>
                <a:gd name="connsiteX4" fmla="*/ 798990 w 2308194"/>
                <a:gd name="connsiteY4" fmla="*/ 56909 h 1956729"/>
                <a:gd name="connsiteX5" fmla="*/ 905523 w 2308194"/>
                <a:gd name="connsiteY5" fmla="*/ 669467 h 1956729"/>
                <a:gd name="connsiteX6" fmla="*/ 1207364 w 2308194"/>
                <a:gd name="connsiteY6" fmla="*/ 1424070 h 1956729"/>
                <a:gd name="connsiteX7" fmla="*/ 2308194 w 2308194"/>
                <a:gd name="connsiteY7" fmla="*/ 1956729 h 1956729"/>
                <a:gd name="connsiteX0" fmla="*/ 0 w 2308194"/>
                <a:gd name="connsiteY0" fmla="*/ 1910838 h 1955226"/>
                <a:gd name="connsiteX1" fmla="*/ 177553 w 2308194"/>
                <a:gd name="connsiteY1" fmla="*/ 1493586 h 1955226"/>
                <a:gd name="connsiteX2" fmla="*/ 346230 w 2308194"/>
                <a:gd name="connsiteY2" fmla="*/ 596943 h 1955226"/>
                <a:gd name="connsiteX3" fmla="*/ 577048 w 2308194"/>
                <a:gd name="connsiteY3" fmla="*/ 2136 h 1955226"/>
                <a:gd name="connsiteX4" fmla="*/ 798990 w 2308194"/>
                <a:gd name="connsiteY4" fmla="*/ 161938 h 1955226"/>
                <a:gd name="connsiteX5" fmla="*/ 905523 w 2308194"/>
                <a:gd name="connsiteY5" fmla="*/ 667964 h 1955226"/>
                <a:gd name="connsiteX6" fmla="*/ 1207364 w 2308194"/>
                <a:gd name="connsiteY6" fmla="*/ 1422567 h 1955226"/>
                <a:gd name="connsiteX7" fmla="*/ 2308194 w 2308194"/>
                <a:gd name="connsiteY7" fmla="*/ 1955226 h 1955226"/>
                <a:gd name="connsiteX0" fmla="*/ 0 w 2308194"/>
                <a:gd name="connsiteY0" fmla="*/ 1910838 h 1955226"/>
                <a:gd name="connsiteX1" fmla="*/ 177553 w 2308194"/>
                <a:gd name="connsiteY1" fmla="*/ 1493586 h 1955226"/>
                <a:gd name="connsiteX2" fmla="*/ 346230 w 2308194"/>
                <a:gd name="connsiteY2" fmla="*/ 596943 h 1955226"/>
                <a:gd name="connsiteX3" fmla="*/ 577048 w 2308194"/>
                <a:gd name="connsiteY3" fmla="*/ 2136 h 1955226"/>
                <a:gd name="connsiteX4" fmla="*/ 798990 w 2308194"/>
                <a:gd name="connsiteY4" fmla="*/ 161938 h 1955226"/>
                <a:gd name="connsiteX5" fmla="*/ 870012 w 2308194"/>
                <a:gd name="connsiteY5" fmla="*/ 667964 h 1955226"/>
                <a:gd name="connsiteX6" fmla="*/ 1207364 w 2308194"/>
                <a:gd name="connsiteY6" fmla="*/ 1422567 h 1955226"/>
                <a:gd name="connsiteX7" fmla="*/ 2308194 w 2308194"/>
                <a:gd name="connsiteY7" fmla="*/ 1955226 h 1955226"/>
                <a:gd name="connsiteX0" fmla="*/ 0 w 2299316"/>
                <a:gd name="connsiteY0" fmla="*/ 1981860 h 1981860"/>
                <a:gd name="connsiteX1" fmla="*/ 168675 w 2299316"/>
                <a:gd name="connsiteY1" fmla="*/ 1493586 h 1981860"/>
                <a:gd name="connsiteX2" fmla="*/ 337352 w 2299316"/>
                <a:gd name="connsiteY2" fmla="*/ 596943 h 1981860"/>
                <a:gd name="connsiteX3" fmla="*/ 568170 w 2299316"/>
                <a:gd name="connsiteY3" fmla="*/ 2136 h 1981860"/>
                <a:gd name="connsiteX4" fmla="*/ 790112 w 2299316"/>
                <a:gd name="connsiteY4" fmla="*/ 161938 h 1981860"/>
                <a:gd name="connsiteX5" fmla="*/ 861134 w 2299316"/>
                <a:gd name="connsiteY5" fmla="*/ 667964 h 1981860"/>
                <a:gd name="connsiteX6" fmla="*/ 1198486 w 2299316"/>
                <a:gd name="connsiteY6" fmla="*/ 1422567 h 1981860"/>
                <a:gd name="connsiteX7" fmla="*/ 2299316 w 2299316"/>
                <a:gd name="connsiteY7" fmla="*/ 1955226 h 1981860"/>
                <a:gd name="connsiteX0" fmla="*/ 0 w 2299316"/>
                <a:gd name="connsiteY0" fmla="*/ 1981860 h 1981860"/>
                <a:gd name="connsiteX1" fmla="*/ 168675 w 2299316"/>
                <a:gd name="connsiteY1" fmla="*/ 1493586 h 1981860"/>
                <a:gd name="connsiteX2" fmla="*/ 337352 w 2299316"/>
                <a:gd name="connsiteY2" fmla="*/ 596943 h 1981860"/>
                <a:gd name="connsiteX3" fmla="*/ 568170 w 2299316"/>
                <a:gd name="connsiteY3" fmla="*/ 2136 h 1981860"/>
                <a:gd name="connsiteX4" fmla="*/ 790112 w 2299316"/>
                <a:gd name="connsiteY4" fmla="*/ 161938 h 1981860"/>
                <a:gd name="connsiteX5" fmla="*/ 861134 w 2299316"/>
                <a:gd name="connsiteY5" fmla="*/ 667964 h 1981860"/>
                <a:gd name="connsiteX6" fmla="*/ 1198486 w 2299316"/>
                <a:gd name="connsiteY6" fmla="*/ 1422567 h 1981860"/>
                <a:gd name="connsiteX7" fmla="*/ 2299316 w 2299316"/>
                <a:gd name="connsiteY7" fmla="*/ 1955226 h 1981860"/>
                <a:gd name="connsiteX0" fmla="*/ 0 w 2299316"/>
                <a:gd name="connsiteY0" fmla="*/ 1981860 h 1981860"/>
                <a:gd name="connsiteX1" fmla="*/ 186430 w 2299316"/>
                <a:gd name="connsiteY1" fmla="*/ 1751037 h 1981860"/>
                <a:gd name="connsiteX2" fmla="*/ 168675 w 2299316"/>
                <a:gd name="connsiteY2" fmla="*/ 1493586 h 1981860"/>
                <a:gd name="connsiteX3" fmla="*/ 337352 w 2299316"/>
                <a:gd name="connsiteY3" fmla="*/ 596943 h 1981860"/>
                <a:gd name="connsiteX4" fmla="*/ 568170 w 2299316"/>
                <a:gd name="connsiteY4" fmla="*/ 2136 h 1981860"/>
                <a:gd name="connsiteX5" fmla="*/ 790112 w 2299316"/>
                <a:gd name="connsiteY5" fmla="*/ 161938 h 1981860"/>
                <a:gd name="connsiteX6" fmla="*/ 861134 w 2299316"/>
                <a:gd name="connsiteY6" fmla="*/ 667964 h 1981860"/>
                <a:gd name="connsiteX7" fmla="*/ 1198486 w 2299316"/>
                <a:gd name="connsiteY7" fmla="*/ 1422567 h 1981860"/>
                <a:gd name="connsiteX8" fmla="*/ 2299316 w 2299316"/>
                <a:gd name="connsiteY8" fmla="*/ 1955226 h 1981860"/>
                <a:gd name="connsiteX0" fmla="*/ 0 w 2299316"/>
                <a:gd name="connsiteY0" fmla="*/ 1981565 h 1981565"/>
                <a:gd name="connsiteX1" fmla="*/ 186430 w 2299316"/>
                <a:gd name="connsiteY1" fmla="*/ 1750742 h 1981565"/>
                <a:gd name="connsiteX2" fmla="*/ 239696 w 2299316"/>
                <a:gd name="connsiteY2" fmla="*/ 1093796 h 1981565"/>
                <a:gd name="connsiteX3" fmla="*/ 337352 w 2299316"/>
                <a:gd name="connsiteY3" fmla="*/ 596648 h 1981565"/>
                <a:gd name="connsiteX4" fmla="*/ 568170 w 2299316"/>
                <a:gd name="connsiteY4" fmla="*/ 1841 h 1981565"/>
                <a:gd name="connsiteX5" fmla="*/ 790112 w 2299316"/>
                <a:gd name="connsiteY5" fmla="*/ 161643 h 1981565"/>
                <a:gd name="connsiteX6" fmla="*/ 861134 w 2299316"/>
                <a:gd name="connsiteY6" fmla="*/ 667669 h 1981565"/>
                <a:gd name="connsiteX7" fmla="*/ 1198486 w 2299316"/>
                <a:gd name="connsiteY7" fmla="*/ 1422272 h 1981565"/>
                <a:gd name="connsiteX8" fmla="*/ 2299316 w 2299316"/>
                <a:gd name="connsiteY8" fmla="*/ 1954931 h 1981565"/>
                <a:gd name="connsiteX0" fmla="*/ 0 w 2299316"/>
                <a:gd name="connsiteY0" fmla="*/ 1981438 h 1981438"/>
                <a:gd name="connsiteX1" fmla="*/ 186430 w 2299316"/>
                <a:gd name="connsiteY1" fmla="*/ 1750615 h 1981438"/>
                <a:gd name="connsiteX2" fmla="*/ 337351 w 2299316"/>
                <a:gd name="connsiteY2" fmla="*/ 880605 h 1981438"/>
                <a:gd name="connsiteX3" fmla="*/ 337352 w 2299316"/>
                <a:gd name="connsiteY3" fmla="*/ 596521 h 1981438"/>
                <a:gd name="connsiteX4" fmla="*/ 568170 w 2299316"/>
                <a:gd name="connsiteY4" fmla="*/ 1714 h 1981438"/>
                <a:gd name="connsiteX5" fmla="*/ 790112 w 2299316"/>
                <a:gd name="connsiteY5" fmla="*/ 161516 h 1981438"/>
                <a:gd name="connsiteX6" fmla="*/ 861134 w 2299316"/>
                <a:gd name="connsiteY6" fmla="*/ 667542 h 1981438"/>
                <a:gd name="connsiteX7" fmla="*/ 1198486 w 2299316"/>
                <a:gd name="connsiteY7" fmla="*/ 1422145 h 1981438"/>
                <a:gd name="connsiteX8" fmla="*/ 2299316 w 2299316"/>
                <a:gd name="connsiteY8" fmla="*/ 1954804 h 1981438"/>
                <a:gd name="connsiteX0" fmla="*/ 0 w 2299316"/>
                <a:gd name="connsiteY0" fmla="*/ 1983439 h 1983439"/>
                <a:gd name="connsiteX1" fmla="*/ 186430 w 2299316"/>
                <a:gd name="connsiteY1" fmla="*/ 1752616 h 1983439"/>
                <a:gd name="connsiteX2" fmla="*/ 337351 w 2299316"/>
                <a:gd name="connsiteY2" fmla="*/ 882606 h 1983439"/>
                <a:gd name="connsiteX3" fmla="*/ 399495 w 2299316"/>
                <a:gd name="connsiteY3" fmla="*/ 323315 h 1983439"/>
                <a:gd name="connsiteX4" fmla="*/ 568170 w 2299316"/>
                <a:gd name="connsiteY4" fmla="*/ 3715 h 1983439"/>
                <a:gd name="connsiteX5" fmla="*/ 790112 w 2299316"/>
                <a:gd name="connsiteY5" fmla="*/ 163517 h 1983439"/>
                <a:gd name="connsiteX6" fmla="*/ 861134 w 2299316"/>
                <a:gd name="connsiteY6" fmla="*/ 669543 h 1983439"/>
                <a:gd name="connsiteX7" fmla="*/ 1198486 w 2299316"/>
                <a:gd name="connsiteY7" fmla="*/ 1424146 h 1983439"/>
                <a:gd name="connsiteX8" fmla="*/ 2299316 w 2299316"/>
                <a:gd name="connsiteY8" fmla="*/ 1956805 h 1983439"/>
                <a:gd name="connsiteX0" fmla="*/ 0 w 2299316"/>
                <a:gd name="connsiteY0" fmla="*/ 2020949 h 2020949"/>
                <a:gd name="connsiteX1" fmla="*/ 186430 w 2299316"/>
                <a:gd name="connsiteY1" fmla="*/ 1790126 h 2020949"/>
                <a:gd name="connsiteX2" fmla="*/ 337351 w 2299316"/>
                <a:gd name="connsiteY2" fmla="*/ 920116 h 2020949"/>
                <a:gd name="connsiteX3" fmla="*/ 568170 w 2299316"/>
                <a:gd name="connsiteY3" fmla="*/ 41225 h 2020949"/>
                <a:gd name="connsiteX4" fmla="*/ 790112 w 2299316"/>
                <a:gd name="connsiteY4" fmla="*/ 201027 h 2020949"/>
                <a:gd name="connsiteX5" fmla="*/ 861134 w 2299316"/>
                <a:gd name="connsiteY5" fmla="*/ 707053 h 2020949"/>
                <a:gd name="connsiteX6" fmla="*/ 1198486 w 2299316"/>
                <a:gd name="connsiteY6" fmla="*/ 1461656 h 2020949"/>
                <a:gd name="connsiteX7" fmla="*/ 2299316 w 2299316"/>
                <a:gd name="connsiteY7" fmla="*/ 1994315 h 2020949"/>
                <a:gd name="connsiteX0" fmla="*/ 0 w 2299316"/>
                <a:gd name="connsiteY0" fmla="*/ 2020949 h 2020949"/>
                <a:gd name="connsiteX1" fmla="*/ 186430 w 2299316"/>
                <a:gd name="connsiteY1" fmla="*/ 1790126 h 2020949"/>
                <a:gd name="connsiteX2" fmla="*/ 337351 w 2299316"/>
                <a:gd name="connsiteY2" fmla="*/ 920116 h 2020949"/>
                <a:gd name="connsiteX3" fmla="*/ 568170 w 2299316"/>
                <a:gd name="connsiteY3" fmla="*/ 41225 h 2020949"/>
                <a:gd name="connsiteX4" fmla="*/ 790112 w 2299316"/>
                <a:gd name="connsiteY4" fmla="*/ 201027 h 2020949"/>
                <a:gd name="connsiteX5" fmla="*/ 861134 w 2299316"/>
                <a:gd name="connsiteY5" fmla="*/ 707053 h 2020949"/>
                <a:gd name="connsiteX6" fmla="*/ 1198486 w 2299316"/>
                <a:gd name="connsiteY6" fmla="*/ 1461656 h 2020949"/>
                <a:gd name="connsiteX7" fmla="*/ 2299316 w 2299316"/>
                <a:gd name="connsiteY7" fmla="*/ 1994315 h 2020949"/>
                <a:gd name="connsiteX0" fmla="*/ 0 w 2299316"/>
                <a:gd name="connsiteY0" fmla="*/ 1979980 h 1979980"/>
                <a:gd name="connsiteX1" fmla="*/ 186430 w 2299316"/>
                <a:gd name="connsiteY1" fmla="*/ 1749157 h 1979980"/>
                <a:gd name="connsiteX2" fmla="*/ 337351 w 2299316"/>
                <a:gd name="connsiteY2" fmla="*/ 879147 h 1979980"/>
                <a:gd name="connsiteX3" fmla="*/ 568170 w 2299316"/>
                <a:gd name="connsiteY3" fmla="*/ 256 h 1979980"/>
                <a:gd name="connsiteX4" fmla="*/ 790112 w 2299316"/>
                <a:gd name="connsiteY4" fmla="*/ 160058 h 1979980"/>
                <a:gd name="connsiteX5" fmla="*/ 861134 w 2299316"/>
                <a:gd name="connsiteY5" fmla="*/ 666084 h 1979980"/>
                <a:gd name="connsiteX6" fmla="*/ 1198486 w 2299316"/>
                <a:gd name="connsiteY6" fmla="*/ 1420687 h 1979980"/>
                <a:gd name="connsiteX7" fmla="*/ 2299316 w 2299316"/>
                <a:gd name="connsiteY7" fmla="*/ 1953346 h 1979980"/>
                <a:gd name="connsiteX0" fmla="*/ 0 w 2299316"/>
                <a:gd name="connsiteY0" fmla="*/ 1980314 h 1980314"/>
                <a:gd name="connsiteX1" fmla="*/ 186430 w 2299316"/>
                <a:gd name="connsiteY1" fmla="*/ 1749491 h 1980314"/>
                <a:gd name="connsiteX2" fmla="*/ 337351 w 2299316"/>
                <a:gd name="connsiteY2" fmla="*/ 879481 h 1980314"/>
                <a:gd name="connsiteX3" fmla="*/ 568170 w 2299316"/>
                <a:gd name="connsiteY3" fmla="*/ 590 h 1980314"/>
                <a:gd name="connsiteX4" fmla="*/ 790112 w 2299316"/>
                <a:gd name="connsiteY4" fmla="*/ 160392 h 1980314"/>
                <a:gd name="connsiteX5" fmla="*/ 861134 w 2299316"/>
                <a:gd name="connsiteY5" fmla="*/ 666418 h 1980314"/>
                <a:gd name="connsiteX6" fmla="*/ 1198486 w 2299316"/>
                <a:gd name="connsiteY6" fmla="*/ 1421021 h 1980314"/>
                <a:gd name="connsiteX7" fmla="*/ 2299316 w 2299316"/>
                <a:gd name="connsiteY7" fmla="*/ 1953680 h 1980314"/>
                <a:gd name="connsiteX0" fmla="*/ 0 w 2299316"/>
                <a:gd name="connsiteY0" fmla="*/ 1979980 h 1979980"/>
                <a:gd name="connsiteX1" fmla="*/ 186430 w 2299316"/>
                <a:gd name="connsiteY1" fmla="*/ 1749157 h 1979980"/>
                <a:gd name="connsiteX2" fmla="*/ 337351 w 2299316"/>
                <a:gd name="connsiteY2" fmla="*/ 879147 h 1979980"/>
                <a:gd name="connsiteX3" fmla="*/ 568170 w 2299316"/>
                <a:gd name="connsiteY3" fmla="*/ 256 h 1979980"/>
                <a:gd name="connsiteX4" fmla="*/ 790112 w 2299316"/>
                <a:gd name="connsiteY4" fmla="*/ 160058 h 1979980"/>
                <a:gd name="connsiteX5" fmla="*/ 861134 w 2299316"/>
                <a:gd name="connsiteY5" fmla="*/ 666084 h 1979980"/>
                <a:gd name="connsiteX6" fmla="*/ 1198486 w 2299316"/>
                <a:gd name="connsiteY6" fmla="*/ 1420687 h 1979980"/>
                <a:gd name="connsiteX7" fmla="*/ 2299316 w 2299316"/>
                <a:gd name="connsiteY7" fmla="*/ 1953346 h 1979980"/>
                <a:gd name="connsiteX0" fmla="*/ 0 w 2299316"/>
                <a:gd name="connsiteY0" fmla="*/ 1999332 h 1999332"/>
                <a:gd name="connsiteX1" fmla="*/ 186430 w 2299316"/>
                <a:gd name="connsiteY1" fmla="*/ 1768509 h 1999332"/>
                <a:gd name="connsiteX2" fmla="*/ 337351 w 2299316"/>
                <a:gd name="connsiteY2" fmla="*/ 898499 h 1999332"/>
                <a:gd name="connsiteX3" fmla="*/ 568170 w 2299316"/>
                <a:gd name="connsiteY3" fmla="*/ 19608 h 1999332"/>
                <a:gd name="connsiteX4" fmla="*/ 790112 w 2299316"/>
                <a:gd name="connsiteY4" fmla="*/ 179410 h 1999332"/>
                <a:gd name="connsiteX5" fmla="*/ 861134 w 2299316"/>
                <a:gd name="connsiteY5" fmla="*/ 685436 h 1999332"/>
                <a:gd name="connsiteX6" fmla="*/ 1198486 w 2299316"/>
                <a:gd name="connsiteY6" fmla="*/ 1440039 h 1999332"/>
                <a:gd name="connsiteX7" fmla="*/ 2299316 w 2299316"/>
                <a:gd name="connsiteY7" fmla="*/ 1972698 h 1999332"/>
                <a:gd name="connsiteX0" fmla="*/ 0 w 2299316"/>
                <a:gd name="connsiteY0" fmla="*/ 1985162 h 1985162"/>
                <a:gd name="connsiteX1" fmla="*/ 186430 w 2299316"/>
                <a:gd name="connsiteY1" fmla="*/ 1754339 h 1985162"/>
                <a:gd name="connsiteX2" fmla="*/ 337351 w 2299316"/>
                <a:gd name="connsiteY2" fmla="*/ 884329 h 1985162"/>
                <a:gd name="connsiteX3" fmla="*/ 568170 w 2299316"/>
                <a:gd name="connsiteY3" fmla="*/ 5438 h 1985162"/>
                <a:gd name="connsiteX4" fmla="*/ 932155 w 2299316"/>
                <a:gd name="connsiteY4" fmla="*/ 520347 h 1985162"/>
                <a:gd name="connsiteX5" fmla="*/ 861134 w 2299316"/>
                <a:gd name="connsiteY5" fmla="*/ 671266 h 1985162"/>
                <a:gd name="connsiteX6" fmla="*/ 1198486 w 2299316"/>
                <a:gd name="connsiteY6" fmla="*/ 1425869 h 1985162"/>
                <a:gd name="connsiteX7" fmla="*/ 2299316 w 2299316"/>
                <a:gd name="connsiteY7" fmla="*/ 1958528 h 1985162"/>
                <a:gd name="connsiteX0" fmla="*/ 0 w 2299316"/>
                <a:gd name="connsiteY0" fmla="*/ 1981649 h 1981649"/>
                <a:gd name="connsiteX1" fmla="*/ 186430 w 2299316"/>
                <a:gd name="connsiteY1" fmla="*/ 1750826 h 1981649"/>
                <a:gd name="connsiteX2" fmla="*/ 337351 w 2299316"/>
                <a:gd name="connsiteY2" fmla="*/ 880816 h 1981649"/>
                <a:gd name="connsiteX3" fmla="*/ 568170 w 2299316"/>
                <a:gd name="connsiteY3" fmla="*/ 1925 h 1981649"/>
                <a:gd name="connsiteX4" fmla="*/ 861134 w 2299316"/>
                <a:gd name="connsiteY4" fmla="*/ 667753 h 1981649"/>
                <a:gd name="connsiteX5" fmla="*/ 1198486 w 2299316"/>
                <a:gd name="connsiteY5" fmla="*/ 1422356 h 1981649"/>
                <a:gd name="connsiteX6" fmla="*/ 2299316 w 2299316"/>
                <a:gd name="connsiteY6" fmla="*/ 1955015 h 1981649"/>
                <a:gd name="connsiteX0" fmla="*/ 0 w 2299316"/>
                <a:gd name="connsiteY0" fmla="*/ 1963965 h 1963965"/>
                <a:gd name="connsiteX1" fmla="*/ 186430 w 2299316"/>
                <a:gd name="connsiteY1" fmla="*/ 1733142 h 1963965"/>
                <a:gd name="connsiteX2" fmla="*/ 337351 w 2299316"/>
                <a:gd name="connsiteY2" fmla="*/ 863132 h 1963965"/>
                <a:gd name="connsiteX3" fmla="*/ 559292 w 2299316"/>
                <a:gd name="connsiteY3" fmla="*/ 1997 h 1963965"/>
                <a:gd name="connsiteX4" fmla="*/ 861134 w 2299316"/>
                <a:gd name="connsiteY4" fmla="*/ 650069 h 1963965"/>
                <a:gd name="connsiteX5" fmla="*/ 1198486 w 2299316"/>
                <a:gd name="connsiteY5" fmla="*/ 1404672 h 1963965"/>
                <a:gd name="connsiteX6" fmla="*/ 2299316 w 2299316"/>
                <a:gd name="connsiteY6" fmla="*/ 1937331 h 1963965"/>
                <a:gd name="connsiteX0" fmla="*/ 0 w 2299316"/>
                <a:gd name="connsiteY0" fmla="*/ 1962107 h 1962107"/>
                <a:gd name="connsiteX1" fmla="*/ 186430 w 2299316"/>
                <a:gd name="connsiteY1" fmla="*/ 1731284 h 1962107"/>
                <a:gd name="connsiteX2" fmla="*/ 337351 w 2299316"/>
                <a:gd name="connsiteY2" fmla="*/ 861274 h 1962107"/>
                <a:gd name="connsiteX3" fmla="*/ 559292 w 2299316"/>
                <a:gd name="connsiteY3" fmla="*/ 139 h 1962107"/>
                <a:gd name="connsiteX4" fmla="*/ 861134 w 2299316"/>
                <a:gd name="connsiteY4" fmla="*/ 648211 h 1962107"/>
                <a:gd name="connsiteX5" fmla="*/ 1198486 w 2299316"/>
                <a:gd name="connsiteY5" fmla="*/ 1402814 h 1962107"/>
                <a:gd name="connsiteX6" fmla="*/ 2299316 w 2299316"/>
                <a:gd name="connsiteY6" fmla="*/ 1935473 h 1962107"/>
                <a:gd name="connsiteX0" fmla="*/ 0 w 2299316"/>
                <a:gd name="connsiteY0" fmla="*/ 1962107 h 1962107"/>
                <a:gd name="connsiteX1" fmla="*/ 186430 w 2299316"/>
                <a:gd name="connsiteY1" fmla="*/ 1731284 h 1962107"/>
                <a:gd name="connsiteX2" fmla="*/ 337351 w 2299316"/>
                <a:gd name="connsiteY2" fmla="*/ 861274 h 1962107"/>
                <a:gd name="connsiteX3" fmla="*/ 559292 w 2299316"/>
                <a:gd name="connsiteY3" fmla="*/ 139 h 1962107"/>
                <a:gd name="connsiteX4" fmla="*/ 861134 w 2299316"/>
                <a:gd name="connsiteY4" fmla="*/ 648211 h 1962107"/>
                <a:gd name="connsiteX5" fmla="*/ 1198486 w 2299316"/>
                <a:gd name="connsiteY5" fmla="*/ 1651389 h 1962107"/>
                <a:gd name="connsiteX6" fmla="*/ 2299316 w 2299316"/>
                <a:gd name="connsiteY6" fmla="*/ 1935473 h 1962107"/>
                <a:gd name="connsiteX0" fmla="*/ 0 w 2352582"/>
                <a:gd name="connsiteY0" fmla="*/ 1962107 h 1962107"/>
                <a:gd name="connsiteX1" fmla="*/ 186430 w 2352582"/>
                <a:gd name="connsiteY1" fmla="*/ 1731284 h 1962107"/>
                <a:gd name="connsiteX2" fmla="*/ 337351 w 2352582"/>
                <a:gd name="connsiteY2" fmla="*/ 861274 h 1962107"/>
                <a:gd name="connsiteX3" fmla="*/ 559292 w 2352582"/>
                <a:gd name="connsiteY3" fmla="*/ 139 h 1962107"/>
                <a:gd name="connsiteX4" fmla="*/ 861134 w 2352582"/>
                <a:gd name="connsiteY4" fmla="*/ 648211 h 1962107"/>
                <a:gd name="connsiteX5" fmla="*/ 1198486 w 2352582"/>
                <a:gd name="connsiteY5" fmla="*/ 1651389 h 1962107"/>
                <a:gd name="connsiteX6" fmla="*/ 2352582 w 2352582"/>
                <a:gd name="connsiteY6" fmla="*/ 1828941 h 1962107"/>
                <a:gd name="connsiteX0" fmla="*/ 0 w 2352582"/>
                <a:gd name="connsiteY0" fmla="*/ 1962107 h 1962107"/>
                <a:gd name="connsiteX1" fmla="*/ 186430 w 2352582"/>
                <a:gd name="connsiteY1" fmla="*/ 1731284 h 1962107"/>
                <a:gd name="connsiteX2" fmla="*/ 337351 w 2352582"/>
                <a:gd name="connsiteY2" fmla="*/ 861274 h 1962107"/>
                <a:gd name="connsiteX3" fmla="*/ 559292 w 2352582"/>
                <a:gd name="connsiteY3" fmla="*/ 139 h 1962107"/>
                <a:gd name="connsiteX4" fmla="*/ 861134 w 2352582"/>
                <a:gd name="connsiteY4" fmla="*/ 648211 h 1962107"/>
                <a:gd name="connsiteX5" fmla="*/ 1198486 w 2352582"/>
                <a:gd name="connsiteY5" fmla="*/ 1651389 h 1962107"/>
                <a:gd name="connsiteX6" fmla="*/ 2352582 w 2352582"/>
                <a:gd name="connsiteY6" fmla="*/ 1828941 h 1962107"/>
                <a:gd name="connsiteX0" fmla="*/ 0 w 2352582"/>
                <a:gd name="connsiteY0" fmla="*/ 1962107 h 1962107"/>
                <a:gd name="connsiteX1" fmla="*/ 186430 w 2352582"/>
                <a:gd name="connsiteY1" fmla="*/ 1731284 h 1962107"/>
                <a:gd name="connsiteX2" fmla="*/ 337351 w 2352582"/>
                <a:gd name="connsiteY2" fmla="*/ 861274 h 1962107"/>
                <a:gd name="connsiteX3" fmla="*/ 559292 w 2352582"/>
                <a:gd name="connsiteY3" fmla="*/ 139 h 1962107"/>
                <a:gd name="connsiteX4" fmla="*/ 861134 w 2352582"/>
                <a:gd name="connsiteY4" fmla="*/ 648211 h 1962107"/>
                <a:gd name="connsiteX5" fmla="*/ 1242874 w 2352582"/>
                <a:gd name="connsiteY5" fmla="*/ 1509347 h 1962107"/>
                <a:gd name="connsiteX6" fmla="*/ 2352582 w 2352582"/>
                <a:gd name="connsiteY6" fmla="*/ 1828941 h 1962107"/>
                <a:gd name="connsiteX0" fmla="*/ 0 w 2139518"/>
                <a:gd name="connsiteY0" fmla="*/ 1962107 h 1962107"/>
                <a:gd name="connsiteX1" fmla="*/ 186430 w 2139518"/>
                <a:gd name="connsiteY1" fmla="*/ 1731284 h 1962107"/>
                <a:gd name="connsiteX2" fmla="*/ 337351 w 2139518"/>
                <a:gd name="connsiteY2" fmla="*/ 861274 h 1962107"/>
                <a:gd name="connsiteX3" fmla="*/ 559292 w 2139518"/>
                <a:gd name="connsiteY3" fmla="*/ 139 h 1962107"/>
                <a:gd name="connsiteX4" fmla="*/ 861134 w 2139518"/>
                <a:gd name="connsiteY4" fmla="*/ 648211 h 1962107"/>
                <a:gd name="connsiteX5" fmla="*/ 1242874 w 2139518"/>
                <a:gd name="connsiteY5" fmla="*/ 1509347 h 1962107"/>
                <a:gd name="connsiteX6" fmla="*/ 2139518 w 2139518"/>
                <a:gd name="connsiteY6" fmla="*/ 1891085 h 19621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139518" h="1962107">
                  <a:moveTo>
                    <a:pt x="0" y="1962107"/>
                  </a:moveTo>
                  <a:cubicBezTo>
                    <a:pt x="26633" y="1892565"/>
                    <a:pt x="158318" y="1812663"/>
                    <a:pt x="186430" y="1731284"/>
                  </a:cubicBezTo>
                  <a:cubicBezTo>
                    <a:pt x="214543" y="1649905"/>
                    <a:pt x="307759" y="1022551"/>
                    <a:pt x="337351" y="861274"/>
                  </a:cubicBezTo>
                  <a:cubicBezTo>
                    <a:pt x="400974" y="569791"/>
                    <a:pt x="338830" y="9016"/>
                    <a:pt x="559292" y="139"/>
                  </a:cubicBezTo>
                  <a:cubicBezTo>
                    <a:pt x="779754" y="-8738"/>
                    <a:pt x="756081" y="411473"/>
                    <a:pt x="861134" y="648211"/>
                  </a:cubicBezTo>
                  <a:cubicBezTo>
                    <a:pt x="945472" y="827244"/>
                    <a:pt x="1057923" y="1274089"/>
                    <a:pt x="1242874" y="1509347"/>
                  </a:cubicBezTo>
                  <a:cubicBezTo>
                    <a:pt x="1470734" y="1851137"/>
                    <a:pt x="1694155" y="1906622"/>
                    <a:pt x="2139518" y="1891085"/>
                  </a:cubicBezTo>
                </a:path>
              </a:pathLst>
            </a:cu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schemeClr val="tx1"/>
                </a:solidFill>
              </a:endParaRPr>
            </a:p>
          </p:txBody>
        </p:sp>
        <p:sp>
          <p:nvSpPr>
            <p:cNvPr id="36" name="Forme libre : forme 35">
              <a:extLst>
                <a:ext uri="{FF2B5EF4-FFF2-40B4-BE49-F238E27FC236}">
                  <a16:creationId xmlns:a16="http://schemas.microsoft.com/office/drawing/2014/main" id="{A6D0FE16-CF64-42FE-AB72-E4474816B4A4}"/>
                </a:ext>
              </a:extLst>
            </p:cNvPr>
            <p:cNvSpPr/>
            <p:nvPr/>
          </p:nvSpPr>
          <p:spPr>
            <a:xfrm>
              <a:off x="6019062" y="3108328"/>
              <a:ext cx="2139518" cy="1962107"/>
            </a:xfrm>
            <a:custGeom>
              <a:avLst/>
              <a:gdLst>
                <a:gd name="connsiteX0" fmla="*/ 24024 w 2216808"/>
                <a:gd name="connsiteY0" fmla="*/ 2222402 h 2231279"/>
                <a:gd name="connsiteX1" fmla="*/ 103923 w 2216808"/>
                <a:gd name="connsiteY1" fmla="*/ 207170 h 2231279"/>
                <a:gd name="connsiteX2" fmla="*/ 849647 w 2216808"/>
                <a:gd name="connsiteY2" fmla="*/ 180537 h 2231279"/>
                <a:gd name="connsiteX3" fmla="*/ 1311286 w 2216808"/>
                <a:gd name="connsiteY3" fmla="*/ 1228103 h 2231279"/>
                <a:gd name="connsiteX4" fmla="*/ 2216808 w 2216808"/>
                <a:gd name="connsiteY4" fmla="*/ 2231279 h 2231279"/>
                <a:gd name="connsiteX0" fmla="*/ 6514 w 2314708"/>
                <a:gd name="connsiteY0" fmla="*/ 2184463 h 2228851"/>
                <a:gd name="connsiteX1" fmla="*/ 201823 w 2314708"/>
                <a:gd name="connsiteY1" fmla="*/ 204742 h 2228851"/>
                <a:gd name="connsiteX2" fmla="*/ 947547 w 2314708"/>
                <a:gd name="connsiteY2" fmla="*/ 178109 h 2228851"/>
                <a:gd name="connsiteX3" fmla="*/ 1409186 w 2314708"/>
                <a:gd name="connsiteY3" fmla="*/ 1225675 h 2228851"/>
                <a:gd name="connsiteX4" fmla="*/ 2314708 w 2314708"/>
                <a:gd name="connsiteY4" fmla="*/ 2228851 h 2228851"/>
                <a:gd name="connsiteX0" fmla="*/ 2501 w 2310695"/>
                <a:gd name="connsiteY0" fmla="*/ 2238283 h 2282671"/>
                <a:gd name="connsiteX1" fmla="*/ 357608 w 2310695"/>
                <a:gd name="connsiteY1" fmla="*/ 178663 h 2282671"/>
                <a:gd name="connsiteX2" fmla="*/ 943534 w 2310695"/>
                <a:gd name="connsiteY2" fmla="*/ 231929 h 2282671"/>
                <a:gd name="connsiteX3" fmla="*/ 1405173 w 2310695"/>
                <a:gd name="connsiteY3" fmla="*/ 1279495 h 2282671"/>
                <a:gd name="connsiteX4" fmla="*/ 2310695 w 2310695"/>
                <a:gd name="connsiteY4" fmla="*/ 2282671 h 2282671"/>
                <a:gd name="connsiteX0" fmla="*/ 2279 w 2310473"/>
                <a:gd name="connsiteY0" fmla="*/ 2211600 h 2255988"/>
                <a:gd name="connsiteX1" fmla="*/ 357386 w 2310473"/>
                <a:gd name="connsiteY1" fmla="*/ 151980 h 2255988"/>
                <a:gd name="connsiteX2" fmla="*/ 792392 w 2310473"/>
                <a:gd name="connsiteY2" fmla="*/ 276268 h 2255988"/>
                <a:gd name="connsiteX3" fmla="*/ 1404951 w 2310473"/>
                <a:gd name="connsiteY3" fmla="*/ 1252812 h 2255988"/>
                <a:gd name="connsiteX4" fmla="*/ 2310473 w 2310473"/>
                <a:gd name="connsiteY4" fmla="*/ 2255988 h 2255988"/>
                <a:gd name="connsiteX0" fmla="*/ 2431 w 2310625"/>
                <a:gd name="connsiteY0" fmla="*/ 2249526 h 2293914"/>
                <a:gd name="connsiteX1" fmla="*/ 357538 w 2310625"/>
                <a:gd name="connsiteY1" fmla="*/ 189906 h 2293914"/>
                <a:gd name="connsiteX2" fmla="*/ 899076 w 2310625"/>
                <a:gd name="connsiteY2" fmla="*/ 216540 h 2293914"/>
                <a:gd name="connsiteX3" fmla="*/ 1405103 w 2310625"/>
                <a:gd name="connsiteY3" fmla="*/ 1290738 h 2293914"/>
                <a:gd name="connsiteX4" fmla="*/ 2310625 w 2310625"/>
                <a:gd name="connsiteY4" fmla="*/ 2293914 h 2293914"/>
                <a:gd name="connsiteX0" fmla="*/ 2431 w 2310625"/>
                <a:gd name="connsiteY0" fmla="*/ 2230527 h 2274915"/>
                <a:gd name="connsiteX1" fmla="*/ 357538 w 2310625"/>
                <a:gd name="connsiteY1" fmla="*/ 170907 h 2274915"/>
                <a:gd name="connsiteX2" fmla="*/ 899076 w 2310625"/>
                <a:gd name="connsiteY2" fmla="*/ 197541 h 2274915"/>
                <a:gd name="connsiteX3" fmla="*/ 1200917 w 2310625"/>
                <a:gd name="connsiteY3" fmla="*/ 863365 h 2274915"/>
                <a:gd name="connsiteX4" fmla="*/ 1405103 w 2310625"/>
                <a:gd name="connsiteY4" fmla="*/ 1271739 h 2274915"/>
                <a:gd name="connsiteX5" fmla="*/ 2310625 w 2310625"/>
                <a:gd name="connsiteY5" fmla="*/ 2274915 h 2274915"/>
                <a:gd name="connsiteX0" fmla="*/ 2431 w 2310625"/>
                <a:gd name="connsiteY0" fmla="*/ 2234060 h 2278448"/>
                <a:gd name="connsiteX1" fmla="*/ 357538 w 2310625"/>
                <a:gd name="connsiteY1" fmla="*/ 174440 h 2278448"/>
                <a:gd name="connsiteX2" fmla="*/ 899076 w 2310625"/>
                <a:gd name="connsiteY2" fmla="*/ 201074 h 2278448"/>
                <a:gd name="connsiteX3" fmla="*/ 1147651 w 2310625"/>
                <a:gd name="connsiteY3" fmla="*/ 946797 h 2278448"/>
                <a:gd name="connsiteX4" fmla="*/ 1405103 w 2310625"/>
                <a:gd name="connsiteY4" fmla="*/ 1275272 h 2278448"/>
                <a:gd name="connsiteX5" fmla="*/ 2310625 w 2310625"/>
                <a:gd name="connsiteY5" fmla="*/ 2278448 h 2278448"/>
                <a:gd name="connsiteX0" fmla="*/ 2303 w 2310497"/>
                <a:gd name="connsiteY0" fmla="*/ 2230577 h 2274965"/>
                <a:gd name="connsiteX1" fmla="*/ 357410 w 2310497"/>
                <a:gd name="connsiteY1" fmla="*/ 170957 h 2274965"/>
                <a:gd name="connsiteX2" fmla="*/ 810171 w 2310497"/>
                <a:gd name="connsiteY2" fmla="*/ 206469 h 2274965"/>
                <a:gd name="connsiteX3" fmla="*/ 1147523 w 2310497"/>
                <a:gd name="connsiteY3" fmla="*/ 943314 h 2274965"/>
                <a:gd name="connsiteX4" fmla="*/ 1404975 w 2310497"/>
                <a:gd name="connsiteY4" fmla="*/ 1271789 h 2274965"/>
                <a:gd name="connsiteX5" fmla="*/ 2310497 w 2310497"/>
                <a:gd name="connsiteY5" fmla="*/ 2274965 h 2274965"/>
                <a:gd name="connsiteX0" fmla="*/ 2303 w 2310497"/>
                <a:gd name="connsiteY0" fmla="*/ 2230577 h 2274965"/>
                <a:gd name="connsiteX1" fmla="*/ 357410 w 2310497"/>
                <a:gd name="connsiteY1" fmla="*/ 170957 h 2274965"/>
                <a:gd name="connsiteX2" fmla="*/ 810171 w 2310497"/>
                <a:gd name="connsiteY2" fmla="*/ 206469 h 2274965"/>
                <a:gd name="connsiteX3" fmla="*/ 1147523 w 2310497"/>
                <a:gd name="connsiteY3" fmla="*/ 943314 h 2274965"/>
                <a:gd name="connsiteX4" fmla="*/ 1547018 w 2310497"/>
                <a:gd name="connsiteY4" fmla="*/ 1733428 h 2274965"/>
                <a:gd name="connsiteX5" fmla="*/ 2310497 w 2310497"/>
                <a:gd name="connsiteY5" fmla="*/ 2274965 h 2274965"/>
                <a:gd name="connsiteX0" fmla="*/ 2303 w 2310497"/>
                <a:gd name="connsiteY0" fmla="*/ 2230577 h 2274965"/>
                <a:gd name="connsiteX1" fmla="*/ 357410 w 2310497"/>
                <a:gd name="connsiteY1" fmla="*/ 170957 h 2274965"/>
                <a:gd name="connsiteX2" fmla="*/ 810171 w 2310497"/>
                <a:gd name="connsiteY2" fmla="*/ 206469 h 2274965"/>
                <a:gd name="connsiteX3" fmla="*/ 1147523 w 2310497"/>
                <a:gd name="connsiteY3" fmla="*/ 943314 h 2274965"/>
                <a:gd name="connsiteX4" fmla="*/ 1396098 w 2310497"/>
                <a:gd name="connsiteY4" fmla="*/ 1724550 h 2274965"/>
                <a:gd name="connsiteX5" fmla="*/ 2310497 w 2310497"/>
                <a:gd name="connsiteY5" fmla="*/ 2274965 h 2274965"/>
                <a:gd name="connsiteX0" fmla="*/ 2303 w 2310497"/>
                <a:gd name="connsiteY0" fmla="*/ 2232532 h 2276920"/>
                <a:gd name="connsiteX1" fmla="*/ 357410 w 2310497"/>
                <a:gd name="connsiteY1" fmla="*/ 172912 h 2276920"/>
                <a:gd name="connsiteX2" fmla="*/ 810171 w 2310497"/>
                <a:gd name="connsiteY2" fmla="*/ 208424 h 2276920"/>
                <a:gd name="connsiteX3" fmla="*/ 1014358 w 2310497"/>
                <a:gd name="connsiteY3" fmla="*/ 989658 h 2276920"/>
                <a:gd name="connsiteX4" fmla="*/ 1396098 w 2310497"/>
                <a:gd name="connsiteY4" fmla="*/ 1726505 h 2276920"/>
                <a:gd name="connsiteX5" fmla="*/ 2310497 w 2310497"/>
                <a:gd name="connsiteY5" fmla="*/ 2276920 h 2276920"/>
                <a:gd name="connsiteX0" fmla="*/ 0 w 2308194"/>
                <a:gd name="connsiteY0" fmla="*/ 2144445 h 2188833"/>
                <a:gd name="connsiteX1" fmla="*/ 106532 w 2308194"/>
                <a:gd name="connsiteY1" fmla="*/ 919325 h 2188833"/>
                <a:gd name="connsiteX2" fmla="*/ 355107 w 2308194"/>
                <a:gd name="connsiteY2" fmla="*/ 84825 h 2188833"/>
                <a:gd name="connsiteX3" fmla="*/ 807868 w 2308194"/>
                <a:gd name="connsiteY3" fmla="*/ 120337 h 2188833"/>
                <a:gd name="connsiteX4" fmla="*/ 1012055 w 2308194"/>
                <a:gd name="connsiteY4" fmla="*/ 901571 h 2188833"/>
                <a:gd name="connsiteX5" fmla="*/ 1393795 w 2308194"/>
                <a:gd name="connsiteY5" fmla="*/ 1638418 h 2188833"/>
                <a:gd name="connsiteX6" fmla="*/ 2308194 w 2308194"/>
                <a:gd name="connsiteY6" fmla="*/ 2188833 h 2188833"/>
                <a:gd name="connsiteX0" fmla="*/ 0 w 2308194"/>
                <a:gd name="connsiteY0" fmla="*/ 2202111 h 2246499"/>
                <a:gd name="connsiteX1" fmla="*/ 177553 w 2308194"/>
                <a:gd name="connsiteY1" fmla="*/ 1784859 h 2246499"/>
                <a:gd name="connsiteX2" fmla="*/ 355107 w 2308194"/>
                <a:gd name="connsiteY2" fmla="*/ 142491 h 2246499"/>
                <a:gd name="connsiteX3" fmla="*/ 807868 w 2308194"/>
                <a:gd name="connsiteY3" fmla="*/ 178003 h 2246499"/>
                <a:gd name="connsiteX4" fmla="*/ 1012055 w 2308194"/>
                <a:gd name="connsiteY4" fmla="*/ 959237 h 2246499"/>
                <a:gd name="connsiteX5" fmla="*/ 1393795 w 2308194"/>
                <a:gd name="connsiteY5" fmla="*/ 1696084 h 2246499"/>
                <a:gd name="connsiteX6" fmla="*/ 2308194 w 2308194"/>
                <a:gd name="connsiteY6" fmla="*/ 2246499 h 2246499"/>
                <a:gd name="connsiteX0" fmla="*/ 0 w 2308194"/>
                <a:gd name="connsiteY0" fmla="*/ 2202111 h 2246499"/>
                <a:gd name="connsiteX1" fmla="*/ 177553 w 2308194"/>
                <a:gd name="connsiteY1" fmla="*/ 1784859 h 2246499"/>
                <a:gd name="connsiteX2" fmla="*/ 355107 w 2308194"/>
                <a:gd name="connsiteY2" fmla="*/ 142491 h 2246499"/>
                <a:gd name="connsiteX3" fmla="*/ 807868 w 2308194"/>
                <a:gd name="connsiteY3" fmla="*/ 178003 h 2246499"/>
                <a:gd name="connsiteX4" fmla="*/ 1012055 w 2308194"/>
                <a:gd name="connsiteY4" fmla="*/ 959237 h 2246499"/>
                <a:gd name="connsiteX5" fmla="*/ 1393795 w 2308194"/>
                <a:gd name="connsiteY5" fmla="*/ 1696084 h 2246499"/>
                <a:gd name="connsiteX6" fmla="*/ 2308194 w 2308194"/>
                <a:gd name="connsiteY6" fmla="*/ 2246499 h 2246499"/>
                <a:gd name="connsiteX0" fmla="*/ 0 w 2308194"/>
                <a:gd name="connsiteY0" fmla="*/ 2202111 h 2246499"/>
                <a:gd name="connsiteX1" fmla="*/ 177553 w 2308194"/>
                <a:gd name="connsiteY1" fmla="*/ 1784859 h 2246499"/>
                <a:gd name="connsiteX2" fmla="*/ 355107 w 2308194"/>
                <a:gd name="connsiteY2" fmla="*/ 142491 h 2246499"/>
                <a:gd name="connsiteX3" fmla="*/ 807868 w 2308194"/>
                <a:gd name="connsiteY3" fmla="*/ 178003 h 2246499"/>
                <a:gd name="connsiteX4" fmla="*/ 1012055 w 2308194"/>
                <a:gd name="connsiteY4" fmla="*/ 959237 h 2246499"/>
                <a:gd name="connsiteX5" fmla="*/ 1393795 w 2308194"/>
                <a:gd name="connsiteY5" fmla="*/ 1696084 h 2246499"/>
                <a:gd name="connsiteX6" fmla="*/ 2308194 w 2308194"/>
                <a:gd name="connsiteY6" fmla="*/ 2246499 h 2246499"/>
                <a:gd name="connsiteX0" fmla="*/ 0 w 2308194"/>
                <a:gd name="connsiteY0" fmla="*/ 2202111 h 2246499"/>
                <a:gd name="connsiteX1" fmla="*/ 177553 w 2308194"/>
                <a:gd name="connsiteY1" fmla="*/ 1784859 h 2246499"/>
                <a:gd name="connsiteX2" fmla="*/ 355107 w 2308194"/>
                <a:gd name="connsiteY2" fmla="*/ 142491 h 2246499"/>
                <a:gd name="connsiteX3" fmla="*/ 807868 w 2308194"/>
                <a:gd name="connsiteY3" fmla="*/ 178003 h 2246499"/>
                <a:gd name="connsiteX4" fmla="*/ 1012055 w 2308194"/>
                <a:gd name="connsiteY4" fmla="*/ 959237 h 2246499"/>
                <a:gd name="connsiteX5" fmla="*/ 1393795 w 2308194"/>
                <a:gd name="connsiteY5" fmla="*/ 1696084 h 2246499"/>
                <a:gd name="connsiteX6" fmla="*/ 2308194 w 2308194"/>
                <a:gd name="connsiteY6" fmla="*/ 2246499 h 2246499"/>
                <a:gd name="connsiteX0" fmla="*/ 0 w 2308194"/>
                <a:gd name="connsiteY0" fmla="*/ 2148226 h 2192614"/>
                <a:gd name="connsiteX1" fmla="*/ 177553 w 2308194"/>
                <a:gd name="connsiteY1" fmla="*/ 1730974 h 2192614"/>
                <a:gd name="connsiteX2" fmla="*/ 355107 w 2308194"/>
                <a:gd name="connsiteY2" fmla="*/ 88606 h 2192614"/>
                <a:gd name="connsiteX3" fmla="*/ 798990 w 2308194"/>
                <a:gd name="connsiteY3" fmla="*/ 292794 h 2192614"/>
                <a:gd name="connsiteX4" fmla="*/ 1012055 w 2308194"/>
                <a:gd name="connsiteY4" fmla="*/ 905352 h 2192614"/>
                <a:gd name="connsiteX5" fmla="*/ 1393795 w 2308194"/>
                <a:gd name="connsiteY5" fmla="*/ 1642199 h 2192614"/>
                <a:gd name="connsiteX6" fmla="*/ 2308194 w 2308194"/>
                <a:gd name="connsiteY6" fmla="*/ 2192614 h 2192614"/>
                <a:gd name="connsiteX0" fmla="*/ 0 w 2308194"/>
                <a:gd name="connsiteY0" fmla="*/ 2148226 h 2192614"/>
                <a:gd name="connsiteX1" fmla="*/ 177553 w 2308194"/>
                <a:gd name="connsiteY1" fmla="*/ 1730974 h 2192614"/>
                <a:gd name="connsiteX2" fmla="*/ 355107 w 2308194"/>
                <a:gd name="connsiteY2" fmla="*/ 88606 h 2192614"/>
                <a:gd name="connsiteX3" fmla="*/ 798990 w 2308194"/>
                <a:gd name="connsiteY3" fmla="*/ 292794 h 2192614"/>
                <a:gd name="connsiteX4" fmla="*/ 1012055 w 2308194"/>
                <a:gd name="connsiteY4" fmla="*/ 905352 h 2192614"/>
                <a:gd name="connsiteX5" fmla="*/ 1207364 w 2308194"/>
                <a:gd name="connsiteY5" fmla="*/ 1659955 h 2192614"/>
                <a:gd name="connsiteX6" fmla="*/ 2308194 w 2308194"/>
                <a:gd name="connsiteY6" fmla="*/ 2192614 h 2192614"/>
                <a:gd name="connsiteX0" fmla="*/ 0 w 2308194"/>
                <a:gd name="connsiteY0" fmla="*/ 2148226 h 2192614"/>
                <a:gd name="connsiteX1" fmla="*/ 177553 w 2308194"/>
                <a:gd name="connsiteY1" fmla="*/ 1730974 h 2192614"/>
                <a:gd name="connsiteX2" fmla="*/ 355107 w 2308194"/>
                <a:gd name="connsiteY2" fmla="*/ 88606 h 2192614"/>
                <a:gd name="connsiteX3" fmla="*/ 798990 w 2308194"/>
                <a:gd name="connsiteY3" fmla="*/ 292794 h 2192614"/>
                <a:gd name="connsiteX4" fmla="*/ 905523 w 2308194"/>
                <a:gd name="connsiteY4" fmla="*/ 905352 h 2192614"/>
                <a:gd name="connsiteX5" fmla="*/ 1207364 w 2308194"/>
                <a:gd name="connsiteY5" fmla="*/ 1659955 h 2192614"/>
                <a:gd name="connsiteX6" fmla="*/ 2308194 w 2308194"/>
                <a:gd name="connsiteY6" fmla="*/ 2192614 h 2192614"/>
                <a:gd name="connsiteX0" fmla="*/ 0 w 2308194"/>
                <a:gd name="connsiteY0" fmla="*/ 2143698 h 2188086"/>
                <a:gd name="connsiteX1" fmla="*/ 177553 w 2308194"/>
                <a:gd name="connsiteY1" fmla="*/ 1726446 h 2188086"/>
                <a:gd name="connsiteX2" fmla="*/ 355107 w 2308194"/>
                <a:gd name="connsiteY2" fmla="*/ 84078 h 2188086"/>
                <a:gd name="connsiteX3" fmla="*/ 665825 w 2308194"/>
                <a:gd name="connsiteY3" fmla="*/ 243874 h 2188086"/>
                <a:gd name="connsiteX4" fmla="*/ 798990 w 2308194"/>
                <a:gd name="connsiteY4" fmla="*/ 288266 h 2188086"/>
                <a:gd name="connsiteX5" fmla="*/ 905523 w 2308194"/>
                <a:gd name="connsiteY5" fmla="*/ 900824 h 2188086"/>
                <a:gd name="connsiteX6" fmla="*/ 1207364 w 2308194"/>
                <a:gd name="connsiteY6" fmla="*/ 1655427 h 2188086"/>
                <a:gd name="connsiteX7" fmla="*/ 2308194 w 2308194"/>
                <a:gd name="connsiteY7" fmla="*/ 2188086 h 2188086"/>
                <a:gd name="connsiteX0" fmla="*/ 0 w 2308194"/>
                <a:gd name="connsiteY0" fmla="*/ 1908633 h 1953021"/>
                <a:gd name="connsiteX1" fmla="*/ 177553 w 2308194"/>
                <a:gd name="connsiteY1" fmla="*/ 1491381 h 1953021"/>
                <a:gd name="connsiteX2" fmla="*/ 346230 w 2308194"/>
                <a:gd name="connsiteY2" fmla="*/ 594738 h 1953021"/>
                <a:gd name="connsiteX3" fmla="*/ 665825 w 2308194"/>
                <a:gd name="connsiteY3" fmla="*/ 8809 h 1953021"/>
                <a:gd name="connsiteX4" fmla="*/ 798990 w 2308194"/>
                <a:gd name="connsiteY4" fmla="*/ 53201 h 1953021"/>
                <a:gd name="connsiteX5" fmla="*/ 905523 w 2308194"/>
                <a:gd name="connsiteY5" fmla="*/ 665759 h 1953021"/>
                <a:gd name="connsiteX6" fmla="*/ 1207364 w 2308194"/>
                <a:gd name="connsiteY6" fmla="*/ 1420362 h 1953021"/>
                <a:gd name="connsiteX7" fmla="*/ 2308194 w 2308194"/>
                <a:gd name="connsiteY7" fmla="*/ 1953021 h 1953021"/>
                <a:gd name="connsiteX0" fmla="*/ 0 w 2308194"/>
                <a:gd name="connsiteY0" fmla="*/ 1912341 h 1956729"/>
                <a:gd name="connsiteX1" fmla="*/ 177553 w 2308194"/>
                <a:gd name="connsiteY1" fmla="*/ 1495089 h 1956729"/>
                <a:gd name="connsiteX2" fmla="*/ 346230 w 2308194"/>
                <a:gd name="connsiteY2" fmla="*/ 598446 h 1956729"/>
                <a:gd name="connsiteX3" fmla="*/ 577048 w 2308194"/>
                <a:gd name="connsiteY3" fmla="*/ 3639 h 1956729"/>
                <a:gd name="connsiteX4" fmla="*/ 798990 w 2308194"/>
                <a:gd name="connsiteY4" fmla="*/ 56909 h 1956729"/>
                <a:gd name="connsiteX5" fmla="*/ 905523 w 2308194"/>
                <a:gd name="connsiteY5" fmla="*/ 669467 h 1956729"/>
                <a:gd name="connsiteX6" fmla="*/ 1207364 w 2308194"/>
                <a:gd name="connsiteY6" fmla="*/ 1424070 h 1956729"/>
                <a:gd name="connsiteX7" fmla="*/ 2308194 w 2308194"/>
                <a:gd name="connsiteY7" fmla="*/ 1956729 h 1956729"/>
                <a:gd name="connsiteX0" fmla="*/ 0 w 2308194"/>
                <a:gd name="connsiteY0" fmla="*/ 1910838 h 1955226"/>
                <a:gd name="connsiteX1" fmla="*/ 177553 w 2308194"/>
                <a:gd name="connsiteY1" fmla="*/ 1493586 h 1955226"/>
                <a:gd name="connsiteX2" fmla="*/ 346230 w 2308194"/>
                <a:gd name="connsiteY2" fmla="*/ 596943 h 1955226"/>
                <a:gd name="connsiteX3" fmla="*/ 577048 w 2308194"/>
                <a:gd name="connsiteY3" fmla="*/ 2136 h 1955226"/>
                <a:gd name="connsiteX4" fmla="*/ 798990 w 2308194"/>
                <a:gd name="connsiteY4" fmla="*/ 161938 h 1955226"/>
                <a:gd name="connsiteX5" fmla="*/ 905523 w 2308194"/>
                <a:gd name="connsiteY5" fmla="*/ 667964 h 1955226"/>
                <a:gd name="connsiteX6" fmla="*/ 1207364 w 2308194"/>
                <a:gd name="connsiteY6" fmla="*/ 1422567 h 1955226"/>
                <a:gd name="connsiteX7" fmla="*/ 2308194 w 2308194"/>
                <a:gd name="connsiteY7" fmla="*/ 1955226 h 1955226"/>
                <a:gd name="connsiteX0" fmla="*/ 0 w 2308194"/>
                <a:gd name="connsiteY0" fmla="*/ 1910838 h 1955226"/>
                <a:gd name="connsiteX1" fmla="*/ 177553 w 2308194"/>
                <a:gd name="connsiteY1" fmla="*/ 1493586 h 1955226"/>
                <a:gd name="connsiteX2" fmla="*/ 346230 w 2308194"/>
                <a:gd name="connsiteY2" fmla="*/ 596943 h 1955226"/>
                <a:gd name="connsiteX3" fmla="*/ 577048 w 2308194"/>
                <a:gd name="connsiteY3" fmla="*/ 2136 h 1955226"/>
                <a:gd name="connsiteX4" fmla="*/ 798990 w 2308194"/>
                <a:gd name="connsiteY4" fmla="*/ 161938 h 1955226"/>
                <a:gd name="connsiteX5" fmla="*/ 870012 w 2308194"/>
                <a:gd name="connsiteY5" fmla="*/ 667964 h 1955226"/>
                <a:gd name="connsiteX6" fmla="*/ 1207364 w 2308194"/>
                <a:gd name="connsiteY6" fmla="*/ 1422567 h 1955226"/>
                <a:gd name="connsiteX7" fmla="*/ 2308194 w 2308194"/>
                <a:gd name="connsiteY7" fmla="*/ 1955226 h 1955226"/>
                <a:gd name="connsiteX0" fmla="*/ 0 w 2299316"/>
                <a:gd name="connsiteY0" fmla="*/ 1981860 h 1981860"/>
                <a:gd name="connsiteX1" fmla="*/ 168675 w 2299316"/>
                <a:gd name="connsiteY1" fmla="*/ 1493586 h 1981860"/>
                <a:gd name="connsiteX2" fmla="*/ 337352 w 2299316"/>
                <a:gd name="connsiteY2" fmla="*/ 596943 h 1981860"/>
                <a:gd name="connsiteX3" fmla="*/ 568170 w 2299316"/>
                <a:gd name="connsiteY3" fmla="*/ 2136 h 1981860"/>
                <a:gd name="connsiteX4" fmla="*/ 790112 w 2299316"/>
                <a:gd name="connsiteY4" fmla="*/ 161938 h 1981860"/>
                <a:gd name="connsiteX5" fmla="*/ 861134 w 2299316"/>
                <a:gd name="connsiteY5" fmla="*/ 667964 h 1981860"/>
                <a:gd name="connsiteX6" fmla="*/ 1198486 w 2299316"/>
                <a:gd name="connsiteY6" fmla="*/ 1422567 h 1981860"/>
                <a:gd name="connsiteX7" fmla="*/ 2299316 w 2299316"/>
                <a:gd name="connsiteY7" fmla="*/ 1955226 h 1981860"/>
                <a:gd name="connsiteX0" fmla="*/ 0 w 2299316"/>
                <a:gd name="connsiteY0" fmla="*/ 1981860 h 1981860"/>
                <a:gd name="connsiteX1" fmla="*/ 168675 w 2299316"/>
                <a:gd name="connsiteY1" fmla="*/ 1493586 h 1981860"/>
                <a:gd name="connsiteX2" fmla="*/ 337352 w 2299316"/>
                <a:gd name="connsiteY2" fmla="*/ 596943 h 1981860"/>
                <a:gd name="connsiteX3" fmla="*/ 568170 w 2299316"/>
                <a:gd name="connsiteY3" fmla="*/ 2136 h 1981860"/>
                <a:gd name="connsiteX4" fmla="*/ 790112 w 2299316"/>
                <a:gd name="connsiteY4" fmla="*/ 161938 h 1981860"/>
                <a:gd name="connsiteX5" fmla="*/ 861134 w 2299316"/>
                <a:gd name="connsiteY5" fmla="*/ 667964 h 1981860"/>
                <a:gd name="connsiteX6" fmla="*/ 1198486 w 2299316"/>
                <a:gd name="connsiteY6" fmla="*/ 1422567 h 1981860"/>
                <a:gd name="connsiteX7" fmla="*/ 2299316 w 2299316"/>
                <a:gd name="connsiteY7" fmla="*/ 1955226 h 1981860"/>
                <a:gd name="connsiteX0" fmla="*/ 0 w 2299316"/>
                <a:gd name="connsiteY0" fmla="*/ 1981860 h 1981860"/>
                <a:gd name="connsiteX1" fmla="*/ 186430 w 2299316"/>
                <a:gd name="connsiteY1" fmla="*/ 1751037 h 1981860"/>
                <a:gd name="connsiteX2" fmla="*/ 168675 w 2299316"/>
                <a:gd name="connsiteY2" fmla="*/ 1493586 h 1981860"/>
                <a:gd name="connsiteX3" fmla="*/ 337352 w 2299316"/>
                <a:gd name="connsiteY3" fmla="*/ 596943 h 1981860"/>
                <a:gd name="connsiteX4" fmla="*/ 568170 w 2299316"/>
                <a:gd name="connsiteY4" fmla="*/ 2136 h 1981860"/>
                <a:gd name="connsiteX5" fmla="*/ 790112 w 2299316"/>
                <a:gd name="connsiteY5" fmla="*/ 161938 h 1981860"/>
                <a:gd name="connsiteX6" fmla="*/ 861134 w 2299316"/>
                <a:gd name="connsiteY6" fmla="*/ 667964 h 1981860"/>
                <a:gd name="connsiteX7" fmla="*/ 1198486 w 2299316"/>
                <a:gd name="connsiteY7" fmla="*/ 1422567 h 1981860"/>
                <a:gd name="connsiteX8" fmla="*/ 2299316 w 2299316"/>
                <a:gd name="connsiteY8" fmla="*/ 1955226 h 1981860"/>
                <a:gd name="connsiteX0" fmla="*/ 0 w 2299316"/>
                <a:gd name="connsiteY0" fmla="*/ 1981565 h 1981565"/>
                <a:gd name="connsiteX1" fmla="*/ 186430 w 2299316"/>
                <a:gd name="connsiteY1" fmla="*/ 1750742 h 1981565"/>
                <a:gd name="connsiteX2" fmla="*/ 239696 w 2299316"/>
                <a:gd name="connsiteY2" fmla="*/ 1093796 h 1981565"/>
                <a:gd name="connsiteX3" fmla="*/ 337352 w 2299316"/>
                <a:gd name="connsiteY3" fmla="*/ 596648 h 1981565"/>
                <a:gd name="connsiteX4" fmla="*/ 568170 w 2299316"/>
                <a:gd name="connsiteY4" fmla="*/ 1841 h 1981565"/>
                <a:gd name="connsiteX5" fmla="*/ 790112 w 2299316"/>
                <a:gd name="connsiteY5" fmla="*/ 161643 h 1981565"/>
                <a:gd name="connsiteX6" fmla="*/ 861134 w 2299316"/>
                <a:gd name="connsiteY6" fmla="*/ 667669 h 1981565"/>
                <a:gd name="connsiteX7" fmla="*/ 1198486 w 2299316"/>
                <a:gd name="connsiteY7" fmla="*/ 1422272 h 1981565"/>
                <a:gd name="connsiteX8" fmla="*/ 2299316 w 2299316"/>
                <a:gd name="connsiteY8" fmla="*/ 1954931 h 1981565"/>
                <a:gd name="connsiteX0" fmla="*/ 0 w 2299316"/>
                <a:gd name="connsiteY0" fmla="*/ 1981438 h 1981438"/>
                <a:gd name="connsiteX1" fmla="*/ 186430 w 2299316"/>
                <a:gd name="connsiteY1" fmla="*/ 1750615 h 1981438"/>
                <a:gd name="connsiteX2" fmla="*/ 337351 w 2299316"/>
                <a:gd name="connsiteY2" fmla="*/ 880605 h 1981438"/>
                <a:gd name="connsiteX3" fmla="*/ 337352 w 2299316"/>
                <a:gd name="connsiteY3" fmla="*/ 596521 h 1981438"/>
                <a:gd name="connsiteX4" fmla="*/ 568170 w 2299316"/>
                <a:gd name="connsiteY4" fmla="*/ 1714 h 1981438"/>
                <a:gd name="connsiteX5" fmla="*/ 790112 w 2299316"/>
                <a:gd name="connsiteY5" fmla="*/ 161516 h 1981438"/>
                <a:gd name="connsiteX6" fmla="*/ 861134 w 2299316"/>
                <a:gd name="connsiteY6" fmla="*/ 667542 h 1981438"/>
                <a:gd name="connsiteX7" fmla="*/ 1198486 w 2299316"/>
                <a:gd name="connsiteY7" fmla="*/ 1422145 h 1981438"/>
                <a:gd name="connsiteX8" fmla="*/ 2299316 w 2299316"/>
                <a:gd name="connsiteY8" fmla="*/ 1954804 h 1981438"/>
                <a:gd name="connsiteX0" fmla="*/ 0 w 2299316"/>
                <a:gd name="connsiteY0" fmla="*/ 1983439 h 1983439"/>
                <a:gd name="connsiteX1" fmla="*/ 186430 w 2299316"/>
                <a:gd name="connsiteY1" fmla="*/ 1752616 h 1983439"/>
                <a:gd name="connsiteX2" fmla="*/ 337351 w 2299316"/>
                <a:gd name="connsiteY2" fmla="*/ 882606 h 1983439"/>
                <a:gd name="connsiteX3" fmla="*/ 399495 w 2299316"/>
                <a:gd name="connsiteY3" fmla="*/ 323315 h 1983439"/>
                <a:gd name="connsiteX4" fmla="*/ 568170 w 2299316"/>
                <a:gd name="connsiteY4" fmla="*/ 3715 h 1983439"/>
                <a:gd name="connsiteX5" fmla="*/ 790112 w 2299316"/>
                <a:gd name="connsiteY5" fmla="*/ 163517 h 1983439"/>
                <a:gd name="connsiteX6" fmla="*/ 861134 w 2299316"/>
                <a:gd name="connsiteY6" fmla="*/ 669543 h 1983439"/>
                <a:gd name="connsiteX7" fmla="*/ 1198486 w 2299316"/>
                <a:gd name="connsiteY7" fmla="*/ 1424146 h 1983439"/>
                <a:gd name="connsiteX8" fmla="*/ 2299316 w 2299316"/>
                <a:gd name="connsiteY8" fmla="*/ 1956805 h 1983439"/>
                <a:gd name="connsiteX0" fmla="*/ 0 w 2299316"/>
                <a:gd name="connsiteY0" fmla="*/ 2020949 h 2020949"/>
                <a:gd name="connsiteX1" fmla="*/ 186430 w 2299316"/>
                <a:gd name="connsiteY1" fmla="*/ 1790126 h 2020949"/>
                <a:gd name="connsiteX2" fmla="*/ 337351 w 2299316"/>
                <a:gd name="connsiteY2" fmla="*/ 920116 h 2020949"/>
                <a:gd name="connsiteX3" fmla="*/ 568170 w 2299316"/>
                <a:gd name="connsiteY3" fmla="*/ 41225 h 2020949"/>
                <a:gd name="connsiteX4" fmla="*/ 790112 w 2299316"/>
                <a:gd name="connsiteY4" fmla="*/ 201027 h 2020949"/>
                <a:gd name="connsiteX5" fmla="*/ 861134 w 2299316"/>
                <a:gd name="connsiteY5" fmla="*/ 707053 h 2020949"/>
                <a:gd name="connsiteX6" fmla="*/ 1198486 w 2299316"/>
                <a:gd name="connsiteY6" fmla="*/ 1461656 h 2020949"/>
                <a:gd name="connsiteX7" fmla="*/ 2299316 w 2299316"/>
                <a:gd name="connsiteY7" fmla="*/ 1994315 h 2020949"/>
                <a:gd name="connsiteX0" fmla="*/ 0 w 2299316"/>
                <a:gd name="connsiteY0" fmla="*/ 2020949 h 2020949"/>
                <a:gd name="connsiteX1" fmla="*/ 186430 w 2299316"/>
                <a:gd name="connsiteY1" fmla="*/ 1790126 h 2020949"/>
                <a:gd name="connsiteX2" fmla="*/ 337351 w 2299316"/>
                <a:gd name="connsiteY2" fmla="*/ 920116 h 2020949"/>
                <a:gd name="connsiteX3" fmla="*/ 568170 w 2299316"/>
                <a:gd name="connsiteY3" fmla="*/ 41225 h 2020949"/>
                <a:gd name="connsiteX4" fmla="*/ 790112 w 2299316"/>
                <a:gd name="connsiteY4" fmla="*/ 201027 h 2020949"/>
                <a:gd name="connsiteX5" fmla="*/ 861134 w 2299316"/>
                <a:gd name="connsiteY5" fmla="*/ 707053 h 2020949"/>
                <a:gd name="connsiteX6" fmla="*/ 1198486 w 2299316"/>
                <a:gd name="connsiteY6" fmla="*/ 1461656 h 2020949"/>
                <a:gd name="connsiteX7" fmla="*/ 2299316 w 2299316"/>
                <a:gd name="connsiteY7" fmla="*/ 1994315 h 2020949"/>
                <a:gd name="connsiteX0" fmla="*/ 0 w 2299316"/>
                <a:gd name="connsiteY0" fmla="*/ 1979980 h 1979980"/>
                <a:gd name="connsiteX1" fmla="*/ 186430 w 2299316"/>
                <a:gd name="connsiteY1" fmla="*/ 1749157 h 1979980"/>
                <a:gd name="connsiteX2" fmla="*/ 337351 w 2299316"/>
                <a:gd name="connsiteY2" fmla="*/ 879147 h 1979980"/>
                <a:gd name="connsiteX3" fmla="*/ 568170 w 2299316"/>
                <a:gd name="connsiteY3" fmla="*/ 256 h 1979980"/>
                <a:gd name="connsiteX4" fmla="*/ 790112 w 2299316"/>
                <a:gd name="connsiteY4" fmla="*/ 160058 h 1979980"/>
                <a:gd name="connsiteX5" fmla="*/ 861134 w 2299316"/>
                <a:gd name="connsiteY5" fmla="*/ 666084 h 1979980"/>
                <a:gd name="connsiteX6" fmla="*/ 1198486 w 2299316"/>
                <a:gd name="connsiteY6" fmla="*/ 1420687 h 1979980"/>
                <a:gd name="connsiteX7" fmla="*/ 2299316 w 2299316"/>
                <a:gd name="connsiteY7" fmla="*/ 1953346 h 1979980"/>
                <a:gd name="connsiteX0" fmla="*/ 0 w 2299316"/>
                <a:gd name="connsiteY0" fmla="*/ 1980314 h 1980314"/>
                <a:gd name="connsiteX1" fmla="*/ 186430 w 2299316"/>
                <a:gd name="connsiteY1" fmla="*/ 1749491 h 1980314"/>
                <a:gd name="connsiteX2" fmla="*/ 337351 w 2299316"/>
                <a:gd name="connsiteY2" fmla="*/ 879481 h 1980314"/>
                <a:gd name="connsiteX3" fmla="*/ 568170 w 2299316"/>
                <a:gd name="connsiteY3" fmla="*/ 590 h 1980314"/>
                <a:gd name="connsiteX4" fmla="*/ 790112 w 2299316"/>
                <a:gd name="connsiteY4" fmla="*/ 160392 h 1980314"/>
                <a:gd name="connsiteX5" fmla="*/ 861134 w 2299316"/>
                <a:gd name="connsiteY5" fmla="*/ 666418 h 1980314"/>
                <a:gd name="connsiteX6" fmla="*/ 1198486 w 2299316"/>
                <a:gd name="connsiteY6" fmla="*/ 1421021 h 1980314"/>
                <a:gd name="connsiteX7" fmla="*/ 2299316 w 2299316"/>
                <a:gd name="connsiteY7" fmla="*/ 1953680 h 1980314"/>
                <a:gd name="connsiteX0" fmla="*/ 0 w 2299316"/>
                <a:gd name="connsiteY0" fmla="*/ 1979980 h 1979980"/>
                <a:gd name="connsiteX1" fmla="*/ 186430 w 2299316"/>
                <a:gd name="connsiteY1" fmla="*/ 1749157 h 1979980"/>
                <a:gd name="connsiteX2" fmla="*/ 337351 w 2299316"/>
                <a:gd name="connsiteY2" fmla="*/ 879147 h 1979980"/>
                <a:gd name="connsiteX3" fmla="*/ 568170 w 2299316"/>
                <a:gd name="connsiteY3" fmla="*/ 256 h 1979980"/>
                <a:gd name="connsiteX4" fmla="*/ 790112 w 2299316"/>
                <a:gd name="connsiteY4" fmla="*/ 160058 h 1979980"/>
                <a:gd name="connsiteX5" fmla="*/ 861134 w 2299316"/>
                <a:gd name="connsiteY5" fmla="*/ 666084 h 1979980"/>
                <a:gd name="connsiteX6" fmla="*/ 1198486 w 2299316"/>
                <a:gd name="connsiteY6" fmla="*/ 1420687 h 1979980"/>
                <a:gd name="connsiteX7" fmla="*/ 2299316 w 2299316"/>
                <a:gd name="connsiteY7" fmla="*/ 1953346 h 1979980"/>
                <a:gd name="connsiteX0" fmla="*/ 0 w 2299316"/>
                <a:gd name="connsiteY0" fmla="*/ 1999332 h 1999332"/>
                <a:gd name="connsiteX1" fmla="*/ 186430 w 2299316"/>
                <a:gd name="connsiteY1" fmla="*/ 1768509 h 1999332"/>
                <a:gd name="connsiteX2" fmla="*/ 337351 w 2299316"/>
                <a:gd name="connsiteY2" fmla="*/ 898499 h 1999332"/>
                <a:gd name="connsiteX3" fmla="*/ 568170 w 2299316"/>
                <a:gd name="connsiteY3" fmla="*/ 19608 h 1999332"/>
                <a:gd name="connsiteX4" fmla="*/ 790112 w 2299316"/>
                <a:gd name="connsiteY4" fmla="*/ 179410 h 1999332"/>
                <a:gd name="connsiteX5" fmla="*/ 861134 w 2299316"/>
                <a:gd name="connsiteY5" fmla="*/ 685436 h 1999332"/>
                <a:gd name="connsiteX6" fmla="*/ 1198486 w 2299316"/>
                <a:gd name="connsiteY6" fmla="*/ 1440039 h 1999332"/>
                <a:gd name="connsiteX7" fmla="*/ 2299316 w 2299316"/>
                <a:gd name="connsiteY7" fmla="*/ 1972698 h 1999332"/>
                <a:gd name="connsiteX0" fmla="*/ 0 w 2299316"/>
                <a:gd name="connsiteY0" fmla="*/ 1985162 h 1985162"/>
                <a:gd name="connsiteX1" fmla="*/ 186430 w 2299316"/>
                <a:gd name="connsiteY1" fmla="*/ 1754339 h 1985162"/>
                <a:gd name="connsiteX2" fmla="*/ 337351 w 2299316"/>
                <a:gd name="connsiteY2" fmla="*/ 884329 h 1985162"/>
                <a:gd name="connsiteX3" fmla="*/ 568170 w 2299316"/>
                <a:gd name="connsiteY3" fmla="*/ 5438 h 1985162"/>
                <a:gd name="connsiteX4" fmla="*/ 932155 w 2299316"/>
                <a:gd name="connsiteY4" fmla="*/ 520347 h 1985162"/>
                <a:gd name="connsiteX5" fmla="*/ 861134 w 2299316"/>
                <a:gd name="connsiteY5" fmla="*/ 671266 h 1985162"/>
                <a:gd name="connsiteX6" fmla="*/ 1198486 w 2299316"/>
                <a:gd name="connsiteY6" fmla="*/ 1425869 h 1985162"/>
                <a:gd name="connsiteX7" fmla="*/ 2299316 w 2299316"/>
                <a:gd name="connsiteY7" fmla="*/ 1958528 h 1985162"/>
                <a:gd name="connsiteX0" fmla="*/ 0 w 2299316"/>
                <a:gd name="connsiteY0" fmla="*/ 1981649 h 1981649"/>
                <a:gd name="connsiteX1" fmla="*/ 186430 w 2299316"/>
                <a:gd name="connsiteY1" fmla="*/ 1750826 h 1981649"/>
                <a:gd name="connsiteX2" fmla="*/ 337351 w 2299316"/>
                <a:gd name="connsiteY2" fmla="*/ 880816 h 1981649"/>
                <a:gd name="connsiteX3" fmla="*/ 568170 w 2299316"/>
                <a:gd name="connsiteY3" fmla="*/ 1925 h 1981649"/>
                <a:gd name="connsiteX4" fmla="*/ 861134 w 2299316"/>
                <a:gd name="connsiteY4" fmla="*/ 667753 h 1981649"/>
                <a:gd name="connsiteX5" fmla="*/ 1198486 w 2299316"/>
                <a:gd name="connsiteY5" fmla="*/ 1422356 h 1981649"/>
                <a:gd name="connsiteX6" fmla="*/ 2299316 w 2299316"/>
                <a:gd name="connsiteY6" fmla="*/ 1955015 h 1981649"/>
                <a:gd name="connsiteX0" fmla="*/ 0 w 2299316"/>
                <a:gd name="connsiteY0" fmla="*/ 1963965 h 1963965"/>
                <a:gd name="connsiteX1" fmla="*/ 186430 w 2299316"/>
                <a:gd name="connsiteY1" fmla="*/ 1733142 h 1963965"/>
                <a:gd name="connsiteX2" fmla="*/ 337351 w 2299316"/>
                <a:gd name="connsiteY2" fmla="*/ 863132 h 1963965"/>
                <a:gd name="connsiteX3" fmla="*/ 559292 w 2299316"/>
                <a:gd name="connsiteY3" fmla="*/ 1997 h 1963965"/>
                <a:gd name="connsiteX4" fmla="*/ 861134 w 2299316"/>
                <a:gd name="connsiteY4" fmla="*/ 650069 h 1963965"/>
                <a:gd name="connsiteX5" fmla="*/ 1198486 w 2299316"/>
                <a:gd name="connsiteY5" fmla="*/ 1404672 h 1963965"/>
                <a:gd name="connsiteX6" fmla="*/ 2299316 w 2299316"/>
                <a:gd name="connsiteY6" fmla="*/ 1937331 h 1963965"/>
                <a:gd name="connsiteX0" fmla="*/ 0 w 2299316"/>
                <a:gd name="connsiteY0" fmla="*/ 1962107 h 1962107"/>
                <a:gd name="connsiteX1" fmla="*/ 186430 w 2299316"/>
                <a:gd name="connsiteY1" fmla="*/ 1731284 h 1962107"/>
                <a:gd name="connsiteX2" fmla="*/ 337351 w 2299316"/>
                <a:gd name="connsiteY2" fmla="*/ 861274 h 1962107"/>
                <a:gd name="connsiteX3" fmla="*/ 559292 w 2299316"/>
                <a:gd name="connsiteY3" fmla="*/ 139 h 1962107"/>
                <a:gd name="connsiteX4" fmla="*/ 861134 w 2299316"/>
                <a:gd name="connsiteY4" fmla="*/ 648211 h 1962107"/>
                <a:gd name="connsiteX5" fmla="*/ 1198486 w 2299316"/>
                <a:gd name="connsiteY5" fmla="*/ 1402814 h 1962107"/>
                <a:gd name="connsiteX6" fmla="*/ 2299316 w 2299316"/>
                <a:gd name="connsiteY6" fmla="*/ 1935473 h 1962107"/>
                <a:gd name="connsiteX0" fmla="*/ 0 w 2299316"/>
                <a:gd name="connsiteY0" fmla="*/ 1962107 h 1962107"/>
                <a:gd name="connsiteX1" fmla="*/ 186430 w 2299316"/>
                <a:gd name="connsiteY1" fmla="*/ 1731284 h 1962107"/>
                <a:gd name="connsiteX2" fmla="*/ 337351 w 2299316"/>
                <a:gd name="connsiteY2" fmla="*/ 861274 h 1962107"/>
                <a:gd name="connsiteX3" fmla="*/ 559292 w 2299316"/>
                <a:gd name="connsiteY3" fmla="*/ 139 h 1962107"/>
                <a:gd name="connsiteX4" fmla="*/ 861134 w 2299316"/>
                <a:gd name="connsiteY4" fmla="*/ 648211 h 1962107"/>
                <a:gd name="connsiteX5" fmla="*/ 1198486 w 2299316"/>
                <a:gd name="connsiteY5" fmla="*/ 1651389 h 1962107"/>
                <a:gd name="connsiteX6" fmla="*/ 2299316 w 2299316"/>
                <a:gd name="connsiteY6" fmla="*/ 1935473 h 1962107"/>
                <a:gd name="connsiteX0" fmla="*/ 0 w 2352582"/>
                <a:gd name="connsiteY0" fmla="*/ 1962107 h 1962107"/>
                <a:gd name="connsiteX1" fmla="*/ 186430 w 2352582"/>
                <a:gd name="connsiteY1" fmla="*/ 1731284 h 1962107"/>
                <a:gd name="connsiteX2" fmla="*/ 337351 w 2352582"/>
                <a:gd name="connsiteY2" fmla="*/ 861274 h 1962107"/>
                <a:gd name="connsiteX3" fmla="*/ 559292 w 2352582"/>
                <a:gd name="connsiteY3" fmla="*/ 139 h 1962107"/>
                <a:gd name="connsiteX4" fmla="*/ 861134 w 2352582"/>
                <a:gd name="connsiteY4" fmla="*/ 648211 h 1962107"/>
                <a:gd name="connsiteX5" fmla="*/ 1198486 w 2352582"/>
                <a:gd name="connsiteY5" fmla="*/ 1651389 h 1962107"/>
                <a:gd name="connsiteX6" fmla="*/ 2352582 w 2352582"/>
                <a:gd name="connsiteY6" fmla="*/ 1828941 h 1962107"/>
                <a:gd name="connsiteX0" fmla="*/ 0 w 2352582"/>
                <a:gd name="connsiteY0" fmla="*/ 1962107 h 1962107"/>
                <a:gd name="connsiteX1" fmla="*/ 186430 w 2352582"/>
                <a:gd name="connsiteY1" fmla="*/ 1731284 h 1962107"/>
                <a:gd name="connsiteX2" fmla="*/ 337351 w 2352582"/>
                <a:gd name="connsiteY2" fmla="*/ 861274 h 1962107"/>
                <a:gd name="connsiteX3" fmla="*/ 559292 w 2352582"/>
                <a:gd name="connsiteY3" fmla="*/ 139 h 1962107"/>
                <a:gd name="connsiteX4" fmla="*/ 861134 w 2352582"/>
                <a:gd name="connsiteY4" fmla="*/ 648211 h 1962107"/>
                <a:gd name="connsiteX5" fmla="*/ 1198486 w 2352582"/>
                <a:gd name="connsiteY5" fmla="*/ 1651389 h 1962107"/>
                <a:gd name="connsiteX6" fmla="*/ 2352582 w 2352582"/>
                <a:gd name="connsiteY6" fmla="*/ 1828941 h 1962107"/>
                <a:gd name="connsiteX0" fmla="*/ 0 w 2352582"/>
                <a:gd name="connsiteY0" fmla="*/ 1962107 h 1962107"/>
                <a:gd name="connsiteX1" fmla="*/ 186430 w 2352582"/>
                <a:gd name="connsiteY1" fmla="*/ 1731284 h 1962107"/>
                <a:gd name="connsiteX2" fmla="*/ 337351 w 2352582"/>
                <a:gd name="connsiteY2" fmla="*/ 861274 h 1962107"/>
                <a:gd name="connsiteX3" fmla="*/ 559292 w 2352582"/>
                <a:gd name="connsiteY3" fmla="*/ 139 h 1962107"/>
                <a:gd name="connsiteX4" fmla="*/ 861134 w 2352582"/>
                <a:gd name="connsiteY4" fmla="*/ 648211 h 1962107"/>
                <a:gd name="connsiteX5" fmla="*/ 1242874 w 2352582"/>
                <a:gd name="connsiteY5" fmla="*/ 1509347 h 1962107"/>
                <a:gd name="connsiteX6" fmla="*/ 2352582 w 2352582"/>
                <a:gd name="connsiteY6" fmla="*/ 1828941 h 1962107"/>
                <a:gd name="connsiteX0" fmla="*/ 0 w 2139518"/>
                <a:gd name="connsiteY0" fmla="*/ 1962107 h 1962107"/>
                <a:gd name="connsiteX1" fmla="*/ 186430 w 2139518"/>
                <a:gd name="connsiteY1" fmla="*/ 1731284 h 1962107"/>
                <a:gd name="connsiteX2" fmla="*/ 337351 w 2139518"/>
                <a:gd name="connsiteY2" fmla="*/ 861274 h 1962107"/>
                <a:gd name="connsiteX3" fmla="*/ 559292 w 2139518"/>
                <a:gd name="connsiteY3" fmla="*/ 139 h 1962107"/>
                <a:gd name="connsiteX4" fmla="*/ 861134 w 2139518"/>
                <a:gd name="connsiteY4" fmla="*/ 648211 h 1962107"/>
                <a:gd name="connsiteX5" fmla="*/ 1242874 w 2139518"/>
                <a:gd name="connsiteY5" fmla="*/ 1509347 h 1962107"/>
                <a:gd name="connsiteX6" fmla="*/ 2139518 w 2139518"/>
                <a:gd name="connsiteY6" fmla="*/ 1891085 h 19621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139518" h="1962107">
                  <a:moveTo>
                    <a:pt x="0" y="1962107"/>
                  </a:moveTo>
                  <a:cubicBezTo>
                    <a:pt x="26633" y="1892565"/>
                    <a:pt x="158318" y="1812663"/>
                    <a:pt x="186430" y="1731284"/>
                  </a:cubicBezTo>
                  <a:cubicBezTo>
                    <a:pt x="214543" y="1649905"/>
                    <a:pt x="307759" y="1022551"/>
                    <a:pt x="337351" y="861274"/>
                  </a:cubicBezTo>
                  <a:cubicBezTo>
                    <a:pt x="400974" y="569791"/>
                    <a:pt x="338830" y="9016"/>
                    <a:pt x="559292" y="139"/>
                  </a:cubicBezTo>
                  <a:cubicBezTo>
                    <a:pt x="779754" y="-8738"/>
                    <a:pt x="756081" y="411473"/>
                    <a:pt x="861134" y="648211"/>
                  </a:cubicBezTo>
                  <a:cubicBezTo>
                    <a:pt x="945472" y="827244"/>
                    <a:pt x="1057923" y="1274089"/>
                    <a:pt x="1242874" y="1509347"/>
                  </a:cubicBezTo>
                  <a:cubicBezTo>
                    <a:pt x="1470734" y="1851137"/>
                    <a:pt x="1694155" y="1906622"/>
                    <a:pt x="2139518" y="1891085"/>
                  </a:cubicBezTo>
                </a:path>
              </a:pathLst>
            </a:cu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schemeClr val="tx1"/>
                </a:solidFill>
              </a:endParaRPr>
            </a:p>
          </p:txBody>
        </p:sp>
        <p:sp>
          <p:nvSpPr>
            <p:cNvPr id="37" name="Forme libre : forme 36">
              <a:extLst>
                <a:ext uri="{FF2B5EF4-FFF2-40B4-BE49-F238E27FC236}">
                  <a16:creationId xmlns:a16="http://schemas.microsoft.com/office/drawing/2014/main" id="{7AFCCC0C-D8EA-4B47-96F3-CD6F3B1B8EEE}"/>
                </a:ext>
              </a:extLst>
            </p:cNvPr>
            <p:cNvSpPr/>
            <p:nvPr/>
          </p:nvSpPr>
          <p:spPr>
            <a:xfrm>
              <a:off x="8185214" y="3068744"/>
              <a:ext cx="2139518" cy="1962107"/>
            </a:xfrm>
            <a:custGeom>
              <a:avLst/>
              <a:gdLst>
                <a:gd name="connsiteX0" fmla="*/ 24024 w 2216808"/>
                <a:gd name="connsiteY0" fmla="*/ 2222402 h 2231279"/>
                <a:gd name="connsiteX1" fmla="*/ 103923 w 2216808"/>
                <a:gd name="connsiteY1" fmla="*/ 207170 h 2231279"/>
                <a:gd name="connsiteX2" fmla="*/ 849647 w 2216808"/>
                <a:gd name="connsiteY2" fmla="*/ 180537 h 2231279"/>
                <a:gd name="connsiteX3" fmla="*/ 1311286 w 2216808"/>
                <a:gd name="connsiteY3" fmla="*/ 1228103 h 2231279"/>
                <a:gd name="connsiteX4" fmla="*/ 2216808 w 2216808"/>
                <a:gd name="connsiteY4" fmla="*/ 2231279 h 2231279"/>
                <a:gd name="connsiteX0" fmla="*/ 6514 w 2314708"/>
                <a:gd name="connsiteY0" fmla="*/ 2184463 h 2228851"/>
                <a:gd name="connsiteX1" fmla="*/ 201823 w 2314708"/>
                <a:gd name="connsiteY1" fmla="*/ 204742 h 2228851"/>
                <a:gd name="connsiteX2" fmla="*/ 947547 w 2314708"/>
                <a:gd name="connsiteY2" fmla="*/ 178109 h 2228851"/>
                <a:gd name="connsiteX3" fmla="*/ 1409186 w 2314708"/>
                <a:gd name="connsiteY3" fmla="*/ 1225675 h 2228851"/>
                <a:gd name="connsiteX4" fmla="*/ 2314708 w 2314708"/>
                <a:gd name="connsiteY4" fmla="*/ 2228851 h 2228851"/>
                <a:gd name="connsiteX0" fmla="*/ 2501 w 2310695"/>
                <a:gd name="connsiteY0" fmla="*/ 2238283 h 2282671"/>
                <a:gd name="connsiteX1" fmla="*/ 357608 w 2310695"/>
                <a:gd name="connsiteY1" fmla="*/ 178663 h 2282671"/>
                <a:gd name="connsiteX2" fmla="*/ 943534 w 2310695"/>
                <a:gd name="connsiteY2" fmla="*/ 231929 h 2282671"/>
                <a:gd name="connsiteX3" fmla="*/ 1405173 w 2310695"/>
                <a:gd name="connsiteY3" fmla="*/ 1279495 h 2282671"/>
                <a:gd name="connsiteX4" fmla="*/ 2310695 w 2310695"/>
                <a:gd name="connsiteY4" fmla="*/ 2282671 h 2282671"/>
                <a:gd name="connsiteX0" fmla="*/ 2279 w 2310473"/>
                <a:gd name="connsiteY0" fmla="*/ 2211600 h 2255988"/>
                <a:gd name="connsiteX1" fmla="*/ 357386 w 2310473"/>
                <a:gd name="connsiteY1" fmla="*/ 151980 h 2255988"/>
                <a:gd name="connsiteX2" fmla="*/ 792392 w 2310473"/>
                <a:gd name="connsiteY2" fmla="*/ 276268 h 2255988"/>
                <a:gd name="connsiteX3" fmla="*/ 1404951 w 2310473"/>
                <a:gd name="connsiteY3" fmla="*/ 1252812 h 2255988"/>
                <a:gd name="connsiteX4" fmla="*/ 2310473 w 2310473"/>
                <a:gd name="connsiteY4" fmla="*/ 2255988 h 2255988"/>
                <a:gd name="connsiteX0" fmla="*/ 2431 w 2310625"/>
                <a:gd name="connsiteY0" fmla="*/ 2249526 h 2293914"/>
                <a:gd name="connsiteX1" fmla="*/ 357538 w 2310625"/>
                <a:gd name="connsiteY1" fmla="*/ 189906 h 2293914"/>
                <a:gd name="connsiteX2" fmla="*/ 899076 w 2310625"/>
                <a:gd name="connsiteY2" fmla="*/ 216540 h 2293914"/>
                <a:gd name="connsiteX3" fmla="*/ 1405103 w 2310625"/>
                <a:gd name="connsiteY3" fmla="*/ 1290738 h 2293914"/>
                <a:gd name="connsiteX4" fmla="*/ 2310625 w 2310625"/>
                <a:gd name="connsiteY4" fmla="*/ 2293914 h 2293914"/>
                <a:gd name="connsiteX0" fmla="*/ 2431 w 2310625"/>
                <a:gd name="connsiteY0" fmla="*/ 2230527 h 2274915"/>
                <a:gd name="connsiteX1" fmla="*/ 357538 w 2310625"/>
                <a:gd name="connsiteY1" fmla="*/ 170907 h 2274915"/>
                <a:gd name="connsiteX2" fmla="*/ 899076 w 2310625"/>
                <a:gd name="connsiteY2" fmla="*/ 197541 h 2274915"/>
                <a:gd name="connsiteX3" fmla="*/ 1200917 w 2310625"/>
                <a:gd name="connsiteY3" fmla="*/ 863365 h 2274915"/>
                <a:gd name="connsiteX4" fmla="*/ 1405103 w 2310625"/>
                <a:gd name="connsiteY4" fmla="*/ 1271739 h 2274915"/>
                <a:gd name="connsiteX5" fmla="*/ 2310625 w 2310625"/>
                <a:gd name="connsiteY5" fmla="*/ 2274915 h 2274915"/>
                <a:gd name="connsiteX0" fmla="*/ 2431 w 2310625"/>
                <a:gd name="connsiteY0" fmla="*/ 2234060 h 2278448"/>
                <a:gd name="connsiteX1" fmla="*/ 357538 w 2310625"/>
                <a:gd name="connsiteY1" fmla="*/ 174440 h 2278448"/>
                <a:gd name="connsiteX2" fmla="*/ 899076 w 2310625"/>
                <a:gd name="connsiteY2" fmla="*/ 201074 h 2278448"/>
                <a:gd name="connsiteX3" fmla="*/ 1147651 w 2310625"/>
                <a:gd name="connsiteY3" fmla="*/ 946797 h 2278448"/>
                <a:gd name="connsiteX4" fmla="*/ 1405103 w 2310625"/>
                <a:gd name="connsiteY4" fmla="*/ 1275272 h 2278448"/>
                <a:gd name="connsiteX5" fmla="*/ 2310625 w 2310625"/>
                <a:gd name="connsiteY5" fmla="*/ 2278448 h 2278448"/>
                <a:gd name="connsiteX0" fmla="*/ 2303 w 2310497"/>
                <a:gd name="connsiteY0" fmla="*/ 2230577 h 2274965"/>
                <a:gd name="connsiteX1" fmla="*/ 357410 w 2310497"/>
                <a:gd name="connsiteY1" fmla="*/ 170957 h 2274965"/>
                <a:gd name="connsiteX2" fmla="*/ 810171 w 2310497"/>
                <a:gd name="connsiteY2" fmla="*/ 206469 h 2274965"/>
                <a:gd name="connsiteX3" fmla="*/ 1147523 w 2310497"/>
                <a:gd name="connsiteY3" fmla="*/ 943314 h 2274965"/>
                <a:gd name="connsiteX4" fmla="*/ 1404975 w 2310497"/>
                <a:gd name="connsiteY4" fmla="*/ 1271789 h 2274965"/>
                <a:gd name="connsiteX5" fmla="*/ 2310497 w 2310497"/>
                <a:gd name="connsiteY5" fmla="*/ 2274965 h 2274965"/>
                <a:gd name="connsiteX0" fmla="*/ 2303 w 2310497"/>
                <a:gd name="connsiteY0" fmla="*/ 2230577 h 2274965"/>
                <a:gd name="connsiteX1" fmla="*/ 357410 w 2310497"/>
                <a:gd name="connsiteY1" fmla="*/ 170957 h 2274965"/>
                <a:gd name="connsiteX2" fmla="*/ 810171 w 2310497"/>
                <a:gd name="connsiteY2" fmla="*/ 206469 h 2274965"/>
                <a:gd name="connsiteX3" fmla="*/ 1147523 w 2310497"/>
                <a:gd name="connsiteY3" fmla="*/ 943314 h 2274965"/>
                <a:gd name="connsiteX4" fmla="*/ 1547018 w 2310497"/>
                <a:gd name="connsiteY4" fmla="*/ 1733428 h 2274965"/>
                <a:gd name="connsiteX5" fmla="*/ 2310497 w 2310497"/>
                <a:gd name="connsiteY5" fmla="*/ 2274965 h 2274965"/>
                <a:gd name="connsiteX0" fmla="*/ 2303 w 2310497"/>
                <a:gd name="connsiteY0" fmla="*/ 2230577 h 2274965"/>
                <a:gd name="connsiteX1" fmla="*/ 357410 w 2310497"/>
                <a:gd name="connsiteY1" fmla="*/ 170957 h 2274965"/>
                <a:gd name="connsiteX2" fmla="*/ 810171 w 2310497"/>
                <a:gd name="connsiteY2" fmla="*/ 206469 h 2274965"/>
                <a:gd name="connsiteX3" fmla="*/ 1147523 w 2310497"/>
                <a:gd name="connsiteY3" fmla="*/ 943314 h 2274965"/>
                <a:gd name="connsiteX4" fmla="*/ 1396098 w 2310497"/>
                <a:gd name="connsiteY4" fmla="*/ 1724550 h 2274965"/>
                <a:gd name="connsiteX5" fmla="*/ 2310497 w 2310497"/>
                <a:gd name="connsiteY5" fmla="*/ 2274965 h 2274965"/>
                <a:gd name="connsiteX0" fmla="*/ 2303 w 2310497"/>
                <a:gd name="connsiteY0" fmla="*/ 2232532 h 2276920"/>
                <a:gd name="connsiteX1" fmla="*/ 357410 w 2310497"/>
                <a:gd name="connsiteY1" fmla="*/ 172912 h 2276920"/>
                <a:gd name="connsiteX2" fmla="*/ 810171 w 2310497"/>
                <a:gd name="connsiteY2" fmla="*/ 208424 h 2276920"/>
                <a:gd name="connsiteX3" fmla="*/ 1014358 w 2310497"/>
                <a:gd name="connsiteY3" fmla="*/ 989658 h 2276920"/>
                <a:gd name="connsiteX4" fmla="*/ 1396098 w 2310497"/>
                <a:gd name="connsiteY4" fmla="*/ 1726505 h 2276920"/>
                <a:gd name="connsiteX5" fmla="*/ 2310497 w 2310497"/>
                <a:gd name="connsiteY5" fmla="*/ 2276920 h 2276920"/>
                <a:gd name="connsiteX0" fmla="*/ 0 w 2308194"/>
                <a:gd name="connsiteY0" fmla="*/ 2144445 h 2188833"/>
                <a:gd name="connsiteX1" fmla="*/ 106532 w 2308194"/>
                <a:gd name="connsiteY1" fmla="*/ 919325 h 2188833"/>
                <a:gd name="connsiteX2" fmla="*/ 355107 w 2308194"/>
                <a:gd name="connsiteY2" fmla="*/ 84825 h 2188833"/>
                <a:gd name="connsiteX3" fmla="*/ 807868 w 2308194"/>
                <a:gd name="connsiteY3" fmla="*/ 120337 h 2188833"/>
                <a:gd name="connsiteX4" fmla="*/ 1012055 w 2308194"/>
                <a:gd name="connsiteY4" fmla="*/ 901571 h 2188833"/>
                <a:gd name="connsiteX5" fmla="*/ 1393795 w 2308194"/>
                <a:gd name="connsiteY5" fmla="*/ 1638418 h 2188833"/>
                <a:gd name="connsiteX6" fmla="*/ 2308194 w 2308194"/>
                <a:gd name="connsiteY6" fmla="*/ 2188833 h 2188833"/>
                <a:gd name="connsiteX0" fmla="*/ 0 w 2308194"/>
                <a:gd name="connsiteY0" fmla="*/ 2202111 h 2246499"/>
                <a:gd name="connsiteX1" fmla="*/ 177553 w 2308194"/>
                <a:gd name="connsiteY1" fmla="*/ 1784859 h 2246499"/>
                <a:gd name="connsiteX2" fmla="*/ 355107 w 2308194"/>
                <a:gd name="connsiteY2" fmla="*/ 142491 h 2246499"/>
                <a:gd name="connsiteX3" fmla="*/ 807868 w 2308194"/>
                <a:gd name="connsiteY3" fmla="*/ 178003 h 2246499"/>
                <a:gd name="connsiteX4" fmla="*/ 1012055 w 2308194"/>
                <a:gd name="connsiteY4" fmla="*/ 959237 h 2246499"/>
                <a:gd name="connsiteX5" fmla="*/ 1393795 w 2308194"/>
                <a:gd name="connsiteY5" fmla="*/ 1696084 h 2246499"/>
                <a:gd name="connsiteX6" fmla="*/ 2308194 w 2308194"/>
                <a:gd name="connsiteY6" fmla="*/ 2246499 h 2246499"/>
                <a:gd name="connsiteX0" fmla="*/ 0 w 2308194"/>
                <a:gd name="connsiteY0" fmla="*/ 2202111 h 2246499"/>
                <a:gd name="connsiteX1" fmla="*/ 177553 w 2308194"/>
                <a:gd name="connsiteY1" fmla="*/ 1784859 h 2246499"/>
                <a:gd name="connsiteX2" fmla="*/ 355107 w 2308194"/>
                <a:gd name="connsiteY2" fmla="*/ 142491 h 2246499"/>
                <a:gd name="connsiteX3" fmla="*/ 807868 w 2308194"/>
                <a:gd name="connsiteY3" fmla="*/ 178003 h 2246499"/>
                <a:gd name="connsiteX4" fmla="*/ 1012055 w 2308194"/>
                <a:gd name="connsiteY4" fmla="*/ 959237 h 2246499"/>
                <a:gd name="connsiteX5" fmla="*/ 1393795 w 2308194"/>
                <a:gd name="connsiteY5" fmla="*/ 1696084 h 2246499"/>
                <a:gd name="connsiteX6" fmla="*/ 2308194 w 2308194"/>
                <a:gd name="connsiteY6" fmla="*/ 2246499 h 2246499"/>
                <a:gd name="connsiteX0" fmla="*/ 0 w 2308194"/>
                <a:gd name="connsiteY0" fmla="*/ 2202111 h 2246499"/>
                <a:gd name="connsiteX1" fmla="*/ 177553 w 2308194"/>
                <a:gd name="connsiteY1" fmla="*/ 1784859 h 2246499"/>
                <a:gd name="connsiteX2" fmla="*/ 355107 w 2308194"/>
                <a:gd name="connsiteY2" fmla="*/ 142491 h 2246499"/>
                <a:gd name="connsiteX3" fmla="*/ 807868 w 2308194"/>
                <a:gd name="connsiteY3" fmla="*/ 178003 h 2246499"/>
                <a:gd name="connsiteX4" fmla="*/ 1012055 w 2308194"/>
                <a:gd name="connsiteY4" fmla="*/ 959237 h 2246499"/>
                <a:gd name="connsiteX5" fmla="*/ 1393795 w 2308194"/>
                <a:gd name="connsiteY5" fmla="*/ 1696084 h 2246499"/>
                <a:gd name="connsiteX6" fmla="*/ 2308194 w 2308194"/>
                <a:gd name="connsiteY6" fmla="*/ 2246499 h 2246499"/>
                <a:gd name="connsiteX0" fmla="*/ 0 w 2308194"/>
                <a:gd name="connsiteY0" fmla="*/ 2202111 h 2246499"/>
                <a:gd name="connsiteX1" fmla="*/ 177553 w 2308194"/>
                <a:gd name="connsiteY1" fmla="*/ 1784859 h 2246499"/>
                <a:gd name="connsiteX2" fmla="*/ 355107 w 2308194"/>
                <a:gd name="connsiteY2" fmla="*/ 142491 h 2246499"/>
                <a:gd name="connsiteX3" fmla="*/ 807868 w 2308194"/>
                <a:gd name="connsiteY3" fmla="*/ 178003 h 2246499"/>
                <a:gd name="connsiteX4" fmla="*/ 1012055 w 2308194"/>
                <a:gd name="connsiteY4" fmla="*/ 959237 h 2246499"/>
                <a:gd name="connsiteX5" fmla="*/ 1393795 w 2308194"/>
                <a:gd name="connsiteY5" fmla="*/ 1696084 h 2246499"/>
                <a:gd name="connsiteX6" fmla="*/ 2308194 w 2308194"/>
                <a:gd name="connsiteY6" fmla="*/ 2246499 h 2246499"/>
                <a:gd name="connsiteX0" fmla="*/ 0 w 2308194"/>
                <a:gd name="connsiteY0" fmla="*/ 2148226 h 2192614"/>
                <a:gd name="connsiteX1" fmla="*/ 177553 w 2308194"/>
                <a:gd name="connsiteY1" fmla="*/ 1730974 h 2192614"/>
                <a:gd name="connsiteX2" fmla="*/ 355107 w 2308194"/>
                <a:gd name="connsiteY2" fmla="*/ 88606 h 2192614"/>
                <a:gd name="connsiteX3" fmla="*/ 798990 w 2308194"/>
                <a:gd name="connsiteY3" fmla="*/ 292794 h 2192614"/>
                <a:gd name="connsiteX4" fmla="*/ 1012055 w 2308194"/>
                <a:gd name="connsiteY4" fmla="*/ 905352 h 2192614"/>
                <a:gd name="connsiteX5" fmla="*/ 1393795 w 2308194"/>
                <a:gd name="connsiteY5" fmla="*/ 1642199 h 2192614"/>
                <a:gd name="connsiteX6" fmla="*/ 2308194 w 2308194"/>
                <a:gd name="connsiteY6" fmla="*/ 2192614 h 2192614"/>
                <a:gd name="connsiteX0" fmla="*/ 0 w 2308194"/>
                <a:gd name="connsiteY0" fmla="*/ 2148226 h 2192614"/>
                <a:gd name="connsiteX1" fmla="*/ 177553 w 2308194"/>
                <a:gd name="connsiteY1" fmla="*/ 1730974 h 2192614"/>
                <a:gd name="connsiteX2" fmla="*/ 355107 w 2308194"/>
                <a:gd name="connsiteY2" fmla="*/ 88606 h 2192614"/>
                <a:gd name="connsiteX3" fmla="*/ 798990 w 2308194"/>
                <a:gd name="connsiteY3" fmla="*/ 292794 h 2192614"/>
                <a:gd name="connsiteX4" fmla="*/ 1012055 w 2308194"/>
                <a:gd name="connsiteY4" fmla="*/ 905352 h 2192614"/>
                <a:gd name="connsiteX5" fmla="*/ 1207364 w 2308194"/>
                <a:gd name="connsiteY5" fmla="*/ 1659955 h 2192614"/>
                <a:gd name="connsiteX6" fmla="*/ 2308194 w 2308194"/>
                <a:gd name="connsiteY6" fmla="*/ 2192614 h 2192614"/>
                <a:gd name="connsiteX0" fmla="*/ 0 w 2308194"/>
                <a:gd name="connsiteY0" fmla="*/ 2148226 h 2192614"/>
                <a:gd name="connsiteX1" fmla="*/ 177553 w 2308194"/>
                <a:gd name="connsiteY1" fmla="*/ 1730974 h 2192614"/>
                <a:gd name="connsiteX2" fmla="*/ 355107 w 2308194"/>
                <a:gd name="connsiteY2" fmla="*/ 88606 h 2192614"/>
                <a:gd name="connsiteX3" fmla="*/ 798990 w 2308194"/>
                <a:gd name="connsiteY3" fmla="*/ 292794 h 2192614"/>
                <a:gd name="connsiteX4" fmla="*/ 905523 w 2308194"/>
                <a:gd name="connsiteY4" fmla="*/ 905352 h 2192614"/>
                <a:gd name="connsiteX5" fmla="*/ 1207364 w 2308194"/>
                <a:gd name="connsiteY5" fmla="*/ 1659955 h 2192614"/>
                <a:gd name="connsiteX6" fmla="*/ 2308194 w 2308194"/>
                <a:gd name="connsiteY6" fmla="*/ 2192614 h 2192614"/>
                <a:gd name="connsiteX0" fmla="*/ 0 w 2308194"/>
                <a:gd name="connsiteY0" fmla="*/ 2143698 h 2188086"/>
                <a:gd name="connsiteX1" fmla="*/ 177553 w 2308194"/>
                <a:gd name="connsiteY1" fmla="*/ 1726446 h 2188086"/>
                <a:gd name="connsiteX2" fmla="*/ 355107 w 2308194"/>
                <a:gd name="connsiteY2" fmla="*/ 84078 h 2188086"/>
                <a:gd name="connsiteX3" fmla="*/ 665825 w 2308194"/>
                <a:gd name="connsiteY3" fmla="*/ 243874 h 2188086"/>
                <a:gd name="connsiteX4" fmla="*/ 798990 w 2308194"/>
                <a:gd name="connsiteY4" fmla="*/ 288266 h 2188086"/>
                <a:gd name="connsiteX5" fmla="*/ 905523 w 2308194"/>
                <a:gd name="connsiteY5" fmla="*/ 900824 h 2188086"/>
                <a:gd name="connsiteX6" fmla="*/ 1207364 w 2308194"/>
                <a:gd name="connsiteY6" fmla="*/ 1655427 h 2188086"/>
                <a:gd name="connsiteX7" fmla="*/ 2308194 w 2308194"/>
                <a:gd name="connsiteY7" fmla="*/ 2188086 h 2188086"/>
                <a:gd name="connsiteX0" fmla="*/ 0 w 2308194"/>
                <a:gd name="connsiteY0" fmla="*/ 1908633 h 1953021"/>
                <a:gd name="connsiteX1" fmla="*/ 177553 w 2308194"/>
                <a:gd name="connsiteY1" fmla="*/ 1491381 h 1953021"/>
                <a:gd name="connsiteX2" fmla="*/ 346230 w 2308194"/>
                <a:gd name="connsiteY2" fmla="*/ 594738 h 1953021"/>
                <a:gd name="connsiteX3" fmla="*/ 665825 w 2308194"/>
                <a:gd name="connsiteY3" fmla="*/ 8809 h 1953021"/>
                <a:gd name="connsiteX4" fmla="*/ 798990 w 2308194"/>
                <a:gd name="connsiteY4" fmla="*/ 53201 h 1953021"/>
                <a:gd name="connsiteX5" fmla="*/ 905523 w 2308194"/>
                <a:gd name="connsiteY5" fmla="*/ 665759 h 1953021"/>
                <a:gd name="connsiteX6" fmla="*/ 1207364 w 2308194"/>
                <a:gd name="connsiteY6" fmla="*/ 1420362 h 1953021"/>
                <a:gd name="connsiteX7" fmla="*/ 2308194 w 2308194"/>
                <a:gd name="connsiteY7" fmla="*/ 1953021 h 1953021"/>
                <a:gd name="connsiteX0" fmla="*/ 0 w 2308194"/>
                <a:gd name="connsiteY0" fmla="*/ 1912341 h 1956729"/>
                <a:gd name="connsiteX1" fmla="*/ 177553 w 2308194"/>
                <a:gd name="connsiteY1" fmla="*/ 1495089 h 1956729"/>
                <a:gd name="connsiteX2" fmla="*/ 346230 w 2308194"/>
                <a:gd name="connsiteY2" fmla="*/ 598446 h 1956729"/>
                <a:gd name="connsiteX3" fmla="*/ 577048 w 2308194"/>
                <a:gd name="connsiteY3" fmla="*/ 3639 h 1956729"/>
                <a:gd name="connsiteX4" fmla="*/ 798990 w 2308194"/>
                <a:gd name="connsiteY4" fmla="*/ 56909 h 1956729"/>
                <a:gd name="connsiteX5" fmla="*/ 905523 w 2308194"/>
                <a:gd name="connsiteY5" fmla="*/ 669467 h 1956729"/>
                <a:gd name="connsiteX6" fmla="*/ 1207364 w 2308194"/>
                <a:gd name="connsiteY6" fmla="*/ 1424070 h 1956729"/>
                <a:gd name="connsiteX7" fmla="*/ 2308194 w 2308194"/>
                <a:gd name="connsiteY7" fmla="*/ 1956729 h 1956729"/>
                <a:gd name="connsiteX0" fmla="*/ 0 w 2308194"/>
                <a:gd name="connsiteY0" fmla="*/ 1910838 h 1955226"/>
                <a:gd name="connsiteX1" fmla="*/ 177553 w 2308194"/>
                <a:gd name="connsiteY1" fmla="*/ 1493586 h 1955226"/>
                <a:gd name="connsiteX2" fmla="*/ 346230 w 2308194"/>
                <a:gd name="connsiteY2" fmla="*/ 596943 h 1955226"/>
                <a:gd name="connsiteX3" fmla="*/ 577048 w 2308194"/>
                <a:gd name="connsiteY3" fmla="*/ 2136 h 1955226"/>
                <a:gd name="connsiteX4" fmla="*/ 798990 w 2308194"/>
                <a:gd name="connsiteY4" fmla="*/ 161938 h 1955226"/>
                <a:gd name="connsiteX5" fmla="*/ 905523 w 2308194"/>
                <a:gd name="connsiteY5" fmla="*/ 667964 h 1955226"/>
                <a:gd name="connsiteX6" fmla="*/ 1207364 w 2308194"/>
                <a:gd name="connsiteY6" fmla="*/ 1422567 h 1955226"/>
                <a:gd name="connsiteX7" fmla="*/ 2308194 w 2308194"/>
                <a:gd name="connsiteY7" fmla="*/ 1955226 h 1955226"/>
                <a:gd name="connsiteX0" fmla="*/ 0 w 2308194"/>
                <a:gd name="connsiteY0" fmla="*/ 1910838 h 1955226"/>
                <a:gd name="connsiteX1" fmla="*/ 177553 w 2308194"/>
                <a:gd name="connsiteY1" fmla="*/ 1493586 h 1955226"/>
                <a:gd name="connsiteX2" fmla="*/ 346230 w 2308194"/>
                <a:gd name="connsiteY2" fmla="*/ 596943 h 1955226"/>
                <a:gd name="connsiteX3" fmla="*/ 577048 w 2308194"/>
                <a:gd name="connsiteY3" fmla="*/ 2136 h 1955226"/>
                <a:gd name="connsiteX4" fmla="*/ 798990 w 2308194"/>
                <a:gd name="connsiteY4" fmla="*/ 161938 h 1955226"/>
                <a:gd name="connsiteX5" fmla="*/ 870012 w 2308194"/>
                <a:gd name="connsiteY5" fmla="*/ 667964 h 1955226"/>
                <a:gd name="connsiteX6" fmla="*/ 1207364 w 2308194"/>
                <a:gd name="connsiteY6" fmla="*/ 1422567 h 1955226"/>
                <a:gd name="connsiteX7" fmla="*/ 2308194 w 2308194"/>
                <a:gd name="connsiteY7" fmla="*/ 1955226 h 1955226"/>
                <a:gd name="connsiteX0" fmla="*/ 0 w 2299316"/>
                <a:gd name="connsiteY0" fmla="*/ 1981860 h 1981860"/>
                <a:gd name="connsiteX1" fmla="*/ 168675 w 2299316"/>
                <a:gd name="connsiteY1" fmla="*/ 1493586 h 1981860"/>
                <a:gd name="connsiteX2" fmla="*/ 337352 w 2299316"/>
                <a:gd name="connsiteY2" fmla="*/ 596943 h 1981860"/>
                <a:gd name="connsiteX3" fmla="*/ 568170 w 2299316"/>
                <a:gd name="connsiteY3" fmla="*/ 2136 h 1981860"/>
                <a:gd name="connsiteX4" fmla="*/ 790112 w 2299316"/>
                <a:gd name="connsiteY4" fmla="*/ 161938 h 1981860"/>
                <a:gd name="connsiteX5" fmla="*/ 861134 w 2299316"/>
                <a:gd name="connsiteY5" fmla="*/ 667964 h 1981860"/>
                <a:gd name="connsiteX6" fmla="*/ 1198486 w 2299316"/>
                <a:gd name="connsiteY6" fmla="*/ 1422567 h 1981860"/>
                <a:gd name="connsiteX7" fmla="*/ 2299316 w 2299316"/>
                <a:gd name="connsiteY7" fmla="*/ 1955226 h 1981860"/>
                <a:gd name="connsiteX0" fmla="*/ 0 w 2299316"/>
                <a:gd name="connsiteY0" fmla="*/ 1981860 h 1981860"/>
                <a:gd name="connsiteX1" fmla="*/ 168675 w 2299316"/>
                <a:gd name="connsiteY1" fmla="*/ 1493586 h 1981860"/>
                <a:gd name="connsiteX2" fmla="*/ 337352 w 2299316"/>
                <a:gd name="connsiteY2" fmla="*/ 596943 h 1981860"/>
                <a:gd name="connsiteX3" fmla="*/ 568170 w 2299316"/>
                <a:gd name="connsiteY3" fmla="*/ 2136 h 1981860"/>
                <a:gd name="connsiteX4" fmla="*/ 790112 w 2299316"/>
                <a:gd name="connsiteY4" fmla="*/ 161938 h 1981860"/>
                <a:gd name="connsiteX5" fmla="*/ 861134 w 2299316"/>
                <a:gd name="connsiteY5" fmla="*/ 667964 h 1981860"/>
                <a:gd name="connsiteX6" fmla="*/ 1198486 w 2299316"/>
                <a:gd name="connsiteY6" fmla="*/ 1422567 h 1981860"/>
                <a:gd name="connsiteX7" fmla="*/ 2299316 w 2299316"/>
                <a:gd name="connsiteY7" fmla="*/ 1955226 h 1981860"/>
                <a:gd name="connsiteX0" fmla="*/ 0 w 2299316"/>
                <a:gd name="connsiteY0" fmla="*/ 1981860 h 1981860"/>
                <a:gd name="connsiteX1" fmla="*/ 186430 w 2299316"/>
                <a:gd name="connsiteY1" fmla="*/ 1751037 h 1981860"/>
                <a:gd name="connsiteX2" fmla="*/ 168675 w 2299316"/>
                <a:gd name="connsiteY2" fmla="*/ 1493586 h 1981860"/>
                <a:gd name="connsiteX3" fmla="*/ 337352 w 2299316"/>
                <a:gd name="connsiteY3" fmla="*/ 596943 h 1981860"/>
                <a:gd name="connsiteX4" fmla="*/ 568170 w 2299316"/>
                <a:gd name="connsiteY4" fmla="*/ 2136 h 1981860"/>
                <a:gd name="connsiteX5" fmla="*/ 790112 w 2299316"/>
                <a:gd name="connsiteY5" fmla="*/ 161938 h 1981860"/>
                <a:gd name="connsiteX6" fmla="*/ 861134 w 2299316"/>
                <a:gd name="connsiteY6" fmla="*/ 667964 h 1981860"/>
                <a:gd name="connsiteX7" fmla="*/ 1198486 w 2299316"/>
                <a:gd name="connsiteY7" fmla="*/ 1422567 h 1981860"/>
                <a:gd name="connsiteX8" fmla="*/ 2299316 w 2299316"/>
                <a:gd name="connsiteY8" fmla="*/ 1955226 h 1981860"/>
                <a:gd name="connsiteX0" fmla="*/ 0 w 2299316"/>
                <a:gd name="connsiteY0" fmla="*/ 1981565 h 1981565"/>
                <a:gd name="connsiteX1" fmla="*/ 186430 w 2299316"/>
                <a:gd name="connsiteY1" fmla="*/ 1750742 h 1981565"/>
                <a:gd name="connsiteX2" fmla="*/ 239696 w 2299316"/>
                <a:gd name="connsiteY2" fmla="*/ 1093796 h 1981565"/>
                <a:gd name="connsiteX3" fmla="*/ 337352 w 2299316"/>
                <a:gd name="connsiteY3" fmla="*/ 596648 h 1981565"/>
                <a:gd name="connsiteX4" fmla="*/ 568170 w 2299316"/>
                <a:gd name="connsiteY4" fmla="*/ 1841 h 1981565"/>
                <a:gd name="connsiteX5" fmla="*/ 790112 w 2299316"/>
                <a:gd name="connsiteY5" fmla="*/ 161643 h 1981565"/>
                <a:gd name="connsiteX6" fmla="*/ 861134 w 2299316"/>
                <a:gd name="connsiteY6" fmla="*/ 667669 h 1981565"/>
                <a:gd name="connsiteX7" fmla="*/ 1198486 w 2299316"/>
                <a:gd name="connsiteY7" fmla="*/ 1422272 h 1981565"/>
                <a:gd name="connsiteX8" fmla="*/ 2299316 w 2299316"/>
                <a:gd name="connsiteY8" fmla="*/ 1954931 h 1981565"/>
                <a:gd name="connsiteX0" fmla="*/ 0 w 2299316"/>
                <a:gd name="connsiteY0" fmla="*/ 1981438 h 1981438"/>
                <a:gd name="connsiteX1" fmla="*/ 186430 w 2299316"/>
                <a:gd name="connsiteY1" fmla="*/ 1750615 h 1981438"/>
                <a:gd name="connsiteX2" fmla="*/ 337351 w 2299316"/>
                <a:gd name="connsiteY2" fmla="*/ 880605 h 1981438"/>
                <a:gd name="connsiteX3" fmla="*/ 337352 w 2299316"/>
                <a:gd name="connsiteY3" fmla="*/ 596521 h 1981438"/>
                <a:gd name="connsiteX4" fmla="*/ 568170 w 2299316"/>
                <a:gd name="connsiteY4" fmla="*/ 1714 h 1981438"/>
                <a:gd name="connsiteX5" fmla="*/ 790112 w 2299316"/>
                <a:gd name="connsiteY5" fmla="*/ 161516 h 1981438"/>
                <a:gd name="connsiteX6" fmla="*/ 861134 w 2299316"/>
                <a:gd name="connsiteY6" fmla="*/ 667542 h 1981438"/>
                <a:gd name="connsiteX7" fmla="*/ 1198486 w 2299316"/>
                <a:gd name="connsiteY7" fmla="*/ 1422145 h 1981438"/>
                <a:gd name="connsiteX8" fmla="*/ 2299316 w 2299316"/>
                <a:gd name="connsiteY8" fmla="*/ 1954804 h 1981438"/>
                <a:gd name="connsiteX0" fmla="*/ 0 w 2299316"/>
                <a:gd name="connsiteY0" fmla="*/ 1983439 h 1983439"/>
                <a:gd name="connsiteX1" fmla="*/ 186430 w 2299316"/>
                <a:gd name="connsiteY1" fmla="*/ 1752616 h 1983439"/>
                <a:gd name="connsiteX2" fmla="*/ 337351 w 2299316"/>
                <a:gd name="connsiteY2" fmla="*/ 882606 h 1983439"/>
                <a:gd name="connsiteX3" fmla="*/ 399495 w 2299316"/>
                <a:gd name="connsiteY3" fmla="*/ 323315 h 1983439"/>
                <a:gd name="connsiteX4" fmla="*/ 568170 w 2299316"/>
                <a:gd name="connsiteY4" fmla="*/ 3715 h 1983439"/>
                <a:gd name="connsiteX5" fmla="*/ 790112 w 2299316"/>
                <a:gd name="connsiteY5" fmla="*/ 163517 h 1983439"/>
                <a:gd name="connsiteX6" fmla="*/ 861134 w 2299316"/>
                <a:gd name="connsiteY6" fmla="*/ 669543 h 1983439"/>
                <a:gd name="connsiteX7" fmla="*/ 1198486 w 2299316"/>
                <a:gd name="connsiteY7" fmla="*/ 1424146 h 1983439"/>
                <a:gd name="connsiteX8" fmla="*/ 2299316 w 2299316"/>
                <a:gd name="connsiteY8" fmla="*/ 1956805 h 1983439"/>
                <a:gd name="connsiteX0" fmla="*/ 0 w 2299316"/>
                <a:gd name="connsiteY0" fmla="*/ 2020949 h 2020949"/>
                <a:gd name="connsiteX1" fmla="*/ 186430 w 2299316"/>
                <a:gd name="connsiteY1" fmla="*/ 1790126 h 2020949"/>
                <a:gd name="connsiteX2" fmla="*/ 337351 w 2299316"/>
                <a:gd name="connsiteY2" fmla="*/ 920116 h 2020949"/>
                <a:gd name="connsiteX3" fmla="*/ 568170 w 2299316"/>
                <a:gd name="connsiteY3" fmla="*/ 41225 h 2020949"/>
                <a:gd name="connsiteX4" fmla="*/ 790112 w 2299316"/>
                <a:gd name="connsiteY4" fmla="*/ 201027 h 2020949"/>
                <a:gd name="connsiteX5" fmla="*/ 861134 w 2299316"/>
                <a:gd name="connsiteY5" fmla="*/ 707053 h 2020949"/>
                <a:gd name="connsiteX6" fmla="*/ 1198486 w 2299316"/>
                <a:gd name="connsiteY6" fmla="*/ 1461656 h 2020949"/>
                <a:gd name="connsiteX7" fmla="*/ 2299316 w 2299316"/>
                <a:gd name="connsiteY7" fmla="*/ 1994315 h 2020949"/>
                <a:gd name="connsiteX0" fmla="*/ 0 w 2299316"/>
                <a:gd name="connsiteY0" fmla="*/ 2020949 h 2020949"/>
                <a:gd name="connsiteX1" fmla="*/ 186430 w 2299316"/>
                <a:gd name="connsiteY1" fmla="*/ 1790126 h 2020949"/>
                <a:gd name="connsiteX2" fmla="*/ 337351 w 2299316"/>
                <a:gd name="connsiteY2" fmla="*/ 920116 h 2020949"/>
                <a:gd name="connsiteX3" fmla="*/ 568170 w 2299316"/>
                <a:gd name="connsiteY3" fmla="*/ 41225 h 2020949"/>
                <a:gd name="connsiteX4" fmla="*/ 790112 w 2299316"/>
                <a:gd name="connsiteY4" fmla="*/ 201027 h 2020949"/>
                <a:gd name="connsiteX5" fmla="*/ 861134 w 2299316"/>
                <a:gd name="connsiteY5" fmla="*/ 707053 h 2020949"/>
                <a:gd name="connsiteX6" fmla="*/ 1198486 w 2299316"/>
                <a:gd name="connsiteY6" fmla="*/ 1461656 h 2020949"/>
                <a:gd name="connsiteX7" fmla="*/ 2299316 w 2299316"/>
                <a:gd name="connsiteY7" fmla="*/ 1994315 h 2020949"/>
                <a:gd name="connsiteX0" fmla="*/ 0 w 2299316"/>
                <a:gd name="connsiteY0" fmla="*/ 1979980 h 1979980"/>
                <a:gd name="connsiteX1" fmla="*/ 186430 w 2299316"/>
                <a:gd name="connsiteY1" fmla="*/ 1749157 h 1979980"/>
                <a:gd name="connsiteX2" fmla="*/ 337351 w 2299316"/>
                <a:gd name="connsiteY2" fmla="*/ 879147 h 1979980"/>
                <a:gd name="connsiteX3" fmla="*/ 568170 w 2299316"/>
                <a:gd name="connsiteY3" fmla="*/ 256 h 1979980"/>
                <a:gd name="connsiteX4" fmla="*/ 790112 w 2299316"/>
                <a:gd name="connsiteY4" fmla="*/ 160058 h 1979980"/>
                <a:gd name="connsiteX5" fmla="*/ 861134 w 2299316"/>
                <a:gd name="connsiteY5" fmla="*/ 666084 h 1979980"/>
                <a:gd name="connsiteX6" fmla="*/ 1198486 w 2299316"/>
                <a:gd name="connsiteY6" fmla="*/ 1420687 h 1979980"/>
                <a:gd name="connsiteX7" fmla="*/ 2299316 w 2299316"/>
                <a:gd name="connsiteY7" fmla="*/ 1953346 h 1979980"/>
                <a:gd name="connsiteX0" fmla="*/ 0 w 2299316"/>
                <a:gd name="connsiteY0" fmla="*/ 1980314 h 1980314"/>
                <a:gd name="connsiteX1" fmla="*/ 186430 w 2299316"/>
                <a:gd name="connsiteY1" fmla="*/ 1749491 h 1980314"/>
                <a:gd name="connsiteX2" fmla="*/ 337351 w 2299316"/>
                <a:gd name="connsiteY2" fmla="*/ 879481 h 1980314"/>
                <a:gd name="connsiteX3" fmla="*/ 568170 w 2299316"/>
                <a:gd name="connsiteY3" fmla="*/ 590 h 1980314"/>
                <a:gd name="connsiteX4" fmla="*/ 790112 w 2299316"/>
                <a:gd name="connsiteY4" fmla="*/ 160392 h 1980314"/>
                <a:gd name="connsiteX5" fmla="*/ 861134 w 2299316"/>
                <a:gd name="connsiteY5" fmla="*/ 666418 h 1980314"/>
                <a:gd name="connsiteX6" fmla="*/ 1198486 w 2299316"/>
                <a:gd name="connsiteY6" fmla="*/ 1421021 h 1980314"/>
                <a:gd name="connsiteX7" fmla="*/ 2299316 w 2299316"/>
                <a:gd name="connsiteY7" fmla="*/ 1953680 h 1980314"/>
                <a:gd name="connsiteX0" fmla="*/ 0 w 2299316"/>
                <a:gd name="connsiteY0" fmla="*/ 1979980 h 1979980"/>
                <a:gd name="connsiteX1" fmla="*/ 186430 w 2299316"/>
                <a:gd name="connsiteY1" fmla="*/ 1749157 h 1979980"/>
                <a:gd name="connsiteX2" fmla="*/ 337351 w 2299316"/>
                <a:gd name="connsiteY2" fmla="*/ 879147 h 1979980"/>
                <a:gd name="connsiteX3" fmla="*/ 568170 w 2299316"/>
                <a:gd name="connsiteY3" fmla="*/ 256 h 1979980"/>
                <a:gd name="connsiteX4" fmla="*/ 790112 w 2299316"/>
                <a:gd name="connsiteY4" fmla="*/ 160058 h 1979980"/>
                <a:gd name="connsiteX5" fmla="*/ 861134 w 2299316"/>
                <a:gd name="connsiteY5" fmla="*/ 666084 h 1979980"/>
                <a:gd name="connsiteX6" fmla="*/ 1198486 w 2299316"/>
                <a:gd name="connsiteY6" fmla="*/ 1420687 h 1979980"/>
                <a:gd name="connsiteX7" fmla="*/ 2299316 w 2299316"/>
                <a:gd name="connsiteY7" fmla="*/ 1953346 h 1979980"/>
                <a:gd name="connsiteX0" fmla="*/ 0 w 2299316"/>
                <a:gd name="connsiteY0" fmla="*/ 1999332 h 1999332"/>
                <a:gd name="connsiteX1" fmla="*/ 186430 w 2299316"/>
                <a:gd name="connsiteY1" fmla="*/ 1768509 h 1999332"/>
                <a:gd name="connsiteX2" fmla="*/ 337351 w 2299316"/>
                <a:gd name="connsiteY2" fmla="*/ 898499 h 1999332"/>
                <a:gd name="connsiteX3" fmla="*/ 568170 w 2299316"/>
                <a:gd name="connsiteY3" fmla="*/ 19608 h 1999332"/>
                <a:gd name="connsiteX4" fmla="*/ 790112 w 2299316"/>
                <a:gd name="connsiteY4" fmla="*/ 179410 h 1999332"/>
                <a:gd name="connsiteX5" fmla="*/ 861134 w 2299316"/>
                <a:gd name="connsiteY5" fmla="*/ 685436 h 1999332"/>
                <a:gd name="connsiteX6" fmla="*/ 1198486 w 2299316"/>
                <a:gd name="connsiteY6" fmla="*/ 1440039 h 1999332"/>
                <a:gd name="connsiteX7" fmla="*/ 2299316 w 2299316"/>
                <a:gd name="connsiteY7" fmla="*/ 1972698 h 1999332"/>
                <a:gd name="connsiteX0" fmla="*/ 0 w 2299316"/>
                <a:gd name="connsiteY0" fmla="*/ 1985162 h 1985162"/>
                <a:gd name="connsiteX1" fmla="*/ 186430 w 2299316"/>
                <a:gd name="connsiteY1" fmla="*/ 1754339 h 1985162"/>
                <a:gd name="connsiteX2" fmla="*/ 337351 w 2299316"/>
                <a:gd name="connsiteY2" fmla="*/ 884329 h 1985162"/>
                <a:gd name="connsiteX3" fmla="*/ 568170 w 2299316"/>
                <a:gd name="connsiteY3" fmla="*/ 5438 h 1985162"/>
                <a:gd name="connsiteX4" fmla="*/ 932155 w 2299316"/>
                <a:gd name="connsiteY4" fmla="*/ 520347 h 1985162"/>
                <a:gd name="connsiteX5" fmla="*/ 861134 w 2299316"/>
                <a:gd name="connsiteY5" fmla="*/ 671266 h 1985162"/>
                <a:gd name="connsiteX6" fmla="*/ 1198486 w 2299316"/>
                <a:gd name="connsiteY6" fmla="*/ 1425869 h 1985162"/>
                <a:gd name="connsiteX7" fmla="*/ 2299316 w 2299316"/>
                <a:gd name="connsiteY7" fmla="*/ 1958528 h 1985162"/>
                <a:gd name="connsiteX0" fmla="*/ 0 w 2299316"/>
                <a:gd name="connsiteY0" fmla="*/ 1981649 h 1981649"/>
                <a:gd name="connsiteX1" fmla="*/ 186430 w 2299316"/>
                <a:gd name="connsiteY1" fmla="*/ 1750826 h 1981649"/>
                <a:gd name="connsiteX2" fmla="*/ 337351 w 2299316"/>
                <a:gd name="connsiteY2" fmla="*/ 880816 h 1981649"/>
                <a:gd name="connsiteX3" fmla="*/ 568170 w 2299316"/>
                <a:gd name="connsiteY3" fmla="*/ 1925 h 1981649"/>
                <a:gd name="connsiteX4" fmla="*/ 861134 w 2299316"/>
                <a:gd name="connsiteY4" fmla="*/ 667753 h 1981649"/>
                <a:gd name="connsiteX5" fmla="*/ 1198486 w 2299316"/>
                <a:gd name="connsiteY5" fmla="*/ 1422356 h 1981649"/>
                <a:gd name="connsiteX6" fmla="*/ 2299316 w 2299316"/>
                <a:gd name="connsiteY6" fmla="*/ 1955015 h 1981649"/>
                <a:gd name="connsiteX0" fmla="*/ 0 w 2299316"/>
                <a:gd name="connsiteY0" fmla="*/ 1963965 h 1963965"/>
                <a:gd name="connsiteX1" fmla="*/ 186430 w 2299316"/>
                <a:gd name="connsiteY1" fmla="*/ 1733142 h 1963965"/>
                <a:gd name="connsiteX2" fmla="*/ 337351 w 2299316"/>
                <a:gd name="connsiteY2" fmla="*/ 863132 h 1963965"/>
                <a:gd name="connsiteX3" fmla="*/ 559292 w 2299316"/>
                <a:gd name="connsiteY3" fmla="*/ 1997 h 1963965"/>
                <a:gd name="connsiteX4" fmla="*/ 861134 w 2299316"/>
                <a:gd name="connsiteY4" fmla="*/ 650069 h 1963965"/>
                <a:gd name="connsiteX5" fmla="*/ 1198486 w 2299316"/>
                <a:gd name="connsiteY5" fmla="*/ 1404672 h 1963965"/>
                <a:gd name="connsiteX6" fmla="*/ 2299316 w 2299316"/>
                <a:gd name="connsiteY6" fmla="*/ 1937331 h 1963965"/>
                <a:gd name="connsiteX0" fmla="*/ 0 w 2299316"/>
                <a:gd name="connsiteY0" fmla="*/ 1962107 h 1962107"/>
                <a:gd name="connsiteX1" fmla="*/ 186430 w 2299316"/>
                <a:gd name="connsiteY1" fmla="*/ 1731284 h 1962107"/>
                <a:gd name="connsiteX2" fmla="*/ 337351 w 2299316"/>
                <a:gd name="connsiteY2" fmla="*/ 861274 h 1962107"/>
                <a:gd name="connsiteX3" fmla="*/ 559292 w 2299316"/>
                <a:gd name="connsiteY3" fmla="*/ 139 h 1962107"/>
                <a:gd name="connsiteX4" fmla="*/ 861134 w 2299316"/>
                <a:gd name="connsiteY4" fmla="*/ 648211 h 1962107"/>
                <a:gd name="connsiteX5" fmla="*/ 1198486 w 2299316"/>
                <a:gd name="connsiteY5" fmla="*/ 1402814 h 1962107"/>
                <a:gd name="connsiteX6" fmla="*/ 2299316 w 2299316"/>
                <a:gd name="connsiteY6" fmla="*/ 1935473 h 1962107"/>
                <a:gd name="connsiteX0" fmla="*/ 0 w 2299316"/>
                <a:gd name="connsiteY0" fmla="*/ 1962107 h 1962107"/>
                <a:gd name="connsiteX1" fmla="*/ 186430 w 2299316"/>
                <a:gd name="connsiteY1" fmla="*/ 1731284 h 1962107"/>
                <a:gd name="connsiteX2" fmla="*/ 337351 w 2299316"/>
                <a:gd name="connsiteY2" fmla="*/ 861274 h 1962107"/>
                <a:gd name="connsiteX3" fmla="*/ 559292 w 2299316"/>
                <a:gd name="connsiteY3" fmla="*/ 139 h 1962107"/>
                <a:gd name="connsiteX4" fmla="*/ 861134 w 2299316"/>
                <a:gd name="connsiteY4" fmla="*/ 648211 h 1962107"/>
                <a:gd name="connsiteX5" fmla="*/ 1198486 w 2299316"/>
                <a:gd name="connsiteY5" fmla="*/ 1651389 h 1962107"/>
                <a:gd name="connsiteX6" fmla="*/ 2299316 w 2299316"/>
                <a:gd name="connsiteY6" fmla="*/ 1935473 h 1962107"/>
                <a:gd name="connsiteX0" fmla="*/ 0 w 2352582"/>
                <a:gd name="connsiteY0" fmla="*/ 1962107 h 1962107"/>
                <a:gd name="connsiteX1" fmla="*/ 186430 w 2352582"/>
                <a:gd name="connsiteY1" fmla="*/ 1731284 h 1962107"/>
                <a:gd name="connsiteX2" fmla="*/ 337351 w 2352582"/>
                <a:gd name="connsiteY2" fmla="*/ 861274 h 1962107"/>
                <a:gd name="connsiteX3" fmla="*/ 559292 w 2352582"/>
                <a:gd name="connsiteY3" fmla="*/ 139 h 1962107"/>
                <a:gd name="connsiteX4" fmla="*/ 861134 w 2352582"/>
                <a:gd name="connsiteY4" fmla="*/ 648211 h 1962107"/>
                <a:gd name="connsiteX5" fmla="*/ 1198486 w 2352582"/>
                <a:gd name="connsiteY5" fmla="*/ 1651389 h 1962107"/>
                <a:gd name="connsiteX6" fmla="*/ 2352582 w 2352582"/>
                <a:gd name="connsiteY6" fmla="*/ 1828941 h 1962107"/>
                <a:gd name="connsiteX0" fmla="*/ 0 w 2352582"/>
                <a:gd name="connsiteY0" fmla="*/ 1962107 h 1962107"/>
                <a:gd name="connsiteX1" fmla="*/ 186430 w 2352582"/>
                <a:gd name="connsiteY1" fmla="*/ 1731284 h 1962107"/>
                <a:gd name="connsiteX2" fmla="*/ 337351 w 2352582"/>
                <a:gd name="connsiteY2" fmla="*/ 861274 h 1962107"/>
                <a:gd name="connsiteX3" fmla="*/ 559292 w 2352582"/>
                <a:gd name="connsiteY3" fmla="*/ 139 h 1962107"/>
                <a:gd name="connsiteX4" fmla="*/ 861134 w 2352582"/>
                <a:gd name="connsiteY4" fmla="*/ 648211 h 1962107"/>
                <a:gd name="connsiteX5" fmla="*/ 1198486 w 2352582"/>
                <a:gd name="connsiteY5" fmla="*/ 1651389 h 1962107"/>
                <a:gd name="connsiteX6" fmla="*/ 2352582 w 2352582"/>
                <a:gd name="connsiteY6" fmla="*/ 1828941 h 1962107"/>
                <a:gd name="connsiteX0" fmla="*/ 0 w 2352582"/>
                <a:gd name="connsiteY0" fmla="*/ 1962107 h 1962107"/>
                <a:gd name="connsiteX1" fmla="*/ 186430 w 2352582"/>
                <a:gd name="connsiteY1" fmla="*/ 1731284 h 1962107"/>
                <a:gd name="connsiteX2" fmla="*/ 337351 w 2352582"/>
                <a:gd name="connsiteY2" fmla="*/ 861274 h 1962107"/>
                <a:gd name="connsiteX3" fmla="*/ 559292 w 2352582"/>
                <a:gd name="connsiteY3" fmla="*/ 139 h 1962107"/>
                <a:gd name="connsiteX4" fmla="*/ 861134 w 2352582"/>
                <a:gd name="connsiteY4" fmla="*/ 648211 h 1962107"/>
                <a:gd name="connsiteX5" fmla="*/ 1242874 w 2352582"/>
                <a:gd name="connsiteY5" fmla="*/ 1509347 h 1962107"/>
                <a:gd name="connsiteX6" fmla="*/ 2352582 w 2352582"/>
                <a:gd name="connsiteY6" fmla="*/ 1828941 h 1962107"/>
                <a:gd name="connsiteX0" fmla="*/ 0 w 2139518"/>
                <a:gd name="connsiteY0" fmla="*/ 1962107 h 1962107"/>
                <a:gd name="connsiteX1" fmla="*/ 186430 w 2139518"/>
                <a:gd name="connsiteY1" fmla="*/ 1731284 h 1962107"/>
                <a:gd name="connsiteX2" fmla="*/ 337351 w 2139518"/>
                <a:gd name="connsiteY2" fmla="*/ 861274 h 1962107"/>
                <a:gd name="connsiteX3" fmla="*/ 559292 w 2139518"/>
                <a:gd name="connsiteY3" fmla="*/ 139 h 1962107"/>
                <a:gd name="connsiteX4" fmla="*/ 861134 w 2139518"/>
                <a:gd name="connsiteY4" fmla="*/ 648211 h 1962107"/>
                <a:gd name="connsiteX5" fmla="*/ 1242874 w 2139518"/>
                <a:gd name="connsiteY5" fmla="*/ 1509347 h 1962107"/>
                <a:gd name="connsiteX6" fmla="*/ 2139518 w 2139518"/>
                <a:gd name="connsiteY6" fmla="*/ 1891085 h 19621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139518" h="1962107">
                  <a:moveTo>
                    <a:pt x="0" y="1962107"/>
                  </a:moveTo>
                  <a:cubicBezTo>
                    <a:pt x="26633" y="1892565"/>
                    <a:pt x="158318" y="1812663"/>
                    <a:pt x="186430" y="1731284"/>
                  </a:cubicBezTo>
                  <a:cubicBezTo>
                    <a:pt x="214543" y="1649905"/>
                    <a:pt x="307759" y="1022551"/>
                    <a:pt x="337351" y="861274"/>
                  </a:cubicBezTo>
                  <a:cubicBezTo>
                    <a:pt x="400974" y="569791"/>
                    <a:pt x="338830" y="9016"/>
                    <a:pt x="559292" y="139"/>
                  </a:cubicBezTo>
                  <a:cubicBezTo>
                    <a:pt x="779754" y="-8738"/>
                    <a:pt x="756081" y="411473"/>
                    <a:pt x="861134" y="648211"/>
                  </a:cubicBezTo>
                  <a:cubicBezTo>
                    <a:pt x="945472" y="827244"/>
                    <a:pt x="1057923" y="1274089"/>
                    <a:pt x="1242874" y="1509347"/>
                  </a:cubicBezTo>
                  <a:cubicBezTo>
                    <a:pt x="1470734" y="1851137"/>
                    <a:pt x="1694155" y="1906622"/>
                    <a:pt x="2139518" y="1891085"/>
                  </a:cubicBezTo>
                </a:path>
              </a:pathLst>
            </a:cu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schemeClr val="tx1"/>
                </a:solidFill>
              </a:endParaRPr>
            </a:p>
          </p:txBody>
        </p:sp>
      </p:grpSp>
      <p:sp>
        <p:nvSpPr>
          <p:cNvPr id="38" name="Rectangle 37">
            <a:extLst>
              <a:ext uri="{FF2B5EF4-FFF2-40B4-BE49-F238E27FC236}">
                <a16:creationId xmlns:a16="http://schemas.microsoft.com/office/drawing/2014/main" id="{0EB00333-D04B-4C36-A237-33AB3BDD4817}"/>
              </a:ext>
            </a:extLst>
          </p:cNvPr>
          <p:cNvSpPr/>
          <p:nvPr/>
        </p:nvSpPr>
        <p:spPr>
          <a:xfrm>
            <a:off x="2423420" y="3654644"/>
            <a:ext cx="321261" cy="1519560"/>
          </a:xfrm>
          <a:prstGeom prst="rect">
            <a:avLst/>
          </a:prstGeom>
          <a:solidFill>
            <a:schemeClr val="accent6">
              <a:alpha val="20000"/>
            </a:schemeClr>
          </a:solidFill>
          <a:ln>
            <a:solidFill>
              <a:schemeClr val="accent6">
                <a:alpha val="2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00B050"/>
              </a:solidFill>
            </a:endParaRP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05CD7904-AA09-4AB7-86DB-0ACBB9FDA091}"/>
              </a:ext>
            </a:extLst>
          </p:cNvPr>
          <p:cNvSpPr/>
          <p:nvPr/>
        </p:nvSpPr>
        <p:spPr>
          <a:xfrm>
            <a:off x="1978244" y="3156240"/>
            <a:ext cx="457036" cy="2038675"/>
          </a:xfrm>
          <a:prstGeom prst="rect">
            <a:avLst/>
          </a:prstGeom>
          <a:solidFill>
            <a:srgbClr val="FF0000">
              <a:alpha val="20000"/>
            </a:srgbClr>
          </a:solidFill>
          <a:ln>
            <a:solidFill>
              <a:srgbClr val="FF0000">
                <a:alpha val="2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pSp>
        <p:nvGrpSpPr>
          <p:cNvPr id="47" name="Groupe 46">
            <a:extLst>
              <a:ext uri="{FF2B5EF4-FFF2-40B4-BE49-F238E27FC236}">
                <a16:creationId xmlns:a16="http://schemas.microsoft.com/office/drawing/2014/main" id="{1266F3F5-E67C-4519-99FD-D3681D1C2022}"/>
              </a:ext>
            </a:extLst>
          </p:cNvPr>
          <p:cNvGrpSpPr/>
          <p:nvPr/>
        </p:nvGrpSpPr>
        <p:grpSpPr>
          <a:xfrm>
            <a:off x="2246050" y="2298403"/>
            <a:ext cx="6410998" cy="409286"/>
            <a:chOff x="2246050" y="2298403"/>
            <a:chExt cx="6410998" cy="409286"/>
          </a:xfrm>
        </p:grpSpPr>
        <p:cxnSp>
          <p:nvCxnSpPr>
            <p:cNvPr id="41" name="Connecteur droit avec flèche 40">
              <a:extLst>
                <a:ext uri="{FF2B5EF4-FFF2-40B4-BE49-F238E27FC236}">
                  <a16:creationId xmlns:a16="http://schemas.microsoft.com/office/drawing/2014/main" id="{E246EC1A-D092-47E5-AF60-87A9C1F19D1F}"/>
                </a:ext>
              </a:extLst>
            </p:cNvPr>
            <p:cNvCxnSpPr/>
            <p:nvPr/>
          </p:nvCxnSpPr>
          <p:spPr>
            <a:xfrm>
              <a:off x="2246050" y="2707689"/>
              <a:ext cx="2139519" cy="0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2" name="ZoneTexte 41">
              <a:extLst>
                <a:ext uri="{FF2B5EF4-FFF2-40B4-BE49-F238E27FC236}">
                  <a16:creationId xmlns:a16="http://schemas.microsoft.com/office/drawing/2014/main" id="{58A1AB87-928D-4076-B1C9-3468F27290E0}"/>
                </a:ext>
              </a:extLst>
            </p:cNvPr>
            <p:cNvSpPr txBox="1"/>
            <p:nvPr/>
          </p:nvSpPr>
          <p:spPr>
            <a:xfrm>
              <a:off x="3011862" y="2298403"/>
              <a:ext cx="80021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dirty="0">
                  <a:solidFill>
                    <a:schemeClr val="accent1"/>
                  </a:solidFill>
                </a:rPr>
                <a:t>280 ns</a:t>
              </a:r>
            </a:p>
          </p:txBody>
        </p:sp>
        <p:cxnSp>
          <p:nvCxnSpPr>
            <p:cNvPr id="43" name="Connecteur droit avec flèche 42">
              <a:extLst>
                <a:ext uri="{FF2B5EF4-FFF2-40B4-BE49-F238E27FC236}">
                  <a16:creationId xmlns:a16="http://schemas.microsoft.com/office/drawing/2014/main" id="{C3D3D35B-478C-4DF7-B920-530FD75C6CAC}"/>
                </a:ext>
              </a:extLst>
            </p:cNvPr>
            <p:cNvCxnSpPr/>
            <p:nvPr/>
          </p:nvCxnSpPr>
          <p:spPr>
            <a:xfrm>
              <a:off x="4385569" y="2707689"/>
              <a:ext cx="2139519" cy="0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ZoneTexte 43">
              <a:extLst>
                <a:ext uri="{FF2B5EF4-FFF2-40B4-BE49-F238E27FC236}">
                  <a16:creationId xmlns:a16="http://schemas.microsoft.com/office/drawing/2014/main" id="{F80F15CB-5340-4673-AF58-274746990976}"/>
                </a:ext>
              </a:extLst>
            </p:cNvPr>
            <p:cNvSpPr txBox="1"/>
            <p:nvPr/>
          </p:nvSpPr>
          <p:spPr>
            <a:xfrm>
              <a:off x="5151381" y="2298403"/>
              <a:ext cx="80021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dirty="0">
                  <a:solidFill>
                    <a:schemeClr val="accent1"/>
                  </a:solidFill>
                </a:rPr>
                <a:t>280 ns</a:t>
              </a:r>
            </a:p>
          </p:txBody>
        </p:sp>
        <p:cxnSp>
          <p:nvCxnSpPr>
            <p:cNvPr id="45" name="Connecteur droit avec flèche 44">
              <a:extLst>
                <a:ext uri="{FF2B5EF4-FFF2-40B4-BE49-F238E27FC236}">
                  <a16:creationId xmlns:a16="http://schemas.microsoft.com/office/drawing/2014/main" id="{7C11A392-F8D0-445C-BD20-62280833BA86}"/>
                </a:ext>
              </a:extLst>
            </p:cNvPr>
            <p:cNvCxnSpPr/>
            <p:nvPr/>
          </p:nvCxnSpPr>
          <p:spPr>
            <a:xfrm>
              <a:off x="6517529" y="2707689"/>
              <a:ext cx="2139519" cy="0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6" name="ZoneTexte 45">
              <a:extLst>
                <a:ext uri="{FF2B5EF4-FFF2-40B4-BE49-F238E27FC236}">
                  <a16:creationId xmlns:a16="http://schemas.microsoft.com/office/drawing/2014/main" id="{47B871AF-6BAC-486E-AC4E-8FEB3A72F12C}"/>
                </a:ext>
              </a:extLst>
            </p:cNvPr>
            <p:cNvSpPr txBox="1"/>
            <p:nvPr/>
          </p:nvSpPr>
          <p:spPr>
            <a:xfrm>
              <a:off x="7283341" y="2298403"/>
              <a:ext cx="80021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dirty="0">
                  <a:solidFill>
                    <a:schemeClr val="accent1"/>
                  </a:solidFill>
                </a:rPr>
                <a:t>280 ns</a:t>
              </a:r>
            </a:p>
          </p:txBody>
        </p:sp>
      </p:grpSp>
      <p:sp>
        <p:nvSpPr>
          <p:cNvPr id="49" name="ZoneTexte 48">
            <a:extLst>
              <a:ext uri="{FF2B5EF4-FFF2-40B4-BE49-F238E27FC236}">
                <a16:creationId xmlns:a16="http://schemas.microsoft.com/office/drawing/2014/main" id="{7F7BD2E9-67E7-40A2-AC47-CC71CF141015}"/>
              </a:ext>
            </a:extLst>
          </p:cNvPr>
          <p:cNvSpPr txBox="1"/>
          <p:nvPr/>
        </p:nvSpPr>
        <p:spPr>
          <a:xfrm>
            <a:off x="852256" y="1216241"/>
            <a:ext cx="62657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Pulsation system : 25ns </a:t>
            </a:r>
            <a:r>
              <a:rPr lang="fr-FR" dirty="0" err="1"/>
              <a:t>wide</a:t>
            </a:r>
            <a:r>
              <a:rPr lang="fr-FR" dirty="0"/>
              <a:t> </a:t>
            </a:r>
            <a:r>
              <a:rPr lang="fr-FR" dirty="0" err="1"/>
              <a:t>beam</a:t>
            </a:r>
            <a:r>
              <a:rPr lang="fr-FR" dirty="0"/>
              <a:t> pulse, 280 ns </a:t>
            </a:r>
            <a:r>
              <a:rPr lang="fr-FR" dirty="0" err="1"/>
              <a:t>between</a:t>
            </a:r>
            <a:r>
              <a:rPr lang="fr-FR" dirty="0"/>
              <a:t> pulses</a:t>
            </a: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89EC8391-2C0D-473D-ABC8-62C71673FE4C}"/>
              </a:ext>
            </a:extLst>
          </p:cNvPr>
          <p:cNvSpPr/>
          <p:nvPr/>
        </p:nvSpPr>
        <p:spPr>
          <a:xfrm>
            <a:off x="2754692" y="4563125"/>
            <a:ext cx="1053830" cy="621433"/>
          </a:xfrm>
          <a:prstGeom prst="rect">
            <a:avLst/>
          </a:prstGeom>
          <a:solidFill>
            <a:srgbClr val="0070C0">
              <a:alpha val="20000"/>
            </a:srgbClr>
          </a:solidFill>
          <a:ln>
            <a:solidFill>
              <a:srgbClr val="0070C0">
                <a:alpha val="2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0070C0"/>
              </a:solidFill>
            </a:endParaRPr>
          </a:p>
        </p:txBody>
      </p:sp>
      <p:sp>
        <p:nvSpPr>
          <p:cNvPr id="51" name="ZoneTexte 50">
            <a:extLst>
              <a:ext uri="{FF2B5EF4-FFF2-40B4-BE49-F238E27FC236}">
                <a16:creationId xmlns:a16="http://schemas.microsoft.com/office/drawing/2014/main" id="{94C2A053-A0B2-494D-A3FD-27513DD611D5}"/>
              </a:ext>
            </a:extLst>
          </p:cNvPr>
          <p:cNvSpPr txBox="1"/>
          <p:nvPr/>
        </p:nvSpPr>
        <p:spPr>
          <a:xfrm>
            <a:off x="1779529" y="2833270"/>
            <a:ext cx="958973" cy="4008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>
                <a:solidFill>
                  <a:srgbClr val="FF0000"/>
                </a:solidFill>
              </a:rPr>
              <a:t>Prompt</a:t>
            </a:r>
          </a:p>
        </p:txBody>
      </p:sp>
      <p:sp>
        <p:nvSpPr>
          <p:cNvPr id="52" name="ZoneTexte 51">
            <a:extLst>
              <a:ext uri="{FF2B5EF4-FFF2-40B4-BE49-F238E27FC236}">
                <a16:creationId xmlns:a16="http://schemas.microsoft.com/office/drawing/2014/main" id="{B530CDAC-B3EA-4BDB-A821-A1966B4E7E0F}"/>
              </a:ext>
            </a:extLst>
          </p:cNvPr>
          <p:cNvSpPr txBox="1"/>
          <p:nvPr/>
        </p:nvSpPr>
        <p:spPr>
          <a:xfrm>
            <a:off x="2461913" y="3262991"/>
            <a:ext cx="17236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>
                <a:solidFill>
                  <a:schemeClr val="accent6"/>
                </a:solidFill>
              </a:rPr>
              <a:t>Mostly</a:t>
            </a:r>
            <a:r>
              <a:rPr lang="fr-FR" dirty="0">
                <a:solidFill>
                  <a:schemeClr val="accent6"/>
                </a:solidFill>
              </a:rPr>
              <a:t> neutrons</a:t>
            </a:r>
          </a:p>
        </p:txBody>
      </p:sp>
      <p:sp>
        <p:nvSpPr>
          <p:cNvPr id="53" name="ZoneTexte 52">
            <a:extLst>
              <a:ext uri="{FF2B5EF4-FFF2-40B4-BE49-F238E27FC236}">
                <a16:creationId xmlns:a16="http://schemas.microsoft.com/office/drawing/2014/main" id="{E686741E-FB46-4E09-B78D-35782BF86B3C}"/>
              </a:ext>
            </a:extLst>
          </p:cNvPr>
          <p:cNvSpPr txBox="1"/>
          <p:nvPr/>
        </p:nvSpPr>
        <p:spPr>
          <a:xfrm>
            <a:off x="2845519" y="5205269"/>
            <a:ext cx="9405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>
                <a:solidFill>
                  <a:srgbClr val="0070C0"/>
                </a:solidFill>
              </a:rPr>
              <a:t>Delayed</a:t>
            </a:r>
          </a:p>
        </p:txBody>
      </p:sp>
      <p:sp>
        <p:nvSpPr>
          <p:cNvPr id="54" name="Titre 1">
            <a:extLst>
              <a:ext uri="{FF2B5EF4-FFF2-40B4-BE49-F238E27FC236}">
                <a16:creationId xmlns:a16="http://schemas.microsoft.com/office/drawing/2014/main" id="{8C5275BB-E193-40AA-BC58-CC71162BDA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92388" y="169863"/>
            <a:ext cx="7916862" cy="488950"/>
          </a:xfrm>
        </p:spPr>
        <p:txBody>
          <a:bodyPr>
            <a:normAutofit/>
          </a:bodyPr>
          <a:lstStyle/>
          <a:p>
            <a:r>
              <a:rPr lang="fr-FR" dirty="0"/>
              <a:t>2. Crystal </a:t>
            </a:r>
            <a:r>
              <a:rPr lang="fr-FR" dirty="0" err="1"/>
              <a:t>ball</a:t>
            </a:r>
            <a:r>
              <a:rPr lang="fr-FR" dirty="0"/>
              <a:t> </a:t>
            </a:r>
            <a:r>
              <a:rPr lang="fr-FR" dirty="0" err="1"/>
              <a:t>experiment</a:t>
            </a:r>
            <a:r>
              <a:rPr lang="fr-FR" dirty="0"/>
              <a:t> : The </a:t>
            </a:r>
            <a:r>
              <a:rPr lang="fr-FR" dirty="0" err="1"/>
              <a:t>unambiguous</a:t>
            </a:r>
            <a:r>
              <a:rPr lang="fr-FR" dirty="0"/>
              <a:t> </a:t>
            </a:r>
            <a:r>
              <a:rPr lang="fr-FR" dirty="0" err="1"/>
              <a:t>detection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28209887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A7F0F3-D582-402A-B5FC-0362F90F69E0}" type="datetime1">
              <a:rPr lang="fr-FR" smtClean="0"/>
              <a:t>31/05/2024</a:t>
            </a:fld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Corentin Hiver | Oslo </a:t>
            </a:r>
            <a:r>
              <a:rPr lang="en-US" dirty="0"/>
              <a:t>8th Workshop on Level Density , Gamma Strength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1596-5F9D-49C5-9701-16B3CA54319D}" type="slidenum">
              <a:rPr lang="fr-FR" smtClean="0"/>
              <a:pPr/>
              <a:t>31</a:t>
            </a:fld>
            <a:endParaRPr lang="fr-FR" dirty="0"/>
          </a:p>
        </p:txBody>
      </p:sp>
      <p:pic>
        <p:nvPicPr>
          <p:cNvPr id="23" name="Image 22">
            <a:extLst>
              <a:ext uri="{FF2B5EF4-FFF2-40B4-BE49-F238E27FC236}">
                <a16:creationId xmlns:a16="http://schemas.microsoft.com/office/drawing/2014/main" id="{A6635098-C16A-3882-A772-26A3A453E9D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10353" y="1043700"/>
            <a:ext cx="3340290" cy="4839139"/>
          </a:xfrm>
          <a:prstGeom prst="rect">
            <a:avLst/>
          </a:prstGeom>
        </p:spPr>
      </p:pic>
      <p:sp>
        <p:nvSpPr>
          <p:cNvPr id="17" name="ZoneTexte 16">
            <a:extLst>
              <a:ext uri="{FF2B5EF4-FFF2-40B4-BE49-F238E27FC236}">
                <a16:creationId xmlns:a16="http://schemas.microsoft.com/office/drawing/2014/main" id="{9993A4A6-5F66-4715-B097-87B769486A3A}"/>
              </a:ext>
            </a:extLst>
          </p:cNvPr>
          <p:cNvSpPr txBox="1"/>
          <p:nvPr/>
        </p:nvSpPr>
        <p:spPr>
          <a:xfrm>
            <a:off x="6925569" y="5435981"/>
            <a:ext cx="515115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800" b="0" i="0" u="none" strike="noStrike" baseline="0" dirty="0">
                <a:latin typeface="Times New Roman" panose="02020603050405020304" pitchFamily="18" charset="0"/>
              </a:rPr>
              <a:t>J. Schirmer, J. </a:t>
            </a:r>
            <a:r>
              <a:rPr lang="de-DE" sz="1800" b="0" i="0" u="none" strike="noStrike" baseline="0" dirty="0" err="1">
                <a:latin typeface="Times New Roman" panose="02020603050405020304" pitchFamily="18" charset="0"/>
              </a:rPr>
              <a:t>Gerl</a:t>
            </a:r>
            <a:r>
              <a:rPr lang="de-DE" sz="1800" b="0" i="0" u="none" strike="noStrike" baseline="0" dirty="0">
                <a:latin typeface="Times New Roman" panose="02020603050405020304" pitchFamily="18" charset="0"/>
              </a:rPr>
              <a:t>, D. </a:t>
            </a:r>
            <a:r>
              <a:rPr lang="de-DE" sz="1800" b="0" i="0" u="none" strike="noStrike" baseline="0" dirty="0" err="1">
                <a:latin typeface="Times New Roman" panose="02020603050405020304" pitchFamily="18" charset="0"/>
              </a:rPr>
              <a:t>Habs</a:t>
            </a:r>
            <a:r>
              <a:rPr lang="de-DE" sz="1800" b="0" i="0" u="none" strike="noStrike" baseline="0" dirty="0">
                <a:latin typeface="Times New Roman" panose="02020603050405020304" pitchFamily="18" charset="0"/>
              </a:rPr>
              <a:t>, and D. Schwalm (1898)</a:t>
            </a:r>
            <a:endParaRPr lang="fr-FR" dirty="0"/>
          </a:p>
          <a:p>
            <a:r>
              <a:rPr lang="fr-FR" dirty="0"/>
              <a:t>40 citations</a:t>
            </a:r>
          </a:p>
        </p:txBody>
      </p:sp>
      <p:sp>
        <p:nvSpPr>
          <p:cNvPr id="16" name="Titre 1">
            <a:extLst>
              <a:ext uri="{FF2B5EF4-FFF2-40B4-BE49-F238E27FC236}">
                <a16:creationId xmlns:a16="http://schemas.microsoft.com/office/drawing/2014/main" id="{235966F2-3989-48A8-ADAD-CB53FAD2D5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92388" y="169863"/>
            <a:ext cx="7916862" cy="488950"/>
          </a:xfrm>
        </p:spPr>
        <p:txBody>
          <a:bodyPr>
            <a:normAutofit/>
          </a:bodyPr>
          <a:lstStyle/>
          <a:p>
            <a:r>
              <a:rPr lang="fr-FR" dirty="0"/>
              <a:t>2. Crystal </a:t>
            </a:r>
            <a:r>
              <a:rPr lang="fr-FR" dirty="0" err="1"/>
              <a:t>ball</a:t>
            </a:r>
            <a:r>
              <a:rPr lang="fr-FR" dirty="0"/>
              <a:t> </a:t>
            </a:r>
            <a:r>
              <a:rPr lang="fr-FR" dirty="0" err="1"/>
              <a:t>experiment</a:t>
            </a:r>
            <a:r>
              <a:rPr lang="fr-FR" dirty="0"/>
              <a:t> : The </a:t>
            </a:r>
            <a:r>
              <a:rPr lang="fr-FR" dirty="0" err="1"/>
              <a:t>unambiguous</a:t>
            </a:r>
            <a:r>
              <a:rPr lang="fr-FR" dirty="0"/>
              <a:t> </a:t>
            </a:r>
            <a:r>
              <a:rPr lang="fr-FR" dirty="0" err="1"/>
              <a:t>detection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33148993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A7F0F3-D582-402A-B5FC-0362F90F69E0}" type="datetime1">
              <a:rPr lang="fr-FR" smtClean="0"/>
              <a:t>31/05/2024</a:t>
            </a:fld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Corentin Hiver | Oslo </a:t>
            </a:r>
            <a:r>
              <a:rPr lang="en-US" dirty="0"/>
              <a:t>8th Workshop on Level Density , Gamma Strength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1596-5F9D-49C5-9701-16B3CA54319D}" type="slidenum">
              <a:rPr lang="fr-FR" smtClean="0"/>
              <a:pPr/>
              <a:t>32</a:t>
            </a:fld>
            <a:endParaRPr lang="fr-FR" dirty="0"/>
          </a:p>
        </p:txBody>
      </p:sp>
      <p:pic>
        <p:nvPicPr>
          <p:cNvPr id="20" name="Content Placeholder 4">
            <a:extLst>
              <a:ext uri="{FF2B5EF4-FFF2-40B4-BE49-F238E27FC236}">
                <a16:creationId xmlns:a16="http://schemas.microsoft.com/office/drawing/2014/main" id="{61C46744-F4DC-C2E0-7FAB-44C15CFF725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81531" y="1521854"/>
            <a:ext cx="4071766" cy="3558265"/>
          </a:xfrm>
          <a:prstGeom prst="rect">
            <a:avLst/>
          </a:prstGeom>
        </p:spPr>
      </p:pic>
      <p:pic>
        <p:nvPicPr>
          <p:cNvPr id="23" name="Image 22">
            <a:extLst>
              <a:ext uri="{FF2B5EF4-FFF2-40B4-BE49-F238E27FC236}">
                <a16:creationId xmlns:a16="http://schemas.microsoft.com/office/drawing/2014/main" id="{A6635098-C16A-3882-A772-26A3A453E9D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15101" y="1243173"/>
            <a:ext cx="3340290" cy="4839139"/>
          </a:xfrm>
          <a:prstGeom prst="rect">
            <a:avLst/>
          </a:prstGeom>
        </p:spPr>
      </p:pic>
      <p:pic>
        <p:nvPicPr>
          <p:cNvPr id="25" name="Image 24">
            <a:extLst>
              <a:ext uri="{FF2B5EF4-FFF2-40B4-BE49-F238E27FC236}">
                <a16:creationId xmlns:a16="http://schemas.microsoft.com/office/drawing/2014/main" id="{4F339995-8E01-60A0-F944-8BF43148F5A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747969" y="1931956"/>
            <a:ext cx="3713309" cy="3672202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6" name="ZoneTexte 25">
                <a:extLst>
                  <a:ext uri="{FF2B5EF4-FFF2-40B4-BE49-F238E27FC236}">
                    <a16:creationId xmlns:a16="http://schemas.microsoft.com/office/drawing/2014/main" id="{5052E96F-A023-17EC-411F-F30B4D64AA2C}"/>
                  </a:ext>
                </a:extLst>
              </p:cNvPr>
              <p:cNvSpPr txBox="1"/>
              <p:nvPr/>
            </p:nvSpPr>
            <p:spPr>
              <a:xfrm>
                <a:off x="3466054" y="1143168"/>
                <a:ext cx="4367991" cy="40318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dirty="0"/>
                  <a:t>Gate on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𝑚𝑖𝑠𝑠𝑖𝑛𝑔</m:t>
                        </m:r>
                      </m:sub>
                    </m:sSub>
                    <m:r>
                      <a:rPr lang="fr-FR" b="0" i="1" smtClean="0">
                        <a:latin typeface="Cambria Math" panose="02040503050406030204" pitchFamily="18" charset="0"/>
                      </a:rPr>
                      <m:t>=</m:t>
                    </m:r>
                    <m:nary>
                      <m:naryPr>
                        <m:chr m:val="∑"/>
                        <m:subHide m:val="on"/>
                        <m:supHide m:val="on"/>
                        <m:ctrlPr>
                          <a:rPr lang="fr-FR" b="0" i="1" smtClean="0">
                            <a:latin typeface="Cambria Math" panose="02040503050406030204" pitchFamily="18" charset="0"/>
                          </a:rPr>
                        </m:ctrlPr>
                      </m:naryPr>
                      <m:sub/>
                      <m:sup/>
                      <m:e>
                        <m:sSup>
                          <m:sSupPr>
                            <m:ctrlPr>
                              <a:rPr lang="fr-FR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fr-FR" i="1">
                                <a:latin typeface="Cambria Math" panose="02040503050406030204" pitchFamily="18" charset="0"/>
                              </a:rPr>
                              <m:t>𝐸</m:t>
                            </m:r>
                          </m:e>
                          <m:sup>
                            <m:r>
                              <a:rPr lang="fr-FR" i="1">
                                <a:latin typeface="Cambria Math" panose="02040503050406030204" pitchFamily="18" charset="0"/>
                              </a:rPr>
                              <m:t>𝑑𝑒𝑙𝑎𝑦𝑒𝑑</m:t>
                            </m:r>
                          </m:sup>
                        </m:sSup>
                      </m:e>
                    </m:nary>
                    <m:r>
                      <a:rPr lang="fr-FR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</m:t>
                    </m:r>
                    <m:r>
                      <a:rPr lang="fr-FR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2,75 </m:t>
                    </m:r>
                    <m:r>
                      <a:rPr lang="fr-FR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𝑀𝑒𝑉</m:t>
                    </m:r>
                  </m:oMath>
                </a14:m>
                <a:endParaRPr lang="fr-FR" dirty="0"/>
              </a:p>
            </p:txBody>
          </p:sp>
        </mc:Choice>
        <mc:Fallback xmlns="">
          <p:sp>
            <p:nvSpPr>
              <p:cNvPr id="26" name="ZoneTexte 25">
                <a:extLst>
                  <a:ext uri="{FF2B5EF4-FFF2-40B4-BE49-F238E27FC236}">
                    <a16:creationId xmlns:a16="http://schemas.microsoft.com/office/drawing/2014/main" id="{5052E96F-A023-17EC-411F-F30B4D64AA2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66054" y="1143168"/>
                <a:ext cx="4367991" cy="403187"/>
              </a:xfrm>
              <a:prstGeom prst="rect">
                <a:avLst/>
              </a:prstGeom>
              <a:blipFill>
                <a:blip r:embed="rId6"/>
                <a:stretch>
                  <a:fillRect l="-1257" t="-107576" b="-165152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9" name="Connecteur droit avec flèche 28">
            <a:extLst>
              <a:ext uri="{FF2B5EF4-FFF2-40B4-BE49-F238E27FC236}">
                <a16:creationId xmlns:a16="http://schemas.microsoft.com/office/drawing/2014/main" id="{73206D29-726C-8F83-8346-7DC5DDF72CF3}"/>
              </a:ext>
            </a:extLst>
          </p:cNvPr>
          <p:cNvCxnSpPr/>
          <p:nvPr/>
        </p:nvCxnSpPr>
        <p:spPr>
          <a:xfrm>
            <a:off x="7461278" y="3503428"/>
            <a:ext cx="405055" cy="0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Ellipse 6">
            <a:extLst>
              <a:ext uri="{FF2B5EF4-FFF2-40B4-BE49-F238E27FC236}">
                <a16:creationId xmlns:a16="http://schemas.microsoft.com/office/drawing/2014/main" id="{12BFB18C-CC11-4A9B-9261-BEB1302716C8}"/>
              </a:ext>
            </a:extLst>
          </p:cNvPr>
          <p:cNvSpPr/>
          <p:nvPr/>
        </p:nvSpPr>
        <p:spPr>
          <a:xfrm>
            <a:off x="1624612" y="4314549"/>
            <a:ext cx="213064" cy="213064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Ellipse 13">
            <a:extLst>
              <a:ext uri="{FF2B5EF4-FFF2-40B4-BE49-F238E27FC236}">
                <a16:creationId xmlns:a16="http://schemas.microsoft.com/office/drawing/2014/main" id="{D07C390B-F7E3-4E78-94C6-D917CE959C05}"/>
              </a:ext>
            </a:extLst>
          </p:cNvPr>
          <p:cNvSpPr/>
          <p:nvPr/>
        </p:nvSpPr>
        <p:spPr>
          <a:xfrm>
            <a:off x="1636147" y="4604152"/>
            <a:ext cx="213064" cy="213064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9" name="Connecteur droit avec flèche 8">
            <a:extLst>
              <a:ext uri="{FF2B5EF4-FFF2-40B4-BE49-F238E27FC236}">
                <a16:creationId xmlns:a16="http://schemas.microsoft.com/office/drawing/2014/main" id="{4F010181-5229-40C6-9AF3-C762E40FA84C}"/>
              </a:ext>
            </a:extLst>
          </p:cNvPr>
          <p:cNvCxnSpPr>
            <a:cxnSpLocks/>
            <a:stCxn id="7" idx="7"/>
          </p:cNvCxnSpPr>
          <p:nvPr/>
        </p:nvCxnSpPr>
        <p:spPr>
          <a:xfrm flipV="1">
            <a:off x="1806473" y="3162278"/>
            <a:ext cx="2197356" cy="1183474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Connecteur droit avec flèche 20">
            <a:extLst>
              <a:ext uri="{FF2B5EF4-FFF2-40B4-BE49-F238E27FC236}">
                <a16:creationId xmlns:a16="http://schemas.microsoft.com/office/drawing/2014/main" id="{46ADAAA3-4608-4653-A96C-9D6A7AC9B3E6}"/>
              </a:ext>
            </a:extLst>
          </p:cNvPr>
          <p:cNvCxnSpPr>
            <a:cxnSpLocks/>
            <a:stCxn id="14" idx="6"/>
          </p:cNvCxnSpPr>
          <p:nvPr/>
        </p:nvCxnSpPr>
        <p:spPr>
          <a:xfrm>
            <a:off x="1849211" y="4710684"/>
            <a:ext cx="2341049" cy="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ZoneTexte 16">
            <a:extLst>
              <a:ext uri="{FF2B5EF4-FFF2-40B4-BE49-F238E27FC236}">
                <a16:creationId xmlns:a16="http://schemas.microsoft.com/office/drawing/2014/main" id="{9993A4A6-5F66-4715-B097-87B769486A3A}"/>
              </a:ext>
            </a:extLst>
          </p:cNvPr>
          <p:cNvSpPr txBox="1"/>
          <p:nvPr/>
        </p:nvSpPr>
        <p:spPr>
          <a:xfrm>
            <a:off x="6925569" y="5435981"/>
            <a:ext cx="515115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800" b="0" i="0" u="none" strike="noStrike" baseline="0" dirty="0">
                <a:latin typeface="Times New Roman" panose="02020603050405020304" pitchFamily="18" charset="0"/>
              </a:rPr>
              <a:t>J. Schirmer, J. </a:t>
            </a:r>
            <a:r>
              <a:rPr lang="de-DE" sz="1800" b="0" i="0" u="none" strike="noStrike" baseline="0" dirty="0" err="1">
                <a:latin typeface="Times New Roman" panose="02020603050405020304" pitchFamily="18" charset="0"/>
              </a:rPr>
              <a:t>Gerl</a:t>
            </a:r>
            <a:r>
              <a:rPr lang="de-DE" sz="1800" b="0" i="0" u="none" strike="noStrike" baseline="0" dirty="0">
                <a:latin typeface="Times New Roman" panose="02020603050405020304" pitchFamily="18" charset="0"/>
              </a:rPr>
              <a:t>, D. </a:t>
            </a:r>
            <a:r>
              <a:rPr lang="de-DE" sz="1800" b="0" i="0" u="none" strike="noStrike" baseline="0" dirty="0" err="1">
                <a:latin typeface="Times New Roman" panose="02020603050405020304" pitchFamily="18" charset="0"/>
              </a:rPr>
              <a:t>Habs</a:t>
            </a:r>
            <a:r>
              <a:rPr lang="de-DE" sz="1800" b="0" i="0" u="none" strike="noStrike" baseline="0" dirty="0">
                <a:latin typeface="Times New Roman" panose="02020603050405020304" pitchFamily="18" charset="0"/>
              </a:rPr>
              <a:t>, and D. Schwalm (1989)</a:t>
            </a:r>
            <a:endParaRPr lang="fr-FR" dirty="0"/>
          </a:p>
          <a:p>
            <a:r>
              <a:rPr lang="fr-FR" dirty="0"/>
              <a:t>40 citations</a:t>
            </a:r>
          </a:p>
        </p:txBody>
      </p:sp>
      <p:sp>
        <p:nvSpPr>
          <p:cNvPr id="16" name="Titre 1">
            <a:extLst>
              <a:ext uri="{FF2B5EF4-FFF2-40B4-BE49-F238E27FC236}">
                <a16:creationId xmlns:a16="http://schemas.microsoft.com/office/drawing/2014/main" id="{E36AAE28-E9FA-4AFA-AC40-E894D7EEF7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92388" y="169863"/>
            <a:ext cx="7916862" cy="488950"/>
          </a:xfrm>
        </p:spPr>
        <p:txBody>
          <a:bodyPr>
            <a:normAutofit/>
          </a:bodyPr>
          <a:lstStyle/>
          <a:p>
            <a:r>
              <a:rPr lang="fr-FR" dirty="0"/>
              <a:t>2. Crystal </a:t>
            </a:r>
            <a:r>
              <a:rPr lang="fr-FR" dirty="0" err="1"/>
              <a:t>ball</a:t>
            </a:r>
            <a:r>
              <a:rPr lang="fr-FR" dirty="0"/>
              <a:t> </a:t>
            </a:r>
            <a:r>
              <a:rPr lang="fr-FR" dirty="0" err="1"/>
              <a:t>experiment</a:t>
            </a:r>
            <a:r>
              <a:rPr lang="fr-FR" dirty="0"/>
              <a:t> : The </a:t>
            </a:r>
            <a:r>
              <a:rPr lang="fr-FR" dirty="0" err="1"/>
              <a:t>unambiguous</a:t>
            </a:r>
            <a:r>
              <a:rPr lang="fr-FR" dirty="0"/>
              <a:t> </a:t>
            </a:r>
            <a:r>
              <a:rPr lang="fr-FR" dirty="0" err="1"/>
              <a:t>detection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862654923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A7F0F3-D582-402A-B5FC-0362F90F69E0}" type="datetime1">
              <a:rPr lang="fr-FR" smtClean="0"/>
              <a:t>31/05/2024</a:t>
            </a:fld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Corentin Hiver | Oslo </a:t>
            </a:r>
            <a:r>
              <a:rPr lang="en-US" dirty="0"/>
              <a:t>8th Workshop on Level Density , Gamma Strength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1596-5F9D-49C5-9701-16B3CA54319D}" type="slidenum">
              <a:rPr lang="fr-FR" smtClean="0"/>
              <a:pPr/>
              <a:t>33</a:t>
            </a:fld>
            <a:endParaRPr lang="fr-FR" dirty="0"/>
          </a:p>
        </p:txBody>
      </p:sp>
      <p:grpSp>
        <p:nvGrpSpPr>
          <p:cNvPr id="7" name="Groupe 6">
            <a:extLst>
              <a:ext uri="{FF2B5EF4-FFF2-40B4-BE49-F238E27FC236}">
                <a16:creationId xmlns:a16="http://schemas.microsoft.com/office/drawing/2014/main" id="{91D975FA-6693-97F3-A68B-EC84B378FB60}"/>
              </a:ext>
            </a:extLst>
          </p:cNvPr>
          <p:cNvGrpSpPr/>
          <p:nvPr/>
        </p:nvGrpSpPr>
        <p:grpSpPr>
          <a:xfrm>
            <a:off x="5345651" y="933594"/>
            <a:ext cx="5921528" cy="5258823"/>
            <a:chOff x="781970" y="801441"/>
            <a:chExt cx="5921528" cy="5258823"/>
          </a:xfrm>
        </p:grpSpPr>
        <p:pic>
          <p:nvPicPr>
            <p:cNvPr id="10" name="Image 9" descr="Une image contenant texte, diagramme, ligne, Tracé&#10;&#10;Description générée automatiquement">
              <a:extLst>
                <a:ext uri="{FF2B5EF4-FFF2-40B4-BE49-F238E27FC236}">
                  <a16:creationId xmlns:a16="http://schemas.microsoft.com/office/drawing/2014/main" id="{11B6EA29-AEE9-45DC-B17C-6519583B8A0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1177"/>
            <a:stretch/>
          </p:blipFill>
          <p:spPr>
            <a:xfrm>
              <a:off x="781970" y="801441"/>
              <a:ext cx="5921528" cy="5258823"/>
            </a:xfrm>
            <a:prstGeom prst="rect">
              <a:avLst/>
            </a:prstGeom>
          </p:spPr>
        </p:pic>
        <p:sp>
          <p:nvSpPr>
            <p:cNvPr id="12" name="ZoneTexte 11">
              <a:extLst>
                <a:ext uri="{FF2B5EF4-FFF2-40B4-BE49-F238E27FC236}">
                  <a16:creationId xmlns:a16="http://schemas.microsoft.com/office/drawing/2014/main" id="{017A28EB-86F0-A8D5-2F54-80990291E00F}"/>
                </a:ext>
              </a:extLst>
            </p:cNvPr>
            <p:cNvSpPr txBox="1"/>
            <p:nvPr/>
          </p:nvSpPr>
          <p:spPr>
            <a:xfrm>
              <a:off x="4553642" y="3379998"/>
              <a:ext cx="652743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fr-FR" dirty="0">
                  <a:solidFill>
                    <a:schemeClr val="accent1"/>
                  </a:solidFill>
                </a:rPr>
                <a:t>2125</a:t>
              </a:r>
            </a:p>
          </p:txBody>
        </p:sp>
        <p:sp>
          <p:nvSpPr>
            <p:cNvPr id="13" name="ZoneTexte 12">
              <a:extLst>
                <a:ext uri="{FF2B5EF4-FFF2-40B4-BE49-F238E27FC236}">
                  <a16:creationId xmlns:a16="http://schemas.microsoft.com/office/drawing/2014/main" id="{AFFB5CE7-DE4E-4AB8-FF1B-8C0F1E87FE25}"/>
                </a:ext>
              </a:extLst>
            </p:cNvPr>
            <p:cNvSpPr txBox="1"/>
            <p:nvPr/>
          </p:nvSpPr>
          <p:spPr>
            <a:xfrm>
              <a:off x="3952896" y="3360840"/>
              <a:ext cx="652743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fr-FR" dirty="0">
                  <a:solidFill>
                    <a:schemeClr val="accent1"/>
                  </a:solidFill>
                </a:rPr>
                <a:t>1843</a:t>
              </a:r>
            </a:p>
          </p:txBody>
        </p:sp>
        <p:sp>
          <p:nvSpPr>
            <p:cNvPr id="14" name="ZoneTexte 13">
              <a:extLst>
                <a:ext uri="{FF2B5EF4-FFF2-40B4-BE49-F238E27FC236}">
                  <a16:creationId xmlns:a16="http://schemas.microsoft.com/office/drawing/2014/main" id="{8852F62B-F5C8-78B2-CFF3-DCBB66E56C52}"/>
                </a:ext>
              </a:extLst>
            </p:cNvPr>
            <p:cNvSpPr txBox="1"/>
            <p:nvPr/>
          </p:nvSpPr>
          <p:spPr>
            <a:xfrm>
              <a:off x="5076698" y="4168403"/>
              <a:ext cx="535724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fr-FR" dirty="0">
                  <a:solidFill>
                    <a:schemeClr val="accent1"/>
                  </a:solidFill>
                </a:rPr>
                <a:t>279</a:t>
              </a:r>
            </a:p>
          </p:txBody>
        </p:sp>
        <p:sp>
          <p:nvSpPr>
            <p:cNvPr id="15" name="ZoneTexte 14">
              <a:extLst>
                <a:ext uri="{FF2B5EF4-FFF2-40B4-BE49-F238E27FC236}">
                  <a16:creationId xmlns:a16="http://schemas.microsoft.com/office/drawing/2014/main" id="{3F8E749E-747C-B6AB-71DA-81146862F427}"/>
                </a:ext>
              </a:extLst>
            </p:cNvPr>
            <p:cNvSpPr txBox="1"/>
            <p:nvPr/>
          </p:nvSpPr>
          <p:spPr>
            <a:xfrm>
              <a:off x="5127147" y="4760837"/>
              <a:ext cx="535724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fr-FR" dirty="0">
                  <a:solidFill>
                    <a:schemeClr val="accent1"/>
                  </a:solidFill>
                </a:rPr>
                <a:t>642</a:t>
              </a:r>
            </a:p>
          </p:txBody>
        </p:sp>
        <p:sp>
          <p:nvSpPr>
            <p:cNvPr id="17" name="ZoneTexte 16">
              <a:extLst>
                <a:ext uri="{FF2B5EF4-FFF2-40B4-BE49-F238E27FC236}">
                  <a16:creationId xmlns:a16="http://schemas.microsoft.com/office/drawing/2014/main" id="{79A607AD-54DC-1757-D850-94E85431870F}"/>
                </a:ext>
              </a:extLst>
            </p:cNvPr>
            <p:cNvSpPr txBox="1"/>
            <p:nvPr/>
          </p:nvSpPr>
          <p:spPr>
            <a:xfrm>
              <a:off x="3906694" y="4915490"/>
              <a:ext cx="535724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fr-FR" dirty="0">
                  <a:solidFill>
                    <a:schemeClr val="accent1"/>
                  </a:solidFill>
                </a:rPr>
                <a:t>966</a:t>
              </a:r>
            </a:p>
          </p:txBody>
        </p:sp>
        <p:sp>
          <p:nvSpPr>
            <p:cNvPr id="18" name="ZoneTexte 17">
              <a:extLst>
                <a:ext uri="{FF2B5EF4-FFF2-40B4-BE49-F238E27FC236}">
                  <a16:creationId xmlns:a16="http://schemas.microsoft.com/office/drawing/2014/main" id="{6EFA560F-BDAA-0C70-23C9-9D3DD2DE57C7}"/>
                </a:ext>
              </a:extLst>
            </p:cNvPr>
            <p:cNvSpPr txBox="1"/>
            <p:nvPr/>
          </p:nvSpPr>
          <p:spPr>
            <a:xfrm>
              <a:off x="4305465" y="4573059"/>
              <a:ext cx="535724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fr-FR" dirty="0">
                  <a:solidFill>
                    <a:schemeClr val="accent1"/>
                  </a:solidFill>
                </a:rPr>
                <a:t>942</a:t>
              </a:r>
            </a:p>
          </p:txBody>
        </p:sp>
        <p:sp>
          <p:nvSpPr>
            <p:cNvPr id="16" name="ZoneTexte 15">
              <a:extLst>
                <a:ext uri="{FF2B5EF4-FFF2-40B4-BE49-F238E27FC236}">
                  <a16:creationId xmlns:a16="http://schemas.microsoft.com/office/drawing/2014/main" id="{043AC691-62E4-F61D-28F7-DF1E339761A7}"/>
                </a:ext>
              </a:extLst>
            </p:cNvPr>
            <p:cNvSpPr txBox="1"/>
            <p:nvPr/>
          </p:nvSpPr>
          <p:spPr>
            <a:xfrm>
              <a:off x="4670661" y="4846009"/>
              <a:ext cx="535724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fr-FR" dirty="0">
                  <a:solidFill>
                    <a:schemeClr val="accent1"/>
                  </a:solidFill>
                </a:rPr>
                <a:t>688</a:t>
              </a:r>
            </a:p>
          </p:txBody>
        </p:sp>
      </p:grpSp>
      <p:sp>
        <p:nvSpPr>
          <p:cNvPr id="8" name="ZoneTexte 7">
            <a:extLst>
              <a:ext uri="{FF2B5EF4-FFF2-40B4-BE49-F238E27FC236}">
                <a16:creationId xmlns:a16="http://schemas.microsoft.com/office/drawing/2014/main" id="{913643E6-AEB1-59DA-D542-CAF07ED2D0B7}"/>
              </a:ext>
            </a:extLst>
          </p:cNvPr>
          <p:cNvSpPr txBox="1"/>
          <p:nvPr/>
        </p:nvSpPr>
        <p:spPr>
          <a:xfrm>
            <a:off x="48832" y="3373651"/>
            <a:ext cx="604716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/>
              <a:t>Later</a:t>
            </a:r>
            <a:r>
              <a:rPr lang="fr-FR" dirty="0"/>
              <a:t> </a:t>
            </a:r>
            <a:r>
              <a:rPr lang="fr-FR" dirty="0" err="1"/>
              <a:t>remeasurement</a:t>
            </a:r>
            <a:r>
              <a:rPr lang="fr-FR" dirty="0"/>
              <a:t> by P. Reiter, </a:t>
            </a:r>
            <a:r>
              <a:rPr lang="fr-FR" dirty="0" err="1"/>
              <a:t>Published</a:t>
            </a:r>
            <a:r>
              <a:rPr lang="fr-FR" dirty="0"/>
              <a:t> in </a:t>
            </a:r>
          </a:p>
          <a:p>
            <a:r>
              <a:rPr lang="en-US" dirty="0"/>
              <a:t>TPG. </a:t>
            </a:r>
            <a:r>
              <a:rPr lang="en-US" dirty="0" err="1"/>
              <a:t>Thirolj</a:t>
            </a:r>
            <a:r>
              <a:rPr lang="en-US" dirty="0"/>
              <a:t> D. </a:t>
            </a:r>
            <a:r>
              <a:rPr lang="en-US" dirty="0" err="1"/>
              <a:t>Habs</a:t>
            </a:r>
            <a:r>
              <a:rPr lang="en-US" dirty="0"/>
              <a:t> / Prog. Part. </a:t>
            </a:r>
            <a:r>
              <a:rPr lang="en-US" dirty="0" err="1"/>
              <a:t>Nucl</a:t>
            </a:r>
            <a:r>
              <a:rPr lang="en-US" dirty="0"/>
              <a:t>. Phys. 49 (2002) 325-402</a:t>
            </a:r>
          </a:p>
          <a:p>
            <a:r>
              <a:rPr lang="en-US" dirty="0"/>
              <a:t>125 citations</a:t>
            </a:r>
            <a:endParaRPr lang="fr-FR" dirty="0"/>
          </a:p>
        </p:txBody>
      </p:sp>
      <p:sp>
        <p:nvSpPr>
          <p:cNvPr id="19" name="Titre 1">
            <a:extLst>
              <a:ext uri="{FF2B5EF4-FFF2-40B4-BE49-F238E27FC236}">
                <a16:creationId xmlns:a16="http://schemas.microsoft.com/office/drawing/2014/main" id="{01509447-BFC6-4E7A-9D70-96418EA84E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92388" y="169863"/>
            <a:ext cx="7916862" cy="488950"/>
          </a:xfrm>
        </p:spPr>
        <p:txBody>
          <a:bodyPr>
            <a:normAutofit/>
          </a:bodyPr>
          <a:lstStyle/>
          <a:p>
            <a:r>
              <a:rPr lang="fr-FR" dirty="0"/>
              <a:t>2. Crystal </a:t>
            </a:r>
            <a:r>
              <a:rPr lang="fr-FR" dirty="0" err="1"/>
              <a:t>ball</a:t>
            </a:r>
            <a:r>
              <a:rPr lang="fr-FR" dirty="0"/>
              <a:t> </a:t>
            </a:r>
            <a:r>
              <a:rPr lang="fr-FR" dirty="0" err="1"/>
              <a:t>experiment</a:t>
            </a:r>
            <a:r>
              <a:rPr lang="fr-FR" dirty="0"/>
              <a:t> : The </a:t>
            </a:r>
            <a:r>
              <a:rPr lang="fr-FR" dirty="0" err="1"/>
              <a:t>unambiguous</a:t>
            </a:r>
            <a:r>
              <a:rPr lang="fr-FR" dirty="0"/>
              <a:t> </a:t>
            </a:r>
            <a:r>
              <a:rPr lang="fr-FR" dirty="0" err="1"/>
              <a:t>detection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998738392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591738" y="169116"/>
            <a:ext cx="7917766" cy="488983"/>
          </a:xfrm>
        </p:spPr>
        <p:txBody>
          <a:bodyPr>
            <a:normAutofit/>
          </a:bodyPr>
          <a:lstStyle/>
          <a:p>
            <a:r>
              <a:rPr lang="fr-FR" dirty="0"/>
              <a:t>3. 2023, Orsay : High </a:t>
            </a:r>
            <a:r>
              <a:rPr lang="fr-FR" dirty="0" err="1"/>
              <a:t>precision</a:t>
            </a:r>
            <a:r>
              <a:rPr lang="fr-FR" dirty="0"/>
              <a:t> </a:t>
            </a:r>
            <a:r>
              <a:rPr lang="fr-FR" dirty="0" err="1"/>
              <a:t>spectroscopy</a:t>
            </a:r>
            <a:r>
              <a:rPr lang="fr-FR" dirty="0"/>
              <a:t> </a:t>
            </a:r>
            <a:r>
              <a:rPr lang="fr-FR" dirty="0" err="1"/>
              <a:t>with</a:t>
            </a:r>
            <a:r>
              <a:rPr lang="fr-FR" dirty="0"/>
              <a:t> Nuball2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A7F0F3-D582-402A-B5FC-0362F90F69E0}" type="datetime1">
              <a:rPr lang="fr-FR" smtClean="0"/>
              <a:t>31/05/2024</a:t>
            </a:fld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Corentin Hiver | Oslo </a:t>
            </a:r>
            <a:r>
              <a:rPr lang="en-US" dirty="0"/>
              <a:t>8th Workshop on Level Density , Gamma Strength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1596-5F9D-49C5-9701-16B3CA54319D}" type="slidenum">
              <a:rPr lang="fr-FR" smtClean="0"/>
              <a:pPr/>
              <a:t>34</a:t>
            </a:fld>
            <a:endParaRPr lang="fr-FR" dirty="0"/>
          </a:p>
        </p:txBody>
      </p:sp>
      <p:grpSp>
        <p:nvGrpSpPr>
          <p:cNvPr id="18" name="Groupe 17">
            <a:extLst>
              <a:ext uri="{FF2B5EF4-FFF2-40B4-BE49-F238E27FC236}">
                <a16:creationId xmlns:a16="http://schemas.microsoft.com/office/drawing/2014/main" id="{200BE716-D2D4-402A-ADF2-BEE6C3BF884B}"/>
              </a:ext>
            </a:extLst>
          </p:cNvPr>
          <p:cNvGrpSpPr/>
          <p:nvPr/>
        </p:nvGrpSpPr>
        <p:grpSpPr>
          <a:xfrm>
            <a:off x="-27708" y="950325"/>
            <a:ext cx="7122228" cy="5447489"/>
            <a:chOff x="343521" y="856034"/>
            <a:chExt cx="7122228" cy="5447489"/>
          </a:xfrm>
        </p:grpSpPr>
        <p:pic>
          <p:nvPicPr>
            <p:cNvPr id="19" name="Image 18">
              <a:extLst>
                <a:ext uri="{FF2B5EF4-FFF2-40B4-BE49-F238E27FC236}">
                  <a16:creationId xmlns:a16="http://schemas.microsoft.com/office/drawing/2014/main" id="{7C0F93B3-1380-47EC-8498-5B320786275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224" b="3348"/>
            <a:stretch/>
          </p:blipFill>
          <p:spPr>
            <a:xfrm>
              <a:off x="343521" y="856034"/>
              <a:ext cx="7122228" cy="5447489"/>
            </a:xfrm>
            <a:prstGeom prst="rect">
              <a:avLst/>
            </a:prstGeom>
          </p:spPr>
        </p:pic>
        <p:cxnSp>
          <p:nvCxnSpPr>
            <p:cNvPr id="22" name="Connecteur droit avec flèche 21">
              <a:extLst>
                <a:ext uri="{FF2B5EF4-FFF2-40B4-BE49-F238E27FC236}">
                  <a16:creationId xmlns:a16="http://schemas.microsoft.com/office/drawing/2014/main" id="{29A77D3C-2EFA-4FBF-9C74-166F327F2AB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626567" y="3547409"/>
              <a:ext cx="114523" cy="211156"/>
            </a:xfrm>
            <a:prstGeom prst="straightConnector1">
              <a:avLst/>
            </a:prstGeom>
            <a:ln w="9525">
              <a:tailEnd type="stealt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4" name="ZoneTexte 23">
              <a:extLst>
                <a:ext uri="{FF2B5EF4-FFF2-40B4-BE49-F238E27FC236}">
                  <a16:creationId xmlns:a16="http://schemas.microsoft.com/office/drawing/2014/main" id="{293F2FA8-6206-4CB3-B723-3B974E96D8FF}"/>
                </a:ext>
              </a:extLst>
            </p:cNvPr>
            <p:cNvSpPr txBox="1"/>
            <p:nvPr/>
          </p:nvSpPr>
          <p:spPr>
            <a:xfrm>
              <a:off x="2555433" y="3593643"/>
              <a:ext cx="27924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400" dirty="0"/>
                <a:t>p</a:t>
              </a:r>
            </a:p>
          </p:txBody>
        </p:sp>
        <p:cxnSp>
          <p:nvCxnSpPr>
            <p:cNvPr id="25" name="Connecteur droit avec flèche 24">
              <a:extLst>
                <a:ext uri="{FF2B5EF4-FFF2-40B4-BE49-F238E27FC236}">
                  <a16:creationId xmlns:a16="http://schemas.microsoft.com/office/drawing/2014/main" id="{0AC4F2E1-728F-44C1-B9F2-E03471BBB85C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2206371" y="2398011"/>
              <a:ext cx="536829" cy="1162434"/>
            </a:xfrm>
            <a:prstGeom prst="straightConnector1">
              <a:avLst/>
            </a:prstGeom>
            <a:ln w="9525">
              <a:tailEnd type="stealt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6" name="Connecteur droit avec flèche 25">
              <a:extLst>
                <a:ext uri="{FF2B5EF4-FFF2-40B4-BE49-F238E27FC236}">
                  <a16:creationId xmlns:a16="http://schemas.microsoft.com/office/drawing/2014/main" id="{B16D815A-57C0-4F94-A6BA-679A6BED062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206371" y="2284047"/>
              <a:ext cx="170180" cy="113964"/>
            </a:xfrm>
            <a:prstGeom prst="straightConnector1">
              <a:avLst/>
            </a:prstGeom>
            <a:ln w="9525">
              <a:tailEnd type="stealt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7" name="Connecteur droit avec flèche 26">
              <a:extLst>
                <a:ext uri="{FF2B5EF4-FFF2-40B4-BE49-F238E27FC236}">
                  <a16:creationId xmlns:a16="http://schemas.microsoft.com/office/drawing/2014/main" id="{CA2230B9-99A7-4EC1-BE69-F3E5197E66B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743200" y="3138814"/>
              <a:ext cx="1419860" cy="421632"/>
            </a:xfrm>
            <a:prstGeom prst="straightConnector1">
              <a:avLst/>
            </a:prstGeom>
            <a:ln w="9525">
              <a:tailEnd type="stealt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8" name="Connecteur droit avec flèche 27">
              <a:extLst>
                <a:ext uri="{FF2B5EF4-FFF2-40B4-BE49-F238E27FC236}">
                  <a16:creationId xmlns:a16="http://schemas.microsoft.com/office/drawing/2014/main" id="{1B699EF9-A736-4B38-B045-E2C02A199587}"/>
                </a:ext>
              </a:extLst>
            </p:cNvPr>
            <p:cNvCxnSpPr>
              <a:cxnSpLocks/>
            </p:cNvCxnSpPr>
            <p:nvPr/>
          </p:nvCxnSpPr>
          <p:spPr>
            <a:xfrm>
              <a:off x="2743200" y="3560445"/>
              <a:ext cx="431929" cy="1076325"/>
            </a:xfrm>
            <a:prstGeom prst="straightConnector1">
              <a:avLst/>
            </a:prstGeom>
            <a:ln w="9525">
              <a:tailEnd type="stealt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9" name="ZoneTexte 28">
                  <a:extLst>
                    <a:ext uri="{FF2B5EF4-FFF2-40B4-BE49-F238E27FC236}">
                      <a16:creationId xmlns:a16="http://schemas.microsoft.com/office/drawing/2014/main" id="{4769F0C4-E6E9-496B-96C4-EDE578DB2BAC}"/>
                    </a:ext>
                  </a:extLst>
                </p:cNvPr>
                <p:cNvSpPr txBox="1"/>
                <p:nvPr/>
              </p:nvSpPr>
              <p:spPr>
                <a:xfrm>
                  <a:off x="3451860" y="3101820"/>
                  <a:ext cx="139461" cy="215444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fr-FR" sz="14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𝛾</m:t>
                        </m:r>
                      </m:oMath>
                    </m:oMathPara>
                  </a14:m>
                  <a:endParaRPr lang="fr-FR" sz="1400" dirty="0"/>
                </a:p>
              </p:txBody>
            </p:sp>
          </mc:Choice>
          <mc:Fallback xmlns="">
            <p:sp>
              <p:nvSpPr>
                <p:cNvPr id="29" name="ZoneTexte 28">
                  <a:extLst>
                    <a:ext uri="{FF2B5EF4-FFF2-40B4-BE49-F238E27FC236}">
                      <a16:creationId xmlns:a16="http://schemas.microsoft.com/office/drawing/2014/main" id="{C8D6EE6A-59F8-4739-8790-47418E83DA40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451860" y="3101820"/>
                  <a:ext cx="139461" cy="215444"/>
                </a:xfrm>
                <a:prstGeom prst="rect">
                  <a:avLst/>
                </a:prstGeom>
                <a:blipFill>
                  <a:blip r:embed="rId4"/>
                  <a:stretch>
                    <a:fillRect l="-34783" r="-21739" b="-22857"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0" name="ZoneTexte 29">
                  <a:extLst>
                    <a:ext uri="{FF2B5EF4-FFF2-40B4-BE49-F238E27FC236}">
                      <a16:creationId xmlns:a16="http://schemas.microsoft.com/office/drawing/2014/main" id="{40EFE94B-117F-4808-9B79-A17332E7A098}"/>
                    </a:ext>
                  </a:extLst>
                </p:cNvPr>
                <p:cNvSpPr txBox="1"/>
                <p:nvPr/>
              </p:nvSpPr>
              <p:spPr>
                <a:xfrm>
                  <a:off x="2834677" y="4161373"/>
                  <a:ext cx="139461" cy="215444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fr-FR" sz="14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𝛾</m:t>
                        </m:r>
                      </m:oMath>
                    </m:oMathPara>
                  </a14:m>
                  <a:endParaRPr lang="fr-FR" sz="1400" dirty="0"/>
                </a:p>
              </p:txBody>
            </p:sp>
          </mc:Choice>
          <mc:Fallback xmlns="">
            <p:sp>
              <p:nvSpPr>
                <p:cNvPr id="30" name="ZoneTexte 29">
                  <a:extLst>
                    <a:ext uri="{FF2B5EF4-FFF2-40B4-BE49-F238E27FC236}">
                      <a16:creationId xmlns:a16="http://schemas.microsoft.com/office/drawing/2014/main" id="{CB5A8438-DCC6-4922-ABE7-FEE28409B84E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834677" y="4161373"/>
                  <a:ext cx="139461" cy="215444"/>
                </a:xfrm>
                <a:prstGeom prst="rect">
                  <a:avLst/>
                </a:prstGeom>
                <a:blipFill>
                  <a:blip r:embed="rId4"/>
                  <a:stretch>
                    <a:fillRect l="-34783" r="-21739" b="-22857"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1" name="ZoneTexte 30">
                  <a:extLst>
                    <a:ext uri="{FF2B5EF4-FFF2-40B4-BE49-F238E27FC236}">
                      <a16:creationId xmlns:a16="http://schemas.microsoft.com/office/drawing/2014/main" id="{8722E480-310B-41F1-974E-5C24B9CBB75A}"/>
                    </a:ext>
                  </a:extLst>
                </p:cNvPr>
                <p:cNvSpPr txBox="1"/>
                <p:nvPr/>
              </p:nvSpPr>
              <p:spPr>
                <a:xfrm>
                  <a:off x="2396729" y="2565761"/>
                  <a:ext cx="139461" cy="215444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fr-FR" sz="14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𝛾</m:t>
                        </m:r>
                      </m:oMath>
                    </m:oMathPara>
                  </a14:m>
                  <a:endParaRPr lang="fr-FR" sz="1400" dirty="0"/>
                </a:p>
              </p:txBody>
            </p:sp>
          </mc:Choice>
          <mc:Fallback xmlns="">
            <p:sp>
              <p:nvSpPr>
                <p:cNvPr id="31" name="ZoneTexte 30">
                  <a:extLst>
                    <a:ext uri="{FF2B5EF4-FFF2-40B4-BE49-F238E27FC236}">
                      <a16:creationId xmlns:a16="http://schemas.microsoft.com/office/drawing/2014/main" id="{F92D568C-187F-44B9-8C82-911AFE5C9C3F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396729" y="2565761"/>
                  <a:ext cx="139461" cy="215444"/>
                </a:xfrm>
                <a:prstGeom prst="rect">
                  <a:avLst/>
                </a:prstGeom>
                <a:blipFill>
                  <a:blip r:embed="rId4"/>
                  <a:stretch>
                    <a:fillRect l="-34783" r="-21739" b="-22857"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32" name="Connecteur droit avec flèche 31">
              <a:extLst>
                <a:ext uri="{FF2B5EF4-FFF2-40B4-BE49-F238E27FC236}">
                  <a16:creationId xmlns:a16="http://schemas.microsoft.com/office/drawing/2014/main" id="{E22AB7AC-9378-4728-AF1C-DFF53871A751}"/>
                </a:ext>
              </a:extLst>
            </p:cNvPr>
            <p:cNvCxnSpPr>
              <a:cxnSpLocks/>
            </p:cNvCxnSpPr>
            <p:nvPr/>
          </p:nvCxnSpPr>
          <p:spPr>
            <a:xfrm>
              <a:off x="3175129" y="4636770"/>
              <a:ext cx="276731" cy="83820"/>
            </a:xfrm>
            <a:prstGeom prst="straightConnector1">
              <a:avLst/>
            </a:prstGeom>
            <a:ln w="9525">
              <a:tailEnd type="stealt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pic>
        <p:nvPicPr>
          <p:cNvPr id="37" name="Image 36">
            <a:extLst>
              <a:ext uri="{FF2B5EF4-FFF2-40B4-BE49-F238E27FC236}">
                <a16:creationId xmlns:a16="http://schemas.microsoft.com/office/drawing/2014/main" id="{313AF6C6-0D79-4F83-B40E-A3E51001A4D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2098" y="4304085"/>
            <a:ext cx="2132978" cy="1948232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5662229A-0A25-4F2E-AC88-3B60C5AB9ED2}"/>
              </a:ext>
            </a:extLst>
          </p:cNvPr>
          <p:cNvSpPr/>
          <p:nvPr/>
        </p:nvSpPr>
        <p:spPr>
          <a:xfrm>
            <a:off x="1873232" y="2936966"/>
            <a:ext cx="159798" cy="244997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rgbClr val="FF0000"/>
                </a:solidFill>
              </a:rPr>
              <a:t>d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C5B80FC1-1AF2-4D03-8751-A99D3191592C}"/>
              </a:ext>
            </a:extLst>
          </p:cNvPr>
          <p:cNvSpPr/>
          <p:nvPr/>
        </p:nvSpPr>
        <p:spPr>
          <a:xfrm>
            <a:off x="4774202" y="3181964"/>
            <a:ext cx="1421535" cy="962746"/>
          </a:xfrm>
          <a:prstGeom prst="rect">
            <a:avLst/>
          </a:prstGeom>
          <a:solidFill>
            <a:schemeClr val="bg1">
              <a:lumMod val="50000"/>
            </a:schemeClr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Beam dump</a:t>
            </a:r>
          </a:p>
          <a:p>
            <a:pPr algn="ctr"/>
            <a:r>
              <a:rPr lang="fr-FR" dirty="0"/>
              <a:t>(Pb)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97FDE2F7-A57D-4CEC-8063-63CD9A4BFA8A}"/>
              </a:ext>
            </a:extLst>
          </p:cNvPr>
          <p:cNvSpPr txBox="1"/>
          <p:nvPr/>
        </p:nvSpPr>
        <p:spPr>
          <a:xfrm>
            <a:off x="6909296" y="1168400"/>
            <a:ext cx="537506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dirty="0"/>
              <a:t>Setup : </a:t>
            </a:r>
          </a:p>
          <a:p>
            <a:r>
              <a:rPr lang="fr-FR" sz="2000" dirty="0"/>
              <a:t>24 Ge </a:t>
            </a:r>
            <a:r>
              <a:rPr lang="fr-FR" sz="2000" dirty="0" err="1"/>
              <a:t>clovers</a:t>
            </a:r>
            <a:r>
              <a:rPr lang="fr-FR" sz="2000" dirty="0"/>
              <a:t> + BGO, 64 PARIS </a:t>
            </a:r>
            <a:r>
              <a:rPr lang="fr-FR" sz="2000" dirty="0" err="1"/>
              <a:t>phoswhich</a:t>
            </a:r>
            <a:r>
              <a:rPr lang="fr-FR" sz="2000" dirty="0"/>
              <a:t> + DSSD</a:t>
            </a:r>
          </a:p>
          <a:p>
            <a:r>
              <a:rPr lang="fr-FR" sz="2000" dirty="0"/>
              <a:t>&gt; 300 </a:t>
            </a:r>
            <a:r>
              <a:rPr lang="fr-FR" sz="2000" dirty="0" err="1"/>
              <a:t>independent</a:t>
            </a:r>
            <a:r>
              <a:rPr lang="fr-FR" sz="2000" dirty="0"/>
              <a:t> digital channels (FASTER system)</a:t>
            </a:r>
            <a:endParaRPr lang="en-GB" sz="2000" dirty="0"/>
          </a:p>
        </p:txBody>
      </p:sp>
      <p:sp>
        <p:nvSpPr>
          <p:cNvPr id="23" name="ZoneTexte 22">
            <a:extLst>
              <a:ext uri="{FF2B5EF4-FFF2-40B4-BE49-F238E27FC236}">
                <a16:creationId xmlns:a16="http://schemas.microsoft.com/office/drawing/2014/main" id="{BA1EAF55-8640-4C4F-8267-2BBAD3304A76}"/>
              </a:ext>
            </a:extLst>
          </p:cNvPr>
          <p:cNvSpPr txBox="1"/>
          <p:nvPr/>
        </p:nvSpPr>
        <p:spPr>
          <a:xfrm>
            <a:off x="6580482" y="2936966"/>
            <a:ext cx="6156960" cy="31700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2000" dirty="0" err="1"/>
              <a:t>Advantages</a:t>
            </a:r>
            <a:r>
              <a:rPr lang="fr-FR" sz="2000" dirty="0"/>
              <a:t> :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sz="2000" dirty="0"/>
              <a:t>Much </a:t>
            </a:r>
            <a:r>
              <a:rPr lang="fr-FR" sz="2000" dirty="0" err="1"/>
              <a:t>better</a:t>
            </a:r>
            <a:r>
              <a:rPr lang="fr-FR" sz="2000" dirty="0"/>
              <a:t> </a:t>
            </a:r>
            <a:r>
              <a:rPr lang="fr-FR" sz="2000" dirty="0" err="1"/>
              <a:t>energy</a:t>
            </a:r>
            <a:r>
              <a:rPr lang="fr-FR" sz="2000" dirty="0"/>
              <a:t> </a:t>
            </a:r>
            <a:r>
              <a:rPr lang="fr-FR" sz="2000" dirty="0" err="1"/>
              <a:t>resolution</a:t>
            </a:r>
            <a:r>
              <a:rPr lang="fr-FR" sz="2000" dirty="0"/>
              <a:t> (HPGe)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sz="2000" dirty="0" err="1"/>
              <a:t>Better</a:t>
            </a:r>
            <a:r>
              <a:rPr lang="fr-FR" sz="2000" dirty="0"/>
              <a:t> </a:t>
            </a:r>
            <a:r>
              <a:rPr lang="fr-FR" sz="2000" dirty="0" err="1"/>
              <a:t>beam</a:t>
            </a:r>
            <a:r>
              <a:rPr lang="fr-FR" sz="2000" dirty="0"/>
              <a:t> pulsation (2ns </a:t>
            </a:r>
            <a:r>
              <a:rPr lang="fr-FR" sz="2000" dirty="0" err="1"/>
              <a:t>wide</a:t>
            </a:r>
            <a:r>
              <a:rPr lang="fr-FR" sz="2000" dirty="0"/>
              <a:t> pulse vs 25 ns)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sz="2000" dirty="0" err="1"/>
              <a:t>Segmented</a:t>
            </a:r>
            <a:r>
              <a:rPr lang="fr-FR" sz="2000" dirty="0"/>
              <a:t> Si DSSD (16 rings, 32 </a:t>
            </a:r>
            <a:r>
              <a:rPr lang="fr-FR" sz="2000" dirty="0" err="1"/>
              <a:t>sectors</a:t>
            </a:r>
            <a:r>
              <a:rPr lang="fr-FR" sz="2000" dirty="0"/>
              <a:t>)</a:t>
            </a:r>
          </a:p>
          <a:p>
            <a:r>
              <a:rPr lang="fr-FR" sz="2000" dirty="0"/>
              <a:t>      -&gt; 10 kHz </a:t>
            </a:r>
            <a:r>
              <a:rPr lang="fr-FR" sz="2000" dirty="0" err="1"/>
              <a:t>particle</a:t>
            </a:r>
            <a:r>
              <a:rPr lang="fr-FR" sz="2000" dirty="0"/>
              <a:t> </a:t>
            </a:r>
            <a:r>
              <a:rPr lang="fr-FR" sz="2000" dirty="0" err="1"/>
              <a:t>detection</a:t>
            </a:r>
            <a:r>
              <a:rPr lang="fr-FR" sz="2000" dirty="0"/>
              <a:t> rate vs 800 Hz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sz="2000" dirty="0" err="1"/>
              <a:t>Triggerless</a:t>
            </a:r>
            <a:r>
              <a:rPr lang="fr-FR" sz="2000" dirty="0"/>
              <a:t> DAQ -&gt; Great</a:t>
            </a:r>
            <a:r>
              <a:rPr lang="fr-FR" sz="2000" dirty="0">
                <a:sym typeface="Wingdings" panose="05000000000000000000" pitchFamily="2" charset="2"/>
              </a:rPr>
              <a:t> </a:t>
            </a:r>
            <a:r>
              <a:rPr lang="fr-FR" sz="2000" dirty="0" err="1">
                <a:sym typeface="Wingdings" panose="05000000000000000000" pitchFamily="2" charset="2"/>
              </a:rPr>
              <a:t>flexibility</a:t>
            </a:r>
            <a:r>
              <a:rPr lang="fr-FR" sz="2000" dirty="0">
                <a:sym typeface="Wingdings" panose="05000000000000000000" pitchFamily="2" charset="2"/>
              </a:rPr>
              <a:t> in data </a:t>
            </a:r>
            <a:r>
              <a:rPr lang="fr-FR" sz="2000" dirty="0" err="1">
                <a:sym typeface="Wingdings" panose="05000000000000000000" pitchFamily="2" charset="2"/>
              </a:rPr>
              <a:t>analysis</a:t>
            </a:r>
            <a:endParaRPr lang="fr-FR" sz="2000" dirty="0"/>
          </a:p>
          <a:p>
            <a:endParaRPr lang="fr-FR" sz="2000" dirty="0"/>
          </a:p>
          <a:p>
            <a:r>
              <a:rPr lang="fr-FR" sz="2000" dirty="0" err="1"/>
              <a:t>Disadvantages</a:t>
            </a:r>
            <a:r>
              <a:rPr lang="fr-FR" sz="2000" dirty="0"/>
              <a:t> 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2000" dirty="0" err="1"/>
              <a:t>Calorimetry</a:t>
            </a:r>
            <a:r>
              <a:rPr lang="fr-FR" sz="2000" dirty="0"/>
              <a:t> full </a:t>
            </a:r>
            <a:r>
              <a:rPr lang="fr-FR" sz="2000" dirty="0" err="1"/>
              <a:t>energy</a:t>
            </a:r>
            <a:r>
              <a:rPr lang="fr-FR" sz="2000" dirty="0"/>
              <a:t> </a:t>
            </a:r>
            <a:r>
              <a:rPr lang="fr-FR" sz="2000" dirty="0" err="1"/>
              <a:t>efficiency</a:t>
            </a:r>
            <a:r>
              <a:rPr lang="fr-FR" sz="2000" dirty="0"/>
              <a:t> 30% vs 60%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2000" dirty="0"/>
              <a:t>Proton punch </a:t>
            </a:r>
            <a:r>
              <a:rPr lang="fr-FR" sz="2000" dirty="0" err="1"/>
              <a:t>through</a:t>
            </a:r>
            <a:r>
              <a:rPr lang="fr-FR" sz="2000" dirty="0"/>
              <a:t> in DSSD</a:t>
            </a:r>
          </a:p>
        </p:txBody>
      </p:sp>
    </p:spTree>
    <p:extLst>
      <p:ext uri="{BB962C8B-B14F-4D97-AF65-F5344CB8AC3E}">
        <p14:creationId xmlns:p14="http://schemas.microsoft.com/office/powerpoint/2010/main" val="3746984780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591738" y="169116"/>
            <a:ext cx="7917766" cy="488983"/>
          </a:xfrm>
        </p:spPr>
        <p:txBody>
          <a:bodyPr>
            <a:normAutofit/>
          </a:bodyPr>
          <a:lstStyle/>
          <a:p>
            <a:r>
              <a:rPr lang="fr-FR" dirty="0"/>
              <a:t>3. 2023, Orsay : High </a:t>
            </a:r>
            <a:r>
              <a:rPr lang="fr-FR" dirty="0" err="1"/>
              <a:t>precision</a:t>
            </a:r>
            <a:r>
              <a:rPr lang="fr-FR" dirty="0"/>
              <a:t> </a:t>
            </a:r>
            <a:r>
              <a:rPr lang="fr-FR" dirty="0" err="1"/>
              <a:t>spectroscopy</a:t>
            </a:r>
            <a:r>
              <a:rPr lang="fr-FR" dirty="0"/>
              <a:t> </a:t>
            </a:r>
            <a:r>
              <a:rPr lang="fr-FR" dirty="0" err="1"/>
              <a:t>with</a:t>
            </a:r>
            <a:r>
              <a:rPr lang="fr-FR" dirty="0"/>
              <a:t> Nuball2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A7F0F3-D582-402A-B5FC-0362F90F69E0}" type="datetime1">
              <a:rPr lang="fr-FR" smtClean="0"/>
              <a:t>31/05/2024</a:t>
            </a:fld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Corentin Hiver | Oslo </a:t>
            </a:r>
            <a:r>
              <a:rPr lang="en-US" dirty="0"/>
              <a:t>8th Workshop on Level Density , Gamma Strength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1596-5F9D-49C5-9701-16B3CA54319D}" type="slidenum">
              <a:rPr lang="fr-FR" smtClean="0"/>
              <a:pPr/>
              <a:t>35</a:t>
            </a:fld>
            <a:endParaRPr lang="fr-FR" dirty="0"/>
          </a:p>
        </p:txBody>
      </p:sp>
      <p:grpSp>
        <p:nvGrpSpPr>
          <p:cNvPr id="65" name="Groupe 64">
            <a:extLst>
              <a:ext uri="{FF2B5EF4-FFF2-40B4-BE49-F238E27FC236}">
                <a16:creationId xmlns:a16="http://schemas.microsoft.com/office/drawing/2014/main" id="{C3432B5F-C708-4F60-83C7-39572C6D37A0}"/>
              </a:ext>
            </a:extLst>
          </p:cNvPr>
          <p:cNvGrpSpPr/>
          <p:nvPr/>
        </p:nvGrpSpPr>
        <p:grpSpPr>
          <a:xfrm>
            <a:off x="1038055" y="1132815"/>
            <a:ext cx="10814796" cy="5117064"/>
            <a:chOff x="1257300" y="1141693"/>
            <a:chExt cx="9965235" cy="4715091"/>
          </a:xfrm>
        </p:grpSpPr>
        <p:pic>
          <p:nvPicPr>
            <p:cNvPr id="37" name="Image 36">
              <a:extLst>
                <a:ext uri="{FF2B5EF4-FFF2-40B4-BE49-F238E27FC236}">
                  <a16:creationId xmlns:a16="http://schemas.microsoft.com/office/drawing/2014/main" id="{68C63FB3-8F29-402D-AF34-2E578DDBE5A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t="6172"/>
            <a:stretch/>
          </p:blipFill>
          <p:spPr>
            <a:xfrm>
              <a:off x="1257300" y="1512844"/>
              <a:ext cx="9677400" cy="4102143"/>
            </a:xfrm>
            <a:prstGeom prst="rect">
              <a:avLst/>
            </a:prstGeom>
          </p:spPr>
        </p:pic>
        <p:sp>
          <p:nvSpPr>
            <p:cNvPr id="12" name="ZoneTexte 11">
              <a:extLst>
                <a:ext uri="{FF2B5EF4-FFF2-40B4-BE49-F238E27FC236}">
                  <a16:creationId xmlns:a16="http://schemas.microsoft.com/office/drawing/2014/main" id="{56F7CDFE-BCCF-45DC-B392-D20B07494D1C}"/>
                </a:ext>
              </a:extLst>
            </p:cNvPr>
            <p:cNvSpPr txBox="1"/>
            <p:nvPr/>
          </p:nvSpPr>
          <p:spPr>
            <a:xfrm>
              <a:off x="4584689" y="1141693"/>
              <a:ext cx="1899819" cy="34031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dirty="0"/>
                <a:t>200 ns </a:t>
              </a:r>
              <a:r>
                <a:rPr lang="fr-FR" dirty="0" err="1"/>
                <a:t>pulsed</a:t>
              </a:r>
              <a:r>
                <a:rPr lang="fr-FR" dirty="0"/>
                <a:t> </a:t>
              </a:r>
              <a:r>
                <a:rPr lang="fr-FR" dirty="0" err="1"/>
                <a:t>beam</a:t>
              </a:r>
              <a:endParaRPr lang="fr-FR" dirty="0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6FBF6161-7F8E-4903-BE6D-DA21BE2A4F9B}"/>
                </a:ext>
              </a:extLst>
            </p:cNvPr>
            <p:cNvSpPr/>
            <p:nvPr/>
          </p:nvSpPr>
          <p:spPr>
            <a:xfrm>
              <a:off x="10546353" y="5078826"/>
              <a:ext cx="523782" cy="266330"/>
            </a:xfrm>
            <a:prstGeom prst="rect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4" name="ZoneTexte 13">
              <a:extLst>
                <a:ext uri="{FF2B5EF4-FFF2-40B4-BE49-F238E27FC236}">
                  <a16:creationId xmlns:a16="http://schemas.microsoft.com/office/drawing/2014/main" id="{0DA1917A-327A-4A58-BFD7-FD7C3A2ECF8F}"/>
                </a:ext>
              </a:extLst>
            </p:cNvPr>
            <p:cNvSpPr txBox="1"/>
            <p:nvPr/>
          </p:nvSpPr>
          <p:spPr>
            <a:xfrm>
              <a:off x="9972177" y="5487452"/>
              <a:ext cx="53732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dirty="0"/>
                <a:t>[ns]</a:t>
              </a:r>
            </a:p>
          </p:txBody>
        </p:sp>
        <p:sp>
          <p:nvSpPr>
            <p:cNvPr id="51" name="Rectangle 50">
              <a:extLst>
                <a:ext uri="{FF2B5EF4-FFF2-40B4-BE49-F238E27FC236}">
                  <a16:creationId xmlns:a16="http://schemas.microsoft.com/office/drawing/2014/main" id="{E6C0B1F4-6672-4712-853B-7F3BF982EB5E}"/>
                </a:ext>
              </a:extLst>
            </p:cNvPr>
            <p:cNvSpPr/>
            <p:nvPr/>
          </p:nvSpPr>
          <p:spPr>
            <a:xfrm>
              <a:off x="3471171" y="1784412"/>
              <a:ext cx="239695" cy="3488924"/>
            </a:xfrm>
            <a:prstGeom prst="rect">
              <a:avLst/>
            </a:prstGeom>
            <a:solidFill>
              <a:srgbClr val="FF0000">
                <a:alpha val="20000"/>
              </a:srgbClr>
            </a:solidFill>
            <a:ln>
              <a:solidFill>
                <a:srgbClr val="FF0000">
                  <a:alpha val="20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0" name="ZoneTexte 59">
              <a:extLst>
                <a:ext uri="{FF2B5EF4-FFF2-40B4-BE49-F238E27FC236}">
                  <a16:creationId xmlns:a16="http://schemas.microsoft.com/office/drawing/2014/main" id="{10783BAA-7162-4AAC-9C47-20DD50B39879}"/>
                </a:ext>
              </a:extLst>
            </p:cNvPr>
            <p:cNvSpPr txBox="1"/>
            <p:nvPr/>
          </p:nvSpPr>
          <p:spPr>
            <a:xfrm>
              <a:off x="2587531" y="1784412"/>
              <a:ext cx="88364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dirty="0">
                  <a:solidFill>
                    <a:srgbClr val="FF0000"/>
                  </a:solidFill>
                </a:rPr>
                <a:t>Prompt</a:t>
              </a:r>
            </a:p>
          </p:txBody>
        </p:sp>
        <p:sp>
          <p:nvSpPr>
            <p:cNvPr id="238" name="Rectangle 237">
              <a:extLst>
                <a:ext uri="{FF2B5EF4-FFF2-40B4-BE49-F238E27FC236}">
                  <a16:creationId xmlns:a16="http://schemas.microsoft.com/office/drawing/2014/main" id="{9072702A-036C-4E57-A4E1-B6ED3B39FF1D}"/>
                </a:ext>
              </a:extLst>
            </p:cNvPr>
            <p:cNvSpPr/>
            <p:nvPr/>
          </p:nvSpPr>
          <p:spPr>
            <a:xfrm>
              <a:off x="4310423" y="4904004"/>
              <a:ext cx="2409973" cy="369332"/>
            </a:xfrm>
            <a:prstGeom prst="rect">
              <a:avLst/>
            </a:prstGeom>
            <a:solidFill>
              <a:srgbClr val="0070C0">
                <a:alpha val="20000"/>
              </a:srgbClr>
            </a:solidFill>
            <a:ln>
              <a:solidFill>
                <a:srgbClr val="0070C0">
                  <a:alpha val="20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srgbClr val="0070C0"/>
                </a:solidFill>
              </a:endParaRPr>
            </a:p>
          </p:txBody>
        </p:sp>
        <p:sp>
          <p:nvSpPr>
            <p:cNvPr id="63" name="ZoneTexte 62">
              <a:extLst>
                <a:ext uri="{FF2B5EF4-FFF2-40B4-BE49-F238E27FC236}">
                  <a16:creationId xmlns:a16="http://schemas.microsoft.com/office/drawing/2014/main" id="{80B48AFE-4BDB-409E-ADD0-2D13117E8CC1}"/>
                </a:ext>
              </a:extLst>
            </p:cNvPr>
            <p:cNvSpPr txBox="1"/>
            <p:nvPr/>
          </p:nvSpPr>
          <p:spPr>
            <a:xfrm>
              <a:off x="4961826" y="4519523"/>
              <a:ext cx="866691" cy="34031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dirty="0">
                  <a:solidFill>
                    <a:srgbClr val="0070C0"/>
                  </a:solidFill>
                </a:rPr>
                <a:t>Delayed</a:t>
              </a:r>
            </a:p>
          </p:txBody>
        </p:sp>
        <p:sp>
          <p:nvSpPr>
            <p:cNvPr id="239" name="Rectangle 238">
              <a:extLst>
                <a:ext uri="{FF2B5EF4-FFF2-40B4-BE49-F238E27FC236}">
                  <a16:creationId xmlns:a16="http://schemas.microsoft.com/office/drawing/2014/main" id="{C49E7214-3054-462A-8EA7-46CDA91D4378}"/>
                </a:ext>
              </a:extLst>
            </p:cNvPr>
            <p:cNvSpPr/>
            <p:nvPr/>
          </p:nvSpPr>
          <p:spPr>
            <a:xfrm>
              <a:off x="10698753" y="5231226"/>
              <a:ext cx="523782" cy="266330"/>
            </a:xfrm>
            <a:prstGeom prst="rect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241" name="Rectangle 240">
            <a:extLst>
              <a:ext uri="{FF2B5EF4-FFF2-40B4-BE49-F238E27FC236}">
                <a16:creationId xmlns:a16="http://schemas.microsoft.com/office/drawing/2014/main" id="{A797EB6F-5EEF-4282-B461-2B710925A05B}"/>
              </a:ext>
            </a:extLst>
          </p:cNvPr>
          <p:cNvSpPr/>
          <p:nvPr/>
        </p:nvSpPr>
        <p:spPr>
          <a:xfrm>
            <a:off x="3700795" y="2095130"/>
            <a:ext cx="650670" cy="3550910"/>
          </a:xfrm>
          <a:prstGeom prst="rect">
            <a:avLst/>
          </a:prstGeom>
          <a:solidFill>
            <a:schemeClr val="accent6">
              <a:alpha val="20000"/>
            </a:schemeClr>
          </a:solidFill>
          <a:ln>
            <a:solidFill>
              <a:schemeClr val="accent6">
                <a:alpha val="2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00B050"/>
              </a:solidFill>
            </a:endParaRPr>
          </a:p>
        </p:txBody>
      </p:sp>
      <p:sp>
        <p:nvSpPr>
          <p:cNvPr id="242" name="ZoneTexte 241">
            <a:extLst>
              <a:ext uri="{FF2B5EF4-FFF2-40B4-BE49-F238E27FC236}">
                <a16:creationId xmlns:a16="http://schemas.microsoft.com/office/drawing/2014/main" id="{300E0EAE-1B54-4664-AFE5-EC493AD39209}"/>
              </a:ext>
            </a:extLst>
          </p:cNvPr>
          <p:cNvSpPr txBox="1"/>
          <p:nvPr/>
        </p:nvSpPr>
        <p:spPr>
          <a:xfrm>
            <a:off x="4351464" y="2774513"/>
            <a:ext cx="17236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>
                <a:solidFill>
                  <a:schemeClr val="accent6"/>
                </a:solidFill>
              </a:rPr>
              <a:t>Mostly</a:t>
            </a:r>
            <a:r>
              <a:rPr lang="fr-FR" dirty="0">
                <a:solidFill>
                  <a:schemeClr val="accent6"/>
                </a:solidFill>
              </a:rPr>
              <a:t> neutrons</a:t>
            </a:r>
          </a:p>
        </p:txBody>
      </p:sp>
    </p:spTree>
    <p:extLst>
      <p:ext uri="{BB962C8B-B14F-4D97-AF65-F5344CB8AC3E}">
        <p14:creationId xmlns:p14="http://schemas.microsoft.com/office/powerpoint/2010/main" val="1429775006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A7F0F3-D582-402A-B5FC-0362F90F69E0}" type="datetime1">
              <a:rPr lang="fr-FR" smtClean="0"/>
              <a:t>31/05/2024</a:t>
            </a:fld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Corentin Hiver | Oslo </a:t>
            </a:r>
            <a:r>
              <a:rPr lang="en-US" dirty="0"/>
              <a:t>8th Workshop on Level Density , Gamma Strength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1596-5F9D-49C5-9701-16B3CA54319D}" type="slidenum">
              <a:rPr lang="fr-FR" smtClean="0"/>
              <a:pPr/>
              <a:t>36</a:t>
            </a:fld>
            <a:endParaRPr lang="fr-FR" dirty="0"/>
          </a:p>
        </p:txBody>
      </p:sp>
      <p:grpSp>
        <p:nvGrpSpPr>
          <p:cNvPr id="10" name="Groupe 9">
            <a:extLst>
              <a:ext uri="{FF2B5EF4-FFF2-40B4-BE49-F238E27FC236}">
                <a16:creationId xmlns:a16="http://schemas.microsoft.com/office/drawing/2014/main" id="{D619308C-9A71-48C1-A92F-D3E675648F6B}"/>
              </a:ext>
            </a:extLst>
          </p:cNvPr>
          <p:cNvGrpSpPr/>
          <p:nvPr/>
        </p:nvGrpSpPr>
        <p:grpSpPr>
          <a:xfrm>
            <a:off x="343269" y="838358"/>
            <a:ext cx="6764785" cy="5479409"/>
            <a:chOff x="2713607" y="988504"/>
            <a:chExt cx="6764785" cy="5479409"/>
          </a:xfrm>
        </p:grpSpPr>
        <p:pic>
          <p:nvPicPr>
            <p:cNvPr id="8" name="Image 7">
              <a:extLst>
                <a:ext uri="{FF2B5EF4-FFF2-40B4-BE49-F238E27FC236}">
                  <a16:creationId xmlns:a16="http://schemas.microsoft.com/office/drawing/2014/main" id="{519A520B-42C8-4F4A-BFA6-1900D413891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713607" y="988504"/>
              <a:ext cx="6764785" cy="5479409"/>
            </a:xfrm>
            <a:prstGeom prst="rect">
              <a:avLst/>
            </a:prstGeom>
          </p:spPr>
        </p:pic>
        <p:sp>
          <p:nvSpPr>
            <p:cNvPr id="9" name="Forme libre : forme 8">
              <a:extLst>
                <a:ext uri="{FF2B5EF4-FFF2-40B4-BE49-F238E27FC236}">
                  <a16:creationId xmlns:a16="http://schemas.microsoft.com/office/drawing/2014/main" id="{E1CB698D-103B-4465-A03F-2A8DB3E1CD69}"/>
                </a:ext>
              </a:extLst>
            </p:cNvPr>
            <p:cNvSpPr/>
            <p:nvPr/>
          </p:nvSpPr>
          <p:spPr>
            <a:xfrm>
              <a:off x="4971494" y="3056138"/>
              <a:ext cx="1908699" cy="1171853"/>
            </a:xfrm>
            <a:custGeom>
              <a:avLst/>
              <a:gdLst>
                <a:gd name="connsiteX0" fmla="*/ 8877 w 1251751"/>
                <a:gd name="connsiteY0" fmla="*/ 568171 h 905523"/>
                <a:gd name="connsiteX1" fmla="*/ 0 w 1251751"/>
                <a:gd name="connsiteY1" fmla="*/ 426129 h 905523"/>
                <a:gd name="connsiteX2" fmla="*/ 1242873 w 1251751"/>
                <a:gd name="connsiteY2" fmla="*/ 0 h 905523"/>
                <a:gd name="connsiteX3" fmla="*/ 1251751 w 1251751"/>
                <a:gd name="connsiteY3" fmla="*/ 905523 h 905523"/>
                <a:gd name="connsiteX4" fmla="*/ 8877 w 1251751"/>
                <a:gd name="connsiteY4" fmla="*/ 568171 h 9055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51751" h="905523">
                  <a:moveTo>
                    <a:pt x="8877" y="568171"/>
                  </a:moveTo>
                  <a:lnTo>
                    <a:pt x="0" y="426129"/>
                  </a:lnTo>
                  <a:lnTo>
                    <a:pt x="1242873" y="0"/>
                  </a:lnTo>
                  <a:cubicBezTo>
                    <a:pt x="1245832" y="301841"/>
                    <a:pt x="1248792" y="603682"/>
                    <a:pt x="1251751" y="905523"/>
                  </a:cubicBezTo>
                  <a:lnTo>
                    <a:pt x="8877" y="568171"/>
                  </a:lnTo>
                  <a:close/>
                </a:path>
              </a:pathLst>
            </a:custGeom>
            <a:solidFill>
              <a:schemeClr val="accent6">
                <a:alpha val="5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</p:grpSp>
      <p:sp>
        <p:nvSpPr>
          <p:cNvPr id="11" name="ZoneTexte 10">
            <a:extLst>
              <a:ext uri="{FF2B5EF4-FFF2-40B4-BE49-F238E27FC236}">
                <a16:creationId xmlns:a16="http://schemas.microsoft.com/office/drawing/2014/main" id="{6AE55B8C-3429-4B90-808C-6436A92D86EA}"/>
              </a:ext>
            </a:extLst>
          </p:cNvPr>
          <p:cNvSpPr txBox="1"/>
          <p:nvPr/>
        </p:nvSpPr>
        <p:spPr>
          <a:xfrm>
            <a:off x="3860398" y="4991982"/>
            <a:ext cx="3278333" cy="646331"/>
          </a:xfrm>
          <a:prstGeom prst="rect">
            <a:avLst/>
          </a:prstGeom>
          <a:ln w="28575"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fr-FR" dirty="0" err="1"/>
              <a:t>Deuteron</a:t>
            </a:r>
            <a:r>
              <a:rPr lang="fr-FR" dirty="0"/>
              <a:t> </a:t>
            </a:r>
            <a:r>
              <a:rPr lang="fr-FR" dirty="0" err="1"/>
              <a:t>breakup</a:t>
            </a:r>
            <a:endParaRPr lang="fr-FR" dirty="0"/>
          </a:p>
          <a:p>
            <a:r>
              <a:rPr lang="fr-FR" dirty="0"/>
              <a:t>Paris Front </a:t>
            </a:r>
            <a:r>
              <a:rPr lang="fr-FR" dirty="0" err="1"/>
              <a:t>swarmed</a:t>
            </a:r>
            <a:r>
              <a:rPr lang="fr-FR" dirty="0"/>
              <a:t> by neutrons</a:t>
            </a:r>
          </a:p>
        </p:txBody>
      </p:sp>
      <p:pic>
        <p:nvPicPr>
          <p:cNvPr id="16" name="Image 15">
            <a:extLst>
              <a:ext uri="{FF2B5EF4-FFF2-40B4-BE49-F238E27FC236}">
                <a16:creationId xmlns:a16="http://schemas.microsoft.com/office/drawing/2014/main" id="{BC41EF04-2BDF-47D4-B73F-6CC6030F8E9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67038" y="890851"/>
            <a:ext cx="4708978" cy="2719110"/>
          </a:xfrm>
          <a:prstGeom prst="rect">
            <a:avLst/>
          </a:prstGeom>
        </p:spPr>
      </p:pic>
      <p:pic>
        <p:nvPicPr>
          <p:cNvPr id="18" name="Image 17">
            <a:extLst>
              <a:ext uri="{FF2B5EF4-FFF2-40B4-BE49-F238E27FC236}">
                <a16:creationId xmlns:a16="http://schemas.microsoft.com/office/drawing/2014/main" id="{284303EE-7613-4AD6-AC06-DD556EFD779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297715" y="3589425"/>
            <a:ext cx="4382960" cy="2719110"/>
          </a:xfrm>
          <a:prstGeom prst="rect">
            <a:avLst/>
          </a:prstGeom>
        </p:spPr>
      </p:pic>
      <p:sp>
        <p:nvSpPr>
          <p:cNvPr id="29" name="Titre 1">
            <a:extLst>
              <a:ext uri="{FF2B5EF4-FFF2-40B4-BE49-F238E27FC236}">
                <a16:creationId xmlns:a16="http://schemas.microsoft.com/office/drawing/2014/main" id="{07273DA2-F882-4BC3-81D4-4DB03331E8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91738" y="169116"/>
            <a:ext cx="7917766" cy="488983"/>
          </a:xfrm>
        </p:spPr>
        <p:txBody>
          <a:bodyPr>
            <a:normAutofit/>
          </a:bodyPr>
          <a:lstStyle/>
          <a:p>
            <a:r>
              <a:rPr lang="fr-FR" dirty="0"/>
              <a:t>3. 2023, Orsay : High </a:t>
            </a:r>
            <a:r>
              <a:rPr lang="fr-FR" dirty="0" err="1"/>
              <a:t>precision</a:t>
            </a:r>
            <a:r>
              <a:rPr lang="fr-FR" dirty="0"/>
              <a:t> </a:t>
            </a:r>
            <a:r>
              <a:rPr lang="fr-FR" dirty="0" err="1"/>
              <a:t>spectroscopy</a:t>
            </a:r>
            <a:r>
              <a:rPr lang="fr-FR" dirty="0"/>
              <a:t> </a:t>
            </a:r>
            <a:r>
              <a:rPr lang="fr-FR" dirty="0" err="1"/>
              <a:t>with</a:t>
            </a:r>
            <a:r>
              <a:rPr lang="fr-FR" dirty="0"/>
              <a:t> Nuball2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9CB9D6DC-2AD5-4178-BAE9-1155AAEFA054}"/>
              </a:ext>
            </a:extLst>
          </p:cNvPr>
          <p:cNvSpPr txBox="1"/>
          <p:nvPr/>
        </p:nvSpPr>
        <p:spPr>
          <a:xfrm>
            <a:off x="9018359" y="4614008"/>
            <a:ext cx="295765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solidFill>
                  <a:schemeClr val="accent6"/>
                </a:solidFill>
              </a:rPr>
              <a:t>Very large </a:t>
            </a:r>
            <a:r>
              <a:rPr lang="fr-FR" dirty="0" err="1">
                <a:solidFill>
                  <a:schemeClr val="accent6"/>
                </a:solidFill>
              </a:rPr>
              <a:t>forward</a:t>
            </a:r>
            <a:r>
              <a:rPr lang="fr-FR" dirty="0">
                <a:solidFill>
                  <a:schemeClr val="accent6"/>
                </a:solidFill>
              </a:rPr>
              <a:t> neutron </a:t>
            </a:r>
            <a:r>
              <a:rPr lang="fr-FR" dirty="0" err="1">
                <a:solidFill>
                  <a:schemeClr val="accent6"/>
                </a:solidFill>
              </a:rPr>
              <a:t>cone</a:t>
            </a:r>
            <a:r>
              <a:rPr lang="fr-FR" dirty="0">
                <a:solidFill>
                  <a:schemeClr val="accent6"/>
                </a:solidFill>
              </a:rPr>
              <a:t> </a:t>
            </a:r>
            <a:r>
              <a:rPr lang="fr-FR" dirty="0" err="1">
                <a:solidFill>
                  <a:schemeClr val="accent6"/>
                </a:solidFill>
              </a:rPr>
              <a:t>from</a:t>
            </a:r>
            <a:r>
              <a:rPr lang="fr-FR" dirty="0">
                <a:solidFill>
                  <a:schemeClr val="accent6"/>
                </a:solidFill>
              </a:rPr>
              <a:t> d </a:t>
            </a:r>
            <a:r>
              <a:rPr lang="fr-FR" dirty="0" err="1">
                <a:solidFill>
                  <a:schemeClr val="accent6"/>
                </a:solidFill>
              </a:rPr>
              <a:t>beam</a:t>
            </a:r>
            <a:r>
              <a:rPr lang="fr-FR" dirty="0">
                <a:solidFill>
                  <a:schemeClr val="accent6"/>
                </a:solidFill>
              </a:rPr>
              <a:t> </a:t>
            </a:r>
            <a:r>
              <a:rPr lang="fr-FR" dirty="0" err="1">
                <a:solidFill>
                  <a:schemeClr val="accent6"/>
                </a:solidFill>
              </a:rPr>
              <a:t>breakup</a:t>
            </a:r>
            <a:endParaRPr lang="fr-FR" dirty="0">
              <a:solidFill>
                <a:schemeClr val="accent6"/>
              </a:solidFill>
            </a:endParaRPr>
          </a:p>
        </p:txBody>
      </p:sp>
      <p:sp>
        <p:nvSpPr>
          <p:cNvPr id="14" name="TextBox 1">
            <a:extLst>
              <a:ext uri="{FF2B5EF4-FFF2-40B4-BE49-F238E27FC236}">
                <a16:creationId xmlns:a16="http://schemas.microsoft.com/office/drawing/2014/main" id="{63F4EB55-AAE1-4603-9619-15B24195EB7A}"/>
              </a:ext>
            </a:extLst>
          </p:cNvPr>
          <p:cNvSpPr txBox="1"/>
          <p:nvPr/>
        </p:nvSpPr>
        <p:spPr>
          <a:xfrm>
            <a:off x="6062093" y="3047073"/>
            <a:ext cx="97661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Gamma </a:t>
            </a:r>
          </a:p>
          <a:p>
            <a:r>
              <a:rPr lang="fr-FR" dirty="0"/>
              <a:t>prompts</a:t>
            </a:r>
            <a:endParaRPr lang="en-GB" dirty="0"/>
          </a:p>
        </p:txBody>
      </p:sp>
      <p:sp>
        <p:nvSpPr>
          <p:cNvPr id="15" name="TextBox 5">
            <a:extLst>
              <a:ext uri="{FF2B5EF4-FFF2-40B4-BE49-F238E27FC236}">
                <a16:creationId xmlns:a16="http://schemas.microsoft.com/office/drawing/2014/main" id="{0A194B8E-1AE9-4552-B1A4-BCC2138951D2}"/>
              </a:ext>
            </a:extLst>
          </p:cNvPr>
          <p:cNvSpPr txBox="1"/>
          <p:nvPr/>
        </p:nvSpPr>
        <p:spPr>
          <a:xfrm>
            <a:off x="8590988" y="2314311"/>
            <a:ext cx="10305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neutrons</a:t>
            </a:r>
            <a:endParaRPr lang="en-GB" dirty="0"/>
          </a:p>
        </p:txBody>
      </p:sp>
      <p:sp>
        <p:nvSpPr>
          <p:cNvPr id="17" name="TextBox 6">
            <a:extLst>
              <a:ext uri="{FF2B5EF4-FFF2-40B4-BE49-F238E27FC236}">
                <a16:creationId xmlns:a16="http://schemas.microsoft.com/office/drawing/2014/main" id="{99FA6F1A-C5E1-4EFF-9905-5266BDA1B5CD}"/>
              </a:ext>
            </a:extLst>
          </p:cNvPr>
          <p:cNvSpPr txBox="1"/>
          <p:nvPr/>
        </p:nvSpPr>
        <p:spPr>
          <a:xfrm>
            <a:off x="8866813" y="1408530"/>
            <a:ext cx="1746697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fr-FR" dirty="0" err="1"/>
              <a:t>Backward</a:t>
            </a:r>
            <a:r>
              <a:rPr lang="fr-FR" dirty="0"/>
              <a:t> angles</a:t>
            </a:r>
            <a:endParaRPr lang="en-GB" dirty="0"/>
          </a:p>
        </p:txBody>
      </p:sp>
      <p:sp>
        <p:nvSpPr>
          <p:cNvPr id="20" name="TextBox 16">
            <a:extLst>
              <a:ext uri="{FF2B5EF4-FFF2-40B4-BE49-F238E27FC236}">
                <a16:creationId xmlns:a16="http://schemas.microsoft.com/office/drawing/2014/main" id="{458B2DA9-4549-4624-BE1F-48A768088B35}"/>
              </a:ext>
            </a:extLst>
          </p:cNvPr>
          <p:cNvSpPr txBox="1"/>
          <p:nvPr/>
        </p:nvSpPr>
        <p:spPr>
          <a:xfrm>
            <a:off x="9201883" y="4011146"/>
            <a:ext cx="1608357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fr-FR" dirty="0" err="1"/>
              <a:t>Forward</a:t>
            </a:r>
            <a:r>
              <a:rPr lang="fr-FR" dirty="0"/>
              <a:t> angles</a:t>
            </a:r>
            <a:endParaRPr lang="en-GB" dirty="0"/>
          </a:p>
        </p:txBody>
      </p:sp>
      <p:cxnSp>
        <p:nvCxnSpPr>
          <p:cNvPr id="21" name="Straight Arrow Connector 13">
            <a:extLst>
              <a:ext uri="{FF2B5EF4-FFF2-40B4-BE49-F238E27FC236}">
                <a16:creationId xmlns:a16="http://schemas.microsoft.com/office/drawing/2014/main" id="{0DB54F24-8141-47CF-8178-3D2593FEF646}"/>
              </a:ext>
            </a:extLst>
          </p:cNvPr>
          <p:cNvCxnSpPr>
            <a:cxnSpLocks/>
          </p:cNvCxnSpPr>
          <p:nvPr/>
        </p:nvCxnSpPr>
        <p:spPr>
          <a:xfrm flipV="1">
            <a:off x="6961239" y="2683643"/>
            <a:ext cx="1071716" cy="53645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19">
            <a:extLst>
              <a:ext uri="{FF2B5EF4-FFF2-40B4-BE49-F238E27FC236}">
                <a16:creationId xmlns:a16="http://schemas.microsoft.com/office/drawing/2014/main" id="{3A2EA27A-7A99-4509-8003-E6425B1BF531}"/>
              </a:ext>
            </a:extLst>
          </p:cNvPr>
          <p:cNvCxnSpPr/>
          <p:nvPr/>
        </p:nvCxnSpPr>
        <p:spPr>
          <a:xfrm flipH="1">
            <a:off x="8590988" y="2683643"/>
            <a:ext cx="484186" cy="37418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1">
            <a:extLst>
              <a:ext uri="{FF2B5EF4-FFF2-40B4-BE49-F238E27FC236}">
                <a16:creationId xmlns:a16="http://schemas.microsoft.com/office/drawing/2014/main" id="{08B97AA6-21AE-4676-84D7-77530B9CF058}"/>
              </a:ext>
            </a:extLst>
          </p:cNvPr>
          <p:cNvCxnSpPr/>
          <p:nvPr/>
        </p:nvCxnSpPr>
        <p:spPr>
          <a:xfrm flipH="1">
            <a:off x="8590988" y="2753032"/>
            <a:ext cx="643355" cy="155927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4">
            <a:extLst>
              <a:ext uri="{FF2B5EF4-FFF2-40B4-BE49-F238E27FC236}">
                <a16:creationId xmlns:a16="http://schemas.microsoft.com/office/drawing/2014/main" id="{D1F50FF3-6680-4D32-AC22-C46E867BE1CA}"/>
              </a:ext>
            </a:extLst>
          </p:cNvPr>
          <p:cNvCxnSpPr>
            <a:cxnSpLocks/>
          </p:cNvCxnSpPr>
          <p:nvPr/>
        </p:nvCxnSpPr>
        <p:spPr>
          <a:xfrm>
            <a:off x="6961239" y="3672348"/>
            <a:ext cx="1219200" cy="204019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 1">
            <a:extLst>
              <a:ext uri="{FF2B5EF4-FFF2-40B4-BE49-F238E27FC236}">
                <a16:creationId xmlns:a16="http://schemas.microsoft.com/office/drawing/2014/main" id="{C329DBE9-AD8B-47C9-A82F-EA400B236E35}"/>
              </a:ext>
            </a:extLst>
          </p:cNvPr>
          <p:cNvSpPr/>
          <p:nvPr/>
        </p:nvSpPr>
        <p:spPr>
          <a:xfrm>
            <a:off x="4851383" y="3672348"/>
            <a:ext cx="1457977" cy="338798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06350369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1">
            <a:extLst>
              <a:ext uri="{FF2B5EF4-FFF2-40B4-BE49-F238E27FC236}">
                <a16:creationId xmlns:a16="http://schemas.microsoft.com/office/drawing/2014/main" id="{F3B0EB4C-9BD9-4B85-A719-A508C56666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91738" y="169116"/>
            <a:ext cx="7917766" cy="488983"/>
          </a:xfrm>
        </p:spPr>
        <p:txBody>
          <a:bodyPr>
            <a:normAutofit/>
          </a:bodyPr>
          <a:lstStyle/>
          <a:p>
            <a:r>
              <a:rPr lang="fr-FR" dirty="0"/>
              <a:t>3. 2023, Orsay : High </a:t>
            </a:r>
            <a:r>
              <a:rPr lang="fr-FR" dirty="0" err="1"/>
              <a:t>precision</a:t>
            </a:r>
            <a:r>
              <a:rPr lang="fr-FR" dirty="0"/>
              <a:t> </a:t>
            </a:r>
            <a:r>
              <a:rPr lang="fr-FR" dirty="0" err="1"/>
              <a:t>spectroscopy</a:t>
            </a:r>
            <a:r>
              <a:rPr lang="fr-FR" dirty="0"/>
              <a:t> </a:t>
            </a:r>
            <a:r>
              <a:rPr lang="fr-FR" dirty="0" err="1"/>
              <a:t>with</a:t>
            </a:r>
            <a:r>
              <a:rPr lang="fr-FR" dirty="0"/>
              <a:t> Nuball2</a:t>
            </a:r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139C54C3-AC1D-4F59-A75C-D4D2D2FA778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31838" y="2186964"/>
            <a:ext cx="5850268" cy="3895107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CFB97F68-F60C-43A6-8391-7430D061CB3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440" y="2197124"/>
            <a:ext cx="5884915" cy="3895107"/>
          </a:xfrm>
          <a:prstGeom prst="rect">
            <a:avLst/>
          </a:prstGeom>
        </p:spPr>
      </p:pic>
      <p:sp>
        <p:nvSpPr>
          <p:cNvPr id="12" name="ZoneTexte 11">
            <a:extLst>
              <a:ext uri="{FF2B5EF4-FFF2-40B4-BE49-F238E27FC236}">
                <a16:creationId xmlns:a16="http://schemas.microsoft.com/office/drawing/2014/main" id="{1D48D067-C704-4610-BA45-05F9F4A30D37}"/>
              </a:ext>
            </a:extLst>
          </p:cNvPr>
          <p:cNvSpPr txBox="1"/>
          <p:nvPr/>
        </p:nvSpPr>
        <p:spPr>
          <a:xfrm>
            <a:off x="3487416" y="731783"/>
            <a:ext cx="5904117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err="1"/>
              <a:t>Other</a:t>
            </a:r>
            <a:r>
              <a:rPr lang="fr-FR" dirty="0"/>
              <a:t> open channels (e.g. 235U(</a:t>
            </a:r>
            <a:r>
              <a:rPr lang="fr-FR" dirty="0" err="1"/>
              <a:t>d,n</a:t>
            </a:r>
            <a:r>
              <a:rPr lang="fr-FR" dirty="0"/>
              <a:t>))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/>
              <a:t>Transfer </a:t>
            </a:r>
            <a:r>
              <a:rPr lang="fr-FR" dirty="0" err="1"/>
              <a:t>induced</a:t>
            </a:r>
            <a:r>
              <a:rPr lang="fr-FR" dirty="0"/>
              <a:t> </a:t>
            </a:r>
            <a:r>
              <a:rPr lang="fr-FR" i="1" dirty="0"/>
              <a:t>prompt</a:t>
            </a:r>
            <a:r>
              <a:rPr lang="fr-FR" dirty="0"/>
              <a:t> </a:t>
            </a:r>
            <a:r>
              <a:rPr lang="fr-FR" i="1" dirty="0"/>
              <a:t>fission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/>
              <a:t>Beta </a:t>
            </a:r>
            <a:r>
              <a:rPr lang="fr-FR" dirty="0" err="1"/>
              <a:t>decay</a:t>
            </a:r>
            <a:r>
              <a:rPr lang="fr-FR" dirty="0"/>
              <a:t> of fission </a:t>
            </a:r>
            <a:r>
              <a:rPr lang="fr-FR" dirty="0" err="1"/>
              <a:t>products</a:t>
            </a:r>
            <a:endParaRPr lang="fr-FR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/>
              <a:t>Target </a:t>
            </a:r>
            <a:r>
              <a:rPr lang="fr-FR" dirty="0" err="1"/>
              <a:t>impurities</a:t>
            </a:r>
            <a:r>
              <a:rPr lang="fr-FR" dirty="0"/>
              <a:t> (e.g. </a:t>
            </a:r>
            <a:r>
              <a:rPr lang="fr-FR" dirty="0" err="1"/>
              <a:t>oxygen</a:t>
            </a:r>
            <a:r>
              <a:rPr lang="fr-FR" dirty="0"/>
              <a:t>, aluminium)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err="1"/>
              <a:t>Inelastic</a:t>
            </a:r>
            <a:r>
              <a:rPr lang="fr-FR" dirty="0"/>
              <a:t> neutron </a:t>
            </a:r>
            <a:r>
              <a:rPr lang="fr-FR" dirty="0" err="1"/>
              <a:t>scattering</a:t>
            </a:r>
            <a:r>
              <a:rPr lang="fr-FR" dirty="0"/>
              <a:t>, capture (break-up of d </a:t>
            </a:r>
            <a:r>
              <a:rPr lang="fr-FR" dirty="0" err="1"/>
              <a:t>beam</a:t>
            </a:r>
            <a:r>
              <a:rPr lang="fr-FR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699090275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1">
            <a:extLst>
              <a:ext uri="{FF2B5EF4-FFF2-40B4-BE49-F238E27FC236}">
                <a16:creationId xmlns:a16="http://schemas.microsoft.com/office/drawing/2014/main" id="{F3B0EB4C-9BD9-4B85-A719-A508C56666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91738" y="169116"/>
            <a:ext cx="7917766" cy="488983"/>
          </a:xfrm>
        </p:spPr>
        <p:txBody>
          <a:bodyPr>
            <a:normAutofit/>
          </a:bodyPr>
          <a:lstStyle/>
          <a:p>
            <a:r>
              <a:rPr lang="fr-FR" dirty="0"/>
              <a:t>3. 2023, Orsay : High </a:t>
            </a:r>
            <a:r>
              <a:rPr lang="fr-FR" dirty="0" err="1"/>
              <a:t>precision</a:t>
            </a:r>
            <a:r>
              <a:rPr lang="fr-FR" dirty="0"/>
              <a:t> </a:t>
            </a:r>
            <a:r>
              <a:rPr lang="fr-FR" dirty="0" err="1"/>
              <a:t>spectroscopy</a:t>
            </a:r>
            <a:r>
              <a:rPr lang="fr-FR" dirty="0"/>
              <a:t> </a:t>
            </a:r>
            <a:r>
              <a:rPr lang="fr-FR" dirty="0" err="1"/>
              <a:t>with</a:t>
            </a:r>
            <a:r>
              <a:rPr lang="fr-FR" dirty="0"/>
              <a:t> Nuball2</a:t>
            </a:r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139C54C3-AC1D-4F59-A75C-D4D2D2FA778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31838" y="1811044"/>
            <a:ext cx="5850268" cy="3895107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CFB97F68-F60C-43A6-8391-7430D061CB3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440" y="1811044"/>
            <a:ext cx="5884915" cy="3895107"/>
          </a:xfrm>
          <a:prstGeom prst="rect">
            <a:avLst/>
          </a:prstGeom>
        </p:spPr>
      </p:pic>
      <p:sp>
        <p:nvSpPr>
          <p:cNvPr id="13" name="ZoneTexte 12">
            <a:extLst>
              <a:ext uri="{FF2B5EF4-FFF2-40B4-BE49-F238E27FC236}">
                <a16:creationId xmlns:a16="http://schemas.microsoft.com/office/drawing/2014/main" id="{7BF06B78-43E0-4C36-A7A4-954F1D8C5E6D}"/>
              </a:ext>
            </a:extLst>
          </p:cNvPr>
          <p:cNvSpPr txBox="1"/>
          <p:nvPr/>
        </p:nvSpPr>
        <p:spPr>
          <a:xfrm rot="16200000">
            <a:off x="1016002" y="2179779"/>
            <a:ext cx="42030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/>
              <a:t>511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EE774E67-8FD7-42B4-BCA2-CC322ABBC40F}"/>
              </a:ext>
            </a:extLst>
          </p:cNvPr>
          <p:cNvSpPr txBox="1"/>
          <p:nvPr/>
        </p:nvSpPr>
        <p:spPr>
          <a:xfrm rot="16200000">
            <a:off x="7011751" y="2200484"/>
            <a:ext cx="42030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/>
              <a:t>511</a:t>
            </a: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2869F734-577E-4177-8EDB-F007B74141ED}"/>
              </a:ext>
            </a:extLst>
          </p:cNvPr>
          <p:cNvSpPr txBox="1"/>
          <p:nvPr/>
        </p:nvSpPr>
        <p:spPr>
          <a:xfrm rot="16200000">
            <a:off x="6824746" y="2548247"/>
            <a:ext cx="113204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>
                <a:solidFill>
                  <a:schemeClr val="accent6"/>
                </a:solidFill>
              </a:rPr>
              <a:t>595 </a:t>
            </a:r>
            <a:r>
              <a:rPr lang="fr-FR" sz="1200" baseline="30000" dirty="0">
                <a:solidFill>
                  <a:schemeClr val="accent6"/>
                </a:solidFill>
              </a:rPr>
              <a:t>74</a:t>
            </a:r>
            <a:r>
              <a:rPr lang="fr-FR" sz="1200" dirty="0">
                <a:solidFill>
                  <a:schemeClr val="accent6"/>
                </a:solidFill>
              </a:rPr>
              <a:t>Ge(</a:t>
            </a:r>
            <a:r>
              <a:rPr lang="fr-FR" sz="1200" dirty="0" err="1">
                <a:solidFill>
                  <a:schemeClr val="accent6"/>
                </a:solidFill>
              </a:rPr>
              <a:t>n,n</a:t>
            </a:r>
            <a:r>
              <a:rPr lang="fr-FR" sz="1200" dirty="0">
                <a:solidFill>
                  <a:schemeClr val="accent6"/>
                </a:solidFill>
              </a:rPr>
              <a:t>’</a:t>
            </a:r>
            <a:r>
              <a:rPr lang="el-GR" sz="1200" dirty="0">
                <a:solidFill>
                  <a:schemeClr val="accent6"/>
                </a:solidFill>
              </a:rPr>
              <a:t>γ</a:t>
            </a:r>
            <a:r>
              <a:rPr lang="fr-FR" sz="1200" dirty="0">
                <a:solidFill>
                  <a:schemeClr val="accent6"/>
                </a:solidFill>
              </a:rPr>
              <a:t>)</a:t>
            </a:r>
            <a:endParaRPr lang="fr-FR" sz="1200" baseline="30000" dirty="0">
              <a:solidFill>
                <a:schemeClr val="accent6"/>
              </a:solidFill>
            </a:endParaRP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572CE52A-9736-4886-8B7C-AD563088CAD0}"/>
              </a:ext>
            </a:extLst>
          </p:cNvPr>
          <p:cNvSpPr txBox="1"/>
          <p:nvPr/>
        </p:nvSpPr>
        <p:spPr>
          <a:xfrm rot="16200000">
            <a:off x="7051036" y="2756063"/>
            <a:ext cx="113204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>
                <a:solidFill>
                  <a:schemeClr val="accent6"/>
                </a:solidFill>
              </a:rPr>
              <a:t>700 </a:t>
            </a:r>
            <a:r>
              <a:rPr lang="fr-FR" sz="1200" baseline="30000" dirty="0">
                <a:solidFill>
                  <a:schemeClr val="accent6"/>
                </a:solidFill>
              </a:rPr>
              <a:t>72</a:t>
            </a:r>
            <a:r>
              <a:rPr lang="fr-FR" sz="1200" dirty="0">
                <a:solidFill>
                  <a:schemeClr val="accent6"/>
                </a:solidFill>
              </a:rPr>
              <a:t>Ge(</a:t>
            </a:r>
            <a:r>
              <a:rPr lang="fr-FR" sz="1200" dirty="0" err="1">
                <a:solidFill>
                  <a:schemeClr val="accent6"/>
                </a:solidFill>
              </a:rPr>
              <a:t>n,n</a:t>
            </a:r>
            <a:r>
              <a:rPr lang="fr-FR" sz="1200" dirty="0">
                <a:solidFill>
                  <a:schemeClr val="accent6"/>
                </a:solidFill>
              </a:rPr>
              <a:t>’</a:t>
            </a:r>
            <a:r>
              <a:rPr lang="el-GR" sz="1200" dirty="0">
                <a:solidFill>
                  <a:schemeClr val="accent6"/>
                </a:solidFill>
              </a:rPr>
              <a:t>γ</a:t>
            </a:r>
            <a:r>
              <a:rPr lang="fr-FR" sz="1200" dirty="0">
                <a:solidFill>
                  <a:schemeClr val="accent6"/>
                </a:solidFill>
              </a:rPr>
              <a:t>)</a:t>
            </a:r>
            <a:endParaRPr lang="fr-FR" sz="1200" baseline="30000" dirty="0">
              <a:solidFill>
                <a:schemeClr val="accent6"/>
              </a:solidFill>
            </a:endParaRP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CD06BA36-CBBF-469A-B8DD-9A36FC9C0257}"/>
              </a:ext>
            </a:extLst>
          </p:cNvPr>
          <p:cNvSpPr txBox="1"/>
          <p:nvPr/>
        </p:nvSpPr>
        <p:spPr>
          <a:xfrm rot="16200000">
            <a:off x="7270607" y="3047150"/>
            <a:ext cx="113204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>
                <a:solidFill>
                  <a:schemeClr val="accent6"/>
                </a:solidFill>
              </a:rPr>
              <a:t>834 </a:t>
            </a:r>
            <a:r>
              <a:rPr lang="fr-FR" sz="1200" baseline="30000" dirty="0">
                <a:solidFill>
                  <a:schemeClr val="accent6"/>
                </a:solidFill>
              </a:rPr>
              <a:t>72</a:t>
            </a:r>
            <a:r>
              <a:rPr lang="fr-FR" sz="1200" dirty="0">
                <a:solidFill>
                  <a:schemeClr val="accent6"/>
                </a:solidFill>
              </a:rPr>
              <a:t>Ge(</a:t>
            </a:r>
            <a:r>
              <a:rPr lang="fr-FR" sz="1200" dirty="0" err="1">
                <a:solidFill>
                  <a:schemeClr val="accent6"/>
                </a:solidFill>
              </a:rPr>
              <a:t>n,n</a:t>
            </a:r>
            <a:r>
              <a:rPr lang="fr-FR" sz="1200" dirty="0">
                <a:solidFill>
                  <a:schemeClr val="accent6"/>
                </a:solidFill>
              </a:rPr>
              <a:t>’</a:t>
            </a:r>
            <a:r>
              <a:rPr lang="el-GR" sz="1200" dirty="0">
                <a:solidFill>
                  <a:schemeClr val="accent6"/>
                </a:solidFill>
              </a:rPr>
              <a:t>γ</a:t>
            </a:r>
            <a:r>
              <a:rPr lang="fr-FR" sz="1200" dirty="0">
                <a:solidFill>
                  <a:schemeClr val="accent6"/>
                </a:solidFill>
              </a:rPr>
              <a:t>)</a:t>
            </a:r>
            <a:endParaRPr lang="fr-FR" sz="1200" baseline="30000" dirty="0">
              <a:solidFill>
                <a:schemeClr val="accent6"/>
              </a:solidFill>
            </a:endParaRPr>
          </a:p>
        </p:txBody>
      </p:sp>
      <p:sp>
        <p:nvSpPr>
          <p:cNvPr id="19" name="ZoneTexte 18">
            <a:extLst>
              <a:ext uri="{FF2B5EF4-FFF2-40B4-BE49-F238E27FC236}">
                <a16:creationId xmlns:a16="http://schemas.microsoft.com/office/drawing/2014/main" id="{48AA9E1C-B555-4415-B503-B213BAC7B477}"/>
              </a:ext>
            </a:extLst>
          </p:cNvPr>
          <p:cNvSpPr txBox="1"/>
          <p:nvPr/>
        </p:nvSpPr>
        <p:spPr>
          <a:xfrm rot="16200000">
            <a:off x="7238486" y="4573533"/>
            <a:ext cx="110254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>
                <a:solidFill>
                  <a:schemeClr val="accent6"/>
                </a:solidFill>
              </a:rPr>
              <a:t>846 </a:t>
            </a:r>
            <a:r>
              <a:rPr lang="fr-FR" sz="1200" baseline="30000" dirty="0">
                <a:solidFill>
                  <a:schemeClr val="accent6"/>
                </a:solidFill>
              </a:rPr>
              <a:t>56</a:t>
            </a:r>
            <a:r>
              <a:rPr lang="fr-FR" sz="1200" dirty="0">
                <a:solidFill>
                  <a:schemeClr val="accent6"/>
                </a:solidFill>
              </a:rPr>
              <a:t>Fe(</a:t>
            </a:r>
            <a:r>
              <a:rPr lang="fr-FR" sz="1200" dirty="0" err="1">
                <a:solidFill>
                  <a:schemeClr val="accent6"/>
                </a:solidFill>
              </a:rPr>
              <a:t>n,n</a:t>
            </a:r>
            <a:r>
              <a:rPr lang="fr-FR" sz="1200" dirty="0">
                <a:solidFill>
                  <a:schemeClr val="accent6"/>
                </a:solidFill>
              </a:rPr>
              <a:t>’</a:t>
            </a:r>
            <a:r>
              <a:rPr lang="el-GR" sz="1200" dirty="0">
                <a:solidFill>
                  <a:schemeClr val="accent6"/>
                </a:solidFill>
              </a:rPr>
              <a:t>γ</a:t>
            </a:r>
            <a:r>
              <a:rPr lang="fr-FR" sz="1200" dirty="0">
                <a:solidFill>
                  <a:schemeClr val="accent6"/>
                </a:solidFill>
              </a:rPr>
              <a:t>)</a:t>
            </a:r>
            <a:endParaRPr lang="fr-FR" sz="1200" baseline="30000" dirty="0">
              <a:solidFill>
                <a:schemeClr val="accent6"/>
              </a:solidFill>
            </a:endParaRPr>
          </a:p>
        </p:txBody>
      </p:sp>
      <p:sp>
        <p:nvSpPr>
          <p:cNvPr id="20" name="ZoneTexte 19">
            <a:extLst>
              <a:ext uri="{FF2B5EF4-FFF2-40B4-BE49-F238E27FC236}">
                <a16:creationId xmlns:a16="http://schemas.microsoft.com/office/drawing/2014/main" id="{0EE7A3ED-6A5B-4D49-A5A0-2890DA649091}"/>
              </a:ext>
            </a:extLst>
          </p:cNvPr>
          <p:cNvSpPr txBox="1"/>
          <p:nvPr/>
        </p:nvSpPr>
        <p:spPr>
          <a:xfrm rot="16200000">
            <a:off x="6198628" y="2667365"/>
            <a:ext cx="54912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/>
              <a:t>X rays</a:t>
            </a:r>
            <a:endParaRPr lang="fr-FR" sz="1200" baseline="30000" dirty="0"/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C067310B-1EFF-4DC6-B65B-1A573A9B02E4}"/>
              </a:ext>
            </a:extLst>
          </p:cNvPr>
          <p:cNvSpPr txBox="1"/>
          <p:nvPr/>
        </p:nvSpPr>
        <p:spPr>
          <a:xfrm rot="16200000">
            <a:off x="7551841" y="3218637"/>
            <a:ext cx="116089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>
                <a:solidFill>
                  <a:schemeClr val="accent6"/>
                </a:solidFill>
              </a:rPr>
              <a:t>1013 </a:t>
            </a:r>
            <a:r>
              <a:rPr lang="fr-FR" sz="1200" baseline="30000" dirty="0">
                <a:solidFill>
                  <a:schemeClr val="accent6"/>
                </a:solidFill>
              </a:rPr>
              <a:t>27</a:t>
            </a:r>
            <a:r>
              <a:rPr lang="fr-FR" sz="1200" dirty="0">
                <a:solidFill>
                  <a:schemeClr val="accent6"/>
                </a:solidFill>
              </a:rPr>
              <a:t>Al(</a:t>
            </a:r>
            <a:r>
              <a:rPr lang="fr-FR" sz="1200" dirty="0" err="1">
                <a:solidFill>
                  <a:schemeClr val="accent6"/>
                </a:solidFill>
              </a:rPr>
              <a:t>n,n</a:t>
            </a:r>
            <a:r>
              <a:rPr lang="fr-FR" sz="1200" dirty="0">
                <a:solidFill>
                  <a:schemeClr val="accent6"/>
                </a:solidFill>
              </a:rPr>
              <a:t>’</a:t>
            </a:r>
            <a:r>
              <a:rPr lang="el-GR" sz="1200" dirty="0">
                <a:solidFill>
                  <a:schemeClr val="accent6"/>
                </a:solidFill>
              </a:rPr>
              <a:t>γ</a:t>
            </a:r>
            <a:r>
              <a:rPr lang="fr-FR" sz="1200" dirty="0">
                <a:solidFill>
                  <a:schemeClr val="accent6"/>
                </a:solidFill>
              </a:rPr>
              <a:t>)</a:t>
            </a:r>
            <a:endParaRPr lang="fr-FR" sz="1200" baseline="30000" dirty="0">
              <a:solidFill>
                <a:schemeClr val="accent6"/>
              </a:solidFill>
            </a:endParaRPr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016AA0FE-697B-4704-9872-572F7DB07B11}"/>
              </a:ext>
            </a:extLst>
          </p:cNvPr>
          <p:cNvSpPr txBox="1"/>
          <p:nvPr/>
        </p:nvSpPr>
        <p:spPr>
          <a:xfrm rot="16200000">
            <a:off x="7667966" y="4674311"/>
            <a:ext cx="105830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>
                <a:solidFill>
                  <a:schemeClr val="accent6"/>
                </a:solidFill>
              </a:rPr>
              <a:t>1039 Al(</a:t>
            </a:r>
            <a:r>
              <a:rPr lang="fr-FR" sz="1200" dirty="0" err="1">
                <a:solidFill>
                  <a:schemeClr val="accent6"/>
                </a:solidFill>
              </a:rPr>
              <a:t>n,n</a:t>
            </a:r>
            <a:r>
              <a:rPr lang="fr-FR" sz="1200" dirty="0">
                <a:solidFill>
                  <a:schemeClr val="accent6"/>
                </a:solidFill>
              </a:rPr>
              <a:t>’</a:t>
            </a:r>
            <a:r>
              <a:rPr lang="el-GR" sz="1200" dirty="0">
                <a:solidFill>
                  <a:schemeClr val="accent6"/>
                </a:solidFill>
              </a:rPr>
              <a:t>γ</a:t>
            </a:r>
            <a:r>
              <a:rPr lang="fr-FR" sz="1200" dirty="0">
                <a:solidFill>
                  <a:schemeClr val="accent6"/>
                </a:solidFill>
              </a:rPr>
              <a:t>)</a:t>
            </a:r>
            <a:endParaRPr lang="fr-FR" sz="1200" baseline="30000" dirty="0">
              <a:solidFill>
                <a:schemeClr val="accent6"/>
              </a:solidFill>
            </a:endParaRPr>
          </a:p>
        </p:txBody>
      </p:sp>
      <p:sp>
        <p:nvSpPr>
          <p:cNvPr id="24" name="ZoneTexte 23">
            <a:extLst>
              <a:ext uri="{FF2B5EF4-FFF2-40B4-BE49-F238E27FC236}">
                <a16:creationId xmlns:a16="http://schemas.microsoft.com/office/drawing/2014/main" id="{793F199B-56C9-40F7-87F6-06DD521C0907}"/>
              </a:ext>
            </a:extLst>
          </p:cNvPr>
          <p:cNvSpPr txBox="1"/>
          <p:nvPr/>
        </p:nvSpPr>
        <p:spPr>
          <a:xfrm rot="16200000">
            <a:off x="8809048" y="2668401"/>
            <a:ext cx="133786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>
                <a:solidFill>
                  <a:srgbClr val="FF0000"/>
                </a:solidFill>
              </a:rPr>
              <a:t>1779 </a:t>
            </a:r>
            <a:r>
              <a:rPr lang="fr-FR" sz="1200" baseline="30000" dirty="0">
                <a:solidFill>
                  <a:srgbClr val="FF0000"/>
                </a:solidFill>
              </a:rPr>
              <a:t>28</a:t>
            </a:r>
            <a:r>
              <a:rPr lang="fr-FR" sz="1200" dirty="0">
                <a:solidFill>
                  <a:srgbClr val="FF0000"/>
                </a:solidFill>
              </a:rPr>
              <a:t>Si  </a:t>
            </a:r>
            <a:r>
              <a:rPr lang="el-GR" sz="1200" dirty="0">
                <a:solidFill>
                  <a:srgbClr val="FF0000"/>
                </a:solidFill>
              </a:rPr>
              <a:t>β</a:t>
            </a:r>
            <a:r>
              <a:rPr lang="fr-FR" sz="1200" baseline="30000" dirty="0">
                <a:solidFill>
                  <a:srgbClr val="FF0000"/>
                </a:solidFill>
              </a:rPr>
              <a:t>-</a:t>
            </a:r>
            <a:r>
              <a:rPr lang="fr-FR" sz="1200" dirty="0">
                <a:solidFill>
                  <a:srgbClr val="FF0000"/>
                </a:solidFill>
              </a:rPr>
              <a:t> </a:t>
            </a:r>
            <a:r>
              <a:rPr lang="fr-FR" sz="1200" dirty="0" err="1">
                <a:solidFill>
                  <a:srgbClr val="FF0000"/>
                </a:solidFill>
              </a:rPr>
              <a:t>decay</a:t>
            </a:r>
            <a:endParaRPr lang="fr-FR" sz="1200" baseline="30000" dirty="0">
              <a:solidFill>
                <a:srgbClr val="FF0000"/>
              </a:solidFill>
            </a:endParaRPr>
          </a:p>
        </p:txBody>
      </p:sp>
      <p:sp>
        <p:nvSpPr>
          <p:cNvPr id="26" name="ZoneTexte 25">
            <a:extLst>
              <a:ext uri="{FF2B5EF4-FFF2-40B4-BE49-F238E27FC236}">
                <a16:creationId xmlns:a16="http://schemas.microsoft.com/office/drawing/2014/main" id="{8421BCA4-E070-4564-A0E5-C8DE6AD65577}"/>
              </a:ext>
            </a:extLst>
          </p:cNvPr>
          <p:cNvSpPr txBox="1"/>
          <p:nvPr/>
        </p:nvSpPr>
        <p:spPr>
          <a:xfrm rot="16200000">
            <a:off x="8430566" y="3607136"/>
            <a:ext cx="84510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>
                <a:solidFill>
                  <a:srgbClr val="7030A0"/>
                </a:solidFill>
              </a:rPr>
              <a:t>1436 </a:t>
            </a:r>
            <a:r>
              <a:rPr lang="fr-FR" sz="1200" baseline="30000" dirty="0">
                <a:solidFill>
                  <a:srgbClr val="7030A0"/>
                </a:solidFill>
              </a:rPr>
              <a:t>138</a:t>
            </a:r>
            <a:r>
              <a:rPr lang="fr-FR" sz="1200" dirty="0">
                <a:solidFill>
                  <a:srgbClr val="7030A0"/>
                </a:solidFill>
              </a:rPr>
              <a:t>Ba</a:t>
            </a:r>
          </a:p>
        </p:txBody>
      </p:sp>
      <p:sp>
        <p:nvSpPr>
          <p:cNvPr id="27" name="ZoneTexte 26">
            <a:extLst>
              <a:ext uri="{FF2B5EF4-FFF2-40B4-BE49-F238E27FC236}">
                <a16:creationId xmlns:a16="http://schemas.microsoft.com/office/drawing/2014/main" id="{F01B4672-F04E-488D-A097-7B418F82855F}"/>
              </a:ext>
            </a:extLst>
          </p:cNvPr>
          <p:cNvSpPr txBox="1"/>
          <p:nvPr/>
        </p:nvSpPr>
        <p:spPr>
          <a:xfrm rot="16200000">
            <a:off x="9652291" y="4094342"/>
            <a:ext cx="116089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>
                <a:solidFill>
                  <a:schemeClr val="accent6"/>
                </a:solidFill>
              </a:rPr>
              <a:t>2212 </a:t>
            </a:r>
            <a:r>
              <a:rPr lang="fr-FR" sz="1200" baseline="30000" dirty="0">
                <a:solidFill>
                  <a:schemeClr val="accent6"/>
                </a:solidFill>
              </a:rPr>
              <a:t>27</a:t>
            </a:r>
            <a:r>
              <a:rPr lang="fr-FR" sz="1200" dirty="0">
                <a:solidFill>
                  <a:schemeClr val="accent6"/>
                </a:solidFill>
              </a:rPr>
              <a:t>Al(</a:t>
            </a:r>
            <a:r>
              <a:rPr lang="fr-FR" sz="1200" dirty="0" err="1">
                <a:solidFill>
                  <a:schemeClr val="accent6"/>
                </a:solidFill>
              </a:rPr>
              <a:t>n,n</a:t>
            </a:r>
            <a:r>
              <a:rPr lang="fr-FR" sz="1200" dirty="0">
                <a:solidFill>
                  <a:schemeClr val="accent6"/>
                </a:solidFill>
              </a:rPr>
              <a:t>’</a:t>
            </a:r>
            <a:r>
              <a:rPr lang="el-GR" sz="1200" dirty="0">
                <a:solidFill>
                  <a:schemeClr val="accent6"/>
                </a:solidFill>
              </a:rPr>
              <a:t>γ</a:t>
            </a:r>
            <a:r>
              <a:rPr lang="fr-FR" sz="1200" dirty="0">
                <a:solidFill>
                  <a:schemeClr val="accent6"/>
                </a:solidFill>
              </a:rPr>
              <a:t>)</a:t>
            </a:r>
            <a:endParaRPr lang="fr-FR" sz="1200" baseline="30000" dirty="0">
              <a:solidFill>
                <a:schemeClr val="accent6"/>
              </a:solidFill>
            </a:endParaRPr>
          </a:p>
        </p:txBody>
      </p:sp>
      <p:sp>
        <p:nvSpPr>
          <p:cNvPr id="28" name="ZoneTexte 27">
            <a:extLst>
              <a:ext uri="{FF2B5EF4-FFF2-40B4-BE49-F238E27FC236}">
                <a16:creationId xmlns:a16="http://schemas.microsoft.com/office/drawing/2014/main" id="{A0A1B59A-3D15-4EBA-8E77-6715A47C7739}"/>
              </a:ext>
            </a:extLst>
          </p:cNvPr>
          <p:cNvSpPr txBox="1"/>
          <p:nvPr/>
        </p:nvSpPr>
        <p:spPr>
          <a:xfrm rot="16200000">
            <a:off x="10532670" y="4094341"/>
            <a:ext cx="138595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>
                <a:solidFill>
                  <a:srgbClr val="FF0000"/>
                </a:solidFill>
              </a:rPr>
              <a:t>2750 </a:t>
            </a:r>
            <a:r>
              <a:rPr lang="fr-FR" sz="1200" baseline="30000" dirty="0">
                <a:solidFill>
                  <a:srgbClr val="FF0000"/>
                </a:solidFill>
              </a:rPr>
              <a:t>24</a:t>
            </a:r>
            <a:r>
              <a:rPr lang="fr-FR" sz="1200" dirty="0">
                <a:solidFill>
                  <a:srgbClr val="FF0000"/>
                </a:solidFill>
              </a:rPr>
              <a:t>Mg </a:t>
            </a:r>
            <a:r>
              <a:rPr lang="el-GR" sz="1200" dirty="0">
                <a:solidFill>
                  <a:srgbClr val="FF0000"/>
                </a:solidFill>
              </a:rPr>
              <a:t>β</a:t>
            </a:r>
            <a:r>
              <a:rPr lang="fr-FR" sz="1200" baseline="30000" dirty="0">
                <a:solidFill>
                  <a:srgbClr val="FF0000"/>
                </a:solidFill>
              </a:rPr>
              <a:t>-</a:t>
            </a:r>
            <a:r>
              <a:rPr lang="fr-FR" sz="1200" dirty="0">
                <a:solidFill>
                  <a:srgbClr val="FF0000"/>
                </a:solidFill>
              </a:rPr>
              <a:t> </a:t>
            </a:r>
            <a:r>
              <a:rPr lang="fr-FR" sz="1200" dirty="0" err="1">
                <a:solidFill>
                  <a:srgbClr val="FF0000"/>
                </a:solidFill>
              </a:rPr>
              <a:t>decay</a:t>
            </a:r>
            <a:endParaRPr lang="fr-FR" sz="1200" baseline="30000" dirty="0">
              <a:solidFill>
                <a:srgbClr val="FF0000"/>
              </a:solidFill>
            </a:endParaRPr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394EFBE2-F4D6-4D8A-A5BE-E96F4BDECB38}"/>
              </a:ext>
            </a:extLst>
          </p:cNvPr>
          <p:cNvSpPr txBox="1"/>
          <p:nvPr/>
        </p:nvSpPr>
        <p:spPr>
          <a:xfrm rot="16200000">
            <a:off x="6267177" y="2682062"/>
            <a:ext cx="84215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>
                <a:solidFill>
                  <a:srgbClr val="7030A0"/>
                </a:solidFill>
              </a:rPr>
              <a:t>1436 </a:t>
            </a:r>
            <a:r>
              <a:rPr lang="fr-FR" sz="1200" baseline="30000" dirty="0">
                <a:solidFill>
                  <a:srgbClr val="7030A0"/>
                </a:solidFill>
              </a:rPr>
              <a:t>136</a:t>
            </a:r>
            <a:r>
              <a:rPr lang="fr-FR" sz="1200" dirty="0">
                <a:solidFill>
                  <a:srgbClr val="7030A0"/>
                </a:solidFill>
              </a:rPr>
              <a:t>Xe</a:t>
            </a:r>
          </a:p>
        </p:txBody>
      </p:sp>
      <p:sp>
        <p:nvSpPr>
          <p:cNvPr id="30" name="ZoneTexte 29">
            <a:extLst>
              <a:ext uri="{FF2B5EF4-FFF2-40B4-BE49-F238E27FC236}">
                <a16:creationId xmlns:a16="http://schemas.microsoft.com/office/drawing/2014/main" id="{C19C0FEB-9DE7-4EDC-8B30-028E74DCBA24}"/>
              </a:ext>
            </a:extLst>
          </p:cNvPr>
          <p:cNvSpPr txBox="1"/>
          <p:nvPr/>
        </p:nvSpPr>
        <p:spPr>
          <a:xfrm rot="16200000">
            <a:off x="7870567" y="3539865"/>
            <a:ext cx="121058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>
                <a:solidFill>
                  <a:schemeClr val="accent6"/>
                </a:solidFill>
              </a:rPr>
              <a:t>1204 </a:t>
            </a:r>
            <a:r>
              <a:rPr lang="fr-FR" sz="1200" baseline="30000" dirty="0">
                <a:solidFill>
                  <a:schemeClr val="accent6"/>
                </a:solidFill>
              </a:rPr>
              <a:t>74</a:t>
            </a:r>
            <a:r>
              <a:rPr lang="fr-FR" sz="1200" dirty="0">
                <a:solidFill>
                  <a:schemeClr val="accent6"/>
                </a:solidFill>
              </a:rPr>
              <a:t>Ge(</a:t>
            </a:r>
            <a:r>
              <a:rPr lang="fr-FR" sz="1200" dirty="0" err="1">
                <a:solidFill>
                  <a:schemeClr val="accent6"/>
                </a:solidFill>
              </a:rPr>
              <a:t>n,n</a:t>
            </a:r>
            <a:r>
              <a:rPr lang="fr-FR" sz="1200" dirty="0">
                <a:solidFill>
                  <a:schemeClr val="accent6"/>
                </a:solidFill>
              </a:rPr>
              <a:t>’</a:t>
            </a:r>
            <a:r>
              <a:rPr lang="el-GR" sz="1200" dirty="0">
                <a:solidFill>
                  <a:schemeClr val="accent6"/>
                </a:solidFill>
              </a:rPr>
              <a:t>γ</a:t>
            </a:r>
            <a:r>
              <a:rPr lang="fr-FR" sz="1200" dirty="0">
                <a:solidFill>
                  <a:schemeClr val="accent6"/>
                </a:solidFill>
              </a:rPr>
              <a:t>)</a:t>
            </a:r>
            <a:endParaRPr lang="fr-FR" sz="1200" baseline="30000" dirty="0">
              <a:solidFill>
                <a:schemeClr val="accent6"/>
              </a:solidFill>
            </a:endParaRPr>
          </a:p>
        </p:txBody>
      </p:sp>
      <p:sp>
        <p:nvSpPr>
          <p:cNvPr id="31" name="ZoneTexte 30">
            <a:extLst>
              <a:ext uri="{FF2B5EF4-FFF2-40B4-BE49-F238E27FC236}">
                <a16:creationId xmlns:a16="http://schemas.microsoft.com/office/drawing/2014/main" id="{2AF37151-F875-46F0-9B76-79D8FC298FE3}"/>
              </a:ext>
            </a:extLst>
          </p:cNvPr>
          <p:cNvSpPr txBox="1"/>
          <p:nvPr/>
        </p:nvSpPr>
        <p:spPr>
          <a:xfrm rot="16200000">
            <a:off x="8751439" y="3937248"/>
            <a:ext cx="84670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>
                <a:solidFill>
                  <a:srgbClr val="7030A0"/>
                </a:solidFill>
              </a:rPr>
              <a:t>1432 </a:t>
            </a:r>
            <a:r>
              <a:rPr lang="fr-FR" sz="1200" baseline="30000" dirty="0">
                <a:solidFill>
                  <a:srgbClr val="7030A0"/>
                </a:solidFill>
              </a:rPr>
              <a:t>142</a:t>
            </a:r>
            <a:r>
              <a:rPr lang="fr-FR" sz="1200" dirty="0">
                <a:solidFill>
                  <a:srgbClr val="7030A0"/>
                </a:solidFill>
              </a:rPr>
              <a:t>Ce</a:t>
            </a:r>
          </a:p>
        </p:txBody>
      </p:sp>
      <p:sp>
        <p:nvSpPr>
          <p:cNvPr id="34" name="ZoneTexte 33">
            <a:extLst>
              <a:ext uri="{FF2B5EF4-FFF2-40B4-BE49-F238E27FC236}">
                <a16:creationId xmlns:a16="http://schemas.microsoft.com/office/drawing/2014/main" id="{0D1FA09E-AE14-41F5-96C2-F9EC5F39AC21}"/>
              </a:ext>
            </a:extLst>
          </p:cNvPr>
          <p:cNvSpPr txBox="1"/>
          <p:nvPr/>
        </p:nvSpPr>
        <p:spPr>
          <a:xfrm rot="16200000">
            <a:off x="8782232" y="4821457"/>
            <a:ext cx="80663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>
                <a:solidFill>
                  <a:srgbClr val="7030A0"/>
                </a:solidFill>
              </a:rPr>
              <a:t>1610 </a:t>
            </a:r>
            <a:r>
              <a:rPr lang="fr-FR" sz="1200" baseline="30000" dirty="0">
                <a:solidFill>
                  <a:srgbClr val="7030A0"/>
                </a:solidFill>
              </a:rPr>
              <a:t>209</a:t>
            </a:r>
            <a:r>
              <a:rPr lang="fr-FR" sz="1200" dirty="0">
                <a:solidFill>
                  <a:srgbClr val="7030A0"/>
                </a:solidFill>
              </a:rPr>
              <a:t>Bi</a:t>
            </a:r>
          </a:p>
        </p:txBody>
      </p:sp>
      <p:sp>
        <p:nvSpPr>
          <p:cNvPr id="35" name="ZoneTexte 34">
            <a:extLst>
              <a:ext uri="{FF2B5EF4-FFF2-40B4-BE49-F238E27FC236}">
                <a16:creationId xmlns:a16="http://schemas.microsoft.com/office/drawing/2014/main" id="{401A081D-BFB5-4376-B5DA-F9DB28B29B14}"/>
              </a:ext>
            </a:extLst>
          </p:cNvPr>
          <p:cNvSpPr txBox="1"/>
          <p:nvPr/>
        </p:nvSpPr>
        <p:spPr>
          <a:xfrm rot="16200000">
            <a:off x="831922" y="2200483"/>
            <a:ext cx="113204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>
                <a:solidFill>
                  <a:schemeClr val="accent6"/>
                </a:solidFill>
              </a:rPr>
              <a:t>595 </a:t>
            </a:r>
            <a:r>
              <a:rPr lang="fr-FR" sz="1200" baseline="30000" dirty="0">
                <a:solidFill>
                  <a:schemeClr val="accent6"/>
                </a:solidFill>
              </a:rPr>
              <a:t>74</a:t>
            </a:r>
            <a:r>
              <a:rPr lang="fr-FR" sz="1200" dirty="0">
                <a:solidFill>
                  <a:schemeClr val="accent6"/>
                </a:solidFill>
              </a:rPr>
              <a:t>Ge(</a:t>
            </a:r>
            <a:r>
              <a:rPr lang="fr-FR" sz="1200" dirty="0" err="1">
                <a:solidFill>
                  <a:schemeClr val="accent6"/>
                </a:solidFill>
              </a:rPr>
              <a:t>n,n</a:t>
            </a:r>
            <a:r>
              <a:rPr lang="fr-FR" sz="1200" dirty="0">
                <a:solidFill>
                  <a:schemeClr val="accent6"/>
                </a:solidFill>
              </a:rPr>
              <a:t>’</a:t>
            </a:r>
            <a:r>
              <a:rPr lang="el-GR" sz="1200" dirty="0">
                <a:solidFill>
                  <a:schemeClr val="accent6"/>
                </a:solidFill>
              </a:rPr>
              <a:t>γ</a:t>
            </a:r>
            <a:r>
              <a:rPr lang="fr-FR" sz="1200" dirty="0">
                <a:solidFill>
                  <a:schemeClr val="accent6"/>
                </a:solidFill>
              </a:rPr>
              <a:t>)</a:t>
            </a:r>
            <a:endParaRPr lang="fr-FR" sz="1200" baseline="30000" dirty="0">
              <a:solidFill>
                <a:schemeClr val="accent6"/>
              </a:solidFill>
            </a:endParaRPr>
          </a:p>
        </p:txBody>
      </p:sp>
      <p:sp>
        <p:nvSpPr>
          <p:cNvPr id="36" name="ZoneTexte 35">
            <a:extLst>
              <a:ext uri="{FF2B5EF4-FFF2-40B4-BE49-F238E27FC236}">
                <a16:creationId xmlns:a16="http://schemas.microsoft.com/office/drawing/2014/main" id="{18199B49-A273-4B31-87ED-0854D612F666}"/>
              </a:ext>
            </a:extLst>
          </p:cNvPr>
          <p:cNvSpPr txBox="1"/>
          <p:nvPr/>
        </p:nvSpPr>
        <p:spPr>
          <a:xfrm rot="16200000">
            <a:off x="984321" y="2251015"/>
            <a:ext cx="127310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>
                <a:solidFill>
                  <a:schemeClr val="accent5">
                    <a:lumMod val="75000"/>
                  </a:schemeClr>
                </a:solidFill>
              </a:rPr>
              <a:t>728 </a:t>
            </a:r>
            <a:r>
              <a:rPr lang="fr-FR" sz="1200" baseline="30000" dirty="0">
                <a:solidFill>
                  <a:schemeClr val="accent5">
                    <a:lumMod val="75000"/>
                  </a:schemeClr>
                </a:solidFill>
              </a:rPr>
              <a:t>14</a:t>
            </a:r>
            <a:r>
              <a:rPr lang="fr-FR" sz="1200" dirty="0">
                <a:solidFill>
                  <a:schemeClr val="accent5">
                    <a:lumMod val="75000"/>
                  </a:schemeClr>
                </a:solidFill>
              </a:rPr>
              <a:t>N : </a:t>
            </a:r>
            <a:r>
              <a:rPr lang="fr-FR" sz="1200" baseline="30000" dirty="0">
                <a:solidFill>
                  <a:schemeClr val="accent5">
                    <a:lumMod val="75000"/>
                  </a:schemeClr>
                </a:solidFill>
              </a:rPr>
              <a:t>16</a:t>
            </a:r>
            <a:r>
              <a:rPr lang="fr-FR" sz="1200" dirty="0">
                <a:solidFill>
                  <a:schemeClr val="accent5">
                    <a:lumMod val="75000"/>
                  </a:schemeClr>
                </a:solidFill>
              </a:rPr>
              <a:t>O(d,</a:t>
            </a:r>
            <a:r>
              <a:rPr lang="el-GR" sz="1200" dirty="0">
                <a:solidFill>
                  <a:schemeClr val="accent5">
                    <a:lumMod val="75000"/>
                  </a:schemeClr>
                </a:solidFill>
              </a:rPr>
              <a:t>α</a:t>
            </a:r>
            <a:r>
              <a:rPr lang="fr-FR" sz="1200" dirty="0">
                <a:solidFill>
                  <a:schemeClr val="accent5">
                    <a:lumMod val="75000"/>
                  </a:schemeClr>
                </a:solidFill>
              </a:rPr>
              <a:t>)</a:t>
            </a:r>
          </a:p>
        </p:txBody>
      </p:sp>
      <p:sp>
        <p:nvSpPr>
          <p:cNvPr id="37" name="ZoneTexte 36">
            <a:extLst>
              <a:ext uri="{FF2B5EF4-FFF2-40B4-BE49-F238E27FC236}">
                <a16:creationId xmlns:a16="http://schemas.microsoft.com/office/drawing/2014/main" id="{05D80144-A49C-4CEA-910C-C20FFC65DF41}"/>
              </a:ext>
            </a:extLst>
          </p:cNvPr>
          <p:cNvSpPr txBox="1"/>
          <p:nvPr/>
        </p:nvSpPr>
        <p:spPr>
          <a:xfrm rot="16200000">
            <a:off x="1329084" y="2000697"/>
            <a:ext cx="104387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>
                <a:solidFill>
                  <a:schemeClr val="accent5">
                    <a:lumMod val="75000"/>
                  </a:schemeClr>
                </a:solidFill>
              </a:rPr>
              <a:t>843 </a:t>
            </a:r>
            <a:r>
              <a:rPr lang="fr-FR" sz="1200" baseline="30000" dirty="0">
                <a:solidFill>
                  <a:schemeClr val="accent5">
                    <a:lumMod val="75000"/>
                  </a:schemeClr>
                </a:solidFill>
              </a:rPr>
              <a:t>27</a:t>
            </a:r>
            <a:r>
              <a:rPr lang="fr-FR" sz="1200" dirty="0">
                <a:solidFill>
                  <a:schemeClr val="accent5">
                    <a:lumMod val="75000"/>
                  </a:schemeClr>
                </a:solidFill>
              </a:rPr>
              <a:t>Al (</a:t>
            </a:r>
            <a:r>
              <a:rPr lang="fr-FR" sz="1200" dirty="0" err="1">
                <a:solidFill>
                  <a:schemeClr val="accent5">
                    <a:lumMod val="75000"/>
                  </a:schemeClr>
                </a:solidFill>
              </a:rPr>
              <a:t>d,d</a:t>
            </a:r>
            <a:r>
              <a:rPr lang="fr-FR" sz="1200" dirty="0">
                <a:solidFill>
                  <a:schemeClr val="accent5">
                    <a:lumMod val="75000"/>
                  </a:schemeClr>
                </a:solidFill>
              </a:rPr>
              <a:t>’)</a:t>
            </a:r>
          </a:p>
        </p:txBody>
      </p:sp>
      <p:sp>
        <p:nvSpPr>
          <p:cNvPr id="38" name="ZoneTexte 37">
            <a:extLst>
              <a:ext uri="{FF2B5EF4-FFF2-40B4-BE49-F238E27FC236}">
                <a16:creationId xmlns:a16="http://schemas.microsoft.com/office/drawing/2014/main" id="{080DA895-2D95-4EDF-9539-99A0D93D9153}"/>
              </a:ext>
            </a:extLst>
          </p:cNvPr>
          <p:cNvSpPr txBox="1"/>
          <p:nvPr/>
        </p:nvSpPr>
        <p:spPr>
          <a:xfrm rot="16200000">
            <a:off x="1196105" y="3655529"/>
            <a:ext cx="130516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>
                <a:solidFill>
                  <a:schemeClr val="accent5">
                    <a:lumMod val="75000"/>
                  </a:schemeClr>
                </a:solidFill>
              </a:rPr>
              <a:t>870 </a:t>
            </a:r>
            <a:r>
              <a:rPr lang="fr-FR" sz="1200" baseline="30000" dirty="0">
                <a:solidFill>
                  <a:schemeClr val="accent5">
                    <a:lumMod val="75000"/>
                  </a:schemeClr>
                </a:solidFill>
              </a:rPr>
              <a:t>17</a:t>
            </a:r>
            <a:r>
              <a:rPr lang="fr-FR" sz="1200" dirty="0">
                <a:solidFill>
                  <a:schemeClr val="accent5">
                    <a:lumMod val="75000"/>
                  </a:schemeClr>
                </a:solidFill>
              </a:rPr>
              <a:t>O : </a:t>
            </a:r>
            <a:r>
              <a:rPr lang="fr-FR" sz="1200" baseline="30000" dirty="0">
                <a:solidFill>
                  <a:schemeClr val="accent5">
                    <a:lumMod val="75000"/>
                  </a:schemeClr>
                </a:solidFill>
              </a:rPr>
              <a:t>16</a:t>
            </a:r>
            <a:r>
              <a:rPr lang="fr-FR" sz="1200" dirty="0">
                <a:solidFill>
                  <a:schemeClr val="accent5">
                    <a:lumMod val="75000"/>
                  </a:schemeClr>
                </a:solidFill>
              </a:rPr>
              <a:t>O (</a:t>
            </a:r>
            <a:r>
              <a:rPr lang="fr-FR" sz="1200" dirty="0" err="1">
                <a:solidFill>
                  <a:schemeClr val="accent5">
                    <a:lumMod val="75000"/>
                  </a:schemeClr>
                </a:solidFill>
              </a:rPr>
              <a:t>d,p</a:t>
            </a:r>
            <a:r>
              <a:rPr lang="fr-FR" sz="1200" dirty="0">
                <a:solidFill>
                  <a:schemeClr val="accent5">
                    <a:lumMod val="75000"/>
                  </a:schemeClr>
                </a:solidFill>
              </a:rPr>
              <a:t>)</a:t>
            </a:r>
          </a:p>
        </p:txBody>
      </p:sp>
      <p:sp>
        <p:nvSpPr>
          <p:cNvPr id="39" name="ZoneTexte 38">
            <a:extLst>
              <a:ext uri="{FF2B5EF4-FFF2-40B4-BE49-F238E27FC236}">
                <a16:creationId xmlns:a16="http://schemas.microsoft.com/office/drawing/2014/main" id="{43F91FCA-EC46-43CF-9421-53A518ACA364}"/>
              </a:ext>
            </a:extLst>
          </p:cNvPr>
          <p:cNvSpPr txBox="1"/>
          <p:nvPr/>
        </p:nvSpPr>
        <p:spPr>
          <a:xfrm rot="16200000">
            <a:off x="1432387" y="2052206"/>
            <a:ext cx="142859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>
                <a:solidFill>
                  <a:schemeClr val="accent5">
                    <a:lumMod val="75000"/>
                  </a:schemeClr>
                </a:solidFill>
              </a:rPr>
              <a:t>1014 </a:t>
            </a:r>
            <a:r>
              <a:rPr lang="fr-FR" sz="1200" baseline="30000" dirty="0">
                <a:solidFill>
                  <a:schemeClr val="accent5">
                    <a:lumMod val="75000"/>
                  </a:schemeClr>
                </a:solidFill>
              </a:rPr>
              <a:t>28</a:t>
            </a:r>
            <a:r>
              <a:rPr lang="fr-FR" sz="1200" dirty="0">
                <a:solidFill>
                  <a:schemeClr val="accent5">
                    <a:lumMod val="75000"/>
                  </a:schemeClr>
                </a:solidFill>
              </a:rPr>
              <a:t>Al : </a:t>
            </a:r>
            <a:r>
              <a:rPr lang="fr-FR" sz="1200" baseline="30000" dirty="0">
                <a:solidFill>
                  <a:schemeClr val="accent5">
                    <a:lumMod val="75000"/>
                  </a:schemeClr>
                </a:solidFill>
              </a:rPr>
              <a:t>27</a:t>
            </a:r>
            <a:r>
              <a:rPr lang="fr-FR" sz="1200" dirty="0">
                <a:solidFill>
                  <a:schemeClr val="accent5">
                    <a:lumMod val="75000"/>
                  </a:schemeClr>
                </a:solidFill>
              </a:rPr>
              <a:t>Al (</a:t>
            </a:r>
            <a:r>
              <a:rPr lang="fr-FR" sz="1200" dirty="0" err="1">
                <a:solidFill>
                  <a:schemeClr val="accent5">
                    <a:lumMod val="75000"/>
                  </a:schemeClr>
                </a:solidFill>
              </a:rPr>
              <a:t>d,p</a:t>
            </a:r>
            <a:r>
              <a:rPr lang="fr-FR" sz="1200" dirty="0">
                <a:solidFill>
                  <a:schemeClr val="accent5">
                    <a:lumMod val="75000"/>
                  </a:schemeClr>
                </a:solidFill>
              </a:rPr>
              <a:t>)</a:t>
            </a:r>
          </a:p>
        </p:txBody>
      </p:sp>
      <p:sp>
        <p:nvSpPr>
          <p:cNvPr id="40" name="ZoneTexte 39">
            <a:extLst>
              <a:ext uri="{FF2B5EF4-FFF2-40B4-BE49-F238E27FC236}">
                <a16:creationId xmlns:a16="http://schemas.microsoft.com/office/drawing/2014/main" id="{CA113B79-2A22-4BED-BEEE-641DFA275573}"/>
              </a:ext>
            </a:extLst>
          </p:cNvPr>
          <p:cNvSpPr txBox="1"/>
          <p:nvPr/>
        </p:nvSpPr>
        <p:spPr>
          <a:xfrm rot="16200000">
            <a:off x="1750918" y="2300015"/>
            <a:ext cx="148726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>
                <a:solidFill>
                  <a:schemeClr val="accent5">
                    <a:lumMod val="75000"/>
                  </a:schemeClr>
                </a:solidFill>
              </a:rPr>
              <a:t>1224 </a:t>
            </a:r>
            <a:r>
              <a:rPr lang="fr-FR" sz="1200" baseline="30000" dirty="0">
                <a:solidFill>
                  <a:schemeClr val="accent5">
                    <a:lumMod val="75000"/>
                  </a:schemeClr>
                </a:solidFill>
              </a:rPr>
              <a:t>57</a:t>
            </a:r>
            <a:r>
              <a:rPr lang="fr-FR" sz="1200" dirty="0">
                <a:solidFill>
                  <a:schemeClr val="accent5">
                    <a:lumMod val="75000"/>
                  </a:schemeClr>
                </a:solidFill>
              </a:rPr>
              <a:t>Co : </a:t>
            </a:r>
            <a:r>
              <a:rPr lang="fr-FR" sz="1200" baseline="30000" dirty="0">
                <a:solidFill>
                  <a:schemeClr val="accent5">
                    <a:lumMod val="75000"/>
                  </a:schemeClr>
                </a:solidFill>
              </a:rPr>
              <a:t>56</a:t>
            </a:r>
            <a:r>
              <a:rPr lang="fr-FR" sz="1200" dirty="0">
                <a:solidFill>
                  <a:schemeClr val="accent5">
                    <a:lumMod val="75000"/>
                  </a:schemeClr>
                </a:solidFill>
              </a:rPr>
              <a:t>Fe (</a:t>
            </a:r>
            <a:r>
              <a:rPr lang="fr-FR" sz="1200" dirty="0" err="1">
                <a:solidFill>
                  <a:schemeClr val="accent5">
                    <a:lumMod val="75000"/>
                  </a:schemeClr>
                </a:solidFill>
              </a:rPr>
              <a:t>d,n</a:t>
            </a:r>
            <a:r>
              <a:rPr lang="fr-FR" sz="1200" dirty="0">
                <a:solidFill>
                  <a:schemeClr val="accent5">
                    <a:lumMod val="75000"/>
                  </a:schemeClr>
                </a:solidFill>
              </a:rPr>
              <a:t>)</a:t>
            </a:r>
          </a:p>
        </p:txBody>
      </p:sp>
      <p:sp>
        <p:nvSpPr>
          <p:cNvPr id="41" name="ZoneTexte 40">
            <a:extLst>
              <a:ext uri="{FF2B5EF4-FFF2-40B4-BE49-F238E27FC236}">
                <a16:creationId xmlns:a16="http://schemas.microsoft.com/office/drawing/2014/main" id="{05C07782-FC8D-4838-AF54-23674A2BAF7D}"/>
              </a:ext>
            </a:extLst>
          </p:cNvPr>
          <p:cNvSpPr txBox="1"/>
          <p:nvPr/>
        </p:nvSpPr>
        <p:spPr>
          <a:xfrm rot="16200000">
            <a:off x="2245790" y="2373129"/>
            <a:ext cx="108876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>
                <a:solidFill>
                  <a:schemeClr val="accent5">
                    <a:lumMod val="75000"/>
                  </a:schemeClr>
                </a:solidFill>
              </a:rPr>
              <a:t>1238 </a:t>
            </a:r>
            <a:r>
              <a:rPr lang="fr-FR" sz="1200" baseline="30000" dirty="0">
                <a:solidFill>
                  <a:schemeClr val="accent5">
                    <a:lumMod val="75000"/>
                  </a:schemeClr>
                </a:solidFill>
              </a:rPr>
              <a:t>28</a:t>
            </a:r>
            <a:r>
              <a:rPr lang="fr-FR" sz="1200" dirty="0">
                <a:solidFill>
                  <a:schemeClr val="accent5">
                    <a:lumMod val="75000"/>
                  </a:schemeClr>
                </a:solidFill>
              </a:rPr>
              <a:t>Al (</a:t>
            </a:r>
            <a:r>
              <a:rPr lang="fr-FR" sz="1200" dirty="0" err="1">
                <a:solidFill>
                  <a:schemeClr val="accent5">
                    <a:lumMod val="75000"/>
                  </a:schemeClr>
                </a:solidFill>
              </a:rPr>
              <a:t>d,p</a:t>
            </a:r>
            <a:r>
              <a:rPr lang="fr-FR" sz="1200" dirty="0">
                <a:solidFill>
                  <a:schemeClr val="accent5">
                    <a:lumMod val="75000"/>
                  </a:schemeClr>
                </a:solidFill>
              </a:rPr>
              <a:t>)</a:t>
            </a:r>
          </a:p>
        </p:txBody>
      </p:sp>
      <p:sp>
        <p:nvSpPr>
          <p:cNvPr id="42" name="ZoneTexte 41">
            <a:extLst>
              <a:ext uri="{FF2B5EF4-FFF2-40B4-BE49-F238E27FC236}">
                <a16:creationId xmlns:a16="http://schemas.microsoft.com/office/drawing/2014/main" id="{D09A2C67-8BCC-4199-9B0B-182410EF6B22}"/>
              </a:ext>
            </a:extLst>
          </p:cNvPr>
          <p:cNvSpPr txBox="1"/>
          <p:nvPr/>
        </p:nvSpPr>
        <p:spPr>
          <a:xfrm rot="16200000">
            <a:off x="1992302" y="4004742"/>
            <a:ext cx="153279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>
                <a:solidFill>
                  <a:schemeClr val="accent5">
                    <a:lumMod val="75000"/>
                  </a:schemeClr>
                </a:solidFill>
              </a:rPr>
              <a:t>1379 </a:t>
            </a:r>
            <a:r>
              <a:rPr lang="fr-FR" sz="1200" baseline="30000" dirty="0">
                <a:solidFill>
                  <a:schemeClr val="accent5">
                    <a:lumMod val="75000"/>
                  </a:schemeClr>
                </a:solidFill>
              </a:rPr>
              <a:t>25</a:t>
            </a:r>
            <a:r>
              <a:rPr lang="fr-FR" sz="1200" dirty="0">
                <a:solidFill>
                  <a:schemeClr val="accent5">
                    <a:lumMod val="75000"/>
                  </a:schemeClr>
                </a:solidFill>
              </a:rPr>
              <a:t>Mg : </a:t>
            </a:r>
            <a:r>
              <a:rPr lang="fr-FR" sz="1200" baseline="30000" dirty="0">
                <a:solidFill>
                  <a:schemeClr val="accent5">
                    <a:lumMod val="75000"/>
                  </a:schemeClr>
                </a:solidFill>
              </a:rPr>
              <a:t>27</a:t>
            </a:r>
            <a:r>
              <a:rPr lang="fr-FR" sz="1200" dirty="0">
                <a:solidFill>
                  <a:schemeClr val="accent5">
                    <a:lumMod val="75000"/>
                  </a:schemeClr>
                </a:solidFill>
              </a:rPr>
              <a:t>Al(d,</a:t>
            </a:r>
            <a:r>
              <a:rPr lang="el-GR" sz="1200" dirty="0">
                <a:solidFill>
                  <a:schemeClr val="accent5">
                    <a:lumMod val="75000"/>
                  </a:schemeClr>
                </a:solidFill>
              </a:rPr>
              <a:t>α</a:t>
            </a:r>
            <a:r>
              <a:rPr lang="fr-FR" sz="1200" dirty="0">
                <a:solidFill>
                  <a:schemeClr val="accent5">
                    <a:lumMod val="75000"/>
                  </a:schemeClr>
                </a:solidFill>
              </a:rPr>
              <a:t>)</a:t>
            </a:r>
          </a:p>
        </p:txBody>
      </p:sp>
      <p:sp>
        <p:nvSpPr>
          <p:cNvPr id="43" name="ZoneTexte 42">
            <a:extLst>
              <a:ext uri="{FF2B5EF4-FFF2-40B4-BE49-F238E27FC236}">
                <a16:creationId xmlns:a16="http://schemas.microsoft.com/office/drawing/2014/main" id="{6B75AAA1-4210-424E-ADA1-F5226F2B685C}"/>
              </a:ext>
            </a:extLst>
          </p:cNvPr>
          <p:cNvSpPr txBox="1"/>
          <p:nvPr/>
        </p:nvSpPr>
        <p:spPr>
          <a:xfrm rot="16200000">
            <a:off x="2533856" y="2719220"/>
            <a:ext cx="140936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>
                <a:solidFill>
                  <a:schemeClr val="accent5">
                    <a:lumMod val="75000"/>
                  </a:schemeClr>
                </a:solidFill>
              </a:rPr>
              <a:t>1621 </a:t>
            </a:r>
            <a:r>
              <a:rPr lang="fr-FR" sz="1200" baseline="30000" dirty="0">
                <a:solidFill>
                  <a:schemeClr val="accent5">
                    <a:lumMod val="75000"/>
                  </a:schemeClr>
                </a:solidFill>
              </a:rPr>
              <a:t>28</a:t>
            </a:r>
            <a:r>
              <a:rPr lang="fr-FR" sz="1200" dirty="0">
                <a:solidFill>
                  <a:schemeClr val="accent5">
                    <a:lumMod val="75000"/>
                  </a:schemeClr>
                </a:solidFill>
              </a:rPr>
              <a:t>Si : </a:t>
            </a:r>
            <a:r>
              <a:rPr lang="fr-FR" sz="1200" baseline="30000" dirty="0">
                <a:solidFill>
                  <a:schemeClr val="accent5">
                    <a:lumMod val="75000"/>
                  </a:schemeClr>
                </a:solidFill>
              </a:rPr>
              <a:t>27</a:t>
            </a:r>
            <a:r>
              <a:rPr lang="fr-FR" sz="1200" dirty="0">
                <a:solidFill>
                  <a:schemeClr val="accent5">
                    <a:lumMod val="75000"/>
                  </a:schemeClr>
                </a:solidFill>
              </a:rPr>
              <a:t>Al (</a:t>
            </a:r>
            <a:r>
              <a:rPr lang="fr-FR" sz="1200" dirty="0" err="1">
                <a:solidFill>
                  <a:schemeClr val="accent5">
                    <a:lumMod val="75000"/>
                  </a:schemeClr>
                </a:solidFill>
              </a:rPr>
              <a:t>d,p</a:t>
            </a:r>
            <a:r>
              <a:rPr lang="fr-FR" sz="1200" dirty="0">
                <a:solidFill>
                  <a:schemeClr val="accent5">
                    <a:lumMod val="75000"/>
                  </a:schemeClr>
                </a:solidFill>
              </a:rPr>
              <a:t>)</a:t>
            </a:r>
          </a:p>
        </p:txBody>
      </p:sp>
      <p:sp>
        <p:nvSpPr>
          <p:cNvPr id="44" name="ZoneTexte 43">
            <a:extLst>
              <a:ext uri="{FF2B5EF4-FFF2-40B4-BE49-F238E27FC236}">
                <a16:creationId xmlns:a16="http://schemas.microsoft.com/office/drawing/2014/main" id="{FE443832-A2B6-4557-978D-B93281C30FD0}"/>
              </a:ext>
            </a:extLst>
          </p:cNvPr>
          <p:cNvSpPr txBox="1"/>
          <p:nvPr/>
        </p:nvSpPr>
        <p:spPr>
          <a:xfrm rot="16200000">
            <a:off x="2797643" y="2425559"/>
            <a:ext cx="140936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>
                <a:solidFill>
                  <a:schemeClr val="accent5">
                    <a:lumMod val="75000"/>
                  </a:schemeClr>
                </a:solidFill>
              </a:rPr>
              <a:t>1779 </a:t>
            </a:r>
            <a:r>
              <a:rPr lang="fr-FR" sz="1200" baseline="30000" dirty="0">
                <a:solidFill>
                  <a:schemeClr val="accent5">
                    <a:lumMod val="75000"/>
                  </a:schemeClr>
                </a:solidFill>
              </a:rPr>
              <a:t>28</a:t>
            </a:r>
            <a:r>
              <a:rPr lang="fr-FR" sz="1200" dirty="0">
                <a:solidFill>
                  <a:schemeClr val="accent5">
                    <a:lumMod val="75000"/>
                  </a:schemeClr>
                </a:solidFill>
              </a:rPr>
              <a:t>Si : </a:t>
            </a:r>
            <a:r>
              <a:rPr lang="fr-FR" sz="1200" baseline="30000" dirty="0">
                <a:solidFill>
                  <a:schemeClr val="accent5">
                    <a:lumMod val="75000"/>
                  </a:schemeClr>
                </a:solidFill>
              </a:rPr>
              <a:t>27</a:t>
            </a:r>
            <a:r>
              <a:rPr lang="fr-FR" sz="1200" dirty="0">
                <a:solidFill>
                  <a:schemeClr val="accent5">
                    <a:lumMod val="75000"/>
                  </a:schemeClr>
                </a:solidFill>
              </a:rPr>
              <a:t>Al (</a:t>
            </a:r>
            <a:r>
              <a:rPr lang="fr-FR" sz="1200" dirty="0" err="1">
                <a:solidFill>
                  <a:schemeClr val="accent5">
                    <a:lumMod val="75000"/>
                  </a:schemeClr>
                </a:solidFill>
              </a:rPr>
              <a:t>d,p</a:t>
            </a:r>
            <a:r>
              <a:rPr lang="fr-FR" sz="1200" dirty="0">
                <a:solidFill>
                  <a:schemeClr val="accent5">
                    <a:lumMod val="75000"/>
                  </a:schemeClr>
                </a:solidFill>
              </a:rPr>
              <a:t>)</a:t>
            </a:r>
          </a:p>
        </p:txBody>
      </p:sp>
      <p:sp>
        <p:nvSpPr>
          <p:cNvPr id="45" name="ZoneTexte 44">
            <a:extLst>
              <a:ext uri="{FF2B5EF4-FFF2-40B4-BE49-F238E27FC236}">
                <a16:creationId xmlns:a16="http://schemas.microsoft.com/office/drawing/2014/main" id="{3BE19320-7501-4C45-AA20-092ABDAEF996}"/>
              </a:ext>
            </a:extLst>
          </p:cNvPr>
          <p:cNvSpPr txBox="1"/>
          <p:nvPr/>
        </p:nvSpPr>
        <p:spPr>
          <a:xfrm rot="16200000">
            <a:off x="3706829" y="2805365"/>
            <a:ext cx="112242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>
                <a:solidFill>
                  <a:schemeClr val="accent5">
                    <a:lumMod val="75000"/>
                  </a:schemeClr>
                </a:solidFill>
              </a:rPr>
              <a:t>2212 </a:t>
            </a:r>
            <a:r>
              <a:rPr lang="fr-FR" sz="1200" baseline="30000" dirty="0">
                <a:solidFill>
                  <a:schemeClr val="accent5">
                    <a:lumMod val="75000"/>
                  </a:schemeClr>
                </a:solidFill>
              </a:rPr>
              <a:t>27</a:t>
            </a:r>
            <a:r>
              <a:rPr lang="fr-FR" sz="1200" dirty="0">
                <a:solidFill>
                  <a:schemeClr val="accent5">
                    <a:lumMod val="75000"/>
                  </a:schemeClr>
                </a:solidFill>
              </a:rPr>
              <a:t>Al (</a:t>
            </a:r>
            <a:r>
              <a:rPr lang="fr-FR" sz="1200" dirty="0" err="1">
                <a:solidFill>
                  <a:schemeClr val="accent5">
                    <a:lumMod val="75000"/>
                  </a:schemeClr>
                </a:solidFill>
              </a:rPr>
              <a:t>d,d</a:t>
            </a:r>
            <a:r>
              <a:rPr lang="fr-FR" sz="1200" dirty="0">
                <a:solidFill>
                  <a:schemeClr val="accent5">
                    <a:lumMod val="75000"/>
                  </a:schemeClr>
                </a:solidFill>
              </a:rPr>
              <a:t>’)</a:t>
            </a:r>
          </a:p>
        </p:txBody>
      </p:sp>
      <p:sp>
        <p:nvSpPr>
          <p:cNvPr id="47" name="ZoneTexte 46">
            <a:extLst>
              <a:ext uri="{FF2B5EF4-FFF2-40B4-BE49-F238E27FC236}">
                <a16:creationId xmlns:a16="http://schemas.microsoft.com/office/drawing/2014/main" id="{4062E3EA-0027-49BB-9244-F4A3D3308231}"/>
              </a:ext>
            </a:extLst>
          </p:cNvPr>
          <p:cNvSpPr txBox="1"/>
          <p:nvPr/>
        </p:nvSpPr>
        <p:spPr>
          <a:xfrm rot="16200000">
            <a:off x="3843138" y="2853042"/>
            <a:ext cx="135165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>
                <a:solidFill>
                  <a:schemeClr val="accent5">
                    <a:lumMod val="75000"/>
                  </a:schemeClr>
                </a:solidFill>
              </a:rPr>
              <a:t>2312 </a:t>
            </a:r>
            <a:r>
              <a:rPr lang="fr-FR" sz="1200" baseline="30000" dirty="0">
                <a:solidFill>
                  <a:schemeClr val="accent5">
                    <a:lumMod val="75000"/>
                  </a:schemeClr>
                </a:solidFill>
              </a:rPr>
              <a:t>14</a:t>
            </a:r>
            <a:r>
              <a:rPr lang="fr-FR" sz="1200" dirty="0">
                <a:solidFill>
                  <a:schemeClr val="accent5">
                    <a:lumMod val="75000"/>
                  </a:schemeClr>
                </a:solidFill>
              </a:rPr>
              <a:t>N : </a:t>
            </a:r>
            <a:r>
              <a:rPr lang="fr-FR" sz="1200" baseline="30000" dirty="0">
                <a:solidFill>
                  <a:schemeClr val="accent5">
                    <a:lumMod val="75000"/>
                  </a:schemeClr>
                </a:solidFill>
              </a:rPr>
              <a:t>16</a:t>
            </a:r>
            <a:r>
              <a:rPr lang="fr-FR" sz="1200" dirty="0">
                <a:solidFill>
                  <a:schemeClr val="accent5">
                    <a:lumMod val="75000"/>
                  </a:schemeClr>
                </a:solidFill>
              </a:rPr>
              <a:t>O(d,</a:t>
            </a:r>
            <a:r>
              <a:rPr lang="el-GR" sz="1200" dirty="0">
                <a:solidFill>
                  <a:schemeClr val="accent5">
                    <a:lumMod val="75000"/>
                  </a:schemeClr>
                </a:solidFill>
              </a:rPr>
              <a:t>α</a:t>
            </a:r>
            <a:r>
              <a:rPr lang="fr-FR" sz="1200" dirty="0">
                <a:solidFill>
                  <a:schemeClr val="accent5">
                    <a:lumMod val="75000"/>
                  </a:schemeClr>
                </a:solidFill>
              </a:rPr>
              <a:t>)</a:t>
            </a:r>
          </a:p>
        </p:txBody>
      </p:sp>
      <p:sp>
        <p:nvSpPr>
          <p:cNvPr id="48" name="ZoneTexte 47">
            <a:extLst>
              <a:ext uri="{FF2B5EF4-FFF2-40B4-BE49-F238E27FC236}">
                <a16:creationId xmlns:a16="http://schemas.microsoft.com/office/drawing/2014/main" id="{1662EA0B-CFBC-45C5-8871-9EF5EF6E65C8}"/>
              </a:ext>
            </a:extLst>
          </p:cNvPr>
          <p:cNvSpPr txBox="1"/>
          <p:nvPr/>
        </p:nvSpPr>
        <p:spPr>
          <a:xfrm rot="16200000">
            <a:off x="5129079" y="3130240"/>
            <a:ext cx="112723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>
                <a:solidFill>
                  <a:schemeClr val="accent5">
                    <a:lumMod val="75000"/>
                  </a:schemeClr>
                </a:solidFill>
              </a:rPr>
              <a:t>3006 </a:t>
            </a:r>
            <a:r>
              <a:rPr lang="fr-FR" sz="1200" baseline="30000" dirty="0">
                <a:solidFill>
                  <a:schemeClr val="accent5">
                    <a:lumMod val="75000"/>
                  </a:schemeClr>
                </a:solidFill>
              </a:rPr>
              <a:t>27</a:t>
            </a:r>
            <a:r>
              <a:rPr lang="fr-FR" sz="1200" dirty="0">
                <a:solidFill>
                  <a:schemeClr val="accent5">
                    <a:lumMod val="75000"/>
                  </a:schemeClr>
                </a:solidFill>
              </a:rPr>
              <a:t>Al (</a:t>
            </a:r>
            <a:r>
              <a:rPr lang="fr-FR" sz="1200" dirty="0" err="1">
                <a:solidFill>
                  <a:schemeClr val="accent5">
                    <a:lumMod val="75000"/>
                  </a:schemeClr>
                </a:solidFill>
              </a:rPr>
              <a:t>d,d</a:t>
            </a:r>
            <a:r>
              <a:rPr lang="fr-FR" sz="1200" dirty="0">
                <a:solidFill>
                  <a:schemeClr val="accent5">
                    <a:lumMod val="75000"/>
                  </a:schemeClr>
                </a:solidFill>
              </a:rPr>
              <a:t>’)</a:t>
            </a:r>
          </a:p>
        </p:txBody>
      </p:sp>
      <p:sp>
        <p:nvSpPr>
          <p:cNvPr id="49" name="ZoneTexte 48">
            <a:extLst>
              <a:ext uri="{FF2B5EF4-FFF2-40B4-BE49-F238E27FC236}">
                <a16:creationId xmlns:a16="http://schemas.microsoft.com/office/drawing/2014/main" id="{3770ADBC-F06D-44F0-8959-CC3681AEE6CB}"/>
              </a:ext>
            </a:extLst>
          </p:cNvPr>
          <p:cNvSpPr txBox="1"/>
          <p:nvPr/>
        </p:nvSpPr>
        <p:spPr>
          <a:xfrm rot="16200000">
            <a:off x="4692313" y="3038184"/>
            <a:ext cx="140936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>
                <a:solidFill>
                  <a:schemeClr val="accent5">
                    <a:lumMod val="75000"/>
                  </a:schemeClr>
                </a:solidFill>
              </a:rPr>
              <a:t>2837 </a:t>
            </a:r>
            <a:r>
              <a:rPr lang="fr-FR" sz="1200" baseline="30000" dirty="0">
                <a:solidFill>
                  <a:schemeClr val="accent5">
                    <a:lumMod val="75000"/>
                  </a:schemeClr>
                </a:solidFill>
              </a:rPr>
              <a:t>28</a:t>
            </a:r>
            <a:r>
              <a:rPr lang="fr-FR" sz="1200" dirty="0">
                <a:solidFill>
                  <a:schemeClr val="accent5">
                    <a:lumMod val="75000"/>
                  </a:schemeClr>
                </a:solidFill>
              </a:rPr>
              <a:t>Si : </a:t>
            </a:r>
            <a:r>
              <a:rPr lang="fr-FR" sz="1200" baseline="30000" dirty="0">
                <a:solidFill>
                  <a:schemeClr val="accent5">
                    <a:lumMod val="75000"/>
                  </a:schemeClr>
                </a:solidFill>
              </a:rPr>
              <a:t>27</a:t>
            </a:r>
            <a:r>
              <a:rPr lang="fr-FR" sz="1200" dirty="0">
                <a:solidFill>
                  <a:schemeClr val="accent5">
                    <a:lumMod val="75000"/>
                  </a:schemeClr>
                </a:solidFill>
              </a:rPr>
              <a:t>Al (</a:t>
            </a:r>
            <a:r>
              <a:rPr lang="fr-FR" sz="1200" dirty="0" err="1">
                <a:solidFill>
                  <a:schemeClr val="accent5">
                    <a:lumMod val="75000"/>
                  </a:schemeClr>
                </a:solidFill>
              </a:rPr>
              <a:t>d,p</a:t>
            </a:r>
            <a:r>
              <a:rPr lang="fr-FR" sz="1200" dirty="0">
                <a:solidFill>
                  <a:schemeClr val="accent5">
                    <a:lumMod val="75000"/>
                  </a:schemeClr>
                </a:solidFill>
              </a:rPr>
              <a:t>)</a:t>
            </a:r>
          </a:p>
        </p:txBody>
      </p:sp>
      <p:sp>
        <p:nvSpPr>
          <p:cNvPr id="50" name="ZoneTexte 49">
            <a:extLst>
              <a:ext uri="{FF2B5EF4-FFF2-40B4-BE49-F238E27FC236}">
                <a16:creationId xmlns:a16="http://schemas.microsoft.com/office/drawing/2014/main" id="{74DDA2B9-B95E-4134-B9EE-9B66616C955E}"/>
              </a:ext>
            </a:extLst>
          </p:cNvPr>
          <p:cNvSpPr txBox="1"/>
          <p:nvPr/>
        </p:nvSpPr>
        <p:spPr>
          <a:xfrm rot="16200000">
            <a:off x="4592017" y="4479853"/>
            <a:ext cx="147829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>
                <a:solidFill>
                  <a:schemeClr val="accent5">
                    <a:lumMod val="75000"/>
                  </a:schemeClr>
                </a:solidFill>
              </a:rPr>
              <a:t>1792 </a:t>
            </a:r>
            <a:r>
              <a:rPr lang="fr-FR" sz="1200" baseline="30000" dirty="0">
                <a:solidFill>
                  <a:schemeClr val="accent5">
                    <a:lumMod val="75000"/>
                  </a:schemeClr>
                </a:solidFill>
              </a:rPr>
              <a:t>25</a:t>
            </a:r>
            <a:r>
              <a:rPr lang="fr-FR" sz="1200" dirty="0">
                <a:solidFill>
                  <a:schemeClr val="accent5">
                    <a:lumMod val="75000"/>
                  </a:schemeClr>
                </a:solidFill>
              </a:rPr>
              <a:t>Mg : </a:t>
            </a:r>
            <a:r>
              <a:rPr lang="fr-FR" sz="1200" baseline="30000" dirty="0">
                <a:solidFill>
                  <a:schemeClr val="accent5">
                    <a:lumMod val="75000"/>
                  </a:schemeClr>
                </a:solidFill>
              </a:rPr>
              <a:t>27</a:t>
            </a:r>
            <a:r>
              <a:rPr lang="fr-FR" sz="1200" dirty="0">
                <a:solidFill>
                  <a:schemeClr val="accent5">
                    <a:lumMod val="75000"/>
                  </a:schemeClr>
                </a:solidFill>
              </a:rPr>
              <a:t>Al(d,</a:t>
            </a:r>
            <a:r>
              <a:rPr lang="el-GR" sz="1200" dirty="0">
                <a:solidFill>
                  <a:schemeClr val="accent5">
                    <a:lumMod val="75000"/>
                  </a:schemeClr>
                </a:solidFill>
              </a:rPr>
              <a:t>α</a:t>
            </a:r>
            <a:r>
              <a:rPr lang="fr-FR" sz="1200" dirty="0">
                <a:solidFill>
                  <a:schemeClr val="accent5">
                    <a:lumMod val="75000"/>
                  </a:schemeClr>
                </a:solidFill>
              </a:rPr>
              <a:t>)</a:t>
            </a:r>
          </a:p>
        </p:txBody>
      </p:sp>
      <p:sp>
        <p:nvSpPr>
          <p:cNvPr id="51" name="ZoneTexte 50">
            <a:extLst>
              <a:ext uri="{FF2B5EF4-FFF2-40B4-BE49-F238E27FC236}">
                <a16:creationId xmlns:a16="http://schemas.microsoft.com/office/drawing/2014/main" id="{4CF93702-9512-484A-83FF-F5087F8E251D}"/>
              </a:ext>
            </a:extLst>
          </p:cNvPr>
          <p:cNvSpPr txBox="1"/>
          <p:nvPr/>
        </p:nvSpPr>
        <p:spPr>
          <a:xfrm rot="16200000">
            <a:off x="4622352" y="3214181"/>
            <a:ext cx="112723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>
                <a:solidFill>
                  <a:schemeClr val="accent5">
                    <a:lumMod val="75000"/>
                  </a:schemeClr>
                </a:solidFill>
              </a:rPr>
              <a:t>2734 </a:t>
            </a:r>
            <a:r>
              <a:rPr lang="fr-FR" sz="1200" baseline="30000" dirty="0">
                <a:solidFill>
                  <a:schemeClr val="accent5">
                    <a:lumMod val="75000"/>
                  </a:schemeClr>
                </a:solidFill>
              </a:rPr>
              <a:t>27</a:t>
            </a:r>
            <a:r>
              <a:rPr lang="fr-FR" sz="1200" dirty="0">
                <a:solidFill>
                  <a:schemeClr val="accent5">
                    <a:lumMod val="75000"/>
                  </a:schemeClr>
                </a:solidFill>
              </a:rPr>
              <a:t>Al (</a:t>
            </a:r>
            <a:r>
              <a:rPr lang="fr-FR" sz="1200" dirty="0" err="1">
                <a:solidFill>
                  <a:schemeClr val="accent5">
                    <a:lumMod val="75000"/>
                  </a:schemeClr>
                </a:solidFill>
              </a:rPr>
              <a:t>d,d</a:t>
            </a:r>
            <a:r>
              <a:rPr lang="fr-FR" sz="1200" dirty="0">
                <a:solidFill>
                  <a:schemeClr val="accent5">
                    <a:lumMod val="75000"/>
                  </a:schemeClr>
                </a:solidFill>
              </a:rPr>
              <a:t>’)</a:t>
            </a:r>
          </a:p>
        </p:txBody>
      </p:sp>
      <p:sp>
        <p:nvSpPr>
          <p:cNvPr id="52" name="ZoneTexte 51">
            <a:extLst>
              <a:ext uri="{FF2B5EF4-FFF2-40B4-BE49-F238E27FC236}">
                <a16:creationId xmlns:a16="http://schemas.microsoft.com/office/drawing/2014/main" id="{1A157CD9-5B70-4DFD-9D1C-623EB3F1B7F6}"/>
              </a:ext>
            </a:extLst>
          </p:cNvPr>
          <p:cNvSpPr txBox="1"/>
          <p:nvPr/>
        </p:nvSpPr>
        <p:spPr>
          <a:xfrm rot="16200000">
            <a:off x="4061318" y="2979559"/>
            <a:ext cx="142859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>
                <a:solidFill>
                  <a:schemeClr val="accent5">
                    <a:lumMod val="75000"/>
                  </a:schemeClr>
                </a:solidFill>
              </a:rPr>
              <a:t>2486 </a:t>
            </a:r>
            <a:r>
              <a:rPr lang="fr-FR" sz="1200" baseline="30000" dirty="0">
                <a:solidFill>
                  <a:schemeClr val="accent5">
                    <a:lumMod val="75000"/>
                  </a:schemeClr>
                </a:solidFill>
              </a:rPr>
              <a:t>28</a:t>
            </a:r>
            <a:r>
              <a:rPr lang="fr-FR" sz="1200" dirty="0">
                <a:solidFill>
                  <a:schemeClr val="accent5">
                    <a:lumMod val="75000"/>
                  </a:schemeClr>
                </a:solidFill>
              </a:rPr>
              <a:t>Al : </a:t>
            </a:r>
            <a:r>
              <a:rPr lang="fr-FR" sz="1200" baseline="30000" dirty="0">
                <a:solidFill>
                  <a:schemeClr val="accent5">
                    <a:lumMod val="75000"/>
                  </a:schemeClr>
                </a:solidFill>
              </a:rPr>
              <a:t>27</a:t>
            </a:r>
            <a:r>
              <a:rPr lang="fr-FR" sz="1200" dirty="0">
                <a:solidFill>
                  <a:schemeClr val="accent5">
                    <a:lumMod val="75000"/>
                  </a:schemeClr>
                </a:solidFill>
              </a:rPr>
              <a:t>Al (</a:t>
            </a:r>
            <a:r>
              <a:rPr lang="fr-FR" sz="1200" dirty="0" err="1">
                <a:solidFill>
                  <a:schemeClr val="accent5">
                    <a:lumMod val="75000"/>
                  </a:schemeClr>
                </a:solidFill>
              </a:rPr>
              <a:t>d,p</a:t>
            </a:r>
            <a:r>
              <a:rPr lang="fr-FR" sz="1200" dirty="0">
                <a:solidFill>
                  <a:schemeClr val="accent5">
                    <a:lumMod val="75000"/>
                  </a:schemeClr>
                </a:solidFill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170200404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1">
            <a:extLst>
              <a:ext uri="{FF2B5EF4-FFF2-40B4-BE49-F238E27FC236}">
                <a16:creationId xmlns:a16="http://schemas.microsoft.com/office/drawing/2014/main" id="{F3B0EB4C-9BD9-4B85-A719-A508C56666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91738" y="169116"/>
            <a:ext cx="7917766" cy="488983"/>
          </a:xfrm>
        </p:spPr>
        <p:txBody>
          <a:bodyPr>
            <a:normAutofit/>
          </a:bodyPr>
          <a:lstStyle/>
          <a:p>
            <a:r>
              <a:rPr lang="fr-FR" dirty="0"/>
              <a:t>3. 2023, Orsay : High </a:t>
            </a:r>
            <a:r>
              <a:rPr lang="fr-FR" dirty="0" err="1"/>
              <a:t>precision</a:t>
            </a:r>
            <a:r>
              <a:rPr lang="fr-FR" dirty="0"/>
              <a:t> </a:t>
            </a:r>
            <a:r>
              <a:rPr lang="fr-FR" dirty="0" err="1"/>
              <a:t>spectroscopy</a:t>
            </a:r>
            <a:r>
              <a:rPr lang="fr-FR" dirty="0"/>
              <a:t> </a:t>
            </a:r>
            <a:r>
              <a:rPr lang="fr-FR" dirty="0" err="1"/>
              <a:t>with</a:t>
            </a:r>
            <a:r>
              <a:rPr lang="fr-FR" dirty="0"/>
              <a:t> Nuball2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1D48D067-C704-4610-BA45-05F9F4A30D37}"/>
              </a:ext>
            </a:extLst>
          </p:cNvPr>
          <p:cNvSpPr txBox="1"/>
          <p:nvPr/>
        </p:nvSpPr>
        <p:spPr>
          <a:xfrm>
            <a:off x="4168136" y="783157"/>
            <a:ext cx="433310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Very </a:t>
            </a:r>
            <a:r>
              <a:rPr lang="fr-FR" dirty="0" err="1"/>
              <a:t>complex</a:t>
            </a:r>
            <a:r>
              <a:rPr lang="fr-FR" dirty="0"/>
              <a:t> </a:t>
            </a:r>
            <a:r>
              <a:rPr lang="fr-FR" dirty="0" err="1"/>
              <a:t>spectra</a:t>
            </a:r>
            <a:r>
              <a:rPr lang="fr-FR" dirty="0"/>
              <a:t> : </a:t>
            </a:r>
          </a:p>
          <a:p>
            <a:r>
              <a:rPr lang="fr-FR" dirty="0" err="1"/>
              <a:t>many</a:t>
            </a:r>
            <a:r>
              <a:rPr lang="fr-FR" dirty="0"/>
              <a:t> </a:t>
            </a:r>
            <a:r>
              <a:rPr lang="fr-FR" dirty="0" err="1"/>
              <a:t>reaction</a:t>
            </a:r>
            <a:r>
              <a:rPr lang="fr-FR" dirty="0"/>
              <a:t> channels open</a:t>
            </a:r>
          </a:p>
          <a:p>
            <a:r>
              <a:rPr lang="fr-FR" dirty="0"/>
              <a:t>not pure </a:t>
            </a:r>
            <a:r>
              <a:rPr lang="fr-FR" dirty="0" err="1"/>
              <a:t>target</a:t>
            </a:r>
            <a:r>
              <a:rPr lang="fr-FR" dirty="0"/>
              <a:t> (Oxyde, </a:t>
            </a:r>
            <a:r>
              <a:rPr lang="fr-FR" dirty="0" err="1"/>
              <a:t>aluminum</a:t>
            </a:r>
            <a:r>
              <a:rPr lang="fr-FR" dirty="0"/>
              <a:t> backing)</a:t>
            </a:r>
          </a:p>
          <a:p>
            <a:r>
              <a:rPr lang="fr-FR" dirty="0"/>
              <a:t>neutron </a:t>
            </a:r>
            <a:r>
              <a:rPr lang="fr-FR" dirty="0" err="1"/>
              <a:t>scattering</a:t>
            </a:r>
            <a:r>
              <a:rPr lang="fr-FR" dirty="0"/>
              <a:t> on structure 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C98180A8-2500-41E6-B44B-4D223A8A6BF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262883"/>
            <a:ext cx="12192000" cy="1184900"/>
          </a:xfrm>
          <a:prstGeom prst="rect">
            <a:avLst/>
          </a:prstGeom>
        </p:spPr>
      </p:pic>
      <p:sp>
        <p:nvSpPr>
          <p:cNvPr id="4" name="ZoneTexte 3">
            <a:extLst>
              <a:ext uri="{FF2B5EF4-FFF2-40B4-BE49-F238E27FC236}">
                <a16:creationId xmlns:a16="http://schemas.microsoft.com/office/drawing/2014/main" id="{EDAAE05B-338C-4535-AC7E-FEEE74B3F092}"/>
              </a:ext>
            </a:extLst>
          </p:cNvPr>
          <p:cNvSpPr txBox="1"/>
          <p:nvPr/>
        </p:nvSpPr>
        <p:spPr>
          <a:xfrm>
            <a:off x="101600" y="2269810"/>
            <a:ext cx="28429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/>
              <a:t>Identified</a:t>
            </a:r>
            <a:r>
              <a:rPr lang="fr-FR" dirty="0"/>
              <a:t> prompt cascades :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0AD7045B-0E1D-40D9-BEDD-3528F2A41BE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1455" y="4441448"/>
            <a:ext cx="12192000" cy="1111407"/>
          </a:xfrm>
          <a:prstGeom prst="rect">
            <a:avLst/>
          </a:prstGeom>
        </p:spPr>
      </p:pic>
      <p:sp>
        <p:nvSpPr>
          <p:cNvPr id="46" name="ZoneTexte 45">
            <a:extLst>
              <a:ext uri="{FF2B5EF4-FFF2-40B4-BE49-F238E27FC236}">
                <a16:creationId xmlns:a16="http://schemas.microsoft.com/office/drawing/2014/main" id="{AFEF8F70-7F6E-4DD0-BD20-6FFEFA0B2115}"/>
              </a:ext>
            </a:extLst>
          </p:cNvPr>
          <p:cNvSpPr txBox="1"/>
          <p:nvPr/>
        </p:nvSpPr>
        <p:spPr>
          <a:xfrm>
            <a:off x="-1455" y="4173716"/>
            <a:ext cx="28758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/>
              <a:t>Identified</a:t>
            </a:r>
            <a:r>
              <a:rPr lang="fr-FR" dirty="0"/>
              <a:t> delayed cascades :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31774A7D-3EDE-4313-8313-63C973556AA1}"/>
              </a:ext>
            </a:extLst>
          </p:cNvPr>
          <p:cNvSpPr txBox="1"/>
          <p:nvPr/>
        </p:nvSpPr>
        <p:spPr>
          <a:xfrm>
            <a:off x="4008582" y="5820587"/>
            <a:ext cx="39701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And </a:t>
            </a:r>
            <a:r>
              <a:rPr lang="fr-FR" dirty="0" err="1"/>
              <a:t>those</a:t>
            </a:r>
            <a:r>
              <a:rPr lang="fr-FR" dirty="0"/>
              <a:t> are </a:t>
            </a:r>
            <a:r>
              <a:rPr lang="fr-FR" dirty="0" err="1"/>
              <a:t>only</a:t>
            </a:r>
            <a:r>
              <a:rPr lang="fr-FR" dirty="0"/>
              <a:t> the </a:t>
            </a:r>
            <a:r>
              <a:rPr lang="fr-FR" dirty="0" err="1"/>
              <a:t>prominant</a:t>
            </a:r>
            <a:r>
              <a:rPr lang="fr-FR" dirty="0"/>
              <a:t> </a:t>
            </a:r>
            <a:r>
              <a:rPr lang="fr-FR" dirty="0" err="1"/>
              <a:t>lines</a:t>
            </a:r>
            <a:r>
              <a:rPr lang="fr-FR" dirty="0"/>
              <a:t> !</a:t>
            </a:r>
          </a:p>
        </p:txBody>
      </p:sp>
    </p:spTree>
    <p:extLst>
      <p:ext uri="{BB962C8B-B14F-4D97-AF65-F5344CB8AC3E}">
        <p14:creationId xmlns:p14="http://schemas.microsoft.com/office/powerpoint/2010/main" val="12047747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591738" y="169116"/>
            <a:ext cx="7917766" cy="488983"/>
          </a:xfrm>
        </p:spPr>
        <p:txBody>
          <a:bodyPr>
            <a:normAutofit/>
          </a:bodyPr>
          <a:lstStyle/>
          <a:p>
            <a:r>
              <a:rPr lang="fr-FR" dirty="0"/>
              <a:t>1. Introduction : Fission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A7F0F3-D582-402A-B5FC-0362F90F69E0}" type="datetime1">
              <a:rPr lang="fr-FR" smtClean="0"/>
              <a:t>31/05/2024</a:t>
            </a:fld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Corentin Hiver | Oslo </a:t>
            </a:r>
            <a:r>
              <a:rPr lang="en-US" dirty="0"/>
              <a:t>8th Workshop on Level Density , Gamma Strength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1596-5F9D-49C5-9701-16B3CA54319D}" type="slidenum">
              <a:rPr lang="fr-FR" smtClean="0"/>
              <a:pPr/>
              <a:t>4</a:t>
            </a:fld>
            <a:endParaRPr lang="fr-FR" dirty="0"/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CE871484-4864-49F2-BA4C-D2A9887F761B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>
              <a:lnSpc>
                <a:spcPct val="200000"/>
              </a:lnSpc>
            </a:pPr>
            <a:r>
              <a:rPr lang="fr-FR" sz="2800" dirty="0">
                <a:solidFill>
                  <a:schemeClr val="tx1"/>
                </a:solidFill>
              </a:rPr>
              <a:t>Rare </a:t>
            </a:r>
            <a:r>
              <a:rPr lang="fr-FR" sz="2800" dirty="0" err="1">
                <a:solidFill>
                  <a:schemeClr val="tx1"/>
                </a:solidFill>
              </a:rPr>
              <a:t>phenomenon</a:t>
            </a:r>
            <a:r>
              <a:rPr lang="fr-FR" sz="2800" dirty="0">
                <a:solidFill>
                  <a:schemeClr val="tx1"/>
                </a:solidFill>
              </a:rPr>
              <a:t> : fission </a:t>
            </a:r>
            <a:r>
              <a:rPr lang="fr-FR" sz="2800" dirty="0" err="1">
                <a:solidFill>
                  <a:schemeClr val="tx1"/>
                </a:solidFill>
              </a:rPr>
              <a:t>isomerism</a:t>
            </a:r>
            <a:endParaRPr lang="fr-FR" sz="2800" dirty="0">
              <a:solidFill>
                <a:schemeClr val="tx1"/>
              </a:solidFill>
            </a:endParaRPr>
          </a:p>
        </p:txBody>
      </p:sp>
      <p:pic>
        <p:nvPicPr>
          <p:cNvPr id="8" name="Deforming nuclei">
            <a:hlinkClick r:id="" action="ppaction://media"/>
            <a:extLst>
              <a:ext uri="{FF2B5EF4-FFF2-40B4-BE49-F238E27FC236}">
                <a16:creationId xmlns:a16="http://schemas.microsoft.com/office/drawing/2014/main" id="{8CECEA00-AFF9-DF00-5C96-6FA16F0D8DEE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3592159" y="2054212"/>
            <a:ext cx="4983162" cy="3763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18598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03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8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1">
            <a:extLst>
              <a:ext uri="{FF2B5EF4-FFF2-40B4-BE49-F238E27FC236}">
                <a16:creationId xmlns:a16="http://schemas.microsoft.com/office/drawing/2014/main" id="{F3B0EB4C-9BD9-4B85-A719-A508C56666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91738" y="169116"/>
            <a:ext cx="7917766" cy="488983"/>
          </a:xfrm>
        </p:spPr>
        <p:txBody>
          <a:bodyPr>
            <a:normAutofit/>
          </a:bodyPr>
          <a:lstStyle/>
          <a:p>
            <a:r>
              <a:rPr lang="fr-FR" dirty="0"/>
              <a:t>3. 2023, Orsay : High </a:t>
            </a:r>
            <a:r>
              <a:rPr lang="fr-FR" dirty="0" err="1"/>
              <a:t>precision</a:t>
            </a:r>
            <a:r>
              <a:rPr lang="fr-FR" dirty="0"/>
              <a:t> </a:t>
            </a:r>
            <a:r>
              <a:rPr lang="fr-FR" dirty="0" err="1"/>
              <a:t>spectroscopy</a:t>
            </a:r>
            <a:r>
              <a:rPr lang="fr-FR" dirty="0"/>
              <a:t> </a:t>
            </a:r>
            <a:r>
              <a:rPr lang="fr-FR" dirty="0" err="1"/>
              <a:t>with</a:t>
            </a:r>
            <a:r>
              <a:rPr lang="fr-FR" dirty="0"/>
              <a:t> Nuball2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1D48D067-C704-4610-BA45-05F9F4A30D37}"/>
              </a:ext>
            </a:extLst>
          </p:cNvPr>
          <p:cNvSpPr txBox="1"/>
          <p:nvPr/>
        </p:nvSpPr>
        <p:spPr>
          <a:xfrm>
            <a:off x="4168136" y="783157"/>
            <a:ext cx="433310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Very </a:t>
            </a:r>
            <a:r>
              <a:rPr lang="fr-FR" dirty="0" err="1"/>
              <a:t>complex</a:t>
            </a:r>
            <a:r>
              <a:rPr lang="fr-FR" dirty="0"/>
              <a:t> </a:t>
            </a:r>
            <a:r>
              <a:rPr lang="fr-FR" dirty="0" err="1"/>
              <a:t>spectra</a:t>
            </a:r>
            <a:r>
              <a:rPr lang="fr-FR" dirty="0"/>
              <a:t> : </a:t>
            </a:r>
          </a:p>
          <a:p>
            <a:r>
              <a:rPr lang="fr-FR" dirty="0" err="1"/>
              <a:t>many</a:t>
            </a:r>
            <a:r>
              <a:rPr lang="fr-FR" dirty="0"/>
              <a:t> </a:t>
            </a:r>
            <a:r>
              <a:rPr lang="fr-FR" dirty="0" err="1"/>
              <a:t>reaction</a:t>
            </a:r>
            <a:r>
              <a:rPr lang="fr-FR" dirty="0"/>
              <a:t> channels open</a:t>
            </a:r>
          </a:p>
          <a:p>
            <a:r>
              <a:rPr lang="fr-FR" dirty="0"/>
              <a:t>not pure </a:t>
            </a:r>
            <a:r>
              <a:rPr lang="fr-FR" dirty="0" err="1"/>
              <a:t>target</a:t>
            </a:r>
            <a:r>
              <a:rPr lang="fr-FR" dirty="0"/>
              <a:t> (Oxyde, </a:t>
            </a:r>
            <a:r>
              <a:rPr lang="fr-FR" dirty="0" err="1"/>
              <a:t>aluminum</a:t>
            </a:r>
            <a:r>
              <a:rPr lang="fr-FR" dirty="0"/>
              <a:t> backing)</a:t>
            </a:r>
          </a:p>
          <a:p>
            <a:r>
              <a:rPr lang="fr-FR" dirty="0"/>
              <a:t>neutron </a:t>
            </a:r>
            <a:r>
              <a:rPr lang="fr-FR" dirty="0" err="1"/>
              <a:t>scattering</a:t>
            </a:r>
            <a:r>
              <a:rPr lang="fr-FR" dirty="0"/>
              <a:t> on structure 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C98180A8-2500-41E6-B44B-4D223A8A6BF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262883"/>
            <a:ext cx="12192000" cy="1184900"/>
          </a:xfrm>
          <a:prstGeom prst="rect">
            <a:avLst/>
          </a:prstGeom>
        </p:spPr>
      </p:pic>
      <p:sp>
        <p:nvSpPr>
          <p:cNvPr id="4" name="ZoneTexte 3">
            <a:extLst>
              <a:ext uri="{FF2B5EF4-FFF2-40B4-BE49-F238E27FC236}">
                <a16:creationId xmlns:a16="http://schemas.microsoft.com/office/drawing/2014/main" id="{EDAAE05B-338C-4535-AC7E-FEEE74B3F092}"/>
              </a:ext>
            </a:extLst>
          </p:cNvPr>
          <p:cNvSpPr txBox="1"/>
          <p:nvPr/>
        </p:nvSpPr>
        <p:spPr>
          <a:xfrm>
            <a:off x="101600" y="2269810"/>
            <a:ext cx="28429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/>
              <a:t>Identified</a:t>
            </a:r>
            <a:r>
              <a:rPr lang="fr-FR" dirty="0"/>
              <a:t> prompt cascades :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0AD7045B-0E1D-40D9-BEDD-3528F2A41BE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1455" y="4441448"/>
            <a:ext cx="12192000" cy="1111407"/>
          </a:xfrm>
          <a:prstGeom prst="rect">
            <a:avLst/>
          </a:prstGeom>
        </p:spPr>
      </p:pic>
      <p:sp>
        <p:nvSpPr>
          <p:cNvPr id="46" name="ZoneTexte 45">
            <a:extLst>
              <a:ext uri="{FF2B5EF4-FFF2-40B4-BE49-F238E27FC236}">
                <a16:creationId xmlns:a16="http://schemas.microsoft.com/office/drawing/2014/main" id="{AFEF8F70-7F6E-4DD0-BD20-6FFEFA0B2115}"/>
              </a:ext>
            </a:extLst>
          </p:cNvPr>
          <p:cNvSpPr txBox="1"/>
          <p:nvPr/>
        </p:nvSpPr>
        <p:spPr>
          <a:xfrm>
            <a:off x="-1455" y="4173716"/>
            <a:ext cx="28758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/>
              <a:t>Identified</a:t>
            </a:r>
            <a:r>
              <a:rPr lang="fr-FR" dirty="0"/>
              <a:t> delayed cascades :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31774A7D-3EDE-4313-8313-63C973556AA1}"/>
              </a:ext>
            </a:extLst>
          </p:cNvPr>
          <p:cNvSpPr txBox="1"/>
          <p:nvPr/>
        </p:nvSpPr>
        <p:spPr>
          <a:xfrm>
            <a:off x="4008582" y="5820587"/>
            <a:ext cx="39701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And </a:t>
            </a:r>
            <a:r>
              <a:rPr lang="fr-FR" dirty="0" err="1"/>
              <a:t>those</a:t>
            </a:r>
            <a:r>
              <a:rPr lang="fr-FR" dirty="0"/>
              <a:t> are </a:t>
            </a:r>
            <a:r>
              <a:rPr lang="fr-FR" dirty="0" err="1"/>
              <a:t>only</a:t>
            </a:r>
            <a:r>
              <a:rPr lang="fr-FR" dirty="0"/>
              <a:t> the </a:t>
            </a:r>
            <a:r>
              <a:rPr lang="fr-FR" dirty="0" err="1"/>
              <a:t>prominant</a:t>
            </a:r>
            <a:r>
              <a:rPr lang="fr-FR" dirty="0"/>
              <a:t> </a:t>
            </a:r>
            <a:r>
              <a:rPr lang="fr-FR" dirty="0" err="1"/>
              <a:t>lines</a:t>
            </a:r>
            <a:r>
              <a:rPr lang="fr-FR" dirty="0"/>
              <a:t> !</a:t>
            </a:r>
          </a:p>
        </p:txBody>
      </p:sp>
      <p:sp>
        <p:nvSpPr>
          <p:cNvPr id="2" name="Ellipse 1">
            <a:extLst>
              <a:ext uri="{FF2B5EF4-FFF2-40B4-BE49-F238E27FC236}">
                <a16:creationId xmlns:a16="http://schemas.microsoft.com/office/drawing/2014/main" id="{107F4424-8FB7-403C-A583-1C126C859B87}"/>
              </a:ext>
            </a:extLst>
          </p:cNvPr>
          <p:cNvSpPr/>
          <p:nvPr/>
        </p:nvSpPr>
        <p:spPr>
          <a:xfrm>
            <a:off x="2944558" y="4704080"/>
            <a:ext cx="1302322" cy="1111407"/>
          </a:xfrm>
          <a:prstGeom prst="ellipse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80421581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591738" y="169116"/>
            <a:ext cx="7917766" cy="488983"/>
          </a:xfrm>
        </p:spPr>
        <p:txBody>
          <a:bodyPr>
            <a:normAutofit/>
          </a:bodyPr>
          <a:lstStyle/>
          <a:p>
            <a:r>
              <a:rPr lang="fr-FR" dirty="0"/>
              <a:t>3. 2023, Orsay : High </a:t>
            </a:r>
            <a:r>
              <a:rPr lang="fr-FR" dirty="0" err="1"/>
              <a:t>precision</a:t>
            </a:r>
            <a:r>
              <a:rPr lang="fr-FR" dirty="0"/>
              <a:t> </a:t>
            </a:r>
            <a:r>
              <a:rPr lang="fr-FR" dirty="0" err="1"/>
              <a:t>spectroscopy</a:t>
            </a:r>
            <a:r>
              <a:rPr lang="fr-FR" dirty="0"/>
              <a:t> </a:t>
            </a:r>
            <a:r>
              <a:rPr lang="fr-FR" dirty="0" err="1"/>
              <a:t>with</a:t>
            </a:r>
            <a:r>
              <a:rPr lang="fr-FR" dirty="0"/>
              <a:t> Nuball2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A7F0F3-D582-402A-B5FC-0362F90F69E0}" type="datetime1">
              <a:rPr lang="fr-FR" smtClean="0"/>
              <a:t>31/05/2024</a:t>
            </a:fld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Corentin Hiver | Oslo </a:t>
            </a:r>
            <a:r>
              <a:rPr lang="en-US" dirty="0"/>
              <a:t>8th Workshop on Level Density , Gamma Strength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1596-5F9D-49C5-9701-16B3CA54319D}" type="slidenum">
              <a:rPr lang="fr-FR" smtClean="0"/>
              <a:pPr/>
              <a:t>41</a:t>
            </a:fld>
            <a:endParaRPr lang="fr-FR" dirty="0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88991411-5717-4875-A2F4-5313708A0F07}"/>
              </a:ext>
            </a:extLst>
          </p:cNvPr>
          <p:cNvSpPr txBox="1"/>
          <p:nvPr/>
        </p:nvSpPr>
        <p:spPr>
          <a:xfrm>
            <a:off x="655782" y="868218"/>
            <a:ext cx="52856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/>
              <a:t>Gate</a:t>
            </a:r>
            <a:r>
              <a:rPr lang="fr-FR" dirty="0"/>
              <a:t> on the 642 keV transition in the delayed </a:t>
            </a:r>
            <a:r>
              <a:rPr lang="fr-FR" dirty="0" err="1"/>
              <a:t>spectra</a:t>
            </a:r>
            <a:r>
              <a:rPr lang="fr-FR" dirty="0"/>
              <a:t> :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4D18A2BC-9BAF-4B3A-B016-F9047781C9E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765336"/>
            <a:ext cx="6013576" cy="4211735"/>
          </a:xfrm>
          <a:prstGeom prst="rect">
            <a:avLst/>
          </a:prstGeom>
        </p:spPr>
      </p:pic>
      <p:sp>
        <p:nvSpPr>
          <p:cNvPr id="12" name="ZoneTexte 11">
            <a:extLst>
              <a:ext uri="{FF2B5EF4-FFF2-40B4-BE49-F238E27FC236}">
                <a16:creationId xmlns:a16="http://schemas.microsoft.com/office/drawing/2014/main" id="{883217EB-E51E-447E-9838-E38D8BDC0929}"/>
              </a:ext>
            </a:extLst>
          </p:cNvPr>
          <p:cNvSpPr txBox="1"/>
          <p:nvPr/>
        </p:nvSpPr>
        <p:spPr>
          <a:xfrm>
            <a:off x="7620000" y="1052884"/>
            <a:ext cx="23224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K = 4- </a:t>
            </a:r>
            <a:r>
              <a:rPr lang="fr-FR" dirty="0" err="1"/>
              <a:t>isomer</a:t>
            </a:r>
            <a:r>
              <a:rPr lang="fr-FR" dirty="0"/>
              <a:t>, </a:t>
            </a:r>
            <a:r>
              <a:rPr lang="el-GR" dirty="0"/>
              <a:t>τ</a:t>
            </a:r>
            <a:r>
              <a:rPr lang="fr-FR" dirty="0"/>
              <a:t>=120 ns</a:t>
            </a:r>
          </a:p>
        </p:txBody>
      </p:sp>
      <p:pic>
        <p:nvPicPr>
          <p:cNvPr id="16" name="Image 15">
            <a:extLst>
              <a:ext uri="{FF2B5EF4-FFF2-40B4-BE49-F238E27FC236}">
                <a16:creationId xmlns:a16="http://schemas.microsoft.com/office/drawing/2014/main" id="{5045BD0B-A688-4403-9716-10138C56D1C9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41139"/>
          <a:stretch/>
        </p:blipFill>
        <p:spPr>
          <a:xfrm>
            <a:off x="5994869" y="1817001"/>
            <a:ext cx="6197131" cy="1625540"/>
          </a:xfrm>
          <a:prstGeom prst="rect">
            <a:avLst/>
          </a:prstGeom>
        </p:spPr>
      </p:pic>
      <p:grpSp>
        <p:nvGrpSpPr>
          <p:cNvPr id="18" name="Groupe 17">
            <a:extLst>
              <a:ext uri="{FF2B5EF4-FFF2-40B4-BE49-F238E27FC236}">
                <a16:creationId xmlns:a16="http://schemas.microsoft.com/office/drawing/2014/main" id="{C633CFB1-975E-41A6-8074-CAF71F414C3C}"/>
              </a:ext>
            </a:extLst>
          </p:cNvPr>
          <p:cNvGrpSpPr/>
          <p:nvPr/>
        </p:nvGrpSpPr>
        <p:grpSpPr>
          <a:xfrm>
            <a:off x="6453684" y="3567552"/>
            <a:ext cx="4950214" cy="2673055"/>
            <a:chOff x="2072274" y="1490215"/>
            <a:chExt cx="8931055" cy="4822661"/>
          </a:xfrm>
        </p:grpSpPr>
        <p:grpSp>
          <p:nvGrpSpPr>
            <p:cNvPr id="19" name="Groupe 18">
              <a:extLst>
                <a:ext uri="{FF2B5EF4-FFF2-40B4-BE49-F238E27FC236}">
                  <a16:creationId xmlns:a16="http://schemas.microsoft.com/office/drawing/2014/main" id="{E982450C-42D7-40A6-AAE0-5BCD288D814D}"/>
                </a:ext>
              </a:extLst>
            </p:cNvPr>
            <p:cNvGrpSpPr/>
            <p:nvPr/>
          </p:nvGrpSpPr>
          <p:grpSpPr>
            <a:xfrm>
              <a:off x="2072274" y="1490215"/>
              <a:ext cx="8931055" cy="4822661"/>
              <a:chOff x="314214" y="1033038"/>
              <a:chExt cx="9818807" cy="5302036"/>
            </a:xfrm>
          </p:grpSpPr>
          <p:cxnSp>
            <p:nvCxnSpPr>
              <p:cNvPr id="22" name="Connecteur droit 21">
                <a:extLst>
                  <a:ext uri="{FF2B5EF4-FFF2-40B4-BE49-F238E27FC236}">
                    <a16:creationId xmlns:a16="http://schemas.microsoft.com/office/drawing/2014/main" id="{FCED0FBE-1EB2-42C4-B55A-DC93160DE2C6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977513" y="2525675"/>
                <a:ext cx="4995462" cy="1907"/>
              </a:xfrm>
              <a:prstGeom prst="line">
                <a:avLst/>
              </a:prstGeom>
              <a:ln w="28575">
                <a:solidFill>
                  <a:schemeClr val="accent2">
                    <a:lumMod val="60000"/>
                    <a:lumOff val="40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3" name="ZoneTexte 22">
                <a:extLst>
                  <a:ext uri="{FF2B5EF4-FFF2-40B4-BE49-F238E27FC236}">
                    <a16:creationId xmlns:a16="http://schemas.microsoft.com/office/drawing/2014/main" id="{59692D0B-337C-4721-BA2A-1575D62E228D}"/>
                  </a:ext>
                </a:extLst>
              </p:cNvPr>
              <p:cNvSpPr txBox="1"/>
              <p:nvPr/>
            </p:nvSpPr>
            <p:spPr>
              <a:xfrm>
                <a:off x="380287" y="2138413"/>
                <a:ext cx="747835" cy="73257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dirty="0" err="1">
                    <a:solidFill>
                      <a:schemeClr val="accent2">
                        <a:lumMod val="60000"/>
                        <a:lumOff val="40000"/>
                      </a:schemeClr>
                    </a:solidFill>
                  </a:rPr>
                  <a:t>E</a:t>
                </a:r>
                <a:r>
                  <a:rPr lang="fr-FR" baseline="-25000" dirty="0" err="1">
                    <a:solidFill>
                      <a:schemeClr val="accent2">
                        <a:lumMod val="60000"/>
                        <a:lumOff val="40000"/>
                      </a:schemeClr>
                    </a:solidFill>
                  </a:rPr>
                  <a:t>b</a:t>
                </a:r>
                <a:endParaRPr lang="fr-FR" baseline="-25000" dirty="0">
                  <a:solidFill>
                    <a:schemeClr val="accent2">
                      <a:lumMod val="60000"/>
                      <a:lumOff val="40000"/>
                    </a:schemeClr>
                  </a:solidFill>
                </a:endParaRPr>
              </a:p>
            </p:txBody>
          </p:sp>
          <p:sp>
            <p:nvSpPr>
              <p:cNvPr id="24" name="ZoneTexte 23">
                <a:extLst>
                  <a:ext uri="{FF2B5EF4-FFF2-40B4-BE49-F238E27FC236}">
                    <a16:creationId xmlns:a16="http://schemas.microsoft.com/office/drawing/2014/main" id="{B1A0E98B-C499-4F72-AC44-AB870A7BB119}"/>
                  </a:ext>
                </a:extLst>
              </p:cNvPr>
              <p:cNvSpPr txBox="1"/>
              <p:nvPr/>
            </p:nvSpPr>
            <p:spPr>
              <a:xfrm>
                <a:off x="6807039" y="1793866"/>
                <a:ext cx="754195" cy="73257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dirty="0">
                    <a:solidFill>
                      <a:schemeClr val="accent2">
                        <a:lumMod val="75000"/>
                      </a:schemeClr>
                    </a:solidFill>
                  </a:rPr>
                  <a:t>E</a:t>
                </a:r>
                <a:r>
                  <a:rPr lang="fr-FR" baseline="-25000" dirty="0">
                    <a:solidFill>
                      <a:schemeClr val="accent2">
                        <a:lumMod val="75000"/>
                      </a:schemeClr>
                    </a:solidFill>
                  </a:rPr>
                  <a:t>B</a:t>
                </a:r>
              </a:p>
            </p:txBody>
          </p:sp>
          <p:sp>
            <p:nvSpPr>
              <p:cNvPr id="25" name="ZoneTexte 24">
                <a:extLst>
                  <a:ext uri="{FF2B5EF4-FFF2-40B4-BE49-F238E27FC236}">
                    <a16:creationId xmlns:a16="http://schemas.microsoft.com/office/drawing/2014/main" id="{D0F3621A-ACAC-41E8-AF0E-BA54A2DBB809}"/>
                  </a:ext>
                </a:extLst>
              </p:cNvPr>
              <p:cNvSpPr txBox="1"/>
              <p:nvPr/>
            </p:nvSpPr>
            <p:spPr>
              <a:xfrm>
                <a:off x="4467386" y="2273520"/>
                <a:ext cx="761954" cy="73257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dirty="0">
                    <a:solidFill>
                      <a:schemeClr val="accent2">
                        <a:lumMod val="75000"/>
                      </a:schemeClr>
                    </a:solidFill>
                  </a:rPr>
                  <a:t>E</a:t>
                </a:r>
                <a:r>
                  <a:rPr lang="fr-FR" baseline="-25000" dirty="0">
                    <a:solidFill>
                      <a:schemeClr val="accent2">
                        <a:lumMod val="75000"/>
                      </a:schemeClr>
                    </a:solidFill>
                  </a:rPr>
                  <a:t>A</a:t>
                </a:r>
              </a:p>
            </p:txBody>
          </p:sp>
          <p:grpSp>
            <p:nvGrpSpPr>
              <p:cNvPr id="26" name="Groupe 25">
                <a:extLst>
                  <a:ext uri="{FF2B5EF4-FFF2-40B4-BE49-F238E27FC236}">
                    <a16:creationId xmlns:a16="http://schemas.microsoft.com/office/drawing/2014/main" id="{E092983A-10FE-47CA-B008-2654B9C80B9F}"/>
                  </a:ext>
                </a:extLst>
              </p:cNvPr>
              <p:cNvGrpSpPr/>
              <p:nvPr/>
            </p:nvGrpSpPr>
            <p:grpSpPr>
              <a:xfrm>
                <a:off x="5198044" y="2635122"/>
                <a:ext cx="511629" cy="369333"/>
                <a:chOff x="5198044" y="2656226"/>
                <a:chExt cx="511629" cy="478860"/>
              </a:xfrm>
            </p:grpSpPr>
            <p:cxnSp>
              <p:nvCxnSpPr>
                <p:cNvPr id="119" name="Connecteur droit 118">
                  <a:extLst>
                    <a:ext uri="{FF2B5EF4-FFF2-40B4-BE49-F238E27FC236}">
                      <a16:creationId xmlns:a16="http://schemas.microsoft.com/office/drawing/2014/main" id="{253771E6-AAEA-403A-AD79-293705AA843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198044" y="3135086"/>
                  <a:ext cx="511629" cy="0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0" name="Connecteur droit 119">
                  <a:extLst>
                    <a:ext uri="{FF2B5EF4-FFF2-40B4-BE49-F238E27FC236}">
                      <a16:creationId xmlns:a16="http://schemas.microsoft.com/office/drawing/2014/main" id="{A1791265-6C91-4905-A0B4-943EBEDF67F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198044" y="3026229"/>
                  <a:ext cx="511629" cy="0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1" name="Connecteur droit 120">
                  <a:extLst>
                    <a:ext uri="{FF2B5EF4-FFF2-40B4-BE49-F238E27FC236}">
                      <a16:creationId xmlns:a16="http://schemas.microsoft.com/office/drawing/2014/main" id="{8C6664CC-6054-4331-BAC1-59F998320CB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198044" y="2852263"/>
                  <a:ext cx="511629" cy="0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2" name="Connecteur droit 121">
                  <a:extLst>
                    <a:ext uri="{FF2B5EF4-FFF2-40B4-BE49-F238E27FC236}">
                      <a16:creationId xmlns:a16="http://schemas.microsoft.com/office/drawing/2014/main" id="{22B8F497-466D-45FB-8C7A-F4887373260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198044" y="2656226"/>
                  <a:ext cx="511629" cy="0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7" name="Groupe 26">
                <a:extLst>
                  <a:ext uri="{FF2B5EF4-FFF2-40B4-BE49-F238E27FC236}">
                    <a16:creationId xmlns:a16="http://schemas.microsoft.com/office/drawing/2014/main" id="{4E4DF57D-C459-45CF-B225-A45CF848739D}"/>
                  </a:ext>
                </a:extLst>
              </p:cNvPr>
              <p:cNvGrpSpPr/>
              <p:nvPr/>
            </p:nvGrpSpPr>
            <p:grpSpPr>
              <a:xfrm>
                <a:off x="5861957" y="2504700"/>
                <a:ext cx="511629" cy="369333"/>
                <a:chOff x="5840185" y="2395174"/>
                <a:chExt cx="511629" cy="478860"/>
              </a:xfrm>
            </p:grpSpPr>
            <p:cxnSp>
              <p:nvCxnSpPr>
                <p:cNvPr id="115" name="Connecteur droit 114">
                  <a:extLst>
                    <a:ext uri="{FF2B5EF4-FFF2-40B4-BE49-F238E27FC236}">
                      <a16:creationId xmlns:a16="http://schemas.microsoft.com/office/drawing/2014/main" id="{510E2461-80E8-489B-9516-651F736A598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840185" y="2874034"/>
                  <a:ext cx="511629" cy="0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6" name="Connecteur droit 115">
                  <a:extLst>
                    <a:ext uri="{FF2B5EF4-FFF2-40B4-BE49-F238E27FC236}">
                      <a16:creationId xmlns:a16="http://schemas.microsoft.com/office/drawing/2014/main" id="{371EC75C-7781-46B7-ADC3-8FAF47DD26F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840185" y="2765177"/>
                  <a:ext cx="511629" cy="0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7" name="Connecteur droit 116">
                  <a:extLst>
                    <a:ext uri="{FF2B5EF4-FFF2-40B4-BE49-F238E27FC236}">
                      <a16:creationId xmlns:a16="http://schemas.microsoft.com/office/drawing/2014/main" id="{1406A796-A6AE-415F-99C7-FD234E65C18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840185" y="2591211"/>
                  <a:ext cx="511629" cy="0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8" name="Connecteur droit 117">
                  <a:extLst>
                    <a:ext uri="{FF2B5EF4-FFF2-40B4-BE49-F238E27FC236}">
                      <a16:creationId xmlns:a16="http://schemas.microsoft.com/office/drawing/2014/main" id="{8EC0983B-A7C4-41D2-A9A2-26710A905A5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840185" y="2395174"/>
                  <a:ext cx="511629" cy="0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8" name="Groupe 27">
                <a:extLst>
                  <a:ext uri="{FF2B5EF4-FFF2-40B4-BE49-F238E27FC236}">
                    <a16:creationId xmlns:a16="http://schemas.microsoft.com/office/drawing/2014/main" id="{B1BAE5CE-B8A1-4D06-985C-C603F9D4E7CD}"/>
                  </a:ext>
                </a:extLst>
              </p:cNvPr>
              <p:cNvGrpSpPr/>
              <p:nvPr/>
            </p:nvGrpSpPr>
            <p:grpSpPr>
              <a:xfrm>
                <a:off x="5554953" y="3264172"/>
                <a:ext cx="511629" cy="369333"/>
                <a:chOff x="5198044" y="2656226"/>
                <a:chExt cx="511629" cy="478860"/>
              </a:xfrm>
            </p:grpSpPr>
            <p:cxnSp>
              <p:nvCxnSpPr>
                <p:cNvPr id="111" name="Connecteur droit 110">
                  <a:extLst>
                    <a:ext uri="{FF2B5EF4-FFF2-40B4-BE49-F238E27FC236}">
                      <a16:creationId xmlns:a16="http://schemas.microsoft.com/office/drawing/2014/main" id="{12BDF24C-36A8-476C-8270-D9321263020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198044" y="3135086"/>
                  <a:ext cx="511629" cy="0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2" name="Connecteur droit 111">
                  <a:extLst>
                    <a:ext uri="{FF2B5EF4-FFF2-40B4-BE49-F238E27FC236}">
                      <a16:creationId xmlns:a16="http://schemas.microsoft.com/office/drawing/2014/main" id="{F4076A9F-CA48-4FEA-87F7-28DBEDF1E2D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198044" y="3026229"/>
                  <a:ext cx="511629" cy="0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3" name="Connecteur droit 112">
                  <a:extLst>
                    <a:ext uri="{FF2B5EF4-FFF2-40B4-BE49-F238E27FC236}">
                      <a16:creationId xmlns:a16="http://schemas.microsoft.com/office/drawing/2014/main" id="{82B063E7-961D-4F18-B3EC-D11C06FE6B5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198044" y="2852263"/>
                  <a:ext cx="511629" cy="0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4" name="Connecteur droit 113">
                  <a:extLst>
                    <a:ext uri="{FF2B5EF4-FFF2-40B4-BE49-F238E27FC236}">
                      <a16:creationId xmlns:a16="http://schemas.microsoft.com/office/drawing/2014/main" id="{C120D400-6B4F-4A28-AB8C-B6C746A1F2B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198044" y="2656226"/>
                  <a:ext cx="511629" cy="0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29" name="ZoneTexte 28">
                <a:extLst>
                  <a:ext uri="{FF2B5EF4-FFF2-40B4-BE49-F238E27FC236}">
                    <a16:creationId xmlns:a16="http://schemas.microsoft.com/office/drawing/2014/main" id="{50A0259E-B1BE-4993-B092-8EC0B8989F71}"/>
                  </a:ext>
                </a:extLst>
              </p:cNvPr>
              <p:cNvSpPr txBox="1"/>
              <p:nvPr/>
            </p:nvSpPr>
            <p:spPr>
              <a:xfrm>
                <a:off x="2685458" y="4977212"/>
                <a:ext cx="1011742" cy="5494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200" dirty="0"/>
                  <a:t>0</a:t>
                </a:r>
                <a:r>
                  <a:rPr lang="fr-FR" sz="1200" baseline="30000" dirty="0"/>
                  <a:t>+</a:t>
                </a:r>
                <a:r>
                  <a:rPr lang="fr-FR" sz="1200" baseline="-25000" dirty="0"/>
                  <a:t>g.s. </a:t>
                </a:r>
                <a:r>
                  <a:rPr lang="fr-FR" sz="1200" baseline="-25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</a:t>
                </a:r>
                <a:endParaRPr lang="fr-FR" sz="1200" baseline="30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grpSp>
            <p:nvGrpSpPr>
              <p:cNvPr id="30" name="Groupe 29">
                <a:extLst>
                  <a:ext uri="{FF2B5EF4-FFF2-40B4-BE49-F238E27FC236}">
                    <a16:creationId xmlns:a16="http://schemas.microsoft.com/office/drawing/2014/main" id="{2056CB47-8883-4C30-B1BA-52426884436F}"/>
                  </a:ext>
                </a:extLst>
              </p:cNvPr>
              <p:cNvGrpSpPr/>
              <p:nvPr/>
            </p:nvGrpSpPr>
            <p:grpSpPr>
              <a:xfrm>
                <a:off x="2141008" y="2058170"/>
                <a:ext cx="528517" cy="3003686"/>
                <a:chOff x="2141008" y="2058170"/>
                <a:chExt cx="528517" cy="3003686"/>
              </a:xfrm>
            </p:grpSpPr>
            <p:grpSp>
              <p:nvGrpSpPr>
                <p:cNvPr id="51" name="Groupe 50">
                  <a:extLst>
                    <a:ext uri="{FF2B5EF4-FFF2-40B4-BE49-F238E27FC236}">
                      <a16:creationId xmlns:a16="http://schemas.microsoft.com/office/drawing/2014/main" id="{CB73BA72-5415-481F-BC0C-9EEE37043B7F}"/>
                    </a:ext>
                  </a:extLst>
                </p:cNvPr>
                <p:cNvGrpSpPr/>
                <p:nvPr/>
              </p:nvGrpSpPr>
              <p:grpSpPr>
                <a:xfrm>
                  <a:off x="2157896" y="4865820"/>
                  <a:ext cx="511629" cy="196036"/>
                  <a:chOff x="2157896" y="4582997"/>
                  <a:chExt cx="511629" cy="478860"/>
                </a:xfrm>
              </p:grpSpPr>
              <p:cxnSp>
                <p:nvCxnSpPr>
                  <p:cNvPr id="107" name="Connecteur droit 106">
                    <a:extLst>
                      <a:ext uri="{FF2B5EF4-FFF2-40B4-BE49-F238E27FC236}">
                        <a16:creationId xmlns:a16="http://schemas.microsoft.com/office/drawing/2014/main" id="{83ED6F57-25CC-4718-AE8B-EE41EDD763E5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157896" y="5061857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8" name="Connecteur droit 107">
                    <a:extLst>
                      <a:ext uri="{FF2B5EF4-FFF2-40B4-BE49-F238E27FC236}">
                        <a16:creationId xmlns:a16="http://schemas.microsoft.com/office/drawing/2014/main" id="{B17B4251-3511-4E37-9707-CD6254DBD386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157896" y="4953000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9" name="Connecteur droit 108">
                    <a:extLst>
                      <a:ext uri="{FF2B5EF4-FFF2-40B4-BE49-F238E27FC236}">
                        <a16:creationId xmlns:a16="http://schemas.microsoft.com/office/drawing/2014/main" id="{1CC606BC-9228-40C5-A054-FC981B8D7343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157896" y="4779034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10" name="Connecteur droit 109">
                    <a:extLst>
                      <a:ext uri="{FF2B5EF4-FFF2-40B4-BE49-F238E27FC236}">
                        <a16:creationId xmlns:a16="http://schemas.microsoft.com/office/drawing/2014/main" id="{9691EFB5-722C-4210-A1EA-B88EF470F000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157896" y="4582997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52" name="Groupe 51">
                  <a:extLst>
                    <a:ext uri="{FF2B5EF4-FFF2-40B4-BE49-F238E27FC236}">
                      <a16:creationId xmlns:a16="http://schemas.microsoft.com/office/drawing/2014/main" id="{A3E06DA0-3CE6-4A24-8D9B-EAA50B02E861}"/>
                    </a:ext>
                  </a:extLst>
                </p:cNvPr>
                <p:cNvGrpSpPr/>
                <p:nvPr/>
              </p:nvGrpSpPr>
              <p:grpSpPr>
                <a:xfrm>
                  <a:off x="2157896" y="3777277"/>
                  <a:ext cx="511629" cy="478860"/>
                  <a:chOff x="2413710" y="3733911"/>
                  <a:chExt cx="511629" cy="478860"/>
                </a:xfrm>
              </p:grpSpPr>
              <p:cxnSp>
                <p:nvCxnSpPr>
                  <p:cNvPr id="103" name="Connecteur droit 102">
                    <a:extLst>
                      <a:ext uri="{FF2B5EF4-FFF2-40B4-BE49-F238E27FC236}">
                        <a16:creationId xmlns:a16="http://schemas.microsoft.com/office/drawing/2014/main" id="{5F716EF6-D042-48F2-8850-2B6614C74EAA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13710" y="4212771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4" name="Connecteur droit 103">
                    <a:extLst>
                      <a:ext uri="{FF2B5EF4-FFF2-40B4-BE49-F238E27FC236}">
                        <a16:creationId xmlns:a16="http://schemas.microsoft.com/office/drawing/2014/main" id="{189C9EC0-3848-484B-9985-CBA3BD38FD7E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13710" y="4103914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5" name="Connecteur droit 104">
                    <a:extLst>
                      <a:ext uri="{FF2B5EF4-FFF2-40B4-BE49-F238E27FC236}">
                        <a16:creationId xmlns:a16="http://schemas.microsoft.com/office/drawing/2014/main" id="{25123966-33EA-4C6D-A6A3-143DD4CA65DB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13710" y="3929948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6" name="Connecteur droit 105">
                    <a:extLst>
                      <a:ext uri="{FF2B5EF4-FFF2-40B4-BE49-F238E27FC236}">
                        <a16:creationId xmlns:a16="http://schemas.microsoft.com/office/drawing/2014/main" id="{37A2FA0B-6945-47A4-9FD7-91F424DF22DC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13710" y="3733911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53" name="Groupe 52">
                  <a:extLst>
                    <a:ext uri="{FF2B5EF4-FFF2-40B4-BE49-F238E27FC236}">
                      <a16:creationId xmlns:a16="http://schemas.microsoft.com/office/drawing/2014/main" id="{4A820EBF-7D11-4BC6-891A-7A2DC129BC40}"/>
                    </a:ext>
                  </a:extLst>
                </p:cNvPr>
                <p:cNvGrpSpPr/>
                <p:nvPr/>
              </p:nvGrpSpPr>
              <p:grpSpPr>
                <a:xfrm>
                  <a:off x="2150151" y="3633506"/>
                  <a:ext cx="511629" cy="593965"/>
                  <a:chOff x="2413710" y="3733911"/>
                  <a:chExt cx="511629" cy="478860"/>
                </a:xfrm>
              </p:grpSpPr>
              <p:cxnSp>
                <p:nvCxnSpPr>
                  <p:cNvPr id="99" name="Connecteur droit 98">
                    <a:extLst>
                      <a:ext uri="{FF2B5EF4-FFF2-40B4-BE49-F238E27FC236}">
                        <a16:creationId xmlns:a16="http://schemas.microsoft.com/office/drawing/2014/main" id="{15F1A7AB-4B94-4C06-8D0B-18CA9D5B4315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13710" y="4212771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0" name="Connecteur droit 99">
                    <a:extLst>
                      <a:ext uri="{FF2B5EF4-FFF2-40B4-BE49-F238E27FC236}">
                        <a16:creationId xmlns:a16="http://schemas.microsoft.com/office/drawing/2014/main" id="{2B7DB717-D123-43AA-84BB-CE9EAC7CD42B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13710" y="4103914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1" name="Connecteur droit 100">
                    <a:extLst>
                      <a:ext uri="{FF2B5EF4-FFF2-40B4-BE49-F238E27FC236}">
                        <a16:creationId xmlns:a16="http://schemas.microsoft.com/office/drawing/2014/main" id="{F2017DA9-F7DC-474B-A41E-6CF99DC87293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13710" y="3929948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2" name="Connecteur droit 101">
                    <a:extLst>
                      <a:ext uri="{FF2B5EF4-FFF2-40B4-BE49-F238E27FC236}">
                        <a16:creationId xmlns:a16="http://schemas.microsoft.com/office/drawing/2014/main" id="{674CA542-D9E0-4994-B805-0589EC081185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13710" y="3733911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54" name="Groupe 53">
                  <a:extLst>
                    <a:ext uri="{FF2B5EF4-FFF2-40B4-BE49-F238E27FC236}">
                      <a16:creationId xmlns:a16="http://schemas.microsoft.com/office/drawing/2014/main" id="{4A872D52-96F5-4159-B15A-2D639C9BCE46}"/>
                    </a:ext>
                  </a:extLst>
                </p:cNvPr>
                <p:cNvGrpSpPr/>
                <p:nvPr/>
              </p:nvGrpSpPr>
              <p:grpSpPr>
                <a:xfrm>
                  <a:off x="2150150" y="3014174"/>
                  <a:ext cx="511629" cy="665282"/>
                  <a:chOff x="2413710" y="3733911"/>
                  <a:chExt cx="511629" cy="478860"/>
                </a:xfrm>
              </p:grpSpPr>
              <p:cxnSp>
                <p:nvCxnSpPr>
                  <p:cNvPr id="95" name="Connecteur droit 94">
                    <a:extLst>
                      <a:ext uri="{FF2B5EF4-FFF2-40B4-BE49-F238E27FC236}">
                        <a16:creationId xmlns:a16="http://schemas.microsoft.com/office/drawing/2014/main" id="{6F0F52B7-6B7A-44B5-9722-5492CDB5D905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13710" y="4212771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6" name="Connecteur droit 95">
                    <a:extLst>
                      <a:ext uri="{FF2B5EF4-FFF2-40B4-BE49-F238E27FC236}">
                        <a16:creationId xmlns:a16="http://schemas.microsoft.com/office/drawing/2014/main" id="{43E86CBC-1E87-4EEA-A4B7-23DFCA773001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13710" y="4103914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7" name="Connecteur droit 96">
                    <a:extLst>
                      <a:ext uri="{FF2B5EF4-FFF2-40B4-BE49-F238E27FC236}">
                        <a16:creationId xmlns:a16="http://schemas.microsoft.com/office/drawing/2014/main" id="{E1597099-E901-4381-988D-A7DA30A5BEF5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13710" y="3929948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8" name="Connecteur droit 97">
                    <a:extLst>
                      <a:ext uri="{FF2B5EF4-FFF2-40B4-BE49-F238E27FC236}">
                        <a16:creationId xmlns:a16="http://schemas.microsoft.com/office/drawing/2014/main" id="{2185114B-C8A5-43B1-92BF-4F39D774E94D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13710" y="3733911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55" name="Groupe 54">
                  <a:extLst>
                    <a:ext uri="{FF2B5EF4-FFF2-40B4-BE49-F238E27FC236}">
                      <a16:creationId xmlns:a16="http://schemas.microsoft.com/office/drawing/2014/main" id="{31A43905-964C-452E-BBB2-6F0A66FF4BFF}"/>
                    </a:ext>
                  </a:extLst>
                </p:cNvPr>
                <p:cNvGrpSpPr/>
                <p:nvPr/>
              </p:nvGrpSpPr>
              <p:grpSpPr>
                <a:xfrm>
                  <a:off x="2150149" y="2854441"/>
                  <a:ext cx="511629" cy="478860"/>
                  <a:chOff x="2413710" y="3733911"/>
                  <a:chExt cx="511629" cy="478860"/>
                </a:xfrm>
              </p:grpSpPr>
              <p:cxnSp>
                <p:nvCxnSpPr>
                  <p:cNvPr id="91" name="Connecteur droit 90">
                    <a:extLst>
                      <a:ext uri="{FF2B5EF4-FFF2-40B4-BE49-F238E27FC236}">
                        <a16:creationId xmlns:a16="http://schemas.microsoft.com/office/drawing/2014/main" id="{71F73EFC-5ABA-40B0-A256-C68060BC0B3F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13710" y="4212771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2" name="Connecteur droit 91">
                    <a:extLst>
                      <a:ext uri="{FF2B5EF4-FFF2-40B4-BE49-F238E27FC236}">
                        <a16:creationId xmlns:a16="http://schemas.microsoft.com/office/drawing/2014/main" id="{837E87E6-7741-4798-AA08-08A6AFE38161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13710" y="4103914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3" name="Connecteur droit 92">
                    <a:extLst>
                      <a:ext uri="{FF2B5EF4-FFF2-40B4-BE49-F238E27FC236}">
                        <a16:creationId xmlns:a16="http://schemas.microsoft.com/office/drawing/2014/main" id="{4DF96E26-34DA-46A5-84F6-402F3A3CDA21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13710" y="3929948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4" name="Connecteur droit 93">
                    <a:extLst>
                      <a:ext uri="{FF2B5EF4-FFF2-40B4-BE49-F238E27FC236}">
                        <a16:creationId xmlns:a16="http://schemas.microsoft.com/office/drawing/2014/main" id="{18B82052-690C-42F4-B335-65C2E609E8AE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13710" y="3733911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56" name="Groupe 55">
                  <a:extLst>
                    <a:ext uri="{FF2B5EF4-FFF2-40B4-BE49-F238E27FC236}">
                      <a16:creationId xmlns:a16="http://schemas.microsoft.com/office/drawing/2014/main" id="{8CB7886A-434E-4AE5-BF53-751314F7E132}"/>
                    </a:ext>
                  </a:extLst>
                </p:cNvPr>
                <p:cNvGrpSpPr/>
                <p:nvPr/>
              </p:nvGrpSpPr>
              <p:grpSpPr>
                <a:xfrm>
                  <a:off x="2157896" y="2730472"/>
                  <a:ext cx="511629" cy="478860"/>
                  <a:chOff x="2413710" y="3733911"/>
                  <a:chExt cx="511629" cy="478860"/>
                </a:xfrm>
              </p:grpSpPr>
              <p:cxnSp>
                <p:nvCxnSpPr>
                  <p:cNvPr id="87" name="Connecteur droit 86">
                    <a:extLst>
                      <a:ext uri="{FF2B5EF4-FFF2-40B4-BE49-F238E27FC236}">
                        <a16:creationId xmlns:a16="http://schemas.microsoft.com/office/drawing/2014/main" id="{260EF89B-C6DD-40D3-994A-29572EF7EF97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13710" y="4212771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8" name="Connecteur droit 87">
                    <a:extLst>
                      <a:ext uri="{FF2B5EF4-FFF2-40B4-BE49-F238E27FC236}">
                        <a16:creationId xmlns:a16="http://schemas.microsoft.com/office/drawing/2014/main" id="{CCEF1457-67FF-4122-9BD0-3ABC3B8C99EA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13710" y="4103914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9" name="Connecteur droit 88">
                    <a:extLst>
                      <a:ext uri="{FF2B5EF4-FFF2-40B4-BE49-F238E27FC236}">
                        <a16:creationId xmlns:a16="http://schemas.microsoft.com/office/drawing/2014/main" id="{D39ACB6E-924A-4B23-B182-17500949E024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13710" y="3929948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0" name="Connecteur droit 89">
                    <a:extLst>
                      <a:ext uri="{FF2B5EF4-FFF2-40B4-BE49-F238E27FC236}">
                        <a16:creationId xmlns:a16="http://schemas.microsoft.com/office/drawing/2014/main" id="{74290EDE-D207-4BF9-825C-E717F9F22E95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13710" y="3733911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57" name="Groupe 56">
                  <a:extLst>
                    <a:ext uri="{FF2B5EF4-FFF2-40B4-BE49-F238E27FC236}">
                      <a16:creationId xmlns:a16="http://schemas.microsoft.com/office/drawing/2014/main" id="{FDCFE586-F28E-49F4-BD37-2CED0CEFA980}"/>
                    </a:ext>
                  </a:extLst>
                </p:cNvPr>
                <p:cNvGrpSpPr/>
                <p:nvPr/>
              </p:nvGrpSpPr>
              <p:grpSpPr>
                <a:xfrm>
                  <a:off x="2144147" y="2623776"/>
                  <a:ext cx="522515" cy="478860"/>
                  <a:chOff x="2413710" y="3733911"/>
                  <a:chExt cx="522515" cy="478860"/>
                </a:xfrm>
              </p:grpSpPr>
              <p:cxnSp>
                <p:nvCxnSpPr>
                  <p:cNvPr id="83" name="Connecteur droit 82">
                    <a:extLst>
                      <a:ext uri="{FF2B5EF4-FFF2-40B4-BE49-F238E27FC236}">
                        <a16:creationId xmlns:a16="http://schemas.microsoft.com/office/drawing/2014/main" id="{21D30F6D-175E-454E-BA5F-D1C1C3199E9A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13710" y="4212771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4" name="Connecteur droit 83">
                    <a:extLst>
                      <a:ext uri="{FF2B5EF4-FFF2-40B4-BE49-F238E27FC236}">
                        <a16:creationId xmlns:a16="http://schemas.microsoft.com/office/drawing/2014/main" id="{ACFAE8CE-6C78-4736-A2AC-0F8EF0D28A57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24596" y="4103914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5" name="Connecteur droit 84">
                    <a:extLst>
                      <a:ext uri="{FF2B5EF4-FFF2-40B4-BE49-F238E27FC236}">
                        <a16:creationId xmlns:a16="http://schemas.microsoft.com/office/drawing/2014/main" id="{9290E076-4ED1-4844-8135-9040C326EE2C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13710" y="3929948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6" name="Connecteur droit 85">
                    <a:extLst>
                      <a:ext uri="{FF2B5EF4-FFF2-40B4-BE49-F238E27FC236}">
                        <a16:creationId xmlns:a16="http://schemas.microsoft.com/office/drawing/2014/main" id="{02B8209F-5EC5-4D81-ACAD-65D5D60A4CCD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13710" y="3733911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58" name="Groupe 57">
                  <a:extLst>
                    <a:ext uri="{FF2B5EF4-FFF2-40B4-BE49-F238E27FC236}">
                      <a16:creationId xmlns:a16="http://schemas.microsoft.com/office/drawing/2014/main" id="{7922C0D7-0090-41BA-B9D1-91B812C3B0E9}"/>
                    </a:ext>
                  </a:extLst>
                </p:cNvPr>
                <p:cNvGrpSpPr/>
                <p:nvPr/>
              </p:nvGrpSpPr>
              <p:grpSpPr>
                <a:xfrm>
                  <a:off x="2144147" y="2318029"/>
                  <a:ext cx="522515" cy="478860"/>
                  <a:chOff x="2413710" y="3733911"/>
                  <a:chExt cx="522515" cy="478860"/>
                </a:xfrm>
              </p:grpSpPr>
              <p:cxnSp>
                <p:nvCxnSpPr>
                  <p:cNvPr id="79" name="Connecteur droit 78">
                    <a:extLst>
                      <a:ext uri="{FF2B5EF4-FFF2-40B4-BE49-F238E27FC236}">
                        <a16:creationId xmlns:a16="http://schemas.microsoft.com/office/drawing/2014/main" id="{E983CD1F-5C2B-424F-B169-F01AB8A5BC23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24596" y="4212771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0" name="Connecteur droit 79">
                    <a:extLst>
                      <a:ext uri="{FF2B5EF4-FFF2-40B4-BE49-F238E27FC236}">
                        <a16:creationId xmlns:a16="http://schemas.microsoft.com/office/drawing/2014/main" id="{1396C088-B457-4260-AC1B-52A9D674C524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13710" y="4103914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1" name="Connecteur droit 80">
                    <a:extLst>
                      <a:ext uri="{FF2B5EF4-FFF2-40B4-BE49-F238E27FC236}">
                        <a16:creationId xmlns:a16="http://schemas.microsoft.com/office/drawing/2014/main" id="{0BF68B24-8631-45C5-BC94-A0C29571FAEB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13710" y="3929948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2" name="Connecteur droit 81">
                    <a:extLst>
                      <a:ext uri="{FF2B5EF4-FFF2-40B4-BE49-F238E27FC236}">
                        <a16:creationId xmlns:a16="http://schemas.microsoft.com/office/drawing/2014/main" id="{81D38A34-BF6D-4084-B237-9F09A19D4D8F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13710" y="3733911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59" name="Groupe 58">
                  <a:extLst>
                    <a:ext uri="{FF2B5EF4-FFF2-40B4-BE49-F238E27FC236}">
                      <a16:creationId xmlns:a16="http://schemas.microsoft.com/office/drawing/2014/main" id="{77A0295B-0DCC-49A7-9E17-487F1D230202}"/>
                    </a:ext>
                  </a:extLst>
                </p:cNvPr>
                <p:cNvGrpSpPr/>
                <p:nvPr/>
              </p:nvGrpSpPr>
              <p:grpSpPr>
                <a:xfrm>
                  <a:off x="2144147" y="2242993"/>
                  <a:ext cx="511629" cy="206369"/>
                  <a:chOff x="2413710" y="3733911"/>
                  <a:chExt cx="511629" cy="478860"/>
                </a:xfrm>
              </p:grpSpPr>
              <p:cxnSp>
                <p:nvCxnSpPr>
                  <p:cNvPr id="75" name="Connecteur droit 74">
                    <a:extLst>
                      <a:ext uri="{FF2B5EF4-FFF2-40B4-BE49-F238E27FC236}">
                        <a16:creationId xmlns:a16="http://schemas.microsoft.com/office/drawing/2014/main" id="{2E5D780F-2940-4146-AA8C-E92E1C7CD9C9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13710" y="4212771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6" name="Connecteur droit 75">
                    <a:extLst>
                      <a:ext uri="{FF2B5EF4-FFF2-40B4-BE49-F238E27FC236}">
                        <a16:creationId xmlns:a16="http://schemas.microsoft.com/office/drawing/2014/main" id="{730AE42A-E08D-4AAC-B022-D734D649E53E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13710" y="4103914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7" name="Connecteur droit 76">
                    <a:extLst>
                      <a:ext uri="{FF2B5EF4-FFF2-40B4-BE49-F238E27FC236}">
                        <a16:creationId xmlns:a16="http://schemas.microsoft.com/office/drawing/2014/main" id="{43CFAAF4-B8E2-4ED0-A6D2-C79E2AA3FDDA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13710" y="3929948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8" name="Connecteur droit 77">
                    <a:extLst>
                      <a:ext uri="{FF2B5EF4-FFF2-40B4-BE49-F238E27FC236}">
                        <a16:creationId xmlns:a16="http://schemas.microsoft.com/office/drawing/2014/main" id="{D1311D91-5882-4187-9A46-AC12049EB831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13710" y="3733911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60" name="Groupe 59">
                  <a:extLst>
                    <a:ext uri="{FF2B5EF4-FFF2-40B4-BE49-F238E27FC236}">
                      <a16:creationId xmlns:a16="http://schemas.microsoft.com/office/drawing/2014/main" id="{4D74F515-5A11-465E-A457-A10796A0225E}"/>
                    </a:ext>
                  </a:extLst>
                </p:cNvPr>
                <p:cNvGrpSpPr/>
                <p:nvPr/>
              </p:nvGrpSpPr>
              <p:grpSpPr>
                <a:xfrm>
                  <a:off x="2142781" y="2110664"/>
                  <a:ext cx="511629" cy="444534"/>
                  <a:chOff x="2413710" y="3733911"/>
                  <a:chExt cx="511629" cy="478860"/>
                </a:xfrm>
              </p:grpSpPr>
              <p:cxnSp>
                <p:nvCxnSpPr>
                  <p:cNvPr id="71" name="Connecteur droit 70">
                    <a:extLst>
                      <a:ext uri="{FF2B5EF4-FFF2-40B4-BE49-F238E27FC236}">
                        <a16:creationId xmlns:a16="http://schemas.microsoft.com/office/drawing/2014/main" id="{C02D574C-7059-4942-93B0-5D58729E389B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13710" y="4212771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2" name="Connecteur droit 71">
                    <a:extLst>
                      <a:ext uri="{FF2B5EF4-FFF2-40B4-BE49-F238E27FC236}">
                        <a16:creationId xmlns:a16="http://schemas.microsoft.com/office/drawing/2014/main" id="{4D3C69DB-3814-4A32-BD6F-DEDE6217004B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13710" y="4103914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3" name="Connecteur droit 72">
                    <a:extLst>
                      <a:ext uri="{FF2B5EF4-FFF2-40B4-BE49-F238E27FC236}">
                        <a16:creationId xmlns:a16="http://schemas.microsoft.com/office/drawing/2014/main" id="{6C8C6547-94DA-463C-A39B-0C506B9C9ED1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13710" y="3929948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4" name="Connecteur droit 73">
                    <a:extLst>
                      <a:ext uri="{FF2B5EF4-FFF2-40B4-BE49-F238E27FC236}">
                        <a16:creationId xmlns:a16="http://schemas.microsoft.com/office/drawing/2014/main" id="{FF263077-1AAF-4B9E-A1CD-898F00DE5B89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13710" y="3733911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61" name="Groupe 60">
                  <a:extLst>
                    <a:ext uri="{FF2B5EF4-FFF2-40B4-BE49-F238E27FC236}">
                      <a16:creationId xmlns:a16="http://schemas.microsoft.com/office/drawing/2014/main" id="{FE6552C5-BE2E-481E-998A-1341A3A308FA}"/>
                    </a:ext>
                  </a:extLst>
                </p:cNvPr>
                <p:cNvGrpSpPr/>
                <p:nvPr/>
              </p:nvGrpSpPr>
              <p:grpSpPr>
                <a:xfrm>
                  <a:off x="2157896" y="2058170"/>
                  <a:ext cx="511629" cy="118672"/>
                  <a:chOff x="2413710" y="3733911"/>
                  <a:chExt cx="511629" cy="478860"/>
                </a:xfrm>
              </p:grpSpPr>
              <p:cxnSp>
                <p:nvCxnSpPr>
                  <p:cNvPr id="67" name="Connecteur droit 66">
                    <a:extLst>
                      <a:ext uri="{FF2B5EF4-FFF2-40B4-BE49-F238E27FC236}">
                        <a16:creationId xmlns:a16="http://schemas.microsoft.com/office/drawing/2014/main" id="{C80A15A7-24F4-4D42-92FE-DCBB21A3679E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13710" y="4212771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8" name="Connecteur droit 67">
                    <a:extLst>
                      <a:ext uri="{FF2B5EF4-FFF2-40B4-BE49-F238E27FC236}">
                        <a16:creationId xmlns:a16="http://schemas.microsoft.com/office/drawing/2014/main" id="{A725DC81-AF5B-49F2-9B3D-ED304EAB5492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13710" y="4103914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9" name="Connecteur droit 68">
                    <a:extLst>
                      <a:ext uri="{FF2B5EF4-FFF2-40B4-BE49-F238E27FC236}">
                        <a16:creationId xmlns:a16="http://schemas.microsoft.com/office/drawing/2014/main" id="{D0422C58-BF02-43ED-97C8-6696279C923B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13710" y="3929948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0" name="Connecteur droit 69">
                    <a:extLst>
                      <a:ext uri="{FF2B5EF4-FFF2-40B4-BE49-F238E27FC236}">
                        <a16:creationId xmlns:a16="http://schemas.microsoft.com/office/drawing/2014/main" id="{B06CF2E9-F7B8-44E1-92FD-82E540056B50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13710" y="3733911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62" name="Groupe 61">
                  <a:extLst>
                    <a:ext uri="{FF2B5EF4-FFF2-40B4-BE49-F238E27FC236}">
                      <a16:creationId xmlns:a16="http://schemas.microsoft.com/office/drawing/2014/main" id="{95093ADA-5A45-4B8C-9B74-6C9B9FF1D042}"/>
                    </a:ext>
                  </a:extLst>
                </p:cNvPr>
                <p:cNvGrpSpPr/>
                <p:nvPr/>
              </p:nvGrpSpPr>
              <p:grpSpPr>
                <a:xfrm>
                  <a:off x="2141008" y="4038103"/>
                  <a:ext cx="511629" cy="593965"/>
                  <a:chOff x="2413710" y="3733911"/>
                  <a:chExt cx="511629" cy="478860"/>
                </a:xfrm>
              </p:grpSpPr>
              <p:cxnSp>
                <p:nvCxnSpPr>
                  <p:cNvPr id="63" name="Connecteur droit 62">
                    <a:extLst>
                      <a:ext uri="{FF2B5EF4-FFF2-40B4-BE49-F238E27FC236}">
                        <a16:creationId xmlns:a16="http://schemas.microsoft.com/office/drawing/2014/main" id="{E6B0E3DB-5FC1-4C4D-9D23-EA6D2E59ABD8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13710" y="4212771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4" name="Connecteur droit 63">
                    <a:extLst>
                      <a:ext uri="{FF2B5EF4-FFF2-40B4-BE49-F238E27FC236}">
                        <a16:creationId xmlns:a16="http://schemas.microsoft.com/office/drawing/2014/main" id="{E176F2A9-1F73-4B7B-9B63-2B8975D53F0C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13710" y="4103914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5" name="Connecteur droit 64">
                    <a:extLst>
                      <a:ext uri="{FF2B5EF4-FFF2-40B4-BE49-F238E27FC236}">
                        <a16:creationId xmlns:a16="http://schemas.microsoft.com/office/drawing/2014/main" id="{E0670C3E-B3C9-4A2F-9430-F9CF7E8B2A16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13710" y="3929948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6" name="Connecteur droit 65">
                    <a:extLst>
                      <a:ext uri="{FF2B5EF4-FFF2-40B4-BE49-F238E27FC236}">
                        <a16:creationId xmlns:a16="http://schemas.microsoft.com/office/drawing/2014/main" id="{D1C6BC38-8E14-44AC-BAFB-D62F5CE98FB4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13710" y="3733911"/>
                    <a:ext cx="5116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cxnSp>
            <p:nvCxnSpPr>
              <p:cNvPr id="31" name="Connecteur droit 30">
                <a:extLst>
                  <a:ext uri="{FF2B5EF4-FFF2-40B4-BE49-F238E27FC236}">
                    <a16:creationId xmlns:a16="http://schemas.microsoft.com/office/drawing/2014/main" id="{E0B4B899-ADB7-4712-A5DB-523B2EEAFB3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141008" y="2493814"/>
                <a:ext cx="511629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Connecteur droit 31">
                <a:extLst>
                  <a:ext uri="{FF2B5EF4-FFF2-40B4-BE49-F238E27FC236}">
                    <a16:creationId xmlns:a16="http://schemas.microsoft.com/office/drawing/2014/main" id="{EF481134-DE0F-4C7F-94DC-A2FEA35B933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161032" y="2102193"/>
                <a:ext cx="511629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33" name="Groupe 32">
                <a:extLst>
                  <a:ext uri="{FF2B5EF4-FFF2-40B4-BE49-F238E27FC236}">
                    <a16:creationId xmlns:a16="http://schemas.microsoft.com/office/drawing/2014/main" id="{94B02A67-8651-4C40-93C0-E87A0902A3C1}"/>
                  </a:ext>
                </a:extLst>
              </p:cNvPr>
              <p:cNvGrpSpPr/>
              <p:nvPr/>
            </p:nvGrpSpPr>
            <p:grpSpPr>
              <a:xfrm>
                <a:off x="314214" y="1033038"/>
                <a:ext cx="9818807" cy="5302036"/>
                <a:chOff x="314214" y="1033038"/>
                <a:chExt cx="9818807" cy="5302036"/>
              </a:xfrm>
            </p:grpSpPr>
            <p:grpSp>
              <p:nvGrpSpPr>
                <p:cNvPr id="37" name="Groupe 36">
                  <a:extLst>
                    <a:ext uri="{FF2B5EF4-FFF2-40B4-BE49-F238E27FC236}">
                      <a16:creationId xmlns:a16="http://schemas.microsoft.com/office/drawing/2014/main" id="{BD0E4E78-CF83-46C0-A4DF-A79814263120}"/>
                    </a:ext>
                  </a:extLst>
                </p:cNvPr>
                <p:cNvGrpSpPr/>
                <p:nvPr/>
              </p:nvGrpSpPr>
              <p:grpSpPr>
                <a:xfrm>
                  <a:off x="314214" y="1033038"/>
                  <a:ext cx="9818807" cy="5275114"/>
                  <a:chOff x="314214" y="1033038"/>
                  <a:chExt cx="9818807" cy="5275114"/>
                </a:xfrm>
              </p:grpSpPr>
              <p:grpSp>
                <p:nvGrpSpPr>
                  <p:cNvPr id="42" name="Groupe 41">
                    <a:extLst>
                      <a:ext uri="{FF2B5EF4-FFF2-40B4-BE49-F238E27FC236}">
                        <a16:creationId xmlns:a16="http://schemas.microsoft.com/office/drawing/2014/main" id="{4F5EB0CD-03B9-49DC-B62D-D839A3A9BEFD}"/>
                      </a:ext>
                    </a:extLst>
                  </p:cNvPr>
                  <p:cNvGrpSpPr/>
                  <p:nvPr/>
                </p:nvGrpSpPr>
                <p:grpSpPr>
                  <a:xfrm>
                    <a:off x="314214" y="1033038"/>
                    <a:ext cx="9818807" cy="4582401"/>
                    <a:chOff x="4784728" y="1446205"/>
                    <a:chExt cx="8170770" cy="4751324"/>
                  </a:xfrm>
                </p:grpSpPr>
                <p:sp>
                  <p:nvSpPr>
                    <p:cNvPr id="47" name="ZoneTexte 46">
                      <a:extLst>
                        <a:ext uri="{FF2B5EF4-FFF2-40B4-BE49-F238E27FC236}">
                          <a16:creationId xmlns:a16="http://schemas.microsoft.com/office/drawing/2014/main" id="{5AA6E6CD-1EF2-4EAF-AEA1-AD41C710E473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4784728" y="1446205"/>
                      <a:ext cx="648774" cy="696280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pPr algn="ctr"/>
                      <a:r>
                        <a:rPr lang="fr-FR" sz="1600" dirty="0"/>
                        <a:t>Ep</a:t>
                      </a:r>
                    </a:p>
                  </p:txBody>
                </p:sp>
                <p:grpSp>
                  <p:nvGrpSpPr>
                    <p:cNvPr id="48" name="Groupe 47">
                      <a:extLst>
                        <a:ext uri="{FF2B5EF4-FFF2-40B4-BE49-F238E27FC236}">
                          <a16:creationId xmlns:a16="http://schemas.microsoft.com/office/drawing/2014/main" id="{E65A3711-0C7E-472A-8BF9-7D61B4E88538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4844727" y="1464343"/>
                      <a:ext cx="8110771" cy="4733186"/>
                      <a:chOff x="4844727" y="1464343"/>
                      <a:chExt cx="8110771" cy="4733186"/>
                    </a:xfrm>
                  </p:grpSpPr>
                  <p:cxnSp>
                    <p:nvCxnSpPr>
                      <p:cNvPr id="49" name="Connecteur droit avec flèche 48">
                        <a:extLst>
                          <a:ext uri="{FF2B5EF4-FFF2-40B4-BE49-F238E27FC236}">
                            <a16:creationId xmlns:a16="http://schemas.microsoft.com/office/drawing/2014/main" id="{26B5EBAA-0305-4814-95F0-252E3D448DEB}"/>
                          </a:ext>
                        </a:extLst>
                      </p:cNvPr>
                      <p:cNvCxnSpPr>
                        <a:cxnSpLocks/>
                      </p:cNvCxnSpPr>
                      <p:nvPr/>
                    </p:nvCxnSpPr>
                    <p:spPr>
                      <a:xfrm>
                        <a:off x="4844727" y="6187142"/>
                        <a:ext cx="8110771" cy="0"/>
                      </a:xfrm>
                      <a:prstGeom prst="straightConnector1">
                        <a:avLst/>
                      </a:prstGeom>
                      <a:ln w="28575">
                        <a:tailEnd type="triangle"/>
                      </a:ln>
                    </p:spPr>
                    <p:style>
                      <a:lnRef idx="1">
                        <a:schemeClr val="dk1"/>
                      </a:lnRef>
                      <a:fillRef idx="0">
                        <a:schemeClr val="dk1"/>
                      </a:fillRef>
                      <a:effectRef idx="0">
                        <a:schemeClr val="dk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50" name="Connecteur droit avec flèche 49">
                        <a:extLst>
                          <a:ext uri="{FF2B5EF4-FFF2-40B4-BE49-F238E27FC236}">
                            <a16:creationId xmlns:a16="http://schemas.microsoft.com/office/drawing/2014/main" id="{A8755C41-C9B9-4BF3-9A79-7A39AEC00721}"/>
                          </a:ext>
                        </a:extLst>
                      </p:cNvPr>
                      <p:cNvCxnSpPr>
                        <a:cxnSpLocks/>
                      </p:cNvCxnSpPr>
                      <p:nvPr/>
                    </p:nvCxnSpPr>
                    <p:spPr>
                      <a:xfrm flipV="1">
                        <a:off x="5326764" y="1464343"/>
                        <a:ext cx="24327" cy="4733186"/>
                      </a:xfrm>
                      <a:prstGeom prst="straightConnector1">
                        <a:avLst/>
                      </a:prstGeom>
                      <a:ln w="28575">
                        <a:tailEnd type="triangle"/>
                      </a:ln>
                    </p:spPr>
                    <p:style>
                      <a:lnRef idx="1">
                        <a:schemeClr val="dk1"/>
                      </a:lnRef>
                      <a:fillRef idx="0">
                        <a:schemeClr val="dk1"/>
                      </a:fillRef>
                      <a:effectRef idx="0">
                        <a:schemeClr val="dk1"/>
                      </a:effectRef>
                      <a:fontRef idx="minor">
                        <a:schemeClr val="tx1"/>
                      </a:fontRef>
                    </p:style>
                  </p:cxnSp>
                </p:grpSp>
              </p:grpSp>
              <p:sp>
                <p:nvSpPr>
                  <p:cNvPr id="43" name="Forme libre : forme 42">
                    <a:extLst>
                      <a:ext uri="{FF2B5EF4-FFF2-40B4-BE49-F238E27FC236}">
                        <a16:creationId xmlns:a16="http://schemas.microsoft.com/office/drawing/2014/main" id="{F50FC520-3B57-4F6A-8EAB-FC8719640933}"/>
                      </a:ext>
                    </a:extLst>
                  </p:cNvPr>
                  <p:cNvSpPr/>
                  <p:nvPr/>
                </p:nvSpPr>
                <p:spPr>
                  <a:xfrm>
                    <a:off x="1008805" y="1363752"/>
                    <a:ext cx="7405705" cy="4651769"/>
                  </a:xfrm>
                  <a:custGeom>
                    <a:avLst/>
                    <a:gdLst>
                      <a:gd name="connsiteX0" fmla="*/ 0 w 5184843"/>
                      <a:gd name="connsiteY0" fmla="*/ 0 h 4278196"/>
                      <a:gd name="connsiteX1" fmla="*/ 875490 w 5184843"/>
                      <a:gd name="connsiteY1" fmla="*/ 4260714 h 4278196"/>
                      <a:gd name="connsiteX2" fmla="*/ 3025302 w 5184843"/>
                      <a:gd name="connsiteY2" fmla="*/ 1556425 h 4278196"/>
                      <a:gd name="connsiteX3" fmla="*/ 3988341 w 5184843"/>
                      <a:gd name="connsiteY3" fmla="*/ 2733472 h 4278196"/>
                      <a:gd name="connsiteX4" fmla="*/ 4805464 w 5184843"/>
                      <a:gd name="connsiteY4" fmla="*/ 1498059 h 4278196"/>
                      <a:gd name="connsiteX5" fmla="*/ 5184843 w 5184843"/>
                      <a:gd name="connsiteY5" fmla="*/ 1313234 h 4278196"/>
                      <a:gd name="connsiteX0" fmla="*/ 0 w 5184843"/>
                      <a:gd name="connsiteY0" fmla="*/ 0 h 4323991"/>
                      <a:gd name="connsiteX1" fmla="*/ 875490 w 5184843"/>
                      <a:gd name="connsiteY1" fmla="*/ 4260714 h 4323991"/>
                      <a:gd name="connsiteX2" fmla="*/ 2282188 w 5184843"/>
                      <a:gd name="connsiteY2" fmla="*/ 2485724 h 4323991"/>
                      <a:gd name="connsiteX3" fmla="*/ 3025302 w 5184843"/>
                      <a:gd name="connsiteY3" fmla="*/ 1556425 h 4323991"/>
                      <a:gd name="connsiteX4" fmla="*/ 3988341 w 5184843"/>
                      <a:gd name="connsiteY4" fmla="*/ 2733472 h 4323991"/>
                      <a:gd name="connsiteX5" fmla="*/ 4805464 w 5184843"/>
                      <a:gd name="connsiteY5" fmla="*/ 1498059 h 4323991"/>
                      <a:gd name="connsiteX6" fmla="*/ 5184843 w 5184843"/>
                      <a:gd name="connsiteY6" fmla="*/ 1313234 h 4323991"/>
                      <a:gd name="connsiteX0" fmla="*/ 0 w 5184843"/>
                      <a:gd name="connsiteY0" fmla="*/ 0 h 4361108"/>
                      <a:gd name="connsiteX1" fmla="*/ 875490 w 5184843"/>
                      <a:gd name="connsiteY1" fmla="*/ 4260714 h 4361108"/>
                      <a:gd name="connsiteX2" fmla="*/ 2192977 w 5184843"/>
                      <a:gd name="connsiteY2" fmla="*/ 2899261 h 4361108"/>
                      <a:gd name="connsiteX3" fmla="*/ 3025302 w 5184843"/>
                      <a:gd name="connsiteY3" fmla="*/ 1556425 h 4361108"/>
                      <a:gd name="connsiteX4" fmla="*/ 3988341 w 5184843"/>
                      <a:gd name="connsiteY4" fmla="*/ 2733472 h 4361108"/>
                      <a:gd name="connsiteX5" fmla="*/ 4805464 w 5184843"/>
                      <a:gd name="connsiteY5" fmla="*/ 1498059 h 4361108"/>
                      <a:gd name="connsiteX6" fmla="*/ 5184843 w 5184843"/>
                      <a:gd name="connsiteY6" fmla="*/ 1313234 h 4361108"/>
                      <a:gd name="connsiteX0" fmla="*/ 0 w 5184843"/>
                      <a:gd name="connsiteY0" fmla="*/ 0 h 4260859"/>
                      <a:gd name="connsiteX1" fmla="*/ 875490 w 5184843"/>
                      <a:gd name="connsiteY1" fmla="*/ 4260714 h 4260859"/>
                      <a:gd name="connsiteX2" fmla="*/ 2192977 w 5184843"/>
                      <a:gd name="connsiteY2" fmla="*/ 2899261 h 4260859"/>
                      <a:gd name="connsiteX3" fmla="*/ 3025302 w 5184843"/>
                      <a:gd name="connsiteY3" fmla="*/ 1556425 h 4260859"/>
                      <a:gd name="connsiteX4" fmla="*/ 3988341 w 5184843"/>
                      <a:gd name="connsiteY4" fmla="*/ 2733472 h 4260859"/>
                      <a:gd name="connsiteX5" fmla="*/ 4805464 w 5184843"/>
                      <a:gd name="connsiteY5" fmla="*/ 1498059 h 4260859"/>
                      <a:gd name="connsiteX6" fmla="*/ 5184843 w 5184843"/>
                      <a:gd name="connsiteY6" fmla="*/ 1313234 h 4260859"/>
                      <a:gd name="connsiteX0" fmla="*/ 0 w 5184843"/>
                      <a:gd name="connsiteY0" fmla="*/ 0 h 4260859"/>
                      <a:gd name="connsiteX1" fmla="*/ 875490 w 5184843"/>
                      <a:gd name="connsiteY1" fmla="*/ 4260714 h 4260859"/>
                      <a:gd name="connsiteX2" fmla="*/ 2192977 w 5184843"/>
                      <a:gd name="connsiteY2" fmla="*/ 2899261 h 4260859"/>
                      <a:gd name="connsiteX3" fmla="*/ 3025302 w 5184843"/>
                      <a:gd name="connsiteY3" fmla="*/ 1556425 h 4260859"/>
                      <a:gd name="connsiteX4" fmla="*/ 3988341 w 5184843"/>
                      <a:gd name="connsiteY4" fmla="*/ 2733472 h 4260859"/>
                      <a:gd name="connsiteX5" fmla="*/ 4805464 w 5184843"/>
                      <a:gd name="connsiteY5" fmla="*/ 1498059 h 4260859"/>
                      <a:gd name="connsiteX6" fmla="*/ 5184843 w 5184843"/>
                      <a:gd name="connsiteY6" fmla="*/ 1313234 h 4260859"/>
                      <a:gd name="connsiteX0" fmla="*/ 0 w 6174281"/>
                      <a:gd name="connsiteY0" fmla="*/ 0 h 4823252"/>
                      <a:gd name="connsiteX1" fmla="*/ 875490 w 6174281"/>
                      <a:gd name="connsiteY1" fmla="*/ 4260714 h 4823252"/>
                      <a:gd name="connsiteX2" fmla="*/ 2192977 w 6174281"/>
                      <a:gd name="connsiteY2" fmla="*/ 2899261 h 4823252"/>
                      <a:gd name="connsiteX3" fmla="*/ 3025302 w 6174281"/>
                      <a:gd name="connsiteY3" fmla="*/ 1556425 h 4823252"/>
                      <a:gd name="connsiteX4" fmla="*/ 3988341 w 6174281"/>
                      <a:gd name="connsiteY4" fmla="*/ 2733472 h 4823252"/>
                      <a:gd name="connsiteX5" fmla="*/ 4805464 w 6174281"/>
                      <a:gd name="connsiteY5" fmla="*/ 1498059 h 4823252"/>
                      <a:gd name="connsiteX6" fmla="*/ 6174281 w 6174281"/>
                      <a:gd name="connsiteY6" fmla="*/ 4823252 h 4823252"/>
                      <a:gd name="connsiteX0" fmla="*/ 0 w 6174281"/>
                      <a:gd name="connsiteY0" fmla="*/ 0 h 4823252"/>
                      <a:gd name="connsiteX1" fmla="*/ 875490 w 6174281"/>
                      <a:gd name="connsiteY1" fmla="*/ 4260714 h 4823252"/>
                      <a:gd name="connsiteX2" fmla="*/ 2192977 w 6174281"/>
                      <a:gd name="connsiteY2" fmla="*/ 2899261 h 4823252"/>
                      <a:gd name="connsiteX3" fmla="*/ 3025302 w 6174281"/>
                      <a:gd name="connsiteY3" fmla="*/ 1556425 h 4823252"/>
                      <a:gd name="connsiteX4" fmla="*/ 3988341 w 6174281"/>
                      <a:gd name="connsiteY4" fmla="*/ 2733472 h 4823252"/>
                      <a:gd name="connsiteX5" fmla="*/ 4805464 w 6174281"/>
                      <a:gd name="connsiteY5" fmla="*/ 1498059 h 4823252"/>
                      <a:gd name="connsiteX6" fmla="*/ 6174281 w 6174281"/>
                      <a:gd name="connsiteY6" fmla="*/ 4823252 h 4823252"/>
                      <a:gd name="connsiteX0" fmla="*/ 0 w 6174281"/>
                      <a:gd name="connsiteY0" fmla="*/ 0 h 4823252"/>
                      <a:gd name="connsiteX1" fmla="*/ 875490 w 6174281"/>
                      <a:gd name="connsiteY1" fmla="*/ 4260714 h 4823252"/>
                      <a:gd name="connsiteX2" fmla="*/ 2192977 w 6174281"/>
                      <a:gd name="connsiteY2" fmla="*/ 2899261 h 4823252"/>
                      <a:gd name="connsiteX3" fmla="*/ 3025302 w 6174281"/>
                      <a:gd name="connsiteY3" fmla="*/ 1556425 h 4823252"/>
                      <a:gd name="connsiteX4" fmla="*/ 3988341 w 6174281"/>
                      <a:gd name="connsiteY4" fmla="*/ 2733472 h 4823252"/>
                      <a:gd name="connsiteX5" fmla="*/ 4805464 w 6174281"/>
                      <a:gd name="connsiteY5" fmla="*/ 1498059 h 4823252"/>
                      <a:gd name="connsiteX6" fmla="*/ 6174281 w 6174281"/>
                      <a:gd name="connsiteY6" fmla="*/ 4823252 h 4823252"/>
                      <a:gd name="connsiteX0" fmla="*/ 0 w 6174281"/>
                      <a:gd name="connsiteY0" fmla="*/ 0 h 4823252"/>
                      <a:gd name="connsiteX1" fmla="*/ 875490 w 6174281"/>
                      <a:gd name="connsiteY1" fmla="*/ 4260714 h 4823252"/>
                      <a:gd name="connsiteX2" fmla="*/ 2192977 w 6174281"/>
                      <a:gd name="connsiteY2" fmla="*/ 2899261 h 4823252"/>
                      <a:gd name="connsiteX3" fmla="*/ 3025302 w 6174281"/>
                      <a:gd name="connsiteY3" fmla="*/ 1556425 h 4823252"/>
                      <a:gd name="connsiteX4" fmla="*/ 3988341 w 6174281"/>
                      <a:gd name="connsiteY4" fmla="*/ 2733472 h 4823252"/>
                      <a:gd name="connsiteX5" fmla="*/ 5008218 w 6174281"/>
                      <a:gd name="connsiteY5" fmla="*/ 1498059 h 4823252"/>
                      <a:gd name="connsiteX6" fmla="*/ 6174281 w 6174281"/>
                      <a:gd name="connsiteY6" fmla="*/ 4823252 h 4823252"/>
                      <a:gd name="connsiteX0" fmla="*/ 0 w 6174281"/>
                      <a:gd name="connsiteY0" fmla="*/ 0 h 4823252"/>
                      <a:gd name="connsiteX1" fmla="*/ 875490 w 6174281"/>
                      <a:gd name="connsiteY1" fmla="*/ 4260714 h 4823252"/>
                      <a:gd name="connsiteX2" fmla="*/ 2192977 w 6174281"/>
                      <a:gd name="connsiteY2" fmla="*/ 2899261 h 4823252"/>
                      <a:gd name="connsiteX3" fmla="*/ 3179394 w 6174281"/>
                      <a:gd name="connsiteY3" fmla="*/ 1445477 h 4823252"/>
                      <a:gd name="connsiteX4" fmla="*/ 3988341 w 6174281"/>
                      <a:gd name="connsiteY4" fmla="*/ 2733472 h 4823252"/>
                      <a:gd name="connsiteX5" fmla="*/ 5008218 w 6174281"/>
                      <a:gd name="connsiteY5" fmla="*/ 1498059 h 4823252"/>
                      <a:gd name="connsiteX6" fmla="*/ 6174281 w 6174281"/>
                      <a:gd name="connsiteY6" fmla="*/ 4823252 h 4823252"/>
                      <a:gd name="connsiteX0" fmla="*/ 0 w 6174281"/>
                      <a:gd name="connsiteY0" fmla="*/ 0 h 4823252"/>
                      <a:gd name="connsiteX1" fmla="*/ 875490 w 6174281"/>
                      <a:gd name="connsiteY1" fmla="*/ 4260714 h 4823252"/>
                      <a:gd name="connsiteX2" fmla="*/ 2192977 w 6174281"/>
                      <a:gd name="connsiteY2" fmla="*/ 2899261 h 4823252"/>
                      <a:gd name="connsiteX3" fmla="*/ 3179394 w 6174281"/>
                      <a:gd name="connsiteY3" fmla="*/ 1445477 h 4823252"/>
                      <a:gd name="connsiteX4" fmla="*/ 3988341 w 6174281"/>
                      <a:gd name="connsiteY4" fmla="*/ 2733472 h 4823252"/>
                      <a:gd name="connsiteX5" fmla="*/ 5008218 w 6174281"/>
                      <a:gd name="connsiteY5" fmla="*/ 1498059 h 4823252"/>
                      <a:gd name="connsiteX6" fmla="*/ 6174281 w 6174281"/>
                      <a:gd name="connsiteY6" fmla="*/ 4823252 h 4823252"/>
                      <a:gd name="connsiteX0" fmla="*/ 0 w 6174281"/>
                      <a:gd name="connsiteY0" fmla="*/ 0 h 4823252"/>
                      <a:gd name="connsiteX1" fmla="*/ 875490 w 6174281"/>
                      <a:gd name="connsiteY1" fmla="*/ 4260714 h 4823252"/>
                      <a:gd name="connsiteX2" fmla="*/ 2192977 w 6174281"/>
                      <a:gd name="connsiteY2" fmla="*/ 2899261 h 4823252"/>
                      <a:gd name="connsiteX3" fmla="*/ 3179394 w 6174281"/>
                      <a:gd name="connsiteY3" fmla="*/ 1445477 h 4823252"/>
                      <a:gd name="connsiteX4" fmla="*/ 3988341 w 6174281"/>
                      <a:gd name="connsiteY4" fmla="*/ 2733472 h 4823252"/>
                      <a:gd name="connsiteX5" fmla="*/ 5008218 w 6174281"/>
                      <a:gd name="connsiteY5" fmla="*/ 1498059 h 4823252"/>
                      <a:gd name="connsiteX6" fmla="*/ 6174281 w 6174281"/>
                      <a:gd name="connsiteY6" fmla="*/ 4823252 h 4823252"/>
                      <a:gd name="connsiteX0" fmla="*/ 0 w 6174281"/>
                      <a:gd name="connsiteY0" fmla="*/ 0 h 4823252"/>
                      <a:gd name="connsiteX1" fmla="*/ 875490 w 6174281"/>
                      <a:gd name="connsiteY1" fmla="*/ 4260714 h 4823252"/>
                      <a:gd name="connsiteX2" fmla="*/ 2192977 w 6174281"/>
                      <a:gd name="connsiteY2" fmla="*/ 2899261 h 4823252"/>
                      <a:gd name="connsiteX3" fmla="*/ 3179394 w 6174281"/>
                      <a:gd name="connsiteY3" fmla="*/ 1445477 h 4823252"/>
                      <a:gd name="connsiteX4" fmla="*/ 3988341 w 6174281"/>
                      <a:gd name="connsiteY4" fmla="*/ 2733472 h 4823252"/>
                      <a:gd name="connsiteX5" fmla="*/ 5008218 w 6174281"/>
                      <a:gd name="connsiteY5" fmla="*/ 1498059 h 4823252"/>
                      <a:gd name="connsiteX6" fmla="*/ 6174281 w 6174281"/>
                      <a:gd name="connsiteY6" fmla="*/ 4823252 h 4823252"/>
                      <a:gd name="connsiteX0" fmla="*/ 0 w 6174281"/>
                      <a:gd name="connsiteY0" fmla="*/ 0 h 4823252"/>
                      <a:gd name="connsiteX1" fmla="*/ 875490 w 6174281"/>
                      <a:gd name="connsiteY1" fmla="*/ 4260714 h 4823252"/>
                      <a:gd name="connsiteX2" fmla="*/ 2192977 w 6174281"/>
                      <a:gd name="connsiteY2" fmla="*/ 2893994 h 4823252"/>
                      <a:gd name="connsiteX3" fmla="*/ 3179394 w 6174281"/>
                      <a:gd name="connsiteY3" fmla="*/ 1445477 h 4823252"/>
                      <a:gd name="connsiteX4" fmla="*/ 3988341 w 6174281"/>
                      <a:gd name="connsiteY4" fmla="*/ 2733472 h 4823252"/>
                      <a:gd name="connsiteX5" fmla="*/ 5008218 w 6174281"/>
                      <a:gd name="connsiteY5" fmla="*/ 1498059 h 4823252"/>
                      <a:gd name="connsiteX6" fmla="*/ 6174281 w 6174281"/>
                      <a:gd name="connsiteY6" fmla="*/ 4823252 h 4823252"/>
                      <a:gd name="connsiteX0" fmla="*/ 0 w 6174281"/>
                      <a:gd name="connsiteY0" fmla="*/ 0 h 4823252"/>
                      <a:gd name="connsiteX1" fmla="*/ 773843 w 6174281"/>
                      <a:gd name="connsiteY1" fmla="*/ 4171170 h 4823252"/>
                      <a:gd name="connsiteX2" fmla="*/ 2192977 w 6174281"/>
                      <a:gd name="connsiteY2" fmla="*/ 2893994 h 4823252"/>
                      <a:gd name="connsiteX3" fmla="*/ 3179394 w 6174281"/>
                      <a:gd name="connsiteY3" fmla="*/ 1445477 h 4823252"/>
                      <a:gd name="connsiteX4" fmla="*/ 3988341 w 6174281"/>
                      <a:gd name="connsiteY4" fmla="*/ 2733472 h 4823252"/>
                      <a:gd name="connsiteX5" fmla="*/ 5008218 w 6174281"/>
                      <a:gd name="connsiteY5" fmla="*/ 1498059 h 4823252"/>
                      <a:gd name="connsiteX6" fmla="*/ 6174281 w 6174281"/>
                      <a:gd name="connsiteY6" fmla="*/ 4823252 h 4823252"/>
                      <a:gd name="connsiteX0" fmla="*/ 0 w 6174281"/>
                      <a:gd name="connsiteY0" fmla="*/ 0 h 4823252"/>
                      <a:gd name="connsiteX1" fmla="*/ 773843 w 6174281"/>
                      <a:gd name="connsiteY1" fmla="*/ 4171170 h 4823252"/>
                      <a:gd name="connsiteX2" fmla="*/ 2192977 w 6174281"/>
                      <a:gd name="connsiteY2" fmla="*/ 2893994 h 4823252"/>
                      <a:gd name="connsiteX3" fmla="*/ 3179394 w 6174281"/>
                      <a:gd name="connsiteY3" fmla="*/ 1445477 h 4823252"/>
                      <a:gd name="connsiteX4" fmla="*/ 3988341 w 6174281"/>
                      <a:gd name="connsiteY4" fmla="*/ 2733472 h 4823252"/>
                      <a:gd name="connsiteX5" fmla="*/ 5008218 w 6174281"/>
                      <a:gd name="connsiteY5" fmla="*/ 1498059 h 4823252"/>
                      <a:gd name="connsiteX6" fmla="*/ 6174281 w 6174281"/>
                      <a:gd name="connsiteY6" fmla="*/ 4823252 h 4823252"/>
                      <a:gd name="connsiteX0" fmla="*/ 0 w 6174281"/>
                      <a:gd name="connsiteY0" fmla="*/ 0 h 4823252"/>
                      <a:gd name="connsiteX1" fmla="*/ 939019 w 6174281"/>
                      <a:gd name="connsiteY1" fmla="*/ 4271248 h 4823252"/>
                      <a:gd name="connsiteX2" fmla="*/ 2192977 w 6174281"/>
                      <a:gd name="connsiteY2" fmla="*/ 2893994 h 4823252"/>
                      <a:gd name="connsiteX3" fmla="*/ 3179394 w 6174281"/>
                      <a:gd name="connsiteY3" fmla="*/ 1445477 h 4823252"/>
                      <a:gd name="connsiteX4" fmla="*/ 3988341 w 6174281"/>
                      <a:gd name="connsiteY4" fmla="*/ 2733472 h 4823252"/>
                      <a:gd name="connsiteX5" fmla="*/ 5008218 w 6174281"/>
                      <a:gd name="connsiteY5" fmla="*/ 1498059 h 4823252"/>
                      <a:gd name="connsiteX6" fmla="*/ 6174281 w 6174281"/>
                      <a:gd name="connsiteY6" fmla="*/ 4823252 h 4823252"/>
                      <a:gd name="connsiteX0" fmla="*/ 0 w 6174281"/>
                      <a:gd name="connsiteY0" fmla="*/ 0 h 4823252"/>
                      <a:gd name="connsiteX1" fmla="*/ 939019 w 6174281"/>
                      <a:gd name="connsiteY1" fmla="*/ 4271248 h 4823252"/>
                      <a:gd name="connsiteX2" fmla="*/ 2192977 w 6174281"/>
                      <a:gd name="connsiteY2" fmla="*/ 2893994 h 4823252"/>
                      <a:gd name="connsiteX3" fmla="*/ 3179394 w 6174281"/>
                      <a:gd name="connsiteY3" fmla="*/ 1445477 h 4823252"/>
                      <a:gd name="connsiteX4" fmla="*/ 3988341 w 6174281"/>
                      <a:gd name="connsiteY4" fmla="*/ 2733472 h 4823252"/>
                      <a:gd name="connsiteX5" fmla="*/ 5008218 w 6174281"/>
                      <a:gd name="connsiteY5" fmla="*/ 1498059 h 4823252"/>
                      <a:gd name="connsiteX6" fmla="*/ 6174281 w 6174281"/>
                      <a:gd name="connsiteY6" fmla="*/ 4823252 h 4823252"/>
                      <a:gd name="connsiteX0" fmla="*/ 0 w 6174281"/>
                      <a:gd name="connsiteY0" fmla="*/ 0 h 4823252"/>
                      <a:gd name="connsiteX1" fmla="*/ 922078 w 6174281"/>
                      <a:gd name="connsiteY1" fmla="*/ 4155368 h 4823252"/>
                      <a:gd name="connsiteX2" fmla="*/ 2192977 w 6174281"/>
                      <a:gd name="connsiteY2" fmla="*/ 2893994 h 4823252"/>
                      <a:gd name="connsiteX3" fmla="*/ 3179394 w 6174281"/>
                      <a:gd name="connsiteY3" fmla="*/ 1445477 h 4823252"/>
                      <a:gd name="connsiteX4" fmla="*/ 3988341 w 6174281"/>
                      <a:gd name="connsiteY4" fmla="*/ 2733472 h 4823252"/>
                      <a:gd name="connsiteX5" fmla="*/ 5008218 w 6174281"/>
                      <a:gd name="connsiteY5" fmla="*/ 1498059 h 4823252"/>
                      <a:gd name="connsiteX6" fmla="*/ 6174281 w 6174281"/>
                      <a:gd name="connsiteY6" fmla="*/ 4823252 h 4823252"/>
                      <a:gd name="connsiteX0" fmla="*/ 0 w 6174281"/>
                      <a:gd name="connsiteY0" fmla="*/ 0 h 4823252"/>
                      <a:gd name="connsiteX1" fmla="*/ 922078 w 6174281"/>
                      <a:gd name="connsiteY1" fmla="*/ 4155368 h 4823252"/>
                      <a:gd name="connsiteX2" fmla="*/ 2192977 w 6174281"/>
                      <a:gd name="connsiteY2" fmla="*/ 2893994 h 4823252"/>
                      <a:gd name="connsiteX3" fmla="*/ 3179394 w 6174281"/>
                      <a:gd name="connsiteY3" fmla="*/ 1445477 h 4823252"/>
                      <a:gd name="connsiteX4" fmla="*/ 3988341 w 6174281"/>
                      <a:gd name="connsiteY4" fmla="*/ 2733472 h 4823252"/>
                      <a:gd name="connsiteX5" fmla="*/ 5008218 w 6174281"/>
                      <a:gd name="connsiteY5" fmla="*/ 1498059 h 4823252"/>
                      <a:gd name="connsiteX6" fmla="*/ 6174281 w 6174281"/>
                      <a:gd name="connsiteY6" fmla="*/ 4823252 h 4823252"/>
                      <a:gd name="connsiteX0" fmla="*/ 0 w 6174281"/>
                      <a:gd name="connsiteY0" fmla="*/ 0 h 4823252"/>
                      <a:gd name="connsiteX1" fmla="*/ 922078 w 6174281"/>
                      <a:gd name="connsiteY1" fmla="*/ 4155368 h 4823252"/>
                      <a:gd name="connsiteX2" fmla="*/ 2192977 w 6174281"/>
                      <a:gd name="connsiteY2" fmla="*/ 2893994 h 4823252"/>
                      <a:gd name="connsiteX3" fmla="*/ 3103159 w 6174281"/>
                      <a:gd name="connsiteY3" fmla="*/ 1398071 h 4823252"/>
                      <a:gd name="connsiteX4" fmla="*/ 3988341 w 6174281"/>
                      <a:gd name="connsiteY4" fmla="*/ 2733472 h 4823252"/>
                      <a:gd name="connsiteX5" fmla="*/ 5008218 w 6174281"/>
                      <a:gd name="connsiteY5" fmla="*/ 1498059 h 4823252"/>
                      <a:gd name="connsiteX6" fmla="*/ 6174281 w 6174281"/>
                      <a:gd name="connsiteY6" fmla="*/ 4823252 h 4823252"/>
                      <a:gd name="connsiteX0" fmla="*/ 0 w 6174281"/>
                      <a:gd name="connsiteY0" fmla="*/ 0 h 4823252"/>
                      <a:gd name="connsiteX1" fmla="*/ 922078 w 6174281"/>
                      <a:gd name="connsiteY1" fmla="*/ 4155368 h 4823252"/>
                      <a:gd name="connsiteX2" fmla="*/ 2192977 w 6174281"/>
                      <a:gd name="connsiteY2" fmla="*/ 2893994 h 4823252"/>
                      <a:gd name="connsiteX3" fmla="*/ 3103159 w 6174281"/>
                      <a:gd name="connsiteY3" fmla="*/ 1398071 h 4823252"/>
                      <a:gd name="connsiteX4" fmla="*/ 3988341 w 6174281"/>
                      <a:gd name="connsiteY4" fmla="*/ 2733472 h 4823252"/>
                      <a:gd name="connsiteX5" fmla="*/ 5008218 w 6174281"/>
                      <a:gd name="connsiteY5" fmla="*/ 1498059 h 4823252"/>
                      <a:gd name="connsiteX6" fmla="*/ 6174281 w 6174281"/>
                      <a:gd name="connsiteY6" fmla="*/ 4823252 h 4823252"/>
                      <a:gd name="connsiteX0" fmla="*/ 0 w 6174281"/>
                      <a:gd name="connsiteY0" fmla="*/ 0 h 4823252"/>
                      <a:gd name="connsiteX1" fmla="*/ 922078 w 6174281"/>
                      <a:gd name="connsiteY1" fmla="*/ 4155368 h 4823252"/>
                      <a:gd name="connsiteX2" fmla="*/ 2192977 w 6174281"/>
                      <a:gd name="connsiteY2" fmla="*/ 2893994 h 4823252"/>
                      <a:gd name="connsiteX3" fmla="*/ 3103159 w 6174281"/>
                      <a:gd name="connsiteY3" fmla="*/ 1398071 h 4823252"/>
                      <a:gd name="connsiteX4" fmla="*/ 3988341 w 6174281"/>
                      <a:gd name="connsiteY4" fmla="*/ 2733472 h 4823252"/>
                      <a:gd name="connsiteX5" fmla="*/ 5008218 w 6174281"/>
                      <a:gd name="connsiteY5" fmla="*/ 1498059 h 4823252"/>
                      <a:gd name="connsiteX6" fmla="*/ 6174281 w 6174281"/>
                      <a:gd name="connsiteY6" fmla="*/ 4823252 h 4823252"/>
                      <a:gd name="connsiteX0" fmla="*/ 0 w 6174281"/>
                      <a:gd name="connsiteY0" fmla="*/ 0 h 4823252"/>
                      <a:gd name="connsiteX1" fmla="*/ 922078 w 6174281"/>
                      <a:gd name="connsiteY1" fmla="*/ 4155368 h 4823252"/>
                      <a:gd name="connsiteX2" fmla="*/ 2303094 w 6174281"/>
                      <a:gd name="connsiteY2" fmla="*/ 2909796 h 4823252"/>
                      <a:gd name="connsiteX3" fmla="*/ 3103159 w 6174281"/>
                      <a:gd name="connsiteY3" fmla="*/ 1398071 h 4823252"/>
                      <a:gd name="connsiteX4" fmla="*/ 3988341 w 6174281"/>
                      <a:gd name="connsiteY4" fmla="*/ 2733472 h 4823252"/>
                      <a:gd name="connsiteX5" fmla="*/ 5008218 w 6174281"/>
                      <a:gd name="connsiteY5" fmla="*/ 1498059 h 4823252"/>
                      <a:gd name="connsiteX6" fmla="*/ 6174281 w 6174281"/>
                      <a:gd name="connsiteY6" fmla="*/ 4823252 h 4823252"/>
                      <a:gd name="connsiteX0" fmla="*/ 0 w 6174281"/>
                      <a:gd name="connsiteY0" fmla="*/ 0 h 4823252"/>
                      <a:gd name="connsiteX1" fmla="*/ 913607 w 6174281"/>
                      <a:gd name="connsiteY1" fmla="*/ 4139567 h 4823252"/>
                      <a:gd name="connsiteX2" fmla="*/ 2303094 w 6174281"/>
                      <a:gd name="connsiteY2" fmla="*/ 2909796 h 4823252"/>
                      <a:gd name="connsiteX3" fmla="*/ 3103159 w 6174281"/>
                      <a:gd name="connsiteY3" fmla="*/ 1398071 h 4823252"/>
                      <a:gd name="connsiteX4" fmla="*/ 3988341 w 6174281"/>
                      <a:gd name="connsiteY4" fmla="*/ 2733472 h 4823252"/>
                      <a:gd name="connsiteX5" fmla="*/ 5008218 w 6174281"/>
                      <a:gd name="connsiteY5" fmla="*/ 1498059 h 4823252"/>
                      <a:gd name="connsiteX6" fmla="*/ 6174281 w 6174281"/>
                      <a:gd name="connsiteY6" fmla="*/ 4823252 h 4823252"/>
                      <a:gd name="connsiteX0" fmla="*/ 0 w 6174281"/>
                      <a:gd name="connsiteY0" fmla="*/ 0 h 4823252"/>
                      <a:gd name="connsiteX1" fmla="*/ 900901 w 6174281"/>
                      <a:gd name="connsiteY1" fmla="*/ 4118498 h 4823252"/>
                      <a:gd name="connsiteX2" fmla="*/ 2303094 w 6174281"/>
                      <a:gd name="connsiteY2" fmla="*/ 2909796 h 4823252"/>
                      <a:gd name="connsiteX3" fmla="*/ 3103159 w 6174281"/>
                      <a:gd name="connsiteY3" fmla="*/ 1398071 h 4823252"/>
                      <a:gd name="connsiteX4" fmla="*/ 3988341 w 6174281"/>
                      <a:gd name="connsiteY4" fmla="*/ 2733472 h 4823252"/>
                      <a:gd name="connsiteX5" fmla="*/ 5008218 w 6174281"/>
                      <a:gd name="connsiteY5" fmla="*/ 1498059 h 4823252"/>
                      <a:gd name="connsiteX6" fmla="*/ 6174281 w 6174281"/>
                      <a:gd name="connsiteY6" fmla="*/ 4823252 h 4823252"/>
                      <a:gd name="connsiteX0" fmla="*/ 0 w 6174281"/>
                      <a:gd name="connsiteY0" fmla="*/ 0 h 4823252"/>
                      <a:gd name="connsiteX1" fmla="*/ 900901 w 6174281"/>
                      <a:gd name="connsiteY1" fmla="*/ 4118498 h 4823252"/>
                      <a:gd name="connsiteX2" fmla="*/ 2303094 w 6174281"/>
                      <a:gd name="connsiteY2" fmla="*/ 2909796 h 4823252"/>
                      <a:gd name="connsiteX3" fmla="*/ 3103159 w 6174281"/>
                      <a:gd name="connsiteY3" fmla="*/ 1398071 h 4823252"/>
                      <a:gd name="connsiteX4" fmla="*/ 3988341 w 6174281"/>
                      <a:gd name="connsiteY4" fmla="*/ 2733472 h 4823252"/>
                      <a:gd name="connsiteX5" fmla="*/ 5008218 w 6174281"/>
                      <a:gd name="connsiteY5" fmla="*/ 1498059 h 4823252"/>
                      <a:gd name="connsiteX6" fmla="*/ 6174281 w 6174281"/>
                      <a:gd name="connsiteY6" fmla="*/ 4823252 h 4823252"/>
                      <a:gd name="connsiteX0" fmla="*/ 0 w 6174281"/>
                      <a:gd name="connsiteY0" fmla="*/ 0 h 4823252"/>
                      <a:gd name="connsiteX1" fmla="*/ 900901 w 6174281"/>
                      <a:gd name="connsiteY1" fmla="*/ 4118498 h 4823252"/>
                      <a:gd name="connsiteX2" fmla="*/ 2303094 w 6174281"/>
                      <a:gd name="connsiteY2" fmla="*/ 2909796 h 4823252"/>
                      <a:gd name="connsiteX3" fmla="*/ 3103159 w 6174281"/>
                      <a:gd name="connsiteY3" fmla="*/ 1398071 h 4823252"/>
                      <a:gd name="connsiteX4" fmla="*/ 3988341 w 6174281"/>
                      <a:gd name="connsiteY4" fmla="*/ 2733472 h 4823252"/>
                      <a:gd name="connsiteX5" fmla="*/ 5008218 w 6174281"/>
                      <a:gd name="connsiteY5" fmla="*/ 1498059 h 4823252"/>
                      <a:gd name="connsiteX6" fmla="*/ 6174281 w 6174281"/>
                      <a:gd name="connsiteY6" fmla="*/ 4823252 h 4823252"/>
                      <a:gd name="connsiteX0" fmla="*/ 0 w 6174281"/>
                      <a:gd name="connsiteY0" fmla="*/ 0 h 4823252"/>
                      <a:gd name="connsiteX1" fmla="*/ 900901 w 6174281"/>
                      <a:gd name="connsiteY1" fmla="*/ 4118498 h 4823252"/>
                      <a:gd name="connsiteX2" fmla="*/ 2303094 w 6174281"/>
                      <a:gd name="connsiteY2" fmla="*/ 2909796 h 4823252"/>
                      <a:gd name="connsiteX3" fmla="*/ 3103159 w 6174281"/>
                      <a:gd name="connsiteY3" fmla="*/ 1398071 h 4823252"/>
                      <a:gd name="connsiteX4" fmla="*/ 3988341 w 6174281"/>
                      <a:gd name="connsiteY4" fmla="*/ 2733472 h 4823252"/>
                      <a:gd name="connsiteX5" fmla="*/ 5008218 w 6174281"/>
                      <a:gd name="connsiteY5" fmla="*/ 1498059 h 4823252"/>
                      <a:gd name="connsiteX6" fmla="*/ 6174281 w 6174281"/>
                      <a:gd name="connsiteY6" fmla="*/ 4823252 h 4823252"/>
                      <a:gd name="connsiteX0" fmla="*/ 0 w 6174281"/>
                      <a:gd name="connsiteY0" fmla="*/ 0 h 4823252"/>
                      <a:gd name="connsiteX1" fmla="*/ 900901 w 6174281"/>
                      <a:gd name="connsiteY1" fmla="*/ 4118498 h 4823252"/>
                      <a:gd name="connsiteX2" fmla="*/ 2260741 w 6174281"/>
                      <a:gd name="connsiteY2" fmla="*/ 2888727 h 4823252"/>
                      <a:gd name="connsiteX3" fmla="*/ 3103159 w 6174281"/>
                      <a:gd name="connsiteY3" fmla="*/ 1398071 h 4823252"/>
                      <a:gd name="connsiteX4" fmla="*/ 3988341 w 6174281"/>
                      <a:gd name="connsiteY4" fmla="*/ 2733472 h 4823252"/>
                      <a:gd name="connsiteX5" fmla="*/ 5008218 w 6174281"/>
                      <a:gd name="connsiteY5" fmla="*/ 1498059 h 4823252"/>
                      <a:gd name="connsiteX6" fmla="*/ 6174281 w 6174281"/>
                      <a:gd name="connsiteY6" fmla="*/ 4823252 h 4823252"/>
                      <a:gd name="connsiteX0" fmla="*/ 0 w 6174281"/>
                      <a:gd name="connsiteY0" fmla="*/ 0 h 4823252"/>
                      <a:gd name="connsiteX1" fmla="*/ 900901 w 6174281"/>
                      <a:gd name="connsiteY1" fmla="*/ 4118498 h 4823252"/>
                      <a:gd name="connsiteX2" fmla="*/ 2260741 w 6174281"/>
                      <a:gd name="connsiteY2" fmla="*/ 2888727 h 4823252"/>
                      <a:gd name="connsiteX3" fmla="*/ 3103159 w 6174281"/>
                      <a:gd name="connsiteY3" fmla="*/ 1398071 h 4823252"/>
                      <a:gd name="connsiteX4" fmla="*/ 3988341 w 6174281"/>
                      <a:gd name="connsiteY4" fmla="*/ 2733472 h 4823252"/>
                      <a:gd name="connsiteX5" fmla="*/ 5008218 w 6174281"/>
                      <a:gd name="connsiteY5" fmla="*/ 1498059 h 4823252"/>
                      <a:gd name="connsiteX6" fmla="*/ 6174281 w 6174281"/>
                      <a:gd name="connsiteY6" fmla="*/ 4823252 h 4823252"/>
                      <a:gd name="connsiteX0" fmla="*/ 0 w 6174281"/>
                      <a:gd name="connsiteY0" fmla="*/ 0 h 4823252"/>
                      <a:gd name="connsiteX1" fmla="*/ 900901 w 6174281"/>
                      <a:gd name="connsiteY1" fmla="*/ 4118498 h 4823252"/>
                      <a:gd name="connsiteX2" fmla="*/ 2260741 w 6174281"/>
                      <a:gd name="connsiteY2" fmla="*/ 2888727 h 4823252"/>
                      <a:gd name="connsiteX3" fmla="*/ 3103159 w 6174281"/>
                      <a:gd name="connsiteY3" fmla="*/ 1398071 h 4823252"/>
                      <a:gd name="connsiteX4" fmla="*/ 3988341 w 6174281"/>
                      <a:gd name="connsiteY4" fmla="*/ 2733472 h 4823252"/>
                      <a:gd name="connsiteX5" fmla="*/ 5008218 w 6174281"/>
                      <a:gd name="connsiteY5" fmla="*/ 1498059 h 4823252"/>
                      <a:gd name="connsiteX6" fmla="*/ 6174281 w 6174281"/>
                      <a:gd name="connsiteY6" fmla="*/ 4823252 h 4823252"/>
                      <a:gd name="connsiteX0" fmla="*/ 0 w 6174281"/>
                      <a:gd name="connsiteY0" fmla="*/ 0 h 4823252"/>
                      <a:gd name="connsiteX1" fmla="*/ 900901 w 6174281"/>
                      <a:gd name="connsiteY1" fmla="*/ 4118498 h 4823252"/>
                      <a:gd name="connsiteX2" fmla="*/ 2260741 w 6174281"/>
                      <a:gd name="connsiteY2" fmla="*/ 2888727 h 4823252"/>
                      <a:gd name="connsiteX3" fmla="*/ 3103159 w 6174281"/>
                      <a:gd name="connsiteY3" fmla="*/ 1398071 h 4823252"/>
                      <a:gd name="connsiteX4" fmla="*/ 3988341 w 6174281"/>
                      <a:gd name="connsiteY4" fmla="*/ 2733472 h 4823252"/>
                      <a:gd name="connsiteX5" fmla="*/ 5008218 w 6174281"/>
                      <a:gd name="connsiteY5" fmla="*/ 1498059 h 4823252"/>
                      <a:gd name="connsiteX6" fmla="*/ 6174281 w 6174281"/>
                      <a:gd name="connsiteY6" fmla="*/ 4823252 h 4823252"/>
                      <a:gd name="connsiteX0" fmla="*/ 0 w 6174281"/>
                      <a:gd name="connsiteY0" fmla="*/ 0 h 4823252"/>
                      <a:gd name="connsiteX1" fmla="*/ 900901 w 6174281"/>
                      <a:gd name="connsiteY1" fmla="*/ 4118498 h 4823252"/>
                      <a:gd name="connsiteX2" fmla="*/ 2260741 w 6174281"/>
                      <a:gd name="connsiteY2" fmla="*/ 2888727 h 4823252"/>
                      <a:gd name="connsiteX3" fmla="*/ 3103159 w 6174281"/>
                      <a:gd name="connsiteY3" fmla="*/ 1398071 h 4823252"/>
                      <a:gd name="connsiteX4" fmla="*/ 3988341 w 6174281"/>
                      <a:gd name="connsiteY4" fmla="*/ 2733472 h 4823252"/>
                      <a:gd name="connsiteX5" fmla="*/ 5008218 w 6174281"/>
                      <a:gd name="connsiteY5" fmla="*/ 1498059 h 4823252"/>
                      <a:gd name="connsiteX6" fmla="*/ 6174281 w 6174281"/>
                      <a:gd name="connsiteY6" fmla="*/ 4823252 h 4823252"/>
                      <a:gd name="connsiteX0" fmla="*/ 0 w 6174281"/>
                      <a:gd name="connsiteY0" fmla="*/ 0 h 4823252"/>
                      <a:gd name="connsiteX1" fmla="*/ 900901 w 6174281"/>
                      <a:gd name="connsiteY1" fmla="*/ 4118498 h 4823252"/>
                      <a:gd name="connsiteX2" fmla="*/ 2260741 w 6174281"/>
                      <a:gd name="connsiteY2" fmla="*/ 2888727 h 4823252"/>
                      <a:gd name="connsiteX3" fmla="*/ 3103159 w 6174281"/>
                      <a:gd name="connsiteY3" fmla="*/ 1398071 h 4823252"/>
                      <a:gd name="connsiteX4" fmla="*/ 3988341 w 6174281"/>
                      <a:gd name="connsiteY4" fmla="*/ 2733472 h 4823252"/>
                      <a:gd name="connsiteX5" fmla="*/ 5008218 w 6174281"/>
                      <a:gd name="connsiteY5" fmla="*/ 1116957 h 4823252"/>
                      <a:gd name="connsiteX6" fmla="*/ 6174281 w 6174281"/>
                      <a:gd name="connsiteY6" fmla="*/ 4823252 h 4823252"/>
                      <a:gd name="connsiteX0" fmla="*/ 0 w 6174281"/>
                      <a:gd name="connsiteY0" fmla="*/ 0 h 4823252"/>
                      <a:gd name="connsiteX1" fmla="*/ 900901 w 6174281"/>
                      <a:gd name="connsiteY1" fmla="*/ 4118498 h 4823252"/>
                      <a:gd name="connsiteX2" fmla="*/ 2260741 w 6174281"/>
                      <a:gd name="connsiteY2" fmla="*/ 2888727 h 4823252"/>
                      <a:gd name="connsiteX3" fmla="*/ 3103159 w 6174281"/>
                      <a:gd name="connsiteY3" fmla="*/ 1537498 h 4823252"/>
                      <a:gd name="connsiteX4" fmla="*/ 3988341 w 6174281"/>
                      <a:gd name="connsiteY4" fmla="*/ 2733472 h 4823252"/>
                      <a:gd name="connsiteX5" fmla="*/ 5008218 w 6174281"/>
                      <a:gd name="connsiteY5" fmla="*/ 1116957 h 4823252"/>
                      <a:gd name="connsiteX6" fmla="*/ 6174281 w 6174281"/>
                      <a:gd name="connsiteY6" fmla="*/ 4823252 h 4823252"/>
                      <a:gd name="connsiteX0" fmla="*/ 0 w 6174281"/>
                      <a:gd name="connsiteY0" fmla="*/ 0 h 4823252"/>
                      <a:gd name="connsiteX1" fmla="*/ 900901 w 6174281"/>
                      <a:gd name="connsiteY1" fmla="*/ 4118498 h 4823252"/>
                      <a:gd name="connsiteX2" fmla="*/ 2230845 w 6174281"/>
                      <a:gd name="connsiteY2" fmla="*/ 2823661 h 4823252"/>
                      <a:gd name="connsiteX3" fmla="*/ 3103159 w 6174281"/>
                      <a:gd name="connsiteY3" fmla="*/ 1537498 h 4823252"/>
                      <a:gd name="connsiteX4" fmla="*/ 3988341 w 6174281"/>
                      <a:gd name="connsiteY4" fmla="*/ 2733472 h 4823252"/>
                      <a:gd name="connsiteX5" fmla="*/ 5008218 w 6174281"/>
                      <a:gd name="connsiteY5" fmla="*/ 1116957 h 4823252"/>
                      <a:gd name="connsiteX6" fmla="*/ 6174281 w 6174281"/>
                      <a:gd name="connsiteY6" fmla="*/ 4823252 h 4823252"/>
                      <a:gd name="connsiteX0" fmla="*/ 0 w 6174281"/>
                      <a:gd name="connsiteY0" fmla="*/ 0 h 4823252"/>
                      <a:gd name="connsiteX1" fmla="*/ 900901 w 6174281"/>
                      <a:gd name="connsiteY1" fmla="*/ 4118498 h 4823252"/>
                      <a:gd name="connsiteX2" fmla="*/ 2230845 w 6174281"/>
                      <a:gd name="connsiteY2" fmla="*/ 2823661 h 4823252"/>
                      <a:gd name="connsiteX3" fmla="*/ 3103159 w 6174281"/>
                      <a:gd name="connsiteY3" fmla="*/ 1537498 h 4823252"/>
                      <a:gd name="connsiteX4" fmla="*/ 3988341 w 6174281"/>
                      <a:gd name="connsiteY4" fmla="*/ 2733472 h 4823252"/>
                      <a:gd name="connsiteX5" fmla="*/ 5008218 w 6174281"/>
                      <a:gd name="connsiteY5" fmla="*/ 1116957 h 4823252"/>
                      <a:gd name="connsiteX6" fmla="*/ 6174281 w 6174281"/>
                      <a:gd name="connsiteY6" fmla="*/ 4823252 h 4823252"/>
                      <a:gd name="connsiteX0" fmla="*/ 0 w 6174281"/>
                      <a:gd name="connsiteY0" fmla="*/ 0 h 4823252"/>
                      <a:gd name="connsiteX1" fmla="*/ 1155018 w 6174281"/>
                      <a:gd name="connsiteY1" fmla="*/ 4118499 h 4823252"/>
                      <a:gd name="connsiteX2" fmla="*/ 2230845 w 6174281"/>
                      <a:gd name="connsiteY2" fmla="*/ 2823661 h 4823252"/>
                      <a:gd name="connsiteX3" fmla="*/ 3103159 w 6174281"/>
                      <a:gd name="connsiteY3" fmla="*/ 1537498 h 4823252"/>
                      <a:gd name="connsiteX4" fmla="*/ 3988341 w 6174281"/>
                      <a:gd name="connsiteY4" fmla="*/ 2733472 h 4823252"/>
                      <a:gd name="connsiteX5" fmla="*/ 5008218 w 6174281"/>
                      <a:gd name="connsiteY5" fmla="*/ 1116957 h 4823252"/>
                      <a:gd name="connsiteX6" fmla="*/ 6174281 w 6174281"/>
                      <a:gd name="connsiteY6" fmla="*/ 4823252 h 4823252"/>
                      <a:gd name="connsiteX0" fmla="*/ 0 w 6174281"/>
                      <a:gd name="connsiteY0" fmla="*/ 0 h 4823252"/>
                      <a:gd name="connsiteX1" fmla="*/ 1155018 w 6174281"/>
                      <a:gd name="connsiteY1" fmla="*/ 4118499 h 4823252"/>
                      <a:gd name="connsiteX2" fmla="*/ 2230845 w 6174281"/>
                      <a:gd name="connsiteY2" fmla="*/ 2823661 h 4823252"/>
                      <a:gd name="connsiteX3" fmla="*/ 3103159 w 6174281"/>
                      <a:gd name="connsiteY3" fmla="*/ 1537498 h 4823252"/>
                      <a:gd name="connsiteX4" fmla="*/ 3988341 w 6174281"/>
                      <a:gd name="connsiteY4" fmla="*/ 2733472 h 4823252"/>
                      <a:gd name="connsiteX5" fmla="*/ 5008218 w 6174281"/>
                      <a:gd name="connsiteY5" fmla="*/ 1116957 h 4823252"/>
                      <a:gd name="connsiteX6" fmla="*/ 6174281 w 6174281"/>
                      <a:gd name="connsiteY6" fmla="*/ 4823252 h 4823252"/>
                      <a:gd name="connsiteX0" fmla="*/ 0 w 6174281"/>
                      <a:gd name="connsiteY0" fmla="*/ 0 h 4823252"/>
                      <a:gd name="connsiteX1" fmla="*/ 1155018 w 6174281"/>
                      <a:gd name="connsiteY1" fmla="*/ 4118499 h 4823252"/>
                      <a:gd name="connsiteX2" fmla="*/ 2230845 w 6174281"/>
                      <a:gd name="connsiteY2" fmla="*/ 2823661 h 4823252"/>
                      <a:gd name="connsiteX3" fmla="*/ 3103159 w 6174281"/>
                      <a:gd name="connsiteY3" fmla="*/ 1537498 h 4823252"/>
                      <a:gd name="connsiteX4" fmla="*/ 3988341 w 6174281"/>
                      <a:gd name="connsiteY4" fmla="*/ 2733472 h 4823252"/>
                      <a:gd name="connsiteX5" fmla="*/ 5008218 w 6174281"/>
                      <a:gd name="connsiteY5" fmla="*/ 1116957 h 4823252"/>
                      <a:gd name="connsiteX6" fmla="*/ 6174281 w 6174281"/>
                      <a:gd name="connsiteY6" fmla="*/ 4823252 h 4823252"/>
                      <a:gd name="connsiteX0" fmla="*/ 0 w 6174281"/>
                      <a:gd name="connsiteY0" fmla="*/ 0 h 4823252"/>
                      <a:gd name="connsiteX1" fmla="*/ 1155018 w 6174281"/>
                      <a:gd name="connsiteY1" fmla="*/ 4118499 h 4823252"/>
                      <a:gd name="connsiteX2" fmla="*/ 2163579 w 6174281"/>
                      <a:gd name="connsiteY2" fmla="*/ 2767890 h 4823252"/>
                      <a:gd name="connsiteX3" fmla="*/ 3103159 w 6174281"/>
                      <a:gd name="connsiteY3" fmla="*/ 1537498 h 4823252"/>
                      <a:gd name="connsiteX4" fmla="*/ 3988341 w 6174281"/>
                      <a:gd name="connsiteY4" fmla="*/ 2733472 h 4823252"/>
                      <a:gd name="connsiteX5" fmla="*/ 5008218 w 6174281"/>
                      <a:gd name="connsiteY5" fmla="*/ 1116957 h 4823252"/>
                      <a:gd name="connsiteX6" fmla="*/ 6174281 w 6174281"/>
                      <a:gd name="connsiteY6" fmla="*/ 4823252 h 4823252"/>
                      <a:gd name="connsiteX0" fmla="*/ 0 w 6174281"/>
                      <a:gd name="connsiteY0" fmla="*/ 0 h 4823252"/>
                      <a:gd name="connsiteX1" fmla="*/ 1155018 w 6174281"/>
                      <a:gd name="connsiteY1" fmla="*/ 4118499 h 4823252"/>
                      <a:gd name="connsiteX2" fmla="*/ 2163579 w 6174281"/>
                      <a:gd name="connsiteY2" fmla="*/ 2767890 h 4823252"/>
                      <a:gd name="connsiteX3" fmla="*/ 3103159 w 6174281"/>
                      <a:gd name="connsiteY3" fmla="*/ 1537498 h 4823252"/>
                      <a:gd name="connsiteX4" fmla="*/ 3988341 w 6174281"/>
                      <a:gd name="connsiteY4" fmla="*/ 2733472 h 4823252"/>
                      <a:gd name="connsiteX5" fmla="*/ 5008218 w 6174281"/>
                      <a:gd name="connsiteY5" fmla="*/ 1116957 h 4823252"/>
                      <a:gd name="connsiteX6" fmla="*/ 6174281 w 6174281"/>
                      <a:gd name="connsiteY6" fmla="*/ 4823252 h 4823252"/>
                      <a:gd name="connsiteX0" fmla="*/ 0 w 6174281"/>
                      <a:gd name="connsiteY0" fmla="*/ 0 h 4823252"/>
                      <a:gd name="connsiteX1" fmla="*/ 1155018 w 6174281"/>
                      <a:gd name="connsiteY1" fmla="*/ 4118499 h 4823252"/>
                      <a:gd name="connsiteX2" fmla="*/ 2163579 w 6174281"/>
                      <a:gd name="connsiteY2" fmla="*/ 2767890 h 4823252"/>
                      <a:gd name="connsiteX3" fmla="*/ 3103159 w 6174281"/>
                      <a:gd name="connsiteY3" fmla="*/ 1537498 h 4823252"/>
                      <a:gd name="connsiteX4" fmla="*/ 3988341 w 6174281"/>
                      <a:gd name="connsiteY4" fmla="*/ 2733472 h 4823252"/>
                      <a:gd name="connsiteX5" fmla="*/ 5008218 w 6174281"/>
                      <a:gd name="connsiteY5" fmla="*/ 1116957 h 4823252"/>
                      <a:gd name="connsiteX6" fmla="*/ 6174281 w 6174281"/>
                      <a:gd name="connsiteY6" fmla="*/ 4823252 h 4823252"/>
                      <a:gd name="connsiteX0" fmla="*/ 0 w 6174281"/>
                      <a:gd name="connsiteY0" fmla="*/ 0 h 4823252"/>
                      <a:gd name="connsiteX1" fmla="*/ 1155018 w 6174281"/>
                      <a:gd name="connsiteY1" fmla="*/ 4118499 h 4823252"/>
                      <a:gd name="connsiteX2" fmla="*/ 2163579 w 6174281"/>
                      <a:gd name="connsiteY2" fmla="*/ 2767890 h 4823252"/>
                      <a:gd name="connsiteX3" fmla="*/ 3103159 w 6174281"/>
                      <a:gd name="connsiteY3" fmla="*/ 1537498 h 4823252"/>
                      <a:gd name="connsiteX4" fmla="*/ 3988341 w 6174281"/>
                      <a:gd name="connsiteY4" fmla="*/ 2733472 h 4823252"/>
                      <a:gd name="connsiteX5" fmla="*/ 5008218 w 6174281"/>
                      <a:gd name="connsiteY5" fmla="*/ 1116957 h 4823252"/>
                      <a:gd name="connsiteX6" fmla="*/ 6174281 w 6174281"/>
                      <a:gd name="connsiteY6" fmla="*/ 4823252 h 4823252"/>
                      <a:gd name="connsiteX0" fmla="*/ 0 w 6174281"/>
                      <a:gd name="connsiteY0" fmla="*/ 0 h 4823252"/>
                      <a:gd name="connsiteX1" fmla="*/ 1155018 w 6174281"/>
                      <a:gd name="connsiteY1" fmla="*/ 4118499 h 4823252"/>
                      <a:gd name="connsiteX2" fmla="*/ 2163579 w 6174281"/>
                      <a:gd name="connsiteY2" fmla="*/ 2767890 h 4823252"/>
                      <a:gd name="connsiteX3" fmla="*/ 3103159 w 6174281"/>
                      <a:gd name="connsiteY3" fmla="*/ 1537498 h 4823252"/>
                      <a:gd name="connsiteX4" fmla="*/ 3988341 w 6174281"/>
                      <a:gd name="connsiteY4" fmla="*/ 2733472 h 4823252"/>
                      <a:gd name="connsiteX5" fmla="*/ 5008218 w 6174281"/>
                      <a:gd name="connsiteY5" fmla="*/ 1116957 h 4823252"/>
                      <a:gd name="connsiteX6" fmla="*/ 6174281 w 6174281"/>
                      <a:gd name="connsiteY6" fmla="*/ 4823252 h 4823252"/>
                      <a:gd name="connsiteX0" fmla="*/ 0 w 6174281"/>
                      <a:gd name="connsiteY0" fmla="*/ 0 h 4823252"/>
                      <a:gd name="connsiteX1" fmla="*/ 1155018 w 6174281"/>
                      <a:gd name="connsiteY1" fmla="*/ 4118499 h 4823252"/>
                      <a:gd name="connsiteX2" fmla="*/ 3103159 w 6174281"/>
                      <a:gd name="connsiteY2" fmla="*/ 1537498 h 4823252"/>
                      <a:gd name="connsiteX3" fmla="*/ 3988341 w 6174281"/>
                      <a:gd name="connsiteY3" fmla="*/ 2733472 h 4823252"/>
                      <a:gd name="connsiteX4" fmla="*/ 5008218 w 6174281"/>
                      <a:gd name="connsiteY4" fmla="*/ 1116957 h 4823252"/>
                      <a:gd name="connsiteX5" fmla="*/ 6174281 w 6174281"/>
                      <a:gd name="connsiteY5" fmla="*/ 4823252 h 4823252"/>
                      <a:gd name="connsiteX0" fmla="*/ 0 w 6174281"/>
                      <a:gd name="connsiteY0" fmla="*/ 0 h 4823252"/>
                      <a:gd name="connsiteX1" fmla="*/ 1155018 w 6174281"/>
                      <a:gd name="connsiteY1" fmla="*/ 4118499 h 4823252"/>
                      <a:gd name="connsiteX2" fmla="*/ 3103159 w 6174281"/>
                      <a:gd name="connsiteY2" fmla="*/ 1537498 h 4823252"/>
                      <a:gd name="connsiteX3" fmla="*/ 3988341 w 6174281"/>
                      <a:gd name="connsiteY3" fmla="*/ 2733472 h 4823252"/>
                      <a:gd name="connsiteX4" fmla="*/ 5008218 w 6174281"/>
                      <a:gd name="connsiteY4" fmla="*/ 1116957 h 4823252"/>
                      <a:gd name="connsiteX5" fmla="*/ 6174281 w 6174281"/>
                      <a:gd name="connsiteY5" fmla="*/ 4823252 h 4823252"/>
                      <a:gd name="connsiteX0" fmla="*/ 0 w 6174281"/>
                      <a:gd name="connsiteY0" fmla="*/ 0 h 4823252"/>
                      <a:gd name="connsiteX1" fmla="*/ 1155018 w 6174281"/>
                      <a:gd name="connsiteY1" fmla="*/ 4118499 h 4823252"/>
                      <a:gd name="connsiteX2" fmla="*/ 3103159 w 6174281"/>
                      <a:gd name="connsiteY2" fmla="*/ 1537498 h 4823252"/>
                      <a:gd name="connsiteX3" fmla="*/ 3988341 w 6174281"/>
                      <a:gd name="connsiteY3" fmla="*/ 2733472 h 4823252"/>
                      <a:gd name="connsiteX4" fmla="*/ 5008218 w 6174281"/>
                      <a:gd name="connsiteY4" fmla="*/ 1116957 h 4823252"/>
                      <a:gd name="connsiteX5" fmla="*/ 6174281 w 6174281"/>
                      <a:gd name="connsiteY5" fmla="*/ 4823252 h 4823252"/>
                      <a:gd name="connsiteX0" fmla="*/ 0 w 6174281"/>
                      <a:gd name="connsiteY0" fmla="*/ 0 h 4823252"/>
                      <a:gd name="connsiteX1" fmla="*/ 1155018 w 6174281"/>
                      <a:gd name="connsiteY1" fmla="*/ 4118499 h 4823252"/>
                      <a:gd name="connsiteX2" fmla="*/ 3103159 w 6174281"/>
                      <a:gd name="connsiteY2" fmla="*/ 1537498 h 4823252"/>
                      <a:gd name="connsiteX3" fmla="*/ 3988341 w 6174281"/>
                      <a:gd name="connsiteY3" fmla="*/ 2733472 h 4823252"/>
                      <a:gd name="connsiteX4" fmla="*/ 5008218 w 6174281"/>
                      <a:gd name="connsiteY4" fmla="*/ 1116957 h 4823252"/>
                      <a:gd name="connsiteX5" fmla="*/ 6174281 w 6174281"/>
                      <a:gd name="connsiteY5" fmla="*/ 4823252 h 4823252"/>
                      <a:gd name="connsiteX0" fmla="*/ 0 w 6174281"/>
                      <a:gd name="connsiteY0" fmla="*/ 0 h 4823252"/>
                      <a:gd name="connsiteX1" fmla="*/ 1155018 w 6174281"/>
                      <a:gd name="connsiteY1" fmla="*/ 4118499 h 4823252"/>
                      <a:gd name="connsiteX2" fmla="*/ 3103159 w 6174281"/>
                      <a:gd name="connsiteY2" fmla="*/ 1537498 h 4823252"/>
                      <a:gd name="connsiteX3" fmla="*/ 3988341 w 6174281"/>
                      <a:gd name="connsiteY3" fmla="*/ 2733472 h 4823252"/>
                      <a:gd name="connsiteX4" fmla="*/ 5008218 w 6174281"/>
                      <a:gd name="connsiteY4" fmla="*/ 1116957 h 4823252"/>
                      <a:gd name="connsiteX5" fmla="*/ 6174281 w 6174281"/>
                      <a:gd name="connsiteY5" fmla="*/ 4823252 h 4823252"/>
                      <a:gd name="connsiteX0" fmla="*/ 0 w 6174281"/>
                      <a:gd name="connsiteY0" fmla="*/ 0 h 4823252"/>
                      <a:gd name="connsiteX1" fmla="*/ 1155018 w 6174281"/>
                      <a:gd name="connsiteY1" fmla="*/ 4118499 h 4823252"/>
                      <a:gd name="connsiteX2" fmla="*/ 3103159 w 6174281"/>
                      <a:gd name="connsiteY2" fmla="*/ 1537498 h 4823252"/>
                      <a:gd name="connsiteX3" fmla="*/ 3988341 w 6174281"/>
                      <a:gd name="connsiteY3" fmla="*/ 2733472 h 4823252"/>
                      <a:gd name="connsiteX4" fmla="*/ 5008218 w 6174281"/>
                      <a:gd name="connsiteY4" fmla="*/ 1116957 h 4823252"/>
                      <a:gd name="connsiteX5" fmla="*/ 6174281 w 6174281"/>
                      <a:gd name="connsiteY5" fmla="*/ 4823252 h 4823252"/>
                      <a:gd name="connsiteX0" fmla="*/ 0 w 6174281"/>
                      <a:gd name="connsiteY0" fmla="*/ 0 h 4823252"/>
                      <a:gd name="connsiteX1" fmla="*/ 1155018 w 6174281"/>
                      <a:gd name="connsiteY1" fmla="*/ 4118499 h 4823252"/>
                      <a:gd name="connsiteX2" fmla="*/ 3103159 w 6174281"/>
                      <a:gd name="connsiteY2" fmla="*/ 1537498 h 4823252"/>
                      <a:gd name="connsiteX3" fmla="*/ 3988341 w 6174281"/>
                      <a:gd name="connsiteY3" fmla="*/ 2733472 h 4823252"/>
                      <a:gd name="connsiteX4" fmla="*/ 5008218 w 6174281"/>
                      <a:gd name="connsiteY4" fmla="*/ 1116957 h 4823252"/>
                      <a:gd name="connsiteX5" fmla="*/ 6174281 w 6174281"/>
                      <a:gd name="connsiteY5" fmla="*/ 4823252 h 4823252"/>
                      <a:gd name="connsiteX0" fmla="*/ 0 w 6174281"/>
                      <a:gd name="connsiteY0" fmla="*/ 0 h 4823252"/>
                      <a:gd name="connsiteX1" fmla="*/ 1155018 w 6174281"/>
                      <a:gd name="connsiteY1" fmla="*/ 4118499 h 4823252"/>
                      <a:gd name="connsiteX2" fmla="*/ 3103159 w 6174281"/>
                      <a:gd name="connsiteY2" fmla="*/ 1537498 h 4823252"/>
                      <a:gd name="connsiteX3" fmla="*/ 3988341 w 6174281"/>
                      <a:gd name="connsiteY3" fmla="*/ 2733472 h 4823252"/>
                      <a:gd name="connsiteX4" fmla="*/ 5008218 w 6174281"/>
                      <a:gd name="connsiteY4" fmla="*/ 1116957 h 4823252"/>
                      <a:gd name="connsiteX5" fmla="*/ 6174281 w 6174281"/>
                      <a:gd name="connsiteY5" fmla="*/ 4823252 h 482325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6174281" h="4823252">
                        <a:moveTo>
                          <a:pt x="0" y="0"/>
                        </a:moveTo>
                        <a:cubicBezTo>
                          <a:pt x="402383" y="271751"/>
                          <a:pt x="600453" y="4206169"/>
                          <a:pt x="1155018" y="4118499"/>
                        </a:cubicBezTo>
                        <a:cubicBezTo>
                          <a:pt x="1709583" y="4030829"/>
                          <a:pt x="2757997" y="1535958"/>
                          <a:pt x="3103159" y="1537498"/>
                        </a:cubicBezTo>
                        <a:cubicBezTo>
                          <a:pt x="3448321" y="1539038"/>
                          <a:pt x="3723149" y="2738495"/>
                          <a:pt x="3988341" y="2733472"/>
                        </a:cubicBezTo>
                        <a:cubicBezTo>
                          <a:pt x="4253533" y="2728449"/>
                          <a:pt x="4670929" y="1040989"/>
                          <a:pt x="5008218" y="1116957"/>
                        </a:cubicBezTo>
                        <a:cubicBezTo>
                          <a:pt x="5678023" y="1192925"/>
                          <a:pt x="6007100" y="3909212"/>
                          <a:pt x="6174281" y="4823252"/>
                        </a:cubicBezTo>
                      </a:path>
                    </a:pathLst>
                  </a:custGeom>
                  <a:noFill/>
                  <a:ln w="25400">
                    <a:solidFill>
                      <a:schemeClr val="tx2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 sz="1400" dirty="0"/>
                  </a:p>
                </p:txBody>
              </p:sp>
              <p:sp>
                <p:nvSpPr>
                  <p:cNvPr id="44" name="Forme libre : forme 43">
                    <a:extLst>
                      <a:ext uri="{FF2B5EF4-FFF2-40B4-BE49-F238E27FC236}">
                        <a16:creationId xmlns:a16="http://schemas.microsoft.com/office/drawing/2014/main" id="{B32826AE-0637-4784-9B70-E69F3F569A38}"/>
                      </a:ext>
                    </a:extLst>
                  </p:cNvPr>
                  <p:cNvSpPr/>
                  <p:nvPr/>
                </p:nvSpPr>
                <p:spPr>
                  <a:xfrm>
                    <a:off x="977513" y="2525675"/>
                    <a:ext cx="7723762" cy="3663817"/>
                  </a:xfrm>
                  <a:custGeom>
                    <a:avLst/>
                    <a:gdLst>
                      <a:gd name="connsiteX0" fmla="*/ 0 w 7704306"/>
                      <a:gd name="connsiteY0" fmla="*/ 3496898 h 4051375"/>
                      <a:gd name="connsiteX1" fmla="*/ 1167319 w 7704306"/>
                      <a:gd name="connsiteY1" fmla="*/ 3389894 h 4051375"/>
                      <a:gd name="connsiteX2" fmla="*/ 3346315 w 7704306"/>
                      <a:gd name="connsiteY2" fmla="*/ 1045528 h 4051375"/>
                      <a:gd name="connsiteX3" fmla="*/ 4980562 w 7704306"/>
                      <a:gd name="connsiteY3" fmla="*/ 82490 h 4051375"/>
                      <a:gd name="connsiteX4" fmla="*/ 6605081 w 7704306"/>
                      <a:gd name="connsiteY4" fmla="*/ 500779 h 4051375"/>
                      <a:gd name="connsiteX5" fmla="*/ 7704306 w 7704306"/>
                      <a:gd name="connsiteY5" fmla="*/ 4051375 h 4051375"/>
                      <a:gd name="connsiteX6" fmla="*/ 7704306 w 7704306"/>
                      <a:gd name="connsiteY6" fmla="*/ 4051375 h 4051375"/>
                      <a:gd name="connsiteX7" fmla="*/ 7704306 w 7704306"/>
                      <a:gd name="connsiteY7" fmla="*/ 4051375 h 4051375"/>
                      <a:gd name="connsiteX8" fmla="*/ 7704306 w 7704306"/>
                      <a:gd name="connsiteY8" fmla="*/ 4051375 h 4051375"/>
                      <a:gd name="connsiteX0" fmla="*/ 0 w 7743217"/>
                      <a:gd name="connsiteY0" fmla="*/ 3496898 h 4051375"/>
                      <a:gd name="connsiteX1" fmla="*/ 1206230 w 7743217"/>
                      <a:gd name="connsiteY1" fmla="*/ 3389894 h 4051375"/>
                      <a:gd name="connsiteX2" fmla="*/ 3385226 w 7743217"/>
                      <a:gd name="connsiteY2" fmla="*/ 1045528 h 4051375"/>
                      <a:gd name="connsiteX3" fmla="*/ 5019473 w 7743217"/>
                      <a:gd name="connsiteY3" fmla="*/ 82490 h 4051375"/>
                      <a:gd name="connsiteX4" fmla="*/ 6643992 w 7743217"/>
                      <a:gd name="connsiteY4" fmla="*/ 500779 h 4051375"/>
                      <a:gd name="connsiteX5" fmla="*/ 7743217 w 7743217"/>
                      <a:gd name="connsiteY5" fmla="*/ 4051375 h 4051375"/>
                      <a:gd name="connsiteX6" fmla="*/ 7743217 w 7743217"/>
                      <a:gd name="connsiteY6" fmla="*/ 4051375 h 4051375"/>
                      <a:gd name="connsiteX7" fmla="*/ 7743217 w 7743217"/>
                      <a:gd name="connsiteY7" fmla="*/ 4051375 h 4051375"/>
                      <a:gd name="connsiteX8" fmla="*/ 7743217 w 7743217"/>
                      <a:gd name="connsiteY8" fmla="*/ 4051375 h 4051375"/>
                      <a:gd name="connsiteX0" fmla="*/ 0 w 7743217"/>
                      <a:gd name="connsiteY0" fmla="*/ 3496898 h 4051375"/>
                      <a:gd name="connsiteX1" fmla="*/ 1206230 w 7743217"/>
                      <a:gd name="connsiteY1" fmla="*/ 3389894 h 4051375"/>
                      <a:gd name="connsiteX2" fmla="*/ 3385226 w 7743217"/>
                      <a:gd name="connsiteY2" fmla="*/ 1045528 h 4051375"/>
                      <a:gd name="connsiteX3" fmla="*/ 5019473 w 7743217"/>
                      <a:gd name="connsiteY3" fmla="*/ 82490 h 4051375"/>
                      <a:gd name="connsiteX4" fmla="*/ 6643992 w 7743217"/>
                      <a:gd name="connsiteY4" fmla="*/ 500779 h 4051375"/>
                      <a:gd name="connsiteX5" fmla="*/ 7743217 w 7743217"/>
                      <a:gd name="connsiteY5" fmla="*/ 4051375 h 4051375"/>
                      <a:gd name="connsiteX6" fmla="*/ 7743217 w 7743217"/>
                      <a:gd name="connsiteY6" fmla="*/ 4051375 h 4051375"/>
                      <a:gd name="connsiteX7" fmla="*/ 7743217 w 7743217"/>
                      <a:gd name="connsiteY7" fmla="*/ 4051375 h 4051375"/>
                      <a:gd name="connsiteX8" fmla="*/ 7743217 w 7743217"/>
                      <a:gd name="connsiteY8" fmla="*/ 4051375 h 4051375"/>
                      <a:gd name="connsiteX0" fmla="*/ 0 w 7743217"/>
                      <a:gd name="connsiteY0" fmla="*/ 3496898 h 4051375"/>
                      <a:gd name="connsiteX1" fmla="*/ 1206230 w 7743217"/>
                      <a:gd name="connsiteY1" fmla="*/ 3389894 h 4051375"/>
                      <a:gd name="connsiteX2" fmla="*/ 3385226 w 7743217"/>
                      <a:gd name="connsiteY2" fmla="*/ 1045528 h 4051375"/>
                      <a:gd name="connsiteX3" fmla="*/ 5019473 w 7743217"/>
                      <a:gd name="connsiteY3" fmla="*/ 82490 h 4051375"/>
                      <a:gd name="connsiteX4" fmla="*/ 6643992 w 7743217"/>
                      <a:gd name="connsiteY4" fmla="*/ 500779 h 4051375"/>
                      <a:gd name="connsiteX5" fmla="*/ 7743217 w 7743217"/>
                      <a:gd name="connsiteY5" fmla="*/ 4051375 h 4051375"/>
                      <a:gd name="connsiteX6" fmla="*/ 7743217 w 7743217"/>
                      <a:gd name="connsiteY6" fmla="*/ 4051375 h 4051375"/>
                      <a:gd name="connsiteX7" fmla="*/ 7743217 w 7743217"/>
                      <a:gd name="connsiteY7" fmla="*/ 4051375 h 4051375"/>
                      <a:gd name="connsiteX8" fmla="*/ 7743217 w 7743217"/>
                      <a:gd name="connsiteY8" fmla="*/ 4051375 h 4051375"/>
                      <a:gd name="connsiteX0" fmla="*/ 0 w 7743217"/>
                      <a:gd name="connsiteY0" fmla="*/ 3496898 h 4051375"/>
                      <a:gd name="connsiteX1" fmla="*/ 1206230 w 7743217"/>
                      <a:gd name="connsiteY1" fmla="*/ 3389894 h 4051375"/>
                      <a:gd name="connsiteX2" fmla="*/ 3385226 w 7743217"/>
                      <a:gd name="connsiteY2" fmla="*/ 1045528 h 4051375"/>
                      <a:gd name="connsiteX3" fmla="*/ 5019473 w 7743217"/>
                      <a:gd name="connsiteY3" fmla="*/ 82490 h 4051375"/>
                      <a:gd name="connsiteX4" fmla="*/ 6643992 w 7743217"/>
                      <a:gd name="connsiteY4" fmla="*/ 500779 h 4051375"/>
                      <a:gd name="connsiteX5" fmla="*/ 7743217 w 7743217"/>
                      <a:gd name="connsiteY5" fmla="*/ 4051375 h 4051375"/>
                      <a:gd name="connsiteX6" fmla="*/ 7743217 w 7743217"/>
                      <a:gd name="connsiteY6" fmla="*/ 4051375 h 4051375"/>
                      <a:gd name="connsiteX7" fmla="*/ 7743217 w 7743217"/>
                      <a:gd name="connsiteY7" fmla="*/ 4051375 h 4051375"/>
                      <a:gd name="connsiteX8" fmla="*/ 7743217 w 7743217"/>
                      <a:gd name="connsiteY8" fmla="*/ 4051375 h 4051375"/>
                      <a:gd name="connsiteX0" fmla="*/ 0 w 7743217"/>
                      <a:gd name="connsiteY0" fmla="*/ 3470452 h 4024929"/>
                      <a:gd name="connsiteX1" fmla="*/ 1206230 w 7743217"/>
                      <a:gd name="connsiteY1" fmla="*/ 3363448 h 4024929"/>
                      <a:gd name="connsiteX2" fmla="*/ 3560324 w 7743217"/>
                      <a:gd name="connsiteY2" fmla="*/ 649431 h 4024929"/>
                      <a:gd name="connsiteX3" fmla="*/ 5019473 w 7743217"/>
                      <a:gd name="connsiteY3" fmla="*/ 56044 h 4024929"/>
                      <a:gd name="connsiteX4" fmla="*/ 6643992 w 7743217"/>
                      <a:gd name="connsiteY4" fmla="*/ 474333 h 4024929"/>
                      <a:gd name="connsiteX5" fmla="*/ 7743217 w 7743217"/>
                      <a:gd name="connsiteY5" fmla="*/ 4024929 h 4024929"/>
                      <a:gd name="connsiteX6" fmla="*/ 7743217 w 7743217"/>
                      <a:gd name="connsiteY6" fmla="*/ 4024929 h 4024929"/>
                      <a:gd name="connsiteX7" fmla="*/ 7743217 w 7743217"/>
                      <a:gd name="connsiteY7" fmla="*/ 4024929 h 4024929"/>
                      <a:gd name="connsiteX8" fmla="*/ 7743217 w 7743217"/>
                      <a:gd name="connsiteY8" fmla="*/ 4024929 h 4024929"/>
                      <a:gd name="connsiteX0" fmla="*/ 0 w 7743217"/>
                      <a:gd name="connsiteY0" fmla="*/ 3466313 h 4020790"/>
                      <a:gd name="connsiteX1" fmla="*/ 1206230 w 7743217"/>
                      <a:gd name="connsiteY1" fmla="*/ 3359309 h 4020790"/>
                      <a:gd name="connsiteX2" fmla="*/ 3560324 w 7743217"/>
                      <a:gd name="connsiteY2" fmla="*/ 645292 h 4020790"/>
                      <a:gd name="connsiteX3" fmla="*/ 5019473 w 7743217"/>
                      <a:gd name="connsiteY3" fmla="*/ 51905 h 4020790"/>
                      <a:gd name="connsiteX4" fmla="*/ 6643992 w 7743217"/>
                      <a:gd name="connsiteY4" fmla="*/ 470194 h 4020790"/>
                      <a:gd name="connsiteX5" fmla="*/ 7743217 w 7743217"/>
                      <a:gd name="connsiteY5" fmla="*/ 4020790 h 4020790"/>
                      <a:gd name="connsiteX6" fmla="*/ 7743217 w 7743217"/>
                      <a:gd name="connsiteY6" fmla="*/ 4020790 h 4020790"/>
                      <a:gd name="connsiteX7" fmla="*/ 7743217 w 7743217"/>
                      <a:gd name="connsiteY7" fmla="*/ 4020790 h 4020790"/>
                      <a:gd name="connsiteX8" fmla="*/ 7743217 w 7743217"/>
                      <a:gd name="connsiteY8" fmla="*/ 4020790 h 4020790"/>
                      <a:gd name="connsiteX0" fmla="*/ 0 w 7743217"/>
                      <a:gd name="connsiteY0" fmla="*/ 3757777 h 4312254"/>
                      <a:gd name="connsiteX1" fmla="*/ 1206230 w 7743217"/>
                      <a:gd name="connsiteY1" fmla="*/ 3650773 h 4312254"/>
                      <a:gd name="connsiteX2" fmla="*/ 3560324 w 7743217"/>
                      <a:gd name="connsiteY2" fmla="*/ 936756 h 4312254"/>
                      <a:gd name="connsiteX3" fmla="*/ 4990290 w 7743217"/>
                      <a:gd name="connsiteY3" fmla="*/ 2901 h 4312254"/>
                      <a:gd name="connsiteX4" fmla="*/ 6643992 w 7743217"/>
                      <a:gd name="connsiteY4" fmla="*/ 761658 h 4312254"/>
                      <a:gd name="connsiteX5" fmla="*/ 7743217 w 7743217"/>
                      <a:gd name="connsiteY5" fmla="*/ 4312254 h 4312254"/>
                      <a:gd name="connsiteX6" fmla="*/ 7743217 w 7743217"/>
                      <a:gd name="connsiteY6" fmla="*/ 4312254 h 4312254"/>
                      <a:gd name="connsiteX7" fmla="*/ 7743217 w 7743217"/>
                      <a:gd name="connsiteY7" fmla="*/ 4312254 h 4312254"/>
                      <a:gd name="connsiteX8" fmla="*/ 7743217 w 7743217"/>
                      <a:gd name="connsiteY8" fmla="*/ 4312254 h 4312254"/>
                      <a:gd name="connsiteX0" fmla="*/ 0 w 7743217"/>
                      <a:gd name="connsiteY0" fmla="*/ 3755142 h 4309619"/>
                      <a:gd name="connsiteX1" fmla="*/ 1206230 w 7743217"/>
                      <a:gd name="connsiteY1" fmla="*/ 3648138 h 4309619"/>
                      <a:gd name="connsiteX2" fmla="*/ 3560324 w 7743217"/>
                      <a:gd name="connsiteY2" fmla="*/ 934121 h 4309619"/>
                      <a:gd name="connsiteX3" fmla="*/ 4990290 w 7743217"/>
                      <a:gd name="connsiteY3" fmla="*/ 266 h 4309619"/>
                      <a:gd name="connsiteX4" fmla="*/ 6439711 w 7743217"/>
                      <a:gd name="connsiteY4" fmla="*/ 885483 h 4309619"/>
                      <a:gd name="connsiteX5" fmla="*/ 7743217 w 7743217"/>
                      <a:gd name="connsiteY5" fmla="*/ 4309619 h 4309619"/>
                      <a:gd name="connsiteX6" fmla="*/ 7743217 w 7743217"/>
                      <a:gd name="connsiteY6" fmla="*/ 4309619 h 4309619"/>
                      <a:gd name="connsiteX7" fmla="*/ 7743217 w 7743217"/>
                      <a:gd name="connsiteY7" fmla="*/ 4309619 h 4309619"/>
                      <a:gd name="connsiteX8" fmla="*/ 7743217 w 7743217"/>
                      <a:gd name="connsiteY8" fmla="*/ 4309619 h 4309619"/>
                      <a:gd name="connsiteX0" fmla="*/ 0 w 7519481"/>
                      <a:gd name="connsiteY0" fmla="*/ 4017789 h 4309619"/>
                      <a:gd name="connsiteX1" fmla="*/ 982494 w 7519481"/>
                      <a:gd name="connsiteY1" fmla="*/ 3648138 h 4309619"/>
                      <a:gd name="connsiteX2" fmla="*/ 3336588 w 7519481"/>
                      <a:gd name="connsiteY2" fmla="*/ 934121 h 4309619"/>
                      <a:gd name="connsiteX3" fmla="*/ 4766554 w 7519481"/>
                      <a:gd name="connsiteY3" fmla="*/ 266 h 4309619"/>
                      <a:gd name="connsiteX4" fmla="*/ 6215975 w 7519481"/>
                      <a:gd name="connsiteY4" fmla="*/ 885483 h 4309619"/>
                      <a:gd name="connsiteX5" fmla="*/ 7519481 w 7519481"/>
                      <a:gd name="connsiteY5" fmla="*/ 4309619 h 4309619"/>
                      <a:gd name="connsiteX6" fmla="*/ 7519481 w 7519481"/>
                      <a:gd name="connsiteY6" fmla="*/ 4309619 h 4309619"/>
                      <a:gd name="connsiteX7" fmla="*/ 7519481 w 7519481"/>
                      <a:gd name="connsiteY7" fmla="*/ 4309619 h 4309619"/>
                      <a:gd name="connsiteX8" fmla="*/ 7519481 w 7519481"/>
                      <a:gd name="connsiteY8" fmla="*/ 4309619 h 4309619"/>
                      <a:gd name="connsiteX0" fmla="*/ 0 w 7519481"/>
                      <a:gd name="connsiteY0" fmla="*/ 4017789 h 4309619"/>
                      <a:gd name="connsiteX1" fmla="*/ 982494 w 7519481"/>
                      <a:gd name="connsiteY1" fmla="*/ 3648138 h 4309619"/>
                      <a:gd name="connsiteX2" fmla="*/ 3336588 w 7519481"/>
                      <a:gd name="connsiteY2" fmla="*/ 934121 h 4309619"/>
                      <a:gd name="connsiteX3" fmla="*/ 4766554 w 7519481"/>
                      <a:gd name="connsiteY3" fmla="*/ 266 h 4309619"/>
                      <a:gd name="connsiteX4" fmla="*/ 6215975 w 7519481"/>
                      <a:gd name="connsiteY4" fmla="*/ 885483 h 4309619"/>
                      <a:gd name="connsiteX5" fmla="*/ 7519481 w 7519481"/>
                      <a:gd name="connsiteY5" fmla="*/ 4309619 h 4309619"/>
                      <a:gd name="connsiteX6" fmla="*/ 7519481 w 7519481"/>
                      <a:gd name="connsiteY6" fmla="*/ 4309619 h 4309619"/>
                      <a:gd name="connsiteX7" fmla="*/ 7519481 w 7519481"/>
                      <a:gd name="connsiteY7" fmla="*/ 4309619 h 4309619"/>
                      <a:gd name="connsiteX8" fmla="*/ 7519481 w 7519481"/>
                      <a:gd name="connsiteY8" fmla="*/ 4309619 h 4309619"/>
                      <a:gd name="connsiteX0" fmla="*/ 0 w 7519481"/>
                      <a:gd name="connsiteY0" fmla="*/ 4017789 h 4309619"/>
                      <a:gd name="connsiteX1" fmla="*/ 1391056 w 7519481"/>
                      <a:gd name="connsiteY1" fmla="*/ 3171482 h 4309619"/>
                      <a:gd name="connsiteX2" fmla="*/ 3336588 w 7519481"/>
                      <a:gd name="connsiteY2" fmla="*/ 934121 h 4309619"/>
                      <a:gd name="connsiteX3" fmla="*/ 4766554 w 7519481"/>
                      <a:gd name="connsiteY3" fmla="*/ 266 h 4309619"/>
                      <a:gd name="connsiteX4" fmla="*/ 6215975 w 7519481"/>
                      <a:gd name="connsiteY4" fmla="*/ 885483 h 4309619"/>
                      <a:gd name="connsiteX5" fmla="*/ 7519481 w 7519481"/>
                      <a:gd name="connsiteY5" fmla="*/ 4309619 h 4309619"/>
                      <a:gd name="connsiteX6" fmla="*/ 7519481 w 7519481"/>
                      <a:gd name="connsiteY6" fmla="*/ 4309619 h 4309619"/>
                      <a:gd name="connsiteX7" fmla="*/ 7519481 w 7519481"/>
                      <a:gd name="connsiteY7" fmla="*/ 4309619 h 4309619"/>
                      <a:gd name="connsiteX8" fmla="*/ 7519481 w 7519481"/>
                      <a:gd name="connsiteY8" fmla="*/ 4309619 h 4309619"/>
                      <a:gd name="connsiteX0" fmla="*/ 0 w 7519481"/>
                      <a:gd name="connsiteY0" fmla="*/ 4017789 h 4309619"/>
                      <a:gd name="connsiteX1" fmla="*/ 1391056 w 7519481"/>
                      <a:gd name="connsiteY1" fmla="*/ 3171482 h 4309619"/>
                      <a:gd name="connsiteX2" fmla="*/ 3336588 w 7519481"/>
                      <a:gd name="connsiteY2" fmla="*/ 934121 h 4309619"/>
                      <a:gd name="connsiteX3" fmla="*/ 4766554 w 7519481"/>
                      <a:gd name="connsiteY3" fmla="*/ 266 h 4309619"/>
                      <a:gd name="connsiteX4" fmla="*/ 6215975 w 7519481"/>
                      <a:gd name="connsiteY4" fmla="*/ 885483 h 4309619"/>
                      <a:gd name="connsiteX5" fmla="*/ 7519481 w 7519481"/>
                      <a:gd name="connsiteY5" fmla="*/ 4309619 h 4309619"/>
                      <a:gd name="connsiteX6" fmla="*/ 7519481 w 7519481"/>
                      <a:gd name="connsiteY6" fmla="*/ 4309619 h 4309619"/>
                      <a:gd name="connsiteX7" fmla="*/ 7519481 w 7519481"/>
                      <a:gd name="connsiteY7" fmla="*/ 4309619 h 4309619"/>
                      <a:gd name="connsiteX8" fmla="*/ 7519481 w 7519481"/>
                      <a:gd name="connsiteY8" fmla="*/ 4309619 h 4309619"/>
                      <a:gd name="connsiteX0" fmla="*/ 0 w 7519481"/>
                      <a:gd name="connsiteY0" fmla="*/ 4017789 h 4309619"/>
                      <a:gd name="connsiteX1" fmla="*/ 1653703 w 7519481"/>
                      <a:gd name="connsiteY1" fmla="*/ 3190937 h 4309619"/>
                      <a:gd name="connsiteX2" fmla="*/ 3336588 w 7519481"/>
                      <a:gd name="connsiteY2" fmla="*/ 934121 h 4309619"/>
                      <a:gd name="connsiteX3" fmla="*/ 4766554 w 7519481"/>
                      <a:gd name="connsiteY3" fmla="*/ 266 h 4309619"/>
                      <a:gd name="connsiteX4" fmla="*/ 6215975 w 7519481"/>
                      <a:gd name="connsiteY4" fmla="*/ 885483 h 4309619"/>
                      <a:gd name="connsiteX5" fmla="*/ 7519481 w 7519481"/>
                      <a:gd name="connsiteY5" fmla="*/ 4309619 h 4309619"/>
                      <a:gd name="connsiteX6" fmla="*/ 7519481 w 7519481"/>
                      <a:gd name="connsiteY6" fmla="*/ 4309619 h 4309619"/>
                      <a:gd name="connsiteX7" fmla="*/ 7519481 w 7519481"/>
                      <a:gd name="connsiteY7" fmla="*/ 4309619 h 4309619"/>
                      <a:gd name="connsiteX8" fmla="*/ 7519481 w 7519481"/>
                      <a:gd name="connsiteY8" fmla="*/ 4309619 h 4309619"/>
                      <a:gd name="connsiteX0" fmla="*/ 0 w 7519481"/>
                      <a:gd name="connsiteY0" fmla="*/ 4017789 h 4309619"/>
                      <a:gd name="connsiteX1" fmla="*/ 1653703 w 7519481"/>
                      <a:gd name="connsiteY1" fmla="*/ 3190937 h 4309619"/>
                      <a:gd name="connsiteX2" fmla="*/ 3900792 w 7519481"/>
                      <a:gd name="connsiteY2" fmla="*/ 934121 h 4309619"/>
                      <a:gd name="connsiteX3" fmla="*/ 4766554 w 7519481"/>
                      <a:gd name="connsiteY3" fmla="*/ 266 h 4309619"/>
                      <a:gd name="connsiteX4" fmla="*/ 6215975 w 7519481"/>
                      <a:gd name="connsiteY4" fmla="*/ 885483 h 4309619"/>
                      <a:gd name="connsiteX5" fmla="*/ 7519481 w 7519481"/>
                      <a:gd name="connsiteY5" fmla="*/ 4309619 h 4309619"/>
                      <a:gd name="connsiteX6" fmla="*/ 7519481 w 7519481"/>
                      <a:gd name="connsiteY6" fmla="*/ 4309619 h 4309619"/>
                      <a:gd name="connsiteX7" fmla="*/ 7519481 w 7519481"/>
                      <a:gd name="connsiteY7" fmla="*/ 4309619 h 4309619"/>
                      <a:gd name="connsiteX8" fmla="*/ 7519481 w 7519481"/>
                      <a:gd name="connsiteY8" fmla="*/ 4309619 h 4309619"/>
                      <a:gd name="connsiteX0" fmla="*/ 0 w 7519481"/>
                      <a:gd name="connsiteY0" fmla="*/ 4017523 h 4309353"/>
                      <a:gd name="connsiteX1" fmla="*/ 1653703 w 7519481"/>
                      <a:gd name="connsiteY1" fmla="*/ 3190671 h 4309353"/>
                      <a:gd name="connsiteX2" fmla="*/ 3560324 w 7519481"/>
                      <a:gd name="connsiteY2" fmla="*/ 885217 h 4309353"/>
                      <a:gd name="connsiteX3" fmla="*/ 4766554 w 7519481"/>
                      <a:gd name="connsiteY3" fmla="*/ 0 h 4309353"/>
                      <a:gd name="connsiteX4" fmla="*/ 6215975 w 7519481"/>
                      <a:gd name="connsiteY4" fmla="*/ 885217 h 4309353"/>
                      <a:gd name="connsiteX5" fmla="*/ 7519481 w 7519481"/>
                      <a:gd name="connsiteY5" fmla="*/ 4309353 h 4309353"/>
                      <a:gd name="connsiteX6" fmla="*/ 7519481 w 7519481"/>
                      <a:gd name="connsiteY6" fmla="*/ 4309353 h 4309353"/>
                      <a:gd name="connsiteX7" fmla="*/ 7519481 w 7519481"/>
                      <a:gd name="connsiteY7" fmla="*/ 4309353 h 4309353"/>
                      <a:gd name="connsiteX8" fmla="*/ 7519481 w 7519481"/>
                      <a:gd name="connsiteY8" fmla="*/ 4309353 h 4309353"/>
                      <a:gd name="connsiteX0" fmla="*/ 0 w 7519481"/>
                      <a:gd name="connsiteY0" fmla="*/ 3510658 h 3802488"/>
                      <a:gd name="connsiteX1" fmla="*/ 1653703 w 7519481"/>
                      <a:gd name="connsiteY1" fmla="*/ 2683806 h 3802488"/>
                      <a:gd name="connsiteX2" fmla="*/ 3560324 w 7519481"/>
                      <a:gd name="connsiteY2" fmla="*/ 378352 h 3802488"/>
                      <a:gd name="connsiteX3" fmla="*/ 4970835 w 7519481"/>
                      <a:gd name="connsiteY3" fmla="*/ 86522 h 3802488"/>
                      <a:gd name="connsiteX4" fmla="*/ 6215975 w 7519481"/>
                      <a:gd name="connsiteY4" fmla="*/ 378352 h 3802488"/>
                      <a:gd name="connsiteX5" fmla="*/ 7519481 w 7519481"/>
                      <a:gd name="connsiteY5" fmla="*/ 3802488 h 3802488"/>
                      <a:gd name="connsiteX6" fmla="*/ 7519481 w 7519481"/>
                      <a:gd name="connsiteY6" fmla="*/ 3802488 h 3802488"/>
                      <a:gd name="connsiteX7" fmla="*/ 7519481 w 7519481"/>
                      <a:gd name="connsiteY7" fmla="*/ 3802488 h 3802488"/>
                      <a:gd name="connsiteX8" fmla="*/ 7519481 w 7519481"/>
                      <a:gd name="connsiteY8" fmla="*/ 3802488 h 3802488"/>
                      <a:gd name="connsiteX0" fmla="*/ 0 w 7519481"/>
                      <a:gd name="connsiteY0" fmla="*/ 3534285 h 3826115"/>
                      <a:gd name="connsiteX1" fmla="*/ 1653703 w 7519481"/>
                      <a:gd name="connsiteY1" fmla="*/ 2707433 h 3826115"/>
                      <a:gd name="connsiteX2" fmla="*/ 3715966 w 7519481"/>
                      <a:gd name="connsiteY2" fmla="*/ 781358 h 3826115"/>
                      <a:gd name="connsiteX3" fmla="*/ 4970835 w 7519481"/>
                      <a:gd name="connsiteY3" fmla="*/ 110149 h 3826115"/>
                      <a:gd name="connsiteX4" fmla="*/ 6215975 w 7519481"/>
                      <a:gd name="connsiteY4" fmla="*/ 401979 h 3826115"/>
                      <a:gd name="connsiteX5" fmla="*/ 7519481 w 7519481"/>
                      <a:gd name="connsiteY5" fmla="*/ 3826115 h 3826115"/>
                      <a:gd name="connsiteX6" fmla="*/ 7519481 w 7519481"/>
                      <a:gd name="connsiteY6" fmla="*/ 3826115 h 3826115"/>
                      <a:gd name="connsiteX7" fmla="*/ 7519481 w 7519481"/>
                      <a:gd name="connsiteY7" fmla="*/ 3826115 h 3826115"/>
                      <a:gd name="connsiteX8" fmla="*/ 7519481 w 7519481"/>
                      <a:gd name="connsiteY8" fmla="*/ 3826115 h 3826115"/>
                      <a:gd name="connsiteX0" fmla="*/ 0 w 7519481"/>
                      <a:gd name="connsiteY0" fmla="*/ 3534285 h 3826115"/>
                      <a:gd name="connsiteX1" fmla="*/ 1887167 w 7519481"/>
                      <a:gd name="connsiteY1" fmla="*/ 2950624 h 3826115"/>
                      <a:gd name="connsiteX2" fmla="*/ 3715966 w 7519481"/>
                      <a:gd name="connsiteY2" fmla="*/ 781358 h 3826115"/>
                      <a:gd name="connsiteX3" fmla="*/ 4970835 w 7519481"/>
                      <a:gd name="connsiteY3" fmla="*/ 110149 h 3826115"/>
                      <a:gd name="connsiteX4" fmla="*/ 6215975 w 7519481"/>
                      <a:gd name="connsiteY4" fmla="*/ 401979 h 3826115"/>
                      <a:gd name="connsiteX5" fmla="*/ 7519481 w 7519481"/>
                      <a:gd name="connsiteY5" fmla="*/ 3826115 h 3826115"/>
                      <a:gd name="connsiteX6" fmla="*/ 7519481 w 7519481"/>
                      <a:gd name="connsiteY6" fmla="*/ 3826115 h 3826115"/>
                      <a:gd name="connsiteX7" fmla="*/ 7519481 w 7519481"/>
                      <a:gd name="connsiteY7" fmla="*/ 3826115 h 3826115"/>
                      <a:gd name="connsiteX8" fmla="*/ 7519481 w 7519481"/>
                      <a:gd name="connsiteY8" fmla="*/ 3826115 h 3826115"/>
                      <a:gd name="connsiteX0" fmla="*/ 0 w 7519481"/>
                      <a:gd name="connsiteY0" fmla="*/ 3431237 h 3723067"/>
                      <a:gd name="connsiteX1" fmla="*/ 1887167 w 7519481"/>
                      <a:gd name="connsiteY1" fmla="*/ 2847576 h 3723067"/>
                      <a:gd name="connsiteX2" fmla="*/ 3715966 w 7519481"/>
                      <a:gd name="connsiteY2" fmla="*/ 678310 h 3723067"/>
                      <a:gd name="connsiteX3" fmla="*/ 4970835 w 7519481"/>
                      <a:gd name="connsiteY3" fmla="*/ 7101 h 3723067"/>
                      <a:gd name="connsiteX4" fmla="*/ 6673175 w 7519481"/>
                      <a:gd name="connsiteY4" fmla="*/ 999322 h 3723067"/>
                      <a:gd name="connsiteX5" fmla="*/ 7519481 w 7519481"/>
                      <a:gd name="connsiteY5" fmla="*/ 3723067 h 3723067"/>
                      <a:gd name="connsiteX6" fmla="*/ 7519481 w 7519481"/>
                      <a:gd name="connsiteY6" fmla="*/ 3723067 h 3723067"/>
                      <a:gd name="connsiteX7" fmla="*/ 7519481 w 7519481"/>
                      <a:gd name="connsiteY7" fmla="*/ 3723067 h 3723067"/>
                      <a:gd name="connsiteX8" fmla="*/ 7519481 w 7519481"/>
                      <a:gd name="connsiteY8" fmla="*/ 3723067 h 3723067"/>
                      <a:gd name="connsiteX0" fmla="*/ 0 w 7519481"/>
                      <a:gd name="connsiteY0" fmla="*/ 3198541 h 3490371"/>
                      <a:gd name="connsiteX1" fmla="*/ 1887167 w 7519481"/>
                      <a:gd name="connsiteY1" fmla="*/ 2614880 h 3490371"/>
                      <a:gd name="connsiteX2" fmla="*/ 3715966 w 7519481"/>
                      <a:gd name="connsiteY2" fmla="*/ 445614 h 3490371"/>
                      <a:gd name="connsiteX3" fmla="*/ 5116750 w 7519481"/>
                      <a:gd name="connsiteY3" fmla="*/ 17597 h 3490371"/>
                      <a:gd name="connsiteX4" fmla="*/ 6673175 w 7519481"/>
                      <a:gd name="connsiteY4" fmla="*/ 766626 h 3490371"/>
                      <a:gd name="connsiteX5" fmla="*/ 7519481 w 7519481"/>
                      <a:gd name="connsiteY5" fmla="*/ 3490371 h 3490371"/>
                      <a:gd name="connsiteX6" fmla="*/ 7519481 w 7519481"/>
                      <a:gd name="connsiteY6" fmla="*/ 3490371 h 3490371"/>
                      <a:gd name="connsiteX7" fmla="*/ 7519481 w 7519481"/>
                      <a:gd name="connsiteY7" fmla="*/ 3490371 h 3490371"/>
                      <a:gd name="connsiteX8" fmla="*/ 7519481 w 7519481"/>
                      <a:gd name="connsiteY8" fmla="*/ 3490371 h 3490371"/>
                      <a:gd name="connsiteX0" fmla="*/ 0 w 7607030"/>
                      <a:gd name="connsiteY0" fmla="*/ 3198541 h 3490371"/>
                      <a:gd name="connsiteX1" fmla="*/ 1887167 w 7607030"/>
                      <a:gd name="connsiteY1" fmla="*/ 2614880 h 3490371"/>
                      <a:gd name="connsiteX2" fmla="*/ 3715966 w 7607030"/>
                      <a:gd name="connsiteY2" fmla="*/ 445614 h 3490371"/>
                      <a:gd name="connsiteX3" fmla="*/ 5116750 w 7607030"/>
                      <a:gd name="connsiteY3" fmla="*/ 17597 h 3490371"/>
                      <a:gd name="connsiteX4" fmla="*/ 6673175 w 7607030"/>
                      <a:gd name="connsiteY4" fmla="*/ 766626 h 3490371"/>
                      <a:gd name="connsiteX5" fmla="*/ 7519481 w 7607030"/>
                      <a:gd name="connsiteY5" fmla="*/ 3490371 h 3490371"/>
                      <a:gd name="connsiteX6" fmla="*/ 7519481 w 7607030"/>
                      <a:gd name="connsiteY6" fmla="*/ 3490371 h 3490371"/>
                      <a:gd name="connsiteX7" fmla="*/ 7519481 w 7607030"/>
                      <a:gd name="connsiteY7" fmla="*/ 3490371 h 3490371"/>
                      <a:gd name="connsiteX8" fmla="*/ 7607030 w 7607030"/>
                      <a:gd name="connsiteY8" fmla="*/ 3480643 h 3490371"/>
                      <a:gd name="connsiteX0" fmla="*/ 0 w 7538937"/>
                      <a:gd name="connsiteY0" fmla="*/ 3198541 h 3490371"/>
                      <a:gd name="connsiteX1" fmla="*/ 1887167 w 7538937"/>
                      <a:gd name="connsiteY1" fmla="*/ 2614880 h 3490371"/>
                      <a:gd name="connsiteX2" fmla="*/ 3715966 w 7538937"/>
                      <a:gd name="connsiteY2" fmla="*/ 445614 h 3490371"/>
                      <a:gd name="connsiteX3" fmla="*/ 5116750 w 7538937"/>
                      <a:gd name="connsiteY3" fmla="*/ 17597 h 3490371"/>
                      <a:gd name="connsiteX4" fmla="*/ 6673175 w 7538937"/>
                      <a:gd name="connsiteY4" fmla="*/ 766626 h 3490371"/>
                      <a:gd name="connsiteX5" fmla="*/ 7519481 w 7538937"/>
                      <a:gd name="connsiteY5" fmla="*/ 3490371 h 3490371"/>
                      <a:gd name="connsiteX6" fmla="*/ 7519481 w 7538937"/>
                      <a:gd name="connsiteY6" fmla="*/ 3490371 h 3490371"/>
                      <a:gd name="connsiteX7" fmla="*/ 7519481 w 7538937"/>
                      <a:gd name="connsiteY7" fmla="*/ 3490371 h 3490371"/>
                      <a:gd name="connsiteX8" fmla="*/ 7538937 w 7538937"/>
                      <a:gd name="connsiteY8" fmla="*/ 2653792 h 3490371"/>
                      <a:gd name="connsiteX0" fmla="*/ 0 w 7636213"/>
                      <a:gd name="connsiteY0" fmla="*/ 3198541 h 3490371"/>
                      <a:gd name="connsiteX1" fmla="*/ 1887167 w 7636213"/>
                      <a:gd name="connsiteY1" fmla="*/ 2614880 h 3490371"/>
                      <a:gd name="connsiteX2" fmla="*/ 3715966 w 7636213"/>
                      <a:gd name="connsiteY2" fmla="*/ 445614 h 3490371"/>
                      <a:gd name="connsiteX3" fmla="*/ 5116750 w 7636213"/>
                      <a:gd name="connsiteY3" fmla="*/ 17597 h 3490371"/>
                      <a:gd name="connsiteX4" fmla="*/ 6673175 w 7636213"/>
                      <a:gd name="connsiteY4" fmla="*/ 766626 h 3490371"/>
                      <a:gd name="connsiteX5" fmla="*/ 7519481 w 7636213"/>
                      <a:gd name="connsiteY5" fmla="*/ 3490371 h 3490371"/>
                      <a:gd name="connsiteX6" fmla="*/ 7519481 w 7636213"/>
                      <a:gd name="connsiteY6" fmla="*/ 3490371 h 3490371"/>
                      <a:gd name="connsiteX7" fmla="*/ 7636213 w 7636213"/>
                      <a:gd name="connsiteY7" fmla="*/ 3490371 h 3490371"/>
                      <a:gd name="connsiteX8" fmla="*/ 7538937 w 7636213"/>
                      <a:gd name="connsiteY8" fmla="*/ 2653792 h 3490371"/>
                      <a:gd name="connsiteX0" fmla="*/ 0 w 8540886"/>
                      <a:gd name="connsiteY0" fmla="*/ 3198541 h 3517031"/>
                      <a:gd name="connsiteX1" fmla="*/ 1887167 w 8540886"/>
                      <a:gd name="connsiteY1" fmla="*/ 2614880 h 3517031"/>
                      <a:gd name="connsiteX2" fmla="*/ 3715966 w 8540886"/>
                      <a:gd name="connsiteY2" fmla="*/ 445614 h 3517031"/>
                      <a:gd name="connsiteX3" fmla="*/ 5116750 w 8540886"/>
                      <a:gd name="connsiteY3" fmla="*/ 17597 h 3517031"/>
                      <a:gd name="connsiteX4" fmla="*/ 6673175 w 8540886"/>
                      <a:gd name="connsiteY4" fmla="*/ 766626 h 3517031"/>
                      <a:gd name="connsiteX5" fmla="*/ 7519481 w 8540886"/>
                      <a:gd name="connsiteY5" fmla="*/ 3490371 h 3517031"/>
                      <a:gd name="connsiteX6" fmla="*/ 7519481 w 8540886"/>
                      <a:gd name="connsiteY6" fmla="*/ 3490371 h 3517031"/>
                      <a:gd name="connsiteX7" fmla="*/ 7636213 w 8540886"/>
                      <a:gd name="connsiteY7" fmla="*/ 3490371 h 3517031"/>
                      <a:gd name="connsiteX8" fmla="*/ 8540886 w 8540886"/>
                      <a:gd name="connsiteY8" fmla="*/ 3130447 h 3517031"/>
                      <a:gd name="connsiteX0" fmla="*/ 0 w 7636213"/>
                      <a:gd name="connsiteY0" fmla="*/ 3198541 h 3517031"/>
                      <a:gd name="connsiteX1" fmla="*/ 1887167 w 7636213"/>
                      <a:gd name="connsiteY1" fmla="*/ 2614880 h 3517031"/>
                      <a:gd name="connsiteX2" fmla="*/ 3715966 w 7636213"/>
                      <a:gd name="connsiteY2" fmla="*/ 445614 h 3517031"/>
                      <a:gd name="connsiteX3" fmla="*/ 5116750 w 7636213"/>
                      <a:gd name="connsiteY3" fmla="*/ 17597 h 3517031"/>
                      <a:gd name="connsiteX4" fmla="*/ 6673175 w 7636213"/>
                      <a:gd name="connsiteY4" fmla="*/ 766626 h 3517031"/>
                      <a:gd name="connsiteX5" fmla="*/ 7519481 w 7636213"/>
                      <a:gd name="connsiteY5" fmla="*/ 3490371 h 3517031"/>
                      <a:gd name="connsiteX6" fmla="*/ 7519481 w 7636213"/>
                      <a:gd name="connsiteY6" fmla="*/ 3490371 h 3517031"/>
                      <a:gd name="connsiteX7" fmla="*/ 7636213 w 7636213"/>
                      <a:gd name="connsiteY7" fmla="*/ 3490371 h 3517031"/>
                      <a:gd name="connsiteX0" fmla="*/ 0 w 7519481"/>
                      <a:gd name="connsiteY0" fmla="*/ 3198541 h 3490371"/>
                      <a:gd name="connsiteX1" fmla="*/ 1887167 w 7519481"/>
                      <a:gd name="connsiteY1" fmla="*/ 2614880 h 3490371"/>
                      <a:gd name="connsiteX2" fmla="*/ 3715966 w 7519481"/>
                      <a:gd name="connsiteY2" fmla="*/ 445614 h 3490371"/>
                      <a:gd name="connsiteX3" fmla="*/ 5116750 w 7519481"/>
                      <a:gd name="connsiteY3" fmla="*/ 17597 h 3490371"/>
                      <a:gd name="connsiteX4" fmla="*/ 6673175 w 7519481"/>
                      <a:gd name="connsiteY4" fmla="*/ 766626 h 3490371"/>
                      <a:gd name="connsiteX5" fmla="*/ 7519481 w 7519481"/>
                      <a:gd name="connsiteY5" fmla="*/ 3490371 h 3490371"/>
                      <a:gd name="connsiteX6" fmla="*/ 7519481 w 7519481"/>
                      <a:gd name="connsiteY6" fmla="*/ 3490371 h 3490371"/>
                      <a:gd name="connsiteX0" fmla="*/ 0 w 7599659"/>
                      <a:gd name="connsiteY0" fmla="*/ 3198541 h 3692130"/>
                      <a:gd name="connsiteX1" fmla="*/ 1887167 w 7599659"/>
                      <a:gd name="connsiteY1" fmla="*/ 2614880 h 3692130"/>
                      <a:gd name="connsiteX2" fmla="*/ 3715966 w 7599659"/>
                      <a:gd name="connsiteY2" fmla="*/ 445614 h 3692130"/>
                      <a:gd name="connsiteX3" fmla="*/ 5116750 w 7599659"/>
                      <a:gd name="connsiteY3" fmla="*/ 17597 h 3692130"/>
                      <a:gd name="connsiteX4" fmla="*/ 6673175 w 7599659"/>
                      <a:gd name="connsiteY4" fmla="*/ 766626 h 3692130"/>
                      <a:gd name="connsiteX5" fmla="*/ 7519481 w 7599659"/>
                      <a:gd name="connsiteY5" fmla="*/ 3490371 h 3692130"/>
                      <a:gd name="connsiteX6" fmla="*/ 7577847 w 7599659"/>
                      <a:gd name="connsiteY6" fmla="*/ 3490371 h 3692130"/>
                      <a:gd name="connsiteX0" fmla="*/ 0 w 7519481"/>
                      <a:gd name="connsiteY0" fmla="*/ 3198541 h 3490371"/>
                      <a:gd name="connsiteX1" fmla="*/ 1887167 w 7519481"/>
                      <a:gd name="connsiteY1" fmla="*/ 2614880 h 3490371"/>
                      <a:gd name="connsiteX2" fmla="*/ 3715966 w 7519481"/>
                      <a:gd name="connsiteY2" fmla="*/ 445614 h 3490371"/>
                      <a:gd name="connsiteX3" fmla="*/ 5116750 w 7519481"/>
                      <a:gd name="connsiteY3" fmla="*/ 17597 h 3490371"/>
                      <a:gd name="connsiteX4" fmla="*/ 6673175 w 7519481"/>
                      <a:gd name="connsiteY4" fmla="*/ 766626 h 3490371"/>
                      <a:gd name="connsiteX5" fmla="*/ 7519481 w 7519481"/>
                      <a:gd name="connsiteY5" fmla="*/ 3490371 h 3490371"/>
                      <a:gd name="connsiteX0" fmla="*/ 0 w 7723762"/>
                      <a:gd name="connsiteY0" fmla="*/ 3198541 h 3801656"/>
                      <a:gd name="connsiteX1" fmla="*/ 1887167 w 7723762"/>
                      <a:gd name="connsiteY1" fmla="*/ 2614880 h 3801656"/>
                      <a:gd name="connsiteX2" fmla="*/ 3715966 w 7723762"/>
                      <a:gd name="connsiteY2" fmla="*/ 445614 h 3801656"/>
                      <a:gd name="connsiteX3" fmla="*/ 5116750 w 7723762"/>
                      <a:gd name="connsiteY3" fmla="*/ 17597 h 3801656"/>
                      <a:gd name="connsiteX4" fmla="*/ 6673175 w 7723762"/>
                      <a:gd name="connsiteY4" fmla="*/ 766626 h 3801656"/>
                      <a:gd name="connsiteX5" fmla="*/ 7723762 w 7723762"/>
                      <a:gd name="connsiteY5" fmla="*/ 3801656 h 3801656"/>
                      <a:gd name="connsiteX0" fmla="*/ 0 w 7723762"/>
                      <a:gd name="connsiteY0" fmla="*/ 3345773 h 3948888"/>
                      <a:gd name="connsiteX1" fmla="*/ 1887167 w 7723762"/>
                      <a:gd name="connsiteY1" fmla="*/ 2762112 h 3948888"/>
                      <a:gd name="connsiteX2" fmla="*/ 3715966 w 7723762"/>
                      <a:gd name="connsiteY2" fmla="*/ 592846 h 3948888"/>
                      <a:gd name="connsiteX3" fmla="*/ 5145933 w 7723762"/>
                      <a:gd name="connsiteY3" fmla="*/ 9186 h 3948888"/>
                      <a:gd name="connsiteX4" fmla="*/ 6673175 w 7723762"/>
                      <a:gd name="connsiteY4" fmla="*/ 913858 h 3948888"/>
                      <a:gd name="connsiteX5" fmla="*/ 7723762 w 7723762"/>
                      <a:gd name="connsiteY5" fmla="*/ 3948888 h 3948888"/>
                      <a:gd name="connsiteX0" fmla="*/ 0 w 7723762"/>
                      <a:gd name="connsiteY0" fmla="*/ 3348457 h 3951572"/>
                      <a:gd name="connsiteX1" fmla="*/ 1887167 w 7723762"/>
                      <a:gd name="connsiteY1" fmla="*/ 2764796 h 3951572"/>
                      <a:gd name="connsiteX2" fmla="*/ 3715966 w 7723762"/>
                      <a:gd name="connsiteY2" fmla="*/ 595530 h 3951572"/>
                      <a:gd name="connsiteX3" fmla="*/ 5145933 w 7723762"/>
                      <a:gd name="connsiteY3" fmla="*/ 11870 h 3951572"/>
                      <a:gd name="connsiteX4" fmla="*/ 6557428 w 7723762"/>
                      <a:gd name="connsiteY4" fmla="*/ 974416 h 3951572"/>
                      <a:gd name="connsiteX5" fmla="*/ 7723762 w 7723762"/>
                      <a:gd name="connsiteY5" fmla="*/ 3951572 h 3951572"/>
                      <a:gd name="connsiteX0" fmla="*/ 0 w 7723762"/>
                      <a:gd name="connsiteY0" fmla="*/ 3336591 h 3939706"/>
                      <a:gd name="connsiteX1" fmla="*/ 1887167 w 7723762"/>
                      <a:gd name="connsiteY1" fmla="*/ 2752930 h 3939706"/>
                      <a:gd name="connsiteX2" fmla="*/ 3588644 w 7723762"/>
                      <a:gd name="connsiteY2" fmla="*/ 954054 h 3939706"/>
                      <a:gd name="connsiteX3" fmla="*/ 5145933 w 7723762"/>
                      <a:gd name="connsiteY3" fmla="*/ 4 h 3939706"/>
                      <a:gd name="connsiteX4" fmla="*/ 6557428 w 7723762"/>
                      <a:gd name="connsiteY4" fmla="*/ 962550 h 3939706"/>
                      <a:gd name="connsiteX5" fmla="*/ 7723762 w 7723762"/>
                      <a:gd name="connsiteY5" fmla="*/ 3939706 h 3939706"/>
                      <a:gd name="connsiteX0" fmla="*/ 0 w 7723762"/>
                      <a:gd name="connsiteY0" fmla="*/ 3058801 h 3661916"/>
                      <a:gd name="connsiteX1" fmla="*/ 1887167 w 7723762"/>
                      <a:gd name="connsiteY1" fmla="*/ 2475140 h 3661916"/>
                      <a:gd name="connsiteX2" fmla="*/ 3588644 w 7723762"/>
                      <a:gd name="connsiteY2" fmla="*/ 676264 h 3661916"/>
                      <a:gd name="connsiteX3" fmla="*/ 4995462 w 7723762"/>
                      <a:gd name="connsiteY3" fmla="*/ 6 h 3661916"/>
                      <a:gd name="connsiteX4" fmla="*/ 6557428 w 7723762"/>
                      <a:gd name="connsiteY4" fmla="*/ 684760 h 3661916"/>
                      <a:gd name="connsiteX5" fmla="*/ 7723762 w 7723762"/>
                      <a:gd name="connsiteY5" fmla="*/ 3661916 h 3661916"/>
                      <a:gd name="connsiteX0" fmla="*/ 0 w 7723762"/>
                      <a:gd name="connsiteY0" fmla="*/ 3060702 h 3663817"/>
                      <a:gd name="connsiteX1" fmla="*/ 1887167 w 7723762"/>
                      <a:gd name="connsiteY1" fmla="*/ 2477041 h 3663817"/>
                      <a:gd name="connsiteX2" fmla="*/ 3588644 w 7723762"/>
                      <a:gd name="connsiteY2" fmla="*/ 678165 h 3663817"/>
                      <a:gd name="connsiteX3" fmla="*/ 4995462 w 7723762"/>
                      <a:gd name="connsiteY3" fmla="*/ 1907 h 3663817"/>
                      <a:gd name="connsiteX4" fmla="*/ 6476406 w 7723762"/>
                      <a:gd name="connsiteY4" fmla="*/ 848707 h 3663817"/>
                      <a:gd name="connsiteX5" fmla="*/ 7723762 w 7723762"/>
                      <a:gd name="connsiteY5" fmla="*/ 3663817 h 366381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7723762" h="3663817">
                        <a:moveTo>
                          <a:pt x="0" y="3060702"/>
                        </a:moveTo>
                        <a:cubicBezTo>
                          <a:pt x="421532" y="2919650"/>
                          <a:pt x="1289060" y="2874130"/>
                          <a:pt x="1887167" y="2477041"/>
                        </a:cubicBezTo>
                        <a:cubicBezTo>
                          <a:pt x="2485274" y="2079952"/>
                          <a:pt x="3070595" y="1090687"/>
                          <a:pt x="3588644" y="678165"/>
                        </a:cubicBezTo>
                        <a:cubicBezTo>
                          <a:pt x="4106693" y="265643"/>
                          <a:pt x="4514168" y="-26517"/>
                          <a:pt x="4995462" y="1907"/>
                        </a:cubicBezTo>
                        <a:cubicBezTo>
                          <a:pt x="5476756" y="30331"/>
                          <a:pt x="6021689" y="238389"/>
                          <a:pt x="6476406" y="848707"/>
                        </a:cubicBezTo>
                        <a:cubicBezTo>
                          <a:pt x="6931123" y="1459025"/>
                          <a:pt x="7572983" y="3209860"/>
                          <a:pt x="7723762" y="3663817"/>
                        </a:cubicBezTo>
                      </a:path>
                    </a:pathLst>
                  </a:custGeom>
                  <a:noFill/>
                  <a:ln>
                    <a:solidFill>
                      <a:schemeClr val="accent1">
                        <a:shade val="50000"/>
                        <a:alpha val="25000"/>
                      </a:schemeClr>
                    </a:solidFill>
                    <a:prstDash val="dash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 sz="1200" dirty="0"/>
                  </a:p>
                </p:txBody>
              </p:sp>
              <p:sp>
                <p:nvSpPr>
                  <p:cNvPr id="45" name="Rectangle 44">
                    <a:extLst>
                      <a:ext uri="{FF2B5EF4-FFF2-40B4-BE49-F238E27FC236}">
                        <a16:creationId xmlns:a16="http://schemas.microsoft.com/office/drawing/2014/main" id="{837B43C5-34B5-4377-93F7-E5E9B4CF659F}"/>
                      </a:ext>
                    </a:extLst>
                  </p:cNvPr>
                  <p:cNvSpPr/>
                  <p:nvPr/>
                </p:nvSpPr>
                <p:spPr>
                  <a:xfrm>
                    <a:off x="1266992" y="5758721"/>
                    <a:ext cx="366416" cy="549431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endParaRPr lang="fr-FR" sz="1200" dirty="0"/>
                  </a:p>
                </p:txBody>
              </p:sp>
              <p:sp>
                <p:nvSpPr>
                  <p:cNvPr id="46" name="Rectangle 45">
                    <a:extLst>
                      <a:ext uri="{FF2B5EF4-FFF2-40B4-BE49-F238E27FC236}">
                        <a16:creationId xmlns:a16="http://schemas.microsoft.com/office/drawing/2014/main" id="{763F7D27-0722-4F85-855F-E41090618DDA}"/>
                      </a:ext>
                    </a:extLst>
                  </p:cNvPr>
                  <p:cNvSpPr/>
                  <p:nvPr/>
                </p:nvSpPr>
                <p:spPr>
                  <a:xfrm>
                    <a:off x="6247956" y="5723760"/>
                    <a:ext cx="366416" cy="549431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endParaRPr lang="fr-FR" sz="1200" dirty="0"/>
                  </a:p>
                </p:txBody>
              </p:sp>
            </p:grpSp>
            <p:pic>
              <p:nvPicPr>
                <p:cNvPr id="38" name="Image 37" descr="Une image contenant cercle, Graphique, rouge&#10;&#10;Description générée automatiquement">
                  <a:extLst>
                    <a:ext uri="{FF2B5EF4-FFF2-40B4-BE49-F238E27FC236}">
                      <a16:creationId xmlns:a16="http://schemas.microsoft.com/office/drawing/2014/main" id="{25933B7E-26D1-4F6A-8B10-426AA3F49B2F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5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60246" y="5623873"/>
                  <a:ext cx="634534" cy="623237"/>
                </a:xfrm>
                <a:prstGeom prst="rect">
                  <a:avLst/>
                </a:prstGeom>
              </p:spPr>
            </p:pic>
            <p:pic>
              <p:nvPicPr>
                <p:cNvPr id="39" name="Image 38" descr="Une image contenant cercle, rouge, Graphique&#10;&#10;Description générée automatiquement">
                  <a:extLst>
                    <a:ext uri="{FF2B5EF4-FFF2-40B4-BE49-F238E27FC236}">
                      <a16:creationId xmlns:a16="http://schemas.microsoft.com/office/drawing/2014/main" id="{67A9C530-C39B-4E75-BAB0-925DBB993FB7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6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2060824" y="5623873"/>
                  <a:ext cx="671996" cy="604118"/>
                </a:xfrm>
                <a:prstGeom prst="rect">
                  <a:avLst/>
                </a:prstGeom>
              </p:spPr>
            </p:pic>
            <p:pic>
              <p:nvPicPr>
                <p:cNvPr id="40" name="Image 39" descr="Une image contenant cercle, rouge, Graphique&#10;&#10;Description générée automatiquement">
                  <a:extLst>
                    <a:ext uri="{FF2B5EF4-FFF2-40B4-BE49-F238E27FC236}">
                      <a16:creationId xmlns:a16="http://schemas.microsoft.com/office/drawing/2014/main" id="{4F96F185-9F3B-407F-AB2C-F2A5260B557E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7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488489" y="5677875"/>
                  <a:ext cx="968971" cy="496113"/>
                </a:xfrm>
                <a:prstGeom prst="rect">
                  <a:avLst/>
                </a:prstGeom>
              </p:spPr>
            </p:pic>
            <p:pic>
              <p:nvPicPr>
                <p:cNvPr id="41" name="Image 40" descr="Une image contenant créativité&#10;&#10;Description générée automatiquement avec une confiance faible">
                  <a:extLst>
                    <a:ext uri="{FF2B5EF4-FFF2-40B4-BE49-F238E27FC236}">
                      <a16:creationId xmlns:a16="http://schemas.microsoft.com/office/drawing/2014/main" id="{FCE25178-E99D-407D-AA66-81A6F6C0950A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8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8430078" y="5664893"/>
                  <a:ext cx="1473806" cy="670181"/>
                </a:xfrm>
                <a:prstGeom prst="rect">
                  <a:avLst/>
                </a:prstGeom>
              </p:spPr>
            </p:pic>
          </p:grpSp>
          <p:sp>
            <p:nvSpPr>
              <p:cNvPr id="34" name="Rectangle 33">
                <a:extLst>
                  <a:ext uri="{FF2B5EF4-FFF2-40B4-BE49-F238E27FC236}">
                    <a16:creationId xmlns:a16="http://schemas.microsoft.com/office/drawing/2014/main" id="{EA4E93D8-18F9-4578-9730-6EFFE99AC3B3}"/>
                  </a:ext>
                </a:extLst>
              </p:cNvPr>
              <p:cNvSpPr/>
              <p:nvPr/>
            </p:nvSpPr>
            <p:spPr>
              <a:xfrm>
                <a:off x="1352418" y="5731369"/>
                <a:ext cx="760554" cy="54943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fr-FR" sz="1200" dirty="0"/>
                  <a:t>1:1</a:t>
                </a:r>
              </a:p>
            </p:txBody>
          </p:sp>
          <p:sp>
            <p:nvSpPr>
              <p:cNvPr id="35" name="Rectangle 34">
                <a:extLst>
                  <a:ext uri="{FF2B5EF4-FFF2-40B4-BE49-F238E27FC236}">
                    <a16:creationId xmlns:a16="http://schemas.microsoft.com/office/drawing/2014/main" id="{223C322E-CB93-4427-9647-208B819A548C}"/>
                  </a:ext>
                </a:extLst>
              </p:cNvPr>
              <p:cNvSpPr/>
              <p:nvPr/>
            </p:nvSpPr>
            <p:spPr>
              <a:xfrm>
                <a:off x="2738563" y="5777789"/>
                <a:ext cx="992664" cy="54943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fr-FR" sz="1200" dirty="0"/>
                  <a:t>1,3:1</a:t>
                </a:r>
              </a:p>
            </p:txBody>
          </p:sp>
          <p:sp>
            <p:nvSpPr>
              <p:cNvPr id="36" name="Rectangle 35">
                <a:extLst>
                  <a:ext uri="{FF2B5EF4-FFF2-40B4-BE49-F238E27FC236}">
                    <a16:creationId xmlns:a16="http://schemas.microsoft.com/office/drawing/2014/main" id="{4A67B2E3-9014-42D4-947E-BF9F2256DCF4}"/>
                  </a:ext>
                </a:extLst>
              </p:cNvPr>
              <p:cNvSpPr/>
              <p:nvPr/>
            </p:nvSpPr>
            <p:spPr>
              <a:xfrm>
                <a:off x="6457459" y="5725422"/>
                <a:ext cx="760554" cy="54943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fr-FR" sz="1200" dirty="0"/>
                  <a:t>2:1</a:t>
                </a:r>
              </a:p>
            </p:txBody>
          </p:sp>
        </p:grp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F6331A0C-6748-423A-96A9-C5530A79B2EB}"/>
                </a:ext>
              </a:extLst>
            </p:cNvPr>
            <p:cNvSpPr/>
            <p:nvPr/>
          </p:nvSpPr>
          <p:spPr>
            <a:xfrm>
              <a:off x="3752818" y="1841412"/>
              <a:ext cx="465371" cy="539453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200"/>
            </a:p>
          </p:txBody>
        </p:sp>
      </p:grpSp>
      <p:sp>
        <p:nvSpPr>
          <p:cNvPr id="17" name="Rectangle 16">
            <a:extLst>
              <a:ext uri="{FF2B5EF4-FFF2-40B4-BE49-F238E27FC236}">
                <a16:creationId xmlns:a16="http://schemas.microsoft.com/office/drawing/2014/main" id="{E255B092-C81E-4586-8B46-53771F693C62}"/>
              </a:ext>
            </a:extLst>
          </p:cNvPr>
          <p:cNvSpPr/>
          <p:nvPr/>
        </p:nvSpPr>
        <p:spPr>
          <a:xfrm>
            <a:off x="5930281" y="4009268"/>
            <a:ext cx="165719" cy="1354643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23" name="Connecteur droit 122">
            <a:extLst>
              <a:ext uri="{FF2B5EF4-FFF2-40B4-BE49-F238E27FC236}">
                <a16:creationId xmlns:a16="http://schemas.microsoft.com/office/drawing/2014/main" id="{BC61A58B-FF9A-472D-BF65-269DBB5666BD}"/>
              </a:ext>
            </a:extLst>
          </p:cNvPr>
          <p:cNvCxnSpPr>
            <a:cxnSpLocks/>
          </p:cNvCxnSpPr>
          <p:nvPr/>
        </p:nvCxnSpPr>
        <p:spPr>
          <a:xfrm>
            <a:off x="7775229" y="5001685"/>
            <a:ext cx="257941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4" name="ZoneTexte 123">
            <a:extLst>
              <a:ext uri="{FF2B5EF4-FFF2-40B4-BE49-F238E27FC236}">
                <a16:creationId xmlns:a16="http://schemas.microsoft.com/office/drawing/2014/main" id="{33ACE223-3C17-45AD-9153-27CACD3D02B8}"/>
              </a:ext>
            </a:extLst>
          </p:cNvPr>
          <p:cNvSpPr txBox="1"/>
          <p:nvPr/>
        </p:nvSpPr>
        <p:spPr>
          <a:xfrm>
            <a:off x="7872878" y="4940240"/>
            <a:ext cx="83708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>
                <a:solidFill>
                  <a:schemeClr val="accent5">
                    <a:lumMod val="75000"/>
                  </a:schemeClr>
                </a:solidFill>
              </a:rPr>
              <a:t>4</a:t>
            </a:r>
            <a:r>
              <a:rPr lang="fr-FR" sz="1400" baseline="30000" dirty="0">
                <a:solidFill>
                  <a:schemeClr val="accent5">
                    <a:lumMod val="75000"/>
                  </a:schemeClr>
                </a:solidFill>
              </a:rPr>
              <a:t>-</a:t>
            </a:r>
            <a:r>
              <a:rPr lang="fr-FR" sz="1400" dirty="0">
                <a:solidFill>
                  <a:schemeClr val="accent5">
                    <a:lumMod val="75000"/>
                  </a:schemeClr>
                </a:solidFill>
              </a:rPr>
              <a:t>, 120ns</a:t>
            </a:r>
          </a:p>
        </p:txBody>
      </p:sp>
      <p:cxnSp>
        <p:nvCxnSpPr>
          <p:cNvPr id="125" name="Connecteur droit 124">
            <a:extLst>
              <a:ext uri="{FF2B5EF4-FFF2-40B4-BE49-F238E27FC236}">
                <a16:creationId xmlns:a16="http://schemas.microsoft.com/office/drawing/2014/main" id="{00B7433E-5161-4190-83D5-C1E3FFA183C9}"/>
              </a:ext>
            </a:extLst>
          </p:cNvPr>
          <p:cNvCxnSpPr>
            <a:cxnSpLocks/>
          </p:cNvCxnSpPr>
          <p:nvPr/>
        </p:nvCxnSpPr>
        <p:spPr>
          <a:xfrm>
            <a:off x="7776088" y="4878594"/>
            <a:ext cx="257941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6" name="Connecteur droit 125">
            <a:extLst>
              <a:ext uri="{FF2B5EF4-FFF2-40B4-BE49-F238E27FC236}">
                <a16:creationId xmlns:a16="http://schemas.microsoft.com/office/drawing/2014/main" id="{E21BFADB-FFB2-4CA1-9895-950DC03B7585}"/>
              </a:ext>
            </a:extLst>
          </p:cNvPr>
          <p:cNvCxnSpPr>
            <a:cxnSpLocks/>
          </p:cNvCxnSpPr>
          <p:nvPr/>
        </p:nvCxnSpPr>
        <p:spPr>
          <a:xfrm>
            <a:off x="7772278" y="4825514"/>
            <a:ext cx="257941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7" name="Connecteur droit 126">
            <a:extLst>
              <a:ext uri="{FF2B5EF4-FFF2-40B4-BE49-F238E27FC236}">
                <a16:creationId xmlns:a16="http://schemas.microsoft.com/office/drawing/2014/main" id="{8DCD2F4D-6BAF-4A35-B383-64F12863E1B8}"/>
              </a:ext>
            </a:extLst>
          </p:cNvPr>
          <p:cNvCxnSpPr>
            <a:cxnSpLocks/>
          </p:cNvCxnSpPr>
          <p:nvPr/>
        </p:nvCxnSpPr>
        <p:spPr>
          <a:xfrm>
            <a:off x="7772277" y="4792185"/>
            <a:ext cx="257941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8" name="Connecteur droit 127">
            <a:extLst>
              <a:ext uri="{FF2B5EF4-FFF2-40B4-BE49-F238E27FC236}">
                <a16:creationId xmlns:a16="http://schemas.microsoft.com/office/drawing/2014/main" id="{DA0F9AB0-5064-4493-B934-977F5508CED1}"/>
              </a:ext>
            </a:extLst>
          </p:cNvPr>
          <p:cNvCxnSpPr>
            <a:cxnSpLocks/>
          </p:cNvCxnSpPr>
          <p:nvPr/>
        </p:nvCxnSpPr>
        <p:spPr>
          <a:xfrm>
            <a:off x="7764658" y="4711988"/>
            <a:ext cx="257941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0" name="Connecteur droit avec flèche 129">
            <a:extLst>
              <a:ext uri="{FF2B5EF4-FFF2-40B4-BE49-F238E27FC236}">
                <a16:creationId xmlns:a16="http://schemas.microsoft.com/office/drawing/2014/main" id="{B7B489B9-964F-4551-8E5C-40C83EFE9310}"/>
              </a:ext>
            </a:extLst>
          </p:cNvPr>
          <p:cNvCxnSpPr/>
          <p:nvPr/>
        </p:nvCxnSpPr>
        <p:spPr>
          <a:xfrm>
            <a:off x="7901247" y="4727084"/>
            <a:ext cx="0" cy="15151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1" name="Connecteur droit avec flèche 130">
            <a:extLst>
              <a:ext uri="{FF2B5EF4-FFF2-40B4-BE49-F238E27FC236}">
                <a16:creationId xmlns:a16="http://schemas.microsoft.com/office/drawing/2014/main" id="{25545B37-3FC3-4DD1-BE80-52CA589DC094}"/>
              </a:ext>
            </a:extLst>
          </p:cNvPr>
          <p:cNvCxnSpPr/>
          <p:nvPr/>
        </p:nvCxnSpPr>
        <p:spPr>
          <a:xfrm>
            <a:off x="7977447" y="4849674"/>
            <a:ext cx="0" cy="15151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2" name="Connecteur droit avec flèche 131">
            <a:extLst>
              <a:ext uri="{FF2B5EF4-FFF2-40B4-BE49-F238E27FC236}">
                <a16:creationId xmlns:a16="http://schemas.microsoft.com/office/drawing/2014/main" id="{542D4152-4C19-4A44-97B2-7EF845CACAF6}"/>
              </a:ext>
            </a:extLst>
          </p:cNvPr>
          <p:cNvCxnSpPr>
            <a:cxnSpLocks/>
          </p:cNvCxnSpPr>
          <p:nvPr/>
        </p:nvCxnSpPr>
        <p:spPr>
          <a:xfrm>
            <a:off x="7862936" y="4694209"/>
            <a:ext cx="0" cy="29752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4" name="Connecteur droit avec flèche 133">
            <a:extLst>
              <a:ext uri="{FF2B5EF4-FFF2-40B4-BE49-F238E27FC236}">
                <a16:creationId xmlns:a16="http://schemas.microsoft.com/office/drawing/2014/main" id="{56616F11-05FC-4A9E-A808-A9E866D2D6FA}"/>
              </a:ext>
            </a:extLst>
          </p:cNvPr>
          <p:cNvCxnSpPr>
            <a:cxnSpLocks/>
          </p:cNvCxnSpPr>
          <p:nvPr/>
        </p:nvCxnSpPr>
        <p:spPr>
          <a:xfrm flipH="1">
            <a:off x="7649162" y="4988855"/>
            <a:ext cx="151424" cy="21631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6" name="Connecteur droit avec flèche 135">
            <a:extLst>
              <a:ext uri="{FF2B5EF4-FFF2-40B4-BE49-F238E27FC236}">
                <a16:creationId xmlns:a16="http://schemas.microsoft.com/office/drawing/2014/main" id="{0BD706FF-27D3-405B-8943-6CB2199F1015}"/>
              </a:ext>
            </a:extLst>
          </p:cNvPr>
          <p:cNvCxnSpPr>
            <a:cxnSpLocks/>
          </p:cNvCxnSpPr>
          <p:nvPr/>
        </p:nvCxnSpPr>
        <p:spPr>
          <a:xfrm flipH="1">
            <a:off x="7639686" y="4988855"/>
            <a:ext cx="218536" cy="55147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8" name="Connecteur droit avec flèche 137">
            <a:extLst>
              <a:ext uri="{FF2B5EF4-FFF2-40B4-BE49-F238E27FC236}">
                <a16:creationId xmlns:a16="http://schemas.microsoft.com/office/drawing/2014/main" id="{39D5451A-4AC1-4B55-BA84-34271931D1F5}"/>
              </a:ext>
            </a:extLst>
          </p:cNvPr>
          <p:cNvCxnSpPr>
            <a:cxnSpLocks/>
          </p:cNvCxnSpPr>
          <p:nvPr/>
        </p:nvCxnSpPr>
        <p:spPr>
          <a:xfrm flipH="1">
            <a:off x="7633922" y="5005002"/>
            <a:ext cx="151424" cy="8057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0" name="Connecteur droit avec flèche 139">
            <a:extLst>
              <a:ext uri="{FF2B5EF4-FFF2-40B4-BE49-F238E27FC236}">
                <a16:creationId xmlns:a16="http://schemas.microsoft.com/office/drawing/2014/main" id="{6453B33A-305D-4382-8BB5-69E8F2795362}"/>
              </a:ext>
            </a:extLst>
          </p:cNvPr>
          <p:cNvCxnSpPr>
            <a:cxnSpLocks/>
          </p:cNvCxnSpPr>
          <p:nvPr/>
        </p:nvCxnSpPr>
        <p:spPr>
          <a:xfrm flipH="1">
            <a:off x="7625030" y="5004997"/>
            <a:ext cx="166080" cy="14816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7" name="Connecteur droit avec flèche 146">
            <a:extLst>
              <a:ext uri="{FF2B5EF4-FFF2-40B4-BE49-F238E27FC236}">
                <a16:creationId xmlns:a16="http://schemas.microsoft.com/office/drawing/2014/main" id="{DD693E18-B936-4A63-BC82-61EE8AEF2A0B}"/>
              </a:ext>
            </a:extLst>
          </p:cNvPr>
          <p:cNvCxnSpPr>
            <a:cxnSpLocks/>
          </p:cNvCxnSpPr>
          <p:nvPr/>
        </p:nvCxnSpPr>
        <p:spPr>
          <a:xfrm>
            <a:off x="7574006" y="5166981"/>
            <a:ext cx="8044" cy="35276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437145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e 7">
            <a:extLst>
              <a:ext uri="{FF2B5EF4-FFF2-40B4-BE49-F238E27FC236}">
                <a16:creationId xmlns:a16="http://schemas.microsoft.com/office/drawing/2014/main" id="{857F1D5E-BE08-4B61-831E-AB559C3C86A3}"/>
              </a:ext>
            </a:extLst>
          </p:cNvPr>
          <p:cNvGrpSpPr/>
          <p:nvPr/>
        </p:nvGrpSpPr>
        <p:grpSpPr>
          <a:xfrm>
            <a:off x="6286795" y="1640102"/>
            <a:ext cx="5396680" cy="4792713"/>
            <a:chOff x="6286795" y="1849120"/>
            <a:chExt cx="5161322" cy="4583695"/>
          </a:xfrm>
        </p:grpSpPr>
        <p:grpSp>
          <p:nvGrpSpPr>
            <p:cNvPr id="20" name="Groupe 19">
              <a:extLst>
                <a:ext uri="{FF2B5EF4-FFF2-40B4-BE49-F238E27FC236}">
                  <a16:creationId xmlns:a16="http://schemas.microsoft.com/office/drawing/2014/main" id="{3CAECF1C-F0BF-4C7B-98E7-9DCE6A75FF30}"/>
                </a:ext>
              </a:extLst>
            </p:cNvPr>
            <p:cNvGrpSpPr/>
            <p:nvPr/>
          </p:nvGrpSpPr>
          <p:grpSpPr>
            <a:xfrm>
              <a:off x="6286795" y="1849120"/>
              <a:ext cx="5161322" cy="4583695"/>
              <a:chOff x="781970" y="801441"/>
              <a:chExt cx="5921528" cy="5258823"/>
            </a:xfrm>
          </p:grpSpPr>
          <p:pic>
            <p:nvPicPr>
              <p:cNvPr id="21" name="Image 20" descr="Une image contenant texte, diagramme, ligne, Tracé&#10;&#10;Description générée automatiquement">
                <a:extLst>
                  <a:ext uri="{FF2B5EF4-FFF2-40B4-BE49-F238E27FC236}">
                    <a16:creationId xmlns:a16="http://schemas.microsoft.com/office/drawing/2014/main" id="{EEFFCD2A-A7C3-4679-A021-EFD91862340D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1177"/>
              <a:stretch/>
            </p:blipFill>
            <p:spPr>
              <a:xfrm>
                <a:off x="781970" y="801441"/>
                <a:ext cx="5921528" cy="5258823"/>
              </a:xfrm>
              <a:prstGeom prst="rect">
                <a:avLst/>
              </a:prstGeom>
            </p:spPr>
          </p:pic>
          <p:sp>
            <p:nvSpPr>
              <p:cNvPr id="23" name="ZoneTexte 22">
                <a:extLst>
                  <a:ext uri="{FF2B5EF4-FFF2-40B4-BE49-F238E27FC236}">
                    <a16:creationId xmlns:a16="http://schemas.microsoft.com/office/drawing/2014/main" id="{BD1ED0D7-41CD-45A8-BCD0-C66B0AE4F35D}"/>
                  </a:ext>
                </a:extLst>
              </p:cNvPr>
              <p:cNvSpPr txBox="1"/>
              <p:nvPr/>
            </p:nvSpPr>
            <p:spPr>
              <a:xfrm>
                <a:off x="4553642" y="3379998"/>
                <a:ext cx="652743" cy="36933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fr-FR" dirty="0">
                    <a:solidFill>
                      <a:schemeClr val="accent1"/>
                    </a:solidFill>
                  </a:rPr>
                  <a:t>2125</a:t>
                </a:r>
              </a:p>
            </p:txBody>
          </p:sp>
          <p:sp>
            <p:nvSpPr>
              <p:cNvPr id="24" name="ZoneTexte 23">
                <a:extLst>
                  <a:ext uri="{FF2B5EF4-FFF2-40B4-BE49-F238E27FC236}">
                    <a16:creationId xmlns:a16="http://schemas.microsoft.com/office/drawing/2014/main" id="{75ED4636-BEA9-4D8B-B092-B1B1D1757911}"/>
                  </a:ext>
                </a:extLst>
              </p:cNvPr>
              <p:cNvSpPr txBox="1"/>
              <p:nvPr/>
            </p:nvSpPr>
            <p:spPr>
              <a:xfrm>
                <a:off x="3917926" y="3360840"/>
                <a:ext cx="748885" cy="423731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fr-FR" dirty="0">
                    <a:solidFill>
                      <a:schemeClr val="accent1"/>
                    </a:solidFill>
                  </a:rPr>
                  <a:t>1847</a:t>
                </a:r>
              </a:p>
            </p:txBody>
          </p:sp>
          <p:sp>
            <p:nvSpPr>
              <p:cNvPr id="25" name="ZoneTexte 24">
                <a:extLst>
                  <a:ext uri="{FF2B5EF4-FFF2-40B4-BE49-F238E27FC236}">
                    <a16:creationId xmlns:a16="http://schemas.microsoft.com/office/drawing/2014/main" id="{A2AEC94A-E78A-4019-9DD0-F2E0868B26BC}"/>
                  </a:ext>
                </a:extLst>
              </p:cNvPr>
              <p:cNvSpPr txBox="1"/>
              <p:nvPr/>
            </p:nvSpPr>
            <p:spPr>
              <a:xfrm>
                <a:off x="5076698" y="4168403"/>
                <a:ext cx="535724" cy="36933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fr-FR" dirty="0">
                    <a:solidFill>
                      <a:schemeClr val="accent1"/>
                    </a:solidFill>
                  </a:rPr>
                  <a:t>279</a:t>
                </a:r>
              </a:p>
            </p:txBody>
          </p:sp>
          <p:sp>
            <p:nvSpPr>
              <p:cNvPr id="27" name="ZoneTexte 26">
                <a:extLst>
                  <a:ext uri="{FF2B5EF4-FFF2-40B4-BE49-F238E27FC236}">
                    <a16:creationId xmlns:a16="http://schemas.microsoft.com/office/drawing/2014/main" id="{E30CD8B7-4EF1-4535-811E-F8F1CA5C52C7}"/>
                  </a:ext>
                </a:extLst>
              </p:cNvPr>
              <p:cNvSpPr txBox="1"/>
              <p:nvPr/>
            </p:nvSpPr>
            <p:spPr>
              <a:xfrm>
                <a:off x="5127147" y="4760837"/>
                <a:ext cx="535724" cy="36933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fr-FR" dirty="0">
                    <a:solidFill>
                      <a:schemeClr val="accent1"/>
                    </a:solidFill>
                  </a:rPr>
                  <a:t>642</a:t>
                </a:r>
              </a:p>
            </p:txBody>
          </p:sp>
          <p:sp>
            <p:nvSpPr>
              <p:cNvPr id="28" name="ZoneTexte 27">
                <a:extLst>
                  <a:ext uri="{FF2B5EF4-FFF2-40B4-BE49-F238E27FC236}">
                    <a16:creationId xmlns:a16="http://schemas.microsoft.com/office/drawing/2014/main" id="{7D624576-9618-46F4-A147-BB3825DB4BE8}"/>
                  </a:ext>
                </a:extLst>
              </p:cNvPr>
              <p:cNvSpPr txBox="1"/>
              <p:nvPr/>
            </p:nvSpPr>
            <p:spPr>
              <a:xfrm>
                <a:off x="3906694" y="4915490"/>
                <a:ext cx="535724" cy="36933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fr-FR" dirty="0">
                    <a:solidFill>
                      <a:schemeClr val="accent1"/>
                    </a:solidFill>
                  </a:rPr>
                  <a:t>966</a:t>
                </a:r>
              </a:p>
            </p:txBody>
          </p:sp>
          <p:sp>
            <p:nvSpPr>
              <p:cNvPr id="29" name="ZoneTexte 28">
                <a:extLst>
                  <a:ext uri="{FF2B5EF4-FFF2-40B4-BE49-F238E27FC236}">
                    <a16:creationId xmlns:a16="http://schemas.microsoft.com/office/drawing/2014/main" id="{5D8A9624-2AC9-4B7C-881D-370B8001CAB7}"/>
                  </a:ext>
                </a:extLst>
              </p:cNvPr>
              <p:cNvSpPr txBox="1"/>
              <p:nvPr/>
            </p:nvSpPr>
            <p:spPr>
              <a:xfrm>
                <a:off x="4283169" y="4573059"/>
                <a:ext cx="535724" cy="36933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fr-FR" dirty="0">
                    <a:solidFill>
                      <a:schemeClr val="accent1"/>
                    </a:solidFill>
                  </a:rPr>
                  <a:t>942</a:t>
                </a:r>
              </a:p>
            </p:txBody>
          </p:sp>
          <p:sp>
            <p:nvSpPr>
              <p:cNvPr id="30" name="ZoneTexte 29">
                <a:extLst>
                  <a:ext uri="{FF2B5EF4-FFF2-40B4-BE49-F238E27FC236}">
                    <a16:creationId xmlns:a16="http://schemas.microsoft.com/office/drawing/2014/main" id="{03EFD4A2-B759-413F-BDE5-7EF495C16C94}"/>
                  </a:ext>
                </a:extLst>
              </p:cNvPr>
              <p:cNvSpPr txBox="1"/>
              <p:nvPr/>
            </p:nvSpPr>
            <p:spPr>
              <a:xfrm>
                <a:off x="4587087" y="4846009"/>
                <a:ext cx="652742" cy="405251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fr-FR" dirty="0">
                    <a:solidFill>
                      <a:schemeClr val="accent1"/>
                    </a:solidFill>
                  </a:rPr>
                  <a:t>688</a:t>
                </a:r>
              </a:p>
            </p:txBody>
          </p:sp>
        </p:grpSp>
        <p:sp>
          <p:nvSpPr>
            <p:cNvPr id="10" name="Ellipse 9">
              <a:extLst>
                <a:ext uri="{FF2B5EF4-FFF2-40B4-BE49-F238E27FC236}">
                  <a16:creationId xmlns:a16="http://schemas.microsoft.com/office/drawing/2014/main" id="{B6049C7B-0F83-4B9C-A96A-84F3A653B79D}"/>
                </a:ext>
              </a:extLst>
            </p:cNvPr>
            <p:cNvSpPr/>
            <p:nvPr/>
          </p:nvSpPr>
          <p:spPr>
            <a:xfrm>
              <a:off x="9009997" y="4079943"/>
              <a:ext cx="625619" cy="338616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1" name="Ellipse 30">
              <a:extLst>
                <a:ext uri="{FF2B5EF4-FFF2-40B4-BE49-F238E27FC236}">
                  <a16:creationId xmlns:a16="http://schemas.microsoft.com/office/drawing/2014/main" id="{3E13FD62-E474-41F9-87F0-3CB3668F88E3}"/>
                </a:ext>
              </a:extLst>
            </p:cNvPr>
            <p:cNvSpPr/>
            <p:nvPr/>
          </p:nvSpPr>
          <p:spPr>
            <a:xfrm>
              <a:off x="9574260" y="4079943"/>
              <a:ext cx="625619" cy="338616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591738" y="169116"/>
            <a:ext cx="7917766" cy="488983"/>
          </a:xfrm>
        </p:spPr>
        <p:txBody>
          <a:bodyPr>
            <a:normAutofit/>
          </a:bodyPr>
          <a:lstStyle/>
          <a:p>
            <a:r>
              <a:rPr lang="fr-FR" dirty="0"/>
              <a:t>3. 2023, Orsay : High </a:t>
            </a:r>
            <a:r>
              <a:rPr lang="fr-FR" dirty="0" err="1"/>
              <a:t>precision</a:t>
            </a:r>
            <a:r>
              <a:rPr lang="fr-FR" dirty="0"/>
              <a:t> </a:t>
            </a:r>
            <a:r>
              <a:rPr lang="fr-FR" dirty="0" err="1"/>
              <a:t>spectroscopy</a:t>
            </a:r>
            <a:r>
              <a:rPr lang="fr-FR" dirty="0"/>
              <a:t> </a:t>
            </a:r>
            <a:r>
              <a:rPr lang="fr-FR" dirty="0" err="1"/>
              <a:t>with</a:t>
            </a:r>
            <a:r>
              <a:rPr lang="fr-FR" dirty="0"/>
              <a:t> Nuball2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A7F0F3-D582-402A-B5FC-0362F90F69E0}" type="datetime1">
              <a:rPr lang="fr-FR" smtClean="0"/>
              <a:t>31/05/2024</a:t>
            </a:fld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Corentin Hiver | Oslo </a:t>
            </a:r>
            <a:r>
              <a:rPr lang="en-US" dirty="0"/>
              <a:t>8th Workshop on Level Density , Gamma Strength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1596-5F9D-49C5-9701-16B3CA54319D}" type="slidenum">
              <a:rPr lang="fr-FR" smtClean="0"/>
              <a:pPr/>
              <a:t>42</a:t>
            </a:fld>
            <a:endParaRPr lang="fr-F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ZoneTexte 5">
                <a:extLst>
                  <a:ext uri="{FF2B5EF4-FFF2-40B4-BE49-F238E27FC236}">
                    <a16:creationId xmlns:a16="http://schemas.microsoft.com/office/drawing/2014/main" id="{62D0B149-9F50-CA42-B40D-8FD9F1ABFCAF}"/>
                  </a:ext>
                </a:extLst>
              </p:cNvPr>
              <p:cNvSpPr txBox="1"/>
              <p:nvPr/>
            </p:nvSpPr>
            <p:spPr>
              <a:xfrm>
                <a:off x="592001" y="1257648"/>
                <a:ext cx="4897495" cy="195771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fr-FR" dirty="0"/>
                  <a:t>A few </a:t>
                </a:r>
                <a:r>
                  <a:rPr lang="fr-FR" dirty="0" err="1"/>
                  <a:t>numbers</a:t>
                </a:r>
                <a:r>
                  <a:rPr lang="fr-FR" dirty="0"/>
                  <a:t> :</a:t>
                </a:r>
              </a:p>
              <a:p>
                <a:pPr marL="285750" indent="-2857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fr-FR" dirty="0"/>
                  <a:t>10</a:t>
                </a:r>
                <a:r>
                  <a:rPr lang="fr-FR" baseline="30000" dirty="0"/>
                  <a:t>9</a:t>
                </a:r>
                <a:r>
                  <a:rPr lang="fr-FR" dirty="0"/>
                  <a:t> </a:t>
                </a:r>
                <a:r>
                  <a:rPr lang="fr-FR" baseline="30000" dirty="0"/>
                  <a:t>236</a:t>
                </a:r>
                <a:r>
                  <a:rPr lang="fr-FR" dirty="0"/>
                  <a:t>U </a:t>
                </a:r>
                <a:r>
                  <a:rPr lang="fr-FR" dirty="0" err="1"/>
                  <a:t>produced</a:t>
                </a:r>
                <a:endParaRPr lang="fr-FR" dirty="0"/>
              </a:p>
              <a:p>
                <a:pPr marL="285750" indent="-2857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fr-FR" dirty="0" err="1"/>
                  <a:t>From</a:t>
                </a:r>
                <a:r>
                  <a:rPr lang="fr-FR" dirty="0"/>
                  <a:t> </a:t>
                </a:r>
                <a:r>
                  <a:rPr lang="fr-FR" dirty="0" err="1"/>
                  <a:t>Habs&amp;al</a:t>
                </a:r>
                <a:r>
                  <a:rPr lang="fr-FR" dirty="0"/>
                  <a:t> </a:t>
                </a:r>
                <a:r>
                  <a:rPr lang="fr-FR" dirty="0" err="1"/>
                  <a:t>measurement</a:t>
                </a:r>
                <a:r>
                  <a:rPr lang="fr-FR" dirty="0"/>
                  <a:t>,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fr-FR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𝐼</m:t>
                        </m:r>
                        <m:d>
                          <m:dPr>
                            <m:ctrlPr>
                              <a:rPr lang="fr-FR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fr-FR" b="0" i="1" baseline="30000" smtClean="0">
                                <a:latin typeface="Cambria Math" panose="02040503050406030204" pitchFamily="18" charset="0"/>
                              </a:rPr>
                              <m:t>236</m:t>
                            </m:r>
                            <m:r>
                              <a:rPr lang="fr-FR" b="0" i="1" baseline="30000" smtClean="0">
                                <a:latin typeface="Cambria Math" panose="02040503050406030204" pitchFamily="18" charset="0"/>
                              </a:rPr>
                              <m:t>𝐼𝐼𝑈</m:t>
                            </m:r>
                          </m:e>
                        </m:d>
                      </m:num>
                      <m:den>
                        <m:r>
                          <a:rPr lang="fr-FR" i="1">
                            <a:latin typeface="Cambria Math" panose="02040503050406030204" pitchFamily="18" charset="0"/>
                          </a:rPr>
                          <m:t>𝐼</m:t>
                        </m:r>
                        <m:d>
                          <m:dPr>
                            <m:ctrlPr>
                              <a:rPr lang="fr-FR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fr-FR" i="1" baseline="30000">
                                <a:latin typeface="Cambria Math" panose="02040503050406030204" pitchFamily="18" charset="0"/>
                              </a:rPr>
                              <m:t>236</m:t>
                            </m:r>
                            <m:r>
                              <a:rPr lang="fr-FR" i="1" baseline="30000">
                                <a:latin typeface="Cambria Math" panose="02040503050406030204" pitchFamily="18" charset="0"/>
                              </a:rPr>
                              <m:t>𝐼𝑈</m:t>
                            </m:r>
                          </m:e>
                        </m:d>
                      </m:den>
                    </m:f>
                    <m:r>
                      <a:rPr lang="fr-FR" b="0" i="1" smtClean="0">
                        <a:latin typeface="Cambria Math" panose="02040503050406030204" pitchFamily="18" charset="0"/>
                      </a:rPr>
                      <m:t>=3.</m:t>
                    </m:r>
                    <m:sSup>
                      <m:sSupPr>
                        <m:ctrlPr>
                          <a:rPr lang="fr-FR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−4</m:t>
                        </m:r>
                      </m:sup>
                    </m:sSup>
                  </m:oMath>
                </a14:m>
                <a:endParaRPr lang="fr-FR" baseline="30000" dirty="0"/>
              </a:p>
              <a:p>
                <a:pPr marL="285750" indent="-2857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fr-FR" dirty="0" err="1"/>
                  <a:t>Deduced</a:t>
                </a:r>
                <a:r>
                  <a:rPr lang="fr-FR" dirty="0"/>
                  <a:t> 3.10</a:t>
                </a:r>
                <a:r>
                  <a:rPr lang="fr-FR" baseline="30000" dirty="0"/>
                  <a:t>5 </a:t>
                </a:r>
                <a:r>
                  <a:rPr lang="fr-FR" dirty="0"/>
                  <a:t>Shape </a:t>
                </a:r>
                <a:r>
                  <a:rPr lang="fr-FR" dirty="0" err="1"/>
                  <a:t>Isomers</a:t>
                </a:r>
                <a:r>
                  <a:rPr lang="fr-FR" dirty="0"/>
                  <a:t> </a:t>
                </a:r>
                <a:r>
                  <a:rPr lang="fr-FR" dirty="0" err="1"/>
                  <a:t>produced</a:t>
                </a:r>
                <a:endParaRPr lang="fr-FR" dirty="0"/>
              </a:p>
            </p:txBody>
          </p:sp>
        </mc:Choice>
        <mc:Fallback xmlns="">
          <p:sp>
            <p:nvSpPr>
              <p:cNvPr id="6" name="ZoneTexte 5">
                <a:extLst>
                  <a:ext uri="{FF2B5EF4-FFF2-40B4-BE49-F238E27FC236}">
                    <a16:creationId xmlns:a16="http://schemas.microsoft.com/office/drawing/2014/main" id="{62D0B149-9F50-CA42-B40D-8FD9F1ABFCA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2001" y="1257648"/>
                <a:ext cx="4897495" cy="1957715"/>
              </a:xfrm>
              <a:prstGeom prst="rect">
                <a:avLst/>
              </a:prstGeom>
              <a:blipFill>
                <a:blip r:embed="rId4"/>
                <a:stretch>
                  <a:fillRect l="-995" b="-4050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ZoneTexte 6">
            <a:extLst>
              <a:ext uri="{FF2B5EF4-FFF2-40B4-BE49-F238E27FC236}">
                <a16:creationId xmlns:a16="http://schemas.microsoft.com/office/drawing/2014/main" id="{136299A7-9F06-4F0C-9EDF-8891C2EBA65A}"/>
              </a:ext>
            </a:extLst>
          </p:cNvPr>
          <p:cNvSpPr txBox="1"/>
          <p:nvPr/>
        </p:nvSpPr>
        <p:spPr>
          <a:xfrm>
            <a:off x="5951837" y="883696"/>
            <a:ext cx="481317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/>
              <a:t>Deduce</a:t>
            </a:r>
            <a:r>
              <a:rPr lang="fr-FR" dirty="0"/>
              <a:t> the </a:t>
            </a:r>
            <a:r>
              <a:rPr lang="fr-FR" dirty="0" err="1"/>
              <a:t>expected</a:t>
            </a:r>
            <a:r>
              <a:rPr lang="fr-FR" dirty="0"/>
              <a:t> </a:t>
            </a:r>
            <a:r>
              <a:rPr lang="fr-FR" dirty="0" err="1"/>
              <a:t>intensity</a:t>
            </a:r>
            <a:r>
              <a:rPr lang="fr-FR" dirty="0"/>
              <a:t> of and 2125 </a:t>
            </a:r>
            <a:r>
              <a:rPr lang="fr-FR" dirty="0" err="1"/>
              <a:t>lines</a:t>
            </a:r>
            <a:r>
              <a:rPr lang="fr-FR" dirty="0"/>
              <a:t> :</a:t>
            </a:r>
          </a:p>
          <a:p>
            <a:r>
              <a:rPr lang="fr-FR" dirty="0"/>
              <a:t>1847 keV : </a:t>
            </a:r>
            <a:r>
              <a:rPr lang="fr-FR" sz="18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3492 </a:t>
            </a:r>
            <a:r>
              <a:rPr lang="fr-FR" sz="1800" b="0" i="0" u="none" strike="noStrike" dirty="0" err="1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counts</a:t>
            </a:r>
            <a:endParaRPr lang="fr-FR" sz="1800" b="0" i="0" u="none" strike="noStrike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r>
              <a:rPr lang="fr-FR" dirty="0">
                <a:solidFill>
                  <a:srgbClr val="000000"/>
                </a:solidFill>
                <a:latin typeface="Calibri" panose="020F0502020204030204" pitchFamily="34" charset="0"/>
              </a:rPr>
              <a:t>2125 keV : </a:t>
            </a:r>
            <a:r>
              <a:rPr lang="fr-FR" sz="18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1671 </a:t>
            </a:r>
            <a:r>
              <a:rPr lang="fr-FR" sz="1800" b="0" i="0" u="none" strike="noStrike" dirty="0" err="1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counts</a:t>
            </a:r>
            <a:endParaRPr lang="fr-FR" dirty="0"/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09377C38-B721-490F-8A26-2AB992F8E3CE}"/>
              </a:ext>
            </a:extLst>
          </p:cNvPr>
          <p:cNvSpPr txBox="1"/>
          <p:nvPr/>
        </p:nvSpPr>
        <p:spPr>
          <a:xfrm>
            <a:off x="683491" y="4008582"/>
            <a:ext cx="5209309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/>
              <a:t>Methodology</a:t>
            </a:r>
            <a:r>
              <a:rPr lang="fr-FR" dirty="0"/>
              <a:t> : </a:t>
            </a:r>
            <a:r>
              <a:rPr lang="fr-FR" dirty="0" err="1"/>
              <a:t>stronger</a:t>
            </a:r>
            <a:r>
              <a:rPr lang="fr-FR" dirty="0"/>
              <a:t> and </a:t>
            </a:r>
            <a:r>
              <a:rPr lang="fr-FR" dirty="0" err="1"/>
              <a:t>stronger</a:t>
            </a:r>
            <a:r>
              <a:rPr lang="fr-FR" dirty="0"/>
              <a:t> </a:t>
            </a:r>
            <a:r>
              <a:rPr lang="fr-FR" dirty="0" err="1"/>
              <a:t>event</a:t>
            </a:r>
            <a:r>
              <a:rPr lang="fr-FR" dirty="0"/>
              <a:t>-by-</a:t>
            </a:r>
            <a:r>
              <a:rPr lang="fr-FR" dirty="0" err="1"/>
              <a:t>event</a:t>
            </a:r>
            <a:r>
              <a:rPr lang="fr-FR" dirty="0"/>
              <a:t> conditions to tend to </a:t>
            </a:r>
            <a:r>
              <a:rPr lang="fr-FR" dirty="0" err="1"/>
              <a:t>theirs</a:t>
            </a:r>
            <a:r>
              <a:rPr lang="fr-FR" dirty="0"/>
              <a:t> 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/>
              <a:t>Prompt gamma ray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/>
              <a:t>Prompt and delayed </a:t>
            </a:r>
            <a:r>
              <a:rPr lang="fr-FR" dirty="0" err="1"/>
              <a:t>calorimetry</a:t>
            </a:r>
            <a:r>
              <a:rPr lang="fr-FR" dirty="0"/>
              <a:t> condition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/>
              <a:t>Excitation </a:t>
            </a:r>
            <a:r>
              <a:rPr lang="fr-FR" dirty="0" err="1"/>
              <a:t>energy</a:t>
            </a:r>
            <a:r>
              <a:rPr lang="fr-FR" dirty="0"/>
              <a:t> conditions</a:t>
            </a:r>
          </a:p>
        </p:txBody>
      </p:sp>
    </p:spTree>
    <p:extLst>
      <p:ext uri="{BB962C8B-B14F-4D97-AF65-F5344CB8AC3E}">
        <p14:creationId xmlns:p14="http://schemas.microsoft.com/office/powerpoint/2010/main" val="3972293076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 11">
            <a:extLst>
              <a:ext uri="{FF2B5EF4-FFF2-40B4-BE49-F238E27FC236}">
                <a16:creationId xmlns:a16="http://schemas.microsoft.com/office/drawing/2014/main" id="{BA3E99F6-30A8-4228-92F2-A6737848725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64647"/>
          <a:stretch/>
        </p:blipFill>
        <p:spPr>
          <a:xfrm>
            <a:off x="2857558" y="804886"/>
            <a:ext cx="9370306" cy="1954168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591738" y="169116"/>
            <a:ext cx="7917766" cy="488983"/>
          </a:xfrm>
        </p:spPr>
        <p:txBody>
          <a:bodyPr>
            <a:normAutofit/>
          </a:bodyPr>
          <a:lstStyle/>
          <a:p>
            <a:r>
              <a:rPr lang="fr-FR" dirty="0"/>
              <a:t>3. 2023, Orsay : High </a:t>
            </a:r>
            <a:r>
              <a:rPr lang="fr-FR" dirty="0" err="1"/>
              <a:t>precision</a:t>
            </a:r>
            <a:r>
              <a:rPr lang="fr-FR" dirty="0"/>
              <a:t> </a:t>
            </a:r>
            <a:r>
              <a:rPr lang="fr-FR" dirty="0" err="1"/>
              <a:t>spectroscopy</a:t>
            </a:r>
            <a:r>
              <a:rPr lang="fr-FR" dirty="0"/>
              <a:t> </a:t>
            </a:r>
            <a:r>
              <a:rPr lang="fr-FR" dirty="0" err="1"/>
              <a:t>with</a:t>
            </a:r>
            <a:r>
              <a:rPr lang="fr-FR" dirty="0"/>
              <a:t> Nuball2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A7F0F3-D582-402A-B5FC-0362F90F69E0}" type="datetime1">
              <a:rPr lang="fr-FR" smtClean="0"/>
              <a:t>31/05/2024</a:t>
            </a:fld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Corentin Hiver | Oslo </a:t>
            </a:r>
            <a:r>
              <a:rPr lang="en-US" dirty="0"/>
              <a:t>8th Workshop on Level Density , Gamma Strength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1596-5F9D-49C5-9701-16B3CA54319D}" type="slidenum">
              <a:rPr lang="fr-FR" smtClean="0"/>
              <a:pPr/>
              <a:t>43</a:t>
            </a:fld>
            <a:endParaRPr lang="fr-FR" dirty="0"/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B3CD287C-D5E8-49F4-86E9-B984D2D9561B}"/>
              </a:ext>
            </a:extLst>
          </p:cNvPr>
          <p:cNvSpPr txBox="1"/>
          <p:nvPr/>
        </p:nvSpPr>
        <p:spPr>
          <a:xfrm>
            <a:off x="228399" y="1341120"/>
            <a:ext cx="3096790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/>
              <a:t>From</a:t>
            </a:r>
            <a:r>
              <a:rPr lang="fr-FR" dirty="0"/>
              <a:t> top to </a:t>
            </a:r>
            <a:r>
              <a:rPr lang="fr-FR" dirty="0" err="1"/>
              <a:t>bottom</a:t>
            </a:r>
            <a:r>
              <a:rPr lang="fr-FR" dirty="0"/>
              <a:t> </a:t>
            </a:r>
            <a:r>
              <a:rPr lang="fr-FR" dirty="0" err="1"/>
              <a:t>spectra</a:t>
            </a:r>
            <a:r>
              <a:rPr lang="fr-FR" dirty="0"/>
              <a:t> : </a:t>
            </a:r>
          </a:p>
          <a:p>
            <a:r>
              <a:rPr lang="fr-FR" dirty="0"/>
              <a:t>1 : Prompt gamma</a:t>
            </a:r>
          </a:p>
          <a:p>
            <a:r>
              <a:rPr lang="fr-FR" dirty="0"/>
              <a:t>2 : 1 , </a:t>
            </a:r>
            <a:r>
              <a:rPr lang="el-GR" dirty="0"/>
              <a:t>Σ</a:t>
            </a:r>
            <a:r>
              <a:rPr lang="fr-FR" dirty="0" err="1"/>
              <a:t>E</a:t>
            </a:r>
            <a:r>
              <a:rPr lang="fr-FR" baseline="-25000" dirty="0" err="1"/>
              <a:t>prompt</a:t>
            </a:r>
            <a:r>
              <a:rPr lang="fr-FR" dirty="0"/>
              <a:t>&lt;3,7 MeV</a:t>
            </a:r>
          </a:p>
          <a:p>
            <a:r>
              <a:rPr lang="fr-FR" dirty="0"/>
              <a:t>3 : 1 , </a:t>
            </a:r>
            <a:r>
              <a:rPr lang="el-GR" dirty="0"/>
              <a:t>Σ</a:t>
            </a:r>
            <a:r>
              <a:rPr lang="fr-FR" dirty="0" err="1"/>
              <a:t>E</a:t>
            </a:r>
            <a:r>
              <a:rPr lang="fr-FR" baseline="-25000" dirty="0" err="1"/>
              <a:t>delayed</a:t>
            </a:r>
            <a:r>
              <a:rPr lang="fr-FR" dirty="0"/>
              <a:t>&lt;3,0 MeV</a:t>
            </a:r>
          </a:p>
          <a:p>
            <a:r>
              <a:rPr lang="fr-FR" dirty="0"/>
              <a:t>4 : 2 , 3</a:t>
            </a:r>
            <a:endParaRPr lang="fr-FR" baseline="-25000" dirty="0"/>
          </a:p>
          <a:p>
            <a:r>
              <a:rPr lang="fr-FR" dirty="0"/>
              <a:t>5 : 4 , particule</a:t>
            </a:r>
          </a:p>
          <a:p>
            <a:r>
              <a:rPr lang="fr-FR" dirty="0"/>
              <a:t>6 : 5 , </a:t>
            </a:r>
            <a:r>
              <a:rPr lang="fr-FR" dirty="0" err="1"/>
              <a:t>E</a:t>
            </a:r>
            <a:r>
              <a:rPr lang="fr-FR" baseline="-25000" dirty="0" err="1"/>
              <a:t>excitation</a:t>
            </a:r>
            <a:r>
              <a:rPr lang="fr-FR" dirty="0"/>
              <a:t> &lt; 6,5 MeV</a:t>
            </a:r>
          </a:p>
          <a:p>
            <a:r>
              <a:rPr lang="fr-FR" dirty="0"/>
              <a:t>7 : 5 , </a:t>
            </a:r>
            <a:r>
              <a:rPr lang="fr-FR" dirty="0" err="1"/>
              <a:t>E</a:t>
            </a:r>
            <a:r>
              <a:rPr lang="fr-FR" baseline="-25000" dirty="0" err="1"/>
              <a:t>excitation</a:t>
            </a:r>
            <a:r>
              <a:rPr lang="fr-FR" dirty="0"/>
              <a:t> &gt; 4,5 MeV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baseline="-25000" dirty="0"/>
          </a:p>
        </p:txBody>
      </p:sp>
      <p:pic>
        <p:nvPicPr>
          <p:cNvPr id="23" name="Image 22">
            <a:extLst>
              <a:ext uri="{FF2B5EF4-FFF2-40B4-BE49-F238E27FC236}">
                <a16:creationId xmlns:a16="http://schemas.microsoft.com/office/drawing/2014/main" id="{55E55070-58FF-45F4-BD3F-9B91155FCC2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58165"/>
          <a:stretch/>
        </p:blipFill>
        <p:spPr>
          <a:xfrm>
            <a:off x="2857558" y="3089719"/>
            <a:ext cx="9370306" cy="2312472"/>
          </a:xfrm>
          <a:prstGeom prst="rect">
            <a:avLst/>
          </a:prstGeom>
        </p:spPr>
      </p:pic>
      <p:cxnSp>
        <p:nvCxnSpPr>
          <p:cNvPr id="16" name="Connecteur droit 15">
            <a:extLst>
              <a:ext uri="{FF2B5EF4-FFF2-40B4-BE49-F238E27FC236}">
                <a16:creationId xmlns:a16="http://schemas.microsoft.com/office/drawing/2014/main" id="{85112BF0-70E2-484F-BC59-8E8A6F91ACF5}"/>
              </a:ext>
            </a:extLst>
          </p:cNvPr>
          <p:cNvCxnSpPr/>
          <p:nvPr/>
        </p:nvCxnSpPr>
        <p:spPr>
          <a:xfrm>
            <a:off x="3423920" y="2703638"/>
            <a:ext cx="0" cy="386081"/>
          </a:xfrm>
          <a:prstGeom prst="line">
            <a:avLst/>
          </a:prstGeom>
          <a:ln w="1905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Connecteur droit 23">
            <a:extLst>
              <a:ext uri="{FF2B5EF4-FFF2-40B4-BE49-F238E27FC236}">
                <a16:creationId xmlns:a16="http://schemas.microsoft.com/office/drawing/2014/main" id="{A68D037F-DCE5-4F16-87CB-167818ED852C}"/>
              </a:ext>
            </a:extLst>
          </p:cNvPr>
          <p:cNvCxnSpPr/>
          <p:nvPr/>
        </p:nvCxnSpPr>
        <p:spPr>
          <a:xfrm>
            <a:off x="12057296" y="2703638"/>
            <a:ext cx="0" cy="386081"/>
          </a:xfrm>
          <a:prstGeom prst="line">
            <a:avLst/>
          </a:prstGeom>
          <a:ln w="1905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ZoneTexte 16">
            <a:extLst>
              <a:ext uri="{FF2B5EF4-FFF2-40B4-BE49-F238E27FC236}">
                <a16:creationId xmlns:a16="http://schemas.microsoft.com/office/drawing/2014/main" id="{CCA5C152-79FA-47C1-BDE1-BB5643CF7C5F}"/>
              </a:ext>
            </a:extLst>
          </p:cNvPr>
          <p:cNvSpPr txBox="1"/>
          <p:nvPr/>
        </p:nvSpPr>
        <p:spPr>
          <a:xfrm>
            <a:off x="3664892" y="2471843"/>
            <a:ext cx="104926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56Fe</a:t>
            </a:r>
          </a:p>
          <a:p>
            <a:r>
              <a:rPr lang="fr-FR" dirty="0"/>
              <a:t>1811 keV</a:t>
            </a:r>
          </a:p>
        </p:txBody>
      </p:sp>
      <p:cxnSp>
        <p:nvCxnSpPr>
          <p:cNvPr id="26" name="Connecteur droit avec flèche 25">
            <a:extLst>
              <a:ext uri="{FF2B5EF4-FFF2-40B4-BE49-F238E27FC236}">
                <a16:creationId xmlns:a16="http://schemas.microsoft.com/office/drawing/2014/main" id="{B545D764-3F60-4C03-9FA0-B30798EE4DE4}"/>
              </a:ext>
            </a:extLst>
          </p:cNvPr>
          <p:cNvCxnSpPr>
            <a:cxnSpLocks/>
          </p:cNvCxnSpPr>
          <p:nvPr/>
        </p:nvCxnSpPr>
        <p:spPr>
          <a:xfrm flipV="1">
            <a:off x="3796973" y="1899921"/>
            <a:ext cx="0" cy="57192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Connecteur droit avec flèche 26">
            <a:extLst>
              <a:ext uri="{FF2B5EF4-FFF2-40B4-BE49-F238E27FC236}">
                <a16:creationId xmlns:a16="http://schemas.microsoft.com/office/drawing/2014/main" id="{6582DA18-1463-425B-9AA6-02AD2C380222}"/>
              </a:ext>
            </a:extLst>
          </p:cNvPr>
          <p:cNvCxnSpPr>
            <a:cxnSpLocks/>
          </p:cNvCxnSpPr>
          <p:nvPr/>
        </p:nvCxnSpPr>
        <p:spPr>
          <a:xfrm>
            <a:off x="3796973" y="3118174"/>
            <a:ext cx="0" cy="41939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ZoneTexte 34">
            <a:extLst>
              <a:ext uri="{FF2B5EF4-FFF2-40B4-BE49-F238E27FC236}">
                <a16:creationId xmlns:a16="http://schemas.microsoft.com/office/drawing/2014/main" id="{15880705-7458-40BB-9B15-AF49FDFBB780}"/>
              </a:ext>
            </a:extLst>
          </p:cNvPr>
          <p:cNvSpPr txBox="1"/>
          <p:nvPr/>
        </p:nvSpPr>
        <p:spPr>
          <a:xfrm>
            <a:off x="10509504" y="2766553"/>
            <a:ext cx="104926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56Fe</a:t>
            </a:r>
          </a:p>
          <a:p>
            <a:r>
              <a:rPr lang="fr-FR" dirty="0"/>
              <a:t>2115 keV</a:t>
            </a:r>
          </a:p>
        </p:txBody>
      </p:sp>
      <p:cxnSp>
        <p:nvCxnSpPr>
          <p:cNvPr id="36" name="Connecteur droit avec flèche 35">
            <a:extLst>
              <a:ext uri="{FF2B5EF4-FFF2-40B4-BE49-F238E27FC236}">
                <a16:creationId xmlns:a16="http://schemas.microsoft.com/office/drawing/2014/main" id="{74D30236-03B6-4709-ADAF-E15466A3DE15}"/>
              </a:ext>
            </a:extLst>
          </p:cNvPr>
          <p:cNvCxnSpPr>
            <a:cxnSpLocks/>
          </p:cNvCxnSpPr>
          <p:nvPr/>
        </p:nvCxnSpPr>
        <p:spPr>
          <a:xfrm flipV="1">
            <a:off x="10641585" y="2194631"/>
            <a:ext cx="0" cy="57192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Connecteur droit avec flèche 36">
            <a:extLst>
              <a:ext uri="{FF2B5EF4-FFF2-40B4-BE49-F238E27FC236}">
                <a16:creationId xmlns:a16="http://schemas.microsoft.com/office/drawing/2014/main" id="{F1C80D9C-D4B8-47F9-96B6-6AC72FAADE78}"/>
              </a:ext>
            </a:extLst>
          </p:cNvPr>
          <p:cNvCxnSpPr>
            <a:cxnSpLocks/>
          </p:cNvCxnSpPr>
          <p:nvPr/>
        </p:nvCxnSpPr>
        <p:spPr>
          <a:xfrm>
            <a:off x="10641585" y="3412884"/>
            <a:ext cx="0" cy="41939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37031415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Image 17">
            <a:extLst>
              <a:ext uri="{FF2B5EF4-FFF2-40B4-BE49-F238E27FC236}">
                <a16:creationId xmlns:a16="http://schemas.microsoft.com/office/drawing/2014/main" id="{FF8348CD-54A7-4370-A6D9-61270938611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64647"/>
          <a:stretch/>
        </p:blipFill>
        <p:spPr>
          <a:xfrm>
            <a:off x="2857558" y="804886"/>
            <a:ext cx="9370306" cy="1954168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591738" y="169116"/>
            <a:ext cx="7917766" cy="488983"/>
          </a:xfrm>
        </p:spPr>
        <p:txBody>
          <a:bodyPr>
            <a:normAutofit/>
          </a:bodyPr>
          <a:lstStyle/>
          <a:p>
            <a:r>
              <a:rPr lang="fr-FR" dirty="0"/>
              <a:t>3. 2023, Orsay : High </a:t>
            </a:r>
            <a:r>
              <a:rPr lang="fr-FR" dirty="0" err="1"/>
              <a:t>precision</a:t>
            </a:r>
            <a:r>
              <a:rPr lang="fr-FR" dirty="0"/>
              <a:t> </a:t>
            </a:r>
            <a:r>
              <a:rPr lang="fr-FR" dirty="0" err="1"/>
              <a:t>spectroscopy</a:t>
            </a:r>
            <a:r>
              <a:rPr lang="fr-FR" dirty="0"/>
              <a:t> </a:t>
            </a:r>
            <a:r>
              <a:rPr lang="fr-FR" dirty="0" err="1"/>
              <a:t>with</a:t>
            </a:r>
            <a:r>
              <a:rPr lang="fr-FR" dirty="0"/>
              <a:t> Nuball2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A7F0F3-D582-402A-B5FC-0362F90F69E0}" type="datetime1">
              <a:rPr lang="fr-FR" smtClean="0"/>
              <a:t>31/05/2024</a:t>
            </a:fld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Corentin Hiver | Oslo </a:t>
            </a:r>
            <a:r>
              <a:rPr lang="en-US" dirty="0"/>
              <a:t>8th Workshop on Level Density , Gamma Strength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1596-5F9D-49C5-9701-16B3CA54319D}" type="slidenum">
              <a:rPr lang="fr-FR" smtClean="0"/>
              <a:pPr/>
              <a:t>44</a:t>
            </a:fld>
            <a:endParaRPr lang="fr-FR" dirty="0"/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B3CD287C-D5E8-49F4-86E9-B984D2D9561B}"/>
              </a:ext>
            </a:extLst>
          </p:cNvPr>
          <p:cNvSpPr txBox="1"/>
          <p:nvPr/>
        </p:nvSpPr>
        <p:spPr>
          <a:xfrm>
            <a:off x="228399" y="1341120"/>
            <a:ext cx="3096790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/>
              <a:t>From</a:t>
            </a:r>
            <a:r>
              <a:rPr lang="fr-FR" dirty="0"/>
              <a:t> top to </a:t>
            </a:r>
            <a:r>
              <a:rPr lang="fr-FR" dirty="0" err="1"/>
              <a:t>bottom</a:t>
            </a:r>
            <a:r>
              <a:rPr lang="fr-FR" dirty="0"/>
              <a:t> </a:t>
            </a:r>
            <a:r>
              <a:rPr lang="fr-FR" dirty="0" err="1"/>
              <a:t>spectra</a:t>
            </a:r>
            <a:r>
              <a:rPr lang="fr-FR" dirty="0"/>
              <a:t> : </a:t>
            </a:r>
          </a:p>
          <a:p>
            <a:r>
              <a:rPr lang="fr-FR" dirty="0"/>
              <a:t>1 : Prompt gamma</a:t>
            </a:r>
          </a:p>
          <a:p>
            <a:r>
              <a:rPr lang="fr-FR" dirty="0"/>
              <a:t>2 : 1 , </a:t>
            </a:r>
            <a:r>
              <a:rPr lang="el-GR" dirty="0"/>
              <a:t>Σ</a:t>
            </a:r>
            <a:r>
              <a:rPr lang="fr-FR" dirty="0" err="1"/>
              <a:t>E</a:t>
            </a:r>
            <a:r>
              <a:rPr lang="fr-FR" baseline="-25000" dirty="0" err="1"/>
              <a:t>prompt</a:t>
            </a:r>
            <a:r>
              <a:rPr lang="fr-FR" dirty="0"/>
              <a:t>&lt;3,7 MeV</a:t>
            </a:r>
          </a:p>
          <a:p>
            <a:r>
              <a:rPr lang="fr-FR" dirty="0"/>
              <a:t>3 : 1 , </a:t>
            </a:r>
            <a:r>
              <a:rPr lang="el-GR" dirty="0"/>
              <a:t>Σ</a:t>
            </a:r>
            <a:r>
              <a:rPr lang="fr-FR" dirty="0" err="1"/>
              <a:t>E</a:t>
            </a:r>
            <a:r>
              <a:rPr lang="fr-FR" baseline="-25000" dirty="0" err="1"/>
              <a:t>delayed</a:t>
            </a:r>
            <a:r>
              <a:rPr lang="fr-FR" dirty="0"/>
              <a:t>&lt;3,0 MeV</a:t>
            </a:r>
          </a:p>
          <a:p>
            <a:r>
              <a:rPr lang="fr-FR" dirty="0"/>
              <a:t>4 : 2 , 3</a:t>
            </a:r>
            <a:endParaRPr lang="fr-FR" baseline="-25000" dirty="0"/>
          </a:p>
          <a:p>
            <a:r>
              <a:rPr lang="fr-FR" dirty="0"/>
              <a:t>5 : 4 , particule</a:t>
            </a:r>
          </a:p>
          <a:p>
            <a:r>
              <a:rPr lang="fr-FR" dirty="0"/>
              <a:t>6 : 5 , </a:t>
            </a:r>
            <a:r>
              <a:rPr lang="fr-FR" dirty="0" err="1"/>
              <a:t>E</a:t>
            </a:r>
            <a:r>
              <a:rPr lang="fr-FR" baseline="-25000" dirty="0" err="1"/>
              <a:t>excitation</a:t>
            </a:r>
            <a:r>
              <a:rPr lang="fr-FR" dirty="0"/>
              <a:t> &lt; 6,5 MeV</a:t>
            </a:r>
          </a:p>
          <a:p>
            <a:r>
              <a:rPr lang="fr-FR" dirty="0"/>
              <a:t>7 : 5 , </a:t>
            </a:r>
            <a:r>
              <a:rPr lang="fr-FR" dirty="0" err="1"/>
              <a:t>E</a:t>
            </a:r>
            <a:r>
              <a:rPr lang="fr-FR" baseline="-25000" dirty="0" err="1"/>
              <a:t>excitation</a:t>
            </a:r>
            <a:r>
              <a:rPr lang="fr-FR" dirty="0"/>
              <a:t> &gt; 4,5 MeV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baseline="-25000" dirty="0"/>
          </a:p>
        </p:txBody>
      </p:sp>
      <p:pic>
        <p:nvPicPr>
          <p:cNvPr id="23" name="Image 22">
            <a:extLst>
              <a:ext uri="{FF2B5EF4-FFF2-40B4-BE49-F238E27FC236}">
                <a16:creationId xmlns:a16="http://schemas.microsoft.com/office/drawing/2014/main" id="{55E55070-58FF-45F4-BD3F-9B91155FCC2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58165"/>
          <a:stretch/>
        </p:blipFill>
        <p:spPr>
          <a:xfrm>
            <a:off x="2857558" y="3089719"/>
            <a:ext cx="9370306" cy="2312472"/>
          </a:xfrm>
          <a:prstGeom prst="rect">
            <a:avLst/>
          </a:prstGeom>
        </p:spPr>
      </p:pic>
      <p:cxnSp>
        <p:nvCxnSpPr>
          <p:cNvPr id="16" name="Connecteur droit 15">
            <a:extLst>
              <a:ext uri="{FF2B5EF4-FFF2-40B4-BE49-F238E27FC236}">
                <a16:creationId xmlns:a16="http://schemas.microsoft.com/office/drawing/2014/main" id="{85112BF0-70E2-484F-BC59-8E8A6F91ACF5}"/>
              </a:ext>
            </a:extLst>
          </p:cNvPr>
          <p:cNvCxnSpPr/>
          <p:nvPr/>
        </p:nvCxnSpPr>
        <p:spPr>
          <a:xfrm>
            <a:off x="3423920" y="2703638"/>
            <a:ext cx="0" cy="386081"/>
          </a:xfrm>
          <a:prstGeom prst="line">
            <a:avLst/>
          </a:prstGeom>
          <a:ln w="1905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ZoneTexte 16">
            <a:extLst>
              <a:ext uri="{FF2B5EF4-FFF2-40B4-BE49-F238E27FC236}">
                <a16:creationId xmlns:a16="http://schemas.microsoft.com/office/drawing/2014/main" id="{CCA5C152-79FA-47C1-BDE1-BB5643CF7C5F}"/>
              </a:ext>
            </a:extLst>
          </p:cNvPr>
          <p:cNvSpPr txBox="1"/>
          <p:nvPr/>
        </p:nvSpPr>
        <p:spPr>
          <a:xfrm>
            <a:off x="3664892" y="2471843"/>
            <a:ext cx="104926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56Fe</a:t>
            </a:r>
          </a:p>
          <a:p>
            <a:r>
              <a:rPr lang="fr-FR" dirty="0"/>
              <a:t>1811 keV</a:t>
            </a:r>
          </a:p>
        </p:txBody>
      </p:sp>
      <p:cxnSp>
        <p:nvCxnSpPr>
          <p:cNvPr id="26" name="Connecteur droit avec flèche 25">
            <a:extLst>
              <a:ext uri="{FF2B5EF4-FFF2-40B4-BE49-F238E27FC236}">
                <a16:creationId xmlns:a16="http://schemas.microsoft.com/office/drawing/2014/main" id="{B545D764-3F60-4C03-9FA0-B30798EE4DE4}"/>
              </a:ext>
            </a:extLst>
          </p:cNvPr>
          <p:cNvCxnSpPr>
            <a:cxnSpLocks/>
          </p:cNvCxnSpPr>
          <p:nvPr/>
        </p:nvCxnSpPr>
        <p:spPr>
          <a:xfrm flipV="1">
            <a:off x="3796973" y="1899921"/>
            <a:ext cx="0" cy="57192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Connecteur droit avec flèche 26">
            <a:extLst>
              <a:ext uri="{FF2B5EF4-FFF2-40B4-BE49-F238E27FC236}">
                <a16:creationId xmlns:a16="http://schemas.microsoft.com/office/drawing/2014/main" id="{6582DA18-1463-425B-9AA6-02AD2C380222}"/>
              </a:ext>
            </a:extLst>
          </p:cNvPr>
          <p:cNvCxnSpPr>
            <a:cxnSpLocks/>
          </p:cNvCxnSpPr>
          <p:nvPr/>
        </p:nvCxnSpPr>
        <p:spPr>
          <a:xfrm>
            <a:off x="3796973" y="3118174"/>
            <a:ext cx="0" cy="41939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ZoneTexte 34">
            <a:extLst>
              <a:ext uri="{FF2B5EF4-FFF2-40B4-BE49-F238E27FC236}">
                <a16:creationId xmlns:a16="http://schemas.microsoft.com/office/drawing/2014/main" id="{15880705-7458-40BB-9B15-AF49FDFBB780}"/>
              </a:ext>
            </a:extLst>
          </p:cNvPr>
          <p:cNvSpPr txBox="1"/>
          <p:nvPr/>
        </p:nvSpPr>
        <p:spPr>
          <a:xfrm>
            <a:off x="10509504" y="2766553"/>
            <a:ext cx="104926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56Fe</a:t>
            </a:r>
          </a:p>
          <a:p>
            <a:r>
              <a:rPr lang="fr-FR" dirty="0"/>
              <a:t>2115 keV</a:t>
            </a:r>
          </a:p>
        </p:txBody>
      </p:sp>
      <p:cxnSp>
        <p:nvCxnSpPr>
          <p:cNvPr id="36" name="Connecteur droit avec flèche 35">
            <a:extLst>
              <a:ext uri="{FF2B5EF4-FFF2-40B4-BE49-F238E27FC236}">
                <a16:creationId xmlns:a16="http://schemas.microsoft.com/office/drawing/2014/main" id="{74D30236-03B6-4709-ADAF-E15466A3DE15}"/>
              </a:ext>
            </a:extLst>
          </p:cNvPr>
          <p:cNvCxnSpPr>
            <a:cxnSpLocks/>
          </p:cNvCxnSpPr>
          <p:nvPr/>
        </p:nvCxnSpPr>
        <p:spPr>
          <a:xfrm flipV="1">
            <a:off x="10641585" y="2194631"/>
            <a:ext cx="0" cy="57192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Connecteur droit avec flèche 36">
            <a:extLst>
              <a:ext uri="{FF2B5EF4-FFF2-40B4-BE49-F238E27FC236}">
                <a16:creationId xmlns:a16="http://schemas.microsoft.com/office/drawing/2014/main" id="{F1C80D9C-D4B8-47F9-96B6-6AC72FAADE78}"/>
              </a:ext>
            </a:extLst>
          </p:cNvPr>
          <p:cNvCxnSpPr>
            <a:cxnSpLocks/>
          </p:cNvCxnSpPr>
          <p:nvPr/>
        </p:nvCxnSpPr>
        <p:spPr>
          <a:xfrm>
            <a:off x="10641585" y="3412884"/>
            <a:ext cx="0" cy="41939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9" name="Image 38">
            <a:extLst>
              <a:ext uri="{FF2B5EF4-FFF2-40B4-BE49-F238E27FC236}">
                <a16:creationId xmlns:a16="http://schemas.microsoft.com/office/drawing/2014/main" id="{82B96BB6-102F-45E9-B8A3-61BC40DF662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38314" y="1136480"/>
            <a:ext cx="1876425" cy="4972050"/>
          </a:xfrm>
          <a:prstGeom prst="rect">
            <a:avLst/>
          </a:prstGeom>
        </p:spPr>
      </p:pic>
      <p:cxnSp>
        <p:nvCxnSpPr>
          <p:cNvPr id="19" name="Connecteur droit 18">
            <a:extLst>
              <a:ext uri="{FF2B5EF4-FFF2-40B4-BE49-F238E27FC236}">
                <a16:creationId xmlns:a16="http://schemas.microsoft.com/office/drawing/2014/main" id="{F8C4699D-A74F-4524-ADDB-90D68E563776}"/>
              </a:ext>
            </a:extLst>
          </p:cNvPr>
          <p:cNvCxnSpPr/>
          <p:nvPr/>
        </p:nvCxnSpPr>
        <p:spPr>
          <a:xfrm>
            <a:off x="12057296" y="2703638"/>
            <a:ext cx="0" cy="386081"/>
          </a:xfrm>
          <a:prstGeom prst="line">
            <a:avLst/>
          </a:prstGeom>
          <a:ln w="1905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ZoneTexte 5">
            <a:extLst>
              <a:ext uri="{FF2B5EF4-FFF2-40B4-BE49-F238E27FC236}">
                <a16:creationId xmlns:a16="http://schemas.microsoft.com/office/drawing/2014/main" id="{BC4F18AF-1AD3-40B0-8AFC-3E40470787AF}"/>
              </a:ext>
            </a:extLst>
          </p:cNvPr>
          <p:cNvSpPr txBox="1"/>
          <p:nvPr/>
        </p:nvSpPr>
        <p:spPr>
          <a:xfrm>
            <a:off x="434109" y="5024582"/>
            <a:ext cx="25625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aseline="30000" dirty="0"/>
              <a:t>56</a:t>
            </a:r>
            <a:r>
              <a:rPr lang="fr-FR" dirty="0"/>
              <a:t>Fe(</a:t>
            </a:r>
            <a:r>
              <a:rPr lang="fr-FR" dirty="0" err="1"/>
              <a:t>n,n</a:t>
            </a:r>
            <a:r>
              <a:rPr lang="fr-FR" dirty="0"/>
              <a:t>’) in the structure</a:t>
            </a:r>
          </a:p>
        </p:txBody>
      </p:sp>
    </p:spTree>
    <p:extLst>
      <p:ext uri="{BB962C8B-B14F-4D97-AF65-F5344CB8AC3E}">
        <p14:creationId xmlns:p14="http://schemas.microsoft.com/office/powerpoint/2010/main" val="986579226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591738" y="169116"/>
            <a:ext cx="7917766" cy="488983"/>
          </a:xfrm>
        </p:spPr>
        <p:txBody>
          <a:bodyPr>
            <a:normAutofit/>
          </a:bodyPr>
          <a:lstStyle/>
          <a:p>
            <a:r>
              <a:rPr lang="fr-FR" dirty="0"/>
              <a:t>3. 2023, Orsay : High </a:t>
            </a:r>
            <a:r>
              <a:rPr lang="fr-FR" dirty="0" err="1"/>
              <a:t>precision</a:t>
            </a:r>
            <a:r>
              <a:rPr lang="fr-FR" dirty="0"/>
              <a:t> </a:t>
            </a:r>
            <a:r>
              <a:rPr lang="fr-FR" dirty="0" err="1"/>
              <a:t>spectroscopy</a:t>
            </a:r>
            <a:r>
              <a:rPr lang="fr-FR" dirty="0"/>
              <a:t> </a:t>
            </a:r>
            <a:r>
              <a:rPr lang="fr-FR" dirty="0" err="1"/>
              <a:t>with</a:t>
            </a:r>
            <a:r>
              <a:rPr lang="fr-FR" dirty="0"/>
              <a:t> Nuball2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A7F0F3-D582-402A-B5FC-0362F90F69E0}" type="datetime1">
              <a:rPr lang="fr-FR" smtClean="0"/>
              <a:t>31/05/2024</a:t>
            </a:fld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Corentin Hiver | Oslo </a:t>
            </a:r>
            <a:r>
              <a:rPr lang="en-US" dirty="0"/>
              <a:t>8th Workshop on Level Density , Gamma Strength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1596-5F9D-49C5-9701-16B3CA54319D}" type="slidenum">
              <a:rPr lang="fr-FR" smtClean="0"/>
              <a:pPr/>
              <a:t>45</a:t>
            </a:fld>
            <a:endParaRPr lang="fr-FR" dirty="0"/>
          </a:p>
        </p:txBody>
      </p:sp>
      <p:grpSp>
        <p:nvGrpSpPr>
          <p:cNvPr id="20" name="Groupe 19">
            <a:extLst>
              <a:ext uri="{FF2B5EF4-FFF2-40B4-BE49-F238E27FC236}">
                <a16:creationId xmlns:a16="http://schemas.microsoft.com/office/drawing/2014/main" id="{8F08971C-82D4-48FC-B348-A47ED84F080A}"/>
              </a:ext>
            </a:extLst>
          </p:cNvPr>
          <p:cNvGrpSpPr/>
          <p:nvPr/>
        </p:nvGrpSpPr>
        <p:grpSpPr>
          <a:xfrm>
            <a:off x="607749" y="1013546"/>
            <a:ext cx="11247384" cy="5011333"/>
            <a:chOff x="966787" y="1207912"/>
            <a:chExt cx="10258425" cy="4306963"/>
          </a:xfrm>
        </p:grpSpPr>
        <p:sp>
          <p:nvSpPr>
            <p:cNvPr id="10" name="ZoneTexte 9">
              <a:extLst>
                <a:ext uri="{FF2B5EF4-FFF2-40B4-BE49-F238E27FC236}">
                  <a16:creationId xmlns:a16="http://schemas.microsoft.com/office/drawing/2014/main" id="{ED6FEB2E-98C4-4A6B-8ECE-CB038076120D}"/>
                </a:ext>
              </a:extLst>
            </p:cNvPr>
            <p:cNvSpPr txBox="1"/>
            <p:nvPr/>
          </p:nvSpPr>
          <p:spPr>
            <a:xfrm>
              <a:off x="3914441" y="1207912"/>
              <a:ext cx="436311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/>
                <a:t>Energy </a:t>
              </a:r>
              <a:r>
                <a:rPr lang="fr-FR" dirty="0" err="1"/>
                <a:t>sum</a:t>
              </a:r>
              <a:r>
                <a:rPr lang="fr-FR" dirty="0"/>
                <a:t> of </a:t>
              </a:r>
              <a:r>
                <a:rPr lang="fr-FR" dirty="0" err="1"/>
                <a:t>events</a:t>
              </a:r>
              <a:r>
                <a:rPr lang="fr-FR" dirty="0"/>
                <a:t> </a:t>
              </a:r>
              <a:r>
                <a:rPr lang="fr-FR" dirty="0" err="1"/>
                <a:t>with</a:t>
              </a:r>
              <a:r>
                <a:rPr lang="fr-FR" dirty="0"/>
                <a:t> </a:t>
              </a:r>
              <a:r>
                <a:rPr lang="fr-FR" dirty="0" err="1"/>
                <a:t>two</a:t>
              </a:r>
              <a:r>
                <a:rPr lang="fr-FR" dirty="0"/>
                <a:t> gamma rays :</a:t>
              </a:r>
            </a:p>
          </p:txBody>
        </p:sp>
        <p:pic>
          <p:nvPicPr>
            <p:cNvPr id="13" name="Image 12">
              <a:extLst>
                <a:ext uri="{FF2B5EF4-FFF2-40B4-BE49-F238E27FC236}">
                  <a16:creationId xmlns:a16="http://schemas.microsoft.com/office/drawing/2014/main" id="{B842BDD2-DD6B-4E67-820B-D60EFBA1C9E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t="3305" b="65673"/>
            <a:stretch/>
          </p:blipFill>
          <p:spPr>
            <a:xfrm>
              <a:off x="966787" y="1641339"/>
              <a:ext cx="10258425" cy="1498102"/>
            </a:xfrm>
            <a:prstGeom prst="rect">
              <a:avLst/>
            </a:prstGeom>
          </p:spPr>
        </p:pic>
        <p:pic>
          <p:nvPicPr>
            <p:cNvPr id="14" name="Image 13">
              <a:extLst>
                <a:ext uri="{FF2B5EF4-FFF2-40B4-BE49-F238E27FC236}">
                  <a16:creationId xmlns:a16="http://schemas.microsoft.com/office/drawing/2014/main" id="{3A46F57A-CE23-4A45-A2A6-E59BE7AB660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t="59858"/>
            <a:stretch/>
          </p:blipFill>
          <p:spPr>
            <a:xfrm>
              <a:off x="966787" y="3576321"/>
              <a:ext cx="10258425" cy="1938554"/>
            </a:xfrm>
            <a:prstGeom prst="rect">
              <a:avLst/>
            </a:prstGeom>
          </p:spPr>
        </p:pic>
        <p:cxnSp>
          <p:nvCxnSpPr>
            <p:cNvPr id="15" name="Connecteur droit 14">
              <a:extLst>
                <a:ext uri="{FF2B5EF4-FFF2-40B4-BE49-F238E27FC236}">
                  <a16:creationId xmlns:a16="http://schemas.microsoft.com/office/drawing/2014/main" id="{BEA02B62-9B4A-4C91-A377-EA17188846E0}"/>
                </a:ext>
              </a:extLst>
            </p:cNvPr>
            <p:cNvCxnSpPr>
              <a:cxnSpLocks/>
            </p:cNvCxnSpPr>
            <p:nvPr/>
          </p:nvCxnSpPr>
          <p:spPr>
            <a:xfrm>
              <a:off x="1310640" y="3139441"/>
              <a:ext cx="0" cy="436880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Connecteur droit 16">
              <a:extLst>
                <a:ext uri="{FF2B5EF4-FFF2-40B4-BE49-F238E27FC236}">
                  <a16:creationId xmlns:a16="http://schemas.microsoft.com/office/drawing/2014/main" id="{D93981DF-9397-4A85-AF2A-D9C996CCCDA1}"/>
                </a:ext>
              </a:extLst>
            </p:cNvPr>
            <p:cNvCxnSpPr>
              <a:cxnSpLocks/>
            </p:cNvCxnSpPr>
            <p:nvPr/>
          </p:nvCxnSpPr>
          <p:spPr>
            <a:xfrm>
              <a:off x="11064240" y="3139441"/>
              <a:ext cx="0" cy="436880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1" name="Connecteur droit avec flèche 20">
            <a:extLst>
              <a:ext uri="{FF2B5EF4-FFF2-40B4-BE49-F238E27FC236}">
                <a16:creationId xmlns:a16="http://schemas.microsoft.com/office/drawing/2014/main" id="{B80810B0-95D1-4015-8EF3-4B1CE55D6FB8}"/>
              </a:ext>
            </a:extLst>
          </p:cNvPr>
          <p:cNvCxnSpPr/>
          <p:nvPr/>
        </p:nvCxnSpPr>
        <p:spPr>
          <a:xfrm>
            <a:off x="6536294" y="4572000"/>
            <a:ext cx="0" cy="32512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ZoneTexte 21">
            <a:extLst>
              <a:ext uri="{FF2B5EF4-FFF2-40B4-BE49-F238E27FC236}">
                <a16:creationId xmlns:a16="http://schemas.microsoft.com/office/drawing/2014/main" id="{53164A94-E38E-401A-963F-07FCFF2AADC8}"/>
              </a:ext>
            </a:extLst>
          </p:cNvPr>
          <p:cNvSpPr txBox="1"/>
          <p:nvPr/>
        </p:nvSpPr>
        <p:spPr>
          <a:xfrm>
            <a:off x="6062991" y="4202668"/>
            <a:ext cx="11448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dirty="0"/>
              <a:t>Σ</a:t>
            </a:r>
            <a:r>
              <a:rPr lang="fr-FR" dirty="0"/>
              <a:t>E = 2750 </a:t>
            </a:r>
          </a:p>
        </p:txBody>
      </p:sp>
      <p:sp>
        <p:nvSpPr>
          <p:cNvPr id="28" name="ZoneTexte 27">
            <a:extLst>
              <a:ext uri="{FF2B5EF4-FFF2-40B4-BE49-F238E27FC236}">
                <a16:creationId xmlns:a16="http://schemas.microsoft.com/office/drawing/2014/main" id="{3353F53C-936B-4618-B848-D9D1DBDF2E25}"/>
              </a:ext>
            </a:extLst>
          </p:cNvPr>
          <p:cNvSpPr txBox="1"/>
          <p:nvPr/>
        </p:nvSpPr>
        <p:spPr>
          <a:xfrm>
            <a:off x="6236176" y="3833336"/>
            <a:ext cx="6288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/>
              <a:t>Gate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941376932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591738" y="169116"/>
            <a:ext cx="7917766" cy="488983"/>
          </a:xfrm>
        </p:spPr>
        <p:txBody>
          <a:bodyPr>
            <a:normAutofit/>
          </a:bodyPr>
          <a:lstStyle/>
          <a:p>
            <a:r>
              <a:rPr lang="fr-FR" dirty="0"/>
              <a:t>2. Crystal </a:t>
            </a:r>
            <a:r>
              <a:rPr lang="fr-FR" dirty="0" err="1"/>
              <a:t>ball</a:t>
            </a:r>
            <a:r>
              <a:rPr lang="fr-FR" dirty="0"/>
              <a:t> </a:t>
            </a:r>
            <a:r>
              <a:rPr lang="fr-FR" dirty="0" err="1"/>
              <a:t>experiment</a:t>
            </a:r>
            <a:r>
              <a:rPr lang="fr-FR" dirty="0"/>
              <a:t> : The </a:t>
            </a:r>
            <a:r>
              <a:rPr lang="fr-FR" dirty="0" err="1"/>
              <a:t>unambiguous</a:t>
            </a:r>
            <a:r>
              <a:rPr lang="fr-FR" dirty="0"/>
              <a:t> </a:t>
            </a:r>
            <a:r>
              <a:rPr lang="fr-FR" dirty="0" err="1"/>
              <a:t>detection</a:t>
            </a:r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A7F0F3-D582-402A-B5FC-0362F90F69E0}" type="datetime1">
              <a:rPr lang="fr-FR" smtClean="0"/>
              <a:t>31/05/2024</a:t>
            </a:fld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Corentin Hiver | Oslo </a:t>
            </a:r>
            <a:r>
              <a:rPr lang="en-US" dirty="0"/>
              <a:t>8th Workshop on Level Density , Gamma Strength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1596-5F9D-49C5-9701-16B3CA54319D}" type="slidenum">
              <a:rPr lang="fr-FR" smtClean="0"/>
              <a:pPr/>
              <a:t>46</a:t>
            </a:fld>
            <a:endParaRPr lang="fr-FR" dirty="0"/>
          </a:p>
        </p:txBody>
      </p:sp>
      <p:pic>
        <p:nvPicPr>
          <p:cNvPr id="23" name="Image 22">
            <a:extLst>
              <a:ext uri="{FF2B5EF4-FFF2-40B4-BE49-F238E27FC236}">
                <a16:creationId xmlns:a16="http://schemas.microsoft.com/office/drawing/2014/main" id="{A6635098-C16A-3882-A772-26A3A453E9D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58499" y="1143436"/>
            <a:ext cx="3340290" cy="4839139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18" name="ZoneTexte 17">
                <a:extLst>
                  <a:ext uri="{FF2B5EF4-FFF2-40B4-BE49-F238E27FC236}">
                    <a16:creationId xmlns:a16="http://schemas.microsoft.com/office/drawing/2014/main" id="{0862AE23-505B-45F9-B85C-7F70CD47B46B}"/>
                  </a:ext>
                </a:extLst>
              </p:cNvPr>
              <p:cNvSpPr txBox="1"/>
              <p:nvPr/>
            </p:nvSpPr>
            <p:spPr>
              <a:xfrm>
                <a:off x="6733309" y="2865035"/>
                <a:ext cx="6096000" cy="76309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𝑚𝑖𝑠𝑠𝑖𝑛𝑔</m:t>
                          </m:r>
                        </m:sub>
                      </m:sSub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hr m:val="∑"/>
                          <m:subHide m:val="on"/>
                          <m:supHide m:val="on"/>
                          <m:ctrlPr>
                            <a:rPr lang="fr-FR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/>
                        <m:sup/>
                        <m:e>
                          <m:sSup>
                            <m:sSupPr>
                              <m:ctrlPr>
                                <a:rPr lang="fr-FR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fr-FR" i="1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p>
                              <m:r>
                                <a:rPr lang="fr-FR" i="1">
                                  <a:latin typeface="Cambria Math" panose="02040503050406030204" pitchFamily="18" charset="0"/>
                                </a:rPr>
                                <m:t>𝑑𝑒𝑙𝑎𝑦𝑒𝑑</m:t>
                              </m:r>
                            </m:sup>
                          </m:sSup>
                        </m:e>
                      </m:nary>
                      <m:r>
                        <a:rPr lang="fr-FR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≈</m:t>
                      </m:r>
                      <m:r>
                        <a:rPr lang="fr-FR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2,75 </m:t>
                      </m:r>
                      <m:r>
                        <a:rPr lang="fr-FR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𝑀𝑒𝑉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>
          <p:sp>
            <p:nvSpPr>
              <p:cNvPr id="18" name="ZoneTexte 17">
                <a:extLst>
                  <a:ext uri="{FF2B5EF4-FFF2-40B4-BE49-F238E27FC236}">
                    <a16:creationId xmlns:a16="http://schemas.microsoft.com/office/drawing/2014/main" id="{0862AE23-505B-45F9-B85C-7F70CD47B46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33309" y="2865035"/>
                <a:ext cx="6096000" cy="763094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074046302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591738" y="169116"/>
            <a:ext cx="7917766" cy="488983"/>
          </a:xfrm>
        </p:spPr>
        <p:txBody>
          <a:bodyPr>
            <a:normAutofit/>
          </a:bodyPr>
          <a:lstStyle/>
          <a:p>
            <a:r>
              <a:rPr lang="fr-FR" dirty="0"/>
              <a:t>2. Crystal </a:t>
            </a:r>
            <a:r>
              <a:rPr lang="fr-FR" dirty="0" err="1"/>
              <a:t>ball</a:t>
            </a:r>
            <a:r>
              <a:rPr lang="fr-FR" dirty="0"/>
              <a:t> </a:t>
            </a:r>
            <a:r>
              <a:rPr lang="fr-FR" dirty="0" err="1"/>
              <a:t>experiment</a:t>
            </a:r>
            <a:r>
              <a:rPr lang="fr-FR" dirty="0"/>
              <a:t> : The </a:t>
            </a:r>
            <a:r>
              <a:rPr lang="fr-FR" dirty="0" err="1"/>
              <a:t>unambiguous</a:t>
            </a:r>
            <a:r>
              <a:rPr lang="fr-FR" dirty="0"/>
              <a:t> </a:t>
            </a:r>
            <a:r>
              <a:rPr lang="fr-FR" dirty="0" err="1"/>
              <a:t>detection</a:t>
            </a:r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A7F0F3-D582-402A-B5FC-0362F90F69E0}" type="datetime1">
              <a:rPr lang="fr-FR" smtClean="0"/>
              <a:t>31/05/2024</a:t>
            </a:fld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Corentin Hiver | Oslo </a:t>
            </a:r>
            <a:r>
              <a:rPr lang="en-US" dirty="0"/>
              <a:t>8th Workshop on Level Density , Gamma Strength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1596-5F9D-49C5-9701-16B3CA54319D}" type="slidenum">
              <a:rPr lang="fr-FR" smtClean="0"/>
              <a:pPr/>
              <a:t>47</a:t>
            </a:fld>
            <a:endParaRPr lang="fr-FR" dirty="0"/>
          </a:p>
        </p:txBody>
      </p:sp>
      <p:pic>
        <p:nvPicPr>
          <p:cNvPr id="23" name="Image 22">
            <a:extLst>
              <a:ext uri="{FF2B5EF4-FFF2-40B4-BE49-F238E27FC236}">
                <a16:creationId xmlns:a16="http://schemas.microsoft.com/office/drawing/2014/main" id="{A6635098-C16A-3882-A772-26A3A453E9D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58499" y="1143436"/>
            <a:ext cx="3340290" cy="4839139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18" name="ZoneTexte 17">
                <a:extLst>
                  <a:ext uri="{FF2B5EF4-FFF2-40B4-BE49-F238E27FC236}">
                    <a16:creationId xmlns:a16="http://schemas.microsoft.com/office/drawing/2014/main" id="{0862AE23-505B-45F9-B85C-7F70CD47B46B}"/>
                  </a:ext>
                </a:extLst>
              </p:cNvPr>
              <p:cNvSpPr txBox="1"/>
              <p:nvPr/>
            </p:nvSpPr>
            <p:spPr>
              <a:xfrm>
                <a:off x="6733309" y="2865035"/>
                <a:ext cx="6096000" cy="76309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𝑚𝑖𝑠𝑠𝑖𝑛𝑔</m:t>
                          </m:r>
                        </m:sub>
                      </m:sSub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hr m:val="∑"/>
                          <m:subHide m:val="on"/>
                          <m:supHide m:val="on"/>
                          <m:ctrlPr>
                            <a:rPr lang="fr-FR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/>
                        <m:sup/>
                        <m:e>
                          <m:sSup>
                            <m:sSupPr>
                              <m:ctrlPr>
                                <a:rPr lang="fr-FR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fr-FR" i="1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p>
                              <m:r>
                                <a:rPr lang="fr-FR" i="1">
                                  <a:latin typeface="Cambria Math" panose="02040503050406030204" pitchFamily="18" charset="0"/>
                                </a:rPr>
                                <m:t>𝑑𝑒𝑙𝑎𝑦𝑒𝑑</m:t>
                              </m:r>
                            </m:sup>
                          </m:sSup>
                        </m:e>
                      </m:nary>
                      <m:r>
                        <a:rPr lang="fr-FR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≈</m:t>
                      </m:r>
                      <m:r>
                        <a:rPr lang="fr-FR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2,75 </m:t>
                      </m:r>
                      <m:r>
                        <a:rPr lang="fr-FR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𝑀𝑒𝑉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>
          <p:sp>
            <p:nvSpPr>
              <p:cNvPr id="18" name="ZoneTexte 17">
                <a:extLst>
                  <a:ext uri="{FF2B5EF4-FFF2-40B4-BE49-F238E27FC236}">
                    <a16:creationId xmlns:a16="http://schemas.microsoft.com/office/drawing/2014/main" id="{0862AE23-505B-45F9-B85C-7F70CD47B46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33309" y="2865035"/>
                <a:ext cx="6096000" cy="763094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Ellipse 5">
            <a:extLst>
              <a:ext uri="{FF2B5EF4-FFF2-40B4-BE49-F238E27FC236}">
                <a16:creationId xmlns:a16="http://schemas.microsoft.com/office/drawing/2014/main" id="{74A970F1-ADC7-4D66-A1FC-25140EF4E6F8}"/>
              </a:ext>
            </a:extLst>
          </p:cNvPr>
          <p:cNvSpPr/>
          <p:nvPr/>
        </p:nvSpPr>
        <p:spPr>
          <a:xfrm>
            <a:off x="6733309" y="1681020"/>
            <a:ext cx="988291" cy="480291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74107448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>
            <a:extLst>
              <a:ext uri="{FF2B5EF4-FFF2-40B4-BE49-F238E27FC236}">
                <a16:creationId xmlns:a16="http://schemas.microsoft.com/office/drawing/2014/main" id="{1B1744E8-2326-4858-AB1E-80DA7C4E344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46431" y="801523"/>
            <a:ext cx="9855200" cy="5522966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591738" y="169116"/>
            <a:ext cx="7917766" cy="488983"/>
          </a:xfrm>
        </p:spPr>
        <p:txBody>
          <a:bodyPr>
            <a:normAutofit/>
          </a:bodyPr>
          <a:lstStyle/>
          <a:p>
            <a:r>
              <a:rPr lang="fr-FR" dirty="0"/>
              <a:t>3. 2023, Orsay : High </a:t>
            </a:r>
            <a:r>
              <a:rPr lang="fr-FR" dirty="0" err="1"/>
              <a:t>precision</a:t>
            </a:r>
            <a:r>
              <a:rPr lang="fr-FR" dirty="0"/>
              <a:t> </a:t>
            </a:r>
            <a:r>
              <a:rPr lang="fr-FR" dirty="0" err="1"/>
              <a:t>spectroscopy</a:t>
            </a:r>
            <a:r>
              <a:rPr lang="fr-FR" dirty="0"/>
              <a:t> </a:t>
            </a:r>
            <a:r>
              <a:rPr lang="fr-FR" dirty="0" err="1"/>
              <a:t>with</a:t>
            </a:r>
            <a:r>
              <a:rPr lang="fr-FR" dirty="0"/>
              <a:t> Nuball2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A7F0F3-D582-402A-B5FC-0362F90F69E0}" type="datetime1">
              <a:rPr lang="fr-FR" smtClean="0"/>
              <a:t>31/05/2024</a:t>
            </a:fld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Corentin Hiver | Oslo </a:t>
            </a:r>
            <a:r>
              <a:rPr lang="en-US" dirty="0"/>
              <a:t>8th Workshop on Level Density , Gamma Strength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1596-5F9D-49C5-9701-16B3CA54319D}" type="slidenum">
              <a:rPr lang="fr-FR" smtClean="0"/>
              <a:pPr/>
              <a:t>48</a:t>
            </a:fld>
            <a:endParaRPr lang="fr-FR" dirty="0"/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2817536A-3211-4249-8A09-FDD6863FBCFD}"/>
              </a:ext>
            </a:extLst>
          </p:cNvPr>
          <p:cNvSpPr txBox="1"/>
          <p:nvPr/>
        </p:nvSpPr>
        <p:spPr>
          <a:xfrm>
            <a:off x="142240" y="944880"/>
            <a:ext cx="164198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/>
              <a:t>Gate</a:t>
            </a:r>
            <a:r>
              <a:rPr lang="fr-FR" dirty="0"/>
              <a:t> </a:t>
            </a:r>
            <a:r>
              <a:rPr lang="el-GR" dirty="0"/>
              <a:t>Σ</a:t>
            </a:r>
            <a:r>
              <a:rPr lang="fr-FR" dirty="0"/>
              <a:t>E = 2750 </a:t>
            </a:r>
          </a:p>
          <a:p>
            <a:r>
              <a:rPr lang="fr-FR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91079800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 10">
            <a:extLst>
              <a:ext uri="{FF2B5EF4-FFF2-40B4-BE49-F238E27FC236}">
                <a16:creationId xmlns:a16="http://schemas.microsoft.com/office/drawing/2014/main" id="{67296338-CFDE-45F3-B0F0-24F86508074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46431" y="801523"/>
            <a:ext cx="9855200" cy="5522966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591738" y="169116"/>
            <a:ext cx="7917766" cy="488983"/>
          </a:xfrm>
        </p:spPr>
        <p:txBody>
          <a:bodyPr>
            <a:normAutofit/>
          </a:bodyPr>
          <a:lstStyle/>
          <a:p>
            <a:r>
              <a:rPr lang="fr-FR" dirty="0"/>
              <a:t>3. 2023, Orsay : High </a:t>
            </a:r>
            <a:r>
              <a:rPr lang="fr-FR" dirty="0" err="1"/>
              <a:t>precision</a:t>
            </a:r>
            <a:r>
              <a:rPr lang="fr-FR" dirty="0"/>
              <a:t> </a:t>
            </a:r>
            <a:r>
              <a:rPr lang="fr-FR" dirty="0" err="1"/>
              <a:t>spectroscopy</a:t>
            </a:r>
            <a:r>
              <a:rPr lang="fr-FR" dirty="0"/>
              <a:t> </a:t>
            </a:r>
            <a:r>
              <a:rPr lang="fr-FR" dirty="0" err="1"/>
              <a:t>with</a:t>
            </a:r>
            <a:r>
              <a:rPr lang="fr-FR" dirty="0"/>
              <a:t> Nuball2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A7F0F3-D582-402A-B5FC-0362F90F69E0}" type="datetime1">
              <a:rPr lang="fr-FR" smtClean="0"/>
              <a:t>31/05/2024</a:t>
            </a:fld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Corentin Hiver | Oslo </a:t>
            </a:r>
            <a:r>
              <a:rPr lang="en-US" dirty="0"/>
              <a:t>8th Workshop on Level Density , Gamma Strength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1596-5F9D-49C5-9701-16B3CA54319D}" type="slidenum">
              <a:rPr lang="fr-FR" smtClean="0"/>
              <a:pPr/>
              <a:t>49</a:t>
            </a:fld>
            <a:endParaRPr lang="fr-FR" dirty="0"/>
          </a:p>
        </p:txBody>
      </p:sp>
      <p:grpSp>
        <p:nvGrpSpPr>
          <p:cNvPr id="20" name="Groupe 19">
            <a:extLst>
              <a:ext uri="{FF2B5EF4-FFF2-40B4-BE49-F238E27FC236}">
                <a16:creationId xmlns:a16="http://schemas.microsoft.com/office/drawing/2014/main" id="{E51A1B41-010D-49AF-BA41-769DFDE2916B}"/>
              </a:ext>
            </a:extLst>
          </p:cNvPr>
          <p:cNvGrpSpPr/>
          <p:nvPr/>
        </p:nvGrpSpPr>
        <p:grpSpPr>
          <a:xfrm>
            <a:off x="5449455" y="4338319"/>
            <a:ext cx="1522846" cy="369331"/>
            <a:chOff x="5445760" y="4338320"/>
            <a:chExt cx="1584960" cy="243840"/>
          </a:xfrm>
        </p:grpSpPr>
        <p:cxnSp>
          <p:nvCxnSpPr>
            <p:cNvPr id="15" name="Connecteur droit 14">
              <a:extLst>
                <a:ext uri="{FF2B5EF4-FFF2-40B4-BE49-F238E27FC236}">
                  <a16:creationId xmlns:a16="http://schemas.microsoft.com/office/drawing/2014/main" id="{2A6EFB54-289D-4666-9831-FB7E8D3397DD}"/>
                </a:ext>
              </a:extLst>
            </p:cNvPr>
            <p:cNvCxnSpPr/>
            <p:nvPr/>
          </p:nvCxnSpPr>
          <p:spPr>
            <a:xfrm flipV="1">
              <a:off x="5445760" y="4338320"/>
              <a:ext cx="0" cy="24384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6" name="Connecteur droit 15">
              <a:extLst>
                <a:ext uri="{FF2B5EF4-FFF2-40B4-BE49-F238E27FC236}">
                  <a16:creationId xmlns:a16="http://schemas.microsoft.com/office/drawing/2014/main" id="{5F60355D-97A1-42F0-BE74-E0A09147DFE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445760" y="4338320"/>
              <a:ext cx="1584960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9" name="Connecteur droit 18">
              <a:extLst>
                <a:ext uri="{FF2B5EF4-FFF2-40B4-BE49-F238E27FC236}">
                  <a16:creationId xmlns:a16="http://schemas.microsoft.com/office/drawing/2014/main" id="{AA32DE1C-9095-4004-BE63-0B0D1DDD75B1}"/>
                </a:ext>
              </a:extLst>
            </p:cNvPr>
            <p:cNvCxnSpPr/>
            <p:nvPr/>
          </p:nvCxnSpPr>
          <p:spPr>
            <a:xfrm flipV="1">
              <a:off x="7030720" y="4338320"/>
              <a:ext cx="0" cy="24384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31" name="Groupe 30">
            <a:extLst>
              <a:ext uri="{FF2B5EF4-FFF2-40B4-BE49-F238E27FC236}">
                <a16:creationId xmlns:a16="http://schemas.microsoft.com/office/drawing/2014/main" id="{59C507EE-3170-4027-8385-C53F0E62AEE8}"/>
              </a:ext>
            </a:extLst>
          </p:cNvPr>
          <p:cNvGrpSpPr/>
          <p:nvPr/>
        </p:nvGrpSpPr>
        <p:grpSpPr>
          <a:xfrm>
            <a:off x="3727635" y="2124760"/>
            <a:ext cx="4943925" cy="241315"/>
            <a:chOff x="5445760" y="4338320"/>
            <a:chExt cx="1584960" cy="243840"/>
          </a:xfrm>
        </p:grpSpPr>
        <p:cxnSp>
          <p:nvCxnSpPr>
            <p:cNvPr id="32" name="Connecteur droit 31">
              <a:extLst>
                <a:ext uri="{FF2B5EF4-FFF2-40B4-BE49-F238E27FC236}">
                  <a16:creationId xmlns:a16="http://schemas.microsoft.com/office/drawing/2014/main" id="{6F60452C-A067-4A3F-80D3-72992CF98454}"/>
                </a:ext>
              </a:extLst>
            </p:cNvPr>
            <p:cNvCxnSpPr/>
            <p:nvPr/>
          </p:nvCxnSpPr>
          <p:spPr>
            <a:xfrm flipV="1">
              <a:off x="5445760" y="4338320"/>
              <a:ext cx="0" cy="24384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3" name="Connecteur droit 32">
              <a:extLst>
                <a:ext uri="{FF2B5EF4-FFF2-40B4-BE49-F238E27FC236}">
                  <a16:creationId xmlns:a16="http://schemas.microsoft.com/office/drawing/2014/main" id="{13450F9E-3F68-4B2F-B89F-ACE89ACE895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445760" y="4338320"/>
              <a:ext cx="1584960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4" name="Connecteur droit 33">
              <a:extLst>
                <a:ext uri="{FF2B5EF4-FFF2-40B4-BE49-F238E27FC236}">
                  <a16:creationId xmlns:a16="http://schemas.microsoft.com/office/drawing/2014/main" id="{BEC2755D-DA64-4D02-841F-88E0BC6F0328}"/>
                </a:ext>
              </a:extLst>
            </p:cNvPr>
            <p:cNvCxnSpPr/>
            <p:nvPr/>
          </p:nvCxnSpPr>
          <p:spPr>
            <a:xfrm flipV="1">
              <a:off x="7030720" y="4338320"/>
              <a:ext cx="0" cy="24384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39" name="ZoneTexte 38">
            <a:extLst>
              <a:ext uri="{FF2B5EF4-FFF2-40B4-BE49-F238E27FC236}">
                <a16:creationId xmlns:a16="http://schemas.microsoft.com/office/drawing/2014/main" id="{69918392-11B3-40F3-87E7-B7CC2EBFAE01}"/>
              </a:ext>
            </a:extLst>
          </p:cNvPr>
          <p:cNvSpPr txBox="1"/>
          <p:nvPr/>
        </p:nvSpPr>
        <p:spPr>
          <a:xfrm>
            <a:off x="4936676" y="1872955"/>
            <a:ext cx="2856872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fr-FR" baseline="30000" dirty="0"/>
              <a:t>74</a:t>
            </a:r>
            <a:r>
              <a:rPr lang="fr-FR" dirty="0"/>
              <a:t>Ge(</a:t>
            </a:r>
            <a:r>
              <a:rPr lang="fr-FR" dirty="0" err="1"/>
              <a:t>n,n’y</a:t>
            </a:r>
            <a:r>
              <a:rPr lang="fr-FR" dirty="0"/>
              <a:t>) 595 + (2750-695)</a:t>
            </a:r>
          </a:p>
        </p:txBody>
      </p:sp>
      <p:grpSp>
        <p:nvGrpSpPr>
          <p:cNvPr id="40" name="Groupe 39">
            <a:extLst>
              <a:ext uri="{FF2B5EF4-FFF2-40B4-BE49-F238E27FC236}">
                <a16:creationId xmlns:a16="http://schemas.microsoft.com/office/drawing/2014/main" id="{0C23BDE6-3ACC-4A44-89DE-00238F9BD33B}"/>
              </a:ext>
            </a:extLst>
          </p:cNvPr>
          <p:cNvGrpSpPr/>
          <p:nvPr/>
        </p:nvGrpSpPr>
        <p:grpSpPr>
          <a:xfrm rot="10800000">
            <a:off x="4915014" y="3013384"/>
            <a:ext cx="2569165" cy="369323"/>
            <a:chOff x="5445760" y="4338320"/>
            <a:chExt cx="1584960" cy="243840"/>
          </a:xfrm>
        </p:grpSpPr>
        <p:cxnSp>
          <p:nvCxnSpPr>
            <p:cNvPr id="41" name="Connecteur droit 40">
              <a:extLst>
                <a:ext uri="{FF2B5EF4-FFF2-40B4-BE49-F238E27FC236}">
                  <a16:creationId xmlns:a16="http://schemas.microsoft.com/office/drawing/2014/main" id="{BA752A4B-DEF8-4417-935B-E691F29B927E}"/>
                </a:ext>
              </a:extLst>
            </p:cNvPr>
            <p:cNvCxnSpPr/>
            <p:nvPr/>
          </p:nvCxnSpPr>
          <p:spPr>
            <a:xfrm flipV="1">
              <a:off x="5445760" y="4338320"/>
              <a:ext cx="0" cy="24384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2" name="Connecteur droit 41">
              <a:extLst>
                <a:ext uri="{FF2B5EF4-FFF2-40B4-BE49-F238E27FC236}">
                  <a16:creationId xmlns:a16="http://schemas.microsoft.com/office/drawing/2014/main" id="{40747FC3-C929-4ED4-B2E3-D437D9CD3C2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445760" y="4338320"/>
              <a:ext cx="1584960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3" name="Connecteur droit 42">
              <a:extLst>
                <a:ext uri="{FF2B5EF4-FFF2-40B4-BE49-F238E27FC236}">
                  <a16:creationId xmlns:a16="http://schemas.microsoft.com/office/drawing/2014/main" id="{9888EF17-7B9E-4964-ABCA-2D82650B1B84}"/>
                </a:ext>
              </a:extLst>
            </p:cNvPr>
            <p:cNvCxnSpPr/>
            <p:nvPr/>
          </p:nvCxnSpPr>
          <p:spPr>
            <a:xfrm flipV="1">
              <a:off x="7030720" y="4338320"/>
              <a:ext cx="0" cy="24384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44" name="ZoneTexte 43">
            <a:extLst>
              <a:ext uri="{FF2B5EF4-FFF2-40B4-BE49-F238E27FC236}">
                <a16:creationId xmlns:a16="http://schemas.microsoft.com/office/drawing/2014/main" id="{30D5ECD5-49FD-408E-A7E3-46E5EB75AF9C}"/>
              </a:ext>
            </a:extLst>
          </p:cNvPr>
          <p:cNvSpPr txBox="1"/>
          <p:nvPr/>
        </p:nvSpPr>
        <p:spPr>
          <a:xfrm>
            <a:off x="4936676" y="3149049"/>
            <a:ext cx="2505814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fr-FR" baseline="30000" dirty="0"/>
              <a:t>28</a:t>
            </a:r>
            <a:r>
              <a:rPr lang="fr-FR" dirty="0"/>
              <a:t>Si : (2750-1779) + 1779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612667DD-15BE-4FA1-9816-B1BECA2D88D2}"/>
              </a:ext>
            </a:extLst>
          </p:cNvPr>
          <p:cNvSpPr txBox="1"/>
          <p:nvPr/>
        </p:nvSpPr>
        <p:spPr>
          <a:xfrm>
            <a:off x="5135719" y="4039959"/>
            <a:ext cx="2205027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fr-FR" baseline="30000" dirty="0"/>
              <a:t>209</a:t>
            </a:r>
            <a:r>
              <a:rPr lang="fr-FR" dirty="0"/>
              <a:t>Bi 1333 + 1608 keV</a:t>
            </a:r>
          </a:p>
        </p:txBody>
      </p:sp>
      <p:grpSp>
        <p:nvGrpSpPr>
          <p:cNvPr id="46" name="Groupe 45">
            <a:extLst>
              <a:ext uri="{FF2B5EF4-FFF2-40B4-BE49-F238E27FC236}">
                <a16:creationId xmlns:a16="http://schemas.microsoft.com/office/drawing/2014/main" id="{718763D6-AA6C-41E4-8BD4-3BC3AEF40DF5}"/>
              </a:ext>
            </a:extLst>
          </p:cNvPr>
          <p:cNvGrpSpPr/>
          <p:nvPr/>
        </p:nvGrpSpPr>
        <p:grpSpPr>
          <a:xfrm>
            <a:off x="2591737" y="1671786"/>
            <a:ext cx="7405699" cy="239887"/>
            <a:chOff x="5445760" y="4338320"/>
            <a:chExt cx="1584960" cy="243840"/>
          </a:xfrm>
        </p:grpSpPr>
        <p:cxnSp>
          <p:nvCxnSpPr>
            <p:cNvPr id="47" name="Connecteur droit 46">
              <a:extLst>
                <a:ext uri="{FF2B5EF4-FFF2-40B4-BE49-F238E27FC236}">
                  <a16:creationId xmlns:a16="http://schemas.microsoft.com/office/drawing/2014/main" id="{453B498E-8D67-4536-8CA3-D3F831421315}"/>
                </a:ext>
              </a:extLst>
            </p:cNvPr>
            <p:cNvCxnSpPr/>
            <p:nvPr/>
          </p:nvCxnSpPr>
          <p:spPr>
            <a:xfrm flipV="1">
              <a:off x="5445760" y="4338320"/>
              <a:ext cx="0" cy="24384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8" name="Connecteur droit 47">
              <a:extLst>
                <a:ext uri="{FF2B5EF4-FFF2-40B4-BE49-F238E27FC236}">
                  <a16:creationId xmlns:a16="http://schemas.microsoft.com/office/drawing/2014/main" id="{7134717E-7D95-42EE-98DC-132CE24A9DB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445760" y="4338320"/>
              <a:ext cx="1584960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9" name="Connecteur droit 48">
              <a:extLst>
                <a:ext uri="{FF2B5EF4-FFF2-40B4-BE49-F238E27FC236}">
                  <a16:creationId xmlns:a16="http://schemas.microsoft.com/office/drawing/2014/main" id="{26A96A9D-303C-4A14-B090-552B8E81F51E}"/>
                </a:ext>
              </a:extLst>
            </p:cNvPr>
            <p:cNvCxnSpPr/>
            <p:nvPr/>
          </p:nvCxnSpPr>
          <p:spPr>
            <a:xfrm flipV="1">
              <a:off x="7030720" y="4338320"/>
              <a:ext cx="0" cy="24384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35" name="ZoneTexte 34">
            <a:extLst>
              <a:ext uri="{FF2B5EF4-FFF2-40B4-BE49-F238E27FC236}">
                <a16:creationId xmlns:a16="http://schemas.microsoft.com/office/drawing/2014/main" id="{9F43A53B-BF52-4C21-AAA8-466F5A9486BB}"/>
              </a:ext>
            </a:extLst>
          </p:cNvPr>
          <p:cNvSpPr txBox="1"/>
          <p:nvPr/>
        </p:nvSpPr>
        <p:spPr>
          <a:xfrm>
            <a:off x="4369543" y="1491598"/>
            <a:ext cx="4362156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fr-FR" dirty="0"/>
              <a:t>Compton diffusion of </a:t>
            </a:r>
            <a:r>
              <a:rPr lang="fr-FR" baseline="30000" dirty="0"/>
              <a:t>24</a:t>
            </a:r>
            <a:r>
              <a:rPr lang="fr-FR" dirty="0"/>
              <a:t>Na </a:t>
            </a:r>
            <a:r>
              <a:rPr lang="el-GR" dirty="0"/>
              <a:t>β</a:t>
            </a:r>
            <a:r>
              <a:rPr lang="fr-FR" baseline="30000" dirty="0"/>
              <a:t>- </a:t>
            </a:r>
            <a:r>
              <a:rPr lang="fr-FR" dirty="0" err="1"/>
              <a:t>decay</a:t>
            </a:r>
            <a:r>
              <a:rPr lang="fr-FR" dirty="0"/>
              <a:t> 2750 keV</a:t>
            </a:r>
            <a:endParaRPr lang="fr-FR" baseline="30000" dirty="0"/>
          </a:p>
        </p:txBody>
      </p:sp>
      <p:grpSp>
        <p:nvGrpSpPr>
          <p:cNvPr id="14" name="Groupe 13">
            <a:extLst>
              <a:ext uri="{FF2B5EF4-FFF2-40B4-BE49-F238E27FC236}">
                <a16:creationId xmlns:a16="http://schemas.microsoft.com/office/drawing/2014/main" id="{ECEE43B2-6D72-4146-9BFC-38543E912081}"/>
              </a:ext>
            </a:extLst>
          </p:cNvPr>
          <p:cNvGrpSpPr/>
          <p:nvPr/>
        </p:nvGrpSpPr>
        <p:grpSpPr>
          <a:xfrm>
            <a:off x="3426691" y="3250072"/>
            <a:ext cx="5598137" cy="1000927"/>
            <a:chOff x="3454399" y="3354438"/>
            <a:chExt cx="5598137" cy="1000927"/>
          </a:xfrm>
        </p:grpSpPr>
        <p:grpSp>
          <p:nvGrpSpPr>
            <p:cNvPr id="27" name="Groupe 26">
              <a:extLst>
                <a:ext uri="{FF2B5EF4-FFF2-40B4-BE49-F238E27FC236}">
                  <a16:creationId xmlns:a16="http://schemas.microsoft.com/office/drawing/2014/main" id="{64F22FD6-AE54-4ED2-BBE1-6B0F09C1BA32}"/>
                </a:ext>
              </a:extLst>
            </p:cNvPr>
            <p:cNvGrpSpPr/>
            <p:nvPr/>
          </p:nvGrpSpPr>
          <p:grpSpPr>
            <a:xfrm>
              <a:off x="3454399" y="3870961"/>
              <a:ext cx="5598135" cy="484404"/>
              <a:chOff x="5445760" y="4338320"/>
              <a:chExt cx="1584960" cy="243840"/>
            </a:xfrm>
          </p:grpSpPr>
          <p:cxnSp>
            <p:nvCxnSpPr>
              <p:cNvPr id="28" name="Connecteur droit 27">
                <a:extLst>
                  <a:ext uri="{FF2B5EF4-FFF2-40B4-BE49-F238E27FC236}">
                    <a16:creationId xmlns:a16="http://schemas.microsoft.com/office/drawing/2014/main" id="{A2A654E7-FD53-4BAE-B636-A84000579E31}"/>
                  </a:ext>
                </a:extLst>
              </p:cNvPr>
              <p:cNvCxnSpPr/>
              <p:nvPr/>
            </p:nvCxnSpPr>
            <p:spPr>
              <a:xfrm flipV="1">
                <a:off x="5445760" y="4338320"/>
                <a:ext cx="0" cy="243840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9" name="Connecteur droit 28">
                <a:extLst>
                  <a:ext uri="{FF2B5EF4-FFF2-40B4-BE49-F238E27FC236}">
                    <a16:creationId xmlns:a16="http://schemas.microsoft.com/office/drawing/2014/main" id="{B86D5332-BEA6-4063-8EF5-D1A18312E843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5445760" y="4338320"/>
                <a:ext cx="1584960" cy="0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0" name="Connecteur droit 29">
                <a:extLst>
                  <a:ext uri="{FF2B5EF4-FFF2-40B4-BE49-F238E27FC236}">
                    <a16:creationId xmlns:a16="http://schemas.microsoft.com/office/drawing/2014/main" id="{227C1C90-99B9-48E5-838D-61D65ED44B1B}"/>
                  </a:ext>
                </a:extLst>
              </p:cNvPr>
              <p:cNvCxnSpPr/>
              <p:nvPr/>
            </p:nvCxnSpPr>
            <p:spPr>
              <a:xfrm flipV="1">
                <a:off x="7030720" y="4338320"/>
                <a:ext cx="0" cy="243840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cxnSp>
          <p:nvCxnSpPr>
            <p:cNvPr id="36" name="Connecteur droit 35">
              <a:extLst>
                <a:ext uri="{FF2B5EF4-FFF2-40B4-BE49-F238E27FC236}">
                  <a16:creationId xmlns:a16="http://schemas.microsoft.com/office/drawing/2014/main" id="{C5E19C9F-2AB2-4553-9483-A5F2DA83A013}"/>
                </a:ext>
              </a:extLst>
            </p:cNvPr>
            <p:cNvCxnSpPr/>
            <p:nvPr/>
          </p:nvCxnSpPr>
          <p:spPr>
            <a:xfrm flipV="1">
              <a:off x="3454399" y="3386557"/>
              <a:ext cx="0" cy="484404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7" name="Connecteur droit 36">
              <a:extLst>
                <a:ext uri="{FF2B5EF4-FFF2-40B4-BE49-F238E27FC236}">
                  <a16:creationId xmlns:a16="http://schemas.microsoft.com/office/drawing/2014/main" id="{FDF312E4-006C-44FA-883A-7C9615F924A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052534" y="3354438"/>
              <a:ext cx="2" cy="516523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9" name="ZoneTexte 8">
            <a:extLst>
              <a:ext uri="{FF2B5EF4-FFF2-40B4-BE49-F238E27FC236}">
                <a16:creationId xmlns:a16="http://schemas.microsoft.com/office/drawing/2014/main" id="{8AB2C57D-B651-4E73-9F26-643A03DF9D37}"/>
              </a:ext>
            </a:extLst>
          </p:cNvPr>
          <p:cNvSpPr txBox="1"/>
          <p:nvPr/>
        </p:nvSpPr>
        <p:spPr>
          <a:xfrm>
            <a:off x="5202165" y="3575917"/>
            <a:ext cx="1787669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fr-FR" dirty="0"/>
              <a:t>511 + (2750-511)</a:t>
            </a:r>
          </a:p>
        </p:txBody>
      </p:sp>
      <p:sp>
        <p:nvSpPr>
          <p:cNvPr id="45" name="ZoneTexte 44">
            <a:extLst>
              <a:ext uri="{FF2B5EF4-FFF2-40B4-BE49-F238E27FC236}">
                <a16:creationId xmlns:a16="http://schemas.microsoft.com/office/drawing/2014/main" id="{1190AD3B-3E33-4183-B3BE-4D1BE38FA054}"/>
              </a:ext>
            </a:extLst>
          </p:cNvPr>
          <p:cNvSpPr txBox="1"/>
          <p:nvPr/>
        </p:nvSpPr>
        <p:spPr>
          <a:xfrm>
            <a:off x="142240" y="944880"/>
            <a:ext cx="164198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/>
              <a:t>Gate</a:t>
            </a:r>
            <a:r>
              <a:rPr lang="fr-FR" dirty="0"/>
              <a:t> </a:t>
            </a:r>
            <a:r>
              <a:rPr lang="el-GR" dirty="0"/>
              <a:t>Σ</a:t>
            </a:r>
            <a:r>
              <a:rPr lang="fr-FR" dirty="0"/>
              <a:t>E = 2750 </a:t>
            </a:r>
          </a:p>
          <a:p>
            <a:r>
              <a:rPr lang="fr-FR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9088656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591738" y="169116"/>
            <a:ext cx="7917766" cy="488983"/>
          </a:xfrm>
        </p:spPr>
        <p:txBody>
          <a:bodyPr>
            <a:normAutofit/>
          </a:bodyPr>
          <a:lstStyle/>
          <a:p>
            <a:r>
              <a:rPr lang="fr-FR" dirty="0"/>
              <a:t>1. Introduction : Fission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A7F0F3-D582-402A-B5FC-0362F90F69E0}" type="datetime1">
              <a:rPr lang="fr-FR" smtClean="0"/>
              <a:t>31/05/2024</a:t>
            </a:fld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Corentin Hiver | Oslo </a:t>
            </a:r>
            <a:r>
              <a:rPr lang="en-US" dirty="0"/>
              <a:t>8th Workshop on Level Density , Gamma Strength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1596-5F9D-49C5-9701-16B3CA54319D}" type="slidenum">
              <a:rPr lang="fr-FR" smtClean="0"/>
              <a:pPr/>
              <a:t>5</a:t>
            </a:fld>
            <a:endParaRPr lang="fr-FR" dirty="0"/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CE871484-4864-49F2-BA4C-D2A9887F761B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>
              <a:lnSpc>
                <a:spcPct val="200000"/>
              </a:lnSpc>
            </a:pPr>
            <a:r>
              <a:rPr lang="fr-FR" sz="2800" dirty="0">
                <a:solidFill>
                  <a:schemeClr val="tx1"/>
                </a:solidFill>
              </a:rPr>
              <a:t>Rare </a:t>
            </a:r>
            <a:r>
              <a:rPr lang="fr-FR" sz="2800" dirty="0" err="1">
                <a:solidFill>
                  <a:schemeClr val="tx1"/>
                </a:solidFill>
              </a:rPr>
              <a:t>phenomenon</a:t>
            </a:r>
            <a:r>
              <a:rPr lang="fr-FR" sz="2800" dirty="0">
                <a:solidFill>
                  <a:schemeClr val="tx1"/>
                </a:solidFill>
              </a:rPr>
              <a:t> : fission </a:t>
            </a:r>
            <a:r>
              <a:rPr lang="fr-FR" sz="2800" dirty="0" err="1">
                <a:solidFill>
                  <a:schemeClr val="tx1"/>
                </a:solidFill>
              </a:rPr>
              <a:t>isomerism</a:t>
            </a:r>
            <a:endParaRPr lang="fr-FR" sz="2800" dirty="0">
              <a:solidFill>
                <a:schemeClr val="tx1"/>
              </a:solidFill>
            </a:endParaRPr>
          </a:p>
        </p:txBody>
      </p:sp>
      <p:pic>
        <p:nvPicPr>
          <p:cNvPr id="7" name="Fissionning deformed nuclei">
            <a:hlinkClick r:id="" action="ppaction://media"/>
            <a:extLst>
              <a:ext uri="{FF2B5EF4-FFF2-40B4-BE49-F238E27FC236}">
                <a16:creationId xmlns:a16="http://schemas.microsoft.com/office/drawing/2014/main" id="{2FBAF01F-8C60-69F4-7A1D-A4455D9EA6E1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3510405" y="2023352"/>
            <a:ext cx="5151438" cy="38560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48242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162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7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591738" y="169116"/>
            <a:ext cx="7917766" cy="488983"/>
          </a:xfrm>
        </p:spPr>
        <p:txBody>
          <a:bodyPr>
            <a:normAutofit/>
          </a:bodyPr>
          <a:lstStyle/>
          <a:p>
            <a:r>
              <a:rPr lang="fr-FR" dirty="0"/>
              <a:t>3. 2023, Orsay : High </a:t>
            </a:r>
            <a:r>
              <a:rPr lang="fr-FR" dirty="0" err="1"/>
              <a:t>precision</a:t>
            </a:r>
            <a:r>
              <a:rPr lang="fr-FR" dirty="0"/>
              <a:t> </a:t>
            </a:r>
            <a:r>
              <a:rPr lang="fr-FR" dirty="0" err="1"/>
              <a:t>spectroscopy</a:t>
            </a:r>
            <a:r>
              <a:rPr lang="fr-FR" dirty="0"/>
              <a:t> </a:t>
            </a:r>
            <a:r>
              <a:rPr lang="fr-FR" dirty="0" err="1"/>
              <a:t>with</a:t>
            </a:r>
            <a:r>
              <a:rPr lang="fr-FR" dirty="0"/>
              <a:t> Nuball2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A7F0F3-D582-402A-B5FC-0362F90F69E0}" type="datetime1">
              <a:rPr lang="fr-FR" smtClean="0"/>
              <a:t>31/05/2024</a:t>
            </a:fld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Corentin Hiver | Oslo </a:t>
            </a:r>
            <a:r>
              <a:rPr lang="en-US" dirty="0"/>
              <a:t>8th Workshop on Level Density , Gamma Strength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1596-5F9D-49C5-9701-16B3CA54319D}" type="slidenum">
              <a:rPr lang="fr-FR" smtClean="0"/>
              <a:pPr/>
              <a:t>50</a:t>
            </a:fld>
            <a:endParaRPr lang="fr-FR" dirty="0"/>
          </a:p>
        </p:txBody>
      </p:sp>
      <p:sp>
        <p:nvSpPr>
          <p:cNvPr id="16" name="TextBox 19">
            <a:extLst>
              <a:ext uri="{FF2B5EF4-FFF2-40B4-BE49-F238E27FC236}">
                <a16:creationId xmlns:a16="http://schemas.microsoft.com/office/drawing/2014/main" id="{FE2CF62F-F88A-46A7-BA1A-8FD565594387}"/>
              </a:ext>
            </a:extLst>
          </p:cNvPr>
          <p:cNvSpPr txBox="1"/>
          <p:nvPr/>
        </p:nvSpPr>
        <p:spPr>
          <a:xfrm>
            <a:off x="2731190" y="862479"/>
            <a:ext cx="563968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>
                <a:solidFill>
                  <a:srgbClr val="00B050"/>
                </a:solidFill>
              </a:rPr>
              <a:t>Demand</a:t>
            </a:r>
            <a:r>
              <a:rPr lang="fr-FR" dirty="0">
                <a:solidFill>
                  <a:srgbClr val="00B050"/>
                </a:solidFill>
              </a:rPr>
              <a:t> </a:t>
            </a:r>
            <a:r>
              <a:rPr lang="fr-FR" dirty="0" err="1">
                <a:solidFill>
                  <a:srgbClr val="00B050"/>
                </a:solidFill>
              </a:rPr>
              <a:t>that</a:t>
            </a:r>
            <a:r>
              <a:rPr lang="fr-FR" dirty="0">
                <a:solidFill>
                  <a:srgbClr val="00B050"/>
                </a:solidFill>
              </a:rPr>
              <a:t> </a:t>
            </a:r>
            <a:r>
              <a:rPr lang="fr-FR" dirty="0" err="1">
                <a:solidFill>
                  <a:srgbClr val="00B050"/>
                </a:solidFill>
              </a:rPr>
              <a:t>E</a:t>
            </a:r>
            <a:r>
              <a:rPr lang="fr-FR" baseline="-25000" dirty="0" err="1">
                <a:solidFill>
                  <a:srgbClr val="00B050"/>
                </a:solidFill>
              </a:rPr>
              <a:t>sum</a:t>
            </a:r>
            <a:r>
              <a:rPr lang="fr-FR" dirty="0">
                <a:solidFill>
                  <a:srgbClr val="00B050"/>
                </a:solidFill>
              </a:rPr>
              <a:t>=2750 keV (Very </a:t>
            </a:r>
            <a:r>
              <a:rPr lang="fr-FR" dirty="0" err="1">
                <a:solidFill>
                  <a:srgbClr val="00B050"/>
                </a:solidFill>
              </a:rPr>
              <a:t>dangerous</a:t>
            </a:r>
            <a:r>
              <a:rPr lang="fr-FR" dirty="0">
                <a:solidFill>
                  <a:srgbClr val="00B050"/>
                </a:solidFill>
              </a:rPr>
              <a:t>!!)</a:t>
            </a:r>
            <a:endParaRPr lang="en-GB" dirty="0">
              <a:solidFill>
                <a:srgbClr val="00B050"/>
              </a:solidFill>
            </a:endParaRPr>
          </a:p>
        </p:txBody>
      </p:sp>
      <p:cxnSp>
        <p:nvCxnSpPr>
          <p:cNvPr id="19" name="Straight Arrow Connector 24">
            <a:extLst>
              <a:ext uri="{FF2B5EF4-FFF2-40B4-BE49-F238E27FC236}">
                <a16:creationId xmlns:a16="http://schemas.microsoft.com/office/drawing/2014/main" id="{0B2E0DE2-BECF-48F0-9929-9728BAF5A91E}"/>
              </a:ext>
            </a:extLst>
          </p:cNvPr>
          <p:cNvCxnSpPr>
            <a:cxnSpLocks/>
          </p:cNvCxnSpPr>
          <p:nvPr/>
        </p:nvCxnSpPr>
        <p:spPr>
          <a:xfrm flipH="1">
            <a:off x="2794099" y="1359662"/>
            <a:ext cx="807193" cy="80598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grpSp>
        <p:nvGrpSpPr>
          <p:cNvPr id="40" name="Groupe 39">
            <a:extLst>
              <a:ext uri="{FF2B5EF4-FFF2-40B4-BE49-F238E27FC236}">
                <a16:creationId xmlns:a16="http://schemas.microsoft.com/office/drawing/2014/main" id="{1A00577F-6D4B-491A-8D4A-F53E42C5D4D1}"/>
              </a:ext>
            </a:extLst>
          </p:cNvPr>
          <p:cNvGrpSpPr/>
          <p:nvPr/>
        </p:nvGrpSpPr>
        <p:grpSpPr>
          <a:xfrm>
            <a:off x="1065324" y="1156241"/>
            <a:ext cx="3736032" cy="2657014"/>
            <a:chOff x="561851" y="797496"/>
            <a:chExt cx="3736032" cy="2657014"/>
          </a:xfrm>
        </p:grpSpPr>
        <p:cxnSp>
          <p:nvCxnSpPr>
            <p:cNvPr id="9" name="Straight Arrow Connector 7">
              <a:extLst>
                <a:ext uri="{FF2B5EF4-FFF2-40B4-BE49-F238E27FC236}">
                  <a16:creationId xmlns:a16="http://schemas.microsoft.com/office/drawing/2014/main" id="{3E809AF0-88E3-4BED-9729-2B2B415E314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425947" y="797496"/>
              <a:ext cx="0" cy="2232248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0" name="Straight Arrow Connector 9">
              <a:extLst>
                <a:ext uri="{FF2B5EF4-FFF2-40B4-BE49-F238E27FC236}">
                  <a16:creationId xmlns:a16="http://schemas.microsoft.com/office/drawing/2014/main" id="{F9F89706-59AA-42AA-849F-C52B679CEABA}"/>
                </a:ext>
              </a:extLst>
            </p:cNvPr>
            <p:cNvCxnSpPr>
              <a:cxnSpLocks/>
            </p:cNvCxnSpPr>
            <p:nvPr/>
          </p:nvCxnSpPr>
          <p:spPr>
            <a:xfrm>
              <a:off x="1425947" y="3029744"/>
              <a:ext cx="2871936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1" name="Straight Connector 12">
              <a:extLst>
                <a:ext uri="{FF2B5EF4-FFF2-40B4-BE49-F238E27FC236}">
                  <a16:creationId xmlns:a16="http://schemas.microsoft.com/office/drawing/2014/main" id="{7082A9FE-F1D5-4BFC-B755-B6EFA82684A0}"/>
                </a:ext>
              </a:extLst>
            </p:cNvPr>
            <p:cNvCxnSpPr/>
            <p:nvPr/>
          </p:nvCxnSpPr>
          <p:spPr>
            <a:xfrm flipV="1">
              <a:off x="2002011" y="869504"/>
              <a:ext cx="0" cy="2160240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3">
              <a:extLst>
                <a:ext uri="{FF2B5EF4-FFF2-40B4-BE49-F238E27FC236}">
                  <a16:creationId xmlns:a16="http://schemas.microsoft.com/office/drawing/2014/main" id="{5CB689BF-CFFB-469C-9B19-BE2CC03ADBAA}"/>
                </a:ext>
              </a:extLst>
            </p:cNvPr>
            <p:cNvCxnSpPr>
              <a:cxnSpLocks/>
            </p:cNvCxnSpPr>
            <p:nvPr/>
          </p:nvCxnSpPr>
          <p:spPr>
            <a:xfrm>
              <a:off x="1425947" y="2543421"/>
              <a:ext cx="2808312" cy="0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16A974EA-6AF2-4BEB-ACC8-80B63A9B271D}"/>
                </a:ext>
              </a:extLst>
            </p:cNvPr>
            <p:cNvSpPr/>
            <p:nvPr/>
          </p:nvSpPr>
          <p:spPr>
            <a:xfrm rot="2527826">
              <a:off x="1013648" y="1976352"/>
              <a:ext cx="3099974" cy="45719"/>
            </a:xfrm>
            <a:prstGeom prst="rect">
              <a:avLst/>
            </a:prstGeom>
            <a:noFill/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" name="TextBox 17">
              <a:extLst>
                <a:ext uri="{FF2B5EF4-FFF2-40B4-BE49-F238E27FC236}">
                  <a16:creationId xmlns:a16="http://schemas.microsoft.com/office/drawing/2014/main" id="{7A8BAF3F-A575-462E-A833-4ADF434B7F14}"/>
                </a:ext>
              </a:extLst>
            </p:cNvPr>
            <p:cNvSpPr txBox="1"/>
            <p:nvPr/>
          </p:nvSpPr>
          <p:spPr>
            <a:xfrm>
              <a:off x="705867" y="2343366"/>
              <a:ext cx="52610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600" dirty="0"/>
                <a:t>642</a:t>
              </a:r>
              <a:endParaRPr lang="en-GB" sz="1600" dirty="0"/>
            </a:p>
          </p:txBody>
        </p:sp>
        <p:sp>
          <p:nvSpPr>
            <p:cNvPr id="15" name="TextBox 18">
              <a:extLst>
                <a:ext uri="{FF2B5EF4-FFF2-40B4-BE49-F238E27FC236}">
                  <a16:creationId xmlns:a16="http://schemas.microsoft.com/office/drawing/2014/main" id="{E4A73246-439C-46DB-ADE0-32B8593CEF0B}"/>
                </a:ext>
              </a:extLst>
            </p:cNvPr>
            <p:cNvSpPr txBox="1"/>
            <p:nvPr/>
          </p:nvSpPr>
          <p:spPr>
            <a:xfrm>
              <a:off x="1695677" y="3115956"/>
              <a:ext cx="52610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600" dirty="0"/>
                <a:t>642</a:t>
              </a:r>
              <a:endParaRPr lang="en-GB" sz="1600" dirty="0"/>
            </a:p>
          </p:txBody>
        </p:sp>
        <p:sp>
          <p:nvSpPr>
            <p:cNvPr id="17" name="TextBox 20">
              <a:extLst>
                <a:ext uri="{FF2B5EF4-FFF2-40B4-BE49-F238E27FC236}">
                  <a16:creationId xmlns:a16="http://schemas.microsoft.com/office/drawing/2014/main" id="{9332D08C-49C0-4DC0-A985-70C865945B9B}"/>
                </a:ext>
              </a:extLst>
            </p:cNvPr>
            <p:cNvSpPr txBox="1"/>
            <p:nvPr/>
          </p:nvSpPr>
          <p:spPr>
            <a:xfrm>
              <a:off x="2597561" y="3022801"/>
              <a:ext cx="53572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dirty="0"/>
                <a:t>E</a:t>
              </a:r>
              <a:r>
                <a:rPr lang="el-GR" baseline="-25000" dirty="0"/>
                <a:t>γ</a:t>
              </a:r>
              <a:r>
                <a:rPr lang="fr-FR" baseline="-25000" dirty="0"/>
                <a:t>1</a:t>
              </a:r>
              <a:endParaRPr lang="en-GB" baseline="-25000" dirty="0"/>
            </a:p>
          </p:txBody>
        </p:sp>
        <p:sp>
          <p:nvSpPr>
            <p:cNvPr id="18" name="TextBox 22">
              <a:extLst>
                <a:ext uri="{FF2B5EF4-FFF2-40B4-BE49-F238E27FC236}">
                  <a16:creationId xmlns:a16="http://schemas.microsoft.com/office/drawing/2014/main" id="{05ABBC64-7A74-4AE4-903D-68BEC2BD9238}"/>
                </a:ext>
              </a:extLst>
            </p:cNvPr>
            <p:cNvSpPr txBox="1"/>
            <p:nvPr/>
          </p:nvSpPr>
          <p:spPr>
            <a:xfrm>
              <a:off x="561851" y="1415839"/>
              <a:ext cx="756684" cy="4001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fr-FR" dirty="0"/>
                <a:t>E</a:t>
              </a:r>
              <a:r>
                <a:rPr lang="el-GR" baseline="-25000" dirty="0"/>
                <a:t>γ</a:t>
              </a:r>
              <a:r>
                <a:rPr lang="fr-FR" baseline="-25000" dirty="0"/>
                <a:t>2</a:t>
              </a:r>
              <a:endParaRPr lang="en-GB" baseline="-25000" dirty="0"/>
            </a:p>
          </p:txBody>
        </p:sp>
        <p:sp>
          <p:nvSpPr>
            <p:cNvPr id="25" name="Flowchart: Connector 31">
              <a:extLst>
                <a:ext uri="{FF2B5EF4-FFF2-40B4-BE49-F238E27FC236}">
                  <a16:creationId xmlns:a16="http://schemas.microsoft.com/office/drawing/2014/main" id="{8B25BDC8-4378-40E5-9A4C-89914CA19929}"/>
                </a:ext>
              </a:extLst>
            </p:cNvPr>
            <p:cNvSpPr/>
            <p:nvPr/>
          </p:nvSpPr>
          <p:spPr>
            <a:xfrm>
              <a:off x="1896898" y="1404385"/>
              <a:ext cx="213724" cy="200053"/>
            </a:xfrm>
            <a:prstGeom prst="flowChartConnector">
              <a:avLst/>
            </a:prstGeom>
            <a:noFill/>
            <a:ln w="190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6" name="Flowchart: Connector 32">
              <a:extLst>
                <a:ext uri="{FF2B5EF4-FFF2-40B4-BE49-F238E27FC236}">
                  <a16:creationId xmlns:a16="http://schemas.microsoft.com/office/drawing/2014/main" id="{8D5B1ED5-01CB-4B25-9FB2-14CCE13FE8F6}"/>
                </a:ext>
              </a:extLst>
            </p:cNvPr>
            <p:cNvSpPr/>
            <p:nvPr/>
          </p:nvSpPr>
          <p:spPr>
            <a:xfrm>
              <a:off x="3067558" y="2451917"/>
              <a:ext cx="213724" cy="200053"/>
            </a:xfrm>
            <a:prstGeom prst="flowChartConnector">
              <a:avLst/>
            </a:prstGeom>
            <a:noFill/>
            <a:ln w="190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36" name="Groupe 35">
            <a:extLst>
              <a:ext uri="{FF2B5EF4-FFF2-40B4-BE49-F238E27FC236}">
                <a16:creationId xmlns:a16="http://schemas.microsoft.com/office/drawing/2014/main" id="{A3FC15BA-3C27-40B0-8C95-5EF4A6B8790F}"/>
              </a:ext>
            </a:extLst>
          </p:cNvPr>
          <p:cNvGrpSpPr/>
          <p:nvPr/>
        </p:nvGrpSpPr>
        <p:grpSpPr>
          <a:xfrm>
            <a:off x="1761727" y="4096267"/>
            <a:ext cx="2871936" cy="1911058"/>
            <a:chOff x="1425947" y="3733013"/>
            <a:chExt cx="2871936" cy="1911058"/>
          </a:xfrm>
        </p:grpSpPr>
        <p:cxnSp>
          <p:nvCxnSpPr>
            <p:cNvPr id="20" name="Straight Arrow Connector 25">
              <a:extLst>
                <a:ext uri="{FF2B5EF4-FFF2-40B4-BE49-F238E27FC236}">
                  <a16:creationId xmlns:a16="http://schemas.microsoft.com/office/drawing/2014/main" id="{B6728ABD-85C7-4072-8AB4-60574A6E179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425947" y="4037856"/>
              <a:ext cx="0" cy="1296144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1" name="Straight Arrow Connector 26">
              <a:extLst>
                <a:ext uri="{FF2B5EF4-FFF2-40B4-BE49-F238E27FC236}">
                  <a16:creationId xmlns:a16="http://schemas.microsoft.com/office/drawing/2014/main" id="{5E5CF5D2-A546-43FA-A32B-601807C71593}"/>
                </a:ext>
              </a:extLst>
            </p:cNvPr>
            <p:cNvCxnSpPr>
              <a:cxnSpLocks/>
            </p:cNvCxnSpPr>
            <p:nvPr/>
          </p:nvCxnSpPr>
          <p:spPr>
            <a:xfrm>
              <a:off x="1425947" y="5334000"/>
              <a:ext cx="2871936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2" name="Isosceles Triangle 28">
              <a:extLst>
                <a:ext uri="{FF2B5EF4-FFF2-40B4-BE49-F238E27FC236}">
                  <a16:creationId xmlns:a16="http://schemas.microsoft.com/office/drawing/2014/main" id="{9A0C7A15-C706-420C-A54F-9097F1CFF25D}"/>
                </a:ext>
              </a:extLst>
            </p:cNvPr>
            <p:cNvSpPr/>
            <p:nvPr/>
          </p:nvSpPr>
          <p:spPr>
            <a:xfrm>
              <a:off x="1989997" y="4364193"/>
              <a:ext cx="45719" cy="969807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3" name="Isosceles Triangle 29">
              <a:extLst>
                <a:ext uri="{FF2B5EF4-FFF2-40B4-BE49-F238E27FC236}">
                  <a16:creationId xmlns:a16="http://schemas.microsoft.com/office/drawing/2014/main" id="{E4D95831-FA9B-448B-A9A8-1AF720A8FB06}"/>
                </a:ext>
              </a:extLst>
            </p:cNvPr>
            <p:cNvSpPr/>
            <p:nvPr/>
          </p:nvSpPr>
          <p:spPr>
            <a:xfrm>
              <a:off x="3151561" y="4364193"/>
              <a:ext cx="45719" cy="969807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4" name="TextBox 30">
              <a:extLst>
                <a:ext uri="{FF2B5EF4-FFF2-40B4-BE49-F238E27FC236}">
                  <a16:creationId xmlns:a16="http://schemas.microsoft.com/office/drawing/2014/main" id="{B6D5DADF-0BBB-4661-A93A-00B7950BCC2C}"/>
                </a:ext>
              </a:extLst>
            </p:cNvPr>
            <p:cNvSpPr txBox="1"/>
            <p:nvPr/>
          </p:nvSpPr>
          <p:spPr>
            <a:xfrm>
              <a:off x="1755022" y="5346554"/>
              <a:ext cx="1685077" cy="29751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baseline="-25000" dirty="0" err="1"/>
                <a:t>Projected</a:t>
              </a:r>
              <a:r>
                <a:rPr lang="fr-FR" baseline="-25000" dirty="0"/>
                <a:t> Spectrum</a:t>
              </a:r>
              <a:endParaRPr lang="en-GB" baseline="-25000" dirty="0"/>
            </a:p>
          </p:txBody>
        </p:sp>
        <p:sp>
          <p:nvSpPr>
            <p:cNvPr id="27" name="TextBox 34">
              <a:extLst>
                <a:ext uri="{FF2B5EF4-FFF2-40B4-BE49-F238E27FC236}">
                  <a16:creationId xmlns:a16="http://schemas.microsoft.com/office/drawing/2014/main" id="{2C88C1C9-E9B8-4191-A145-F81BA7D75845}"/>
                </a:ext>
              </a:extLst>
            </p:cNvPr>
            <p:cNvSpPr txBox="1"/>
            <p:nvPr/>
          </p:nvSpPr>
          <p:spPr>
            <a:xfrm>
              <a:off x="1695677" y="3948328"/>
              <a:ext cx="526106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fr-FR" sz="1600" dirty="0"/>
                <a:t>642</a:t>
              </a:r>
              <a:endParaRPr lang="en-GB" sz="1600" dirty="0"/>
            </a:p>
          </p:txBody>
        </p:sp>
        <p:sp>
          <p:nvSpPr>
            <p:cNvPr id="28" name="TextBox 35">
              <a:extLst>
                <a:ext uri="{FF2B5EF4-FFF2-40B4-BE49-F238E27FC236}">
                  <a16:creationId xmlns:a16="http://schemas.microsoft.com/office/drawing/2014/main" id="{25B67611-F02B-4723-AC19-1AC1877FB75F}"/>
                </a:ext>
              </a:extLst>
            </p:cNvPr>
            <p:cNvSpPr txBox="1"/>
            <p:nvPr/>
          </p:nvSpPr>
          <p:spPr>
            <a:xfrm>
              <a:off x="2786251" y="3733013"/>
              <a:ext cx="989373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600" dirty="0"/>
                <a:t>E</a:t>
              </a:r>
              <a:r>
                <a:rPr lang="fr-FR" sz="1600" baseline="-25000" dirty="0"/>
                <a:t>sum</a:t>
              </a:r>
              <a:r>
                <a:rPr lang="fr-FR" sz="1600" dirty="0"/>
                <a:t>-642</a:t>
              </a:r>
            </a:p>
            <a:p>
              <a:r>
                <a:rPr lang="fr-FR" sz="1600" dirty="0"/>
                <a:t>= 2126</a:t>
              </a:r>
              <a:endParaRPr lang="en-GB" sz="1600" dirty="0"/>
            </a:p>
          </p:txBody>
        </p:sp>
      </p:grpSp>
      <p:grpSp>
        <p:nvGrpSpPr>
          <p:cNvPr id="35" name="Groupe 34">
            <a:extLst>
              <a:ext uri="{FF2B5EF4-FFF2-40B4-BE49-F238E27FC236}">
                <a16:creationId xmlns:a16="http://schemas.microsoft.com/office/drawing/2014/main" id="{7291F9EC-866D-43BD-852C-F9ECC511DC0C}"/>
              </a:ext>
            </a:extLst>
          </p:cNvPr>
          <p:cNvGrpSpPr/>
          <p:nvPr/>
        </p:nvGrpSpPr>
        <p:grpSpPr>
          <a:xfrm>
            <a:off x="6905119" y="944983"/>
            <a:ext cx="4887873" cy="5201915"/>
            <a:chOff x="6322491" y="1292764"/>
            <a:chExt cx="4089209" cy="4310109"/>
          </a:xfrm>
        </p:grpSpPr>
        <p:pic>
          <p:nvPicPr>
            <p:cNvPr id="29" name="Picture 37">
              <a:extLst>
                <a:ext uri="{FF2B5EF4-FFF2-40B4-BE49-F238E27FC236}">
                  <a16:creationId xmlns:a16="http://schemas.microsoft.com/office/drawing/2014/main" id="{CC0F025C-E4B8-4866-9F74-82D666ED597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322491" y="1615894"/>
              <a:ext cx="4089209" cy="3986979"/>
            </a:xfrm>
            <a:prstGeom prst="rect">
              <a:avLst/>
            </a:prstGeom>
          </p:spPr>
        </p:pic>
        <p:sp>
          <p:nvSpPr>
            <p:cNvPr id="30" name="TextBox 40">
              <a:extLst>
                <a:ext uri="{FF2B5EF4-FFF2-40B4-BE49-F238E27FC236}">
                  <a16:creationId xmlns:a16="http://schemas.microsoft.com/office/drawing/2014/main" id="{67FA28AE-1B26-422E-B218-31CC74F94DE7}"/>
                </a:ext>
              </a:extLst>
            </p:cNvPr>
            <p:cNvSpPr txBox="1"/>
            <p:nvPr/>
          </p:nvSpPr>
          <p:spPr>
            <a:xfrm rot="16200000">
              <a:off x="7206994" y="2562702"/>
              <a:ext cx="612668" cy="400110"/>
            </a:xfrm>
            <a:prstGeom prst="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r>
                <a:rPr lang="fr-FR" dirty="0">
                  <a:solidFill>
                    <a:srgbClr val="FF0000"/>
                  </a:solidFill>
                </a:rPr>
                <a:t>642</a:t>
              </a:r>
              <a:endParaRPr lang="en-GB" sz="2400" dirty="0">
                <a:solidFill>
                  <a:srgbClr val="FF0000"/>
                </a:solidFill>
              </a:endParaRPr>
            </a:p>
          </p:txBody>
        </p:sp>
        <p:sp>
          <p:nvSpPr>
            <p:cNvPr id="31" name="TextBox 44">
              <a:extLst>
                <a:ext uri="{FF2B5EF4-FFF2-40B4-BE49-F238E27FC236}">
                  <a16:creationId xmlns:a16="http://schemas.microsoft.com/office/drawing/2014/main" id="{62B18372-025D-4C5B-9595-0612B21C9897}"/>
                </a:ext>
              </a:extLst>
            </p:cNvPr>
            <p:cNvSpPr txBox="1"/>
            <p:nvPr/>
          </p:nvSpPr>
          <p:spPr>
            <a:xfrm rot="16200000">
              <a:off x="8798363" y="2683083"/>
              <a:ext cx="1079545" cy="400110"/>
            </a:xfrm>
            <a:prstGeom prst="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square">
              <a:spAutoFit/>
            </a:bodyPr>
            <a:lstStyle/>
            <a:p>
              <a:r>
                <a:rPr lang="fr-FR" sz="2000" dirty="0">
                  <a:solidFill>
                    <a:srgbClr val="FF0000"/>
                  </a:solidFill>
                </a:rPr>
                <a:t>E</a:t>
              </a:r>
              <a:r>
                <a:rPr lang="fr-FR" sz="2000" baseline="-25000" dirty="0">
                  <a:solidFill>
                    <a:srgbClr val="FF0000"/>
                  </a:solidFill>
                </a:rPr>
                <a:t>sum</a:t>
              </a:r>
              <a:r>
                <a:rPr lang="fr-FR" sz="2000" dirty="0">
                  <a:solidFill>
                    <a:srgbClr val="FF0000"/>
                  </a:solidFill>
                </a:rPr>
                <a:t>-642</a:t>
              </a:r>
            </a:p>
          </p:txBody>
        </p:sp>
        <p:sp>
          <p:nvSpPr>
            <p:cNvPr id="32" name="TextBox 46">
              <a:extLst>
                <a:ext uri="{FF2B5EF4-FFF2-40B4-BE49-F238E27FC236}">
                  <a16:creationId xmlns:a16="http://schemas.microsoft.com/office/drawing/2014/main" id="{92AE84B2-FD61-4289-9376-FA083A830710}"/>
                </a:ext>
              </a:extLst>
            </p:cNvPr>
            <p:cNvSpPr txBox="1"/>
            <p:nvPr/>
          </p:nvSpPr>
          <p:spPr>
            <a:xfrm rot="16200000">
              <a:off x="8184044" y="1827500"/>
              <a:ext cx="1438803" cy="369332"/>
            </a:xfrm>
            <a:prstGeom prst="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square">
              <a:spAutoFit/>
            </a:bodyPr>
            <a:lstStyle/>
            <a:p>
              <a:r>
                <a:rPr lang="fr-FR" baseline="30000" dirty="0">
                  <a:solidFill>
                    <a:srgbClr val="FF0000"/>
                  </a:solidFill>
                </a:rPr>
                <a:t>27</a:t>
              </a:r>
              <a:r>
                <a:rPr lang="fr-FR" dirty="0">
                  <a:solidFill>
                    <a:srgbClr val="FF0000"/>
                  </a:solidFill>
                </a:rPr>
                <a:t>Al(</a:t>
              </a:r>
              <a:r>
                <a:rPr lang="fr-FR" dirty="0" err="1">
                  <a:solidFill>
                    <a:srgbClr val="FF0000"/>
                  </a:solidFill>
                </a:rPr>
                <a:t>n,γ</a:t>
              </a:r>
              <a:r>
                <a:rPr lang="fr-FR" dirty="0">
                  <a:solidFill>
                    <a:srgbClr val="FF0000"/>
                  </a:solidFill>
                </a:rPr>
                <a:t>)1779</a:t>
              </a:r>
              <a:endParaRPr lang="en-GB" dirty="0">
                <a:solidFill>
                  <a:srgbClr val="FF0000"/>
                </a:solidFill>
              </a:endParaRPr>
            </a:p>
          </p:txBody>
        </p:sp>
        <p:sp>
          <p:nvSpPr>
            <p:cNvPr id="33" name="TextBox 48">
              <a:extLst>
                <a:ext uri="{FF2B5EF4-FFF2-40B4-BE49-F238E27FC236}">
                  <a16:creationId xmlns:a16="http://schemas.microsoft.com/office/drawing/2014/main" id="{9FD2E40F-70CF-4DF6-A862-0702DB21BD30}"/>
                </a:ext>
              </a:extLst>
            </p:cNvPr>
            <p:cNvSpPr txBox="1"/>
            <p:nvPr/>
          </p:nvSpPr>
          <p:spPr>
            <a:xfrm rot="16200000">
              <a:off x="7188737" y="1708315"/>
              <a:ext cx="1231210" cy="400110"/>
            </a:xfrm>
            <a:prstGeom prst="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square">
              <a:spAutoFit/>
            </a:bodyPr>
            <a:lstStyle/>
            <a:p>
              <a:r>
                <a:rPr lang="fr-FR" sz="2000" dirty="0">
                  <a:solidFill>
                    <a:srgbClr val="FF0000"/>
                  </a:solidFill>
                </a:rPr>
                <a:t>E</a:t>
              </a:r>
              <a:r>
                <a:rPr lang="fr-FR" sz="2000" baseline="-25000" dirty="0">
                  <a:solidFill>
                    <a:srgbClr val="FF0000"/>
                  </a:solidFill>
                </a:rPr>
                <a:t>sum</a:t>
              </a:r>
              <a:r>
                <a:rPr lang="fr-FR" sz="2000" dirty="0">
                  <a:solidFill>
                    <a:srgbClr val="FF0000"/>
                  </a:solidFill>
                </a:rPr>
                <a:t>-1779</a:t>
              </a:r>
            </a:p>
          </p:txBody>
        </p:sp>
        <p:sp>
          <p:nvSpPr>
            <p:cNvPr id="34" name="TextBox 49">
              <a:extLst>
                <a:ext uri="{FF2B5EF4-FFF2-40B4-BE49-F238E27FC236}">
                  <a16:creationId xmlns:a16="http://schemas.microsoft.com/office/drawing/2014/main" id="{47C29F0A-B995-4CEE-9781-1A410663123D}"/>
                </a:ext>
              </a:extLst>
            </p:cNvPr>
            <p:cNvSpPr txBox="1"/>
            <p:nvPr/>
          </p:nvSpPr>
          <p:spPr>
            <a:xfrm rot="16200000">
              <a:off x="8244274" y="2978930"/>
              <a:ext cx="635823" cy="332805"/>
            </a:xfrm>
            <a:prstGeom prst="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fr-FR" dirty="0">
                  <a:solidFill>
                    <a:srgbClr val="FF0000"/>
                  </a:solidFill>
                </a:rPr>
                <a:t>1550</a:t>
              </a:r>
              <a:endParaRPr lang="en-GB" dirty="0">
                <a:solidFill>
                  <a:srgbClr val="FF0000"/>
                </a:solidFill>
              </a:endParaRPr>
            </a:p>
          </p:txBody>
        </p:sp>
        <p:sp>
          <p:nvSpPr>
            <p:cNvPr id="37" name="TextBox 50">
              <a:extLst>
                <a:ext uri="{FF2B5EF4-FFF2-40B4-BE49-F238E27FC236}">
                  <a16:creationId xmlns:a16="http://schemas.microsoft.com/office/drawing/2014/main" id="{9A8A4F55-E8D2-4987-B244-7178AA597A2B}"/>
                </a:ext>
              </a:extLst>
            </p:cNvPr>
            <p:cNvSpPr txBox="1"/>
            <p:nvPr/>
          </p:nvSpPr>
          <p:spPr>
            <a:xfrm rot="16200000">
              <a:off x="7599697" y="2652723"/>
              <a:ext cx="1231210" cy="400110"/>
            </a:xfrm>
            <a:prstGeom prst="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square">
              <a:spAutoFit/>
            </a:bodyPr>
            <a:lstStyle/>
            <a:p>
              <a:r>
                <a:rPr lang="fr-FR" sz="2000" dirty="0">
                  <a:solidFill>
                    <a:srgbClr val="FF0000"/>
                  </a:solidFill>
                </a:rPr>
                <a:t>E</a:t>
              </a:r>
              <a:r>
                <a:rPr lang="fr-FR" sz="2000" baseline="-25000" dirty="0">
                  <a:solidFill>
                    <a:srgbClr val="FF0000"/>
                  </a:solidFill>
                </a:rPr>
                <a:t>sum</a:t>
              </a:r>
              <a:r>
                <a:rPr lang="fr-FR" sz="2000" dirty="0">
                  <a:solidFill>
                    <a:srgbClr val="FF0000"/>
                  </a:solidFill>
                </a:rPr>
                <a:t>-1550</a:t>
              </a:r>
            </a:p>
          </p:txBody>
        </p:sp>
      </p:grpSp>
      <p:cxnSp>
        <p:nvCxnSpPr>
          <p:cNvPr id="38" name="Straight Arrow Connector 52">
            <a:extLst>
              <a:ext uri="{FF2B5EF4-FFF2-40B4-BE49-F238E27FC236}">
                <a16:creationId xmlns:a16="http://schemas.microsoft.com/office/drawing/2014/main" id="{026D29AC-846B-406D-981D-7C50E01E8920}"/>
              </a:ext>
            </a:extLst>
          </p:cNvPr>
          <p:cNvCxnSpPr>
            <a:cxnSpLocks/>
            <a:stCxn id="39" idx="2"/>
          </p:cNvCxnSpPr>
          <p:nvPr/>
        </p:nvCxnSpPr>
        <p:spPr>
          <a:xfrm flipH="1">
            <a:off x="4680597" y="2230013"/>
            <a:ext cx="818431" cy="62574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54">
            <a:extLst>
              <a:ext uri="{FF2B5EF4-FFF2-40B4-BE49-F238E27FC236}">
                <a16:creationId xmlns:a16="http://schemas.microsoft.com/office/drawing/2014/main" id="{521D1517-4C13-4468-8D9F-074996B3D950}"/>
              </a:ext>
            </a:extLst>
          </p:cNvPr>
          <p:cNvSpPr txBox="1"/>
          <p:nvPr/>
        </p:nvSpPr>
        <p:spPr>
          <a:xfrm>
            <a:off x="4049945" y="1583682"/>
            <a:ext cx="289816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>
                <a:solidFill>
                  <a:srgbClr val="0070C0"/>
                </a:solidFill>
              </a:rPr>
              <a:t>Random</a:t>
            </a:r>
            <a:r>
              <a:rPr lang="fr-FR" dirty="0">
                <a:solidFill>
                  <a:srgbClr val="0070C0"/>
                </a:solidFill>
              </a:rPr>
              <a:t> </a:t>
            </a:r>
            <a:r>
              <a:rPr lang="fr-FR" dirty="0" err="1">
                <a:solidFill>
                  <a:srgbClr val="0070C0"/>
                </a:solidFill>
              </a:rPr>
              <a:t>coincidences</a:t>
            </a:r>
            <a:r>
              <a:rPr lang="fr-FR" dirty="0">
                <a:solidFill>
                  <a:srgbClr val="0070C0"/>
                </a:solidFill>
              </a:rPr>
              <a:t> :</a:t>
            </a:r>
          </a:p>
          <a:p>
            <a:r>
              <a:rPr lang="fr-FR" dirty="0">
                <a:solidFill>
                  <a:srgbClr val="0070C0"/>
                </a:solidFill>
              </a:rPr>
              <a:t>642 + </a:t>
            </a:r>
            <a:r>
              <a:rPr lang="fr-FR" dirty="0" err="1">
                <a:solidFill>
                  <a:srgbClr val="0070C0"/>
                </a:solidFill>
              </a:rPr>
              <a:t>compton</a:t>
            </a:r>
            <a:r>
              <a:rPr lang="fr-FR" dirty="0">
                <a:solidFill>
                  <a:srgbClr val="0070C0"/>
                </a:solidFill>
              </a:rPr>
              <a:t> of </a:t>
            </a:r>
            <a:r>
              <a:rPr lang="fr-FR" dirty="0" err="1">
                <a:solidFill>
                  <a:srgbClr val="0070C0"/>
                </a:solidFill>
              </a:rPr>
              <a:t>other</a:t>
            </a:r>
            <a:r>
              <a:rPr lang="fr-FR" dirty="0">
                <a:solidFill>
                  <a:srgbClr val="0070C0"/>
                </a:solidFill>
              </a:rPr>
              <a:t> </a:t>
            </a:r>
            <a:r>
              <a:rPr lang="fr-FR" dirty="0" err="1">
                <a:solidFill>
                  <a:srgbClr val="0070C0"/>
                </a:solidFill>
              </a:rPr>
              <a:t>lines</a:t>
            </a:r>
            <a:endParaRPr lang="en-GB" dirty="0">
              <a:solidFill>
                <a:srgbClr val="0070C0"/>
              </a:solidFill>
            </a:endParaRPr>
          </a:p>
        </p:txBody>
      </p:sp>
      <p:cxnSp>
        <p:nvCxnSpPr>
          <p:cNvPr id="43" name="Connecteur droit avec flèche 42">
            <a:extLst>
              <a:ext uri="{FF2B5EF4-FFF2-40B4-BE49-F238E27FC236}">
                <a16:creationId xmlns:a16="http://schemas.microsoft.com/office/drawing/2014/main" id="{ED49658C-AC0F-4361-8D67-3EAF641BE448}"/>
              </a:ext>
            </a:extLst>
          </p:cNvPr>
          <p:cNvCxnSpPr/>
          <p:nvPr/>
        </p:nvCxnSpPr>
        <p:spPr>
          <a:xfrm>
            <a:off x="4633663" y="3581601"/>
            <a:ext cx="0" cy="72998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03612882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591738" y="169116"/>
            <a:ext cx="7917766" cy="488983"/>
          </a:xfrm>
        </p:spPr>
        <p:txBody>
          <a:bodyPr>
            <a:normAutofit/>
          </a:bodyPr>
          <a:lstStyle/>
          <a:p>
            <a:r>
              <a:rPr lang="fr-FR" dirty="0"/>
              <a:t>3. 2023, Orsay : High </a:t>
            </a:r>
            <a:r>
              <a:rPr lang="fr-FR" dirty="0" err="1"/>
              <a:t>precision</a:t>
            </a:r>
            <a:r>
              <a:rPr lang="fr-FR" dirty="0"/>
              <a:t> </a:t>
            </a:r>
            <a:r>
              <a:rPr lang="fr-FR" dirty="0" err="1"/>
              <a:t>spectroscopy</a:t>
            </a:r>
            <a:r>
              <a:rPr lang="fr-FR" dirty="0"/>
              <a:t> </a:t>
            </a:r>
            <a:r>
              <a:rPr lang="fr-FR" dirty="0" err="1"/>
              <a:t>with</a:t>
            </a:r>
            <a:r>
              <a:rPr lang="fr-FR" dirty="0"/>
              <a:t> Nuball2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A7F0F3-D582-402A-B5FC-0362F90F69E0}" type="datetime1">
              <a:rPr lang="fr-FR" smtClean="0"/>
              <a:t>31/05/2024</a:t>
            </a:fld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Corentin Hiver | Oslo </a:t>
            </a:r>
            <a:r>
              <a:rPr lang="en-US" dirty="0"/>
              <a:t>8th Workshop on Level Density , Gamma Strength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1596-5F9D-49C5-9701-16B3CA54319D}" type="slidenum">
              <a:rPr lang="fr-FR" smtClean="0"/>
              <a:pPr/>
              <a:t>51</a:t>
            </a:fld>
            <a:endParaRPr lang="fr-FR" dirty="0"/>
          </a:p>
        </p:txBody>
      </p:sp>
      <p:pic>
        <p:nvPicPr>
          <p:cNvPr id="14" name="Picture 7">
            <a:extLst>
              <a:ext uri="{FF2B5EF4-FFF2-40B4-BE49-F238E27FC236}">
                <a16:creationId xmlns:a16="http://schemas.microsoft.com/office/drawing/2014/main" id="{3BD2F369-A3DD-46D6-A7BE-92DA02AF9D5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33107" y="1207034"/>
            <a:ext cx="5492959" cy="4984845"/>
          </a:xfrm>
          <a:prstGeom prst="rect">
            <a:avLst/>
          </a:prstGeom>
        </p:spPr>
      </p:pic>
      <p:sp>
        <p:nvSpPr>
          <p:cNvPr id="17" name="TextBox 8">
            <a:extLst>
              <a:ext uri="{FF2B5EF4-FFF2-40B4-BE49-F238E27FC236}">
                <a16:creationId xmlns:a16="http://schemas.microsoft.com/office/drawing/2014/main" id="{622AF776-DD2F-4DC8-92A6-7CBF8A1515A6}"/>
              </a:ext>
            </a:extLst>
          </p:cNvPr>
          <p:cNvSpPr txBox="1"/>
          <p:nvPr/>
        </p:nvSpPr>
        <p:spPr>
          <a:xfrm>
            <a:off x="1282037" y="1207034"/>
            <a:ext cx="374441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/>
              <a:t>Discrete</a:t>
            </a:r>
            <a:r>
              <a:rPr lang="fr-FR" dirty="0"/>
              <a:t> </a:t>
            </a:r>
            <a:r>
              <a:rPr lang="fr-FR" dirty="0" err="1"/>
              <a:t>peaks</a:t>
            </a:r>
            <a:r>
              <a:rPr lang="fr-FR" dirty="0"/>
              <a:t> in </a:t>
            </a:r>
            <a:r>
              <a:rPr lang="fr-FR" dirty="0" err="1"/>
              <a:t>E</a:t>
            </a:r>
            <a:r>
              <a:rPr lang="fr-FR" baseline="-25000" dirty="0" err="1"/>
              <a:t>missing</a:t>
            </a:r>
            <a:r>
              <a:rPr lang="fr-FR" dirty="0"/>
              <a:t> can </a:t>
            </a:r>
            <a:r>
              <a:rPr lang="fr-FR" dirty="0" err="1"/>
              <a:t>be</a:t>
            </a:r>
            <a:r>
              <a:rPr lang="fr-FR" dirty="0"/>
              <a:t> </a:t>
            </a:r>
            <a:r>
              <a:rPr lang="fr-FR" dirty="0" err="1"/>
              <a:t>caused</a:t>
            </a:r>
            <a:r>
              <a:rPr lang="fr-FR" dirty="0"/>
              <a:t> by light </a:t>
            </a:r>
            <a:r>
              <a:rPr lang="fr-FR" dirty="0" err="1"/>
              <a:t>target</a:t>
            </a:r>
            <a:r>
              <a:rPr lang="fr-FR" dirty="0"/>
              <a:t> contaminants (e.g. 16O, 12C)</a:t>
            </a:r>
            <a:endParaRPr lang="en-GB" dirty="0"/>
          </a:p>
        </p:txBody>
      </p:sp>
      <p:sp>
        <p:nvSpPr>
          <p:cNvPr id="18" name="Flowchart: Connector 10">
            <a:extLst>
              <a:ext uri="{FF2B5EF4-FFF2-40B4-BE49-F238E27FC236}">
                <a16:creationId xmlns:a16="http://schemas.microsoft.com/office/drawing/2014/main" id="{D5C1A012-FDE6-4D5B-91CC-9A1331B2EE7F}"/>
              </a:ext>
            </a:extLst>
          </p:cNvPr>
          <p:cNvSpPr/>
          <p:nvPr/>
        </p:nvSpPr>
        <p:spPr>
          <a:xfrm>
            <a:off x="7628329" y="2709746"/>
            <a:ext cx="360040" cy="352489"/>
          </a:xfrm>
          <a:prstGeom prst="flowChartConnector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21" name="Straight Arrow Connector 12">
            <a:extLst>
              <a:ext uri="{FF2B5EF4-FFF2-40B4-BE49-F238E27FC236}">
                <a16:creationId xmlns:a16="http://schemas.microsoft.com/office/drawing/2014/main" id="{CEEA510B-4DB0-451D-88B2-916523ED8781}"/>
              </a:ext>
            </a:extLst>
          </p:cNvPr>
          <p:cNvCxnSpPr>
            <a:cxnSpLocks/>
          </p:cNvCxnSpPr>
          <p:nvPr/>
        </p:nvCxnSpPr>
        <p:spPr>
          <a:xfrm flipH="1">
            <a:off x="7978781" y="2139605"/>
            <a:ext cx="624918" cy="596451"/>
          </a:xfrm>
          <a:prstGeom prst="straightConnector1">
            <a:avLst/>
          </a:prstGeom>
          <a:ln w="28575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15">
            <a:extLst>
              <a:ext uri="{FF2B5EF4-FFF2-40B4-BE49-F238E27FC236}">
                <a16:creationId xmlns:a16="http://schemas.microsoft.com/office/drawing/2014/main" id="{6BA5C32B-C488-4C76-AA75-BE20FCAF08AC}"/>
              </a:ext>
            </a:extLst>
          </p:cNvPr>
          <p:cNvSpPr txBox="1"/>
          <p:nvPr/>
        </p:nvSpPr>
        <p:spPr>
          <a:xfrm>
            <a:off x="8469411" y="1754518"/>
            <a:ext cx="194476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aseline="30000" dirty="0">
                <a:solidFill>
                  <a:schemeClr val="bg1"/>
                </a:solidFill>
              </a:rPr>
              <a:t>12</a:t>
            </a:r>
            <a:r>
              <a:rPr lang="fr-FR" dirty="0">
                <a:solidFill>
                  <a:schemeClr val="bg1"/>
                </a:solidFill>
              </a:rPr>
              <a:t>C(</a:t>
            </a:r>
            <a:r>
              <a:rPr lang="fr-FR" dirty="0" err="1">
                <a:solidFill>
                  <a:schemeClr val="bg1"/>
                </a:solidFill>
              </a:rPr>
              <a:t>d,p</a:t>
            </a:r>
            <a:r>
              <a:rPr lang="fr-FR" dirty="0">
                <a:solidFill>
                  <a:schemeClr val="bg1"/>
                </a:solidFill>
              </a:rPr>
              <a:t>)</a:t>
            </a:r>
            <a:r>
              <a:rPr lang="fr-FR" baseline="30000" dirty="0">
                <a:solidFill>
                  <a:schemeClr val="bg1"/>
                </a:solidFill>
              </a:rPr>
              <a:t>13</a:t>
            </a:r>
            <a:r>
              <a:rPr lang="fr-FR" dirty="0">
                <a:solidFill>
                  <a:schemeClr val="bg1"/>
                </a:solidFill>
              </a:rPr>
              <a:t>C ex3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23" name="Right Brace 16">
            <a:extLst>
              <a:ext uri="{FF2B5EF4-FFF2-40B4-BE49-F238E27FC236}">
                <a16:creationId xmlns:a16="http://schemas.microsoft.com/office/drawing/2014/main" id="{B45CE8DB-4BAD-4E21-96A3-DCD5418B1B22}"/>
              </a:ext>
            </a:extLst>
          </p:cNvPr>
          <p:cNvSpPr/>
          <p:nvPr/>
        </p:nvSpPr>
        <p:spPr>
          <a:xfrm rot="5400000">
            <a:off x="8358893" y="2560688"/>
            <a:ext cx="146438" cy="1226726"/>
          </a:xfrm>
          <a:prstGeom prst="rightBrace">
            <a:avLst/>
          </a:prstGeom>
          <a:ln w="222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4" name="Straight Connector 18">
            <a:extLst>
              <a:ext uri="{FF2B5EF4-FFF2-40B4-BE49-F238E27FC236}">
                <a16:creationId xmlns:a16="http://schemas.microsoft.com/office/drawing/2014/main" id="{6E918C8B-6B96-420D-A4A2-F6E0AA21A698}"/>
              </a:ext>
            </a:extLst>
          </p:cNvPr>
          <p:cNvCxnSpPr>
            <a:cxnSpLocks/>
          </p:cNvCxnSpPr>
          <p:nvPr/>
        </p:nvCxnSpPr>
        <p:spPr>
          <a:xfrm flipV="1">
            <a:off x="6309171" y="1719844"/>
            <a:ext cx="4105003" cy="3967980"/>
          </a:xfrm>
          <a:prstGeom prst="line">
            <a:avLst/>
          </a:prstGeom>
          <a:ln>
            <a:solidFill>
              <a:schemeClr val="bg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2">
            <a:extLst>
              <a:ext uri="{FF2B5EF4-FFF2-40B4-BE49-F238E27FC236}">
                <a16:creationId xmlns:a16="http://schemas.microsoft.com/office/drawing/2014/main" id="{DFAC5596-80AB-41C1-8B3E-A3920EF34EF6}"/>
              </a:ext>
            </a:extLst>
          </p:cNvPr>
          <p:cNvSpPr txBox="1"/>
          <p:nvPr/>
        </p:nvSpPr>
        <p:spPr>
          <a:xfrm>
            <a:off x="7844388" y="3267111"/>
            <a:ext cx="196560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>
                <a:solidFill>
                  <a:schemeClr val="bg1"/>
                </a:solidFill>
              </a:rPr>
              <a:t>E</a:t>
            </a:r>
            <a:r>
              <a:rPr lang="fr-FR" baseline="-25000" dirty="0" err="1">
                <a:solidFill>
                  <a:schemeClr val="bg1"/>
                </a:solidFill>
              </a:rPr>
              <a:t>missing</a:t>
            </a:r>
            <a:r>
              <a:rPr lang="fr-FR" dirty="0">
                <a:solidFill>
                  <a:schemeClr val="bg1"/>
                </a:solidFill>
              </a:rPr>
              <a:t> = 3 MeV</a:t>
            </a:r>
            <a:endParaRPr lang="en-GB" dirty="0">
              <a:solidFill>
                <a:schemeClr val="bg1"/>
              </a:solidFill>
            </a:endParaRPr>
          </a:p>
        </p:txBody>
      </p:sp>
      <p:pic>
        <p:nvPicPr>
          <p:cNvPr id="26" name="Picture 24">
            <a:extLst>
              <a:ext uri="{FF2B5EF4-FFF2-40B4-BE49-F238E27FC236}">
                <a16:creationId xmlns:a16="http://schemas.microsoft.com/office/drawing/2014/main" id="{90B798D6-19F4-451A-925D-320251FFEC4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76126" y="2527023"/>
            <a:ext cx="3744415" cy="34400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68815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22" grpId="0"/>
      <p:bldP spid="23" grpId="0" animBg="1"/>
      <p:bldP spid="25" grpId="0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591738" y="169116"/>
            <a:ext cx="7917766" cy="488983"/>
          </a:xfrm>
        </p:spPr>
        <p:txBody>
          <a:bodyPr>
            <a:normAutofit/>
          </a:bodyPr>
          <a:lstStyle/>
          <a:p>
            <a:r>
              <a:rPr lang="fr-FR" dirty="0"/>
              <a:t>3. 2023, Orsay : High </a:t>
            </a:r>
            <a:r>
              <a:rPr lang="fr-FR" dirty="0" err="1"/>
              <a:t>precision</a:t>
            </a:r>
            <a:r>
              <a:rPr lang="fr-FR" dirty="0"/>
              <a:t> </a:t>
            </a:r>
            <a:r>
              <a:rPr lang="fr-FR" dirty="0" err="1"/>
              <a:t>spectroscopy</a:t>
            </a:r>
            <a:r>
              <a:rPr lang="fr-FR" dirty="0"/>
              <a:t> </a:t>
            </a:r>
            <a:r>
              <a:rPr lang="fr-FR" dirty="0" err="1"/>
              <a:t>with</a:t>
            </a:r>
            <a:r>
              <a:rPr lang="fr-FR" dirty="0"/>
              <a:t> Nuball2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A7F0F3-D582-402A-B5FC-0362F90F69E0}" type="datetime1">
              <a:rPr lang="fr-FR" smtClean="0"/>
              <a:t>31/05/2024</a:t>
            </a:fld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Corentin Hiver | Oslo </a:t>
            </a:r>
            <a:r>
              <a:rPr lang="en-US" dirty="0"/>
              <a:t>8th Workshop on Level Density , Gamma Strength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1596-5F9D-49C5-9701-16B3CA54319D}" type="slidenum">
              <a:rPr lang="fr-FR" smtClean="0"/>
              <a:pPr/>
              <a:t>52</a:t>
            </a:fld>
            <a:endParaRPr lang="fr-FR" dirty="0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70C29720-C349-4B77-851A-5175BAA8955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6545"/>
          <a:stretch/>
        </p:blipFill>
        <p:spPr>
          <a:xfrm>
            <a:off x="1894211" y="1792625"/>
            <a:ext cx="8083426" cy="4228997"/>
          </a:xfrm>
          <a:prstGeom prst="rect">
            <a:avLst/>
          </a:prstGeom>
        </p:spPr>
      </p:pic>
      <p:sp>
        <p:nvSpPr>
          <p:cNvPr id="8" name="ZoneTexte 7">
            <a:extLst>
              <a:ext uri="{FF2B5EF4-FFF2-40B4-BE49-F238E27FC236}">
                <a16:creationId xmlns:a16="http://schemas.microsoft.com/office/drawing/2014/main" id="{C45EEF80-695A-4E18-9440-62C54C523E85}"/>
              </a:ext>
            </a:extLst>
          </p:cNvPr>
          <p:cNvSpPr txBox="1"/>
          <p:nvPr/>
        </p:nvSpPr>
        <p:spPr>
          <a:xfrm>
            <a:off x="3352507" y="979632"/>
            <a:ext cx="3359381" cy="64633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fr-FR" baseline="30000" dirty="0"/>
              <a:t>23</a:t>
            </a:r>
            <a:r>
              <a:rPr lang="fr-FR" dirty="0"/>
              <a:t>Na neutron capture -&gt; </a:t>
            </a:r>
            <a:r>
              <a:rPr lang="fr-FR" baseline="30000" dirty="0"/>
              <a:t>24</a:t>
            </a:r>
            <a:r>
              <a:rPr lang="fr-FR" dirty="0"/>
              <a:t>Na </a:t>
            </a:r>
          </a:p>
          <a:p>
            <a:r>
              <a:rPr lang="fr-FR" dirty="0"/>
              <a:t>β</a:t>
            </a:r>
            <a:r>
              <a:rPr lang="fr-FR" baseline="30000" dirty="0"/>
              <a:t>- </a:t>
            </a:r>
            <a:r>
              <a:rPr lang="fr-FR" dirty="0" err="1"/>
              <a:t>decay</a:t>
            </a:r>
            <a:r>
              <a:rPr lang="fr-FR" dirty="0"/>
              <a:t> : </a:t>
            </a:r>
            <a:r>
              <a:rPr lang="fr-FR" baseline="30000" dirty="0"/>
              <a:t>24</a:t>
            </a:r>
            <a:r>
              <a:rPr lang="fr-FR" dirty="0"/>
              <a:t>Na -&gt; </a:t>
            </a:r>
            <a:r>
              <a:rPr lang="fr-FR" baseline="30000" dirty="0"/>
              <a:t>24</a:t>
            </a:r>
            <a:r>
              <a:rPr lang="fr-FR" dirty="0"/>
              <a:t>Mg + 2750 keV</a:t>
            </a:r>
          </a:p>
        </p:txBody>
      </p:sp>
      <p:sp>
        <p:nvSpPr>
          <p:cNvPr id="51" name="ZoneTexte 50">
            <a:extLst>
              <a:ext uri="{FF2B5EF4-FFF2-40B4-BE49-F238E27FC236}">
                <a16:creationId xmlns:a16="http://schemas.microsoft.com/office/drawing/2014/main" id="{57CD0139-9CD7-47B0-9196-10BC5EBC93F0}"/>
              </a:ext>
            </a:extLst>
          </p:cNvPr>
          <p:cNvSpPr txBox="1"/>
          <p:nvPr/>
        </p:nvSpPr>
        <p:spPr>
          <a:xfrm>
            <a:off x="518160" y="1036320"/>
            <a:ext cx="2300951" cy="46166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fr-FR" sz="2400" dirty="0"/>
              <a:t>Beam off </a:t>
            </a:r>
            <a:r>
              <a:rPr lang="fr-FR" sz="2400" dirty="0" err="1"/>
              <a:t>spectra</a:t>
            </a:r>
            <a:endParaRPr lang="fr-FR" sz="2400" dirty="0"/>
          </a:p>
        </p:txBody>
      </p:sp>
      <p:sp>
        <p:nvSpPr>
          <p:cNvPr id="53" name="ZoneTexte 52">
            <a:extLst>
              <a:ext uri="{FF2B5EF4-FFF2-40B4-BE49-F238E27FC236}">
                <a16:creationId xmlns:a16="http://schemas.microsoft.com/office/drawing/2014/main" id="{A99F6AC7-4AD8-4905-B026-3D5E88354A01}"/>
              </a:ext>
            </a:extLst>
          </p:cNvPr>
          <p:cNvSpPr txBox="1"/>
          <p:nvPr/>
        </p:nvSpPr>
        <p:spPr>
          <a:xfrm>
            <a:off x="9347200" y="5836956"/>
            <a:ext cx="4572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l-GR" dirty="0"/>
              <a:t>Σ</a:t>
            </a:r>
            <a:r>
              <a:rPr lang="fr-FR" dirty="0"/>
              <a:t>E </a:t>
            </a:r>
          </a:p>
        </p:txBody>
      </p:sp>
    </p:spTree>
    <p:extLst>
      <p:ext uri="{BB962C8B-B14F-4D97-AF65-F5344CB8AC3E}">
        <p14:creationId xmlns:p14="http://schemas.microsoft.com/office/powerpoint/2010/main" val="3688261866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591738" y="169116"/>
            <a:ext cx="7917766" cy="488983"/>
          </a:xfrm>
        </p:spPr>
        <p:txBody>
          <a:bodyPr>
            <a:normAutofit/>
          </a:bodyPr>
          <a:lstStyle/>
          <a:p>
            <a:r>
              <a:rPr lang="fr-FR" dirty="0"/>
              <a:t>Conclusion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A7F0F3-D582-402A-B5FC-0362F90F69E0}" type="datetime1">
              <a:rPr lang="fr-FR" smtClean="0"/>
              <a:t>31/05/2024</a:t>
            </a:fld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Corentin Hiver | Oslo </a:t>
            </a:r>
            <a:r>
              <a:rPr lang="en-US" dirty="0"/>
              <a:t>8th Workshop on Level Density , Gamma Strength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1596-5F9D-49C5-9701-16B3CA54319D}" type="slidenum">
              <a:rPr lang="fr-FR" smtClean="0"/>
              <a:pPr/>
              <a:t>53</a:t>
            </a:fld>
            <a:endParaRPr lang="fr-FR" dirty="0"/>
          </a:p>
        </p:txBody>
      </p:sp>
      <p:sp>
        <p:nvSpPr>
          <p:cNvPr id="10" name="TextBox 3">
            <a:extLst>
              <a:ext uri="{FF2B5EF4-FFF2-40B4-BE49-F238E27FC236}">
                <a16:creationId xmlns:a16="http://schemas.microsoft.com/office/drawing/2014/main" id="{D21F75B8-63AE-4B23-8852-43A4B361270B}"/>
              </a:ext>
            </a:extLst>
          </p:cNvPr>
          <p:cNvSpPr txBox="1"/>
          <p:nvPr/>
        </p:nvSpPr>
        <p:spPr>
          <a:xfrm>
            <a:off x="228399" y="658099"/>
            <a:ext cx="11851841" cy="58775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r-FR" sz="2300" dirty="0" err="1"/>
              <a:t>Experiment</a:t>
            </a:r>
            <a:r>
              <a:rPr lang="fr-FR" sz="2300" dirty="0"/>
              <a:t> </a:t>
            </a:r>
            <a:r>
              <a:rPr lang="fr-FR" sz="2300" dirty="0" err="1"/>
              <a:t>with</a:t>
            </a:r>
            <a:r>
              <a:rPr lang="fr-FR" sz="2300" dirty="0"/>
              <a:t> nu-Ball2 </a:t>
            </a:r>
            <a:r>
              <a:rPr lang="fr-FR" sz="2300" dirty="0" err="1"/>
              <a:t>carried</a:t>
            </a:r>
            <a:r>
              <a:rPr lang="fr-FR" sz="2300" dirty="0"/>
              <a:t> out </a:t>
            </a:r>
            <a:r>
              <a:rPr lang="fr-FR" sz="2300" dirty="0" err="1"/>
              <a:t>under</a:t>
            </a:r>
            <a:r>
              <a:rPr lang="fr-FR" sz="2300" dirty="0"/>
              <a:t> </a:t>
            </a:r>
            <a:r>
              <a:rPr lang="fr-FR" sz="2300" dirty="0" err="1"/>
              <a:t>identical</a:t>
            </a:r>
            <a:r>
              <a:rPr lang="fr-FR" sz="2300" dirty="0"/>
              <a:t> conditions </a:t>
            </a:r>
            <a:r>
              <a:rPr lang="fr-FR" sz="2300" dirty="0" err="1"/>
              <a:t>with</a:t>
            </a:r>
            <a:r>
              <a:rPr lang="fr-FR" sz="2300" dirty="0"/>
              <a:t> a more </a:t>
            </a:r>
            <a:r>
              <a:rPr lang="fr-FR" sz="2300" dirty="0" err="1"/>
              <a:t>powerful</a:t>
            </a:r>
            <a:r>
              <a:rPr lang="fr-FR" sz="2300" dirty="0"/>
              <a:t> </a:t>
            </a:r>
            <a:r>
              <a:rPr lang="fr-FR" sz="2300" dirty="0" err="1"/>
              <a:t>array</a:t>
            </a:r>
            <a:r>
              <a:rPr lang="fr-FR" sz="2300" dirty="0"/>
              <a:t> (Ge over </a:t>
            </a:r>
            <a:r>
              <a:rPr lang="fr-FR" sz="2300" dirty="0" err="1"/>
              <a:t>NaI</a:t>
            </a:r>
            <a:r>
              <a:rPr lang="fr-FR" sz="2300" dirty="0"/>
              <a:t>)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r-FR" sz="2300" dirty="0" err="1"/>
              <a:t>We</a:t>
            </a:r>
            <a:r>
              <a:rPr lang="fr-FR" sz="2300" dirty="0"/>
              <a:t> do not </a:t>
            </a:r>
            <a:r>
              <a:rPr lang="fr-FR" sz="2300" dirty="0" err="1"/>
              <a:t>confirm</a:t>
            </a:r>
            <a:r>
              <a:rPr lang="fr-FR" sz="2300" dirty="0"/>
              <a:t> the </a:t>
            </a:r>
            <a:r>
              <a:rPr lang="fr-FR" sz="2300" dirty="0" err="1"/>
              <a:t>previous</a:t>
            </a:r>
            <a:r>
              <a:rPr lang="fr-FR" sz="2300" dirty="0"/>
              <a:t> </a:t>
            </a:r>
            <a:r>
              <a:rPr lang="fr-FR" sz="2300" dirty="0" err="1"/>
              <a:t>result</a:t>
            </a:r>
            <a:r>
              <a:rPr lang="fr-FR" sz="2300" dirty="0"/>
              <a:t> and </a:t>
            </a:r>
            <a:r>
              <a:rPr lang="fr-FR" sz="2300" dirty="0" err="1"/>
              <a:t>can’t</a:t>
            </a:r>
            <a:r>
              <a:rPr lang="fr-FR" sz="2300" dirty="0"/>
              <a:t> observe gamma back </a:t>
            </a:r>
            <a:r>
              <a:rPr lang="fr-FR" sz="2300" dirty="0" err="1"/>
              <a:t>decay</a:t>
            </a:r>
            <a:r>
              <a:rPr lang="fr-FR" sz="2300" dirty="0"/>
              <a:t>.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r-FR" sz="2300" dirty="0" err="1"/>
              <a:t>We</a:t>
            </a:r>
            <a:r>
              <a:rPr lang="fr-FR" sz="2300" dirty="0"/>
              <a:t> </a:t>
            </a:r>
            <a:r>
              <a:rPr lang="fr-FR" sz="2300" dirty="0" err="1"/>
              <a:t>suggest</a:t>
            </a:r>
            <a:r>
              <a:rPr lang="fr-FR" sz="2300" dirty="0"/>
              <a:t> a scenario </a:t>
            </a:r>
            <a:r>
              <a:rPr lang="fr-FR" sz="2300" dirty="0" err="1"/>
              <a:t>where</a:t>
            </a:r>
            <a:r>
              <a:rPr lang="fr-FR" sz="2300" dirty="0"/>
              <a:t> the </a:t>
            </a:r>
            <a:r>
              <a:rPr lang="fr-FR" sz="2300" dirty="0" err="1"/>
              <a:t>previous</a:t>
            </a:r>
            <a:r>
              <a:rPr lang="fr-FR" sz="2300" dirty="0"/>
              <a:t> </a:t>
            </a:r>
            <a:r>
              <a:rPr lang="fr-FR" sz="2300" dirty="0" err="1"/>
              <a:t>result</a:t>
            </a:r>
            <a:r>
              <a:rPr lang="fr-FR" sz="2300" dirty="0"/>
              <a:t> </a:t>
            </a:r>
            <a:r>
              <a:rPr lang="fr-FR" sz="2300" dirty="0" err="1"/>
              <a:t>was</a:t>
            </a:r>
            <a:r>
              <a:rPr lang="fr-FR" sz="2300" dirty="0"/>
              <a:t> in </a:t>
            </a:r>
            <a:r>
              <a:rPr lang="fr-FR" sz="2300" dirty="0" err="1"/>
              <a:t>fact</a:t>
            </a:r>
            <a:r>
              <a:rPr lang="fr-FR" sz="2300" dirty="0"/>
              <a:t> </a:t>
            </a:r>
            <a:r>
              <a:rPr lang="fr-FR" sz="2300" dirty="0" err="1"/>
              <a:t>based</a:t>
            </a:r>
            <a:r>
              <a:rPr lang="fr-FR" sz="2300" dirty="0"/>
              <a:t> on false </a:t>
            </a:r>
            <a:r>
              <a:rPr lang="fr-FR" sz="2300" dirty="0" err="1"/>
              <a:t>random</a:t>
            </a:r>
            <a:r>
              <a:rPr lang="fr-FR" sz="2300" dirty="0"/>
              <a:t> </a:t>
            </a:r>
            <a:r>
              <a:rPr lang="fr-FR" sz="2300" dirty="0" err="1"/>
              <a:t>coincidences</a:t>
            </a:r>
            <a:endParaRPr lang="fr-FR" sz="2300" dirty="0"/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r-FR" sz="2300" dirty="0"/>
              <a:t>Back </a:t>
            </a:r>
            <a:r>
              <a:rPr lang="fr-FR" sz="2300" dirty="0" err="1"/>
              <a:t>decay</a:t>
            </a:r>
            <a:r>
              <a:rPr lang="fr-FR" sz="2300" dirty="0"/>
              <a:t>, if </a:t>
            </a:r>
            <a:r>
              <a:rPr lang="fr-FR" sz="2300" dirty="0" err="1"/>
              <a:t>it</a:t>
            </a:r>
            <a:r>
              <a:rPr lang="fr-FR" sz="2300" dirty="0"/>
              <a:t> </a:t>
            </a:r>
            <a:r>
              <a:rPr lang="fr-FR" sz="2300" dirty="0" err="1"/>
              <a:t>exists</a:t>
            </a:r>
            <a:r>
              <a:rPr lang="fr-FR" sz="2300" dirty="0"/>
              <a:t>, must </a:t>
            </a:r>
            <a:r>
              <a:rPr lang="fr-FR" sz="2300" dirty="0" err="1"/>
              <a:t>be</a:t>
            </a:r>
            <a:r>
              <a:rPr lang="fr-FR" sz="2300" dirty="0"/>
              <a:t> in the </a:t>
            </a:r>
            <a:r>
              <a:rPr lang="fr-FR" sz="2300" dirty="0" err="1"/>
              <a:t>sub-microbarn</a:t>
            </a:r>
            <a:r>
              <a:rPr lang="fr-FR" sz="2300" dirty="0"/>
              <a:t> range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r-FR" sz="2300" i="1" u="sng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Hence</a:t>
            </a:r>
            <a:r>
              <a:rPr lang="fr-FR" sz="2300" i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INNER BARRIER PENETRATION/HEIGHT PARAMETERS </a:t>
            </a:r>
            <a:r>
              <a:rPr lang="fr-FR" sz="2300" i="1" u="sng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underpinning</a:t>
            </a:r>
            <a:r>
              <a:rPr lang="fr-FR" sz="2300" i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fr-FR" sz="2300" i="1" u="sng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theory</a:t>
            </a:r>
            <a:r>
              <a:rPr lang="fr-FR" sz="2300" i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for the actinide </a:t>
            </a:r>
            <a:r>
              <a:rPr lang="fr-FR" sz="2300" i="1" u="sng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region</a:t>
            </a:r>
            <a:r>
              <a:rPr lang="fr-FR" sz="2300" i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fr-FR" sz="2300" i="1" u="sng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may</a:t>
            </a:r>
            <a:r>
              <a:rPr lang="fr-FR" sz="2300" i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fr-FR" sz="2300" i="1" u="sng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well</a:t>
            </a:r>
            <a:r>
              <a:rPr lang="fr-FR" sz="2300" i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fr-FR" sz="2300" i="1" u="sng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be</a:t>
            </a:r>
            <a:r>
              <a:rPr lang="fr-FR" sz="2300" i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DIFFERENT </a:t>
            </a:r>
            <a:r>
              <a:rPr lang="fr-FR" sz="2300" i="1" u="sng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than</a:t>
            </a:r>
            <a:r>
              <a:rPr lang="fr-FR" sz="2300" i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fr-FR" sz="2300" i="1" u="sng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those</a:t>
            </a:r>
            <a:r>
              <a:rPr lang="fr-FR" sz="2300" i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fr-FR" sz="2300" i="1" u="sng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currently</a:t>
            </a:r>
            <a:r>
              <a:rPr lang="fr-FR" sz="2300" i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fr-FR" sz="2300" i="1" u="sng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used</a:t>
            </a:r>
            <a:r>
              <a:rPr lang="fr-FR" sz="2300" i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r-FR" sz="2300" dirty="0"/>
              <a:t>A more sensitive </a:t>
            </a:r>
            <a:r>
              <a:rPr lang="fr-FR" sz="2300" dirty="0" err="1"/>
              <a:t>search</a:t>
            </a:r>
            <a:r>
              <a:rPr lang="fr-FR" sz="2300" dirty="0"/>
              <a:t> for back-</a:t>
            </a:r>
            <a:r>
              <a:rPr lang="fr-FR" sz="2300" dirty="0" err="1"/>
              <a:t>decay</a:t>
            </a:r>
            <a:r>
              <a:rPr lang="fr-FR" sz="2300" dirty="0"/>
              <a:t> in gamma </a:t>
            </a:r>
            <a:r>
              <a:rPr lang="fr-FR" sz="2300" dirty="0" err="1"/>
              <a:t>coincidence</a:t>
            </a:r>
            <a:r>
              <a:rPr lang="fr-FR" sz="2300" dirty="0"/>
              <a:t> data for 236U and 233Th </a:t>
            </a:r>
            <a:r>
              <a:rPr lang="fr-FR" sz="2300" dirty="0" err="1"/>
              <a:t>is</a:t>
            </a:r>
            <a:r>
              <a:rPr lang="fr-FR" sz="2300" dirty="0"/>
              <a:t> </a:t>
            </a:r>
            <a:r>
              <a:rPr lang="fr-FR" sz="2300" dirty="0" err="1"/>
              <a:t>ongoing</a:t>
            </a:r>
            <a:endParaRPr lang="fr-FR" sz="2300" dirty="0"/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r-FR" sz="2300" dirty="0"/>
              <a:t>New </a:t>
            </a:r>
            <a:r>
              <a:rPr lang="fr-FR" sz="2300" dirty="0" err="1"/>
              <a:t>unknown</a:t>
            </a:r>
            <a:r>
              <a:rPr lang="fr-FR" sz="2300" dirty="0"/>
              <a:t> states </a:t>
            </a:r>
            <a:r>
              <a:rPr lang="fr-FR" sz="2300" dirty="0" err="1"/>
              <a:t>feeding</a:t>
            </a:r>
            <a:r>
              <a:rPr lang="fr-FR" sz="2300" dirty="0"/>
              <a:t> the 4- </a:t>
            </a:r>
            <a:r>
              <a:rPr lang="fr-FR" sz="2300" dirty="0" err="1"/>
              <a:t>isomer</a:t>
            </a:r>
            <a:r>
              <a:rPr lang="fr-FR" sz="2300" dirty="0"/>
              <a:t> in 236U have been </a:t>
            </a:r>
            <a:r>
              <a:rPr lang="fr-FR" sz="2300" dirty="0" err="1"/>
              <a:t>observed</a:t>
            </a:r>
            <a:r>
              <a:rPr lang="fr-FR" sz="2300" dirty="0"/>
              <a:t>.</a:t>
            </a:r>
            <a:endParaRPr lang="en-GB" sz="2300" dirty="0"/>
          </a:p>
        </p:txBody>
      </p:sp>
    </p:spTree>
    <p:extLst>
      <p:ext uri="{BB962C8B-B14F-4D97-AF65-F5344CB8AC3E}">
        <p14:creationId xmlns:p14="http://schemas.microsoft.com/office/powerpoint/2010/main" val="2837441122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591738" y="169116"/>
            <a:ext cx="7917766" cy="488983"/>
          </a:xfrm>
        </p:spPr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A7F0F3-D582-402A-B5FC-0362F90F69E0}" type="datetime1">
              <a:rPr lang="fr-FR" smtClean="0"/>
              <a:t>31/05/2024</a:t>
            </a:fld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Corentin Hiver | Oslo </a:t>
            </a:r>
            <a:r>
              <a:rPr lang="en-US" dirty="0"/>
              <a:t>8th Workshop on Level Density , Gamma Strength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1596-5F9D-49C5-9701-16B3CA54319D}" type="slidenum">
              <a:rPr lang="fr-FR" smtClean="0"/>
              <a:pPr/>
              <a:t>54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314927113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591738" y="169116"/>
            <a:ext cx="7917766" cy="488983"/>
          </a:xfrm>
        </p:spPr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A7F0F3-D582-402A-B5FC-0362F90F69E0}" type="datetime1">
              <a:rPr lang="fr-FR" smtClean="0"/>
              <a:t>31/05/2024</a:t>
            </a:fld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Corentin Hiver | Oslo </a:t>
            </a:r>
            <a:r>
              <a:rPr lang="en-US" dirty="0"/>
              <a:t>8th Workshop on Level Density , Gamma Strength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1596-5F9D-49C5-9701-16B3CA54319D}" type="slidenum">
              <a:rPr lang="fr-FR" smtClean="0"/>
              <a:pPr/>
              <a:t>55</a:t>
            </a:fld>
            <a:endParaRPr lang="fr-FR" dirty="0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4B728B1F-7884-43BF-9312-1313D57218E3}"/>
              </a:ext>
            </a:extLst>
          </p:cNvPr>
          <p:cNvSpPr txBox="1"/>
          <p:nvPr/>
        </p:nvSpPr>
        <p:spPr>
          <a:xfrm>
            <a:off x="5179733" y="2905780"/>
            <a:ext cx="137088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800" dirty="0"/>
              <a:t>BACKUP</a:t>
            </a:r>
          </a:p>
        </p:txBody>
      </p:sp>
    </p:spTree>
    <p:extLst>
      <p:ext uri="{BB962C8B-B14F-4D97-AF65-F5344CB8AC3E}">
        <p14:creationId xmlns:p14="http://schemas.microsoft.com/office/powerpoint/2010/main" val="1000309931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591738" y="169116"/>
            <a:ext cx="7917766" cy="488983"/>
          </a:xfrm>
        </p:spPr>
        <p:txBody>
          <a:bodyPr>
            <a:normAutofit/>
          </a:bodyPr>
          <a:lstStyle/>
          <a:p>
            <a:r>
              <a:rPr lang="fr-FR" dirty="0"/>
              <a:t>3. 2023, Orsay : High </a:t>
            </a:r>
            <a:r>
              <a:rPr lang="fr-FR" dirty="0" err="1"/>
              <a:t>precision</a:t>
            </a:r>
            <a:r>
              <a:rPr lang="fr-FR" dirty="0"/>
              <a:t> </a:t>
            </a:r>
            <a:r>
              <a:rPr lang="fr-FR" dirty="0" err="1"/>
              <a:t>spectroscopy</a:t>
            </a:r>
            <a:r>
              <a:rPr lang="fr-FR" dirty="0"/>
              <a:t> </a:t>
            </a:r>
            <a:r>
              <a:rPr lang="fr-FR" dirty="0" err="1"/>
              <a:t>with</a:t>
            </a:r>
            <a:r>
              <a:rPr lang="fr-FR" dirty="0"/>
              <a:t> Nuball2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A7F0F3-D582-402A-B5FC-0362F90F69E0}" type="datetime1">
              <a:rPr lang="fr-FR" smtClean="0"/>
              <a:t>31/05/2024</a:t>
            </a:fld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Corentin Hiver | Oslo </a:t>
            </a:r>
            <a:r>
              <a:rPr lang="en-US" dirty="0"/>
              <a:t>8th Workshop on Level Density , Gamma Strength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1596-5F9D-49C5-9701-16B3CA54319D}" type="slidenum">
              <a:rPr lang="fr-FR" smtClean="0"/>
              <a:pPr/>
              <a:t>56</a:t>
            </a:fld>
            <a:endParaRPr lang="fr-FR" dirty="0"/>
          </a:p>
        </p:txBody>
      </p:sp>
      <p:pic>
        <p:nvPicPr>
          <p:cNvPr id="41" name="Image 40">
            <a:extLst>
              <a:ext uri="{FF2B5EF4-FFF2-40B4-BE49-F238E27FC236}">
                <a16:creationId xmlns:a16="http://schemas.microsoft.com/office/drawing/2014/main" id="{44E47BD0-4647-40C9-9EC3-474A4D08873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343"/>
          <a:stretch/>
        </p:blipFill>
        <p:spPr>
          <a:xfrm>
            <a:off x="398167" y="799866"/>
            <a:ext cx="6203068" cy="5304567"/>
          </a:xfrm>
          <a:prstGeom prst="rect">
            <a:avLst/>
          </a:prstGeom>
        </p:spPr>
      </p:pic>
      <p:sp>
        <p:nvSpPr>
          <p:cNvPr id="44" name="ZoneTexte 43">
            <a:extLst>
              <a:ext uri="{FF2B5EF4-FFF2-40B4-BE49-F238E27FC236}">
                <a16:creationId xmlns:a16="http://schemas.microsoft.com/office/drawing/2014/main" id="{397B11E6-202D-4A91-BE8B-27F2A5858945}"/>
              </a:ext>
            </a:extLst>
          </p:cNvPr>
          <p:cNvSpPr txBox="1"/>
          <p:nvPr/>
        </p:nvSpPr>
        <p:spPr>
          <a:xfrm>
            <a:off x="2993793" y="5997864"/>
            <a:ext cx="11528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ΣE (</a:t>
            </a:r>
            <a:r>
              <a:rPr lang="fr-FR" dirty="0" err="1"/>
              <a:t>N</a:t>
            </a:r>
            <a:r>
              <a:rPr lang="fr-FR" baseline="-25000" dirty="0" err="1"/>
              <a:t>γ</a:t>
            </a:r>
            <a:r>
              <a:rPr lang="fr-FR" dirty="0"/>
              <a:t> = 2)</a:t>
            </a:r>
            <a:endParaRPr lang="fr-FR" baseline="-25000" dirty="0"/>
          </a:p>
        </p:txBody>
      </p:sp>
      <p:sp>
        <p:nvSpPr>
          <p:cNvPr id="45" name="ZoneTexte 44">
            <a:extLst>
              <a:ext uri="{FF2B5EF4-FFF2-40B4-BE49-F238E27FC236}">
                <a16:creationId xmlns:a16="http://schemas.microsoft.com/office/drawing/2014/main" id="{D8EADFD1-B47E-452F-AF52-5FB6F9C4D90A}"/>
              </a:ext>
            </a:extLst>
          </p:cNvPr>
          <p:cNvSpPr txBox="1"/>
          <p:nvPr/>
        </p:nvSpPr>
        <p:spPr>
          <a:xfrm rot="16200000">
            <a:off x="45496" y="3061431"/>
            <a:ext cx="3658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/>
              <a:t>E</a:t>
            </a:r>
            <a:r>
              <a:rPr lang="fr-FR" baseline="-25000" dirty="0" err="1"/>
              <a:t>γ</a:t>
            </a:r>
            <a:endParaRPr lang="fr-FR" dirty="0"/>
          </a:p>
        </p:txBody>
      </p:sp>
      <p:sp>
        <p:nvSpPr>
          <p:cNvPr id="48" name="ZoneTexte 47">
            <a:extLst>
              <a:ext uri="{FF2B5EF4-FFF2-40B4-BE49-F238E27FC236}">
                <a16:creationId xmlns:a16="http://schemas.microsoft.com/office/drawing/2014/main" id="{7A16CFB3-CD29-45A4-8302-C13D1576AB99}"/>
              </a:ext>
            </a:extLst>
          </p:cNvPr>
          <p:cNvSpPr txBox="1"/>
          <p:nvPr/>
        </p:nvSpPr>
        <p:spPr>
          <a:xfrm>
            <a:off x="11039120" y="3496812"/>
            <a:ext cx="11528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/>
              <a:t>ΣE (</a:t>
            </a:r>
            <a:r>
              <a:rPr lang="fr-FR" sz="1400" dirty="0" err="1"/>
              <a:t>N</a:t>
            </a:r>
            <a:r>
              <a:rPr lang="fr-FR" sz="1400" baseline="-25000" dirty="0" err="1"/>
              <a:t>γ</a:t>
            </a:r>
            <a:r>
              <a:rPr lang="fr-FR" sz="1400" dirty="0"/>
              <a:t> = 2)</a:t>
            </a:r>
            <a:endParaRPr lang="fr-FR" sz="1400" baseline="-25000" dirty="0"/>
          </a:p>
        </p:txBody>
      </p:sp>
      <p:grpSp>
        <p:nvGrpSpPr>
          <p:cNvPr id="55" name="Groupe 54">
            <a:extLst>
              <a:ext uri="{FF2B5EF4-FFF2-40B4-BE49-F238E27FC236}">
                <a16:creationId xmlns:a16="http://schemas.microsoft.com/office/drawing/2014/main" id="{CFE5A64E-02C9-4F49-A74D-3894BDFC50F8}"/>
              </a:ext>
            </a:extLst>
          </p:cNvPr>
          <p:cNvGrpSpPr/>
          <p:nvPr/>
        </p:nvGrpSpPr>
        <p:grpSpPr>
          <a:xfrm>
            <a:off x="6760846" y="1121653"/>
            <a:ext cx="5333694" cy="2458654"/>
            <a:chOff x="6760846" y="1233413"/>
            <a:chExt cx="5333694" cy="2458654"/>
          </a:xfrm>
        </p:grpSpPr>
        <p:pic>
          <p:nvPicPr>
            <p:cNvPr id="47" name="Image 46">
              <a:extLst>
                <a:ext uri="{FF2B5EF4-FFF2-40B4-BE49-F238E27FC236}">
                  <a16:creationId xmlns:a16="http://schemas.microsoft.com/office/drawing/2014/main" id="{87C797AE-F838-4970-9DF7-5BC47729A1C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760846" y="1233413"/>
              <a:ext cx="5333694" cy="2458654"/>
            </a:xfrm>
            <a:prstGeom prst="rect">
              <a:avLst/>
            </a:prstGeom>
          </p:spPr>
        </p:pic>
        <p:cxnSp>
          <p:nvCxnSpPr>
            <p:cNvPr id="50" name="Connecteur droit avec flèche 49">
              <a:extLst>
                <a:ext uri="{FF2B5EF4-FFF2-40B4-BE49-F238E27FC236}">
                  <a16:creationId xmlns:a16="http://schemas.microsoft.com/office/drawing/2014/main" id="{D67DA650-DD24-433D-A22D-5772819152F6}"/>
                </a:ext>
              </a:extLst>
            </p:cNvPr>
            <p:cNvCxnSpPr>
              <a:cxnSpLocks/>
            </p:cNvCxnSpPr>
            <p:nvPr/>
          </p:nvCxnSpPr>
          <p:spPr>
            <a:xfrm>
              <a:off x="10121928" y="2987040"/>
              <a:ext cx="0" cy="475269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52" name="ZoneTexte 51">
              <a:extLst>
                <a:ext uri="{FF2B5EF4-FFF2-40B4-BE49-F238E27FC236}">
                  <a16:creationId xmlns:a16="http://schemas.microsoft.com/office/drawing/2014/main" id="{1A4843D0-50AB-4E12-816B-8FAD3AA5BEC5}"/>
                </a:ext>
              </a:extLst>
            </p:cNvPr>
            <p:cNvSpPr txBox="1"/>
            <p:nvPr/>
          </p:nvSpPr>
          <p:spPr>
            <a:xfrm>
              <a:off x="9605273" y="2645041"/>
              <a:ext cx="116089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dirty="0" err="1"/>
                <a:t>ΣE</a:t>
              </a:r>
              <a:r>
                <a:rPr lang="fr-FR" baseline="-25000" dirty="0" err="1"/>
                <a:t>γ</a:t>
              </a:r>
              <a:r>
                <a:rPr lang="fr-FR" dirty="0"/>
                <a:t> = 2750</a:t>
              </a:r>
            </a:p>
          </p:txBody>
        </p:sp>
      </p:grpSp>
      <p:pic>
        <p:nvPicPr>
          <p:cNvPr id="54" name="Image 53">
            <a:extLst>
              <a:ext uri="{FF2B5EF4-FFF2-40B4-BE49-F238E27FC236}">
                <a16:creationId xmlns:a16="http://schemas.microsoft.com/office/drawing/2014/main" id="{E3493741-6388-4A85-846F-39317CC4A06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32864" y="3943522"/>
            <a:ext cx="4988877" cy="2246525"/>
          </a:xfrm>
          <a:prstGeom prst="rect">
            <a:avLst/>
          </a:prstGeom>
        </p:spPr>
      </p:pic>
      <p:sp>
        <p:nvSpPr>
          <p:cNvPr id="56" name="ZoneTexte 55">
            <a:extLst>
              <a:ext uri="{FF2B5EF4-FFF2-40B4-BE49-F238E27FC236}">
                <a16:creationId xmlns:a16="http://schemas.microsoft.com/office/drawing/2014/main" id="{DF219B79-C03C-4CE2-BB51-BF126A9A0496}"/>
              </a:ext>
            </a:extLst>
          </p:cNvPr>
          <p:cNvSpPr txBox="1"/>
          <p:nvPr/>
        </p:nvSpPr>
        <p:spPr>
          <a:xfrm>
            <a:off x="11289830" y="6059419"/>
            <a:ext cx="32573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 err="1"/>
              <a:t>E</a:t>
            </a:r>
            <a:r>
              <a:rPr lang="fr-FR" sz="1400" baseline="-25000" dirty="0" err="1"/>
              <a:t>γ</a:t>
            </a:r>
            <a:endParaRPr lang="fr-FR" sz="1400" dirty="0"/>
          </a:p>
        </p:txBody>
      </p:sp>
      <p:sp>
        <p:nvSpPr>
          <p:cNvPr id="57" name="ZoneTexte 56">
            <a:extLst>
              <a:ext uri="{FF2B5EF4-FFF2-40B4-BE49-F238E27FC236}">
                <a16:creationId xmlns:a16="http://schemas.microsoft.com/office/drawing/2014/main" id="{E285D9A1-2A2B-4C13-A45B-CFC64B1240BA}"/>
              </a:ext>
            </a:extLst>
          </p:cNvPr>
          <p:cNvSpPr txBox="1"/>
          <p:nvPr/>
        </p:nvSpPr>
        <p:spPr>
          <a:xfrm>
            <a:off x="10743847" y="5154561"/>
            <a:ext cx="10550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/>
              <a:t>E</a:t>
            </a:r>
            <a:r>
              <a:rPr lang="fr-FR" baseline="-25000" dirty="0" err="1"/>
              <a:t>γ</a:t>
            </a:r>
            <a:r>
              <a:rPr lang="fr-FR" dirty="0"/>
              <a:t> = 2750</a:t>
            </a:r>
          </a:p>
        </p:txBody>
      </p:sp>
      <p:sp>
        <p:nvSpPr>
          <p:cNvPr id="42" name="ZoneTexte 41">
            <a:extLst>
              <a:ext uri="{FF2B5EF4-FFF2-40B4-BE49-F238E27FC236}">
                <a16:creationId xmlns:a16="http://schemas.microsoft.com/office/drawing/2014/main" id="{0D64E177-1F52-4AE7-A2FE-22A0F4BECB5F}"/>
              </a:ext>
            </a:extLst>
          </p:cNvPr>
          <p:cNvSpPr txBox="1"/>
          <p:nvPr/>
        </p:nvSpPr>
        <p:spPr>
          <a:xfrm>
            <a:off x="7211028" y="792480"/>
            <a:ext cx="3149773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fr-FR" dirty="0"/>
              <a:t>Beam off </a:t>
            </a:r>
            <a:r>
              <a:rPr lang="fr-FR" dirty="0" err="1"/>
              <a:t>after</a:t>
            </a:r>
            <a:r>
              <a:rPr lang="fr-FR" dirty="0"/>
              <a:t> the </a:t>
            </a:r>
            <a:r>
              <a:rPr lang="fr-FR" dirty="0" err="1"/>
              <a:t>experiment</a:t>
            </a:r>
            <a:r>
              <a:rPr lang="fr-FR" dirty="0"/>
              <a:t> :</a:t>
            </a:r>
          </a:p>
        </p:txBody>
      </p:sp>
    </p:spTree>
    <p:extLst>
      <p:ext uri="{BB962C8B-B14F-4D97-AF65-F5344CB8AC3E}">
        <p14:creationId xmlns:p14="http://schemas.microsoft.com/office/powerpoint/2010/main" val="989900816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591738" y="169116"/>
            <a:ext cx="7917766" cy="488983"/>
          </a:xfrm>
        </p:spPr>
        <p:txBody>
          <a:bodyPr>
            <a:normAutofit/>
          </a:bodyPr>
          <a:lstStyle/>
          <a:p>
            <a:r>
              <a:rPr lang="fr-FR" dirty="0"/>
              <a:t>3. 2023, Orsay : High </a:t>
            </a:r>
            <a:r>
              <a:rPr lang="fr-FR" dirty="0" err="1"/>
              <a:t>precision</a:t>
            </a:r>
            <a:r>
              <a:rPr lang="fr-FR" dirty="0"/>
              <a:t> </a:t>
            </a:r>
            <a:r>
              <a:rPr lang="fr-FR" dirty="0" err="1"/>
              <a:t>spectroscopy</a:t>
            </a:r>
            <a:r>
              <a:rPr lang="fr-FR" dirty="0"/>
              <a:t> </a:t>
            </a:r>
            <a:r>
              <a:rPr lang="fr-FR" dirty="0" err="1"/>
              <a:t>with</a:t>
            </a:r>
            <a:r>
              <a:rPr lang="fr-FR" dirty="0"/>
              <a:t> Nuball2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A7F0F3-D582-402A-B5FC-0362F90F69E0}" type="datetime1">
              <a:rPr lang="fr-FR" smtClean="0"/>
              <a:t>31/05/2024</a:t>
            </a:fld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Corentin Hiver | Oslo </a:t>
            </a:r>
            <a:r>
              <a:rPr lang="en-US" dirty="0"/>
              <a:t>8th Workshop on Level Density , Gamma Strength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1596-5F9D-49C5-9701-16B3CA54319D}" type="slidenum">
              <a:rPr lang="fr-FR" smtClean="0"/>
              <a:pPr/>
              <a:t>57</a:t>
            </a:fld>
            <a:endParaRPr lang="fr-FR" dirty="0"/>
          </a:p>
        </p:txBody>
      </p:sp>
      <p:sp>
        <p:nvSpPr>
          <p:cNvPr id="42" name="ZoneTexte 41">
            <a:extLst>
              <a:ext uri="{FF2B5EF4-FFF2-40B4-BE49-F238E27FC236}">
                <a16:creationId xmlns:a16="http://schemas.microsoft.com/office/drawing/2014/main" id="{0D64E177-1F52-4AE7-A2FE-22A0F4BECB5F}"/>
              </a:ext>
            </a:extLst>
          </p:cNvPr>
          <p:cNvSpPr txBox="1"/>
          <p:nvPr/>
        </p:nvSpPr>
        <p:spPr>
          <a:xfrm>
            <a:off x="2245361" y="925596"/>
            <a:ext cx="3149773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fr-FR" dirty="0"/>
              <a:t>Beam off </a:t>
            </a:r>
            <a:r>
              <a:rPr lang="fr-FR" dirty="0" err="1"/>
              <a:t>after</a:t>
            </a:r>
            <a:r>
              <a:rPr lang="fr-FR" dirty="0"/>
              <a:t> the </a:t>
            </a:r>
            <a:r>
              <a:rPr lang="fr-FR" dirty="0" err="1"/>
              <a:t>experiment</a:t>
            </a:r>
            <a:r>
              <a:rPr lang="fr-FR" dirty="0"/>
              <a:t> :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C65F9717-2021-4D0E-BE2E-1CA21B72EC0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3769" y="1990535"/>
            <a:ext cx="9732391" cy="4219708"/>
          </a:xfrm>
          <a:prstGeom prst="rect">
            <a:avLst/>
          </a:prstGeom>
        </p:spPr>
      </p:pic>
      <p:sp>
        <p:nvSpPr>
          <p:cNvPr id="20" name="ZoneTexte 19">
            <a:extLst>
              <a:ext uri="{FF2B5EF4-FFF2-40B4-BE49-F238E27FC236}">
                <a16:creationId xmlns:a16="http://schemas.microsoft.com/office/drawing/2014/main" id="{AB2AC9CF-BD6C-4CFA-954F-9D78665759B7}"/>
              </a:ext>
            </a:extLst>
          </p:cNvPr>
          <p:cNvSpPr txBox="1"/>
          <p:nvPr/>
        </p:nvSpPr>
        <p:spPr>
          <a:xfrm>
            <a:off x="142240" y="944880"/>
            <a:ext cx="164198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/>
              <a:t>Gate</a:t>
            </a:r>
            <a:r>
              <a:rPr lang="fr-FR" dirty="0"/>
              <a:t> </a:t>
            </a:r>
            <a:r>
              <a:rPr lang="el-GR" dirty="0"/>
              <a:t>Σ</a:t>
            </a:r>
            <a:r>
              <a:rPr lang="fr-FR" dirty="0"/>
              <a:t>E = 2750 </a:t>
            </a:r>
          </a:p>
          <a:p>
            <a:r>
              <a:rPr lang="fr-FR" dirty="0"/>
              <a:t> </a:t>
            </a:r>
          </a:p>
        </p:txBody>
      </p:sp>
      <p:cxnSp>
        <p:nvCxnSpPr>
          <p:cNvPr id="22" name="Connecteur droit 21">
            <a:extLst>
              <a:ext uri="{FF2B5EF4-FFF2-40B4-BE49-F238E27FC236}">
                <a16:creationId xmlns:a16="http://schemas.microsoft.com/office/drawing/2014/main" id="{625692BD-9C20-4876-8BE1-13C8F78A2DC6}"/>
              </a:ext>
            </a:extLst>
          </p:cNvPr>
          <p:cNvCxnSpPr>
            <a:cxnSpLocks/>
          </p:cNvCxnSpPr>
          <p:nvPr/>
        </p:nvCxnSpPr>
        <p:spPr>
          <a:xfrm flipV="1">
            <a:off x="1168401" y="2498179"/>
            <a:ext cx="0" cy="1602210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3" name="Connecteur droit 22">
            <a:extLst>
              <a:ext uri="{FF2B5EF4-FFF2-40B4-BE49-F238E27FC236}">
                <a16:creationId xmlns:a16="http://schemas.microsoft.com/office/drawing/2014/main" id="{96B56988-F3E5-43A1-891E-A798466ABC1D}"/>
              </a:ext>
            </a:extLst>
          </p:cNvPr>
          <p:cNvCxnSpPr>
            <a:cxnSpLocks/>
          </p:cNvCxnSpPr>
          <p:nvPr/>
        </p:nvCxnSpPr>
        <p:spPr>
          <a:xfrm flipH="1">
            <a:off x="1168401" y="2498179"/>
            <a:ext cx="6988982" cy="0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5" name="ZoneTexte 24">
            <a:extLst>
              <a:ext uri="{FF2B5EF4-FFF2-40B4-BE49-F238E27FC236}">
                <a16:creationId xmlns:a16="http://schemas.microsoft.com/office/drawing/2014/main" id="{1027AABA-0E36-4877-837B-5BF3D3A4A42A}"/>
              </a:ext>
            </a:extLst>
          </p:cNvPr>
          <p:cNvSpPr txBox="1"/>
          <p:nvPr/>
        </p:nvSpPr>
        <p:spPr>
          <a:xfrm>
            <a:off x="2248229" y="2313513"/>
            <a:ext cx="4587123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FR" dirty="0"/>
              <a:t>Compton diffusion of </a:t>
            </a:r>
            <a:r>
              <a:rPr lang="fr-FR" baseline="30000" dirty="0"/>
              <a:t>24</a:t>
            </a:r>
            <a:r>
              <a:rPr lang="fr-FR" dirty="0"/>
              <a:t>Na </a:t>
            </a:r>
            <a:r>
              <a:rPr lang="el-GR" dirty="0"/>
              <a:t>β</a:t>
            </a:r>
            <a:r>
              <a:rPr lang="fr-FR" baseline="30000" dirty="0"/>
              <a:t>- </a:t>
            </a:r>
            <a:r>
              <a:rPr lang="fr-FR" dirty="0" err="1"/>
              <a:t>decay</a:t>
            </a:r>
            <a:r>
              <a:rPr lang="fr-FR" dirty="0"/>
              <a:t> 2750 keV</a:t>
            </a:r>
            <a:endParaRPr lang="fr-FR" baseline="30000" dirty="0"/>
          </a:p>
        </p:txBody>
      </p:sp>
      <p:grpSp>
        <p:nvGrpSpPr>
          <p:cNvPr id="26" name="Groupe 25">
            <a:extLst>
              <a:ext uri="{FF2B5EF4-FFF2-40B4-BE49-F238E27FC236}">
                <a16:creationId xmlns:a16="http://schemas.microsoft.com/office/drawing/2014/main" id="{3B5DA859-3762-4B6C-B09F-A8075A2444D8}"/>
              </a:ext>
            </a:extLst>
          </p:cNvPr>
          <p:cNvGrpSpPr/>
          <p:nvPr/>
        </p:nvGrpSpPr>
        <p:grpSpPr>
          <a:xfrm>
            <a:off x="2004291" y="2944322"/>
            <a:ext cx="5310909" cy="1000927"/>
            <a:chOff x="3454399" y="3354438"/>
            <a:chExt cx="5598137" cy="1000927"/>
          </a:xfrm>
        </p:grpSpPr>
        <p:grpSp>
          <p:nvGrpSpPr>
            <p:cNvPr id="27" name="Groupe 26">
              <a:extLst>
                <a:ext uri="{FF2B5EF4-FFF2-40B4-BE49-F238E27FC236}">
                  <a16:creationId xmlns:a16="http://schemas.microsoft.com/office/drawing/2014/main" id="{6CBDA084-C5E1-48D4-969E-12881ACC9B86}"/>
                </a:ext>
              </a:extLst>
            </p:cNvPr>
            <p:cNvGrpSpPr/>
            <p:nvPr/>
          </p:nvGrpSpPr>
          <p:grpSpPr>
            <a:xfrm>
              <a:off x="3454399" y="3870961"/>
              <a:ext cx="5598135" cy="484404"/>
              <a:chOff x="5445760" y="4338320"/>
              <a:chExt cx="1584960" cy="243840"/>
            </a:xfrm>
          </p:grpSpPr>
          <p:cxnSp>
            <p:nvCxnSpPr>
              <p:cNvPr id="30" name="Connecteur droit 29">
                <a:extLst>
                  <a:ext uri="{FF2B5EF4-FFF2-40B4-BE49-F238E27FC236}">
                    <a16:creationId xmlns:a16="http://schemas.microsoft.com/office/drawing/2014/main" id="{A0685F2F-A5D6-4076-A373-C6DF83E5EC0D}"/>
                  </a:ext>
                </a:extLst>
              </p:cNvPr>
              <p:cNvCxnSpPr/>
              <p:nvPr/>
            </p:nvCxnSpPr>
            <p:spPr>
              <a:xfrm flipV="1">
                <a:off x="5445760" y="4338320"/>
                <a:ext cx="0" cy="243840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1" name="Connecteur droit 30">
                <a:extLst>
                  <a:ext uri="{FF2B5EF4-FFF2-40B4-BE49-F238E27FC236}">
                    <a16:creationId xmlns:a16="http://schemas.microsoft.com/office/drawing/2014/main" id="{AB93098E-F723-4710-AB9B-7CD5D860E2A7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5445760" y="4338320"/>
                <a:ext cx="1584960" cy="0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2" name="Connecteur droit 31">
                <a:extLst>
                  <a:ext uri="{FF2B5EF4-FFF2-40B4-BE49-F238E27FC236}">
                    <a16:creationId xmlns:a16="http://schemas.microsoft.com/office/drawing/2014/main" id="{D51439CA-FB37-4489-8624-B61137C8C328}"/>
                  </a:ext>
                </a:extLst>
              </p:cNvPr>
              <p:cNvCxnSpPr/>
              <p:nvPr/>
            </p:nvCxnSpPr>
            <p:spPr>
              <a:xfrm flipV="1">
                <a:off x="7030720" y="4338320"/>
                <a:ext cx="0" cy="243840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cxnSp>
          <p:nvCxnSpPr>
            <p:cNvPr id="28" name="Connecteur droit 27">
              <a:extLst>
                <a:ext uri="{FF2B5EF4-FFF2-40B4-BE49-F238E27FC236}">
                  <a16:creationId xmlns:a16="http://schemas.microsoft.com/office/drawing/2014/main" id="{2669F8CA-E807-46FD-9926-77801EA1F8D2}"/>
                </a:ext>
              </a:extLst>
            </p:cNvPr>
            <p:cNvCxnSpPr/>
            <p:nvPr/>
          </p:nvCxnSpPr>
          <p:spPr>
            <a:xfrm flipV="1">
              <a:off x="3454399" y="3386557"/>
              <a:ext cx="0" cy="484404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9" name="Connecteur droit 28">
              <a:extLst>
                <a:ext uri="{FF2B5EF4-FFF2-40B4-BE49-F238E27FC236}">
                  <a16:creationId xmlns:a16="http://schemas.microsoft.com/office/drawing/2014/main" id="{D7209404-1D92-4CCA-8257-217C197FA15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052534" y="3354438"/>
              <a:ext cx="2" cy="516523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33" name="ZoneTexte 32">
            <a:extLst>
              <a:ext uri="{FF2B5EF4-FFF2-40B4-BE49-F238E27FC236}">
                <a16:creationId xmlns:a16="http://schemas.microsoft.com/office/drawing/2014/main" id="{C6687C65-794A-4DB7-AEA5-07AC176C7202}"/>
              </a:ext>
            </a:extLst>
          </p:cNvPr>
          <p:cNvSpPr txBox="1"/>
          <p:nvPr/>
        </p:nvSpPr>
        <p:spPr>
          <a:xfrm>
            <a:off x="3962645" y="3244334"/>
            <a:ext cx="1787669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fr-FR" dirty="0"/>
              <a:t>511 + (2750-511)</a:t>
            </a:r>
          </a:p>
        </p:txBody>
      </p:sp>
      <p:cxnSp>
        <p:nvCxnSpPr>
          <p:cNvPr id="35" name="Connecteur droit 34">
            <a:extLst>
              <a:ext uri="{FF2B5EF4-FFF2-40B4-BE49-F238E27FC236}">
                <a16:creationId xmlns:a16="http://schemas.microsoft.com/office/drawing/2014/main" id="{B7729400-6922-47AB-9FCD-074D6E05B4CC}"/>
              </a:ext>
            </a:extLst>
          </p:cNvPr>
          <p:cNvCxnSpPr>
            <a:cxnSpLocks/>
          </p:cNvCxnSpPr>
          <p:nvPr/>
        </p:nvCxnSpPr>
        <p:spPr>
          <a:xfrm flipV="1">
            <a:off x="8157383" y="2498179"/>
            <a:ext cx="0" cy="1846701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5" name="Image 14">
            <a:extLst>
              <a:ext uri="{FF2B5EF4-FFF2-40B4-BE49-F238E27FC236}">
                <a16:creationId xmlns:a16="http://schemas.microsoft.com/office/drawing/2014/main" id="{60ABFFFB-66E8-4D56-BE1C-E5C3E38D96E8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7249" r="21331"/>
          <a:stretch/>
        </p:blipFill>
        <p:spPr>
          <a:xfrm>
            <a:off x="10377293" y="884108"/>
            <a:ext cx="1348773" cy="5411273"/>
          </a:xfrm>
          <a:prstGeom prst="rect">
            <a:avLst/>
          </a:prstGeom>
        </p:spPr>
      </p:pic>
      <p:cxnSp>
        <p:nvCxnSpPr>
          <p:cNvPr id="63" name="Connecteur droit 62">
            <a:extLst>
              <a:ext uri="{FF2B5EF4-FFF2-40B4-BE49-F238E27FC236}">
                <a16:creationId xmlns:a16="http://schemas.microsoft.com/office/drawing/2014/main" id="{5D4590DB-AF30-4984-BE88-EB15B2389622}"/>
              </a:ext>
            </a:extLst>
          </p:cNvPr>
          <p:cNvCxnSpPr>
            <a:cxnSpLocks/>
          </p:cNvCxnSpPr>
          <p:nvPr/>
        </p:nvCxnSpPr>
        <p:spPr>
          <a:xfrm flipH="1">
            <a:off x="4639424" y="4121310"/>
            <a:ext cx="872376" cy="6510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4" name="Connecteur droit 63">
            <a:extLst>
              <a:ext uri="{FF2B5EF4-FFF2-40B4-BE49-F238E27FC236}">
                <a16:creationId xmlns:a16="http://schemas.microsoft.com/office/drawing/2014/main" id="{8832FBF6-8472-40FD-B95E-07429F205622}"/>
              </a:ext>
            </a:extLst>
          </p:cNvPr>
          <p:cNvCxnSpPr>
            <a:cxnSpLocks/>
          </p:cNvCxnSpPr>
          <p:nvPr/>
        </p:nvCxnSpPr>
        <p:spPr>
          <a:xfrm flipV="1">
            <a:off x="5511800" y="4100390"/>
            <a:ext cx="0" cy="608207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8" name="Connecteur droit 67">
            <a:extLst>
              <a:ext uri="{FF2B5EF4-FFF2-40B4-BE49-F238E27FC236}">
                <a16:creationId xmlns:a16="http://schemas.microsoft.com/office/drawing/2014/main" id="{B978A899-91C7-4C3A-83C2-6209E87654A1}"/>
              </a:ext>
            </a:extLst>
          </p:cNvPr>
          <p:cNvCxnSpPr>
            <a:cxnSpLocks/>
          </p:cNvCxnSpPr>
          <p:nvPr/>
        </p:nvCxnSpPr>
        <p:spPr>
          <a:xfrm flipV="1">
            <a:off x="4639424" y="4121310"/>
            <a:ext cx="0" cy="608207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1" name="ZoneTexte 60">
            <a:extLst>
              <a:ext uri="{FF2B5EF4-FFF2-40B4-BE49-F238E27FC236}">
                <a16:creationId xmlns:a16="http://schemas.microsoft.com/office/drawing/2014/main" id="{4F60C1EE-78C1-4BB1-844E-933953C75597}"/>
              </a:ext>
            </a:extLst>
          </p:cNvPr>
          <p:cNvSpPr txBox="1"/>
          <p:nvPr/>
        </p:nvSpPr>
        <p:spPr>
          <a:xfrm>
            <a:off x="4019755" y="3939941"/>
            <a:ext cx="2043251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FR" dirty="0"/>
              <a:t>1369 + (2750-1369)</a:t>
            </a:r>
            <a:endParaRPr lang="fr-FR" baseline="30000" dirty="0"/>
          </a:p>
        </p:txBody>
      </p:sp>
    </p:spTree>
    <p:extLst>
      <p:ext uri="{BB962C8B-B14F-4D97-AF65-F5344CB8AC3E}">
        <p14:creationId xmlns:p14="http://schemas.microsoft.com/office/powerpoint/2010/main" val="534350658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591738" y="169116"/>
            <a:ext cx="7917766" cy="488983"/>
          </a:xfrm>
        </p:spPr>
        <p:txBody>
          <a:bodyPr>
            <a:normAutofit/>
          </a:bodyPr>
          <a:lstStyle/>
          <a:p>
            <a:r>
              <a:rPr lang="fr-FR" dirty="0"/>
              <a:t>3. 2023, Orsay : High </a:t>
            </a:r>
            <a:r>
              <a:rPr lang="fr-FR" dirty="0" err="1"/>
              <a:t>precision</a:t>
            </a:r>
            <a:r>
              <a:rPr lang="fr-FR" dirty="0"/>
              <a:t> </a:t>
            </a:r>
            <a:r>
              <a:rPr lang="fr-FR" dirty="0" err="1"/>
              <a:t>spectroscopy</a:t>
            </a:r>
            <a:r>
              <a:rPr lang="fr-FR" dirty="0"/>
              <a:t> </a:t>
            </a:r>
            <a:r>
              <a:rPr lang="fr-FR" dirty="0" err="1"/>
              <a:t>with</a:t>
            </a:r>
            <a:r>
              <a:rPr lang="fr-FR" dirty="0"/>
              <a:t> Nuball2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A7F0F3-D582-402A-B5FC-0362F90F69E0}" type="datetime1">
              <a:rPr lang="fr-FR" smtClean="0"/>
              <a:t>31/05/2024</a:t>
            </a:fld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Corentin Hiver | Oslo </a:t>
            </a:r>
            <a:r>
              <a:rPr lang="en-US" dirty="0"/>
              <a:t>8th Workshop on Level Density , Gamma Strength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1596-5F9D-49C5-9701-16B3CA54319D}" type="slidenum">
              <a:rPr lang="fr-FR" smtClean="0"/>
              <a:pPr/>
              <a:t>58</a:t>
            </a:fld>
            <a:endParaRPr lang="fr-FR" dirty="0"/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645FA6EE-D158-07D7-337A-9A9763BEBFF4}"/>
              </a:ext>
            </a:extLst>
          </p:cNvPr>
          <p:cNvSpPr txBox="1"/>
          <p:nvPr/>
        </p:nvSpPr>
        <p:spPr>
          <a:xfrm>
            <a:off x="6996223" y="4676174"/>
            <a:ext cx="411834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err="1"/>
              <a:t>Huge</a:t>
            </a:r>
            <a:r>
              <a:rPr lang="fr-FR" sz="2400" dirty="0"/>
              <a:t> contamination of </a:t>
            </a:r>
            <a:r>
              <a:rPr lang="fr-FR" sz="2400" baseline="30000" dirty="0"/>
              <a:t>142</a:t>
            </a:r>
            <a:r>
              <a:rPr lang="fr-FR" sz="2400" dirty="0"/>
              <a:t>Ce </a:t>
            </a:r>
            <a:r>
              <a:rPr lang="fr-FR" sz="2400" dirty="0" err="1"/>
              <a:t>above</a:t>
            </a:r>
            <a:r>
              <a:rPr lang="fr-FR" sz="2400" dirty="0"/>
              <a:t> 500 keV !!!</a:t>
            </a:r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E8C6EC4D-5431-EEB8-47E8-BD469753457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935"/>
          <a:stretch/>
        </p:blipFill>
        <p:spPr>
          <a:xfrm>
            <a:off x="6096000" y="1151003"/>
            <a:ext cx="5999093" cy="3109108"/>
          </a:xfrm>
          <a:prstGeom prst="rect">
            <a:avLst/>
          </a:prstGeom>
        </p:spPr>
      </p:pic>
      <p:pic>
        <p:nvPicPr>
          <p:cNvPr id="26" name="Image 25">
            <a:extLst>
              <a:ext uri="{FF2B5EF4-FFF2-40B4-BE49-F238E27FC236}">
                <a16:creationId xmlns:a16="http://schemas.microsoft.com/office/drawing/2014/main" id="{F4FDBBA4-9CB6-E3AF-75FD-3DA6274DE8F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7281" y="1151003"/>
            <a:ext cx="5860747" cy="43773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3211215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591738" y="169116"/>
            <a:ext cx="7917766" cy="488983"/>
          </a:xfrm>
        </p:spPr>
        <p:txBody>
          <a:bodyPr>
            <a:normAutofit/>
          </a:bodyPr>
          <a:lstStyle/>
          <a:p>
            <a:r>
              <a:rPr lang="fr-FR" dirty="0"/>
              <a:t>1. Introduction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A7F0F3-D582-402A-B5FC-0362F90F69E0}" type="datetime1">
              <a:rPr lang="fr-FR" smtClean="0"/>
              <a:t>31/05/2024</a:t>
            </a:fld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Corentin Hiver | Oslo </a:t>
            </a:r>
            <a:r>
              <a:rPr lang="en-US" dirty="0"/>
              <a:t>8th Workshop on Level Density , Gamma Strength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1596-5F9D-49C5-9701-16B3CA54319D}" type="slidenum">
              <a:rPr lang="fr-FR" smtClean="0"/>
              <a:pPr/>
              <a:t>59</a:t>
            </a:fld>
            <a:endParaRPr lang="fr-FR" dirty="0"/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727F1DA8-0C29-49A7-B29E-A0A8A616EF9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4375" y="2162050"/>
            <a:ext cx="5541625" cy="3891362"/>
          </a:xfrm>
          <a:prstGeom prst="rect">
            <a:avLst/>
          </a:prstGeom>
        </p:spPr>
      </p:pic>
      <p:sp>
        <p:nvSpPr>
          <p:cNvPr id="11" name="ZoneTexte 10">
            <a:extLst>
              <a:ext uri="{FF2B5EF4-FFF2-40B4-BE49-F238E27FC236}">
                <a16:creationId xmlns:a16="http://schemas.microsoft.com/office/drawing/2014/main" id="{AC0A77C6-FDAE-4727-8F85-25C32645E628}"/>
              </a:ext>
            </a:extLst>
          </p:cNvPr>
          <p:cNvSpPr txBox="1"/>
          <p:nvPr/>
        </p:nvSpPr>
        <p:spPr>
          <a:xfrm>
            <a:off x="1926771" y="1224329"/>
            <a:ext cx="908537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800" dirty="0"/>
              <a:t>Fission </a:t>
            </a:r>
            <a:r>
              <a:rPr lang="fr-FR" sz="2800" dirty="0" err="1"/>
              <a:t>barrier</a:t>
            </a:r>
            <a:r>
              <a:rPr lang="fr-FR" sz="2800" dirty="0"/>
              <a:t> </a:t>
            </a:r>
            <a:r>
              <a:rPr lang="fr-FR" sz="2800" dirty="0" err="1"/>
              <a:t>is</a:t>
            </a:r>
            <a:r>
              <a:rPr lang="fr-FR" sz="2800" dirty="0"/>
              <a:t> </a:t>
            </a:r>
            <a:r>
              <a:rPr lang="fr-FR" sz="2800" dirty="0" err="1"/>
              <a:t>actually</a:t>
            </a:r>
            <a:r>
              <a:rPr lang="fr-FR" sz="2800" dirty="0"/>
              <a:t> a N-</a:t>
            </a:r>
            <a:r>
              <a:rPr lang="fr-FR" sz="2800" dirty="0" err="1"/>
              <a:t>dimensionnal</a:t>
            </a:r>
            <a:r>
              <a:rPr lang="fr-FR" sz="2800" dirty="0"/>
              <a:t> </a:t>
            </a:r>
            <a:r>
              <a:rPr lang="fr-FR" sz="2800" dirty="0" err="1"/>
              <a:t>potential</a:t>
            </a:r>
            <a:r>
              <a:rPr lang="fr-FR" sz="2800" dirty="0"/>
              <a:t> </a:t>
            </a:r>
            <a:r>
              <a:rPr lang="fr-FR" sz="2800" dirty="0" err="1"/>
              <a:t>barrier</a:t>
            </a:r>
            <a:r>
              <a:rPr lang="fr-FR" sz="2800" dirty="0"/>
              <a:t> !</a:t>
            </a:r>
          </a:p>
        </p:txBody>
      </p:sp>
      <p:pic>
        <p:nvPicPr>
          <p:cNvPr id="8" name="Picture 2" descr="Why is nuclear fission asymmetric? - Physics Stack Exchange">
            <a:extLst>
              <a:ext uri="{FF2B5EF4-FFF2-40B4-BE49-F238E27FC236}">
                <a16:creationId xmlns:a16="http://schemas.microsoft.com/office/drawing/2014/main" id="{2C80197B-594B-40FA-915C-63B4D42B8985}"/>
              </a:ext>
            </a:extLst>
          </p:cNvPr>
          <p:cNvPicPr>
            <a:picLocks noGrp="1" noChangeAspect="1" noChangeArrowheads="1"/>
          </p:cNvPicPr>
          <p:nvPr>
            <p:ph sz="half" idx="2"/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489"/>
          <a:stretch/>
        </p:blipFill>
        <p:spPr bwMode="auto">
          <a:xfrm>
            <a:off x="6212890" y="1852011"/>
            <a:ext cx="5307846" cy="44086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595954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591738" y="169116"/>
            <a:ext cx="7917766" cy="488983"/>
          </a:xfrm>
        </p:spPr>
        <p:txBody>
          <a:bodyPr>
            <a:normAutofit/>
          </a:bodyPr>
          <a:lstStyle/>
          <a:p>
            <a:r>
              <a:rPr lang="fr-FR" dirty="0"/>
              <a:t>1. Introduction : Fission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A7F0F3-D582-402A-B5FC-0362F90F69E0}" type="datetime1">
              <a:rPr lang="fr-FR" smtClean="0"/>
              <a:t>31/05/2024</a:t>
            </a:fld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Corentin Hiver | Oslo </a:t>
            </a:r>
            <a:r>
              <a:rPr lang="en-US" dirty="0"/>
              <a:t>8th Workshop on Level Density , Gamma Strength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1596-5F9D-49C5-9701-16B3CA54319D}" type="slidenum">
              <a:rPr lang="fr-FR" smtClean="0"/>
              <a:pPr/>
              <a:t>6</a:t>
            </a:fld>
            <a:endParaRPr lang="fr-FR" dirty="0"/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CE871484-4864-49F2-BA4C-D2A9887F761B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>
              <a:lnSpc>
                <a:spcPct val="200000"/>
              </a:lnSpc>
            </a:pPr>
            <a:r>
              <a:rPr lang="fr-FR" sz="2800" dirty="0" err="1">
                <a:solidFill>
                  <a:schemeClr val="tx1"/>
                </a:solidFill>
              </a:rPr>
              <a:t>Extremely</a:t>
            </a:r>
            <a:r>
              <a:rPr lang="fr-FR" sz="2800" dirty="0">
                <a:solidFill>
                  <a:schemeClr val="tx1"/>
                </a:solidFill>
              </a:rPr>
              <a:t> rare </a:t>
            </a:r>
            <a:r>
              <a:rPr lang="fr-FR" sz="2800" dirty="0" err="1">
                <a:solidFill>
                  <a:schemeClr val="tx1"/>
                </a:solidFill>
              </a:rPr>
              <a:t>phenomenon</a:t>
            </a:r>
            <a:r>
              <a:rPr lang="fr-FR" sz="2800" dirty="0">
                <a:solidFill>
                  <a:schemeClr val="tx1"/>
                </a:solidFill>
              </a:rPr>
              <a:t> : gamma back-</a:t>
            </a:r>
            <a:r>
              <a:rPr lang="fr-FR" sz="2800" dirty="0" err="1">
                <a:solidFill>
                  <a:schemeClr val="tx1"/>
                </a:solidFill>
              </a:rPr>
              <a:t>decay</a:t>
            </a:r>
            <a:endParaRPr lang="fr-FR" sz="2800" dirty="0">
              <a:solidFill>
                <a:schemeClr val="tx1"/>
              </a:solidFill>
            </a:endParaRPr>
          </a:p>
        </p:txBody>
      </p:sp>
      <p:pic>
        <p:nvPicPr>
          <p:cNvPr id="10" name="Deforming nuclei">
            <a:hlinkClick r:id="" action="ppaction://media"/>
            <a:extLst>
              <a:ext uri="{FF2B5EF4-FFF2-40B4-BE49-F238E27FC236}">
                <a16:creationId xmlns:a16="http://schemas.microsoft.com/office/drawing/2014/main" id="{7B5A4831-EC65-445C-98AD-493ACF32D290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3592159" y="2054212"/>
            <a:ext cx="4983162" cy="3763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76449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03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video>
              <p:cMediaNode vol="80000">
                <p:cTn id="12" fill="hold" display="0">
                  <p:stCondLst>
                    <p:cond delay="indefinite"/>
                  </p:stCondLst>
                </p:cTn>
                <p:tgtEl>
                  <p:spTgt spid="10"/>
                </p:tgtEl>
              </p:cMediaNode>
            </p:vide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591738" y="169116"/>
            <a:ext cx="7917766" cy="488983"/>
          </a:xfrm>
        </p:spPr>
        <p:txBody>
          <a:bodyPr>
            <a:normAutofit/>
          </a:bodyPr>
          <a:lstStyle/>
          <a:p>
            <a:r>
              <a:rPr lang="fr-FR" dirty="0"/>
              <a:t>1. Introduction : Fission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A7F0F3-D582-402A-B5FC-0362F90F69E0}" type="datetime1">
              <a:rPr lang="fr-FR" smtClean="0"/>
              <a:t>31/05/2024</a:t>
            </a:fld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Corentin Hiver | Oslo </a:t>
            </a:r>
            <a:r>
              <a:rPr lang="en-US" dirty="0"/>
              <a:t>8th Workshop on Level Density , Gamma Strength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1596-5F9D-49C5-9701-16B3CA54319D}" type="slidenum">
              <a:rPr lang="fr-FR" smtClean="0"/>
              <a:pPr/>
              <a:t>7</a:t>
            </a:fld>
            <a:endParaRPr lang="fr-FR" dirty="0"/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CE871484-4864-49F2-BA4C-D2A9887F761B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>
              <a:lnSpc>
                <a:spcPct val="200000"/>
              </a:lnSpc>
            </a:pPr>
            <a:r>
              <a:rPr lang="fr-FR" sz="2800" dirty="0" err="1">
                <a:solidFill>
                  <a:schemeClr val="tx1"/>
                </a:solidFill>
              </a:rPr>
              <a:t>Extremely</a:t>
            </a:r>
            <a:r>
              <a:rPr lang="fr-FR" sz="2800" dirty="0">
                <a:solidFill>
                  <a:schemeClr val="tx1"/>
                </a:solidFill>
              </a:rPr>
              <a:t> rare </a:t>
            </a:r>
            <a:r>
              <a:rPr lang="fr-FR" sz="2800" dirty="0" err="1">
                <a:solidFill>
                  <a:schemeClr val="tx1"/>
                </a:solidFill>
              </a:rPr>
              <a:t>phenomenon</a:t>
            </a:r>
            <a:r>
              <a:rPr lang="fr-FR" sz="2800" dirty="0">
                <a:solidFill>
                  <a:schemeClr val="tx1"/>
                </a:solidFill>
              </a:rPr>
              <a:t> : gamma back-</a:t>
            </a:r>
            <a:r>
              <a:rPr lang="fr-FR" sz="2800" dirty="0" err="1">
                <a:solidFill>
                  <a:schemeClr val="tx1"/>
                </a:solidFill>
              </a:rPr>
              <a:t>decay</a:t>
            </a:r>
            <a:endParaRPr lang="fr-FR" sz="2800" dirty="0">
              <a:solidFill>
                <a:schemeClr val="tx1"/>
              </a:solidFill>
            </a:endParaRPr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CE3BCB46-EC6F-B884-6E0A-A9DEDE5DCCB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79237" y="2024292"/>
            <a:ext cx="5008464" cy="3818790"/>
          </a:xfrm>
          <a:prstGeom prst="rect">
            <a:avLst/>
          </a:prstGeom>
        </p:spPr>
      </p:pic>
      <p:grpSp>
        <p:nvGrpSpPr>
          <p:cNvPr id="11" name="Groupe 10">
            <a:extLst>
              <a:ext uri="{FF2B5EF4-FFF2-40B4-BE49-F238E27FC236}">
                <a16:creationId xmlns:a16="http://schemas.microsoft.com/office/drawing/2014/main" id="{AFDA885D-02DF-48EE-B89F-799BEC94C6FA}"/>
              </a:ext>
            </a:extLst>
          </p:cNvPr>
          <p:cNvGrpSpPr/>
          <p:nvPr/>
        </p:nvGrpSpPr>
        <p:grpSpPr>
          <a:xfrm>
            <a:off x="6868402" y="1645046"/>
            <a:ext cx="3105426" cy="1912554"/>
            <a:chOff x="6868402" y="1645046"/>
            <a:chExt cx="3105426" cy="1912554"/>
          </a:xfrm>
        </p:grpSpPr>
        <p:pic>
          <p:nvPicPr>
            <p:cNvPr id="12" name="Image 11">
              <a:extLst>
                <a:ext uri="{FF2B5EF4-FFF2-40B4-BE49-F238E27FC236}">
                  <a16:creationId xmlns:a16="http://schemas.microsoft.com/office/drawing/2014/main" id="{2C472B67-7CD5-4A94-813E-EE0A0EA3114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 rot="19976257">
              <a:off x="6868402" y="2556056"/>
              <a:ext cx="2540412" cy="1001544"/>
            </a:xfrm>
            <a:prstGeom prst="rect">
              <a:avLst/>
            </a:prstGeom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3" name="ZoneTexte 12">
                  <a:extLst>
                    <a:ext uri="{FF2B5EF4-FFF2-40B4-BE49-F238E27FC236}">
                      <a16:creationId xmlns:a16="http://schemas.microsoft.com/office/drawing/2014/main" id="{77D89926-7959-44ED-B15C-0E69654BEC61}"/>
                    </a:ext>
                  </a:extLst>
                </p:cNvPr>
                <p:cNvSpPr txBox="1"/>
                <p:nvPr/>
              </p:nvSpPr>
              <p:spPr>
                <a:xfrm rot="19800000">
                  <a:off x="9131674" y="1645046"/>
                  <a:ext cx="842154" cy="1107996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fr-FR" sz="66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𝛾</m:t>
                        </m:r>
                      </m:oMath>
                    </m:oMathPara>
                  </a14:m>
                  <a:endParaRPr lang="fr-FR" sz="6600" dirty="0"/>
                </a:p>
              </p:txBody>
            </p:sp>
          </mc:Choice>
          <mc:Fallback xmlns="">
            <p:sp>
              <p:nvSpPr>
                <p:cNvPr id="15" name="ZoneTexte 14">
                  <a:extLst>
                    <a:ext uri="{FF2B5EF4-FFF2-40B4-BE49-F238E27FC236}">
                      <a16:creationId xmlns:a16="http://schemas.microsoft.com/office/drawing/2014/main" id="{F2F6390D-7FEC-DD1E-961D-56924378B376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 rot="19800000">
                  <a:off x="9131674" y="1645046"/>
                  <a:ext cx="842154" cy="1107996"/>
                </a:xfrm>
                <a:prstGeom prst="rect">
                  <a:avLst/>
                </a:prstGeom>
                <a:blipFill>
                  <a:blip r:embed="rId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extLst>
      <p:ext uri="{BB962C8B-B14F-4D97-AF65-F5344CB8AC3E}">
        <p14:creationId xmlns:p14="http://schemas.microsoft.com/office/powerpoint/2010/main" val="185167675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591738" y="169116"/>
            <a:ext cx="7917766" cy="488983"/>
          </a:xfrm>
        </p:spPr>
        <p:txBody>
          <a:bodyPr>
            <a:normAutofit/>
          </a:bodyPr>
          <a:lstStyle/>
          <a:p>
            <a:r>
              <a:rPr lang="fr-FR" dirty="0"/>
              <a:t>1. Introduction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A7F0F3-D582-402A-B5FC-0362F90F69E0}" type="datetime1">
              <a:rPr lang="fr-FR" smtClean="0"/>
              <a:t>31/05/2024</a:t>
            </a:fld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Corentin Hiver | Oslo </a:t>
            </a:r>
            <a:r>
              <a:rPr lang="en-US" dirty="0"/>
              <a:t>8th Workshop on Level Density , Gamma Strength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1596-5F9D-49C5-9701-16B3CA54319D}" type="slidenum">
              <a:rPr lang="fr-FR" smtClean="0"/>
              <a:pPr/>
              <a:t>8</a:t>
            </a:fld>
            <a:endParaRPr lang="fr-FR" dirty="0"/>
          </a:p>
        </p:txBody>
      </p:sp>
      <p:cxnSp>
        <p:nvCxnSpPr>
          <p:cNvPr id="47" name="Connecteur droit 46">
            <a:extLst>
              <a:ext uri="{FF2B5EF4-FFF2-40B4-BE49-F238E27FC236}">
                <a16:creationId xmlns:a16="http://schemas.microsoft.com/office/drawing/2014/main" id="{81FCD884-475A-4BA0-8F46-F009DC52E89C}"/>
              </a:ext>
            </a:extLst>
          </p:cNvPr>
          <p:cNvCxnSpPr>
            <a:stCxn id="31" idx="3"/>
          </p:cNvCxnSpPr>
          <p:nvPr/>
        </p:nvCxnSpPr>
        <p:spPr>
          <a:xfrm flipH="1" flipV="1">
            <a:off x="977513" y="2525675"/>
            <a:ext cx="4995462" cy="1907"/>
          </a:xfrm>
          <a:prstGeom prst="line">
            <a:avLst/>
          </a:prstGeom>
          <a:ln w="28575">
            <a:solidFill>
              <a:schemeClr val="accent2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ZoneTexte 47">
            <a:extLst>
              <a:ext uri="{FF2B5EF4-FFF2-40B4-BE49-F238E27FC236}">
                <a16:creationId xmlns:a16="http://schemas.microsoft.com/office/drawing/2014/main" id="{9F9FE057-7AD6-49E0-AB0A-3D93A7CA604F}"/>
              </a:ext>
            </a:extLst>
          </p:cNvPr>
          <p:cNvSpPr txBox="1"/>
          <p:nvPr/>
        </p:nvSpPr>
        <p:spPr>
          <a:xfrm>
            <a:off x="455401" y="2230979"/>
            <a:ext cx="48442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800" dirty="0" err="1">
                <a:solidFill>
                  <a:schemeClr val="accent2"/>
                </a:solidFill>
              </a:rPr>
              <a:t>E</a:t>
            </a:r>
            <a:r>
              <a:rPr lang="fr-FR" sz="2800" baseline="-25000" dirty="0" err="1">
                <a:solidFill>
                  <a:schemeClr val="accent2"/>
                </a:solidFill>
              </a:rPr>
              <a:t>b</a:t>
            </a:r>
            <a:endParaRPr lang="fr-FR" sz="2800" baseline="-25000" dirty="0">
              <a:solidFill>
                <a:schemeClr val="accent2"/>
              </a:solidFill>
            </a:endParaRPr>
          </a:p>
        </p:txBody>
      </p:sp>
      <p:grpSp>
        <p:nvGrpSpPr>
          <p:cNvPr id="16" name="Groupe 15">
            <a:extLst>
              <a:ext uri="{FF2B5EF4-FFF2-40B4-BE49-F238E27FC236}">
                <a16:creationId xmlns:a16="http://schemas.microsoft.com/office/drawing/2014/main" id="{C74A4EC9-29C4-C60E-3A44-559D5972EE1F}"/>
              </a:ext>
            </a:extLst>
          </p:cNvPr>
          <p:cNvGrpSpPr/>
          <p:nvPr/>
        </p:nvGrpSpPr>
        <p:grpSpPr>
          <a:xfrm>
            <a:off x="386314" y="1033038"/>
            <a:ext cx="11580542" cy="5302036"/>
            <a:chOff x="386314" y="1033038"/>
            <a:chExt cx="11580542" cy="5302036"/>
          </a:xfrm>
        </p:grpSpPr>
        <p:grpSp>
          <p:nvGrpSpPr>
            <p:cNvPr id="14" name="Groupe 13">
              <a:extLst>
                <a:ext uri="{FF2B5EF4-FFF2-40B4-BE49-F238E27FC236}">
                  <a16:creationId xmlns:a16="http://schemas.microsoft.com/office/drawing/2014/main" id="{7BA39D35-49F5-63B8-D23A-8983E48D6187}"/>
                </a:ext>
              </a:extLst>
            </p:cNvPr>
            <p:cNvGrpSpPr/>
            <p:nvPr/>
          </p:nvGrpSpPr>
          <p:grpSpPr>
            <a:xfrm>
              <a:off x="386314" y="1033038"/>
              <a:ext cx="11580542" cy="5302036"/>
              <a:chOff x="386314" y="1033038"/>
              <a:chExt cx="11580542" cy="5302036"/>
            </a:xfrm>
          </p:grpSpPr>
          <p:grpSp>
            <p:nvGrpSpPr>
              <p:cNvPr id="25" name="Groupe 24">
                <a:extLst>
                  <a:ext uri="{FF2B5EF4-FFF2-40B4-BE49-F238E27FC236}">
                    <a16:creationId xmlns:a16="http://schemas.microsoft.com/office/drawing/2014/main" id="{4C0DBB93-7AE3-4F45-9AA1-62E5A070334C}"/>
                  </a:ext>
                </a:extLst>
              </p:cNvPr>
              <p:cNvGrpSpPr/>
              <p:nvPr/>
            </p:nvGrpSpPr>
            <p:grpSpPr>
              <a:xfrm>
                <a:off x="386314" y="1033038"/>
                <a:ext cx="11580542" cy="5156454"/>
                <a:chOff x="386314" y="1033038"/>
                <a:chExt cx="11580542" cy="5156454"/>
              </a:xfrm>
            </p:grpSpPr>
            <p:grpSp>
              <p:nvGrpSpPr>
                <p:cNvPr id="26" name="Groupe 25">
                  <a:extLst>
                    <a:ext uri="{FF2B5EF4-FFF2-40B4-BE49-F238E27FC236}">
                      <a16:creationId xmlns:a16="http://schemas.microsoft.com/office/drawing/2014/main" id="{2929B146-716D-4029-B449-9E937B2C76C3}"/>
                    </a:ext>
                  </a:extLst>
                </p:cNvPr>
                <p:cNvGrpSpPr/>
                <p:nvPr/>
              </p:nvGrpSpPr>
              <p:grpSpPr>
                <a:xfrm>
                  <a:off x="386314" y="1033038"/>
                  <a:ext cx="11580542" cy="4958404"/>
                  <a:chOff x="4844727" y="1446205"/>
                  <a:chExt cx="9636807" cy="5141188"/>
                </a:xfrm>
              </p:grpSpPr>
              <p:sp>
                <p:nvSpPr>
                  <p:cNvPr id="37" name="ZoneTexte 36">
                    <a:extLst>
                      <a:ext uri="{FF2B5EF4-FFF2-40B4-BE49-F238E27FC236}">
                        <a16:creationId xmlns:a16="http://schemas.microsoft.com/office/drawing/2014/main" id="{7151A7D9-48FC-4904-ADD6-4DDF7485AB96}"/>
                      </a:ext>
                    </a:extLst>
                  </p:cNvPr>
                  <p:cNvSpPr txBox="1"/>
                  <p:nvPr/>
                </p:nvSpPr>
                <p:spPr>
                  <a:xfrm>
                    <a:off x="4902218" y="1446205"/>
                    <a:ext cx="413791" cy="47868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 algn="ctr"/>
                    <a:r>
                      <a:rPr lang="fr-FR" sz="2400" dirty="0"/>
                      <a:t>Ep</a:t>
                    </a:r>
                  </a:p>
                </p:txBody>
              </p:sp>
              <p:grpSp>
                <p:nvGrpSpPr>
                  <p:cNvPr id="38" name="Groupe 37">
                    <a:extLst>
                      <a:ext uri="{FF2B5EF4-FFF2-40B4-BE49-F238E27FC236}">
                        <a16:creationId xmlns:a16="http://schemas.microsoft.com/office/drawing/2014/main" id="{06E2FFF5-5E5E-4BA7-AA97-F3C85875CFD4}"/>
                      </a:ext>
                    </a:extLst>
                  </p:cNvPr>
                  <p:cNvGrpSpPr/>
                  <p:nvPr/>
                </p:nvGrpSpPr>
                <p:grpSpPr>
                  <a:xfrm>
                    <a:off x="4844727" y="1464343"/>
                    <a:ext cx="9636807" cy="5123050"/>
                    <a:chOff x="4844727" y="1464343"/>
                    <a:chExt cx="9636807" cy="5123050"/>
                  </a:xfrm>
                </p:grpSpPr>
                <p:sp>
                  <p:nvSpPr>
                    <p:cNvPr id="39" name="ZoneTexte 38">
                      <a:extLst>
                        <a:ext uri="{FF2B5EF4-FFF2-40B4-BE49-F238E27FC236}">
                          <a16:creationId xmlns:a16="http://schemas.microsoft.com/office/drawing/2014/main" id="{F65CDB1C-261F-4B98-A276-C3BCDFC56355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12815861" y="6108709"/>
                      <a:ext cx="1665673" cy="478684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pPr algn="ctr"/>
                      <a:r>
                        <a:rPr lang="fr-FR" sz="2400" dirty="0" err="1"/>
                        <a:t>Deformation</a:t>
                      </a:r>
                      <a:r>
                        <a:rPr lang="fr-FR" sz="2400" dirty="0"/>
                        <a:t> </a:t>
                      </a:r>
                      <a:r>
                        <a:rPr lang="el-GR" sz="2400" dirty="0"/>
                        <a:t>β</a:t>
                      </a:r>
                      <a:endParaRPr lang="fr-FR" sz="2400" dirty="0"/>
                    </a:p>
                  </p:txBody>
                </p:sp>
                <p:grpSp>
                  <p:nvGrpSpPr>
                    <p:cNvPr id="40" name="Groupe 39">
                      <a:extLst>
                        <a:ext uri="{FF2B5EF4-FFF2-40B4-BE49-F238E27FC236}">
                          <a16:creationId xmlns:a16="http://schemas.microsoft.com/office/drawing/2014/main" id="{80CDB287-2345-4DB4-8EC7-31DFD3213B7E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4844727" y="1464343"/>
                      <a:ext cx="8110771" cy="4733186"/>
                      <a:chOff x="4844727" y="1464343"/>
                      <a:chExt cx="8110771" cy="4733186"/>
                    </a:xfrm>
                  </p:grpSpPr>
                  <p:cxnSp>
                    <p:nvCxnSpPr>
                      <p:cNvPr id="41" name="Connecteur droit avec flèche 40">
                        <a:extLst>
                          <a:ext uri="{FF2B5EF4-FFF2-40B4-BE49-F238E27FC236}">
                            <a16:creationId xmlns:a16="http://schemas.microsoft.com/office/drawing/2014/main" id="{68BE5E63-FBE0-478A-90E7-CAC6815CE80C}"/>
                          </a:ext>
                        </a:extLst>
                      </p:cNvPr>
                      <p:cNvCxnSpPr>
                        <a:cxnSpLocks/>
                      </p:cNvCxnSpPr>
                      <p:nvPr/>
                    </p:nvCxnSpPr>
                    <p:spPr>
                      <a:xfrm>
                        <a:off x="4844727" y="6187142"/>
                        <a:ext cx="8110771" cy="0"/>
                      </a:xfrm>
                      <a:prstGeom prst="straightConnector1">
                        <a:avLst/>
                      </a:prstGeom>
                      <a:ln w="28575">
                        <a:tailEnd type="triangle"/>
                      </a:ln>
                    </p:spPr>
                    <p:style>
                      <a:lnRef idx="1">
                        <a:schemeClr val="dk1"/>
                      </a:lnRef>
                      <a:fillRef idx="0">
                        <a:schemeClr val="dk1"/>
                      </a:fillRef>
                      <a:effectRef idx="0">
                        <a:schemeClr val="dk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42" name="Connecteur droit avec flèche 41">
                        <a:extLst>
                          <a:ext uri="{FF2B5EF4-FFF2-40B4-BE49-F238E27FC236}">
                            <a16:creationId xmlns:a16="http://schemas.microsoft.com/office/drawing/2014/main" id="{C60FD22F-EC2C-43C6-B167-1B2FA91FE3A0}"/>
                          </a:ext>
                        </a:extLst>
                      </p:cNvPr>
                      <p:cNvCxnSpPr>
                        <a:cxnSpLocks/>
                      </p:cNvCxnSpPr>
                      <p:nvPr/>
                    </p:nvCxnSpPr>
                    <p:spPr>
                      <a:xfrm flipV="1">
                        <a:off x="5326764" y="1464343"/>
                        <a:ext cx="24327" cy="4733186"/>
                      </a:xfrm>
                      <a:prstGeom prst="straightConnector1">
                        <a:avLst/>
                      </a:prstGeom>
                      <a:ln w="28575">
                        <a:tailEnd type="triangle"/>
                      </a:ln>
                    </p:spPr>
                    <p:style>
                      <a:lnRef idx="1">
                        <a:schemeClr val="dk1"/>
                      </a:lnRef>
                      <a:fillRef idx="0">
                        <a:schemeClr val="dk1"/>
                      </a:fillRef>
                      <a:effectRef idx="0">
                        <a:schemeClr val="dk1"/>
                      </a:effectRef>
                      <a:fontRef idx="minor">
                        <a:schemeClr val="tx1"/>
                      </a:fontRef>
                    </p:style>
                  </p:cxnSp>
                </p:grpSp>
              </p:grpSp>
            </p:grpSp>
            <p:sp>
              <p:nvSpPr>
                <p:cNvPr id="31" name="Forme libre : forme 30">
                  <a:extLst>
                    <a:ext uri="{FF2B5EF4-FFF2-40B4-BE49-F238E27FC236}">
                      <a16:creationId xmlns:a16="http://schemas.microsoft.com/office/drawing/2014/main" id="{D4A28288-1307-45F3-BAD7-82F4C01F1FD4}"/>
                    </a:ext>
                  </a:extLst>
                </p:cNvPr>
                <p:cNvSpPr/>
                <p:nvPr/>
              </p:nvSpPr>
              <p:spPr>
                <a:xfrm>
                  <a:off x="977513" y="2525675"/>
                  <a:ext cx="7723762" cy="3663817"/>
                </a:xfrm>
                <a:custGeom>
                  <a:avLst/>
                  <a:gdLst>
                    <a:gd name="connsiteX0" fmla="*/ 0 w 7704306"/>
                    <a:gd name="connsiteY0" fmla="*/ 3496898 h 4051375"/>
                    <a:gd name="connsiteX1" fmla="*/ 1167319 w 7704306"/>
                    <a:gd name="connsiteY1" fmla="*/ 3389894 h 4051375"/>
                    <a:gd name="connsiteX2" fmla="*/ 3346315 w 7704306"/>
                    <a:gd name="connsiteY2" fmla="*/ 1045528 h 4051375"/>
                    <a:gd name="connsiteX3" fmla="*/ 4980562 w 7704306"/>
                    <a:gd name="connsiteY3" fmla="*/ 82490 h 4051375"/>
                    <a:gd name="connsiteX4" fmla="*/ 6605081 w 7704306"/>
                    <a:gd name="connsiteY4" fmla="*/ 500779 h 4051375"/>
                    <a:gd name="connsiteX5" fmla="*/ 7704306 w 7704306"/>
                    <a:gd name="connsiteY5" fmla="*/ 4051375 h 4051375"/>
                    <a:gd name="connsiteX6" fmla="*/ 7704306 w 7704306"/>
                    <a:gd name="connsiteY6" fmla="*/ 4051375 h 4051375"/>
                    <a:gd name="connsiteX7" fmla="*/ 7704306 w 7704306"/>
                    <a:gd name="connsiteY7" fmla="*/ 4051375 h 4051375"/>
                    <a:gd name="connsiteX8" fmla="*/ 7704306 w 7704306"/>
                    <a:gd name="connsiteY8" fmla="*/ 4051375 h 4051375"/>
                    <a:gd name="connsiteX0" fmla="*/ 0 w 7743217"/>
                    <a:gd name="connsiteY0" fmla="*/ 3496898 h 4051375"/>
                    <a:gd name="connsiteX1" fmla="*/ 1206230 w 7743217"/>
                    <a:gd name="connsiteY1" fmla="*/ 3389894 h 4051375"/>
                    <a:gd name="connsiteX2" fmla="*/ 3385226 w 7743217"/>
                    <a:gd name="connsiteY2" fmla="*/ 1045528 h 4051375"/>
                    <a:gd name="connsiteX3" fmla="*/ 5019473 w 7743217"/>
                    <a:gd name="connsiteY3" fmla="*/ 82490 h 4051375"/>
                    <a:gd name="connsiteX4" fmla="*/ 6643992 w 7743217"/>
                    <a:gd name="connsiteY4" fmla="*/ 500779 h 4051375"/>
                    <a:gd name="connsiteX5" fmla="*/ 7743217 w 7743217"/>
                    <a:gd name="connsiteY5" fmla="*/ 4051375 h 4051375"/>
                    <a:gd name="connsiteX6" fmla="*/ 7743217 w 7743217"/>
                    <a:gd name="connsiteY6" fmla="*/ 4051375 h 4051375"/>
                    <a:gd name="connsiteX7" fmla="*/ 7743217 w 7743217"/>
                    <a:gd name="connsiteY7" fmla="*/ 4051375 h 4051375"/>
                    <a:gd name="connsiteX8" fmla="*/ 7743217 w 7743217"/>
                    <a:gd name="connsiteY8" fmla="*/ 4051375 h 4051375"/>
                    <a:gd name="connsiteX0" fmla="*/ 0 w 7743217"/>
                    <a:gd name="connsiteY0" fmla="*/ 3496898 h 4051375"/>
                    <a:gd name="connsiteX1" fmla="*/ 1206230 w 7743217"/>
                    <a:gd name="connsiteY1" fmla="*/ 3389894 h 4051375"/>
                    <a:gd name="connsiteX2" fmla="*/ 3385226 w 7743217"/>
                    <a:gd name="connsiteY2" fmla="*/ 1045528 h 4051375"/>
                    <a:gd name="connsiteX3" fmla="*/ 5019473 w 7743217"/>
                    <a:gd name="connsiteY3" fmla="*/ 82490 h 4051375"/>
                    <a:gd name="connsiteX4" fmla="*/ 6643992 w 7743217"/>
                    <a:gd name="connsiteY4" fmla="*/ 500779 h 4051375"/>
                    <a:gd name="connsiteX5" fmla="*/ 7743217 w 7743217"/>
                    <a:gd name="connsiteY5" fmla="*/ 4051375 h 4051375"/>
                    <a:gd name="connsiteX6" fmla="*/ 7743217 w 7743217"/>
                    <a:gd name="connsiteY6" fmla="*/ 4051375 h 4051375"/>
                    <a:gd name="connsiteX7" fmla="*/ 7743217 w 7743217"/>
                    <a:gd name="connsiteY7" fmla="*/ 4051375 h 4051375"/>
                    <a:gd name="connsiteX8" fmla="*/ 7743217 w 7743217"/>
                    <a:gd name="connsiteY8" fmla="*/ 4051375 h 4051375"/>
                    <a:gd name="connsiteX0" fmla="*/ 0 w 7743217"/>
                    <a:gd name="connsiteY0" fmla="*/ 3496898 h 4051375"/>
                    <a:gd name="connsiteX1" fmla="*/ 1206230 w 7743217"/>
                    <a:gd name="connsiteY1" fmla="*/ 3389894 h 4051375"/>
                    <a:gd name="connsiteX2" fmla="*/ 3385226 w 7743217"/>
                    <a:gd name="connsiteY2" fmla="*/ 1045528 h 4051375"/>
                    <a:gd name="connsiteX3" fmla="*/ 5019473 w 7743217"/>
                    <a:gd name="connsiteY3" fmla="*/ 82490 h 4051375"/>
                    <a:gd name="connsiteX4" fmla="*/ 6643992 w 7743217"/>
                    <a:gd name="connsiteY4" fmla="*/ 500779 h 4051375"/>
                    <a:gd name="connsiteX5" fmla="*/ 7743217 w 7743217"/>
                    <a:gd name="connsiteY5" fmla="*/ 4051375 h 4051375"/>
                    <a:gd name="connsiteX6" fmla="*/ 7743217 w 7743217"/>
                    <a:gd name="connsiteY6" fmla="*/ 4051375 h 4051375"/>
                    <a:gd name="connsiteX7" fmla="*/ 7743217 w 7743217"/>
                    <a:gd name="connsiteY7" fmla="*/ 4051375 h 4051375"/>
                    <a:gd name="connsiteX8" fmla="*/ 7743217 w 7743217"/>
                    <a:gd name="connsiteY8" fmla="*/ 4051375 h 4051375"/>
                    <a:gd name="connsiteX0" fmla="*/ 0 w 7743217"/>
                    <a:gd name="connsiteY0" fmla="*/ 3496898 h 4051375"/>
                    <a:gd name="connsiteX1" fmla="*/ 1206230 w 7743217"/>
                    <a:gd name="connsiteY1" fmla="*/ 3389894 h 4051375"/>
                    <a:gd name="connsiteX2" fmla="*/ 3385226 w 7743217"/>
                    <a:gd name="connsiteY2" fmla="*/ 1045528 h 4051375"/>
                    <a:gd name="connsiteX3" fmla="*/ 5019473 w 7743217"/>
                    <a:gd name="connsiteY3" fmla="*/ 82490 h 4051375"/>
                    <a:gd name="connsiteX4" fmla="*/ 6643992 w 7743217"/>
                    <a:gd name="connsiteY4" fmla="*/ 500779 h 4051375"/>
                    <a:gd name="connsiteX5" fmla="*/ 7743217 w 7743217"/>
                    <a:gd name="connsiteY5" fmla="*/ 4051375 h 4051375"/>
                    <a:gd name="connsiteX6" fmla="*/ 7743217 w 7743217"/>
                    <a:gd name="connsiteY6" fmla="*/ 4051375 h 4051375"/>
                    <a:gd name="connsiteX7" fmla="*/ 7743217 w 7743217"/>
                    <a:gd name="connsiteY7" fmla="*/ 4051375 h 4051375"/>
                    <a:gd name="connsiteX8" fmla="*/ 7743217 w 7743217"/>
                    <a:gd name="connsiteY8" fmla="*/ 4051375 h 4051375"/>
                    <a:gd name="connsiteX0" fmla="*/ 0 w 7743217"/>
                    <a:gd name="connsiteY0" fmla="*/ 3470452 h 4024929"/>
                    <a:gd name="connsiteX1" fmla="*/ 1206230 w 7743217"/>
                    <a:gd name="connsiteY1" fmla="*/ 3363448 h 4024929"/>
                    <a:gd name="connsiteX2" fmla="*/ 3560324 w 7743217"/>
                    <a:gd name="connsiteY2" fmla="*/ 649431 h 4024929"/>
                    <a:gd name="connsiteX3" fmla="*/ 5019473 w 7743217"/>
                    <a:gd name="connsiteY3" fmla="*/ 56044 h 4024929"/>
                    <a:gd name="connsiteX4" fmla="*/ 6643992 w 7743217"/>
                    <a:gd name="connsiteY4" fmla="*/ 474333 h 4024929"/>
                    <a:gd name="connsiteX5" fmla="*/ 7743217 w 7743217"/>
                    <a:gd name="connsiteY5" fmla="*/ 4024929 h 4024929"/>
                    <a:gd name="connsiteX6" fmla="*/ 7743217 w 7743217"/>
                    <a:gd name="connsiteY6" fmla="*/ 4024929 h 4024929"/>
                    <a:gd name="connsiteX7" fmla="*/ 7743217 w 7743217"/>
                    <a:gd name="connsiteY7" fmla="*/ 4024929 h 4024929"/>
                    <a:gd name="connsiteX8" fmla="*/ 7743217 w 7743217"/>
                    <a:gd name="connsiteY8" fmla="*/ 4024929 h 4024929"/>
                    <a:gd name="connsiteX0" fmla="*/ 0 w 7743217"/>
                    <a:gd name="connsiteY0" fmla="*/ 3466313 h 4020790"/>
                    <a:gd name="connsiteX1" fmla="*/ 1206230 w 7743217"/>
                    <a:gd name="connsiteY1" fmla="*/ 3359309 h 4020790"/>
                    <a:gd name="connsiteX2" fmla="*/ 3560324 w 7743217"/>
                    <a:gd name="connsiteY2" fmla="*/ 645292 h 4020790"/>
                    <a:gd name="connsiteX3" fmla="*/ 5019473 w 7743217"/>
                    <a:gd name="connsiteY3" fmla="*/ 51905 h 4020790"/>
                    <a:gd name="connsiteX4" fmla="*/ 6643992 w 7743217"/>
                    <a:gd name="connsiteY4" fmla="*/ 470194 h 4020790"/>
                    <a:gd name="connsiteX5" fmla="*/ 7743217 w 7743217"/>
                    <a:gd name="connsiteY5" fmla="*/ 4020790 h 4020790"/>
                    <a:gd name="connsiteX6" fmla="*/ 7743217 w 7743217"/>
                    <a:gd name="connsiteY6" fmla="*/ 4020790 h 4020790"/>
                    <a:gd name="connsiteX7" fmla="*/ 7743217 w 7743217"/>
                    <a:gd name="connsiteY7" fmla="*/ 4020790 h 4020790"/>
                    <a:gd name="connsiteX8" fmla="*/ 7743217 w 7743217"/>
                    <a:gd name="connsiteY8" fmla="*/ 4020790 h 4020790"/>
                    <a:gd name="connsiteX0" fmla="*/ 0 w 7743217"/>
                    <a:gd name="connsiteY0" fmla="*/ 3757777 h 4312254"/>
                    <a:gd name="connsiteX1" fmla="*/ 1206230 w 7743217"/>
                    <a:gd name="connsiteY1" fmla="*/ 3650773 h 4312254"/>
                    <a:gd name="connsiteX2" fmla="*/ 3560324 w 7743217"/>
                    <a:gd name="connsiteY2" fmla="*/ 936756 h 4312254"/>
                    <a:gd name="connsiteX3" fmla="*/ 4990290 w 7743217"/>
                    <a:gd name="connsiteY3" fmla="*/ 2901 h 4312254"/>
                    <a:gd name="connsiteX4" fmla="*/ 6643992 w 7743217"/>
                    <a:gd name="connsiteY4" fmla="*/ 761658 h 4312254"/>
                    <a:gd name="connsiteX5" fmla="*/ 7743217 w 7743217"/>
                    <a:gd name="connsiteY5" fmla="*/ 4312254 h 4312254"/>
                    <a:gd name="connsiteX6" fmla="*/ 7743217 w 7743217"/>
                    <a:gd name="connsiteY6" fmla="*/ 4312254 h 4312254"/>
                    <a:gd name="connsiteX7" fmla="*/ 7743217 w 7743217"/>
                    <a:gd name="connsiteY7" fmla="*/ 4312254 h 4312254"/>
                    <a:gd name="connsiteX8" fmla="*/ 7743217 w 7743217"/>
                    <a:gd name="connsiteY8" fmla="*/ 4312254 h 4312254"/>
                    <a:gd name="connsiteX0" fmla="*/ 0 w 7743217"/>
                    <a:gd name="connsiteY0" fmla="*/ 3755142 h 4309619"/>
                    <a:gd name="connsiteX1" fmla="*/ 1206230 w 7743217"/>
                    <a:gd name="connsiteY1" fmla="*/ 3648138 h 4309619"/>
                    <a:gd name="connsiteX2" fmla="*/ 3560324 w 7743217"/>
                    <a:gd name="connsiteY2" fmla="*/ 934121 h 4309619"/>
                    <a:gd name="connsiteX3" fmla="*/ 4990290 w 7743217"/>
                    <a:gd name="connsiteY3" fmla="*/ 266 h 4309619"/>
                    <a:gd name="connsiteX4" fmla="*/ 6439711 w 7743217"/>
                    <a:gd name="connsiteY4" fmla="*/ 885483 h 4309619"/>
                    <a:gd name="connsiteX5" fmla="*/ 7743217 w 7743217"/>
                    <a:gd name="connsiteY5" fmla="*/ 4309619 h 4309619"/>
                    <a:gd name="connsiteX6" fmla="*/ 7743217 w 7743217"/>
                    <a:gd name="connsiteY6" fmla="*/ 4309619 h 4309619"/>
                    <a:gd name="connsiteX7" fmla="*/ 7743217 w 7743217"/>
                    <a:gd name="connsiteY7" fmla="*/ 4309619 h 4309619"/>
                    <a:gd name="connsiteX8" fmla="*/ 7743217 w 7743217"/>
                    <a:gd name="connsiteY8" fmla="*/ 4309619 h 4309619"/>
                    <a:gd name="connsiteX0" fmla="*/ 0 w 7519481"/>
                    <a:gd name="connsiteY0" fmla="*/ 4017789 h 4309619"/>
                    <a:gd name="connsiteX1" fmla="*/ 982494 w 7519481"/>
                    <a:gd name="connsiteY1" fmla="*/ 3648138 h 4309619"/>
                    <a:gd name="connsiteX2" fmla="*/ 3336588 w 7519481"/>
                    <a:gd name="connsiteY2" fmla="*/ 934121 h 4309619"/>
                    <a:gd name="connsiteX3" fmla="*/ 4766554 w 7519481"/>
                    <a:gd name="connsiteY3" fmla="*/ 266 h 4309619"/>
                    <a:gd name="connsiteX4" fmla="*/ 6215975 w 7519481"/>
                    <a:gd name="connsiteY4" fmla="*/ 885483 h 4309619"/>
                    <a:gd name="connsiteX5" fmla="*/ 7519481 w 7519481"/>
                    <a:gd name="connsiteY5" fmla="*/ 4309619 h 4309619"/>
                    <a:gd name="connsiteX6" fmla="*/ 7519481 w 7519481"/>
                    <a:gd name="connsiteY6" fmla="*/ 4309619 h 4309619"/>
                    <a:gd name="connsiteX7" fmla="*/ 7519481 w 7519481"/>
                    <a:gd name="connsiteY7" fmla="*/ 4309619 h 4309619"/>
                    <a:gd name="connsiteX8" fmla="*/ 7519481 w 7519481"/>
                    <a:gd name="connsiteY8" fmla="*/ 4309619 h 4309619"/>
                    <a:gd name="connsiteX0" fmla="*/ 0 w 7519481"/>
                    <a:gd name="connsiteY0" fmla="*/ 4017789 h 4309619"/>
                    <a:gd name="connsiteX1" fmla="*/ 982494 w 7519481"/>
                    <a:gd name="connsiteY1" fmla="*/ 3648138 h 4309619"/>
                    <a:gd name="connsiteX2" fmla="*/ 3336588 w 7519481"/>
                    <a:gd name="connsiteY2" fmla="*/ 934121 h 4309619"/>
                    <a:gd name="connsiteX3" fmla="*/ 4766554 w 7519481"/>
                    <a:gd name="connsiteY3" fmla="*/ 266 h 4309619"/>
                    <a:gd name="connsiteX4" fmla="*/ 6215975 w 7519481"/>
                    <a:gd name="connsiteY4" fmla="*/ 885483 h 4309619"/>
                    <a:gd name="connsiteX5" fmla="*/ 7519481 w 7519481"/>
                    <a:gd name="connsiteY5" fmla="*/ 4309619 h 4309619"/>
                    <a:gd name="connsiteX6" fmla="*/ 7519481 w 7519481"/>
                    <a:gd name="connsiteY6" fmla="*/ 4309619 h 4309619"/>
                    <a:gd name="connsiteX7" fmla="*/ 7519481 w 7519481"/>
                    <a:gd name="connsiteY7" fmla="*/ 4309619 h 4309619"/>
                    <a:gd name="connsiteX8" fmla="*/ 7519481 w 7519481"/>
                    <a:gd name="connsiteY8" fmla="*/ 4309619 h 4309619"/>
                    <a:gd name="connsiteX0" fmla="*/ 0 w 7519481"/>
                    <a:gd name="connsiteY0" fmla="*/ 4017789 h 4309619"/>
                    <a:gd name="connsiteX1" fmla="*/ 1391056 w 7519481"/>
                    <a:gd name="connsiteY1" fmla="*/ 3171482 h 4309619"/>
                    <a:gd name="connsiteX2" fmla="*/ 3336588 w 7519481"/>
                    <a:gd name="connsiteY2" fmla="*/ 934121 h 4309619"/>
                    <a:gd name="connsiteX3" fmla="*/ 4766554 w 7519481"/>
                    <a:gd name="connsiteY3" fmla="*/ 266 h 4309619"/>
                    <a:gd name="connsiteX4" fmla="*/ 6215975 w 7519481"/>
                    <a:gd name="connsiteY4" fmla="*/ 885483 h 4309619"/>
                    <a:gd name="connsiteX5" fmla="*/ 7519481 w 7519481"/>
                    <a:gd name="connsiteY5" fmla="*/ 4309619 h 4309619"/>
                    <a:gd name="connsiteX6" fmla="*/ 7519481 w 7519481"/>
                    <a:gd name="connsiteY6" fmla="*/ 4309619 h 4309619"/>
                    <a:gd name="connsiteX7" fmla="*/ 7519481 w 7519481"/>
                    <a:gd name="connsiteY7" fmla="*/ 4309619 h 4309619"/>
                    <a:gd name="connsiteX8" fmla="*/ 7519481 w 7519481"/>
                    <a:gd name="connsiteY8" fmla="*/ 4309619 h 4309619"/>
                    <a:gd name="connsiteX0" fmla="*/ 0 w 7519481"/>
                    <a:gd name="connsiteY0" fmla="*/ 4017789 h 4309619"/>
                    <a:gd name="connsiteX1" fmla="*/ 1391056 w 7519481"/>
                    <a:gd name="connsiteY1" fmla="*/ 3171482 h 4309619"/>
                    <a:gd name="connsiteX2" fmla="*/ 3336588 w 7519481"/>
                    <a:gd name="connsiteY2" fmla="*/ 934121 h 4309619"/>
                    <a:gd name="connsiteX3" fmla="*/ 4766554 w 7519481"/>
                    <a:gd name="connsiteY3" fmla="*/ 266 h 4309619"/>
                    <a:gd name="connsiteX4" fmla="*/ 6215975 w 7519481"/>
                    <a:gd name="connsiteY4" fmla="*/ 885483 h 4309619"/>
                    <a:gd name="connsiteX5" fmla="*/ 7519481 w 7519481"/>
                    <a:gd name="connsiteY5" fmla="*/ 4309619 h 4309619"/>
                    <a:gd name="connsiteX6" fmla="*/ 7519481 w 7519481"/>
                    <a:gd name="connsiteY6" fmla="*/ 4309619 h 4309619"/>
                    <a:gd name="connsiteX7" fmla="*/ 7519481 w 7519481"/>
                    <a:gd name="connsiteY7" fmla="*/ 4309619 h 4309619"/>
                    <a:gd name="connsiteX8" fmla="*/ 7519481 w 7519481"/>
                    <a:gd name="connsiteY8" fmla="*/ 4309619 h 4309619"/>
                    <a:gd name="connsiteX0" fmla="*/ 0 w 7519481"/>
                    <a:gd name="connsiteY0" fmla="*/ 4017789 h 4309619"/>
                    <a:gd name="connsiteX1" fmla="*/ 1653703 w 7519481"/>
                    <a:gd name="connsiteY1" fmla="*/ 3190937 h 4309619"/>
                    <a:gd name="connsiteX2" fmla="*/ 3336588 w 7519481"/>
                    <a:gd name="connsiteY2" fmla="*/ 934121 h 4309619"/>
                    <a:gd name="connsiteX3" fmla="*/ 4766554 w 7519481"/>
                    <a:gd name="connsiteY3" fmla="*/ 266 h 4309619"/>
                    <a:gd name="connsiteX4" fmla="*/ 6215975 w 7519481"/>
                    <a:gd name="connsiteY4" fmla="*/ 885483 h 4309619"/>
                    <a:gd name="connsiteX5" fmla="*/ 7519481 w 7519481"/>
                    <a:gd name="connsiteY5" fmla="*/ 4309619 h 4309619"/>
                    <a:gd name="connsiteX6" fmla="*/ 7519481 w 7519481"/>
                    <a:gd name="connsiteY6" fmla="*/ 4309619 h 4309619"/>
                    <a:gd name="connsiteX7" fmla="*/ 7519481 w 7519481"/>
                    <a:gd name="connsiteY7" fmla="*/ 4309619 h 4309619"/>
                    <a:gd name="connsiteX8" fmla="*/ 7519481 w 7519481"/>
                    <a:gd name="connsiteY8" fmla="*/ 4309619 h 4309619"/>
                    <a:gd name="connsiteX0" fmla="*/ 0 w 7519481"/>
                    <a:gd name="connsiteY0" fmla="*/ 4017789 h 4309619"/>
                    <a:gd name="connsiteX1" fmla="*/ 1653703 w 7519481"/>
                    <a:gd name="connsiteY1" fmla="*/ 3190937 h 4309619"/>
                    <a:gd name="connsiteX2" fmla="*/ 3900792 w 7519481"/>
                    <a:gd name="connsiteY2" fmla="*/ 934121 h 4309619"/>
                    <a:gd name="connsiteX3" fmla="*/ 4766554 w 7519481"/>
                    <a:gd name="connsiteY3" fmla="*/ 266 h 4309619"/>
                    <a:gd name="connsiteX4" fmla="*/ 6215975 w 7519481"/>
                    <a:gd name="connsiteY4" fmla="*/ 885483 h 4309619"/>
                    <a:gd name="connsiteX5" fmla="*/ 7519481 w 7519481"/>
                    <a:gd name="connsiteY5" fmla="*/ 4309619 h 4309619"/>
                    <a:gd name="connsiteX6" fmla="*/ 7519481 w 7519481"/>
                    <a:gd name="connsiteY6" fmla="*/ 4309619 h 4309619"/>
                    <a:gd name="connsiteX7" fmla="*/ 7519481 w 7519481"/>
                    <a:gd name="connsiteY7" fmla="*/ 4309619 h 4309619"/>
                    <a:gd name="connsiteX8" fmla="*/ 7519481 w 7519481"/>
                    <a:gd name="connsiteY8" fmla="*/ 4309619 h 4309619"/>
                    <a:gd name="connsiteX0" fmla="*/ 0 w 7519481"/>
                    <a:gd name="connsiteY0" fmla="*/ 4017523 h 4309353"/>
                    <a:gd name="connsiteX1" fmla="*/ 1653703 w 7519481"/>
                    <a:gd name="connsiteY1" fmla="*/ 3190671 h 4309353"/>
                    <a:gd name="connsiteX2" fmla="*/ 3560324 w 7519481"/>
                    <a:gd name="connsiteY2" fmla="*/ 885217 h 4309353"/>
                    <a:gd name="connsiteX3" fmla="*/ 4766554 w 7519481"/>
                    <a:gd name="connsiteY3" fmla="*/ 0 h 4309353"/>
                    <a:gd name="connsiteX4" fmla="*/ 6215975 w 7519481"/>
                    <a:gd name="connsiteY4" fmla="*/ 885217 h 4309353"/>
                    <a:gd name="connsiteX5" fmla="*/ 7519481 w 7519481"/>
                    <a:gd name="connsiteY5" fmla="*/ 4309353 h 4309353"/>
                    <a:gd name="connsiteX6" fmla="*/ 7519481 w 7519481"/>
                    <a:gd name="connsiteY6" fmla="*/ 4309353 h 4309353"/>
                    <a:gd name="connsiteX7" fmla="*/ 7519481 w 7519481"/>
                    <a:gd name="connsiteY7" fmla="*/ 4309353 h 4309353"/>
                    <a:gd name="connsiteX8" fmla="*/ 7519481 w 7519481"/>
                    <a:gd name="connsiteY8" fmla="*/ 4309353 h 4309353"/>
                    <a:gd name="connsiteX0" fmla="*/ 0 w 7519481"/>
                    <a:gd name="connsiteY0" fmla="*/ 3510658 h 3802488"/>
                    <a:gd name="connsiteX1" fmla="*/ 1653703 w 7519481"/>
                    <a:gd name="connsiteY1" fmla="*/ 2683806 h 3802488"/>
                    <a:gd name="connsiteX2" fmla="*/ 3560324 w 7519481"/>
                    <a:gd name="connsiteY2" fmla="*/ 378352 h 3802488"/>
                    <a:gd name="connsiteX3" fmla="*/ 4970835 w 7519481"/>
                    <a:gd name="connsiteY3" fmla="*/ 86522 h 3802488"/>
                    <a:gd name="connsiteX4" fmla="*/ 6215975 w 7519481"/>
                    <a:gd name="connsiteY4" fmla="*/ 378352 h 3802488"/>
                    <a:gd name="connsiteX5" fmla="*/ 7519481 w 7519481"/>
                    <a:gd name="connsiteY5" fmla="*/ 3802488 h 3802488"/>
                    <a:gd name="connsiteX6" fmla="*/ 7519481 w 7519481"/>
                    <a:gd name="connsiteY6" fmla="*/ 3802488 h 3802488"/>
                    <a:gd name="connsiteX7" fmla="*/ 7519481 w 7519481"/>
                    <a:gd name="connsiteY7" fmla="*/ 3802488 h 3802488"/>
                    <a:gd name="connsiteX8" fmla="*/ 7519481 w 7519481"/>
                    <a:gd name="connsiteY8" fmla="*/ 3802488 h 3802488"/>
                    <a:gd name="connsiteX0" fmla="*/ 0 w 7519481"/>
                    <a:gd name="connsiteY0" fmla="*/ 3534285 h 3826115"/>
                    <a:gd name="connsiteX1" fmla="*/ 1653703 w 7519481"/>
                    <a:gd name="connsiteY1" fmla="*/ 2707433 h 3826115"/>
                    <a:gd name="connsiteX2" fmla="*/ 3715966 w 7519481"/>
                    <a:gd name="connsiteY2" fmla="*/ 781358 h 3826115"/>
                    <a:gd name="connsiteX3" fmla="*/ 4970835 w 7519481"/>
                    <a:gd name="connsiteY3" fmla="*/ 110149 h 3826115"/>
                    <a:gd name="connsiteX4" fmla="*/ 6215975 w 7519481"/>
                    <a:gd name="connsiteY4" fmla="*/ 401979 h 3826115"/>
                    <a:gd name="connsiteX5" fmla="*/ 7519481 w 7519481"/>
                    <a:gd name="connsiteY5" fmla="*/ 3826115 h 3826115"/>
                    <a:gd name="connsiteX6" fmla="*/ 7519481 w 7519481"/>
                    <a:gd name="connsiteY6" fmla="*/ 3826115 h 3826115"/>
                    <a:gd name="connsiteX7" fmla="*/ 7519481 w 7519481"/>
                    <a:gd name="connsiteY7" fmla="*/ 3826115 h 3826115"/>
                    <a:gd name="connsiteX8" fmla="*/ 7519481 w 7519481"/>
                    <a:gd name="connsiteY8" fmla="*/ 3826115 h 3826115"/>
                    <a:gd name="connsiteX0" fmla="*/ 0 w 7519481"/>
                    <a:gd name="connsiteY0" fmla="*/ 3534285 h 3826115"/>
                    <a:gd name="connsiteX1" fmla="*/ 1887167 w 7519481"/>
                    <a:gd name="connsiteY1" fmla="*/ 2950624 h 3826115"/>
                    <a:gd name="connsiteX2" fmla="*/ 3715966 w 7519481"/>
                    <a:gd name="connsiteY2" fmla="*/ 781358 h 3826115"/>
                    <a:gd name="connsiteX3" fmla="*/ 4970835 w 7519481"/>
                    <a:gd name="connsiteY3" fmla="*/ 110149 h 3826115"/>
                    <a:gd name="connsiteX4" fmla="*/ 6215975 w 7519481"/>
                    <a:gd name="connsiteY4" fmla="*/ 401979 h 3826115"/>
                    <a:gd name="connsiteX5" fmla="*/ 7519481 w 7519481"/>
                    <a:gd name="connsiteY5" fmla="*/ 3826115 h 3826115"/>
                    <a:gd name="connsiteX6" fmla="*/ 7519481 w 7519481"/>
                    <a:gd name="connsiteY6" fmla="*/ 3826115 h 3826115"/>
                    <a:gd name="connsiteX7" fmla="*/ 7519481 w 7519481"/>
                    <a:gd name="connsiteY7" fmla="*/ 3826115 h 3826115"/>
                    <a:gd name="connsiteX8" fmla="*/ 7519481 w 7519481"/>
                    <a:gd name="connsiteY8" fmla="*/ 3826115 h 3826115"/>
                    <a:gd name="connsiteX0" fmla="*/ 0 w 7519481"/>
                    <a:gd name="connsiteY0" fmla="*/ 3431237 h 3723067"/>
                    <a:gd name="connsiteX1" fmla="*/ 1887167 w 7519481"/>
                    <a:gd name="connsiteY1" fmla="*/ 2847576 h 3723067"/>
                    <a:gd name="connsiteX2" fmla="*/ 3715966 w 7519481"/>
                    <a:gd name="connsiteY2" fmla="*/ 678310 h 3723067"/>
                    <a:gd name="connsiteX3" fmla="*/ 4970835 w 7519481"/>
                    <a:gd name="connsiteY3" fmla="*/ 7101 h 3723067"/>
                    <a:gd name="connsiteX4" fmla="*/ 6673175 w 7519481"/>
                    <a:gd name="connsiteY4" fmla="*/ 999322 h 3723067"/>
                    <a:gd name="connsiteX5" fmla="*/ 7519481 w 7519481"/>
                    <a:gd name="connsiteY5" fmla="*/ 3723067 h 3723067"/>
                    <a:gd name="connsiteX6" fmla="*/ 7519481 w 7519481"/>
                    <a:gd name="connsiteY6" fmla="*/ 3723067 h 3723067"/>
                    <a:gd name="connsiteX7" fmla="*/ 7519481 w 7519481"/>
                    <a:gd name="connsiteY7" fmla="*/ 3723067 h 3723067"/>
                    <a:gd name="connsiteX8" fmla="*/ 7519481 w 7519481"/>
                    <a:gd name="connsiteY8" fmla="*/ 3723067 h 3723067"/>
                    <a:gd name="connsiteX0" fmla="*/ 0 w 7519481"/>
                    <a:gd name="connsiteY0" fmla="*/ 3198541 h 3490371"/>
                    <a:gd name="connsiteX1" fmla="*/ 1887167 w 7519481"/>
                    <a:gd name="connsiteY1" fmla="*/ 2614880 h 3490371"/>
                    <a:gd name="connsiteX2" fmla="*/ 3715966 w 7519481"/>
                    <a:gd name="connsiteY2" fmla="*/ 445614 h 3490371"/>
                    <a:gd name="connsiteX3" fmla="*/ 5116750 w 7519481"/>
                    <a:gd name="connsiteY3" fmla="*/ 17597 h 3490371"/>
                    <a:gd name="connsiteX4" fmla="*/ 6673175 w 7519481"/>
                    <a:gd name="connsiteY4" fmla="*/ 766626 h 3490371"/>
                    <a:gd name="connsiteX5" fmla="*/ 7519481 w 7519481"/>
                    <a:gd name="connsiteY5" fmla="*/ 3490371 h 3490371"/>
                    <a:gd name="connsiteX6" fmla="*/ 7519481 w 7519481"/>
                    <a:gd name="connsiteY6" fmla="*/ 3490371 h 3490371"/>
                    <a:gd name="connsiteX7" fmla="*/ 7519481 w 7519481"/>
                    <a:gd name="connsiteY7" fmla="*/ 3490371 h 3490371"/>
                    <a:gd name="connsiteX8" fmla="*/ 7519481 w 7519481"/>
                    <a:gd name="connsiteY8" fmla="*/ 3490371 h 3490371"/>
                    <a:gd name="connsiteX0" fmla="*/ 0 w 7607030"/>
                    <a:gd name="connsiteY0" fmla="*/ 3198541 h 3490371"/>
                    <a:gd name="connsiteX1" fmla="*/ 1887167 w 7607030"/>
                    <a:gd name="connsiteY1" fmla="*/ 2614880 h 3490371"/>
                    <a:gd name="connsiteX2" fmla="*/ 3715966 w 7607030"/>
                    <a:gd name="connsiteY2" fmla="*/ 445614 h 3490371"/>
                    <a:gd name="connsiteX3" fmla="*/ 5116750 w 7607030"/>
                    <a:gd name="connsiteY3" fmla="*/ 17597 h 3490371"/>
                    <a:gd name="connsiteX4" fmla="*/ 6673175 w 7607030"/>
                    <a:gd name="connsiteY4" fmla="*/ 766626 h 3490371"/>
                    <a:gd name="connsiteX5" fmla="*/ 7519481 w 7607030"/>
                    <a:gd name="connsiteY5" fmla="*/ 3490371 h 3490371"/>
                    <a:gd name="connsiteX6" fmla="*/ 7519481 w 7607030"/>
                    <a:gd name="connsiteY6" fmla="*/ 3490371 h 3490371"/>
                    <a:gd name="connsiteX7" fmla="*/ 7519481 w 7607030"/>
                    <a:gd name="connsiteY7" fmla="*/ 3490371 h 3490371"/>
                    <a:gd name="connsiteX8" fmla="*/ 7607030 w 7607030"/>
                    <a:gd name="connsiteY8" fmla="*/ 3480643 h 3490371"/>
                    <a:gd name="connsiteX0" fmla="*/ 0 w 7538937"/>
                    <a:gd name="connsiteY0" fmla="*/ 3198541 h 3490371"/>
                    <a:gd name="connsiteX1" fmla="*/ 1887167 w 7538937"/>
                    <a:gd name="connsiteY1" fmla="*/ 2614880 h 3490371"/>
                    <a:gd name="connsiteX2" fmla="*/ 3715966 w 7538937"/>
                    <a:gd name="connsiteY2" fmla="*/ 445614 h 3490371"/>
                    <a:gd name="connsiteX3" fmla="*/ 5116750 w 7538937"/>
                    <a:gd name="connsiteY3" fmla="*/ 17597 h 3490371"/>
                    <a:gd name="connsiteX4" fmla="*/ 6673175 w 7538937"/>
                    <a:gd name="connsiteY4" fmla="*/ 766626 h 3490371"/>
                    <a:gd name="connsiteX5" fmla="*/ 7519481 w 7538937"/>
                    <a:gd name="connsiteY5" fmla="*/ 3490371 h 3490371"/>
                    <a:gd name="connsiteX6" fmla="*/ 7519481 w 7538937"/>
                    <a:gd name="connsiteY6" fmla="*/ 3490371 h 3490371"/>
                    <a:gd name="connsiteX7" fmla="*/ 7519481 w 7538937"/>
                    <a:gd name="connsiteY7" fmla="*/ 3490371 h 3490371"/>
                    <a:gd name="connsiteX8" fmla="*/ 7538937 w 7538937"/>
                    <a:gd name="connsiteY8" fmla="*/ 2653792 h 3490371"/>
                    <a:gd name="connsiteX0" fmla="*/ 0 w 7636213"/>
                    <a:gd name="connsiteY0" fmla="*/ 3198541 h 3490371"/>
                    <a:gd name="connsiteX1" fmla="*/ 1887167 w 7636213"/>
                    <a:gd name="connsiteY1" fmla="*/ 2614880 h 3490371"/>
                    <a:gd name="connsiteX2" fmla="*/ 3715966 w 7636213"/>
                    <a:gd name="connsiteY2" fmla="*/ 445614 h 3490371"/>
                    <a:gd name="connsiteX3" fmla="*/ 5116750 w 7636213"/>
                    <a:gd name="connsiteY3" fmla="*/ 17597 h 3490371"/>
                    <a:gd name="connsiteX4" fmla="*/ 6673175 w 7636213"/>
                    <a:gd name="connsiteY4" fmla="*/ 766626 h 3490371"/>
                    <a:gd name="connsiteX5" fmla="*/ 7519481 w 7636213"/>
                    <a:gd name="connsiteY5" fmla="*/ 3490371 h 3490371"/>
                    <a:gd name="connsiteX6" fmla="*/ 7519481 w 7636213"/>
                    <a:gd name="connsiteY6" fmla="*/ 3490371 h 3490371"/>
                    <a:gd name="connsiteX7" fmla="*/ 7636213 w 7636213"/>
                    <a:gd name="connsiteY7" fmla="*/ 3490371 h 3490371"/>
                    <a:gd name="connsiteX8" fmla="*/ 7538937 w 7636213"/>
                    <a:gd name="connsiteY8" fmla="*/ 2653792 h 3490371"/>
                    <a:gd name="connsiteX0" fmla="*/ 0 w 8540886"/>
                    <a:gd name="connsiteY0" fmla="*/ 3198541 h 3517031"/>
                    <a:gd name="connsiteX1" fmla="*/ 1887167 w 8540886"/>
                    <a:gd name="connsiteY1" fmla="*/ 2614880 h 3517031"/>
                    <a:gd name="connsiteX2" fmla="*/ 3715966 w 8540886"/>
                    <a:gd name="connsiteY2" fmla="*/ 445614 h 3517031"/>
                    <a:gd name="connsiteX3" fmla="*/ 5116750 w 8540886"/>
                    <a:gd name="connsiteY3" fmla="*/ 17597 h 3517031"/>
                    <a:gd name="connsiteX4" fmla="*/ 6673175 w 8540886"/>
                    <a:gd name="connsiteY4" fmla="*/ 766626 h 3517031"/>
                    <a:gd name="connsiteX5" fmla="*/ 7519481 w 8540886"/>
                    <a:gd name="connsiteY5" fmla="*/ 3490371 h 3517031"/>
                    <a:gd name="connsiteX6" fmla="*/ 7519481 w 8540886"/>
                    <a:gd name="connsiteY6" fmla="*/ 3490371 h 3517031"/>
                    <a:gd name="connsiteX7" fmla="*/ 7636213 w 8540886"/>
                    <a:gd name="connsiteY7" fmla="*/ 3490371 h 3517031"/>
                    <a:gd name="connsiteX8" fmla="*/ 8540886 w 8540886"/>
                    <a:gd name="connsiteY8" fmla="*/ 3130447 h 3517031"/>
                    <a:gd name="connsiteX0" fmla="*/ 0 w 7636213"/>
                    <a:gd name="connsiteY0" fmla="*/ 3198541 h 3517031"/>
                    <a:gd name="connsiteX1" fmla="*/ 1887167 w 7636213"/>
                    <a:gd name="connsiteY1" fmla="*/ 2614880 h 3517031"/>
                    <a:gd name="connsiteX2" fmla="*/ 3715966 w 7636213"/>
                    <a:gd name="connsiteY2" fmla="*/ 445614 h 3517031"/>
                    <a:gd name="connsiteX3" fmla="*/ 5116750 w 7636213"/>
                    <a:gd name="connsiteY3" fmla="*/ 17597 h 3517031"/>
                    <a:gd name="connsiteX4" fmla="*/ 6673175 w 7636213"/>
                    <a:gd name="connsiteY4" fmla="*/ 766626 h 3517031"/>
                    <a:gd name="connsiteX5" fmla="*/ 7519481 w 7636213"/>
                    <a:gd name="connsiteY5" fmla="*/ 3490371 h 3517031"/>
                    <a:gd name="connsiteX6" fmla="*/ 7519481 w 7636213"/>
                    <a:gd name="connsiteY6" fmla="*/ 3490371 h 3517031"/>
                    <a:gd name="connsiteX7" fmla="*/ 7636213 w 7636213"/>
                    <a:gd name="connsiteY7" fmla="*/ 3490371 h 3517031"/>
                    <a:gd name="connsiteX0" fmla="*/ 0 w 7519481"/>
                    <a:gd name="connsiteY0" fmla="*/ 3198541 h 3490371"/>
                    <a:gd name="connsiteX1" fmla="*/ 1887167 w 7519481"/>
                    <a:gd name="connsiteY1" fmla="*/ 2614880 h 3490371"/>
                    <a:gd name="connsiteX2" fmla="*/ 3715966 w 7519481"/>
                    <a:gd name="connsiteY2" fmla="*/ 445614 h 3490371"/>
                    <a:gd name="connsiteX3" fmla="*/ 5116750 w 7519481"/>
                    <a:gd name="connsiteY3" fmla="*/ 17597 h 3490371"/>
                    <a:gd name="connsiteX4" fmla="*/ 6673175 w 7519481"/>
                    <a:gd name="connsiteY4" fmla="*/ 766626 h 3490371"/>
                    <a:gd name="connsiteX5" fmla="*/ 7519481 w 7519481"/>
                    <a:gd name="connsiteY5" fmla="*/ 3490371 h 3490371"/>
                    <a:gd name="connsiteX6" fmla="*/ 7519481 w 7519481"/>
                    <a:gd name="connsiteY6" fmla="*/ 3490371 h 3490371"/>
                    <a:gd name="connsiteX0" fmla="*/ 0 w 7599659"/>
                    <a:gd name="connsiteY0" fmla="*/ 3198541 h 3692130"/>
                    <a:gd name="connsiteX1" fmla="*/ 1887167 w 7599659"/>
                    <a:gd name="connsiteY1" fmla="*/ 2614880 h 3692130"/>
                    <a:gd name="connsiteX2" fmla="*/ 3715966 w 7599659"/>
                    <a:gd name="connsiteY2" fmla="*/ 445614 h 3692130"/>
                    <a:gd name="connsiteX3" fmla="*/ 5116750 w 7599659"/>
                    <a:gd name="connsiteY3" fmla="*/ 17597 h 3692130"/>
                    <a:gd name="connsiteX4" fmla="*/ 6673175 w 7599659"/>
                    <a:gd name="connsiteY4" fmla="*/ 766626 h 3692130"/>
                    <a:gd name="connsiteX5" fmla="*/ 7519481 w 7599659"/>
                    <a:gd name="connsiteY5" fmla="*/ 3490371 h 3692130"/>
                    <a:gd name="connsiteX6" fmla="*/ 7577847 w 7599659"/>
                    <a:gd name="connsiteY6" fmla="*/ 3490371 h 3692130"/>
                    <a:gd name="connsiteX0" fmla="*/ 0 w 7519481"/>
                    <a:gd name="connsiteY0" fmla="*/ 3198541 h 3490371"/>
                    <a:gd name="connsiteX1" fmla="*/ 1887167 w 7519481"/>
                    <a:gd name="connsiteY1" fmla="*/ 2614880 h 3490371"/>
                    <a:gd name="connsiteX2" fmla="*/ 3715966 w 7519481"/>
                    <a:gd name="connsiteY2" fmla="*/ 445614 h 3490371"/>
                    <a:gd name="connsiteX3" fmla="*/ 5116750 w 7519481"/>
                    <a:gd name="connsiteY3" fmla="*/ 17597 h 3490371"/>
                    <a:gd name="connsiteX4" fmla="*/ 6673175 w 7519481"/>
                    <a:gd name="connsiteY4" fmla="*/ 766626 h 3490371"/>
                    <a:gd name="connsiteX5" fmla="*/ 7519481 w 7519481"/>
                    <a:gd name="connsiteY5" fmla="*/ 3490371 h 3490371"/>
                    <a:gd name="connsiteX0" fmla="*/ 0 w 7723762"/>
                    <a:gd name="connsiteY0" fmla="*/ 3198541 h 3801656"/>
                    <a:gd name="connsiteX1" fmla="*/ 1887167 w 7723762"/>
                    <a:gd name="connsiteY1" fmla="*/ 2614880 h 3801656"/>
                    <a:gd name="connsiteX2" fmla="*/ 3715966 w 7723762"/>
                    <a:gd name="connsiteY2" fmla="*/ 445614 h 3801656"/>
                    <a:gd name="connsiteX3" fmla="*/ 5116750 w 7723762"/>
                    <a:gd name="connsiteY3" fmla="*/ 17597 h 3801656"/>
                    <a:gd name="connsiteX4" fmla="*/ 6673175 w 7723762"/>
                    <a:gd name="connsiteY4" fmla="*/ 766626 h 3801656"/>
                    <a:gd name="connsiteX5" fmla="*/ 7723762 w 7723762"/>
                    <a:gd name="connsiteY5" fmla="*/ 3801656 h 3801656"/>
                    <a:gd name="connsiteX0" fmla="*/ 0 w 7723762"/>
                    <a:gd name="connsiteY0" fmla="*/ 3345773 h 3948888"/>
                    <a:gd name="connsiteX1" fmla="*/ 1887167 w 7723762"/>
                    <a:gd name="connsiteY1" fmla="*/ 2762112 h 3948888"/>
                    <a:gd name="connsiteX2" fmla="*/ 3715966 w 7723762"/>
                    <a:gd name="connsiteY2" fmla="*/ 592846 h 3948888"/>
                    <a:gd name="connsiteX3" fmla="*/ 5145933 w 7723762"/>
                    <a:gd name="connsiteY3" fmla="*/ 9186 h 3948888"/>
                    <a:gd name="connsiteX4" fmla="*/ 6673175 w 7723762"/>
                    <a:gd name="connsiteY4" fmla="*/ 913858 h 3948888"/>
                    <a:gd name="connsiteX5" fmla="*/ 7723762 w 7723762"/>
                    <a:gd name="connsiteY5" fmla="*/ 3948888 h 3948888"/>
                    <a:gd name="connsiteX0" fmla="*/ 0 w 7723762"/>
                    <a:gd name="connsiteY0" fmla="*/ 3348457 h 3951572"/>
                    <a:gd name="connsiteX1" fmla="*/ 1887167 w 7723762"/>
                    <a:gd name="connsiteY1" fmla="*/ 2764796 h 3951572"/>
                    <a:gd name="connsiteX2" fmla="*/ 3715966 w 7723762"/>
                    <a:gd name="connsiteY2" fmla="*/ 595530 h 3951572"/>
                    <a:gd name="connsiteX3" fmla="*/ 5145933 w 7723762"/>
                    <a:gd name="connsiteY3" fmla="*/ 11870 h 3951572"/>
                    <a:gd name="connsiteX4" fmla="*/ 6557428 w 7723762"/>
                    <a:gd name="connsiteY4" fmla="*/ 974416 h 3951572"/>
                    <a:gd name="connsiteX5" fmla="*/ 7723762 w 7723762"/>
                    <a:gd name="connsiteY5" fmla="*/ 3951572 h 3951572"/>
                    <a:gd name="connsiteX0" fmla="*/ 0 w 7723762"/>
                    <a:gd name="connsiteY0" fmla="*/ 3336591 h 3939706"/>
                    <a:gd name="connsiteX1" fmla="*/ 1887167 w 7723762"/>
                    <a:gd name="connsiteY1" fmla="*/ 2752930 h 3939706"/>
                    <a:gd name="connsiteX2" fmla="*/ 3588644 w 7723762"/>
                    <a:gd name="connsiteY2" fmla="*/ 954054 h 3939706"/>
                    <a:gd name="connsiteX3" fmla="*/ 5145933 w 7723762"/>
                    <a:gd name="connsiteY3" fmla="*/ 4 h 3939706"/>
                    <a:gd name="connsiteX4" fmla="*/ 6557428 w 7723762"/>
                    <a:gd name="connsiteY4" fmla="*/ 962550 h 3939706"/>
                    <a:gd name="connsiteX5" fmla="*/ 7723762 w 7723762"/>
                    <a:gd name="connsiteY5" fmla="*/ 3939706 h 3939706"/>
                    <a:gd name="connsiteX0" fmla="*/ 0 w 7723762"/>
                    <a:gd name="connsiteY0" fmla="*/ 3058801 h 3661916"/>
                    <a:gd name="connsiteX1" fmla="*/ 1887167 w 7723762"/>
                    <a:gd name="connsiteY1" fmla="*/ 2475140 h 3661916"/>
                    <a:gd name="connsiteX2" fmla="*/ 3588644 w 7723762"/>
                    <a:gd name="connsiteY2" fmla="*/ 676264 h 3661916"/>
                    <a:gd name="connsiteX3" fmla="*/ 4995462 w 7723762"/>
                    <a:gd name="connsiteY3" fmla="*/ 6 h 3661916"/>
                    <a:gd name="connsiteX4" fmla="*/ 6557428 w 7723762"/>
                    <a:gd name="connsiteY4" fmla="*/ 684760 h 3661916"/>
                    <a:gd name="connsiteX5" fmla="*/ 7723762 w 7723762"/>
                    <a:gd name="connsiteY5" fmla="*/ 3661916 h 3661916"/>
                    <a:gd name="connsiteX0" fmla="*/ 0 w 7723762"/>
                    <a:gd name="connsiteY0" fmla="*/ 3060702 h 3663817"/>
                    <a:gd name="connsiteX1" fmla="*/ 1887167 w 7723762"/>
                    <a:gd name="connsiteY1" fmla="*/ 2477041 h 3663817"/>
                    <a:gd name="connsiteX2" fmla="*/ 3588644 w 7723762"/>
                    <a:gd name="connsiteY2" fmla="*/ 678165 h 3663817"/>
                    <a:gd name="connsiteX3" fmla="*/ 4995462 w 7723762"/>
                    <a:gd name="connsiteY3" fmla="*/ 1907 h 3663817"/>
                    <a:gd name="connsiteX4" fmla="*/ 6476406 w 7723762"/>
                    <a:gd name="connsiteY4" fmla="*/ 848707 h 3663817"/>
                    <a:gd name="connsiteX5" fmla="*/ 7723762 w 7723762"/>
                    <a:gd name="connsiteY5" fmla="*/ 3663817 h 36638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7723762" h="3663817">
                      <a:moveTo>
                        <a:pt x="0" y="3060702"/>
                      </a:moveTo>
                      <a:cubicBezTo>
                        <a:pt x="421532" y="2919650"/>
                        <a:pt x="1289060" y="2874130"/>
                        <a:pt x="1887167" y="2477041"/>
                      </a:cubicBezTo>
                      <a:cubicBezTo>
                        <a:pt x="2485274" y="2079952"/>
                        <a:pt x="3070595" y="1090687"/>
                        <a:pt x="3588644" y="678165"/>
                      </a:cubicBezTo>
                      <a:cubicBezTo>
                        <a:pt x="4106693" y="265643"/>
                        <a:pt x="4514168" y="-26517"/>
                        <a:pt x="4995462" y="1907"/>
                      </a:cubicBezTo>
                      <a:cubicBezTo>
                        <a:pt x="5476756" y="30331"/>
                        <a:pt x="6021689" y="238389"/>
                        <a:pt x="6476406" y="848707"/>
                      </a:cubicBezTo>
                      <a:cubicBezTo>
                        <a:pt x="6931123" y="1459025"/>
                        <a:pt x="7572983" y="3209860"/>
                        <a:pt x="7723762" y="3663817"/>
                      </a:cubicBezTo>
                    </a:path>
                  </a:pathLst>
                </a:custGeom>
                <a:no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</p:grpSp>
          <p:pic>
            <p:nvPicPr>
              <p:cNvPr id="7" name="Image 6" descr="Une image contenant cercle, Graphique, rouge&#10;&#10;Description générée automatiquement">
                <a:extLst>
                  <a:ext uri="{FF2B5EF4-FFF2-40B4-BE49-F238E27FC236}">
                    <a16:creationId xmlns:a16="http://schemas.microsoft.com/office/drawing/2014/main" id="{7F149247-A78A-DAD7-172B-310423275C6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60246" y="5623873"/>
                <a:ext cx="634534" cy="623237"/>
              </a:xfrm>
              <a:prstGeom prst="rect">
                <a:avLst/>
              </a:prstGeom>
            </p:spPr>
          </p:pic>
          <p:pic>
            <p:nvPicPr>
              <p:cNvPr id="11" name="Image 10" descr="Une image contenant cercle, rouge, Graphique&#10;&#10;Description générée automatiquement">
                <a:extLst>
                  <a:ext uri="{FF2B5EF4-FFF2-40B4-BE49-F238E27FC236}">
                    <a16:creationId xmlns:a16="http://schemas.microsoft.com/office/drawing/2014/main" id="{F02FFA32-3751-76AD-03DB-31753ECACDE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488489" y="5677875"/>
                <a:ext cx="968971" cy="496113"/>
              </a:xfrm>
              <a:prstGeom prst="rect">
                <a:avLst/>
              </a:prstGeom>
            </p:spPr>
          </p:pic>
          <p:pic>
            <p:nvPicPr>
              <p:cNvPr id="13" name="Image 12" descr="Une image contenant créativité&#10;&#10;Description générée automatiquement avec une confiance faible">
                <a:extLst>
                  <a:ext uri="{FF2B5EF4-FFF2-40B4-BE49-F238E27FC236}">
                    <a16:creationId xmlns:a16="http://schemas.microsoft.com/office/drawing/2014/main" id="{0210861A-BDE2-C5AB-C035-13EF5837CE8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430078" y="5664893"/>
                <a:ext cx="1473806" cy="670181"/>
              </a:xfrm>
              <a:prstGeom prst="rect">
                <a:avLst/>
              </a:prstGeom>
            </p:spPr>
          </p:pic>
        </p:grpSp>
        <p:pic>
          <p:nvPicPr>
            <p:cNvPr id="15" name="Image 14" descr="Une image contenant cercle, rouge, Graphique&#10;&#10;Description générée automatiquement">
              <a:extLst>
                <a:ext uri="{FF2B5EF4-FFF2-40B4-BE49-F238E27FC236}">
                  <a16:creationId xmlns:a16="http://schemas.microsoft.com/office/drawing/2014/main" id="{D6FBC7DE-1442-D584-623B-C503116CF0E1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060824" y="5623873"/>
              <a:ext cx="671996" cy="604118"/>
            </a:xfrm>
            <a:prstGeom prst="rect">
              <a:avLst/>
            </a:prstGeom>
          </p:spPr>
        </p:pic>
      </p:grpSp>
      <p:sp>
        <p:nvSpPr>
          <p:cNvPr id="30" name="ZoneTexte 29">
            <a:extLst>
              <a:ext uri="{FF2B5EF4-FFF2-40B4-BE49-F238E27FC236}">
                <a16:creationId xmlns:a16="http://schemas.microsoft.com/office/drawing/2014/main" id="{BAECD92C-AE68-4428-9ACA-5C440901D207}"/>
              </a:ext>
            </a:extLst>
          </p:cNvPr>
          <p:cNvSpPr txBox="1"/>
          <p:nvPr/>
        </p:nvSpPr>
        <p:spPr>
          <a:xfrm>
            <a:off x="7101097" y="842479"/>
            <a:ext cx="54326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dirty="0" err="1"/>
              <a:t>Liquid</a:t>
            </a:r>
            <a:r>
              <a:rPr lang="fr-FR" sz="2800" dirty="0"/>
              <a:t> drop model</a:t>
            </a:r>
          </a:p>
        </p:txBody>
      </p:sp>
    </p:spTree>
    <p:extLst>
      <p:ext uri="{BB962C8B-B14F-4D97-AF65-F5344CB8AC3E}">
        <p14:creationId xmlns:p14="http://schemas.microsoft.com/office/powerpoint/2010/main" val="180415949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591738" y="169116"/>
            <a:ext cx="7917766" cy="488983"/>
          </a:xfrm>
        </p:spPr>
        <p:txBody>
          <a:bodyPr>
            <a:normAutofit/>
          </a:bodyPr>
          <a:lstStyle/>
          <a:p>
            <a:r>
              <a:rPr lang="fr-FR" dirty="0"/>
              <a:t>1. Introduction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A7F0F3-D582-402A-B5FC-0362F90F69E0}" type="datetime1">
              <a:rPr lang="fr-FR" smtClean="0"/>
              <a:t>31/05/2024</a:t>
            </a:fld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Corentin Hiver | Oslo </a:t>
            </a:r>
            <a:r>
              <a:rPr lang="en-US" dirty="0"/>
              <a:t>8th Workshop on Level Density , Gamma Strength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1596-5F9D-49C5-9701-16B3CA54319D}" type="slidenum">
              <a:rPr lang="fr-FR" smtClean="0"/>
              <a:pPr/>
              <a:t>9</a:t>
            </a:fld>
            <a:endParaRPr lang="fr-FR" dirty="0"/>
          </a:p>
        </p:txBody>
      </p:sp>
      <p:cxnSp>
        <p:nvCxnSpPr>
          <p:cNvPr id="47" name="Connecteur droit 46">
            <a:extLst>
              <a:ext uri="{FF2B5EF4-FFF2-40B4-BE49-F238E27FC236}">
                <a16:creationId xmlns:a16="http://schemas.microsoft.com/office/drawing/2014/main" id="{81FCD884-475A-4BA0-8F46-F009DC52E89C}"/>
              </a:ext>
            </a:extLst>
          </p:cNvPr>
          <p:cNvCxnSpPr>
            <a:cxnSpLocks/>
          </p:cNvCxnSpPr>
          <p:nvPr/>
        </p:nvCxnSpPr>
        <p:spPr>
          <a:xfrm flipH="1" flipV="1">
            <a:off x="977513" y="2525675"/>
            <a:ext cx="4995462" cy="1907"/>
          </a:xfrm>
          <a:prstGeom prst="line">
            <a:avLst/>
          </a:prstGeom>
          <a:ln w="28575">
            <a:solidFill>
              <a:schemeClr val="accent2">
                <a:lumMod val="20000"/>
                <a:lumOff val="8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ZoneTexte 47">
            <a:extLst>
              <a:ext uri="{FF2B5EF4-FFF2-40B4-BE49-F238E27FC236}">
                <a16:creationId xmlns:a16="http://schemas.microsoft.com/office/drawing/2014/main" id="{9F9FE057-7AD6-49E0-AB0A-3D93A7CA604F}"/>
              </a:ext>
            </a:extLst>
          </p:cNvPr>
          <p:cNvSpPr txBox="1"/>
          <p:nvPr/>
        </p:nvSpPr>
        <p:spPr>
          <a:xfrm>
            <a:off x="455401" y="2230979"/>
            <a:ext cx="48442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800" dirty="0" err="1">
                <a:solidFill>
                  <a:schemeClr val="accent3">
                    <a:lumMod val="20000"/>
                    <a:lumOff val="80000"/>
                  </a:schemeClr>
                </a:solidFill>
              </a:rPr>
              <a:t>E</a:t>
            </a:r>
            <a:r>
              <a:rPr lang="fr-FR" sz="2800" baseline="-25000" dirty="0" err="1">
                <a:solidFill>
                  <a:schemeClr val="accent3">
                    <a:lumMod val="20000"/>
                    <a:lumOff val="80000"/>
                  </a:schemeClr>
                </a:solidFill>
              </a:rPr>
              <a:t>b</a:t>
            </a:r>
            <a:endParaRPr lang="fr-FR" sz="2800" baseline="-25000" dirty="0">
              <a:solidFill>
                <a:schemeClr val="accent3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76" name="ZoneTexte 75">
            <a:extLst>
              <a:ext uri="{FF2B5EF4-FFF2-40B4-BE49-F238E27FC236}">
                <a16:creationId xmlns:a16="http://schemas.microsoft.com/office/drawing/2014/main" id="{C096B404-3E2D-458D-8199-B9D44EE64D03}"/>
              </a:ext>
            </a:extLst>
          </p:cNvPr>
          <p:cNvSpPr txBox="1"/>
          <p:nvPr/>
        </p:nvSpPr>
        <p:spPr>
          <a:xfrm>
            <a:off x="6820200" y="1945118"/>
            <a:ext cx="48923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800" dirty="0">
                <a:solidFill>
                  <a:schemeClr val="accent2">
                    <a:lumMod val="75000"/>
                  </a:schemeClr>
                </a:solidFill>
              </a:rPr>
              <a:t>E</a:t>
            </a:r>
            <a:r>
              <a:rPr lang="fr-FR" sz="2800" baseline="-25000" dirty="0">
                <a:solidFill>
                  <a:schemeClr val="accent2">
                    <a:lumMod val="75000"/>
                  </a:schemeClr>
                </a:solidFill>
              </a:rPr>
              <a:t>B</a:t>
            </a:r>
          </a:p>
        </p:txBody>
      </p:sp>
      <p:sp>
        <p:nvSpPr>
          <p:cNvPr id="77" name="ZoneTexte 76">
            <a:extLst>
              <a:ext uri="{FF2B5EF4-FFF2-40B4-BE49-F238E27FC236}">
                <a16:creationId xmlns:a16="http://schemas.microsoft.com/office/drawing/2014/main" id="{1D307818-A0D1-4398-8F7D-051171AAFC05}"/>
              </a:ext>
            </a:extLst>
          </p:cNvPr>
          <p:cNvSpPr txBox="1"/>
          <p:nvPr/>
        </p:nvSpPr>
        <p:spPr>
          <a:xfrm>
            <a:off x="4467039" y="2350814"/>
            <a:ext cx="49340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800" dirty="0">
                <a:solidFill>
                  <a:schemeClr val="accent2">
                    <a:lumMod val="75000"/>
                  </a:schemeClr>
                </a:solidFill>
              </a:rPr>
              <a:t>E</a:t>
            </a:r>
            <a:r>
              <a:rPr lang="fr-FR" sz="2800" baseline="-25000" dirty="0">
                <a:solidFill>
                  <a:schemeClr val="accent2">
                    <a:lumMod val="75000"/>
                  </a:schemeClr>
                </a:solidFill>
              </a:rPr>
              <a:t>A</a:t>
            </a:r>
          </a:p>
        </p:txBody>
      </p:sp>
      <p:grpSp>
        <p:nvGrpSpPr>
          <p:cNvPr id="14" name="Groupe 13">
            <a:extLst>
              <a:ext uri="{FF2B5EF4-FFF2-40B4-BE49-F238E27FC236}">
                <a16:creationId xmlns:a16="http://schemas.microsoft.com/office/drawing/2014/main" id="{ACDCE2CE-29EF-4D38-B415-60B2FC994A8C}"/>
              </a:ext>
            </a:extLst>
          </p:cNvPr>
          <p:cNvGrpSpPr/>
          <p:nvPr/>
        </p:nvGrpSpPr>
        <p:grpSpPr>
          <a:xfrm>
            <a:off x="386314" y="1012714"/>
            <a:ext cx="11580542" cy="5322360"/>
            <a:chOff x="386314" y="1012714"/>
            <a:chExt cx="11580542" cy="5322360"/>
          </a:xfrm>
        </p:grpSpPr>
        <p:grpSp>
          <p:nvGrpSpPr>
            <p:cNvPr id="11" name="Groupe 10">
              <a:extLst>
                <a:ext uri="{FF2B5EF4-FFF2-40B4-BE49-F238E27FC236}">
                  <a16:creationId xmlns:a16="http://schemas.microsoft.com/office/drawing/2014/main" id="{B4B22DCF-2254-6842-E6C3-57F3A08BBBBE}"/>
                </a:ext>
              </a:extLst>
            </p:cNvPr>
            <p:cNvGrpSpPr/>
            <p:nvPr/>
          </p:nvGrpSpPr>
          <p:grpSpPr>
            <a:xfrm>
              <a:off x="386314" y="1012714"/>
              <a:ext cx="11580542" cy="5322360"/>
              <a:chOff x="386314" y="1012714"/>
              <a:chExt cx="11580542" cy="5322360"/>
            </a:xfrm>
          </p:grpSpPr>
          <p:grpSp>
            <p:nvGrpSpPr>
              <p:cNvPr id="28" name="Groupe 27">
                <a:extLst>
                  <a:ext uri="{FF2B5EF4-FFF2-40B4-BE49-F238E27FC236}">
                    <a16:creationId xmlns:a16="http://schemas.microsoft.com/office/drawing/2014/main" id="{25F22854-25D2-4AD6-B191-B19CCC5BFE83}"/>
                  </a:ext>
                </a:extLst>
              </p:cNvPr>
              <p:cNvGrpSpPr/>
              <p:nvPr/>
            </p:nvGrpSpPr>
            <p:grpSpPr>
              <a:xfrm>
                <a:off x="386314" y="1012714"/>
                <a:ext cx="11580542" cy="5176778"/>
                <a:chOff x="386314" y="1012714"/>
                <a:chExt cx="11580542" cy="5176778"/>
              </a:xfrm>
            </p:grpSpPr>
            <p:grpSp>
              <p:nvGrpSpPr>
                <p:cNvPr id="29" name="Groupe 28">
                  <a:extLst>
                    <a:ext uri="{FF2B5EF4-FFF2-40B4-BE49-F238E27FC236}">
                      <a16:creationId xmlns:a16="http://schemas.microsoft.com/office/drawing/2014/main" id="{A32458D2-F609-47AF-BDCA-670BC530EC63}"/>
                    </a:ext>
                  </a:extLst>
                </p:cNvPr>
                <p:cNvGrpSpPr/>
                <p:nvPr/>
              </p:nvGrpSpPr>
              <p:grpSpPr>
                <a:xfrm>
                  <a:off x="386314" y="1033038"/>
                  <a:ext cx="11580542" cy="4958404"/>
                  <a:chOff x="4844727" y="1446205"/>
                  <a:chExt cx="9636807" cy="5141188"/>
                </a:xfrm>
              </p:grpSpPr>
              <p:sp>
                <p:nvSpPr>
                  <p:cNvPr id="69" name="ZoneTexte 68">
                    <a:extLst>
                      <a:ext uri="{FF2B5EF4-FFF2-40B4-BE49-F238E27FC236}">
                        <a16:creationId xmlns:a16="http://schemas.microsoft.com/office/drawing/2014/main" id="{65B591D3-639A-4544-8439-FCF3EEA2CF54}"/>
                      </a:ext>
                    </a:extLst>
                  </p:cNvPr>
                  <p:cNvSpPr txBox="1"/>
                  <p:nvPr/>
                </p:nvSpPr>
                <p:spPr>
                  <a:xfrm>
                    <a:off x="4902218" y="1446205"/>
                    <a:ext cx="413791" cy="47868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 algn="ctr"/>
                    <a:r>
                      <a:rPr lang="fr-FR" sz="2400" dirty="0"/>
                      <a:t>Ep</a:t>
                    </a:r>
                  </a:p>
                </p:txBody>
              </p:sp>
              <p:grpSp>
                <p:nvGrpSpPr>
                  <p:cNvPr id="70" name="Groupe 69">
                    <a:extLst>
                      <a:ext uri="{FF2B5EF4-FFF2-40B4-BE49-F238E27FC236}">
                        <a16:creationId xmlns:a16="http://schemas.microsoft.com/office/drawing/2014/main" id="{602EEE76-1DCE-46F2-9043-7DB069C68029}"/>
                      </a:ext>
                    </a:extLst>
                  </p:cNvPr>
                  <p:cNvGrpSpPr/>
                  <p:nvPr/>
                </p:nvGrpSpPr>
                <p:grpSpPr>
                  <a:xfrm>
                    <a:off x="4844727" y="1464343"/>
                    <a:ext cx="9636807" cy="5123050"/>
                    <a:chOff x="4844727" y="1464343"/>
                    <a:chExt cx="9636807" cy="5123050"/>
                  </a:xfrm>
                </p:grpSpPr>
                <p:sp>
                  <p:nvSpPr>
                    <p:cNvPr id="71" name="ZoneTexte 70">
                      <a:extLst>
                        <a:ext uri="{FF2B5EF4-FFF2-40B4-BE49-F238E27FC236}">
                          <a16:creationId xmlns:a16="http://schemas.microsoft.com/office/drawing/2014/main" id="{DC716F6C-FB04-4E6B-B41B-20A999196A7B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12815861" y="6108709"/>
                      <a:ext cx="1665673" cy="478684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pPr algn="ctr"/>
                      <a:r>
                        <a:rPr lang="fr-FR" sz="2400" dirty="0" err="1"/>
                        <a:t>Deformation</a:t>
                      </a:r>
                      <a:r>
                        <a:rPr lang="fr-FR" sz="2400" dirty="0"/>
                        <a:t> </a:t>
                      </a:r>
                      <a:r>
                        <a:rPr lang="el-GR" sz="2400" dirty="0"/>
                        <a:t>β</a:t>
                      </a:r>
                      <a:endParaRPr lang="fr-FR" sz="2400" dirty="0"/>
                    </a:p>
                  </p:txBody>
                </p:sp>
                <p:grpSp>
                  <p:nvGrpSpPr>
                    <p:cNvPr id="72" name="Groupe 71">
                      <a:extLst>
                        <a:ext uri="{FF2B5EF4-FFF2-40B4-BE49-F238E27FC236}">
                          <a16:creationId xmlns:a16="http://schemas.microsoft.com/office/drawing/2014/main" id="{5681451A-16D7-4C96-B7FE-44A19AAE3EF2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4844727" y="1464343"/>
                      <a:ext cx="8110771" cy="4733186"/>
                      <a:chOff x="4844727" y="1464343"/>
                      <a:chExt cx="8110771" cy="4733186"/>
                    </a:xfrm>
                  </p:grpSpPr>
                  <p:cxnSp>
                    <p:nvCxnSpPr>
                      <p:cNvPr id="73" name="Connecteur droit avec flèche 72">
                        <a:extLst>
                          <a:ext uri="{FF2B5EF4-FFF2-40B4-BE49-F238E27FC236}">
                            <a16:creationId xmlns:a16="http://schemas.microsoft.com/office/drawing/2014/main" id="{25896BE0-D7BC-4515-ACF3-E9D1BB12DFE3}"/>
                          </a:ext>
                        </a:extLst>
                      </p:cNvPr>
                      <p:cNvCxnSpPr>
                        <a:cxnSpLocks/>
                      </p:cNvCxnSpPr>
                      <p:nvPr/>
                    </p:nvCxnSpPr>
                    <p:spPr>
                      <a:xfrm>
                        <a:off x="4844727" y="6187142"/>
                        <a:ext cx="8110771" cy="0"/>
                      </a:xfrm>
                      <a:prstGeom prst="straightConnector1">
                        <a:avLst/>
                      </a:prstGeom>
                      <a:ln w="28575">
                        <a:tailEnd type="triangle"/>
                      </a:ln>
                    </p:spPr>
                    <p:style>
                      <a:lnRef idx="1">
                        <a:schemeClr val="dk1"/>
                      </a:lnRef>
                      <a:fillRef idx="0">
                        <a:schemeClr val="dk1"/>
                      </a:fillRef>
                      <a:effectRef idx="0">
                        <a:schemeClr val="dk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74" name="Connecteur droit avec flèche 73">
                        <a:extLst>
                          <a:ext uri="{FF2B5EF4-FFF2-40B4-BE49-F238E27FC236}">
                            <a16:creationId xmlns:a16="http://schemas.microsoft.com/office/drawing/2014/main" id="{17532388-FBBC-4AD0-B0FA-819C090C0B9A}"/>
                          </a:ext>
                        </a:extLst>
                      </p:cNvPr>
                      <p:cNvCxnSpPr>
                        <a:cxnSpLocks/>
                      </p:cNvCxnSpPr>
                      <p:nvPr/>
                    </p:nvCxnSpPr>
                    <p:spPr>
                      <a:xfrm flipV="1">
                        <a:off x="5326764" y="1464343"/>
                        <a:ext cx="24327" cy="4733186"/>
                      </a:xfrm>
                      <a:prstGeom prst="straightConnector1">
                        <a:avLst/>
                      </a:prstGeom>
                      <a:ln w="28575">
                        <a:tailEnd type="triangle"/>
                      </a:ln>
                    </p:spPr>
                    <p:style>
                      <a:lnRef idx="1">
                        <a:schemeClr val="dk1"/>
                      </a:lnRef>
                      <a:fillRef idx="0">
                        <a:schemeClr val="dk1"/>
                      </a:fillRef>
                      <a:effectRef idx="0">
                        <a:schemeClr val="dk1"/>
                      </a:effectRef>
                      <a:fontRef idx="minor">
                        <a:schemeClr val="tx1"/>
                      </a:fontRef>
                    </p:style>
                  </p:cxnSp>
                </p:grpSp>
              </p:grpSp>
            </p:grpSp>
            <p:sp>
              <p:nvSpPr>
                <p:cNvPr id="34" name="Forme libre : forme 33">
                  <a:extLst>
                    <a:ext uri="{FF2B5EF4-FFF2-40B4-BE49-F238E27FC236}">
                      <a16:creationId xmlns:a16="http://schemas.microsoft.com/office/drawing/2014/main" id="{A257EDD1-9607-4D75-83CB-CF190A2D4FDF}"/>
                    </a:ext>
                  </a:extLst>
                </p:cNvPr>
                <p:cNvSpPr/>
                <p:nvPr/>
              </p:nvSpPr>
              <p:spPr>
                <a:xfrm>
                  <a:off x="1008805" y="1363752"/>
                  <a:ext cx="7405705" cy="4651769"/>
                </a:xfrm>
                <a:custGeom>
                  <a:avLst/>
                  <a:gdLst>
                    <a:gd name="connsiteX0" fmla="*/ 0 w 5184843"/>
                    <a:gd name="connsiteY0" fmla="*/ 0 h 4278196"/>
                    <a:gd name="connsiteX1" fmla="*/ 875490 w 5184843"/>
                    <a:gd name="connsiteY1" fmla="*/ 4260714 h 4278196"/>
                    <a:gd name="connsiteX2" fmla="*/ 3025302 w 5184843"/>
                    <a:gd name="connsiteY2" fmla="*/ 1556425 h 4278196"/>
                    <a:gd name="connsiteX3" fmla="*/ 3988341 w 5184843"/>
                    <a:gd name="connsiteY3" fmla="*/ 2733472 h 4278196"/>
                    <a:gd name="connsiteX4" fmla="*/ 4805464 w 5184843"/>
                    <a:gd name="connsiteY4" fmla="*/ 1498059 h 4278196"/>
                    <a:gd name="connsiteX5" fmla="*/ 5184843 w 5184843"/>
                    <a:gd name="connsiteY5" fmla="*/ 1313234 h 4278196"/>
                    <a:gd name="connsiteX0" fmla="*/ 0 w 5184843"/>
                    <a:gd name="connsiteY0" fmla="*/ 0 h 4323991"/>
                    <a:gd name="connsiteX1" fmla="*/ 875490 w 5184843"/>
                    <a:gd name="connsiteY1" fmla="*/ 4260714 h 4323991"/>
                    <a:gd name="connsiteX2" fmla="*/ 2282188 w 5184843"/>
                    <a:gd name="connsiteY2" fmla="*/ 2485724 h 4323991"/>
                    <a:gd name="connsiteX3" fmla="*/ 3025302 w 5184843"/>
                    <a:gd name="connsiteY3" fmla="*/ 1556425 h 4323991"/>
                    <a:gd name="connsiteX4" fmla="*/ 3988341 w 5184843"/>
                    <a:gd name="connsiteY4" fmla="*/ 2733472 h 4323991"/>
                    <a:gd name="connsiteX5" fmla="*/ 4805464 w 5184843"/>
                    <a:gd name="connsiteY5" fmla="*/ 1498059 h 4323991"/>
                    <a:gd name="connsiteX6" fmla="*/ 5184843 w 5184843"/>
                    <a:gd name="connsiteY6" fmla="*/ 1313234 h 4323991"/>
                    <a:gd name="connsiteX0" fmla="*/ 0 w 5184843"/>
                    <a:gd name="connsiteY0" fmla="*/ 0 h 4361108"/>
                    <a:gd name="connsiteX1" fmla="*/ 875490 w 5184843"/>
                    <a:gd name="connsiteY1" fmla="*/ 4260714 h 4361108"/>
                    <a:gd name="connsiteX2" fmla="*/ 2192977 w 5184843"/>
                    <a:gd name="connsiteY2" fmla="*/ 2899261 h 4361108"/>
                    <a:gd name="connsiteX3" fmla="*/ 3025302 w 5184843"/>
                    <a:gd name="connsiteY3" fmla="*/ 1556425 h 4361108"/>
                    <a:gd name="connsiteX4" fmla="*/ 3988341 w 5184843"/>
                    <a:gd name="connsiteY4" fmla="*/ 2733472 h 4361108"/>
                    <a:gd name="connsiteX5" fmla="*/ 4805464 w 5184843"/>
                    <a:gd name="connsiteY5" fmla="*/ 1498059 h 4361108"/>
                    <a:gd name="connsiteX6" fmla="*/ 5184843 w 5184843"/>
                    <a:gd name="connsiteY6" fmla="*/ 1313234 h 4361108"/>
                    <a:gd name="connsiteX0" fmla="*/ 0 w 5184843"/>
                    <a:gd name="connsiteY0" fmla="*/ 0 h 4260859"/>
                    <a:gd name="connsiteX1" fmla="*/ 875490 w 5184843"/>
                    <a:gd name="connsiteY1" fmla="*/ 4260714 h 4260859"/>
                    <a:gd name="connsiteX2" fmla="*/ 2192977 w 5184843"/>
                    <a:gd name="connsiteY2" fmla="*/ 2899261 h 4260859"/>
                    <a:gd name="connsiteX3" fmla="*/ 3025302 w 5184843"/>
                    <a:gd name="connsiteY3" fmla="*/ 1556425 h 4260859"/>
                    <a:gd name="connsiteX4" fmla="*/ 3988341 w 5184843"/>
                    <a:gd name="connsiteY4" fmla="*/ 2733472 h 4260859"/>
                    <a:gd name="connsiteX5" fmla="*/ 4805464 w 5184843"/>
                    <a:gd name="connsiteY5" fmla="*/ 1498059 h 4260859"/>
                    <a:gd name="connsiteX6" fmla="*/ 5184843 w 5184843"/>
                    <a:gd name="connsiteY6" fmla="*/ 1313234 h 4260859"/>
                    <a:gd name="connsiteX0" fmla="*/ 0 w 5184843"/>
                    <a:gd name="connsiteY0" fmla="*/ 0 h 4260859"/>
                    <a:gd name="connsiteX1" fmla="*/ 875490 w 5184843"/>
                    <a:gd name="connsiteY1" fmla="*/ 4260714 h 4260859"/>
                    <a:gd name="connsiteX2" fmla="*/ 2192977 w 5184843"/>
                    <a:gd name="connsiteY2" fmla="*/ 2899261 h 4260859"/>
                    <a:gd name="connsiteX3" fmla="*/ 3025302 w 5184843"/>
                    <a:gd name="connsiteY3" fmla="*/ 1556425 h 4260859"/>
                    <a:gd name="connsiteX4" fmla="*/ 3988341 w 5184843"/>
                    <a:gd name="connsiteY4" fmla="*/ 2733472 h 4260859"/>
                    <a:gd name="connsiteX5" fmla="*/ 4805464 w 5184843"/>
                    <a:gd name="connsiteY5" fmla="*/ 1498059 h 4260859"/>
                    <a:gd name="connsiteX6" fmla="*/ 5184843 w 5184843"/>
                    <a:gd name="connsiteY6" fmla="*/ 1313234 h 4260859"/>
                    <a:gd name="connsiteX0" fmla="*/ 0 w 6174281"/>
                    <a:gd name="connsiteY0" fmla="*/ 0 h 4823252"/>
                    <a:gd name="connsiteX1" fmla="*/ 875490 w 6174281"/>
                    <a:gd name="connsiteY1" fmla="*/ 4260714 h 4823252"/>
                    <a:gd name="connsiteX2" fmla="*/ 2192977 w 6174281"/>
                    <a:gd name="connsiteY2" fmla="*/ 2899261 h 4823252"/>
                    <a:gd name="connsiteX3" fmla="*/ 3025302 w 6174281"/>
                    <a:gd name="connsiteY3" fmla="*/ 1556425 h 4823252"/>
                    <a:gd name="connsiteX4" fmla="*/ 3988341 w 6174281"/>
                    <a:gd name="connsiteY4" fmla="*/ 2733472 h 4823252"/>
                    <a:gd name="connsiteX5" fmla="*/ 4805464 w 6174281"/>
                    <a:gd name="connsiteY5" fmla="*/ 1498059 h 4823252"/>
                    <a:gd name="connsiteX6" fmla="*/ 6174281 w 6174281"/>
                    <a:gd name="connsiteY6" fmla="*/ 4823252 h 4823252"/>
                    <a:gd name="connsiteX0" fmla="*/ 0 w 6174281"/>
                    <a:gd name="connsiteY0" fmla="*/ 0 h 4823252"/>
                    <a:gd name="connsiteX1" fmla="*/ 875490 w 6174281"/>
                    <a:gd name="connsiteY1" fmla="*/ 4260714 h 4823252"/>
                    <a:gd name="connsiteX2" fmla="*/ 2192977 w 6174281"/>
                    <a:gd name="connsiteY2" fmla="*/ 2899261 h 4823252"/>
                    <a:gd name="connsiteX3" fmla="*/ 3025302 w 6174281"/>
                    <a:gd name="connsiteY3" fmla="*/ 1556425 h 4823252"/>
                    <a:gd name="connsiteX4" fmla="*/ 3988341 w 6174281"/>
                    <a:gd name="connsiteY4" fmla="*/ 2733472 h 4823252"/>
                    <a:gd name="connsiteX5" fmla="*/ 4805464 w 6174281"/>
                    <a:gd name="connsiteY5" fmla="*/ 1498059 h 4823252"/>
                    <a:gd name="connsiteX6" fmla="*/ 6174281 w 6174281"/>
                    <a:gd name="connsiteY6" fmla="*/ 4823252 h 4823252"/>
                    <a:gd name="connsiteX0" fmla="*/ 0 w 6174281"/>
                    <a:gd name="connsiteY0" fmla="*/ 0 h 4823252"/>
                    <a:gd name="connsiteX1" fmla="*/ 875490 w 6174281"/>
                    <a:gd name="connsiteY1" fmla="*/ 4260714 h 4823252"/>
                    <a:gd name="connsiteX2" fmla="*/ 2192977 w 6174281"/>
                    <a:gd name="connsiteY2" fmla="*/ 2899261 h 4823252"/>
                    <a:gd name="connsiteX3" fmla="*/ 3025302 w 6174281"/>
                    <a:gd name="connsiteY3" fmla="*/ 1556425 h 4823252"/>
                    <a:gd name="connsiteX4" fmla="*/ 3988341 w 6174281"/>
                    <a:gd name="connsiteY4" fmla="*/ 2733472 h 4823252"/>
                    <a:gd name="connsiteX5" fmla="*/ 4805464 w 6174281"/>
                    <a:gd name="connsiteY5" fmla="*/ 1498059 h 4823252"/>
                    <a:gd name="connsiteX6" fmla="*/ 6174281 w 6174281"/>
                    <a:gd name="connsiteY6" fmla="*/ 4823252 h 4823252"/>
                    <a:gd name="connsiteX0" fmla="*/ 0 w 6174281"/>
                    <a:gd name="connsiteY0" fmla="*/ 0 h 4823252"/>
                    <a:gd name="connsiteX1" fmla="*/ 875490 w 6174281"/>
                    <a:gd name="connsiteY1" fmla="*/ 4260714 h 4823252"/>
                    <a:gd name="connsiteX2" fmla="*/ 2192977 w 6174281"/>
                    <a:gd name="connsiteY2" fmla="*/ 2899261 h 4823252"/>
                    <a:gd name="connsiteX3" fmla="*/ 3025302 w 6174281"/>
                    <a:gd name="connsiteY3" fmla="*/ 1556425 h 4823252"/>
                    <a:gd name="connsiteX4" fmla="*/ 3988341 w 6174281"/>
                    <a:gd name="connsiteY4" fmla="*/ 2733472 h 4823252"/>
                    <a:gd name="connsiteX5" fmla="*/ 5008218 w 6174281"/>
                    <a:gd name="connsiteY5" fmla="*/ 1498059 h 4823252"/>
                    <a:gd name="connsiteX6" fmla="*/ 6174281 w 6174281"/>
                    <a:gd name="connsiteY6" fmla="*/ 4823252 h 4823252"/>
                    <a:gd name="connsiteX0" fmla="*/ 0 w 6174281"/>
                    <a:gd name="connsiteY0" fmla="*/ 0 h 4823252"/>
                    <a:gd name="connsiteX1" fmla="*/ 875490 w 6174281"/>
                    <a:gd name="connsiteY1" fmla="*/ 4260714 h 4823252"/>
                    <a:gd name="connsiteX2" fmla="*/ 2192977 w 6174281"/>
                    <a:gd name="connsiteY2" fmla="*/ 2899261 h 4823252"/>
                    <a:gd name="connsiteX3" fmla="*/ 3179394 w 6174281"/>
                    <a:gd name="connsiteY3" fmla="*/ 1445477 h 4823252"/>
                    <a:gd name="connsiteX4" fmla="*/ 3988341 w 6174281"/>
                    <a:gd name="connsiteY4" fmla="*/ 2733472 h 4823252"/>
                    <a:gd name="connsiteX5" fmla="*/ 5008218 w 6174281"/>
                    <a:gd name="connsiteY5" fmla="*/ 1498059 h 4823252"/>
                    <a:gd name="connsiteX6" fmla="*/ 6174281 w 6174281"/>
                    <a:gd name="connsiteY6" fmla="*/ 4823252 h 4823252"/>
                    <a:gd name="connsiteX0" fmla="*/ 0 w 6174281"/>
                    <a:gd name="connsiteY0" fmla="*/ 0 h 4823252"/>
                    <a:gd name="connsiteX1" fmla="*/ 875490 w 6174281"/>
                    <a:gd name="connsiteY1" fmla="*/ 4260714 h 4823252"/>
                    <a:gd name="connsiteX2" fmla="*/ 2192977 w 6174281"/>
                    <a:gd name="connsiteY2" fmla="*/ 2899261 h 4823252"/>
                    <a:gd name="connsiteX3" fmla="*/ 3179394 w 6174281"/>
                    <a:gd name="connsiteY3" fmla="*/ 1445477 h 4823252"/>
                    <a:gd name="connsiteX4" fmla="*/ 3988341 w 6174281"/>
                    <a:gd name="connsiteY4" fmla="*/ 2733472 h 4823252"/>
                    <a:gd name="connsiteX5" fmla="*/ 5008218 w 6174281"/>
                    <a:gd name="connsiteY5" fmla="*/ 1498059 h 4823252"/>
                    <a:gd name="connsiteX6" fmla="*/ 6174281 w 6174281"/>
                    <a:gd name="connsiteY6" fmla="*/ 4823252 h 4823252"/>
                    <a:gd name="connsiteX0" fmla="*/ 0 w 6174281"/>
                    <a:gd name="connsiteY0" fmla="*/ 0 h 4823252"/>
                    <a:gd name="connsiteX1" fmla="*/ 875490 w 6174281"/>
                    <a:gd name="connsiteY1" fmla="*/ 4260714 h 4823252"/>
                    <a:gd name="connsiteX2" fmla="*/ 2192977 w 6174281"/>
                    <a:gd name="connsiteY2" fmla="*/ 2899261 h 4823252"/>
                    <a:gd name="connsiteX3" fmla="*/ 3179394 w 6174281"/>
                    <a:gd name="connsiteY3" fmla="*/ 1445477 h 4823252"/>
                    <a:gd name="connsiteX4" fmla="*/ 3988341 w 6174281"/>
                    <a:gd name="connsiteY4" fmla="*/ 2733472 h 4823252"/>
                    <a:gd name="connsiteX5" fmla="*/ 5008218 w 6174281"/>
                    <a:gd name="connsiteY5" fmla="*/ 1498059 h 4823252"/>
                    <a:gd name="connsiteX6" fmla="*/ 6174281 w 6174281"/>
                    <a:gd name="connsiteY6" fmla="*/ 4823252 h 4823252"/>
                    <a:gd name="connsiteX0" fmla="*/ 0 w 6174281"/>
                    <a:gd name="connsiteY0" fmla="*/ 0 h 4823252"/>
                    <a:gd name="connsiteX1" fmla="*/ 875490 w 6174281"/>
                    <a:gd name="connsiteY1" fmla="*/ 4260714 h 4823252"/>
                    <a:gd name="connsiteX2" fmla="*/ 2192977 w 6174281"/>
                    <a:gd name="connsiteY2" fmla="*/ 2899261 h 4823252"/>
                    <a:gd name="connsiteX3" fmla="*/ 3179394 w 6174281"/>
                    <a:gd name="connsiteY3" fmla="*/ 1445477 h 4823252"/>
                    <a:gd name="connsiteX4" fmla="*/ 3988341 w 6174281"/>
                    <a:gd name="connsiteY4" fmla="*/ 2733472 h 4823252"/>
                    <a:gd name="connsiteX5" fmla="*/ 5008218 w 6174281"/>
                    <a:gd name="connsiteY5" fmla="*/ 1498059 h 4823252"/>
                    <a:gd name="connsiteX6" fmla="*/ 6174281 w 6174281"/>
                    <a:gd name="connsiteY6" fmla="*/ 4823252 h 4823252"/>
                    <a:gd name="connsiteX0" fmla="*/ 0 w 6174281"/>
                    <a:gd name="connsiteY0" fmla="*/ 0 h 4823252"/>
                    <a:gd name="connsiteX1" fmla="*/ 875490 w 6174281"/>
                    <a:gd name="connsiteY1" fmla="*/ 4260714 h 4823252"/>
                    <a:gd name="connsiteX2" fmla="*/ 2192977 w 6174281"/>
                    <a:gd name="connsiteY2" fmla="*/ 2893994 h 4823252"/>
                    <a:gd name="connsiteX3" fmla="*/ 3179394 w 6174281"/>
                    <a:gd name="connsiteY3" fmla="*/ 1445477 h 4823252"/>
                    <a:gd name="connsiteX4" fmla="*/ 3988341 w 6174281"/>
                    <a:gd name="connsiteY4" fmla="*/ 2733472 h 4823252"/>
                    <a:gd name="connsiteX5" fmla="*/ 5008218 w 6174281"/>
                    <a:gd name="connsiteY5" fmla="*/ 1498059 h 4823252"/>
                    <a:gd name="connsiteX6" fmla="*/ 6174281 w 6174281"/>
                    <a:gd name="connsiteY6" fmla="*/ 4823252 h 4823252"/>
                    <a:gd name="connsiteX0" fmla="*/ 0 w 6174281"/>
                    <a:gd name="connsiteY0" fmla="*/ 0 h 4823252"/>
                    <a:gd name="connsiteX1" fmla="*/ 773843 w 6174281"/>
                    <a:gd name="connsiteY1" fmla="*/ 4171170 h 4823252"/>
                    <a:gd name="connsiteX2" fmla="*/ 2192977 w 6174281"/>
                    <a:gd name="connsiteY2" fmla="*/ 2893994 h 4823252"/>
                    <a:gd name="connsiteX3" fmla="*/ 3179394 w 6174281"/>
                    <a:gd name="connsiteY3" fmla="*/ 1445477 h 4823252"/>
                    <a:gd name="connsiteX4" fmla="*/ 3988341 w 6174281"/>
                    <a:gd name="connsiteY4" fmla="*/ 2733472 h 4823252"/>
                    <a:gd name="connsiteX5" fmla="*/ 5008218 w 6174281"/>
                    <a:gd name="connsiteY5" fmla="*/ 1498059 h 4823252"/>
                    <a:gd name="connsiteX6" fmla="*/ 6174281 w 6174281"/>
                    <a:gd name="connsiteY6" fmla="*/ 4823252 h 4823252"/>
                    <a:gd name="connsiteX0" fmla="*/ 0 w 6174281"/>
                    <a:gd name="connsiteY0" fmla="*/ 0 h 4823252"/>
                    <a:gd name="connsiteX1" fmla="*/ 773843 w 6174281"/>
                    <a:gd name="connsiteY1" fmla="*/ 4171170 h 4823252"/>
                    <a:gd name="connsiteX2" fmla="*/ 2192977 w 6174281"/>
                    <a:gd name="connsiteY2" fmla="*/ 2893994 h 4823252"/>
                    <a:gd name="connsiteX3" fmla="*/ 3179394 w 6174281"/>
                    <a:gd name="connsiteY3" fmla="*/ 1445477 h 4823252"/>
                    <a:gd name="connsiteX4" fmla="*/ 3988341 w 6174281"/>
                    <a:gd name="connsiteY4" fmla="*/ 2733472 h 4823252"/>
                    <a:gd name="connsiteX5" fmla="*/ 5008218 w 6174281"/>
                    <a:gd name="connsiteY5" fmla="*/ 1498059 h 4823252"/>
                    <a:gd name="connsiteX6" fmla="*/ 6174281 w 6174281"/>
                    <a:gd name="connsiteY6" fmla="*/ 4823252 h 4823252"/>
                    <a:gd name="connsiteX0" fmla="*/ 0 w 6174281"/>
                    <a:gd name="connsiteY0" fmla="*/ 0 h 4823252"/>
                    <a:gd name="connsiteX1" fmla="*/ 939019 w 6174281"/>
                    <a:gd name="connsiteY1" fmla="*/ 4271248 h 4823252"/>
                    <a:gd name="connsiteX2" fmla="*/ 2192977 w 6174281"/>
                    <a:gd name="connsiteY2" fmla="*/ 2893994 h 4823252"/>
                    <a:gd name="connsiteX3" fmla="*/ 3179394 w 6174281"/>
                    <a:gd name="connsiteY3" fmla="*/ 1445477 h 4823252"/>
                    <a:gd name="connsiteX4" fmla="*/ 3988341 w 6174281"/>
                    <a:gd name="connsiteY4" fmla="*/ 2733472 h 4823252"/>
                    <a:gd name="connsiteX5" fmla="*/ 5008218 w 6174281"/>
                    <a:gd name="connsiteY5" fmla="*/ 1498059 h 4823252"/>
                    <a:gd name="connsiteX6" fmla="*/ 6174281 w 6174281"/>
                    <a:gd name="connsiteY6" fmla="*/ 4823252 h 4823252"/>
                    <a:gd name="connsiteX0" fmla="*/ 0 w 6174281"/>
                    <a:gd name="connsiteY0" fmla="*/ 0 h 4823252"/>
                    <a:gd name="connsiteX1" fmla="*/ 939019 w 6174281"/>
                    <a:gd name="connsiteY1" fmla="*/ 4271248 h 4823252"/>
                    <a:gd name="connsiteX2" fmla="*/ 2192977 w 6174281"/>
                    <a:gd name="connsiteY2" fmla="*/ 2893994 h 4823252"/>
                    <a:gd name="connsiteX3" fmla="*/ 3179394 w 6174281"/>
                    <a:gd name="connsiteY3" fmla="*/ 1445477 h 4823252"/>
                    <a:gd name="connsiteX4" fmla="*/ 3988341 w 6174281"/>
                    <a:gd name="connsiteY4" fmla="*/ 2733472 h 4823252"/>
                    <a:gd name="connsiteX5" fmla="*/ 5008218 w 6174281"/>
                    <a:gd name="connsiteY5" fmla="*/ 1498059 h 4823252"/>
                    <a:gd name="connsiteX6" fmla="*/ 6174281 w 6174281"/>
                    <a:gd name="connsiteY6" fmla="*/ 4823252 h 4823252"/>
                    <a:gd name="connsiteX0" fmla="*/ 0 w 6174281"/>
                    <a:gd name="connsiteY0" fmla="*/ 0 h 4823252"/>
                    <a:gd name="connsiteX1" fmla="*/ 922078 w 6174281"/>
                    <a:gd name="connsiteY1" fmla="*/ 4155368 h 4823252"/>
                    <a:gd name="connsiteX2" fmla="*/ 2192977 w 6174281"/>
                    <a:gd name="connsiteY2" fmla="*/ 2893994 h 4823252"/>
                    <a:gd name="connsiteX3" fmla="*/ 3179394 w 6174281"/>
                    <a:gd name="connsiteY3" fmla="*/ 1445477 h 4823252"/>
                    <a:gd name="connsiteX4" fmla="*/ 3988341 w 6174281"/>
                    <a:gd name="connsiteY4" fmla="*/ 2733472 h 4823252"/>
                    <a:gd name="connsiteX5" fmla="*/ 5008218 w 6174281"/>
                    <a:gd name="connsiteY5" fmla="*/ 1498059 h 4823252"/>
                    <a:gd name="connsiteX6" fmla="*/ 6174281 w 6174281"/>
                    <a:gd name="connsiteY6" fmla="*/ 4823252 h 4823252"/>
                    <a:gd name="connsiteX0" fmla="*/ 0 w 6174281"/>
                    <a:gd name="connsiteY0" fmla="*/ 0 h 4823252"/>
                    <a:gd name="connsiteX1" fmla="*/ 922078 w 6174281"/>
                    <a:gd name="connsiteY1" fmla="*/ 4155368 h 4823252"/>
                    <a:gd name="connsiteX2" fmla="*/ 2192977 w 6174281"/>
                    <a:gd name="connsiteY2" fmla="*/ 2893994 h 4823252"/>
                    <a:gd name="connsiteX3" fmla="*/ 3179394 w 6174281"/>
                    <a:gd name="connsiteY3" fmla="*/ 1445477 h 4823252"/>
                    <a:gd name="connsiteX4" fmla="*/ 3988341 w 6174281"/>
                    <a:gd name="connsiteY4" fmla="*/ 2733472 h 4823252"/>
                    <a:gd name="connsiteX5" fmla="*/ 5008218 w 6174281"/>
                    <a:gd name="connsiteY5" fmla="*/ 1498059 h 4823252"/>
                    <a:gd name="connsiteX6" fmla="*/ 6174281 w 6174281"/>
                    <a:gd name="connsiteY6" fmla="*/ 4823252 h 4823252"/>
                    <a:gd name="connsiteX0" fmla="*/ 0 w 6174281"/>
                    <a:gd name="connsiteY0" fmla="*/ 0 h 4823252"/>
                    <a:gd name="connsiteX1" fmla="*/ 922078 w 6174281"/>
                    <a:gd name="connsiteY1" fmla="*/ 4155368 h 4823252"/>
                    <a:gd name="connsiteX2" fmla="*/ 2192977 w 6174281"/>
                    <a:gd name="connsiteY2" fmla="*/ 2893994 h 4823252"/>
                    <a:gd name="connsiteX3" fmla="*/ 3103159 w 6174281"/>
                    <a:gd name="connsiteY3" fmla="*/ 1398071 h 4823252"/>
                    <a:gd name="connsiteX4" fmla="*/ 3988341 w 6174281"/>
                    <a:gd name="connsiteY4" fmla="*/ 2733472 h 4823252"/>
                    <a:gd name="connsiteX5" fmla="*/ 5008218 w 6174281"/>
                    <a:gd name="connsiteY5" fmla="*/ 1498059 h 4823252"/>
                    <a:gd name="connsiteX6" fmla="*/ 6174281 w 6174281"/>
                    <a:gd name="connsiteY6" fmla="*/ 4823252 h 4823252"/>
                    <a:gd name="connsiteX0" fmla="*/ 0 w 6174281"/>
                    <a:gd name="connsiteY0" fmla="*/ 0 h 4823252"/>
                    <a:gd name="connsiteX1" fmla="*/ 922078 w 6174281"/>
                    <a:gd name="connsiteY1" fmla="*/ 4155368 h 4823252"/>
                    <a:gd name="connsiteX2" fmla="*/ 2192977 w 6174281"/>
                    <a:gd name="connsiteY2" fmla="*/ 2893994 h 4823252"/>
                    <a:gd name="connsiteX3" fmla="*/ 3103159 w 6174281"/>
                    <a:gd name="connsiteY3" fmla="*/ 1398071 h 4823252"/>
                    <a:gd name="connsiteX4" fmla="*/ 3988341 w 6174281"/>
                    <a:gd name="connsiteY4" fmla="*/ 2733472 h 4823252"/>
                    <a:gd name="connsiteX5" fmla="*/ 5008218 w 6174281"/>
                    <a:gd name="connsiteY5" fmla="*/ 1498059 h 4823252"/>
                    <a:gd name="connsiteX6" fmla="*/ 6174281 w 6174281"/>
                    <a:gd name="connsiteY6" fmla="*/ 4823252 h 4823252"/>
                    <a:gd name="connsiteX0" fmla="*/ 0 w 6174281"/>
                    <a:gd name="connsiteY0" fmla="*/ 0 h 4823252"/>
                    <a:gd name="connsiteX1" fmla="*/ 922078 w 6174281"/>
                    <a:gd name="connsiteY1" fmla="*/ 4155368 h 4823252"/>
                    <a:gd name="connsiteX2" fmla="*/ 2192977 w 6174281"/>
                    <a:gd name="connsiteY2" fmla="*/ 2893994 h 4823252"/>
                    <a:gd name="connsiteX3" fmla="*/ 3103159 w 6174281"/>
                    <a:gd name="connsiteY3" fmla="*/ 1398071 h 4823252"/>
                    <a:gd name="connsiteX4" fmla="*/ 3988341 w 6174281"/>
                    <a:gd name="connsiteY4" fmla="*/ 2733472 h 4823252"/>
                    <a:gd name="connsiteX5" fmla="*/ 5008218 w 6174281"/>
                    <a:gd name="connsiteY5" fmla="*/ 1498059 h 4823252"/>
                    <a:gd name="connsiteX6" fmla="*/ 6174281 w 6174281"/>
                    <a:gd name="connsiteY6" fmla="*/ 4823252 h 4823252"/>
                    <a:gd name="connsiteX0" fmla="*/ 0 w 6174281"/>
                    <a:gd name="connsiteY0" fmla="*/ 0 h 4823252"/>
                    <a:gd name="connsiteX1" fmla="*/ 922078 w 6174281"/>
                    <a:gd name="connsiteY1" fmla="*/ 4155368 h 4823252"/>
                    <a:gd name="connsiteX2" fmla="*/ 2303094 w 6174281"/>
                    <a:gd name="connsiteY2" fmla="*/ 2909796 h 4823252"/>
                    <a:gd name="connsiteX3" fmla="*/ 3103159 w 6174281"/>
                    <a:gd name="connsiteY3" fmla="*/ 1398071 h 4823252"/>
                    <a:gd name="connsiteX4" fmla="*/ 3988341 w 6174281"/>
                    <a:gd name="connsiteY4" fmla="*/ 2733472 h 4823252"/>
                    <a:gd name="connsiteX5" fmla="*/ 5008218 w 6174281"/>
                    <a:gd name="connsiteY5" fmla="*/ 1498059 h 4823252"/>
                    <a:gd name="connsiteX6" fmla="*/ 6174281 w 6174281"/>
                    <a:gd name="connsiteY6" fmla="*/ 4823252 h 4823252"/>
                    <a:gd name="connsiteX0" fmla="*/ 0 w 6174281"/>
                    <a:gd name="connsiteY0" fmla="*/ 0 h 4823252"/>
                    <a:gd name="connsiteX1" fmla="*/ 913607 w 6174281"/>
                    <a:gd name="connsiteY1" fmla="*/ 4139567 h 4823252"/>
                    <a:gd name="connsiteX2" fmla="*/ 2303094 w 6174281"/>
                    <a:gd name="connsiteY2" fmla="*/ 2909796 h 4823252"/>
                    <a:gd name="connsiteX3" fmla="*/ 3103159 w 6174281"/>
                    <a:gd name="connsiteY3" fmla="*/ 1398071 h 4823252"/>
                    <a:gd name="connsiteX4" fmla="*/ 3988341 w 6174281"/>
                    <a:gd name="connsiteY4" fmla="*/ 2733472 h 4823252"/>
                    <a:gd name="connsiteX5" fmla="*/ 5008218 w 6174281"/>
                    <a:gd name="connsiteY5" fmla="*/ 1498059 h 4823252"/>
                    <a:gd name="connsiteX6" fmla="*/ 6174281 w 6174281"/>
                    <a:gd name="connsiteY6" fmla="*/ 4823252 h 4823252"/>
                    <a:gd name="connsiteX0" fmla="*/ 0 w 6174281"/>
                    <a:gd name="connsiteY0" fmla="*/ 0 h 4823252"/>
                    <a:gd name="connsiteX1" fmla="*/ 900901 w 6174281"/>
                    <a:gd name="connsiteY1" fmla="*/ 4118498 h 4823252"/>
                    <a:gd name="connsiteX2" fmla="*/ 2303094 w 6174281"/>
                    <a:gd name="connsiteY2" fmla="*/ 2909796 h 4823252"/>
                    <a:gd name="connsiteX3" fmla="*/ 3103159 w 6174281"/>
                    <a:gd name="connsiteY3" fmla="*/ 1398071 h 4823252"/>
                    <a:gd name="connsiteX4" fmla="*/ 3988341 w 6174281"/>
                    <a:gd name="connsiteY4" fmla="*/ 2733472 h 4823252"/>
                    <a:gd name="connsiteX5" fmla="*/ 5008218 w 6174281"/>
                    <a:gd name="connsiteY5" fmla="*/ 1498059 h 4823252"/>
                    <a:gd name="connsiteX6" fmla="*/ 6174281 w 6174281"/>
                    <a:gd name="connsiteY6" fmla="*/ 4823252 h 4823252"/>
                    <a:gd name="connsiteX0" fmla="*/ 0 w 6174281"/>
                    <a:gd name="connsiteY0" fmla="*/ 0 h 4823252"/>
                    <a:gd name="connsiteX1" fmla="*/ 900901 w 6174281"/>
                    <a:gd name="connsiteY1" fmla="*/ 4118498 h 4823252"/>
                    <a:gd name="connsiteX2" fmla="*/ 2303094 w 6174281"/>
                    <a:gd name="connsiteY2" fmla="*/ 2909796 h 4823252"/>
                    <a:gd name="connsiteX3" fmla="*/ 3103159 w 6174281"/>
                    <a:gd name="connsiteY3" fmla="*/ 1398071 h 4823252"/>
                    <a:gd name="connsiteX4" fmla="*/ 3988341 w 6174281"/>
                    <a:gd name="connsiteY4" fmla="*/ 2733472 h 4823252"/>
                    <a:gd name="connsiteX5" fmla="*/ 5008218 w 6174281"/>
                    <a:gd name="connsiteY5" fmla="*/ 1498059 h 4823252"/>
                    <a:gd name="connsiteX6" fmla="*/ 6174281 w 6174281"/>
                    <a:gd name="connsiteY6" fmla="*/ 4823252 h 4823252"/>
                    <a:gd name="connsiteX0" fmla="*/ 0 w 6174281"/>
                    <a:gd name="connsiteY0" fmla="*/ 0 h 4823252"/>
                    <a:gd name="connsiteX1" fmla="*/ 900901 w 6174281"/>
                    <a:gd name="connsiteY1" fmla="*/ 4118498 h 4823252"/>
                    <a:gd name="connsiteX2" fmla="*/ 2303094 w 6174281"/>
                    <a:gd name="connsiteY2" fmla="*/ 2909796 h 4823252"/>
                    <a:gd name="connsiteX3" fmla="*/ 3103159 w 6174281"/>
                    <a:gd name="connsiteY3" fmla="*/ 1398071 h 4823252"/>
                    <a:gd name="connsiteX4" fmla="*/ 3988341 w 6174281"/>
                    <a:gd name="connsiteY4" fmla="*/ 2733472 h 4823252"/>
                    <a:gd name="connsiteX5" fmla="*/ 5008218 w 6174281"/>
                    <a:gd name="connsiteY5" fmla="*/ 1498059 h 4823252"/>
                    <a:gd name="connsiteX6" fmla="*/ 6174281 w 6174281"/>
                    <a:gd name="connsiteY6" fmla="*/ 4823252 h 4823252"/>
                    <a:gd name="connsiteX0" fmla="*/ 0 w 6174281"/>
                    <a:gd name="connsiteY0" fmla="*/ 0 h 4823252"/>
                    <a:gd name="connsiteX1" fmla="*/ 900901 w 6174281"/>
                    <a:gd name="connsiteY1" fmla="*/ 4118498 h 4823252"/>
                    <a:gd name="connsiteX2" fmla="*/ 2303094 w 6174281"/>
                    <a:gd name="connsiteY2" fmla="*/ 2909796 h 4823252"/>
                    <a:gd name="connsiteX3" fmla="*/ 3103159 w 6174281"/>
                    <a:gd name="connsiteY3" fmla="*/ 1398071 h 4823252"/>
                    <a:gd name="connsiteX4" fmla="*/ 3988341 w 6174281"/>
                    <a:gd name="connsiteY4" fmla="*/ 2733472 h 4823252"/>
                    <a:gd name="connsiteX5" fmla="*/ 5008218 w 6174281"/>
                    <a:gd name="connsiteY5" fmla="*/ 1498059 h 4823252"/>
                    <a:gd name="connsiteX6" fmla="*/ 6174281 w 6174281"/>
                    <a:gd name="connsiteY6" fmla="*/ 4823252 h 4823252"/>
                    <a:gd name="connsiteX0" fmla="*/ 0 w 6174281"/>
                    <a:gd name="connsiteY0" fmla="*/ 0 h 4823252"/>
                    <a:gd name="connsiteX1" fmla="*/ 900901 w 6174281"/>
                    <a:gd name="connsiteY1" fmla="*/ 4118498 h 4823252"/>
                    <a:gd name="connsiteX2" fmla="*/ 2260741 w 6174281"/>
                    <a:gd name="connsiteY2" fmla="*/ 2888727 h 4823252"/>
                    <a:gd name="connsiteX3" fmla="*/ 3103159 w 6174281"/>
                    <a:gd name="connsiteY3" fmla="*/ 1398071 h 4823252"/>
                    <a:gd name="connsiteX4" fmla="*/ 3988341 w 6174281"/>
                    <a:gd name="connsiteY4" fmla="*/ 2733472 h 4823252"/>
                    <a:gd name="connsiteX5" fmla="*/ 5008218 w 6174281"/>
                    <a:gd name="connsiteY5" fmla="*/ 1498059 h 4823252"/>
                    <a:gd name="connsiteX6" fmla="*/ 6174281 w 6174281"/>
                    <a:gd name="connsiteY6" fmla="*/ 4823252 h 4823252"/>
                    <a:gd name="connsiteX0" fmla="*/ 0 w 6174281"/>
                    <a:gd name="connsiteY0" fmla="*/ 0 h 4823252"/>
                    <a:gd name="connsiteX1" fmla="*/ 900901 w 6174281"/>
                    <a:gd name="connsiteY1" fmla="*/ 4118498 h 4823252"/>
                    <a:gd name="connsiteX2" fmla="*/ 2260741 w 6174281"/>
                    <a:gd name="connsiteY2" fmla="*/ 2888727 h 4823252"/>
                    <a:gd name="connsiteX3" fmla="*/ 3103159 w 6174281"/>
                    <a:gd name="connsiteY3" fmla="*/ 1398071 h 4823252"/>
                    <a:gd name="connsiteX4" fmla="*/ 3988341 w 6174281"/>
                    <a:gd name="connsiteY4" fmla="*/ 2733472 h 4823252"/>
                    <a:gd name="connsiteX5" fmla="*/ 5008218 w 6174281"/>
                    <a:gd name="connsiteY5" fmla="*/ 1498059 h 4823252"/>
                    <a:gd name="connsiteX6" fmla="*/ 6174281 w 6174281"/>
                    <a:gd name="connsiteY6" fmla="*/ 4823252 h 4823252"/>
                    <a:gd name="connsiteX0" fmla="*/ 0 w 6174281"/>
                    <a:gd name="connsiteY0" fmla="*/ 0 h 4823252"/>
                    <a:gd name="connsiteX1" fmla="*/ 900901 w 6174281"/>
                    <a:gd name="connsiteY1" fmla="*/ 4118498 h 4823252"/>
                    <a:gd name="connsiteX2" fmla="*/ 2260741 w 6174281"/>
                    <a:gd name="connsiteY2" fmla="*/ 2888727 h 4823252"/>
                    <a:gd name="connsiteX3" fmla="*/ 3103159 w 6174281"/>
                    <a:gd name="connsiteY3" fmla="*/ 1398071 h 4823252"/>
                    <a:gd name="connsiteX4" fmla="*/ 3988341 w 6174281"/>
                    <a:gd name="connsiteY4" fmla="*/ 2733472 h 4823252"/>
                    <a:gd name="connsiteX5" fmla="*/ 5008218 w 6174281"/>
                    <a:gd name="connsiteY5" fmla="*/ 1498059 h 4823252"/>
                    <a:gd name="connsiteX6" fmla="*/ 6174281 w 6174281"/>
                    <a:gd name="connsiteY6" fmla="*/ 4823252 h 4823252"/>
                    <a:gd name="connsiteX0" fmla="*/ 0 w 6174281"/>
                    <a:gd name="connsiteY0" fmla="*/ 0 h 4823252"/>
                    <a:gd name="connsiteX1" fmla="*/ 900901 w 6174281"/>
                    <a:gd name="connsiteY1" fmla="*/ 4118498 h 4823252"/>
                    <a:gd name="connsiteX2" fmla="*/ 2260741 w 6174281"/>
                    <a:gd name="connsiteY2" fmla="*/ 2888727 h 4823252"/>
                    <a:gd name="connsiteX3" fmla="*/ 3103159 w 6174281"/>
                    <a:gd name="connsiteY3" fmla="*/ 1398071 h 4823252"/>
                    <a:gd name="connsiteX4" fmla="*/ 3988341 w 6174281"/>
                    <a:gd name="connsiteY4" fmla="*/ 2733472 h 4823252"/>
                    <a:gd name="connsiteX5" fmla="*/ 5008218 w 6174281"/>
                    <a:gd name="connsiteY5" fmla="*/ 1498059 h 4823252"/>
                    <a:gd name="connsiteX6" fmla="*/ 6174281 w 6174281"/>
                    <a:gd name="connsiteY6" fmla="*/ 4823252 h 4823252"/>
                    <a:gd name="connsiteX0" fmla="*/ 0 w 6174281"/>
                    <a:gd name="connsiteY0" fmla="*/ 0 h 4823252"/>
                    <a:gd name="connsiteX1" fmla="*/ 900901 w 6174281"/>
                    <a:gd name="connsiteY1" fmla="*/ 4118498 h 4823252"/>
                    <a:gd name="connsiteX2" fmla="*/ 2260741 w 6174281"/>
                    <a:gd name="connsiteY2" fmla="*/ 2888727 h 4823252"/>
                    <a:gd name="connsiteX3" fmla="*/ 3103159 w 6174281"/>
                    <a:gd name="connsiteY3" fmla="*/ 1398071 h 4823252"/>
                    <a:gd name="connsiteX4" fmla="*/ 3988341 w 6174281"/>
                    <a:gd name="connsiteY4" fmla="*/ 2733472 h 4823252"/>
                    <a:gd name="connsiteX5" fmla="*/ 5008218 w 6174281"/>
                    <a:gd name="connsiteY5" fmla="*/ 1498059 h 4823252"/>
                    <a:gd name="connsiteX6" fmla="*/ 6174281 w 6174281"/>
                    <a:gd name="connsiteY6" fmla="*/ 4823252 h 4823252"/>
                    <a:gd name="connsiteX0" fmla="*/ 0 w 6174281"/>
                    <a:gd name="connsiteY0" fmla="*/ 0 h 4823252"/>
                    <a:gd name="connsiteX1" fmla="*/ 900901 w 6174281"/>
                    <a:gd name="connsiteY1" fmla="*/ 4118498 h 4823252"/>
                    <a:gd name="connsiteX2" fmla="*/ 2260741 w 6174281"/>
                    <a:gd name="connsiteY2" fmla="*/ 2888727 h 4823252"/>
                    <a:gd name="connsiteX3" fmla="*/ 3103159 w 6174281"/>
                    <a:gd name="connsiteY3" fmla="*/ 1398071 h 4823252"/>
                    <a:gd name="connsiteX4" fmla="*/ 3988341 w 6174281"/>
                    <a:gd name="connsiteY4" fmla="*/ 2733472 h 4823252"/>
                    <a:gd name="connsiteX5" fmla="*/ 5008218 w 6174281"/>
                    <a:gd name="connsiteY5" fmla="*/ 1116957 h 4823252"/>
                    <a:gd name="connsiteX6" fmla="*/ 6174281 w 6174281"/>
                    <a:gd name="connsiteY6" fmla="*/ 4823252 h 4823252"/>
                    <a:gd name="connsiteX0" fmla="*/ 0 w 6174281"/>
                    <a:gd name="connsiteY0" fmla="*/ 0 h 4823252"/>
                    <a:gd name="connsiteX1" fmla="*/ 900901 w 6174281"/>
                    <a:gd name="connsiteY1" fmla="*/ 4118498 h 4823252"/>
                    <a:gd name="connsiteX2" fmla="*/ 2260741 w 6174281"/>
                    <a:gd name="connsiteY2" fmla="*/ 2888727 h 4823252"/>
                    <a:gd name="connsiteX3" fmla="*/ 3103159 w 6174281"/>
                    <a:gd name="connsiteY3" fmla="*/ 1537498 h 4823252"/>
                    <a:gd name="connsiteX4" fmla="*/ 3988341 w 6174281"/>
                    <a:gd name="connsiteY4" fmla="*/ 2733472 h 4823252"/>
                    <a:gd name="connsiteX5" fmla="*/ 5008218 w 6174281"/>
                    <a:gd name="connsiteY5" fmla="*/ 1116957 h 4823252"/>
                    <a:gd name="connsiteX6" fmla="*/ 6174281 w 6174281"/>
                    <a:gd name="connsiteY6" fmla="*/ 4823252 h 4823252"/>
                    <a:gd name="connsiteX0" fmla="*/ 0 w 6174281"/>
                    <a:gd name="connsiteY0" fmla="*/ 0 h 4823252"/>
                    <a:gd name="connsiteX1" fmla="*/ 900901 w 6174281"/>
                    <a:gd name="connsiteY1" fmla="*/ 4118498 h 4823252"/>
                    <a:gd name="connsiteX2" fmla="*/ 2230845 w 6174281"/>
                    <a:gd name="connsiteY2" fmla="*/ 2823661 h 4823252"/>
                    <a:gd name="connsiteX3" fmla="*/ 3103159 w 6174281"/>
                    <a:gd name="connsiteY3" fmla="*/ 1537498 h 4823252"/>
                    <a:gd name="connsiteX4" fmla="*/ 3988341 w 6174281"/>
                    <a:gd name="connsiteY4" fmla="*/ 2733472 h 4823252"/>
                    <a:gd name="connsiteX5" fmla="*/ 5008218 w 6174281"/>
                    <a:gd name="connsiteY5" fmla="*/ 1116957 h 4823252"/>
                    <a:gd name="connsiteX6" fmla="*/ 6174281 w 6174281"/>
                    <a:gd name="connsiteY6" fmla="*/ 4823252 h 4823252"/>
                    <a:gd name="connsiteX0" fmla="*/ 0 w 6174281"/>
                    <a:gd name="connsiteY0" fmla="*/ 0 h 4823252"/>
                    <a:gd name="connsiteX1" fmla="*/ 900901 w 6174281"/>
                    <a:gd name="connsiteY1" fmla="*/ 4118498 h 4823252"/>
                    <a:gd name="connsiteX2" fmla="*/ 2230845 w 6174281"/>
                    <a:gd name="connsiteY2" fmla="*/ 2823661 h 4823252"/>
                    <a:gd name="connsiteX3" fmla="*/ 3103159 w 6174281"/>
                    <a:gd name="connsiteY3" fmla="*/ 1537498 h 4823252"/>
                    <a:gd name="connsiteX4" fmla="*/ 3988341 w 6174281"/>
                    <a:gd name="connsiteY4" fmla="*/ 2733472 h 4823252"/>
                    <a:gd name="connsiteX5" fmla="*/ 5008218 w 6174281"/>
                    <a:gd name="connsiteY5" fmla="*/ 1116957 h 4823252"/>
                    <a:gd name="connsiteX6" fmla="*/ 6174281 w 6174281"/>
                    <a:gd name="connsiteY6" fmla="*/ 4823252 h 4823252"/>
                    <a:gd name="connsiteX0" fmla="*/ 0 w 6174281"/>
                    <a:gd name="connsiteY0" fmla="*/ 0 h 4823252"/>
                    <a:gd name="connsiteX1" fmla="*/ 1155018 w 6174281"/>
                    <a:gd name="connsiteY1" fmla="*/ 4118499 h 4823252"/>
                    <a:gd name="connsiteX2" fmla="*/ 2230845 w 6174281"/>
                    <a:gd name="connsiteY2" fmla="*/ 2823661 h 4823252"/>
                    <a:gd name="connsiteX3" fmla="*/ 3103159 w 6174281"/>
                    <a:gd name="connsiteY3" fmla="*/ 1537498 h 4823252"/>
                    <a:gd name="connsiteX4" fmla="*/ 3988341 w 6174281"/>
                    <a:gd name="connsiteY4" fmla="*/ 2733472 h 4823252"/>
                    <a:gd name="connsiteX5" fmla="*/ 5008218 w 6174281"/>
                    <a:gd name="connsiteY5" fmla="*/ 1116957 h 4823252"/>
                    <a:gd name="connsiteX6" fmla="*/ 6174281 w 6174281"/>
                    <a:gd name="connsiteY6" fmla="*/ 4823252 h 4823252"/>
                    <a:gd name="connsiteX0" fmla="*/ 0 w 6174281"/>
                    <a:gd name="connsiteY0" fmla="*/ 0 h 4823252"/>
                    <a:gd name="connsiteX1" fmla="*/ 1155018 w 6174281"/>
                    <a:gd name="connsiteY1" fmla="*/ 4118499 h 4823252"/>
                    <a:gd name="connsiteX2" fmla="*/ 2230845 w 6174281"/>
                    <a:gd name="connsiteY2" fmla="*/ 2823661 h 4823252"/>
                    <a:gd name="connsiteX3" fmla="*/ 3103159 w 6174281"/>
                    <a:gd name="connsiteY3" fmla="*/ 1537498 h 4823252"/>
                    <a:gd name="connsiteX4" fmla="*/ 3988341 w 6174281"/>
                    <a:gd name="connsiteY4" fmla="*/ 2733472 h 4823252"/>
                    <a:gd name="connsiteX5" fmla="*/ 5008218 w 6174281"/>
                    <a:gd name="connsiteY5" fmla="*/ 1116957 h 4823252"/>
                    <a:gd name="connsiteX6" fmla="*/ 6174281 w 6174281"/>
                    <a:gd name="connsiteY6" fmla="*/ 4823252 h 4823252"/>
                    <a:gd name="connsiteX0" fmla="*/ 0 w 6174281"/>
                    <a:gd name="connsiteY0" fmla="*/ 0 h 4823252"/>
                    <a:gd name="connsiteX1" fmla="*/ 1155018 w 6174281"/>
                    <a:gd name="connsiteY1" fmla="*/ 4118499 h 4823252"/>
                    <a:gd name="connsiteX2" fmla="*/ 2230845 w 6174281"/>
                    <a:gd name="connsiteY2" fmla="*/ 2823661 h 4823252"/>
                    <a:gd name="connsiteX3" fmla="*/ 3103159 w 6174281"/>
                    <a:gd name="connsiteY3" fmla="*/ 1537498 h 4823252"/>
                    <a:gd name="connsiteX4" fmla="*/ 3988341 w 6174281"/>
                    <a:gd name="connsiteY4" fmla="*/ 2733472 h 4823252"/>
                    <a:gd name="connsiteX5" fmla="*/ 5008218 w 6174281"/>
                    <a:gd name="connsiteY5" fmla="*/ 1116957 h 4823252"/>
                    <a:gd name="connsiteX6" fmla="*/ 6174281 w 6174281"/>
                    <a:gd name="connsiteY6" fmla="*/ 4823252 h 4823252"/>
                    <a:gd name="connsiteX0" fmla="*/ 0 w 6174281"/>
                    <a:gd name="connsiteY0" fmla="*/ 0 h 4823252"/>
                    <a:gd name="connsiteX1" fmla="*/ 1155018 w 6174281"/>
                    <a:gd name="connsiteY1" fmla="*/ 4118499 h 4823252"/>
                    <a:gd name="connsiteX2" fmla="*/ 2163579 w 6174281"/>
                    <a:gd name="connsiteY2" fmla="*/ 2767890 h 4823252"/>
                    <a:gd name="connsiteX3" fmla="*/ 3103159 w 6174281"/>
                    <a:gd name="connsiteY3" fmla="*/ 1537498 h 4823252"/>
                    <a:gd name="connsiteX4" fmla="*/ 3988341 w 6174281"/>
                    <a:gd name="connsiteY4" fmla="*/ 2733472 h 4823252"/>
                    <a:gd name="connsiteX5" fmla="*/ 5008218 w 6174281"/>
                    <a:gd name="connsiteY5" fmla="*/ 1116957 h 4823252"/>
                    <a:gd name="connsiteX6" fmla="*/ 6174281 w 6174281"/>
                    <a:gd name="connsiteY6" fmla="*/ 4823252 h 4823252"/>
                    <a:gd name="connsiteX0" fmla="*/ 0 w 6174281"/>
                    <a:gd name="connsiteY0" fmla="*/ 0 h 4823252"/>
                    <a:gd name="connsiteX1" fmla="*/ 1155018 w 6174281"/>
                    <a:gd name="connsiteY1" fmla="*/ 4118499 h 4823252"/>
                    <a:gd name="connsiteX2" fmla="*/ 2163579 w 6174281"/>
                    <a:gd name="connsiteY2" fmla="*/ 2767890 h 4823252"/>
                    <a:gd name="connsiteX3" fmla="*/ 3103159 w 6174281"/>
                    <a:gd name="connsiteY3" fmla="*/ 1537498 h 4823252"/>
                    <a:gd name="connsiteX4" fmla="*/ 3988341 w 6174281"/>
                    <a:gd name="connsiteY4" fmla="*/ 2733472 h 4823252"/>
                    <a:gd name="connsiteX5" fmla="*/ 5008218 w 6174281"/>
                    <a:gd name="connsiteY5" fmla="*/ 1116957 h 4823252"/>
                    <a:gd name="connsiteX6" fmla="*/ 6174281 w 6174281"/>
                    <a:gd name="connsiteY6" fmla="*/ 4823252 h 4823252"/>
                    <a:gd name="connsiteX0" fmla="*/ 0 w 6174281"/>
                    <a:gd name="connsiteY0" fmla="*/ 0 h 4823252"/>
                    <a:gd name="connsiteX1" fmla="*/ 1155018 w 6174281"/>
                    <a:gd name="connsiteY1" fmla="*/ 4118499 h 4823252"/>
                    <a:gd name="connsiteX2" fmla="*/ 2163579 w 6174281"/>
                    <a:gd name="connsiteY2" fmla="*/ 2767890 h 4823252"/>
                    <a:gd name="connsiteX3" fmla="*/ 3103159 w 6174281"/>
                    <a:gd name="connsiteY3" fmla="*/ 1537498 h 4823252"/>
                    <a:gd name="connsiteX4" fmla="*/ 3988341 w 6174281"/>
                    <a:gd name="connsiteY4" fmla="*/ 2733472 h 4823252"/>
                    <a:gd name="connsiteX5" fmla="*/ 5008218 w 6174281"/>
                    <a:gd name="connsiteY5" fmla="*/ 1116957 h 4823252"/>
                    <a:gd name="connsiteX6" fmla="*/ 6174281 w 6174281"/>
                    <a:gd name="connsiteY6" fmla="*/ 4823252 h 4823252"/>
                    <a:gd name="connsiteX0" fmla="*/ 0 w 6174281"/>
                    <a:gd name="connsiteY0" fmla="*/ 0 h 4823252"/>
                    <a:gd name="connsiteX1" fmla="*/ 1155018 w 6174281"/>
                    <a:gd name="connsiteY1" fmla="*/ 4118499 h 4823252"/>
                    <a:gd name="connsiteX2" fmla="*/ 2163579 w 6174281"/>
                    <a:gd name="connsiteY2" fmla="*/ 2767890 h 4823252"/>
                    <a:gd name="connsiteX3" fmla="*/ 3103159 w 6174281"/>
                    <a:gd name="connsiteY3" fmla="*/ 1537498 h 4823252"/>
                    <a:gd name="connsiteX4" fmla="*/ 3988341 w 6174281"/>
                    <a:gd name="connsiteY4" fmla="*/ 2733472 h 4823252"/>
                    <a:gd name="connsiteX5" fmla="*/ 5008218 w 6174281"/>
                    <a:gd name="connsiteY5" fmla="*/ 1116957 h 4823252"/>
                    <a:gd name="connsiteX6" fmla="*/ 6174281 w 6174281"/>
                    <a:gd name="connsiteY6" fmla="*/ 4823252 h 4823252"/>
                    <a:gd name="connsiteX0" fmla="*/ 0 w 6174281"/>
                    <a:gd name="connsiteY0" fmla="*/ 0 h 4823252"/>
                    <a:gd name="connsiteX1" fmla="*/ 1155018 w 6174281"/>
                    <a:gd name="connsiteY1" fmla="*/ 4118499 h 4823252"/>
                    <a:gd name="connsiteX2" fmla="*/ 2163579 w 6174281"/>
                    <a:gd name="connsiteY2" fmla="*/ 2767890 h 4823252"/>
                    <a:gd name="connsiteX3" fmla="*/ 3103159 w 6174281"/>
                    <a:gd name="connsiteY3" fmla="*/ 1537498 h 4823252"/>
                    <a:gd name="connsiteX4" fmla="*/ 3988341 w 6174281"/>
                    <a:gd name="connsiteY4" fmla="*/ 2733472 h 4823252"/>
                    <a:gd name="connsiteX5" fmla="*/ 5008218 w 6174281"/>
                    <a:gd name="connsiteY5" fmla="*/ 1116957 h 4823252"/>
                    <a:gd name="connsiteX6" fmla="*/ 6174281 w 6174281"/>
                    <a:gd name="connsiteY6" fmla="*/ 4823252 h 4823252"/>
                    <a:gd name="connsiteX0" fmla="*/ 0 w 6174281"/>
                    <a:gd name="connsiteY0" fmla="*/ 0 h 4823252"/>
                    <a:gd name="connsiteX1" fmla="*/ 1155018 w 6174281"/>
                    <a:gd name="connsiteY1" fmla="*/ 4118499 h 4823252"/>
                    <a:gd name="connsiteX2" fmla="*/ 3103159 w 6174281"/>
                    <a:gd name="connsiteY2" fmla="*/ 1537498 h 4823252"/>
                    <a:gd name="connsiteX3" fmla="*/ 3988341 w 6174281"/>
                    <a:gd name="connsiteY3" fmla="*/ 2733472 h 4823252"/>
                    <a:gd name="connsiteX4" fmla="*/ 5008218 w 6174281"/>
                    <a:gd name="connsiteY4" fmla="*/ 1116957 h 4823252"/>
                    <a:gd name="connsiteX5" fmla="*/ 6174281 w 6174281"/>
                    <a:gd name="connsiteY5" fmla="*/ 4823252 h 4823252"/>
                    <a:gd name="connsiteX0" fmla="*/ 0 w 6174281"/>
                    <a:gd name="connsiteY0" fmla="*/ 0 h 4823252"/>
                    <a:gd name="connsiteX1" fmla="*/ 1155018 w 6174281"/>
                    <a:gd name="connsiteY1" fmla="*/ 4118499 h 4823252"/>
                    <a:gd name="connsiteX2" fmla="*/ 3103159 w 6174281"/>
                    <a:gd name="connsiteY2" fmla="*/ 1537498 h 4823252"/>
                    <a:gd name="connsiteX3" fmla="*/ 3988341 w 6174281"/>
                    <a:gd name="connsiteY3" fmla="*/ 2733472 h 4823252"/>
                    <a:gd name="connsiteX4" fmla="*/ 5008218 w 6174281"/>
                    <a:gd name="connsiteY4" fmla="*/ 1116957 h 4823252"/>
                    <a:gd name="connsiteX5" fmla="*/ 6174281 w 6174281"/>
                    <a:gd name="connsiteY5" fmla="*/ 4823252 h 4823252"/>
                    <a:gd name="connsiteX0" fmla="*/ 0 w 6174281"/>
                    <a:gd name="connsiteY0" fmla="*/ 0 h 4823252"/>
                    <a:gd name="connsiteX1" fmla="*/ 1155018 w 6174281"/>
                    <a:gd name="connsiteY1" fmla="*/ 4118499 h 4823252"/>
                    <a:gd name="connsiteX2" fmla="*/ 3103159 w 6174281"/>
                    <a:gd name="connsiteY2" fmla="*/ 1537498 h 4823252"/>
                    <a:gd name="connsiteX3" fmla="*/ 3988341 w 6174281"/>
                    <a:gd name="connsiteY3" fmla="*/ 2733472 h 4823252"/>
                    <a:gd name="connsiteX4" fmla="*/ 5008218 w 6174281"/>
                    <a:gd name="connsiteY4" fmla="*/ 1116957 h 4823252"/>
                    <a:gd name="connsiteX5" fmla="*/ 6174281 w 6174281"/>
                    <a:gd name="connsiteY5" fmla="*/ 4823252 h 4823252"/>
                    <a:gd name="connsiteX0" fmla="*/ 0 w 6174281"/>
                    <a:gd name="connsiteY0" fmla="*/ 0 h 4823252"/>
                    <a:gd name="connsiteX1" fmla="*/ 1155018 w 6174281"/>
                    <a:gd name="connsiteY1" fmla="*/ 4118499 h 4823252"/>
                    <a:gd name="connsiteX2" fmla="*/ 3103159 w 6174281"/>
                    <a:gd name="connsiteY2" fmla="*/ 1537498 h 4823252"/>
                    <a:gd name="connsiteX3" fmla="*/ 3988341 w 6174281"/>
                    <a:gd name="connsiteY3" fmla="*/ 2733472 h 4823252"/>
                    <a:gd name="connsiteX4" fmla="*/ 5008218 w 6174281"/>
                    <a:gd name="connsiteY4" fmla="*/ 1116957 h 4823252"/>
                    <a:gd name="connsiteX5" fmla="*/ 6174281 w 6174281"/>
                    <a:gd name="connsiteY5" fmla="*/ 4823252 h 4823252"/>
                    <a:gd name="connsiteX0" fmla="*/ 0 w 6174281"/>
                    <a:gd name="connsiteY0" fmla="*/ 0 h 4823252"/>
                    <a:gd name="connsiteX1" fmla="*/ 1155018 w 6174281"/>
                    <a:gd name="connsiteY1" fmla="*/ 4118499 h 4823252"/>
                    <a:gd name="connsiteX2" fmla="*/ 3103159 w 6174281"/>
                    <a:gd name="connsiteY2" fmla="*/ 1537498 h 4823252"/>
                    <a:gd name="connsiteX3" fmla="*/ 3988341 w 6174281"/>
                    <a:gd name="connsiteY3" fmla="*/ 2733472 h 4823252"/>
                    <a:gd name="connsiteX4" fmla="*/ 5008218 w 6174281"/>
                    <a:gd name="connsiteY4" fmla="*/ 1116957 h 4823252"/>
                    <a:gd name="connsiteX5" fmla="*/ 6174281 w 6174281"/>
                    <a:gd name="connsiteY5" fmla="*/ 4823252 h 4823252"/>
                    <a:gd name="connsiteX0" fmla="*/ 0 w 6174281"/>
                    <a:gd name="connsiteY0" fmla="*/ 0 h 4823252"/>
                    <a:gd name="connsiteX1" fmla="*/ 1155018 w 6174281"/>
                    <a:gd name="connsiteY1" fmla="*/ 4118499 h 4823252"/>
                    <a:gd name="connsiteX2" fmla="*/ 3103159 w 6174281"/>
                    <a:gd name="connsiteY2" fmla="*/ 1537498 h 4823252"/>
                    <a:gd name="connsiteX3" fmla="*/ 3988341 w 6174281"/>
                    <a:gd name="connsiteY3" fmla="*/ 2733472 h 4823252"/>
                    <a:gd name="connsiteX4" fmla="*/ 5008218 w 6174281"/>
                    <a:gd name="connsiteY4" fmla="*/ 1116957 h 4823252"/>
                    <a:gd name="connsiteX5" fmla="*/ 6174281 w 6174281"/>
                    <a:gd name="connsiteY5" fmla="*/ 4823252 h 4823252"/>
                    <a:gd name="connsiteX0" fmla="*/ 0 w 6174281"/>
                    <a:gd name="connsiteY0" fmla="*/ 0 h 4823252"/>
                    <a:gd name="connsiteX1" fmla="*/ 1155018 w 6174281"/>
                    <a:gd name="connsiteY1" fmla="*/ 4118499 h 4823252"/>
                    <a:gd name="connsiteX2" fmla="*/ 3103159 w 6174281"/>
                    <a:gd name="connsiteY2" fmla="*/ 1537498 h 4823252"/>
                    <a:gd name="connsiteX3" fmla="*/ 3988341 w 6174281"/>
                    <a:gd name="connsiteY3" fmla="*/ 2733472 h 4823252"/>
                    <a:gd name="connsiteX4" fmla="*/ 5008218 w 6174281"/>
                    <a:gd name="connsiteY4" fmla="*/ 1116957 h 4823252"/>
                    <a:gd name="connsiteX5" fmla="*/ 6174281 w 6174281"/>
                    <a:gd name="connsiteY5" fmla="*/ 4823252 h 4823252"/>
                    <a:gd name="connsiteX0" fmla="*/ 0 w 6174281"/>
                    <a:gd name="connsiteY0" fmla="*/ 0 h 4823252"/>
                    <a:gd name="connsiteX1" fmla="*/ 1155018 w 6174281"/>
                    <a:gd name="connsiteY1" fmla="*/ 4118499 h 4823252"/>
                    <a:gd name="connsiteX2" fmla="*/ 3103159 w 6174281"/>
                    <a:gd name="connsiteY2" fmla="*/ 1537498 h 4823252"/>
                    <a:gd name="connsiteX3" fmla="*/ 3988341 w 6174281"/>
                    <a:gd name="connsiteY3" fmla="*/ 2733472 h 4823252"/>
                    <a:gd name="connsiteX4" fmla="*/ 5008218 w 6174281"/>
                    <a:gd name="connsiteY4" fmla="*/ 1116957 h 4823252"/>
                    <a:gd name="connsiteX5" fmla="*/ 6174281 w 6174281"/>
                    <a:gd name="connsiteY5" fmla="*/ 4823252 h 48232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6174281" h="4823252">
                      <a:moveTo>
                        <a:pt x="0" y="0"/>
                      </a:moveTo>
                      <a:cubicBezTo>
                        <a:pt x="402383" y="271751"/>
                        <a:pt x="600453" y="4206169"/>
                        <a:pt x="1155018" y="4118499"/>
                      </a:cubicBezTo>
                      <a:cubicBezTo>
                        <a:pt x="1709583" y="4030829"/>
                        <a:pt x="2757997" y="1535958"/>
                        <a:pt x="3103159" y="1537498"/>
                      </a:cubicBezTo>
                      <a:cubicBezTo>
                        <a:pt x="3448321" y="1539038"/>
                        <a:pt x="3723149" y="2738495"/>
                        <a:pt x="3988341" y="2733472"/>
                      </a:cubicBezTo>
                      <a:cubicBezTo>
                        <a:pt x="4253533" y="2728449"/>
                        <a:pt x="4670929" y="1040989"/>
                        <a:pt x="5008218" y="1116957"/>
                      </a:cubicBezTo>
                      <a:cubicBezTo>
                        <a:pt x="5678023" y="1192925"/>
                        <a:pt x="6007100" y="3909212"/>
                        <a:pt x="6174281" y="4823252"/>
                      </a:cubicBezTo>
                    </a:path>
                  </a:pathLst>
                </a:custGeom>
                <a:noFill/>
                <a:ln w="25400">
                  <a:solidFill>
                    <a:schemeClr val="tx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 sz="2000" dirty="0"/>
                </a:p>
              </p:txBody>
            </p:sp>
            <p:sp>
              <p:nvSpPr>
                <p:cNvPr id="35" name="Forme libre : forme 34">
                  <a:extLst>
                    <a:ext uri="{FF2B5EF4-FFF2-40B4-BE49-F238E27FC236}">
                      <a16:creationId xmlns:a16="http://schemas.microsoft.com/office/drawing/2014/main" id="{17B0FAF9-7CBD-465A-917D-C154E3835C23}"/>
                    </a:ext>
                  </a:extLst>
                </p:cNvPr>
                <p:cNvSpPr/>
                <p:nvPr/>
              </p:nvSpPr>
              <p:spPr>
                <a:xfrm>
                  <a:off x="977513" y="2525675"/>
                  <a:ext cx="7723762" cy="3663817"/>
                </a:xfrm>
                <a:custGeom>
                  <a:avLst/>
                  <a:gdLst>
                    <a:gd name="connsiteX0" fmla="*/ 0 w 7704306"/>
                    <a:gd name="connsiteY0" fmla="*/ 3496898 h 4051375"/>
                    <a:gd name="connsiteX1" fmla="*/ 1167319 w 7704306"/>
                    <a:gd name="connsiteY1" fmla="*/ 3389894 h 4051375"/>
                    <a:gd name="connsiteX2" fmla="*/ 3346315 w 7704306"/>
                    <a:gd name="connsiteY2" fmla="*/ 1045528 h 4051375"/>
                    <a:gd name="connsiteX3" fmla="*/ 4980562 w 7704306"/>
                    <a:gd name="connsiteY3" fmla="*/ 82490 h 4051375"/>
                    <a:gd name="connsiteX4" fmla="*/ 6605081 w 7704306"/>
                    <a:gd name="connsiteY4" fmla="*/ 500779 h 4051375"/>
                    <a:gd name="connsiteX5" fmla="*/ 7704306 w 7704306"/>
                    <a:gd name="connsiteY5" fmla="*/ 4051375 h 4051375"/>
                    <a:gd name="connsiteX6" fmla="*/ 7704306 w 7704306"/>
                    <a:gd name="connsiteY6" fmla="*/ 4051375 h 4051375"/>
                    <a:gd name="connsiteX7" fmla="*/ 7704306 w 7704306"/>
                    <a:gd name="connsiteY7" fmla="*/ 4051375 h 4051375"/>
                    <a:gd name="connsiteX8" fmla="*/ 7704306 w 7704306"/>
                    <a:gd name="connsiteY8" fmla="*/ 4051375 h 4051375"/>
                    <a:gd name="connsiteX0" fmla="*/ 0 w 7743217"/>
                    <a:gd name="connsiteY0" fmla="*/ 3496898 h 4051375"/>
                    <a:gd name="connsiteX1" fmla="*/ 1206230 w 7743217"/>
                    <a:gd name="connsiteY1" fmla="*/ 3389894 h 4051375"/>
                    <a:gd name="connsiteX2" fmla="*/ 3385226 w 7743217"/>
                    <a:gd name="connsiteY2" fmla="*/ 1045528 h 4051375"/>
                    <a:gd name="connsiteX3" fmla="*/ 5019473 w 7743217"/>
                    <a:gd name="connsiteY3" fmla="*/ 82490 h 4051375"/>
                    <a:gd name="connsiteX4" fmla="*/ 6643992 w 7743217"/>
                    <a:gd name="connsiteY4" fmla="*/ 500779 h 4051375"/>
                    <a:gd name="connsiteX5" fmla="*/ 7743217 w 7743217"/>
                    <a:gd name="connsiteY5" fmla="*/ 4051375 h 4051375"/>
                    <a:gd name="connsiteX6" fmla="*/ 7743217 w 7743217"/>
                    <a:gd name="connsiteY6" fmla="*/ 4051375 h 4051375"/>
                    <a:gd name="connsiteX7" fmla="*/ 7743217 w 7743217"/>
                    <a:gd name="connsiteY7" fmla="*/ 4051375 h 4051375"/>
                    <a:gd name="connsiteX8" fmla="*/ 7743217 w 7743217"/>
                    <a:gd name="connsiteY8" fmla="*/ 4051375 h 4051375"/>
                    <a:gd name="connsiteX0" fmla="*/ 0 w 7743217"/>
                    <a:gd name="connsiteY0" fmla="*/ 3496898 h 4051375"/>
                    <a:gd name="connsiteX1" fmla="*/ 1206230 w 7743217"/>
                    <a:gd name="connsiteY1" fmla="*/ 3389894 h 4051375"/>
                    <a:gd name="connsiteX2" fmla="*/ 3385226 w 7743217"/>
                    <a:gd name="connsiteY2" fmla="*/ 1045528 h 4051375"/>
                    <a:gd name="connsiteX3" fmla="*/ 5019473 w 7743217"/>
                    <a:gd name="connsiteY3" fmla="*/ 82490 h 4051375"/>
                    <a:gd name="connsiteX4" fmla="*/ 6643992 w 7743217"/>
                    <a:gd name="connsiteY4" fmla="*/ 500779 h 4051375"/>
                    <a:gd name="connsiteX5" fmla="*/ 7743217 w 7743217"/>
                    <a:gd name="connsiteY5" fmla="*/ 4051375 h 4051375"/>
                    <a:gd name="connsiteX6" fmla="*/ 7743217 w 7743217"/>
                    <a:gd name="connsiteY6" fmla="*/ 4051375 h 4051375"/>
                    <a:gd name="connsiteX7" fmla="*/ 7743217 w 7743217"/>
                    <a:gd name="connsiteY7" fmla="*/ 4051375 h 4051375"/>
                    <a:gd name="connsiteX8" fmla="*/ 7743217 w 7743217"/>
                    <a:gd name="connsiteY8" fmla="*/ 4051375 h 4051375"/>
                    <a:gd name="connsiteX0" fmla="*/ 0 w 7743217"/>
                    <a:gd name="connsiteY0" fmla="*/ 3496898 h 4051375"/>
                    <a:gd name="connsiteX1" fmla="*/ 1206230 w 7743217"/>
                    <a:gd name="connsiteY1" fmla="*/ 3389894 h 4051375"/>
                    <a:gd name="connsiteX2" fmla="*/ 3385226 w 7743217"/>
                    <a:gd name="connsiteY2" fmla="*/ 1045528 h 4051375"/>
                    <a:gd name="connsiteX3" fmla="*/ 5019473 w 7743217"/>
                    <a:gd name="connsiteY3" fmla="*/ 82490 h 4051375"/>
                    <a:gd name="connsiteX4" fmla="*/ 6643992 w 7743217"/>
                    <a:gd name="connsiteY4" fmla="*/ 500779 h 4051375"/>
                    <a:gd name="connsiteX5" fmla="*/ 7743217 w 7743217"/>
                    <a:gd name="connsiteY5" fmla="*/ 4051375 h 4051375"/>
                    <a:gd name="connsiteX6" fmla="*/ 7743217 w 7743217"/>
                    <a:gd name="connsiteY6" fmla="*/ 4051375 h 4051375"/>
                    <a:gd name="connsiteX7" fmla="*/ 7743217 w 7743217"/>
                    <a:gd name="connsiteY7" fmla="*/ 4051375 h 4051375"/>
                    <a:gd name="connsiteX8" fmla="*/ 7743217 w 7743217"/>
                    <a:gd name="connsiteY8" fmla="*/ 4051375 h 4051375"/>
                    <a:gd name="connsiteX0" fmla="*/ 0 w 7743217"/>
                    <a:gd name="connsiteY0" fmla="*/ 3496898 h 4051375"/>
                    <a:gd name="connsiteX1" fmla="*/ 1206230 w 7743217"/>
                    <a:gd name="connsiteY1" fmla="*/ 3389894 h 4051375"/>
                    <a:gd name="connsiteX2" fmla="*/ 3385226 w 7743217"/>
                    <a:gd name="connsiteY2" fmla="*/ 1045528 h 4051375"/>
                    <a:gd name="connsiteX3" fmla="*/ 5019473 w 7743217"/>
                    <a:gd name="connsiteY3" fmla="*/ 82490 h 4051375"/>
                    <a:gd name="connsiteX4" fmla="*/ 6643992 w 7743217"/>
                    <a:gd name="connsiteY4" fmla="*/ 500779 h 4051375"/>
                    <a:gd name="connsiteX5" fmla="*/ 7743217 w 7743217"/>
                    <a:gd name="connsiteY5" fmla="*/ 4051375 h 4051375"/>
                    <a:gd name="connsiteX6" fmla="*/ 7743217 w 7743217"/>
                    <a:gd name="connsiteY6" fmla="*/ 4051375 h 4051375"/>
                    <a:gd name="connsiteX7" fmla="*/ 7743217 w 7743217"/>
                    <a:gd name="connsiteY7" fmla="*/ 4051375 h 4051375"/>
                    <a:gd name="connsiteX8" fmla="*/ 7743217 w 7743217"/>
                    <a:gd name="connsiteY8" fmla="*/ 4051375 h 4051375"/>
                    <a:gd name="connsiteX0" fmla="*/ 0 w 7743217"/>
                    <a:gd name="connsiteY0" fmla="*/ 3470452 h 4024929"/>
                    <a:gd name="connsiteX1" fmla="*/ 1206230 w 7743217"/>
                    <a:gd name="connsiteY1" fmla="*/ 3363448 h 4024929"/>
                    <a:gd name="connsiteX2" fmla="*/ 3560324 w 7743217"/>
                    <a:gd name="connsiteY2" fmla="*/ 649431 h 4024929"/>
                    <a:gd name="connsiteX3" fmla="*/ 5019473 w 7743217"/>
                    <a:gd name="connsiteY3" fmla="*/ 56044 h 4024929"/>
                    <a:gd name="connsiteX4" fmla="*/ 6643992 w 7743217"/>
                    <a:gd name="connsiteY4" fmla="*/ 474333 h 4024929"/>
                    <a:gd name="connsiteX5" fmla="*/ 7743217 w 7743217"/>
                    <a:gd name="connsiteY5" fmla="*/ 4024929 h 4024929"/>
                    <a:gd name="connsiteX6" fmla="*/ 7743217 w 7743217"/>
                    <a:gd name="connsiteY6" fmla="*/ 4024929 h 4024929"/>
                    <a:gd name="connsiteX7" fmla="*/ 7743217 w 7743217"/>
                    <a:gd name="connsiteY7" fmla="*/ 4024929 h 4024929"/>
                    <a:gd name="connsiteX8" fmla="*/ 7743217 w 7743217"/>
                    <a:gd name="connsiteY8" fmla="*/ 4024929 h 4024929"/>
                    <a:gd name="connsiteX0" fmla="*/ 0 w 7743217"/>
                    <a:gd name="connsiteY0" fmla="*/ 3466313 h 4020790"/>
                    <a:gd name="connsiteX1" fmla="*/ 1206230 w 7743217"/>
                    <a:gd name="connsiteY1" fmla="*/ 3359309 h 4020790"/>
                    <a:gd name="connsiteX2" fmla="*/ 3560324 w 7743217"/>
                    <a:gd name="connsiteY2" fmla="*/ 645292 h 4020790"/>
                    <a:gd name="connsiteX3" fmla="*/ 5019473 w 7743217"/>
                    <a:gd name="connsiteY3" fmla="*/ 51905 h 4020790"/>
                    <a:gd name="connsiteX4" fmla="*/ 6643992 w 7743217"/>
                    <a:gd name="connsiteY4" fmla="*/ 470194 h 4020790"/>
                    <a:gd name="connsiteX5" fmla="*/ 7743217 w 7743217"/>
                    <a:gd name="connsiteY5" fmla="*/ 4020790 h 4020790"/>
                    <a:gd name="connsiteX6" fmla="*/ 7743217 w 7743217"/>
                    <a:gd name="connsiteY6" fmla="*/ 4020790 h 4020790"/>
                    <a:gd name="connsiteX7" fmla="*/ 7743217 w 7743217"/>
                    <a:gd name="connsiteY7" fmla="*/ 4020790 h 4020790"/>
                    <a:gd name="connsiteX8" fmla="*/ 7743217 w 7743217"/>
                    <a:gd name="connsiteY8" fmla="*/ 4020790 h 4020790"/>
                    <a:gd name="connsiteX0" fmla="*/ 0 w 7743217"/>
                    <a:gd name="connsiteY0" fmla="*/ 3757777 h 4312254"/>
                    <a:gd name="connsiteX1" fmla="*/ 1206230 w 7743217"/>
                    <a:gd name="connsiteY1" fmla="*/ 3650773 h 4312254"/>
                    <a:gd name="connsiteX2" fmla="*/ 3560324 w 7743217"/>
                    <a:gd name="connsiteY2" fmla="*/ 936756 h 4312254"/>
                    <a:gd name="connsiteX3" fmla="*/ 4990290 w 7743217"/>
                    <a:gd name="connsiteY3" fmla="*/ 2901 h 4312254"/>
                    <a:gd name="connsiteX4" fmla="*/ 6643992 w 7743217"/>
                    <a:gd name="connsiteY4" fmla="*/ 761658 h 4312254"/>
                    <a:gd name="connsiteX5" fmla="*/ 7743217 w 7743217"/>
                    <a:gd name="connsiteY5" fmla="*/ 4312254 h 4312254"/>
                    <a:gd name="connsiteX6" fmla="*/ 7743217 w 7743217"/>
                    <a:gd name="connsiteY6" fmla="*/ 4312254 h 4312254"/>
                    <a:gd name="connsiteX7" fmla="*/ 7743217 w 7743217"/>
                    <a:gd name="connsiteY7" fmla="*/ 4312254 h 4312254"/>
                    <a:gd name="connsiteX8" fmla="*/ 7743217 w 7743217"/>
                    <a:gd name="connsiteY8" fmla="*/ 4312254 h 4312254"/>
                    <a:gd name="connsiteX0" fmla="*/ 0 w 7743217"/>
                    <a:gd name="connsiteY0" fmla="*/ 3755142 h 4309619"/>
                    <a:gd name="connsiteX1" fmla="*/ 1206230 w 7743217"/>
                    <a:gd name="connsiteY1" fmla="*/ 3648138 h 4309619"/>
                    <a:gd name="connsiteX2" fmla="*/ 3560324 w 7743217"/>
                    <a:gd name="connsiteY2" fmla="*/ 934121 h 4309619"/>
                    <a:gd name="connsiteX3" fmla="*/ 4990290 w 7743217"/>
                    <a:gd name="connsiteY3" fmla="*/ 266 h 4309619"/>
                    <a:gd name="connsiteX4" fmla="*/ 6439711 w 7743217"/>
                    <a:gd name="connsiteY4" fmla="*/ 885483 h 4309619"/>
                    <a:gd name="connsiteX5" fmla="*/ 7743217 w 7743217"/>
                    <a:gd name="connsiteY5" fmla="*/ 4309619 h 4309619"/>
                    <a:gd name="connsiteX6" fmla="*/ 7743217 w 7743217"/>
                    <a:gd name="connsiteY6" fmla="*/ 4309619 h 4309619"/>
                    <a:gd name="connsiteX7" fmla="*/ 7743217 w 7743217"/>
                    <a:gd name="connsiteY7" fmla="*/ 4309619 h 4309619"/>
                    <a:gd name="connsiteX8" fmla="*/ 7743217 w 7743217"/>
                    <a:gd name="connsiteY8" fmla="*/ 4309619 h 4309619"/>
                    <a:gd name="connsiteX0" fmla="*/ 0 w 7519481"/>
                    <a:gd name="connsiteY0" fmla="*/ 4017789 h 4309619"/>
                    <a:gd name="connsiteX1" fmla="*/ 982494 w 7519481"/>
                    <a:gd name="connsiteY1" fmla="*/ 3648138 h 4309619"/>
                    <a:gd name="connsiteX2" fmla="*/ 3336588 w 7519481"/>
                    <a:gd name="connsiteY2" fmla="*/ 934121 h 4309619"/>
                    <a:gd name="connsiteX3" fmla="*/ 4766554 w 7519481"/>
                    <a:gd name="connsiteY3" fmla="*/ 266 h 4309619"/>
                    <a:gd name="connsiteX4" fmla="*/ 6215975 w 7519481"/>
                    <a:gd name="connsiteY4" fmla="*/ 885483 h 4309619"/>
                    <a:gd name="connsiteX5" fmla="*/ 7519481 w 7519481"/>
                    <a:gd name="connsiteY5" fmla="*/ 4309619 h 4309619"/>
                    <a:gd name="connsiteX6" fmla="*/ 7519481 w 7519481"/>
                    <a:gd name="connsiteY6" fmla="*/ 4309619 h 4309619"/>
                    <a:gd name="connsiteX7" fmla="*/ 7519481 w 7519481"/>
                    <a:gd name="connsiteY7" fmla="*/ 4309619 h 4309619"/>
                    <a:gd name="connsiteX8" fmla="*/ 7519481 w 7519481"/>
                    <a:gd name="connsiteY8" fmla="*/ 4309619 h 4309619"/>
                    <a:gd name="connsiteX0" fmla="*/ 0 w 7519481"/>
                    <a:gd name="connsiteY0" fmla="*/ 4017789 h 4309619"/>
                    <a:gd name="connsiteX1" fmla="*/ 982494 w 7519481"/>
                    <a:gd name="connsiteY1" fmla="*/ 3648138 h 4309619"/>
                    <a:gd name="connsiteX2" fmla="*/ 3336588 w 7519481"/>
                    <a:gd name="connsiteY2" fmla="*/ 934121 h 4309619"/>
                    <a:gd name="connsiteX3" fmla="*/ 4766554 w 7519481"/>
                    <a:gd name="connsiteY3" fmla="*/ 266 h 4309619"/>
                    <a:gd name="connsiteX4" fmla="*/ 6215975 w 7519481"/>
                    <a:gd name="connsiteY4" fmla="*/ 885483 h 4309619"/>
                    <a:gd name="connsiteX5" fmla="*/ 7519481 w 7519481"/>
                    <a:gd name="connsiteY5" fmla="*/ 4309619 h 4309619"/>
                    <a:gd name="connsiteX6" fmla="*/ 7519481 w 7519481"/>
                    <a:gd name="connsiteY6" fmla="*/ 4309619 h 4309619"/>
                    <a:gd name="connsiteX7" fmla="*/ 7519481 w 7519481"/>
                    <a:gd name="connsiteY7" fmla="*/ 4309619 h 4309619"/>
                    <a:gd name="connsiteX8" fmla="*/ 7519481 w 7519481"/>
                    <a:gd name="connsiteY8" fmla="*/ 4309619 h 4309619"/>
                    <a:gd name="connsiteX0" fmla="*/ 0 w 7519481"/>
                    <a:gd name="connsiteY0" fmla="*/ 4017789 h 4309619"/>
                    <a:gd name="connsiteX1" fmla="*/ 1391056 w 7519481"/>
                    <a:gd name="connsiteY1" fmla="*/ 3171482 h 4309619"/>
                    <a:gd name="connsiteX2" fmla="*/ 3336588 w 7519481"/>
                    <a:gd name="connsiteY2" fmla="*/ 934121 h 4309619"/>
                    <a:gd name="connsiteX3" fmla="*/ 4766554 w 7519481"/>
                    <a:gd name="connsiteY3" fmla="*/ 266 h 4309619"/>
                    <a:gd name="connsiteX4" fmla="*/ 6215975 w 7519481"/>
                    <a:gd name="connsiteY4" fmla="*/ 885483 h 4309619"/>
                    <a:gd name="connsiteX5" fmla="*/ 7519481 w 7519481"/>
                    <a:gd name="connsiteY5" fmla="*/ 4309619 h 4309619"/>
                    <a:gd name="connsiteX6" fmla="*/ 7519481 w 7519481"/>
                    <a:gd name="connsiteY6" fmla="*/ 4309619 h 4309619"/>
                    <a:gd name="connsiteX7" fmla="*/ 7519481 w 7519481"/>
                    <a:gd name="connsiteY7" fmla="*/ 4309619 h 4309619"/>
                    <a:gd name="connsiteX8" fmla="*/ 7519481 w 7519481"/>
                    <a:gd name="connsiteY8" fmla="*/ 4309619 h 4309619"/>
                    <a:gd name="connsiteX0" fmla="*/ 0 w 7519481"/>
                    <a:gd name="connsiteY0" fmla="*/ 4017789 h 4309619"/>
                    <a:gd name="connsiteX1" fmla="*/ 1391056 w 7519481"/>
                    <a:gd name="connsiteY1" fmla="*/ 3171482 h 4309619"/>
                    <a:gd name="connsiteX2" fmla="*/ 3336588 w 7519481"/>
                    <a:gd name="connsiteY2" fmla="*/ 934121 h 4309619"/>
                    <a:gd name="connsiteX3" fmla="*/ 4766554 w 7519481"/>
                    <a:gd name="connsiteY3" fmla="*/ 266 h 4309619"/>
                    <a:gd name="connsiteX4" fmla="*/ 6215975 w 7519481"/>
                    <a:gd name="connsiteY4" fmla="*/ 885483 h 4309619"/>
                    <a:gd name="connsiteX5" fmla="*/ 7519481 w 7519481"/>
                    <a:gd name="connsiteY5" fmla="*/ 4309619 h 4309619"/>
                    <a:gd name="connsiteX6" fmla="*/ 7519481 w 7519481"/>
                    <a:gd name="connsiteY6" fmla="*/ 4309619 h 4309619"/>
                    <a:gd name="connsiteX7" fmla="*/ 7519481 w 7519481"/>
                    <a:gd name="connsiteY7" fmla="*/ 4309619 h 4309619"/>
                    <a:gd name="connsiteX8" fmla="*/ 7519481 w 7519481"/>
                    <a:gd name="connsiteY8" fmla="*/ 4309619 h 4309619"/>
                    <a:gd name="connsiteX0" fmla="*/ 0 w 7519481"/>
                    <a:gd name="connsiteY0" fmla="*/ 4017789 h 4309619"/>
                    <a:gd name="connsiteX1" fmla="*/ 1653703 w 7519481"/>
                    <a:gd name="connsiteY1" fmla="*/ 3190937 h 4309619"/>
                    <a:gd name="connsiteX2" fmla="*/ 3336588 w 7519481"/>
                    <a:gd name="connsiteY2" fmla="*/ 934121 h 4309619"/>
                    <a:gd name="connsiteX3" fmla="*/ 4766554 w 7519481"/>
                    <a:gd name="connsiteY3" fmla="*/ 266 h 4309619"/>
                    <a:gd name="connsiteX4" fmla="*/ 6215975 w 7519481"/>
                    <a:gd name="connsiteY4" fmla="*/ 885483 h 4309619"/>
                    <a:gd name="connsiteX5" fmla="*/ 7519481 w 7519481"/>
                    <a:gd name="connsiteY5" fmla="*/ 4309619 h 4309619"/>
                    <a:gd name="connsiteX6" fmla="*/ 7519481 w 7519481"/>
                    <a:gd name="connsiteY6" fmla="*/ 4309619 h 4309619"/>
                    <a:gd name="connsiteX7" fmla="*/ 7519481 w 7519481"/>
                    <a:gd name="connsiteY7" fmla="*/ 4309619 h 4309619"/>
                    <a:gd name="connsiteX8" fmla="*/ 7519481 w 7519481"/>
                    <a:gd name="connsiteY8" fmla="*/ 4309619 h 4309619"/>
                    <a:gd name="connsiteX0" fmla="*/ 0 w 7519481"/>
                    <a:gd name="connsiteY0" fmla="*/ 4017789 h 4309619"/>
                    <a:gd name="connsiteX1" fmla="*/ 1653703 w 7519481"/>
                    <a:gd name="connsiteY1" fmla="*/ 3190937 h 4309619"/>
                    <a:gd name="connsiteX2" fmla="*/ 3900792 w 7519481"/>
                    <a:gd name="connsiteY2" fmla="*/ 934121 h 4309619"/>
                    <a:gd name="connsiteX3" fmla="*/ 4766554 w 7519481"/>
                    <a:gd name="connsiteY3" fmla="*/ 266 h 4309619"/>
                    <a:gd name="connsiteX4" fmla="*/ 6215975 w 7519481"/>
                    <a:gd name="connsiteY4" fmla="*/ 885483 h 4309619"/>
                    <a:gd name="connsiteX5" fmla="*/ 7519481 w 7519481"/>
                    <a:gd name="connsiteY5" fmla="*/ 4309619 h 4309619"/>
                    <a:gd name="connsiteX6" fmla="*/ 7519481 w 7519481"/>
                    <a:gd name="connsiteY6" fmla="*/ 4309619 h 4309619"/>
                    <a:gd name="connsiteX7" fmla="*/ 7519481 w 7519481"/>
                    <a:gd name="connsiteY7" fmla="*/ 4309619 h 4309619"/>
                    <a:gd name="connsiteX8" fmla="*/ 7519481 w 7519481"/>
                    <a:gd name="connsiteY8" fmla="*/ 4309619 h 4309619"/>
                    <a:gd name="connsiteX0" fmla="*/ 0 w 7519481"/>
                    <a:gd name="connsiteY0" fmla="*/ 4017523 h 4309353"/>
                    <a:gd name="connsiteX1" fmla="*/ 1653703 w 7519481"/>
                    <a:gd name="connsiteY1" fmla="*/ 3190671 h 4309353"/>
                    <a:gd name="connsiteX2" fmla="*/ 3560324 w 7519481"/>
                    <a:gd name="connsiteY2" fmla="*/ 885217 h 4309353"/>
                    <a:gd name="connsiteX3" fmla="*/ 4766554 w 7519481"/>
                    <a:gd name="connsiteY3" fmla="*/ 0 h 4309353"/>
                    <a:gd name="connsiteX4" fmla="*/ 6215975 w 7519481"/>
                    <a:gd name="connsiteY4" fmla="*/ 885217 h 4309353"/>
                    <a:gd name="connsiteX5" fmla="*/ 7519481 w 7519481"/>
                    <a:gd name="connsiteY5" fmla="*/ 4309353 h 4309353"/>
                    <a:gd name="connsiteX6" fmla="*/ 7519481 w 7519481"/>
                    <a:gd name="connsiteY6" fmla="*/ 4309353 h 4309353"/>
                    <a:gd name="connsiteX7" fmla="*/ 7519481 w 7519481"/>
                    <a:gd name="connsiteY7" fmla="*/ 4309353 h 4309353"/>
                    <a:gd name="connsiteX8" fmla="*/ 7519481 w 7519481"/>
                    <a:gd name="connsiteY8" fmla="*/ 4309353 h 4309353"/>
                    <a:gd name="connsiteX0" fmla="*/ 0 w 7519481"/>
                    <a:gd name="connsiteY0" fmla="*/ 3510658 h 3802488"/>
                    <a:gd name="connsiteX1" fmla="*/ 1653703 w 7519481"/>
                    <a:gd name="connsiteY1" fmla="*/ 2683806 h 3802488"/>
                    <a:gd name="connsiteX2" fmla="*/ 3560324 w 7519481"/>
                    <a:gd name="connsiteY2" fmla="*/ 378352 h 3802488"/>
                    <a:gd name="connsiteX3" fmla="*/ 4970835 w 7519481"/>
                    <a:gd name="connsiteY3" fmla="*/ 86522 h 3802488"/>
                    <a:gd name="connsiteX4" fmla="*/ 6215975 w 7519481"/>
                    <a:gd name="connsiteY4" fmla="*/ 378352 h 3802488"/>
                    <a:gd name="connsiteX5" fmla="*/ 7519481 w 7519481"/>
                    <a:gd name="connsiteY5" fmla="*/ 3802488 h 3802488"/>
                    <a:gd name="connsiteX6" fmla="*/ 7519481 w 7519481"/>
                    <a:gd name="connsiteY6" fmla="*/ 3802488 h 3802488"/>
                    <a:gd name="connsiteX7" fmla="*/ 7519481 w 7519481"/>
                    <a:gd name="connsiteY7" fmla="*/ 3802488 h 3802488"/>
                    <a:gd name="connsiteX8" fmla="*/ 7519481 w 7519481"/>
                    <a:gd name="connsiteY8" fmla="*/ 3802488 h 3802488"/>
                    <a:gd name="connsiteX0" fmla="*/ 0 w 7519481"/>
                    <a:gd name="connsiteY0" fmla="*/ 3534285 h 3826115"/>
                    <a:gd name="connsiteX1" fmla="*/ 1653703 w 7519481"/>
                    <a:gd name="connsiteY1" fmla="*/ 2707433 h 3826115"/>
                    <a:gd name="connsiteX2" fmla="*/ 3715966 w 7519481"/>
                    <a:gd name="connsiteY2" fmla="*/ 781358 h 3826115"/>
                    <a:gd name="connsiteX3" fmla="*/ 4970835 w 7519481"/>
                    <a:gd name="connsiteY3" fmla="*/ 110149 h 3826115"/>
                    <a:gd name="connsiteX4" fmla="*/ 6215975 w 7519481"/>
                    <a:gd name="connsiteY4" fmla="*/ 401979 h 3826115"/>
                    <a:gd name="connsiteX5" fmla="*/ 7519481 w 7519481"/>
                    <a:gd name="connsiteY5" fmla="*/ 3826115 h 3826115"/>
                    <a:gd name="connsiteX6" fmla="*/ 7519481 w 7519481"/>
                    <a:gd name="connsiteY6" fmla="*/ 3826115 h 3826115"/>
                    <a:gd name="connsiteX7" fmla="*/ 7519481 w 7519481"/>
                    <a:gd name="connsiteY7" fmla="*/ 3826115 h 3826115"/>
                    <a:gd name="connsiteX8" fmla="*/ 7519481 w 7519481"/>
                    <a:gd name="connsiteY8" fmla="*/ 3826115 h 3826115"/>
                    <a:gd name="connsiteX0" fmla="*/ 0 w 7519481"/>
                    <a:gd name="connsiteY0" fmla="*/ 3534285 h 3826115"/>
                    <a:gd name="connsiteX1" fmla="*/ 1887167 w 7519481"/>
                    <a:gd name="connsiteY1" fmla="*/ 2950624 h 3826115"/>
                    <a:gd name="connsiteX2" fmla="*/ 3715966 w 7519481"/>
                    <a:gd name="connsiteY2" fmla="*/ 781358 h 3826115"/>
                    <a:gd name="connsiteX3" fmla="*/ 4970835 w 7519481"/>
                    <a:gd name="connsiteY3" fmla="*/ 110149 h 3826115"/>
                    <a:gd name="connsiteX4" fmla="*/ 6215975 w 7519481"/>
                    <a:gd name="connsiteY4" fmla="*/ 401979 h 3826115"/>
                    <a:gd name="connsiteX5" fmla="*/ 7519481 w 7519481"/>
                    <a:gd name="connsiteY5" fmla="*/ 3826115 h 3826115"/>
                    <a:gd name="connsiteX6" fmla="*/ 7519481 w 7519481"/>
                    <a:gd name="connsiteY6" fmla="*/ 3826115 h 3826115"/>
                    <a:gd name="connsiteX7" fmla="*/ 7519481 w 7519481"/>
                    <a:gd name="connsiteY7" fmla="*/ 3826115 h 3826115"/>
                    <a:gd name="connsiteX8" fmla="*/ 7519481 w 7519481"/>
                    <a:gd name="connsiteY8" fmla="*/ 3826115 h 3826115"/>
                    <a:gd name="connsiteX0" fmla="*/ 0 w 7519481"/>
                    <a:gd name="connsiteY0" fmla="*/ 3431237 h 3723067"/>
                    <a:gd name="connsiteX1" fmla="*/ 1887167 w 7519481"/>
                    <a:gd name="connsiteY1" fmla="*/ 2847576 h 3723067"/>
                    <a:gd name="connsiteX2" fmla="*/ 3715966 w 7519481"/>
                    <a:gd name="connsiteY2" fmla="*/ 678310 h 3723067"/>
                    <a:gd name="connsiteX3" fmla="*/ 4970835 w 7519481"/>
                    <a:gd name="connsiteY3" fmla="*/ 7101 h 3723067"/>
                    <a:gd name="connsiteX4" fmla="*/ 6673175 w 7519481"/>
                    <a:gd name="connsiteY4" fmla="*/ 999322 h 3723067"/>
                    <a:gd name="connsiteX5" fmla="*/ 7519481 w 7519481"/>
                    <a:gd name="connsiteY5" fmla="*/ 3723067 h 3723067"/>
                    <a:gd name="connsiteX6" fmla="*/ 7519481 w 7519481"/>
                    <a:gd name="connsiteY6" fmla="*/ 3723067 h 3723067"/>
                    <a:gd name="connsiteX7" fmla="*/ 7519481 w 7519481"/>
                    <a:gd name="connsiteY7" fmla="*/ 3723067 h 3723067"/>
                    <a:gd name="connsiteX8" fmla="*/ 7519481 w 7519481"/>
                    <a:gd name="connsiteY8" fmla="*/ 3723067 h 3723067"/>
                    <a:gd name="connsiteX0" fmla="*/ 0 w 7519481"/>
                    <a:gd name="connsiteY0" fmla="*/ 3198541 h 3490371"/>
                    <a:gd name="connsiteX1" fmla="*/ 1887167 w 7519481"/>
                    <a:gd name="connsiteY1" fmla="*/ 2614880 h 3490371"/>
                    <a:gd name="connsiteX2" fmla="*/ 3715966 w 7519481"/>
                    <a:gd name="connsiteY2" fmla="*/ 445614 h 3490371"/>
                    <a:gd name="connsiteX3" fmla="*/ 5116750 w 7519481"/>
                    <a:gd name="connsiteY3" fmla="*/ 17597 h 3490371"/>
                    <a:gd name="connsiteX4" fmla="*/ 6673175 w 7519481"/>
                    <a:gd name="connsiteY4" fmla="*/ 766626 h 3490371"/>
                    <a:gd name="connsiteX5" fmla="*/ 7519481 w 7519481"/>
                    <a:gd name="connsiteY5" fmla="*/ 3490371 h 3490371"/>
                    <a:gd name="connsiteX6" fmla="*/ 7519481 w 7519481"/>
                    <a:gd name="connsiteY6" fmla="*/ 3490371 h 3490371"/>
                    <a:gd name="connsiteX7" fmla="*/ 7519481 w 7519481"/>
                    <a:gd name="connsiteY7" fmla="*/ 3490371 h 3490371"/>
                    <a:gd name="connsiteX8" fmla="*/ 7519481 w 7519481"/>
                    <a:gd name="connsiteY8" fmla="*/ 3490371 h 3490371"/>
                    <a:gd name="connsiteX0" fmla="*/ 0 w 7607030"/>
                    <a:gd name="connsiteY0" fmla="*/ 3198541 h 3490371"/>
                    <a:gd name="connsiteX1" fmla="*/ 1887167 w 7607030"/>
                    <a:gd name="connsiteY1" fmla="*/ 2614880 h 3490371"/>
                    <a:gd name="connsiteX2" fmla="*/ 3715966 w 7607030"/>
                    <a:gd name="connsiteY2" fmla="*/ 445614 h 3490371"/>
                    <a:gd name="connsiteX3" fmla="*/ 5116750 w 7607030"/>
                    <a:gd name="connsiteY3" fmla="*/ 17597 h 3490371"/>
                    <a:gd name="connsiteX4" fmla="*/ 6673175 w 7607030"/>
                    <a:gd name="connsiteY4" fmla="*/ 766626 h 3490371"/>
                    <a:gd name="connsiteX5" fmla="*/ 7519481 w 7607030"/>
                    <a:gd name="connsiteY5" fmla="*/ 3490371 h 3490371"/>
                    <a:gd name="connsiteX6" fmla="*/ 7519481 w 7607030"/>
                    <a:gd name="connsiteY6" fmla="*/ 3490371 h 3490371"/>
                    <a:gd name="connsiteX7" fmla="*/ 7519481 w 7607030"/>
                    <a:gd name="connsiteY7" fmla="*/ 3490371 h 3490371"/>
                    <a:gd name="connsiteX8" fmla="*/ 7607030 w 7607030"/>
                    <a:gd name="connsiteY8" fmla="*/ 3480643 h 3490371"/>
                    <a:gd name="connsiteX0" fmla="*/ 0 w 7538937"/>
                    <a:gd name="connsiteY0" fmla="*/ 3198541 h 3490371"/>
                    <a:gd name="connsiteX1" fmla="*/ 1887167 w 7538937"/>
                    <a:gd name="connsiteY1" fmla="*/ 2614880 h 3490371"/>
                    <a:gd name="connsiteX2" fmla="*/ 3715966 w 7538937"/>
                    <a:gd name="connsiteY2" fmla="*/ 445614 h 3490371"/>
                    <a:gd name="connsiteX3" fmla="*/ 5116750 w 7538937"/>
                    <a:gd name="connsiteY3" fmla="*/ 17597 h 3490371"/>
                    <a:gd name="connsiteX4" fmla="*/ 6673175 w 7538937"/>
                    <a:gd name="connsiteY4" fmla="*/ 766626 h 3490371"/>
                    <a:gd name="connsiteX5" fmla="*/ 7519481 w 7538937"/>
                    <a:gd name="connsiteY5" fmla="*/ 3490371 h 3490371"/>
                    <a:gd name="connsiteX6" fmla="*/ 7519481 w 7538937"/>
                    <a:gd name="connsiteY6" fmla="*/ 3490371 h 3490371"/>
                    <a:gd name="connsiteX7" fmla="*/ 7519481 w 7538937"/>
                    <a:gd name="connsiteY7" fmla="*/ 3490371 h 3490371"/>
                    <a:gd name="connsiteX8" fmla="*/ 7538937 w 7538937"/>
                    <a:gd name="connsiteY8" fmla="*/ 2653792 h 3490371"/>
                    <a:gd name="connsiteX0" fmla="*/ 0 w 7636213"/>
                    <a:gd name="connsiteY0" fmla="*/ 3198541 h 3490371"/>
                    <a:gd name="connsiteX1" fmla="*/ 1887167 w 7636213"/>
                    <a:gd name="connsiteY1" fmla="*/ 2614880 h 3490371"/>
                    <a:gd name="connsiteX2" fmla="*/ 3715966 w 7636213"/>
                    <a:gd name="connsiteY2" fmla="*/ 445614 h 3490371"/>
                    <a:gd name="connsiteX3" fmla="*/ 5116750 w 7636213"/>
                    <a:gd name="connsiteY3" fmla="*/ 17597 h 3490371"/>
                    <a:gd name="connsiteX4" fmla="*/ 6673175 w 7636213"/>
                    <a:gd name="connsiteY4" fmla="*/ 766626 h 3490371"/>
                    <a:gd name="connsiteX5" fmla="*/ 7519481 w 7636213"/>
                    <a:gd name="connsiteY5" fmla="*/ 3490371 h 3490371"/>
                    <a:gd name="connsiteX6" fmla="*/ 7519481 w 7636213"/>
                    <a:gd name="connsiteY6" fmla="*/ 3490371 h 3490371"/>
                    <a:gd name="connsiteX7" fmla="*/ 7636213 w 7636213"/>
                    <a:gd name="connsiteY7" fmla="*/ 3490371 h 3490371"/>
                    <a:gd name="connsiteX8" fmla="*/ 7538937 w 7636213"/>
                    <a:gd name="connsiteY8" fmla="*/ 2653792 h 3490371"/>
                    <a:gd name="connsiteX0" fmla="*/ 0 w 8540886"/>
                    <a:gd name="connsiteY0" fmla="*/ 3198541 h 3517031"/>
                    <a:gd name="connsiteX1" fmla="*/ 1887167 w 8540886"/>
                    <a:gd name="connsiteY1" fmla="*/ 2614880 h 3517031"/>
                    <a:gd name="connsiteX2" fmla="*/ 3715966 w 8540886"/>
                    <a:gd name="connsiteY2" fmla="*/ 445614 h 3517031"/>
                    <a:gd name="connsiteX3" fmla="*/ 5116750 w 8540886"/>
                    <a:gd name="connsiteY3" fmla="*/ 17597 h 3517031"/>
                    <a:gd name="connsiteX4" fmla="*/ 6673175 w 8540886"/>
                    <a:gd name="connsiteY4" fmla="*/ 766626 h 3517031"/>
                    <a:gd name="connsiteX5" fmla="*/ 7519481 w 8540886"/>
                    <a:gd name="connsiteY5" fmla="*/ 3490371 h 3517031"/>
                    <a:gd name="connsiteX6" fmla="*/ 7519481 w 8540886"/>
                    <a:gd name="connsiteY6" fmla="*/ 3490371 h 3517031"/>
                    <a:gd name="connsiteX7" fmla="*/ 7636213 w 8540886"/>
                    <a:gd name="connsiteY7" fmla="*/ 3490371 h 3517031"/>
                    <a:gd name="connsiteX8" fmla="*/ 8540886 w 8540886"/>
                    <a:gd name="connsiteY8" fmla="*/ 3130447 h 3517031"/>
                    <a:gd name="connsiteX0" fmla="*/ 0 w 7636213"/>
                    <a:gd name="connsiteY0" fmla="*/ 3198541 h 3517031"/>
                    <a:gd name="connsiteX1" fmla="*/ 1887167 w 7636213"/>
                    <a:gd name="connsiteY1" fmla="*/ 2614880 h 3517031"/>
                    <a:gd name="connsiteX2" fmla="*/ 3715966 w 7636213"/>
                    <a:gd name="connsiteY2" fmla="*/ 445614 h 3517031"/>
                    <a:gd name="connsiteX3" fmla="*/ 5116750 w 7636213"/>
                    <a:gd name="connsiteY3" fmla="*/ 17597 h 3517031"/>
                    <a:gd name="connsiteX4" fmla="*/ 6673175 w 7636213"/>
                    <a:gd name="connsiteY4" fmla="*/ 766626 h 3517031"/>
                    <a:gd name="connsiteX5" fmla="*/ 7519481 w 7636213"/>
                    <a:gd name="connsiteY5" fmla="*/ 3490371 h 3517031"/>
                    <a:gd name="connsiteX6" fmla="*/ 7519481 w 7636213"/>
                    <a:gd name="connsiteY6" fmla="*/ 3490371 h 3517031"/>
                    <a:gd name="connsiteX7" fmla="*/ 7636213 w 7636213"/>
                    <a:gd name="connsiteY7" fmla="*/ 3490371 h 3517031"/>
                    <a:gd name="connsiteX0" fmla="*/ 0 w 7519481"/>
                    <a:gd name="connsiteY0" fmla="*/ 3198541 h 3490371"/>
                    <a:gd name="connsiteX1" fmla="*/ 1887167 w 7519481"/>
                    <a:gd name="connsiteY1" fmla="*/ 2614880 h 3490371"/>
                    <a:gd name="connsiteX2" fmla="*/ 3715966 w 7519481"/>
                    <a:gd name="connsiteY2" fmla="*/ 445614 h 3490371"/>
                    <a:gd name="connsiteX3" fmla="*/ 5116750 w 7519481"/>
                    <a:gd name="connsiteY3" fmla="*/ 17597 h 3490371"/>
                    <a:gd name="connsiteX4" fmla="*/ 6673175 w 7519481"/>
                    <a:gd name="connsiteY4" fmla="*/ 766626 h 3490371"/>
                    <a:gd name="connsiteX5" fmla="*/ 7519481 w 7519481"/>
                    <a:gd name="connsiteY5" fmla="*/ 3490371 h 3490371"/>
                    <a:gd name="connsiteX6" fmla="*/ 7519481 w 7519481"/>
                    <a:gd name="connsiteY6" fmla="*/ 3490371 h 3490371"/>
                    <a:gd name="connsiteX0" fmla="*/ 0 w 7599659"/>
                    <a:gd name="connsiteY0" fmla="*/ 3198541 h 3692130"/>
                    <a:gd name="connsiteX1" fmla="*/ 1887167 w 7599659"/>
                    <a:gd name="connsiteY1" fmla="*/ 2614880 h 3692130"/>
                    <a:gd name="connsiteX2" fmla="*/ 3715966 w 7599659"/>
                    <a:gd name="connsiteY2" fmla="*/ 445614 h 3692130"/>
                    <a:gd name="connsiteX3" fmla="*/ 5116750 w 7599659"/>
                    <a:gd name="connsiteY3" fmla="*/ 17597 h 3692130"/>
                    <a:gd name="connsiteX4" fmla="*/ 6673175 w 7599659"/>
                    <a:gd name="connsiteY4" fmla="*/ 766626 h 3692130"/>
                    <a:gd name="connsiteX5" fmla="*/ 7519481 w 7599659"/>
                    <a:gd name="connsiteY5" fmla="*/ 3490371 h 3692130"/>
                    <a:gd name="connsiteX6" fmla="*/ 7577847 w 7599659"/>
                    <a:gd name="connsiteY6" fmla="*/ 3490371 h 3692130"/>
                    <a:gd name="connsiteX0" fmla="*/ 0 w 7519481"/>
                    <a:gd name="connsiteY0" fmla="*/ 3198541 h 3490371"/>
                    <a:gd name="connsiteX1" fmla="*/ 1887167 w 7519481"/>
                    <a:gd name="connsiteY1" fmla="*/ 2614880 h 3490371"/>
                    <a:gd name="connsiteX2" fmla="*/ 3715966 w 7519481"/>
                    <a:gd name="connsiteY2" fmla="*/ 445614 h 3490371"/>
                    <a:gd name="connsiteX3" fmla="*/ 5116750 w 7519481"/>
                    <a:gd name="connsiteY3" fmla="*/ 17597 h 3490371"/>
                    <a:gd name="connsiteX4" fmla="*/ 6673175 w 7519481"/>
                    <a:gd name="connsiteY4" fmla="*/ 766626 h 3490371"/>
                    <a:gd name="connsiteX5" fmla="*/ 7519481 w 7519481"/>
                    <a:gd name="connsiteY5" fmla="*/ 3490371 h 3490371"/>
                    <a:gd name="connsiteX0" fmla="*/ 0 w 7723762"/>
                    <a:gd name="connsiteY0" fmla="*/ 3198541 h 3801656"/>
                    <a:gd name="connsiteX1" fmla="*/ 1887167 w 7723762"/>
                    <a:gd name="connsiteY1" fmla="*/ 2614880 h 3801656"/>
                    <a:gd name="connsiteX2" fmla="*/ 3715966 w 7723762"/>
                    <a:gd name="connsiteY2" fmla="*/ 445614 h 3801656"/>
                    <a:gd name="connsiteX3" fmla="*/ 5116750 w 7723762"/>
                    <a:gd name="connsiteY3" fmla="*/ 17597 h 3801656"/>
                    <a:gd name="connsiteX4" fmla="*/ 6673175 w 7723762"/>
                    <a:gd name="connsiteY4" fmla="*/ 766626 h 3801656"/>
                    <a:gd name="connsiteX5" fmla="*/ 7723762 w 7723762"/>
                    <a:gd name="connsiteY5" fmla="*/ 3801656 h 3801656"/>
                    <a:gd name="connsiteX0" fmla="*/ 0 w 7723762"/>
                    <a:gd name="connsiteY0" fmla="*/ 3345773 h 3948888"/>
                    <a:gd name="connsiteX1" fmla="*/ 1887167 w 7723762"/>
                    <a:gd name="connsiteY1" fmla="*/ 2762112 h 3948888"/>
                    <a:gd name="connsiteX2" fmla="*/ 3715966 w 7723762"/>
                    <a:gd name="connsiteY2" fmla="*/ 592846 h 3948888"/>
                    <a:gd name="connsiteX3" fmla="*/ 5145933 w 7723762"/>
                    <a:gd name="connsiteY3" fmla="*/ 9186 h 3948888"/>
                    <a:gd name="connsiteX4" fmla="*/ 6673175 w 7723762"/>
                    <a:gd name="connsiteY4" fmla="*/ 913858 h 3948888"/>
                    <a:gd name="connsiteX5" fmla="*/ 7723762 w 7723762"/>
                    <a:gd name="connsiteY5" fmla="*/ 3948888 h 3948888"/>
                    <a:gd name="connsiteX0" fmla="*/ 0 w 7723762"/>
                    <a:gd name="connsiteY0" fmla="*/ 3348457 h 3951572"/>
                    <a:gd name="connsiteX1" fmla="*/ 1887167 w 7723762"/>
                    <a:gd name="connsiteY1" fmla="*/ 2764796 h 3951572"/>
                    <a:gd name="connsiteX2" fmla="*/ 3715966 w 7723762"/>
                    <a:gd name="connsiteY2" fmla="*/ 595530 h 3951572"/>
                    <a:gd name="connsiteX3" fmla="*/ 5145933 w 7723762"/>
                    <a:gd name="connsiteY3" fmla="*/ 11870 h 3951572"/>
                    <a:gd name="connsiteX4" fmla="*/ 6557428 w 7723762"/>
                    <a:gd name="connsiteY4" fmla="*/ 974416 h 3951572"/>
                    <a:gd name="connsiteX5" fmla="*/ 7723762 w 7723762"/>
                    <a:gd name="connsiteY5" fmla="*/ 3951572 h 3951572"/>
                    <a:gd name="connsiteX0" fmla="*/ 0 w 7723762"/>
                    <a:gd name="connsiteY0" fmla="*/ 3336591 h 3939706"/>
                    <a:gd name="connsiteX1" fmla="*/ 1887167 w 7723762"/>
                    <a:gd name="connsiteY1" fmla="*/ 2752930 h 3939706"/>
                    <a:gd name="connsiteX2" fmla="*/ 3588644 w 7723762"/>
                    <a:gd name="connsiteY2" fmla="*/ 954054 h 3939706"/>
                    <a:gd name="connsiteX3" fmla="*/ 5145933 w 7723762"/>
                    <a:gd name="connsiteY3" fmla="*/ 4 h 3939706"/>
                    <a:gd name="connsiteX4" fmla="*/ 6557428 w 7723762"/>
                    <a:gd name="connsiteY4" fmla="*/ 962550 h 3939706"/>
                    <a:gd name="connsiteX5" fmla="*/ 7723762 w 7723762"/>
                    <a:gd name="connsiteY5" fmla="*/ 3939706 h 3939706"/>
                    <a:gd name="connsiteX0" fmla="*/ 0 w 7723762"/>
                    <a:gd name="connsiteY0" fmla="*/ 3058801 h 3661916"/>
                    <a:gd name="connsiteX1" fmla="*/ 1887167 w 7723762"/>
                    <a:gd name="connsiteY1" fmla="*/ 2475140 h 3661916"/>
                    <a:gd name="connsiteX2" fmla="*/ 3588644 w 7723762"/>
                    <a:gd name="connsiteY2" fmla="*/ 676264 h 3661916"/>
                    <a:gd name="connsiteX3" fmla="*/ 4995462 w 7723762"/>
                    <a:gd name="connsiteY3" fmla="*/ 6 h 3661916"/>
                    <a:gd name="connsiteX4" fmla="*/ 6557428 w 7723762"/>
                    <a:gd name="connsiteY4" fmla="*/ 684760 h 3661916"/>
                    <a:gd name="connsiteX5" fmla="*/ 7723762 w 7723762"/>
                    <a:gd name="connsiteY5" fmla="*/ 3661916 h 3661916"/>
                    <a:gd name="connsiteX0" fmla="*/ 0 w 7723762"/>
                    <a:gd name="connsiteY0" fmla="*/ 3060702 h 3663817"/>
                    <a:gd name="connsiteX1" fmla="*/ 1887167 w 7723762"/>
                    <a:gd name="connsiteY1" fmla="*/ 2477041 h 3663817"/>
                    <a:gd name="connsiteX2" fmla="*/ 3588644 w 7723762"/>
                    <a:gd name="connsiteY2" fmla="*/ 678165 h 3663817"/>
                    <a:gd name="connsiteX3" fmla="*/ 4995462 w 7723762"/>
                    <a:gd name="connsiteY3" fmla="*/ 1907 h 3663817"/>
                    <a:gd name="connsiteX4" fmla="*/ 6476406 w 7723762"/>
                    <a:gd name="connsiteY4" fmla="*/ 848707 h 3663817"/>
                    <a:gd name="connsiteX5" fmla="*/ 7723762 w 7723762"/>
                    <a:gd name="connsiteY5" fmla="*/ 3663817 h 36638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7723762" h="3663817">
                      <a:moveTo>
                        <a:pt x="0" y="3060702"/>
                      </a:moveTo>
                      <a:cubicBezTo>
                        <a:pt x="421532" y="2919650"/>
                        <a:pt x="1289060" y="2874130"/>
                        <a:pt x="1887167" y="2477041"/>
                      </a:cubicBezTo>
                      <a:cubicBezTo>
                        <a:pt x="2485274" y="2079952"/>
                        <a:pt x="3070595" y="1090687"/>
                        <a:pt x="3588644" y="678165"/>
                      </a:cubicBezTo>
                      <a:cubicBezTo>
                        <a:pt x="4106693" y="265643"/>
                        <a:pt x="4514168" y="-26517"/>
                        <a:pt x="4995462" y="1907"/>
                      </a:cubicBezTo>
                      <a:cubicBezTo>
                        <a:pt x="5476756" y="30331"/>
                        <a:pt x="6021689" y="238389"/>
                        <a:pt x="6476406" y="848707"/>
                      </a:cubicBezTo>
                      <a:cubicBezTo>
                        <a:pt x="6931123" y="1459025"/>
                        <a:pt x="7572983" y="3209860"/>
                        <a:pt x="7723762" y="3663817"/>
                      </a:cubicBezTo>
                    </a:path>
                  </a:pathLst>
                </a:custGeom>
                <a:noFill/>
                <a:ln>
                  <a:solidFill>
                    <a:schemeClr val="accent1">
                      <a:shade val="50000"/>
                      <a:alpha val="2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 dirty="0"/>
                </a:p>
              </p:txBody>
            </p:sp>
            <p:sp>
              <p:nvSpPr>
                <p:cNvPr id="37" name="Rectangle 36">
                  <a:extLst>
                    <a:ext uri="{FF2B5EF4-FFF2-40B4-BE49-F238E27FC236}">
                      <a16:creationId xmlns:a16="http://schemas.microsoft.com/office/drawing/2014/main" id="{F76AF122-DBC7-4BCD-8428-EBACB03A311F}"/>
                    </a:ext>
                  </a:extLst>
                </p:cNvPr>
                <p:cNvSpPr/>
                <p:nvPr/>
              </p:nvSpPr>
              <p:spPr>
                <a:xfrm>
                  <a:off x="1352417" y="5731369"/>
                  <a:ext cx="481222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fr-FR" dirty="0"/>
                    <a:t>1:1</a:t>
                  </a:r>
                </a:p>
              </p:txBody>
            </p:sp>
            <p:sp>
              <p:nvSpPr>
                <p:cNvPr id="38" name="Rectangle 37">
                  <a:extLst>
                    <a:ext uri="{FF2B5EF4-FFF2-40B4-BE49-F238E27FC236}">
                      <a16:creationId xmlns:a16="http://schemas.microsoft.com/office/drawing/2014/main" id="{69C09DF6-70F2-48DC-8F6E-B9720C9893AA}"/>
                    </a:ext>
                  </a:extLst>
                </p:cNvPr>
                <p:cNvSpPr/>
                <p:nvPr/>
              </p:nvSpPr>
              <p:spPr>
                <a:xfrm>
                  <a:off x="6457460" y="5725423"/>
                  <a:ext cx="481222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fr-FR" dirty="0"/>
                    <a:t>2:1</a:t>
                  </a:r>
                </a:p>
              </p:txBody>
            </p:sp>
            <p:sp>
              <p:nvSpPr>
                <p:cNvPr id="39" name="Rectangle 38">
                  <a:extLst>
                    <a:ext uri="{FF2B5EF4-FFF2-40B4-BE49-F238E27FC236}">
                      <a16:creationId xmlns:a16="http://schemas.microsoft.com/office/drawing/2014/main" id="{EECB4BE4-2FAA-451D-89F2-A287F793F8E7}"/>
                    </a:ext>
                  </a:extLst>
                </p:cNvPr>
                <p:cNvSpPr/>
                <p:nvPr/>
              </p:nvSpPr>
              <p:spPr>
                <a:xfrm>
                  <a:off x="2738563" y="5777788"/>
                  <a:ext cx="655949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fr-FR" dirty="0"/>
                    <a:t>1,3:1</a:t>
                  </a:r>
                </a:p>
              </p:txBody>
            </p:sp>
            <p:cxnSp>
              <p:nvCxnSpPr>
                <p:cNvPr id="40" name="Connecteur droit 39">
                  <a:extLst>
                    <a:ext uri="{FF2B5EF4-FFF2-40B4-BE49-F238E27FC236}">
                      <a16:creationId xmlns:a16="http://schemas.microsoft.com/office/drawing/2014/main" id="{4FC4F1F7-409A-4AE2-86A7-757B114078DC}"/>
                    </a:ext>
                  </a:extLst>
                </p:cNvPr>
                <p:cNvCxnSpPr>
                  <a:cxnSpLocks/>
                  <a:stCxn id="66" idx="0"/>
                  <a:endCxn id="66" idx="4"/>
                </p:cNvCxnSpPr>
                <p:nvPr/>
              </p:nvCxnSpPr>
              <p:spPr>
                <a:xfrm>
                  <a:off x="2591738" y="1040738"/>
                  <a:ext cx="0" cy="1052958"/>
                </a:xfrm>
                <a:prstGeom prst="line">
                  <a:avLst/>
                </a:prstGeom>
                <a:ln>
                  <a:headEnd type="triangle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1" name="Connecteur droit 40">
                  <a:extLst>
                    <a:ext uri="{FF2B5EF4-FFF2-40B4-BE49-F238E27FC236}">
                      <a16:creationId xmlns:a16="http://schemas.microsoft.com/office/drawing/2014/main" id="{13DC3C1C-419D-4BD2-810C-37E74E76EFFD}"/>
                    </a:ext>
                  </a:extLst>
                </p:cNvPr>
                <p:cNvCxnSpPr>
                  <a:cxnSpLocks/>
                  <a:stCxn id="66" idx="2"/>
                  <a:endCxn id="66" idx="6"/>
                </p:cNvCxnSpPr>
                <p:nvPr/>
              </p:nvCxnSpPr>
              <p:spPr>
                <a:xfrm>
                  <a:off x="1590919" y="1567217"/>
                  <a:ext cx="2001638" cy="0"/>
                </a:xfrm>
                <a:prstGeom prst="line">
                  <a:avLst/>
                </a:prstGeom>
                <a:ln>
                  <a:headEnd type="triangle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42" name="Groupe 41">
                  <a:extLst>
                    <a:ext uri="{FF2B5EF4-FFF2-40B4-BE49-F238E27FC236}">
                      <a16:creationId xmlns:a16="http://schemas.microsoft.com/office/drawing/2014/main" id="{2C8C1272-D0E2-4CE7-A520-E1783C24C4D9}"/>
                    </a:ext>
                  </a:extLst>
                </p:cNvPr>
                <p:cNvGrpSpPr/>
                <p:nvPr/>
              </p:nvGrpSpPr>
              <p:grpSpPr>
                <a:xfrm>
                  <a:off x="1590919" y="1012714"/>
                  <a:ext cx="2001638" cy="1080982"/>
                  <a:chOff x="1361980" y="1084762"/>
                  <a:chExt cx="2001638" cy="1080982"/>
                </a:xfrm>
              </p:grpSpPr>
              <p:sp>
                <p:nvSpPr>
                  <p:cNvPr id="66" name="Ellipse 65">
                    <a:extLst>
                      <a:ext uri="{FF2B5EF4-FFF2-40B4-BE49-F238E27FC236}">
                        <a16:creationId xmlns:a16="http://schemas.microsoft.com/office/drawing/2014/main" id="{5A9CC904-ED6E-49E9-BBF5-9DC2DDA4A59F}"/>
                      </a:ext>
                    </a:extLst>
                  </p:cNvPr>
                  <p:cNvSpPr/>
                  <p:nvPr/>
                </p:nvSpPr>
                <p:spPr>
                  <a:xfrm>
                    <a:off x="1361980" y="1112786"/>
                    <a:ext cx="2001638" cy="1052958"/>
                  </a:xfrm>
                  <a:prstGeom prst="ellipse">
                    <a:avLst/>
                  </a:prstGeom>
                  <a:solidFill>
                    <a:schemeClr val="accent1">
                      <a:alpha val="13000"/>
                    </a:schemeClr>
                  </a:solidFill>
                  <a:ln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 sz="2000" dirty="0"/>
                  </a:p>
                </p:txBody>
              </p:sp>
              <p:sp>
                <p:nvSpPr>
                  <p:cNvPr id="67" name="ZoneTexte 66">
                    <a:extLst>
                      <a:ext uri="{FF2B5EF4-FFF2-40B4-BE49-F238E27FC236}">
                        <a16:creationId xmlns:a16="http://schemas.microsoft.com/office/drawing/2014/main" id="{2D8E1CAE-1E9F-4CDE-AB75-B54A3B39049A}"/>
                      </a:ext>
                    </a:extLst>
                  </p:cNvPr>
                  <p:cNvSpPr txBox="1"/>
                  <p:nvPr/>
                </p:nvSpPr>
                <p:spPr>
                  <a:xfrm>
                    <a:off x="2348423" y="1084762"/>
                    <a:ext cx="295274" cy="369332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fr-FR" dirty="0"/>
                      <a:t>a</a:t>
                    </a:r>
                  </a:p>
                </p:txBody>
              </p:sp>
              <p:sp>
                <p:nvSpPr>
                  <p:cNvPr id="68" name="ZoneTexte 67">
                    <a:extLst>
                      <a:ext uri="{FF2B5EF4-FFF2-40B4-BE49-F238E27FC236}">
                        <a16:creationId xmlns:a16="http://schemas.microsoft.com/office/drawing/2014/main" id="{8E144F7A-868D-4107-BEB3-CB6E557093D3}"/>
                      </a:ext>
                    </a:extLst>
                  </p:cNvPr>
                  <p:cNvSpPr txBox="1"/>
                  <p:nvPr/>
                </p:nvSpPr>
                <p:spPr>
                  <a:xfrm>
                    <a:off x="2974386" y="1567494"/>
                    <a:ext cx="306494" cy="369332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fr-FR" dirty="0"/>
                      <a:t>b</a:t>
                    </a:r>
                  </a:p>
                </p:txBody>
              </p:sp>
            </p:grpSp>
            <p:sp>
              <p:nvSpPr>
                <p:cNvPr id="65" name="ZoneTexte 64">
                  <a:extLst>
                    <a:ext uri="{FF2B5EF4-FFF2-40B4-BE49-F238E27FC236}">
                      <a16:creationId xmlns:a16="http://schemas.microsoft.com/office/drawing/2014/main" id="{E6186DC7-FE62-4B97-9EE4-F640FA9998E0}"/>
                    </a:ext>
                  </a:extLst>
                </p:cNvPr>
                <p:cNvSpPr txBox="1"/>
                <p:nvPr/>
              </p:nvSpPr>
              <p:spPr>
                <a:xfrm>
                  <a:off x="3712317" y="1126445"/>
                  <a:ext cx="1450590" cy="92333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fr-FR" dirty="0"/>
                    <a:t>Axis ratio 2:1 </a:t>
                  </a:r>
                </a:p>
                <a:p>
                  <a:r>
                    <a:rPr lang="fr-FR" dirty="0"/>
                    <a:t>a = 1</a:t>
                  </a:r>
                </a:p>
                <a:p>
                  <a:r>
                    <a:rPr lang="fr-FR" dirty="0"/>
                    <a:t>b = 2</a:t>
                  </a:r>
                </a:p>
              </p:txBody>
            </p:sp>
          </p:grpSp>
          <p:pic>
            <p:nvPicPr>
              <p:cNvPr id="6" name="Image 5" descr="Une image contenant cercle, Graphique, rouge&#10;&#10;Description générée automatiquement">
                <a:extLst>
                  <a:ext uri="{FF2B5EF4-FFF2-40B4-BE49-F238E27FC236}">
                    <a16:creationId xmlns:a16="http://schemas.microsoft.com/office/drawing/2014/main" id="{677B98D9-D360-E166-5047-C670847DD29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60246" y="5623873"/>
                <a:ext cx="634534" cy="623237"/>
              </a:xfrm>
              <a:prstGeom prst="rect">
                <a:avLst/>
              </a:prstGeom>
            </p:spPr>
          </p:pic>
          <p:pic>
            <p:nvPicPr>
              <p:cNvPr id="9" name="Image 8" descr="Une image contenant cercle, rouge, Graphique&#10;&#10;Description générée automatiquement">
                <a:extLst>
                  <a:ext uri="{FF2B5EF4-FFF2-40B4-BE49-F238E27FC236}">
                    <a16:creationId xmlns:a16="http://schemas.microsoft.com/office/drawing/2014/main" id="{B90EB921-1DB7-E9F5-3A34-CCF671C08FE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488489" y="5677875"/>
                <a:ext cx="968971" cy="496113"/>
              </a:xfrm>
              <a:prstGeom prst="rect">
                <a:avLst/>
              </a:prstGeom>
            </p:spPr>
          </p:pic>
          <p:pic>
            <p:nvPicPr>
              <p:cNvPr id="10" name="Image 9" descr="Une image contenant créativité&#10;&#10;Description générée automatiquement avec une confiance faible">
                <a:extLst>
                  <a:ext uri="{FF2B5EF4-FFF2-40B4-BE49-F238E27FC236}">
                    <a16:creationId xmlns:a16="http://schemas.microsoft.com/office/drawing/2014/main" id="{7C5D34B5-1FCE-DAE4-AA26-7496AFB6805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430078" y="5664893"/>
                <a:ext cx="1473806" cy="670181"/>
              </a:xfrm>
              <a:prstGeom prst="rect">
                <a:avLst/>
              </a:prstGeom>
            </p:spPr>
          </p:pic>
        </p:grpSp>
        <p:pic>
          <p:nvPicPr>
            <p:cNvPr id="12" name="Image 11" descr="Une image contenant cercle, rouge, Graphique&#10;&#10;Description générée automatiquement">
              <a:extLst>
                <a:ext uri="{FF2B5EF4-FFF2-40B4-BE49-F238E27FC236}">
                  <a16:creationId xmlns:a16="http://schemas.microsoft.com/office/drawing/2014/main" id="{453CEF19-7A4B-5152-54E6-D4ABBC0166DA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060824" y="5623873"/>
              <a:ext cx="671996" cy="604118"/>
            </a:xfrm>
            <a:prstGeom prst="rect">
              <a:avLst/>
            </a:prstGeom>
          </p:spPr>
        </p:pic>
      </p:grpSp>
      <p:sp>
        <p:nvSpPr>
          <p:cNvPr id="43" name="ZoneTexte 42">
            <a:extLst>
              <a:ext uri="{FF2B5EF4-FFF2-40B4-BE49-F238E27FC236}">
                <a16:creationId xmlns:a16="http://schemas.microsoft.com/office/drawing/2014/main" id="{822D46D0-9D5E-4BE8-8D54-FEC850EFE9DA}"/>
              </a:ext>
            </a:extLst>
          </p:cNvPr>
          <p:cNvSpPr txBox="1"/>
          <p:nvPr/>
        </p:nvSpPr>
        <p:spPr>
          <a:xfrm>
            <a:off x="7101097" y="842479"/>
            <a:ext cx="543261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dirty="0" err="1"/>
              <a:t>Liquid</a:t>
            </a:r>
            <a:r>
              <a:rPr lang="fr-FR" sz="2800" dirty="0"/>
              <a:t> drop model</a:t>
            </a:r>
          </a:p>
          <a:p>
            <a:pPr algn="ctr"/>
            <a:r>
              <a:rPr lang="fr-FR" sz="2800" dirty="0"/>
              <a:t>+</a:t>
            </a:r>
          </a:p>
          <a:p>
            <a:pPr algn="ctr"/>
            <a:r>
              <a:rPr lang="fr-FR" sz="2800" dirty="0"/>
              <a:t>Shell model correction</a:t>
            </a:r>
          </a:p>
        </p:txBody>
      </p:sp>
    </p:spTree>
    <p:extLst>
      <p:ext uri="{BB962C8B-B14F-4D97-AF65-F5344CB8AC3E}">
        <p14:creationId xmlns:p14="http://schemas.microsoft.com/office/powerpoint/2010/main" val="1613430015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2057</TotalTime>
  <Words>3476</Words>
  <Application>Microsoft Office PowerPoint</Application>
  <PresentationFormat>Grand écran</PresentationFormat>
  <Paragraphs>824</Paragraphs>
  <Slides>59</Slides>
  <Notes>59</Notes>
  <HiddenSlides>0</HiddenSlides>
  <MMClips>4</MMClips>
  <ScaleCrop>false</ScaleCrop>
  <HeadingPairs>
    <vt:vector size="6" baseType="variant">
      <vt:variant>
        <vt:lpstr>Polices utilisées</vt:lpstr>
      </vt:variant>
      <vt:variant>
        <vt:i4>7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59</vt:i4>
      </vt:variant>
    </vt:vector>
  </HeadingPairs>
  <TitlesOfParts>
    <vt:vector size="67" baseType="lpstr">
      <vt:lpstr>Arial</vt:lpstr>
      <vt:lpstr>Book Antiqua</vt:lpstr>
      <vt:lpstr>Calibri</vt:lpstr>
      <vt:lpstr>Calibri Light</vt:lpstr>
      <vt:lpstr>Cambria Math</vt:lpstr>
      <vt:lpstr>Courier New</vt:lpstr>
      <vt:lpstr>Times New Roman</vt:lpstr>
      <vt:lpstr>Thème Office</vt:lpstr>
      <vt:lpstr>Oslo IX Workshop on Level Density , Gamma Strength 29.06.2024 Corentin Hiver</vt:lpstr>
      <vt:lpstr>1. Introduction</vt:lpstr>
      <vt:lpstr>1. Introduction</vt:lpstr>
      <vt:lpstr>1. Introduction : Fission</vt:lpstr>
      <vt:lpstr>1. Introduction : Fission</vt:lpstr>
      <vt:lpstr>1. Introduction : Fission</vt:lpstr>
      <vt:lpstr>1. Introduction : Fission</vt:lpstr>
      <vt:lpstr>1. Introduction</vt:lpstr>
      <vt:lpstr>1. Introduction</vt:lpstr>
      <vt:lpstr>1. Introduction</vt:lpstr>
      <vt:lpstr>1. Introduction</vt:lpstr>
      <vt:lpstr>1. Introduction</vt:lpstr>
      <vt:lpstr>1. Introduction</vt:lpstr>
      <vt:lpstr>1. Introduction</vt:lpstr>
      <vt:lpstr>1. Introduction</vt:lpstr>
      <vt:lpstr>1. Introduction</vt:lpstr>
      <vt:lpstr>1. Introduction</vt:lpstr>
      <vt:lpstr>2. Crystal ball experiment : The unambiguous detection</vt:lpstr>
      <vt:lpstr>2. Crystal ball experiment : The unambiguous detection</vt:lpstr>
      <vt:lpstr>2. Crystal ball experiment : The unambiguous detection</vt:lpstr>
      <vt:lpstr>2. Crystal ball experiment : The unambiguous detection</vt:lpstr>
      <vt:lpstr>2. Crystal ball experiment : The unambiguous detection</vt:lpstr>
      <vt:lpstr>2. Crystal ball experiment : The unambiguous detection</vt:lpstr>
      <vt:lpstr>2. Crystal ball experiment : The unambiguous detection</vt:lpstr>
      <vt:lpstr>2. Crystal ball experiment : The unambiguous detection</vt:lpstr>
      <vt:lpstr>2. Crystal ball experiment : The unambiguous detection</vt:lpstr>
      <vt:lpstr>2. Crystal ball experiment : The unambiguous detection</vt:lpstr>
      <vt:lpstr>2. Crystal ball experiment : The unambiguous detection</vt:lpstr>
      <vt:lpstr>2. Crystal ball experiment : The unambiguous detection</vt:lpstr>
      <vt:lpstr>2. Crystal ball experiment : The unambiguous detection</vt:lpstr>
      <vt:lpstr>2. Crystal ball experiment : The unambiguous detection</vt:lpstr>
      <vt:lpstr>2. Crystal ball experiment : The unambiguous detection</vt:lpstr>
      <vt:lpstr>2. Crystal ball experiment : The unambiguous detection</vt:lpstr>
      <vt:lpstr>3. 2023, Orsay : High precision spectroscopy with Nuball2</vt:lpstr>
      <vt:lpstr>3. 2023, Orsay : High precision spectroscopy with Nuball2</vt:lpstr>
      <vt:lpstr>3. 2023, Orsay : High precision spectroscopy with Nuball2</vt:lpstr>
      <vt:lpstr>3. 2023, Orsay : High precision spectroscopy with Nuball2</vt:lpstr>
      <vt:lpstr>3. 2023, Orsay : High precision spectroscopy with Nuball2</vt:lpstr>
      <vt:lpstr>3. 2023, Orsay : High precision spectroscopy with Nuball2</vt:lpstr>
      <vt:lpstr>3. 2023, Orsay : High precision spectroscopy with Nuball2</vt:lpstr>
      <vt:lpstr>3. 2023, Orsay : High precision spectroscopy with Nuball2</vt:lpstr>
      <vt:lpstr>3. 2023, Orsay : High precision spectroscopy with Nuball2</vt:lpstr>
      <vt:lpstr>3. 2023, Orsay : High precision spectroscopy with Nuball2</vt:lpstr>
      <vt:lpstr>3. 2023, Orsay : High precision spectroscopy with Nuball2</vt:lpstr>
      <vt:lpstr>3. 2023, Orsay : High precision spectroscopy with Nuball2</vt:lpstr>
      <vt:lpstr>2. Crystal ball experiment : The unambiguous detection</vt:lpstr>
      <vt:lpstr>2. Crystal ball experiment : The unambiguous detection</vt:lpstr>
      <vt:lpstr>3. 2023, Orsay : High precision spectroscopy with Nuball2</vt:lpstr>
      <vt:lpstr>3. 2023, Orsay : High precision spectroscopy with Nuball2</vt:lpstr>
      <vt:lpstr>3. 2023, Orsay : High precision spectroscopy with Nuball2</vt:lpstr>
      <vt:lpstr>3. 2023, Orsay : High precision spectroscopy with Nuball2</vt:lpstr>
      <vt:lpstr>3. 2023, Orsay : High precision spectroscopy with Nuball2</vt:lpstr>
      <vt:lpstr>Conclusion</vt:lpstr>
      <vt:lpstr>Présentation PowerPoint</vt:lpstr>
      <vt:lpstr>Présentation PowerPoint</vt:lpstr>
      <vt:lpstr>3. 2023, Orsay : High precision spectroscopy with Nuball2</vt:lpstr>
      <vt:lpstr>3. 2023, Orsay : High precision spectroscopy with Nuball2</vt:lpstr>
      <vt:lpstr>3. 2023, Orsay : High precision spectroscopy with Nuball2</vt:lpstr>
      <vt:lpstr>1. Introduction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Oslo conference 29.06.2024 Corentin Hiver</dc:title>
  <dc:creator>Corentin</dc:creator>
  <cp:lastModifiedBy>Corentin HIVER</cp:lastModifiedBy>
  <cp:revision>33</cp:revision>
  <dcterms:created xsi:type="dcterms:W3CDTF">2024-05-24T13:18:34Z</dcterms:created>
  <dcterms:modified xsi:type="dcterms:W3CDTF">2024-05-31T06:52:14Z</dcterms:modified>
</cp:coreProperties>
</file>