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7" r:id="rId4"/>
    <p:sldId id="259" r:id="rId5"/>
    <p:sldId id="260" r:id="rId6"/>
    <p:sldId id="261" r:id="rId7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2" autoAdjust="0"/>
    <p:restoredTop sz="94660"/>
  </p:normalViewPr>
  <p:slideViewPr>
    <p:cSldViewPr snapToGrid="0">
      <p:cViewPr varScale="1">
        <p:scale>
          <a:sx n="90" d="100"/>
          <a:sy n="90" d="100"/>
        </p:scale>
        <p:origin x="23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24B07-36AD-44A4-B240-31C4B18599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B39EF-D8C2-4780-A34A-E0AD103C14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B39EF-D8C2-4780-A34A-E0AD103C1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4C579-216C-4B23-BC38-853E61F92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DC66-F237-4024-AD27-1504933200F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8" Type="http://schemas.openxmlformats.org/officeDocument/2006/relationships/notesSlide" Target="../notesSlides/notesSlide1.xml"/><Relationship Id="rId37" Type="http://schemas.openxmlformats.org/officeDocument/2006/relationships/slideLayout" Target="../slideLayouts/slideLayout2.xml"/><Relationship Id="rId36" Type="http://schemas.openxmlformats.org/officeDocument/2006/relationships/image" Target="../media/image11.png"/><Relationship Id="rId35" Type="http://schemas.openxmlformats.org/officeDocument/2006/relationships/tags" Target="../tags/tag34.xml"/><Relationship Id="rId34" Type="http://schemas.openxmlformats.org/officeDocument/2006/relationships/image" Target="../media/image10.png"/><Relationship Id="rId33" Type="http://schemas.openxmlformats.org/officeDocument/2006/relationships/tags" Target="../tags/tag33.xml"/><Relationship Id="rId32" Type="http://schemas.openxmlformats.org/officeDocument/2006/relationships/image" Target="../media/image9.png"/><Relationship Id="rId31" Type="http://schemas.openxmlformats.org/officeDocument/2006/relationships/tags" Target="../tags/tag32.xml"/><Relationship Id="rId30" Type="http://schemas.openxmlformats.org/officeDocument/2006/relationships/tags" Target="../tags/tag31.xml"/><Relationship Id="rId3" Type="http://schemas.openxmlformats.org/officeDocument/2006/relationships/tags" Target="../tags/tag4.xml"/><Relationship Id="rId29" Type="http://schemas.openxmlformats.org/officeDocument/2006/relationships/tags" Target="../tags/tag30.xml"/><Relationship Id="rId28" Type="http://schemas.openxmlformats.org/officeDocument/2006/relationships/tags" Target="../tags/tag29.xml"/><Relationship Id="rId27" Type="http://schemas.openxmlformats.org/officeDocument/2006/relationships/tags" Target="../tags/tag28.xml"/><Relationship Id="rId26" Type="http://schemas.openxmlformats.org/officeDocument/2006/relationships/tags" Target="../tags/tag27.xml"/><Relationship Id="rId25" Type="http://schemas.openxmlformats.org/officeDocument/2006/relationships/tags" Target="../tags/tag26.xml"/><Relationship Id="rId24" Type="http://schemas.openxmlformats.org/officeDocument/2006/relationships/tags" Target="../tags/tag25.xml"/><Relationship Id="rId23" Type="http://schemas.openxmlformats.org/officeDocument/2006/relationships/tags" Target="../tags/tag24.xml"/><Relationship Id="rId22" Type="http://schemas.openxmlformats.org/officeDocument/2006/relationships/tags" Target="../tags/tag23.xml"/><Relationship Id="rId21" Type="http://schemas.openxmlformats.org/officeDocument/2006/relationships/tags" Target="../tags/tag22.xml"/><Relationship Id="rId20" Type="http://schemas.openxmlformats.org/officeDocument/2006/relationships/tags" Target="../tags/tag21.xml"/><Relationship Id="rId2" Type="http://schemas.openxmlformats.org/officeDocument/2006/relationships/tags" Target="../tags/tag3.xml"/><Relationship Id="rId19" Type="http://schemas.openxmlformats.org/officeDocument/2006/relationships/tags" Target="../tags/tag20.xml"/><Relationship Id="rId18" Type="http://schemas.openxmlformats.org/officeDocument/2006/relationships/tags" Target="../tags/tag19.xml"/><Relationship Id="rId17" Type="http://schemas.openxmlformats.org/officeDocument/2006/relationships/tags" Target="../tags/tag18.xml"/><Relationship Id="rId16" Type="http://schemas.openxmlformats.org/officeDocument/2006/relationships/tags" Target="../tags/tag17.xml"/><Relationship Id="rId15" Type="http://schemas.openxmlformats.org/officeDocument/2006/relationships/tags" Target="../tags/tag16.xml"/><Relationship Id="rId14" Type="http://schemas.openxmlformats.org/officeDocument/2006/relationships/tags" Target="../tags/tag15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9" Type="http://schemas.openxmlformats.org/officeDocument/2006/relationships/slideLayout" Target="../slideLayouts/slideLayout2.xml"/><Relationship Id="rId38" Type="http://schemas.openxmlformats.org/officeDocument/2006/relationships/image" Target="../media/image15.png"/><Relationship Id="rId37" Type="http://schemas.openxmlformats.org/officeDocument/2006/relationships/tags" Target="../tags/tag68.xml"/><Relationship Id="rId36" Type="http://schemas.openxmlformats.org/officeDocument/2006/relationships/image" Target="../media/image14.png"/><Relationship Id="rId35" Type="http://schemas.openxmlformats.org/officeDocument/2006/relationships/tags" Target="../tags/tag67.xml"/><Relationship Id="rId34" Type="http://schemas.openxmlformats.org/officeDocument/2006/relationships/image" Target="../media/image13.png"/><Relationship Id="rId33" Type="http://schemas.openxmlformats.org/officeDocument/2006/relationships/tags" Target="../tags/tag66.xml"/><Relationship Id="rId32" Type="http://schemas.openxmlformats.org/officeDocument/2006/relationships/image" Target="../media/image12.png"/><Relationship Id="rId31" Type="http://schemas.openxmlformats.org/officeDocument/2006/relationships/tags" Target="../tags/tag65.xml"/><Relationship Id="rId30" Type="http://schemas.openxmlformats.org/officeDocument/2006/relationships/tags" Target="../tags/tag64.xml"/><Relationship Id="rId3" Type="http://schemas.openxmlformats.org/officeDocument/2006/relationships/tags" Target="../tags/tag37.xml"/><Relationship Id="rId29" Type="http://schemas.openxmlformats.org/officeDocument/2006/relationships/tags" Target="../tags/tag63.xml"/><Relationship Id="rId28" Type="http://schemas.openxmlformats.org/officeDocument/2006/relationships/tags" Target="../tags/tag62.xml"/><Relationship Id="rId27" Type="http://schemas.openxmlformats.org/officeDocument/2006/relationships/tags" Target="../tags/tag61.xml"/><Relationship Id="rId26" Type="http://schemas.openxmlformats.org/officeDocument/2006/relationships/tags" Target="../tags/tag60.xml"/><Relationship Id="rId25" Type="http://schemas.openxmlformats.org/officeDocument/2006/relationships/tags" Target="../tags/tag59.xml"/><Relationship Id="rId24" Type="http://schemas.openxmlformats.org/officeDocument/2006/relationships/tags" Target="../tags/tag58.xml"/><Relationship Id="rId23" Type="http://schemas.openxmlformats.org/officeDocument/2006/relationships/tags" Target="../tags/tag57.xml"/><Relationship Id="rId22" Type="http://schemas.openxmlformats.org/officeDocument/2006/relationships/tags" Target="../tags/tag56.xml"/><Relationship Id="rId21" Type="http://schemas.openxmlformats.org/officeDocument/2006/relationships/tags" Target="../tags/tag55.xml"/><Relationship Id="rId20" Type="http://schemas.openxmlformats.org/officeDocument/2006/relationships/tags" Target="../tags/tag54.xml"/><Relationship Id="rId2" Type="http://schemas.openxmlformats.org/officeDocument/2006/relationships/tags" Target="../tags/tag36.xml"/><Relationship Id="rId19" Type="http://schemas.openxmlformats.org/officeDocument/2006/relationships/tags" Target="../tags/tag53.xml"/><Relationship Id="rId18" Type="http://schemas.openxmlformats.org/officeDocument/2006/relationships/tags" Target="../tags/tag52.xml"/><Relationship Id="rId17" Type="http://schemas.openxmlformats.org/officeDocument/2006/relationships/tags" Target="../tags/tag51.xml"/><Relationship Id="rId16" Type="http://schemas.openxmlformats.org/officeDocument/2006/relationships/tags" Target="../tags/tag50.xml"/><Relationship Id="rId15" Type="http://schemas.openxmlformats.org/officeDocument/2006/relationships/tags" Target="../tags/tag49.xml"/><Relationship Id="rId14" Type="http://schemas.openxmlformats.org/officeDocument/2006/relationships/tags" Target="../tags/tag48.xml"/><Relationship Id="rId13" Type="http://schemas.openxmlformats.org/officeDocument/2006/relationships/tags" Target="../tags/tag47.xml"/><Relationship Id="rId12" Type="http://schemas.openxmlformats.org/officeDocument/2006/relationships/tags" Target="../tags/tag46.xml"/><Relationship Id="rId11" Type="http://schemas.openxmlformats.org/officeDocument/2006/relationships/tags" Target="../tags/tag45.xml"/><Relationship Id="rId10" Type="http://schemas.openxmlformats.org/officeDocument/2006/relationships/tags" Target="../tags/tag44.xml"/><Relationship Id="rId1" Type="http://schemas.openxmlformats.org/officeDocument/2006/relationships/tags" Target="../tags/tag35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https://www-nds.iaea.org/PSFdatabase" TargetMode="Externa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tags" Target="../tags/tag72.xml"/><Relationship Id="rId7" Type="http://schemas.openxmlformats.org/officeDocument/2006/relationships/image" Target="../media/image21.png"/><Relationship Id="rId6" Type="http://schemas.openxmlformats.org/officeDocument/2006/relationships/tags" Target="../tags/tag71.xml"/><Relationship Id="rId5" Type="http://schemas.openxmlformats.org/officeDocument/2006/relationships/image" Target="../media/image20.png"/><Relationship Id="rId4" Type="http://schemas.openxmlformats.org/officeDocument/2006/relationships/tags" Target="../tags/tag70.xml"/><Relationship Id="rId3" Type="http://schemas.openxmlformats.org/officeDocument/2006/relationships/image" Target="../media/image19.png"/><Relationship Id="rId2" Type="http://schemas.openxmlformats.org/officeDocument/2006/relationships/tags" Target="../tags/tag69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6378" y="99753"/>
            <a:ext cx="9717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en-US" altLang="zh-CN" sz="2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Workshop on Level Density and Gamma Strength, Oslo, 2024</a:t>
            </a:r>
            <a:endParaRPr lang="zh-CN" alt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21920" y="1555767"/>
            <a:ext cx="12435840" cy="1448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Enhancement of Low-energy Magnetic Dipole Radiation </a:t>
            </a:r>
            <a:endParaRPr lang="en-US" altLang="zh-CN" sz="3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altLang="zh-CN" sz="3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Arising from the Scissors Motion</a:t>
            </a:r>
            <a:endParaRPr lang="zh-CN" altLang="en-US" sz="3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82341" y="4360718"/>
            <a:ext cx="2690553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Fang-Qi Chen</a:t>
            </a:r>
            <a:endParaRPr lang="zh-CN" alt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22121" y="5072349"/>
            <a:ext cx="349134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Lanzhou University</a:t>
            </a:r>
            <a:endParaRPr lang="zh-CN" altLang="en-US" sz="3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45824" y="5716683"/>
            <a:ext cx="355784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29/05/2024</a:t>
            </a:r>
            <a:endParaRPr lang="zh-CN" altLang="en-US" sz="3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图片 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04097" y="3019085"/>
            <a:ext cx="2566135" cy="274684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59269"/>
            <a:ext cx="11489267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Enhanced freedom in the scissors motion: A simple geometrical effect 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7133" y="716809"/>
            <a:ext cx="1938867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scissors angle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2192867" y="1003663"/>
            <a:ext cx="762000" cy="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3014135" y="716809"/>
            <a:ext cx="336973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reduction of n-p overlap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6206067" y="1020597"/>
            <a:ext cx="778934" cy="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7078132" y="736597"/>
            <a:ext cx="1854201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energy cost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1" name="直接箭头连接符 30"/>
          <p:cNvCxnSpPr/>
          <p:nvPr/>
        </p:nvCxnSpPr>
        <p:spPr>
          <a:xfrm>
            <a:off x="8686799" y="1020597"/>
            <a:ext cx="635000" cy="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9321799" y="736597"/>
            <a:ext cx="2861734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“scissors potential”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56562" y="1304370"/>
            <a:ext cx="3005666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well-deformed case</a:t>
            </a:r>
            <a:endParaRPr lang="zh-CN" altLang="en-US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156" y="1714433"/>
            <a:ext cx="1958939" cy="1763730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-58961" y="1950293"/>
            <a:ext cx="2547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large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overlap reduction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581400" y="1649266"/>
            <a:ext cx="414695" cy="505972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6405" y="3401843"/>
            <a:ext cx="2547991" cy="2640458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3788389" y="3279357"/>
            <a:ext cx="526164" cy="475696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347133" y="4015000"/>
            <a:ext cx="1350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steep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potential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-288687" y="6139578"/>
            <a:ext cx="356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scissors </a:t>
            </a: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vibration</a:t>
            </a:r>
            <a:endParaRPr lang="zh-CN" altLang="en-US" sz="2400" dirty="0">
              <a:solidFill>
                <a:srgbClr val="FF006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箭头: 下 40"/>
          <p:cNvSpPr/>
          <p:nvPr/>
        </p:nvSpPr>
        <p:spPr>
          <a:xfrm>
            <a:off x="956562" y="3187791"/>
            <a:ext cx="389638" cy="544186"/>
          </a:xfrm>
          <a:prstGeom prst="downArrow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箭头: 下 41"/>
          <p:cNvSpPr/>
          <p:nvPr/>
        </p:nvSpPr>
        <p:spPr>
          <a:xfrm>
            <a:off x="926928" y="5193991"/>
            <a:ext cx="389638" cy="544186"/>
          </a:xfrm>
          <a:prstGeom prst="downArrow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4544251" y="1323889"/>
            <a:ext cx="354272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weakly deformed case</a:t>
            </a:r>
            <a:endParaRPr lang="zh-CN" altLang="en-US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01" y="1891875"/>
            <a:ext cx="1273996" cy="1458930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106846" y="1958953"/>
            <a:ext cx="21705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small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overlap reduction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(energy cost)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92484" y="2567357"/>
            <a:ext cx="197000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(energy cost)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1720" y="3367975"/>
            <a:ext cx="2534292" cy="2592512"/>
          </a:xfrm>
          <a:prstGeom prst="rect">
            <a:avLst/>
          </a:prstGeom>
        </p:spPr>
      </p:pic>
      <p:sp>
        <p:nvSpPr>
          <p:cNvPr id="48" name="矩形 47"/>
          <p:cNvSpPr/>
          <p:nvPr/>
        </p:nvSpPr>
        <p:spPr>
          <a:xfrm>
            <a:off x="7518400" y="3279357"/>
            <a:ext cx="526164" cy="505972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312090" y="4035440"/>
            <a:ext cx="1439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flat</a:t>
            </a:r>
            <a:endParaRPr lang="en-US" altLang="zh-CN" sz="2400" dirty="0">
              <a:solidFill>
                <a:srgbClr val="FF006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potential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箭头: 下 49"/>
          <p:cNvSpPr/>
          <p:nvPr/>
        </p:nvSpPr>
        <p:spPr>
          <a:xfrm>
            <a:off x="4871312" y="3275715"/>
            <a:ext cx="389638" cy="544186"/>
          </a:xfrm>
          <a:prstGeom prst="downArrow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箭头: 下 50"/>
          <p:cNvSpPr/>
          <p:nvPr/>
        </p:nvSpPr>
        <p:spPr>
          <a:xfrm>
            <a:off x="4871312" y="5169864"/>
            <a:ext cx="389638" cy="544186"/>
          </a:xfrm>
          <a:prstGeom prst="downArrow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4525877" y="5757090"/>
            <a:ext cx="3636671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soft scissors motion (LEE)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850221" y="1393400"/>
            <a:ext cx="4135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extreme case (unrealistic)</a:t>
            </a:r>
            <a:endParaRPr lang="zh-CN" altLang="en-US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10416666" y="2341122"/>
            <a:ext cx="840959" cy="840959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7" name="直接连接符 56"/>
          <p:cNvCxnSpPr/>
          <p:nvPr/>
        </p:nvCxnSpPr>
        <p:spPr>
          <a:xfrm>
            <a:off x="10387482" y="2164966"/>
            <a:ext cx="916922" cy="1176485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10416666" y="2144400"/>
            <a:ext cx="881599" cy="1198101"/>
          </a:xfrm>
          <a:prstGeom prst="line">
            <a:avLst/>
          </a:prstGeom>
          <a:ln w="19050">
            <a:solidFill>
              <a:srgbClr val="00206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10387482" y="2164966"/>
            <a:ext cx="870143" cy="0"/>
          </a:xfrm>
          <a:prstGeom prst="line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椭圆 63"/>
          <p:cNvSpPr/>
          <p:nvPr/>
        </p:nvSpPr>
        <p:spPr>
          <a:xfrm>
            <a:off x="10784119" y="2053256"/>
            <a:ext cx="45719" cy="2370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682519" y="2053256"/>
            <a:ext cx="45719" cy="2370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0733319" y="2053256"/>
            <a:ext cx="45719" cy="2370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0946679" y="2053256"/>
            <a:ext cx="45719" cy="2370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10834919" y="2053256"/>
            <a:ext cx="45719" cy="2370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10885719" y="2053256"/>
            <a:ext cx="45719" cy="2370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8098383" y="2022739"/>
            <a:ext cx="172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overlap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reduction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(energy cost)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箭头: 下 70"/>
          <p:cNvSpPr/>
          <p:nvPr/>
        </p:nvSpPr>
        <p:spPr>
          <a:xfrm>
            <a:off x="8855897" y="3299162"/>
            <a:ext cx="389638" cy="544186"/>
          </a:xfrm>
          <a:prstGeom prst="downArrow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11492962" y="3009991"/>
            <a:ext cx="629920" cy="578342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8045974" y="3999084"/>
            <a:ext cx="1780457" cy="1244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completely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flat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potential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823698" y="5900542"/>
            <a:ext cx="40936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free scissors motion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(scissors </a:t>
            </a: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rotation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箭头: 下 76"/>
          <p:cNvSpPr/>
          <p:nvPr/>
        </p:nvSpPr>
        <p:spPr>
          <a:xfrm>
            <a:off x="8840359" y="5265130"/>
            <a:ext cx="389638" cy="544186"/>
          </a:xfrm>
          <a:prstGeom prst="downArrow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: 圆角 77"/>
          <p:cNvSpPr/>
          <p:nvPr/>
        </p:nvSpPr>
        <p:spPr>
          <a:xfrm>
            <a:off x="347133" y="736597"/>
            <a:ext cx="11570182" cy="517150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5914" y="136188"/>
            <a:ext cx="9815209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0392" y="817122"/>
            <a:ext cx="11040894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LEE is investigated with the </a:t>
            </a: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projected shell model 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designed for the scissors mode.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0392" y="1468038"/>
            <a:ext cx="11196536" cy="94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LEE arises from the </a:t>
            </a: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approximately free scissors motion 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a straightforward result of reduced deformation.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3735" y="2562153"/>
            <a:ext cx="4357992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Perspectives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2298" y="3174158"/>
            <a:ext cx="1054478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Role of “</a:t>
            </a: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soft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(anharmonic) collective motion in the </a:t>
            </a:r>
            <a:r>
              <a:rPr lang="el-GR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strength function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0367" y="4270449"/>
            <a:ext cx="6498076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Collaborators: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57592" y="4858971"/>
            <a:ext cx="3336587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Yi-Fei </a:t>
            </a:r>
            <a:r>
              <a:rPr lang="en-US" altLang="zh-CN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Niu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(LZU)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78614" y="4858971"/>
            <a:ext cx="306421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Yang Sun (SJTU)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92048" y="4863835"/>
            <a:ext cx="3754877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Mathis </a:t>
            </a:r>
            <a:r>
              <a:rPr lang="en-US" altLang="zh-CN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Wiedeking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(LBNL)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72776" y="5352139"/>
            <a:ext cx="6838544" cy="678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3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Thanks for your attention!</a:t>
            </a:r>
            <a:endParaRPr lang="zh-CN" altLang="en-US" sz="3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554478" y="4173169"/>
            <a:ext cx="10875523" cy="2042810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60251" y="1710996"/>
            <a:ext cx="4166438" cy="297202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6502" y="0"/>
            <a:ext cx="10648603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Low-energy enhancement of </a:t>
            </a:r>
            <a:r>
              <a:rPr lang="el-GR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strength function (LEE)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575" y="1392906"/>
            <a:ext cx="3497329" cy="318184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40575" y="471929"/>
            <a:ext cx="4567012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Low-energy enhancement (LEE)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1604356" y="2115151"/>
            <a:ext cx="307571" cy="374072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1517073" y="1625804"/>
            <a:ext cx="2128058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enhancement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791393" y="3054488"/>
            <a:ext cx="0" cy="1288473"/>
          </a:xfrm>
          <a:prstGeom prst="line">
            <a:avLst/>
          </a:prstGeom>
          <a:ln w="25400">
            <a:solidFill>
              <a:srgbClr val="00206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左大括号 16"/>
          <p:cNvSpPr/>
          <p:nvPr/>
        </p:nvSpPr>
        <p:spPr>
          <a:xfrm rot="16200000">
            <a:off x="1402432" y="4120784"/>
            <a:ext cx="141370" cy="636552"/>
          </a:xfrm>
          <a:prstGeom prst="leftBrace">
            <a:avLst/>
          </a:prstGeom>
          <a:ln w="254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073" y="4586104"/>
            <a:ext cx="2033675" cy="282946"/>
          </a:xfrm>
          <a:prstGeom prst="rect">
            <a:avLst/>
          </a:prstGeom>
        </p:spPr>
      </p:pic>
      <p:sp>
        <p:nvSpPr>
          <p:cNvPr id="25" name="椭圆 24"/>
          <p:cNvSpPr/>
          <p:nvPr/>
        </p:nvSpPr>
        <p:spPr>
          <a:xfrm>
            <a:off x="3142212" y="4028421"/>
            <a:ext cx="45719" cy="45719"/>
          </a:xfrm>
          <a:prstGeom prst="ellipse">
            <a:avLst/>
          </a:prstGeom>
          <a:solidFill>
            <a:schemeClr val="tx1"/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3158863" y="3822584"/>
            <a:ext cx="847344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57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144984" y="3740248"/>
            <a:ext cx="45719" cy="45719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61637" y="3542720"/>
            <a:ext cx="847344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56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23791" y="931521"/>
            <a:ext cx="4567012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altLang="zh-CN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Voinov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PRL 93, 142504 (2004)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066606" y="488465"/>
            <a:ext cx="6575367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of LEE in neutron capture &amp; r-process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30847" y="5654575"/>
            <a:ext cx="5176612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contributed by </a:t>
            </a: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E1/M1 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transitions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13915" y="5194980"/>
            <a:ext cx="4297680" cy="52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exists in </a:t>
            </a: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weakly deformed 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nuclei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2100" y="1721654"/>
            <a:ext cx="4166438" cy="2900827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5774019" y="971292"/>
            <a:ext cx="5748252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C. Larsen, S. </a:t>
            </a:r>
            <a:r>
              <a:rPr lang="en-US" altLang="zh-CN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Goriely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PRC 82, 014318 (2010)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4962698" y="2971363"/>
            <a:ext cx="1116676" cy="0"/>
          </a:xfrm>
          <a:prstGeom prst="line">
            <a:avLst/>
          </a:prstGeom>
          <a:ln w="25400">
            <a:solidFill>
              <a:srgbClr val="00206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4933202" y="2140090"/>
            <a:ext cx="4663440" cy="0"/>
          </a:xfrm>
          <a:prstGeom prst="line">
            <a:avLst/>
          </a:prstGeom>
          <a:ln w="25400">
            <a:solidFill>
              <a:srgbClr val="00206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>
            <a:off x="5390803" y="2140090"/>
            <a:ext cx="0" cy="831273"/>
          </a:xfrm>
          <a:prstGeom prst="straightConnector1">
            <a:avLst/>
          </a:prstGeom>
          <a:ln w="2540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5509136" y="2281407"/>
            <a:ext cx="1662545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 10 times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020195" y="4578478"/>
            <a:ext cx="1369819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w/o LEE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695875" y="4538588"/>
            <a:ext cx="1063476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w/ LEE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901903" y="1292123"/>
            <a:ext cx="4831897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astrophysical neutron capture rate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文本框 52"/>
              <p:cNvSpPr txBox="1"/>
              <p:nvPr/>
            </p:nvSpPr>
            <p:spPr>
              <a:xfrm>
                <a:off x="5370022" y="5230227"/>
                <a:ext cx="6575367" cy="505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𝜎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𝑛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𝛾</m:t>
                        </m:r>
                      </m:e>
                    </m:d>
                  </m:oMath>
                </a14:m>
                <a:r>
                  <a:rPr lang="en-US" altLang="zh-CN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in </a:t>
                </a:r>
                <a:r>
                  <a:rPr lang="en-US" altLang="zh-CN" sz="2400" dirty="0">
                    <a:solidFill>
                      <a:srgbClr val="FF0066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neutron-rich</a:t>
                </a:r>
                <a:r>
                  <a:rPr lang="en-US" altLang="zh-CN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nuclei largely enhanced</a:t>
                </a:r>
                <a:endParaRPr lang="zh-CN" altLang="en-US" sz="2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53" name="文本框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022" y="5230227"/>
                <a:ext cx="6575367" cy="505010"/>
              </a:xfrm>
              <a:prstGeom prst="rect">
                <a:avLst/>
              </a:prstGeom>
              <a:blipFill rotWithShape="1">
                <a:blip r:embed="rId5"/>
                <a:stretch>
                  <a:fillRect l="-7" t="-73" r="6" b="109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文本框 53"/>
          <p:cNvSpPr txBox="1"/>
          <p:nvPr/>
        </p:nvSpPr>
        <p:spPr>
          <a:xfrm>
            <a:off x="5262525" y="5606642"/>
            <a:ext cx="6682864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non-negligible effect on </a:t>
            </a: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r-process nucleosynthesis</a:t>
            </a:r>
            <a:endParaRPr lang="zh-CN" altLang="en-US" sz="2400" dirty="0">
              <a:solidFill>
                <a:srgbClr val="FF006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326881" y="5180643"/>
            <a:ext cx="4414058" cy="1012746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: 圆角 56"/>
          <p:cNvSpPr/>
          <p:nvPr/>
        </p:nvSpPr>
        <p:spPr>
          <a:xfrm>
            <a:off x="5220393" y="5175402"/>
            <a:ext cx="6421580" cy="1028666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3261" y="4385411"/>
            <a:ext cx="2176272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low-energy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23857" y="6263793"/>
            <a:ext cx="7196024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origin of the LEE is not yet clear</a:t>
            </a:r>
            <a:endParaRPr lang="zh-CN" altLang="en-US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4937"/>
            <a:ext cx="10740044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Possible connection between the LEE and the scissors motion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482" y="991859"/>
            <a:ext cx="4625718" cy="372380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379912" y="1282030"/>
            <a:ext cx="989215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674776" y="1299765"/>
            <a:ext cx="15896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scissors resonance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3416531" y="2080885"/>
            <a:ext cx="0" cy="703878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1679171" y="1771377"/>
            <a:ext cx="0" cy="1107324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305" y="1046864"/>
            <a:ext cx="4796524" cy="2389541"/>
          </a:xfrm>
          <a:prstGeom prst="rect">
            <a:avLst/>
          </a:prstGeom>
        </p:spPr>
      </p:pic>
      <p:cxnSp>
        <p:nvCxnSpPr>
          <p:cNvPr id="24" name="直接箭头连接符 23"/>
          <p:cNvCxnSpPr/>
          <p:nvPr/>
        </p:nvCxnSpPr>
        <p:spPr>
          <a:xfrm>
            <a:off x="6201295" y="3267873"/>
            <a:ext cx="0" cy="453044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267501" y="3646102"/>
            <a:ext cx="1895301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deformation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 flipV="1">
            <a:off x="6974378" y="3762482"/>
            <a:ext cx="0" cy="324196"/>
          </a:xfrm>
          <a:prstGeom prst="straightConnector1">
            <a:avLst/>
          </a:prstGeom>
          <a:ln w="254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7459288" y="3260253"/>
            <a:ext cx="0" cy="453044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7162802" y="3654415"/>
            <a:ext cx="85897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3" name="直接箭头连接符 32"/>
          <p:cNvCxnSpPr/>
          <p:nvPr/>
        </p:nvCxnSpPr>
        <p:spPr>
          <a:xfrm>
            <a:off x="7772400" y="3762482"/>
            <a:ext cx="0" cy="324196"/>
          </a:xfrm>
          <a:prstGeom prst="straightConnector1">
            <a:avLst/>
          </a:prstGeom>
          <a:ln w="254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8823268" y="3260253"/>
            <a:ext cx="0" cy="453044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8124308" y="3654415"/>
            <a:ext cx="1242060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scissors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 flipV="1">
            <a:off x="9237518" y="3762482"/>
            <a:ext cx="0" cy="324196"/>
          </a:xfrm>
          <a:prstGeom prst="straightConnector1">
            <a:avLst/>
          </a:prstGeom>
          <a:ln w="254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>
            <a:off x="10011988" y="3251247"/>
            <a:ext cx="0" cy="453044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9290856" y="3668255"/>
            <a:ext cx="211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LEE+scissors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矩形: 圆角 40"/>
          <p:cNvSpPr/>
          <p:nvPr/>
        </p:nvSpPr>
        <p:spPr>
          <a:xfrm>
            <a:off x="9559636" y="1592858"/>
            <a:ext cx="864519" cy="1627922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32014" y="549964"/>
            <a:ext cx="8171411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en-US" altLang="zh-CN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Schwengner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</a:t>
            </a:r>
            <a:r>
              <a:rPr lang="en-US" altLang="zh-CN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Frauendorf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PRL 118, 092502 (2017)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087224" y="4659149"/>
            <a:ext cx="10600649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√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supported by observations of </a:t>
            </a:r>
            <a:r>
              <a:rPr lang="en-US" altLang="zh-CN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isotopes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(w/ large error bars, F. Naqvi </a:t>
            </a:r>
            <a:r>
              <a:rPr lang="en-US" altLang="zh-CN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2019)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370022" y="5607370"/>
            <a:ext cx="624346" cy="98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5200" b="1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zh-CN" altLang="en-US" sz="5200" b="1" dirty="0">
              <a:solidFill>
                <a:srgbClr val="FF006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30036" y="5144091"/>
            <a:ext cx="10382596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 supported by observations of Nd isotopes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(M. </a:t>
            </a:r>
            <a:r>
              <a:rPr lang="en-US" altLang="zh-CN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Guttormsen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2022)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2707" y="5145500"/>
            <a:ext cx="748146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zh-CN" altLang="en-US" sz="2400" dirty="0">
              <a:solidFill>
                <a:srgbClr val="FF006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49136" y="4151287"/>
            <a:ext cx="3448174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approximately conserved</a:t>
            </a:r>
            <a:endParaRPr lang="zh-CN" altLang="en-US" sz="2400" dirty="0">
              <a:solidFill>
                <a:srgbClr val="FF006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左大括号 8"/>
          <p:cNvSpPr/>
          <p:nvPr/>
        </p:nvSpPr>
        <p:spPr>
          <a:xfrm rot="16200000">
            <a:off x="8073587" y="3599571"/>
            <a:ext cx="101441" cy="1199046"/>
          </a:xfrm>
          <a:prstGeom prst="leftBrace">
            <a:avLst/>
          </a:prstGeom>
          <a:ln w="254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330036" y="5866141"/>
            <a:ext cx="3311116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LEE (weakly deformed)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28820" y="5848686"/>
            <a:ext cx="443150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scissors mode (well deformed)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4313067" y="6157609"/>
            <a:ext cx="2384709" cy="0"/>
          </a:xfrm>
          <a:prstGeom prst="straightConnector1">
            <a:avLst/>
          </a:prstGeom>
          <a:ln w="25400">
            <a:solidFill>
              <a:srgbClr val="00206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: 圆角 18"/>
          <p:cNvSpPr/>
          <p:nvPr/>
        </p:nvSpPr>
        <p:spPr>
          <a:xfrm>
            <a:off x="1330036" y="5754692"/>
            <a:ext cx="9531928" cy="767973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3004" y="66501"/>
            <a:ext cx="6068291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Nuclear scissors mode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1123234" y="2843822"/>
            <a:ext cx="2534564" cy="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V="1">
            <a:off x="1257728" y="1914177"/>
            <a:ext cx="2172057" cy="1933564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616214" y="2534638"/>
            <a:ext cx="430306" cy="51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39025" y="1614704"/>
            <a:ext cx="391184" cy="51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41995" y="1092899"/>
            <a:ext cx="596558" cy="51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椭圆 9"/>
          <p:cNvSpPr/>
          <p:nvPr/>
        </p:nvSpPr>
        <p:spPr>
          <a:xfrm rot="19796101">
            <a:off x="1808314" y="1803919"/>
            <a:ext cx="1183336" cy="2156419"/>
          </a:xfrm>
          <a:prstGeom prst="ellipse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876210">
            <a:off x="1824522" y="1808773"/>
            <a:ext cx="1183336" cy="2156419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2401607" y="1335519"/>
            <a:ext cx="0" cy="3050054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698677" y="1652568"/>
            <a:ext cx="1586421" cy="2730150"/>
          </a:xfrm>
          <a:prstGeom prst="line">
            <a:avLst/>
          </a:prstGeom>
          <a:ln w="25400">
            <a:solidFill>
              <a:srgbClr val="002060">
                <a:alpha val="50000"/>
              </a:srgb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463441" y="1602713"/>
            <a:ext cx="1693677" cy="2821911"/>
          </a:xfrm>
          <a:prstGeom prst="line">
            <a:avLst/>
          </a:prstGeom>
          <a:ln w="25400">
            <a:solidFill>
              <a:srgbClr val="00B0F0">
                <a:alpha val="50000"/>
              </a:srgb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弦形 14"/>
          <p:cNvSpPr/>
          <p:nvPr/>
        </p:nvSpPr>
        <p:spPr>
          <a:xfrm rot="10394059">
            <a:off x="2969846" y="3784046"/>
            <a:ext cx="557442" cy="611230"/>
          </a:xfrm>
          <a:prstGeom prst="chord">
            <a:avLst/>
          </a:prstGeom>
          <a:noFill/>
          <a:ln w="25400">
            <a:solidFill>
              <a:schemeClr val="accent1">
                <a:shade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弦形 15"/>
          <p:cNvSpPr/>
          <p:nvPr/>
        </p:nvSpPr>
        <p:spPr>
          <a:xfrm rot="3210335">
            <a:off x="1247544" y="3811791"/>
            <a:ext cx="557442" cy="611230"/>
          </a:xfrm>
          <a:prstGeom prst="chord">
            <a:avLst>
              <a:gd name="adj1" fmla="val 2700000"/>
              <a:gd name="adj2" fmla="val 16200000"/>
            </a:avLst>
          </a:prstGeom>
          <a:noFill/>
          <a:ln w="25400">
            <a:solidFill>
              <a:srgbClr val="00B0F0">
                <a:alpha val="5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 rot="7979305">
            <a:off x="1855133" y="3159733"/>
            <a:ext cx="992636" cy="1079234"/>
          </a:xfrm>
          <a:prstGeom prst="arc">
            <a:avLst/>
          </a:prstGeom>
          <a:ln w="3810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弧形 17"/>
          <p:cNvSpPr/>
          <p:nvPr/>
        </p:nvSpPr>
        <p:spPr>
          <a:xfrm rot="19014945">
            <a:off x="2094774" y="2395006"/>
            <a:ext cx="624342" cy="624342"/>
          </a:xfrm>
          <a:prstGeom prst="arc">
            <a:avLst/>
          </a:prstGeom>
          <a:ln w="25400">
            <a:solidFill>
              <a:srgbClr val="FF006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98901" y="1081738"/>
            <a:ext cx="1454728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neutrons</a:t>
            </a:r>
            <a:endParaRPr lang="zh-CN" alt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809900" y="1079057"/>
            <a:ext cx="1695796" cy="51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protons</a:t>
            </a:r>
            <a:endParaRPr lang="zh-CN" altLang="en-US" sz="24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686800" y="4296174"/>
            <a:ext cx="1794778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oscillation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4581" y="603348"/>
            <a:ext cx="3399906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Concept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379632" y="1554493"/>
            <a:ext cx="992635" cy="0"/>
          </a:xfrm>
          <a:prstGeom prst="line">
            <a:avLst/>
          </a:prstGeom>
          <a:ln w="254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图片 27" descr="\documentclass{article}&#10;\usepackage{amsmath}&#10;\pagestyle{empty}&#10;\begin{document}&#10;&#10;$1^+$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545" y="2319076"/>
            <a:ext cx="296307" cy="241435"/>
          </a:xfrm>
          <a:prstGeom prst="rect">
            <a:avLst/>
          </a:prstGeom>
        </p:spPr>
      </p:pic>
      <p:cxnSp>
        <p:nvCxnSpPr>
          <p:cNvPr id="29" name="直接连接符 28"/>
          <p:cNvCxnSpPr/>
          <p:nvPr/>
        </p:nvCxnSpPr>
        <p:spPr>
          <a:xfrm>
            <a:off x="6395112" y="1736233"/>
            <a:ext cx="992635" cy="0"/>
          </a:xfrm>
          <a:prstGeom prst="line">
            <a:avLst/>
          </a:prstGeom>
          <a:ln w="254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395112" y="2146164"/>
            <a:ext cx="992635" cy="0"/>
          </a:xfrm>
          <a:prstGeom prst="line">
            <a:avLst/>
          </a:prstGeom>
          <a:ln w="254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4943644" y="3247193"/>
            <a:ext cx="992635" cy="0"/>
          </a:xfrm>
          <a:prstGeom prst="line">
            <a:avLst/>
          </a:prstGeom>
          <a:ln w="254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 flipH="1">
            <a:off x="5450463" y="1905679"/>
            <a:ext cx="944649" cy="1321499"/>
          </a:xfrm>
          <a:prstGeom prst="straightConnector1">
            <a:avLst/>
          </a:prstGeom>
          <a:ln w="254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6713331" y="1764637"/>
            <a:ext cx="646331" cy="4205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181605" y="3267209"/>
            <a:ext cx="1163782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g.s.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099933" y="643452"/>
            <a:ext cx="4114800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Spectroscopic observation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499126" y="1780926"/>
            <a:ext cx="2815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strong M1 transitions</a:t>
            </a:r>
            <a:endParaRPr lang="zh-CN" altLang="en-US" sz="2400" dirty="0">
              <a:solidFill>
                <a:srgbClr val="FF006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996842" y="670812"/>
            <a:ext cx="3688080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Microscopic description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334014" y="1230261"/>
            <a:ext cx="2618509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RPA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09515" y="1789710"/>
            <a:ext cx="3228988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 shell model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326143" y="2399078"/>
            <a:ext cx="3546764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Projected shell model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685156" y="3943654"/>
            <a:ext cx="7463069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N. Lo </a:t>
            </a:r>
            <a:r>
              <a:rPr lang="en-US" altLang="zh-CN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Iudice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zh-CN" alt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F.</a:t>
            </a:r>
            <a:r>
              <a:rPr lang="zh-CN" alt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Palumbo,</a:t>
            </a:r>
            <a:r>
              <a:rPr lang="zh-CN" alt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PRL</a:t>
            </a:r>
            <a:r>
              <a:rPr lang="zh-CN" alt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41,</a:t>
            </a:r>
            <a:r>
              <a:rPr lang="zh-CN" alt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1532</a:t>
            </a:r>
            <a:r>
              <a:rPr lang="zh-CN" alt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(1978)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101715" y="2577465"/>
            <a:ext cx="1985645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(fragmented)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01265" y="4802594"/>
            <a:ext cx="6025848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aim of this work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165952" y="6138114"/>
            <a:ext cx="3126379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LEE (weakly deformed)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182370" y="6094730"/>
            <a:ext cx="5217160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scissors mode (well-deformed)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661010" y="5261957"/>
            <a:ext cx="4516240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projected shell model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8" name="直接箭头连接符 67"/>
          <p:cNvCxnSpPr/>
          <p:nvPr/>
        </p:nvCxnSpPr>
        <p:spPr>
          <a:xfrm flipH="1">
            <a:off x="4678966" y="5776242"/>
            <a:ext cx="425050" cy="42505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69"/>
          <p:cNvCxnSpPr/>
          <p:nvPr/>
        </p:nvCxnSpPr>
        <p:spPr>
          <a:xfrm>
            <a:off x="7101370" y="5772248"/>
            <a:ext cx="296958" cy="429044"/>
          </a:xfrm>
          <a:prstGeom prst="straightConnector1">
            <a:avLst/>
          </a:prstGeom>
          <a:ln w="25400">
            <a:solidFill>
              <a:srgbClr val="FF00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/>
          <p:nvPr/>
        </p:nvCxnSpPr>
        <p:spPr>
          <a:xfrm flipV="1">
            <a:off x="5193537" y="6347384"/>
            <a:ext cx="1932772" cy="2151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/>
          <p:nvPr/>
        </p:nvCxnSpPr>
        <p:spPr>
          <a:xfrm flipV="1">
            <a:off x="5193524" y="6464488"/>
            <a:ext cx="1932772" cy="2151"/>
          </a:xfrm>
          <a:prstGeom prst="straightConnector1">
            <a:avLst/>
          </a:prstGeom>
          <a:ln w="25400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73"/>
          <p:cNvSpPr txBox="1"/>
          <p:nvPr/>
        </p:nvSpPr>
        <p:spPr>
          <a:xfrm>
            <a:off x="5934383" y="6006386"/>
            <a:ext cx="764773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4000" b="1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zh-CN" altLang="en-US" sz="4000" b="1" dirty="0">
              <a:solidFill>
                <a:srgbClr val="FF006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7" name="直接箭头连接符 76"/>
          <p:cNvCxnSpPr/>
          <p:nvPr/>
        </p:nvCxnSpPr>
        <p:spPr>
          <a:xfrm>
            <a:off x="6120026" y="5767929"/>
            <a:ext cx="0" cy="353559"/>
          </a:xfrm>
          <a:prstGeom prst="straightConnector1">
            <a:avLst/>
          </a:prstGeom>
          <a:ln w="25400">
            <a:solidFill>
              <a:srgbClr val="FF00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箭头: 下 1"/>
          <p:cNvSpPr/>
          <p:nvPr/>
        </p:nvSpPr>
        <p:spPr>
          <a:xfrm>
            <a:off x="9679021" y="2992142"/>
            <a:ext cx="320113" cy="411454"/>
          </a:xfrm>
          <a:prstGeom prst="downArrow">
            <a:avLst/>
          </a:prstGeom>
          <a:noFill/>
          <a:ln w="25400">
            <a:solidFill>
              <a:srgbClr val="FF00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517634" y="3393868"/>
            <a:ext cx="1163782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LEE</a:t>
            </a:r>
            <a:r>
              <a:rPr lang="zh-CN" alt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？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0"/>
            <a:ext cx="8354291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Two-rotor description for the scissors mode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 rot="19796101">
            <a:off x="2410370" y="1108577"/>
            <a:ext cx="1183336" cy="2156419"/>
          </a:xfrm>
          <a:prstGeom prst="ellipse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876210">
            <a:off x="2426578" y="1113431"/>
            <a:ext cx="1183336" cy="2156419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300733" y="957226"/>
            <a:ext cx="1586421" cy="2730150"/>
          </a:xfrm>
          <a:prstGeom prst="line">
            <a:avLst/>
          </a:prstGeom>
          <a:ln w="25400">
            <a:solidFill>
              <a:srgbClr val="002060">
                <a:alpha val="50000"/>
              </a:srgb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2065497" y="907371"/>
            <a:ext cx="1693677" cy="2821911"/>
          </a:xfrm>
          <a:prstGeom prst="line">
            <a:avLst/>
          </a:prstGeom>
          <a:ln w="25400">
            <a:solidFill>
              <a:srgbClr val="00B0F0">
                <a:alpha val="50000"/>
              </a:srgb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弧形 8"/>
          <p:cNvSpPr/>
          <p:nvPr/>
        </p:nvSpPr>
        <p:spPr>
          <a:xfrm rot="19014945">
            <a:off x="2696830" y="1699664"/>
            <a:ext cx="624342" cy="624342"/>
          </a:xfrm>
          <a:prstGeom prst="arc">
            <a:avLst/>
          </a:prstGeom>
          <a:ln w="25400">
            <a:solidFill>
              <a:srgbClr val="FF006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828802" y="1508762"/>
            <a:ext cx="2238964" cy="1369573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弧形 10"/>
          <p:cNvSpPr/>
          <p:nvPr/>
        </p:nvSpPr>
        <p:spPr>
          <a:xfrm rot="11429042">
            <a:off x="3885777" y="1193746"/>
            <a:ext cx="469830" cy="505972"/>
          </a:xfrm>
          <a:prstGeom prst="arc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H="1" flipV="1">
            <a:off x="1920925" y="1398285"/>
            <a:ext cx="2346036" cy="1670042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弧形 12"/>
          <p:cNvSpPr/>
          <p:nvPr/>
        </p:nvSpPr>
        <p:spPr>
          <a:xfrm rot="4725265">
            <a:off x="1638359" y="1116096"/>
            <a:ext cx="469830" cy="505972"/>
          </a:xfrm>
          <a:prstGeom prst="arc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81689" y="1031233"/>
            <a:ext cx="1358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proton rotation</a:t>
            </a:r>
            <a:endParaRPr lang="zh-CN" altLang="en-US" sz="24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069271" y="1046274"/>
            <a:ext cx="1465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neutron</a:t>
            </a:r>
            <a:endParaRPr lang="en-US" altLang="zh-CN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zh-CN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rotation</a:t>
            </a:r>
            <a:endParaRPr lang="zh-CN" alt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68139" y="778247"/>
            <a:ext cx="6226232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neutrons &amp; protons of different orientations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箭头: 下 21"/>
          <p:cNvSpPr/>
          <p:nvPr/>
        </p:nvSpPr>
        <p:spPr>
          <a:xfrm>
            <a:off x="8348746" y="1354003"/>
            <a:ext cx="332509" cy="347662"/>
          </a:xfrm>
          <a:prstGeom prst="downArrow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6656920" y="1665541"/>
            <a:ext cx="575520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seen as </a:t>
            </a:r>
            <a:r>
              <a:rPr lang="en-US" altLang="zh-CN" sz="24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interacting rotors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791298" y="2453065"/>
            <a:ext cx="259658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scissors motion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6841375" y="2747616"/>
            <a:ext cx="867291" cy="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7800616" y="2443827"/>
            <a:ext cx="4181302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rotational motion of two rotors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矩形: 圆角 27"/>
          <p:cNvSpPr/>
          <p:nvPr/>
        </p:nvSpPr>
        <p:spPr>
          <a:xfrm>
            <a:off x="4791298" y="2443827"/>
            <a:ext cx="7095902" cy="574901"/>
          </a:xfrm>
          <a:prstGeom prst="roundRect">
            <a:avLst/>
          </a:prstGeom>
          <a:noFill/>
          <a:ln w="25400">
            <a:solidFill>
              <a:srgbClr val="FF00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06070" y="3911638"/>
            <a:ext cx="5012529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rotational motion of a single rotor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20689" y="3881360"/>
            <a:ext cx="5237018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rotational motion of two rotors: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5621" y="4430681"/>
            <a:ext cx="4471769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intrinsic state: 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15621" y="5208780"/>
            <a:ext cx="4613518" cy="512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laboratory state: 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34917" y="6086844"/>
            <a:ext cx="2460088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observables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5" name="直接箭头连接符 34"/>
          <p:cNvCxnSpPr/>
          <p:nvPr/>
        </p:nvCxnSpPr>
        <p:spPr>
          <a:xfrm>
            <a:off x="1579333" y="4936653"/>
            <a:ext cx="0" cy="366867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1579333" y="5721421"/>
            <a:ext cx="0" cy="366867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955997" y="5736784"/>
            <a:ext cx="6164189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angular-momentum-projection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561511" y="4316422"/>
            <a:ext cx="2235884" cy="505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intrinsic state: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>
            <a:off x="7467514" y="4821432"/>
            <a:ext cx="0" cy="366867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6561511" y="5208399"/>
            <a:ext cx="2333108" cy="513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laboratory state: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3093943" y="5721421"/>
            <a:ext cx="0" cy="183433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7459201" y="5719977"/>
            <a:ext cx="0" cy="366867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6677506" y="6079753"/>
            <a:ext cx="2460088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observables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箭头: 右 47"/>
          <p:cNvSpPr/>
          <p:nvPr/>
        </p:nvSpPr>
        <p:spPr>
          <a:xfrm>
            <a:off x="5181599" y="5135171"/>
            <a:ext cx="1039090" cy="512641"/>
          </a:xfrm>
          <a:prstGeom prst="rightArrow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 descr="\documentclass{article}&#10;\usepackage{amsmath}&#10;\pagestyle{empty}&#10;\begin{document}&#10;&#10;\begin{equation}\nonumber&#10;[\hat{P}^{I_\nu}_{M_\nu K_\nu}|\kappa_\nu\rangle\otimes\hat{P}^{I_\pi}_{M_\pi K_\pi}|\kappa_\pi\rangle]^I_M&#10;\end{equation}&#10;&#10;&#10;\end{document}" title="IguanaTex Shape Display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797394" y="5303520"/>
            <a:ext cx="3064767" cy="353749"/>
            <a:chOff x="6957418" y="4262080"/>
            <a:chExt cx="3064767" cy="353749"/>
          </a:xfrm>
        </p:grpSpPr>
        <p:sp>
          <p:nvSpPr>
            <p:cNvPr id="21" name="任意多边形: 形状 20"/>
            <p:cNvSpPr/>
            <p:nvPr>
              <p:custDataLst>
                <p:tags r:id="rId2"/>
              </p:custDataLst>
            </p:nvPr>
          </p:nvSpPr>
          <p:spPr>
            <a:xfrm>
              <a:off x="6957418" y="4313790"/>
              <a:ext cx="34739" cy="262783"/>
            </a:xfrm>
            <a:custGeom>
              <a:avLst/>
              <a:gdLst>
                <a:gd name="connsiteX0" fmla="*/ 34911 w 34739"/>
                <a:gd name="connsiteY0" fmla="*/ 262859 h 262783"/>
                <a:gd name="connsiteX1" fmla="*/ 34911 w 34739"/>
                <a:gd name="connsiteY1" fmla="*/ 252347 h 262783"/>
                <a:gd name="connsiteX2" fmla="*/ 10315 w 34739"/>
                <a:gd name="connsiteY2" fmla="*/ 252347 h 262783"/>
                <a:gd name="connsiteX3" fmla="*/ 10315 w 34739"/>
                <a:gd name="connsiteY3" fmla="*/ 10586 h 262783"/>
                <a:gd name="connsiteX4" fmla="*/ 34911 w 34739"/>
                <a:gd name="connsiteY4" fmla="*/ 10586 h 262783"/>
                <a:gd name="connsiteX5" fmla="*/ 34911 w 34739"/>
                <a:gd name="connsiteY5" fmla="*/ 75 h 262783"/>
                <a:gd name="connsiteX6" fmla="*/ 172 w 34739"/>
                <a:gd name="connsiteY6" fmla="*/ 75 h 262783"/>
                <a:gd name="connsiteX7" fmla="*/ 172 w 34739"/>
                <a:gd name="connsiteY7" fmla="*/ 262859 h 262783"/>
                <a:gd name="connsiteX8" fmla="*/ 34911 w 34739"/>
                <a:gd name="connsiteY8" fmla="*/ 262859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39" h="262783">
                  <a:moveTo>
                    <a:pt x="34911" y="262859"/>
                  </a:moveTo>
                  <a:lnTo>
                    <a:pt x="34911" y="252347"/>
                  </a:lnTo>
                  <a:lnTo>
                    <a:pt x="10315" y="252347"/>
                  </a:lnTo>
                  <a:lnTo>
                    <a:pt x="10315" y="10586"/>
                  </a:lnTo>
                  <a:lnTo>
                    <a:pt x="34911" y="10586"/>
                  </a:lnTo>
                  <a:lnTo>
                    <a:pt x="34911" y="75"/>
                  </a:lnTo>
                  <a:lnTo>
                    <a:pt x="172" y="75"/>
                  </a:lnTo>
                  <a:lnTo>
                    <a:pt x="172" y="262859"/>
                  </a:lnTo>
                  <a:lnTo>
                    <a:pt x="34911" y="262859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" name="任意多边形: 形状 24"/>
            <p:cNvSpPr/>
            <p:nvPr>
              <p:custDataLst>
                <p:tags r:id="rId3"/>
              </p:custDataLst>
            </p:nvPr>
          </p:nvSpPr>
          <p:spPr>
            <a:xfrm>
              <a:off x="7084093" y="4262080"/>
              <a:ext cx="67703" cy="40468"/>
            </a:xfrm>
            <a:custGeom>
              <a:avLst/>
              <a:gdLst>
                <a:gd name="connsiteX0" fmla="*/ 34156 w 67703"/>
                <a:gd name="connsiteY0" fmla="*/ 72 h 40468"/>
                <a:gd name="connsiteX1" fmla="*/ 177 w 67703"/>
                <a:gd name="connsiteY1" fmla="*/ 35811 h 40468"/>
                <a:gd name="connsiteX2" fmla="*/ 4742 w 67703"/>
                <a:gd name="connsiteY2" fmla="*/ 40541 h 40468"/>
                <a:gd name="connsiteX3" fmla="*/ 34156 w 67703"/>
                <a:gd name="connsiteY3" fmla="*/ 13737 h 40468"/>
                <a:gd name="connsiteX4" fmla="*/ 63316 w 67703"/>
                <a:gd name="connsiteY4" fmla="*/ 40541 h 40468"/>
                <a:gd name="connsiteX5" fmla="*/ 67880 w 67703"/>
                <a:gd name="connsiteY5" fmla="*/ 35811 h 40468"/>
                <a:gd name="connsiteX6" fmla="*/ 34156 w 67703"/>
                <a:gd name="connsiteY6" fmla="*/ 72 h 40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703" h="40468">
                  <a:moveTo>
                    <a:pt x="34156" y="72"/>
                  </a:moveTo>
                  <a:lnTo>
                    <a:pt x="177" y="35811"/>
                  </a:lnTo>
                  <a:lnTo>
                    <a:pt x="4742" y="40541"/>
                  </a:lnTo>
                  <a:lnTo>
                    <a:pt x="34156" y="13737"/>
                  </a:lnTo>
                  <a:lnTo>
                    <a:pt x="63316" y="40541"/>
                  </a:lnTo>
                  <a:lnTo>
                    <a:pt x="67880" y="35811"/>
                  </a:lnTo>
                  <a:lnTo>
                    <a:pt x="34156" y="7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4" name="任意多边形: 形状 33"/>
            <p:cNvSpPr/>
            <p:nvPr>
              <p:custDataLst>
                <p:tags r:id="rId4"/>
              </p:custDataLst>
            </p:nvPr>
          </p:nvSpPr>
          <p:spPr>
            <a:xfrm>
              <a:off x="7008076" y="4331397"/>
              <a:ext cx="181048" cy="179481"/>
            </a:xfrm>
            <a:custGeom>
              <a:avLst/>
              <a:gdLst>
                <a:gd name="connsiteX0" fmla="*/ 66864 w 181048"/>
                <a:gd name="connsiteY0" fmla="*/ 96516 h 179481"/>
                <a:gd name="connsiteX1" fmla="*/ 109971 w 181048"/>
                <a:gd name="connsiteY1" fmla="*/ 96516 h 179481"/>
                <a:gd name="connsiteX2" fmla="*/ 181224 w 181048"/>
                <a:gd name="connsiteY2" fmla="*/ 39755 h 179481"/>
                <a:gd name="connsiteX3" fmla="*/ 131271 w 181048"/>
                <a:gd name="connsiteY3" fmla="*/ 75 h 179481"/>
                <a:gd name="connsiteX4" fmla="*/ 49114 w 181048"/>
                <a:gd name="connsiteY4" fmla="*/ 75 h 179481"/>
                <a:gd name="connsiteX5" fmla="*/ 41507 w 181048"/>
                <a:gd name="connsiteY5" fmla="*/ 5068 h 179481"/>
                <a:gd name="connsiteX6" fmla="*/ 48861 w 181048"/>
                <a:gd name="connsiteY6" fmla="*/ 8221 h 179481"/>
                <a:gd name="connsiteX7" fmla="*/ 59764 w 181048"/>
                <a:gd name="connsiteY7" fmla="*/ 8747 h 179481"/>
                <a:gd name="connsiteX8" fmla="*/ 65343 w 181048"/>
                <a:gd name="connsiteY8" fmla="*/ 12951 h 179481"/>
                <a:gd name="connsiteX9" fmla="*/ 64328 w 181048"/>
                <a:gd name="connsiteY9" fmla="*/ 17944 h 179481"/>
                <a:gd name="connsiteX10" fmla="*/ 30350 w 181048"/>
                <a:gd name="connsiteY10" fmla="*/ 159059 h 179481"/>
                <a:gd name="connsiteX11" fmla="*/ 7275 w 181048"/>
                <a:gd name="connsiteY11" fmla="*/ 171410 h 179481"/>
                <a:gd name="connsiteX12" fmla="*/ 175 w 181048"/>
                <a:gd name="connsiteY12" fmla="*/ 176403 h 179481"/>
                <a:gd name="connsiteX13" fmla="*/ 3979 w 181048"/>
                <a:gd name="connsiteY13" fmla="*/ 179556 h 179481"/>
                <a:gd name="connsiteX14" fmla="*/ 36182 w 181048"/>
                <a:gd name="connsiteY14" fmla="*/ 178768 h 179481"/>
                <a:gd name="connsiteX15" fmla="*/ 52410 w 181048"/>
                <a:gd name="connsiteY15" fmla="*/ 179030 h 179481"/>
                <a:gd name="connsiteX16" fmla="*/ 68893 w 181048"/>
                <a:gd name="connsiteY16" fmla="*/ 179556 h 179481"/>
                <a:gd name="connsiteX17" fmla="*/ 73964 w 181048"/>
                <a:gd name="connsiteY17" fmla="*/ 174300 h 179481"/>
                <a:gd name="connsiteX18" fmla="*/ 66864 w 181048"/>
                <a:gd name="connsiteY18" fmla="*/ 171410 h 179481"/>
                <a:gd name="connsiteX19" fmla="*/ 50382 w 181048"/>
                <a:gd name="connsiteY19" fmla="*/ 166680 h 179481"/>
                <a:gd name="connsiteX20" fmla="*/ 51143 w 181048"/>
                <a:gd name="connsiteY20" fmla="*/ 162212 h 179481"/>
                <a:gd name="connsiteX21" fmla="*/ 66864 w 181048"/>
                <a:gd name="connsiteY21" fmla="*/ 96516 h 179481"/>
                <a:gd name="connsiteX22" fmla="*/ 85121 w 181048"/>
                <a:gd name="connsiteY22" fmla="*/ 18207 h 179481"/>
                <a:gd name="connsiteX23" fmla="*/ 98814 w 181048"/>
                <a:gd name="connsiteY23" fmla="*/ 8221 h 179481"/>
                <a:gd name="connsiteX24" fmla="*/ 123156 w 181048"/>
                <a:gd name="connsiteY24" fmla="*/ 8221 h 179481"/>
                <a:gd name="connsiteX25" fmla="*/ 157642 w 181048"/>
                <a:gd name="connsiteY25" fmla="*/ 33448 h 179481"/>
                <a:gd name="connsiteX26" fmla="*/ 142681 w 181048"/>
                <a:gd name="connsiteY26" fmla="*/ 75756 h 179481"/>
                <a:gd name="connsiteX27" fmla="*/ 103632 w 181048"/>
                <a:gd name="connsiteY27" fmla="*/ 89684 h 179481"/>
                <a:gd name="connsiteX28" fmla="*/ 67878 w 181048"/>
                <a:gd name="connsiteY28" fmla="*/ 89684 h 179481"/>
                <a:gd name="connsiteX29" fmla="*/ 85121 w 181048"/>
                <a:gd name="connsiteY29" fmla="*/ 18207 h 17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1048" h="179481">
                  <a:moveTo>
                    <a:pt x="66864" y="96516"/>
                  </a:moveTo>
                  <a:lnTo>
                    <a:pt x="109971" y="96516"/>
                  </a:lnTo>
                  <a:cubicBezTo>
                    <a:pt x="145978" y="96516"/>
                    <a:pt x="181224" y="69187"/>
                    <a:pt x="181224" y="39755"/>
                  </a:cubicBezTo>
                  <a:cubicBezTo>
                    <a:pt x="181224" y="19521"/>
                    <a:pt x="164488" y="75"/>
                    <a:pt x="131271" y="75"/>
                  </a:cubicBezTo>
                  <a:lnTo>
                    <a:pt x="49114" y="75"/>
                  </a:lnTo>
                  <a:cubicBezTo>
                    <a:pt x="44296" y="75"/>
                    <a:pt x="41507" y="75"/>
                    <a:pt x="41507" y="5068"/>
                  </a:cubicBezTo>
                  <a:cubicBezTo>
                    <a:pt x="41507" y="8221"/>
                    <a:pt x="43789" y="8221"/>
                    <a:pt x="48861" y="8221"/>
                  </a:cubicBezTo>
                  <a:cubicBezTo>
                    <a:pt x="52157" y="8221"/>
                    <a:pt x="56721" y="8484"/>
                    <a:pt x="59764" y="8747"/>
                  </a:cubicBezTo>
                  <a:cubicBezTo>
                    <a:pt x="63821" y="9272"/>
                    <a:pt x="65343" y="10060"/>
                    <a:pt x="65343" y="12951"/>
                  </a:cubicBezTo>
                  <a:cubicBezTo>
                    <a:pt x="65343" y="14002"/>
                    <a:pt x="65089" y="14791"/>
                    <a:pt x="64328" y="17944"/>
                  </a:cubicBezTo>
                  <a:lnTo>
                    <a:pt x="30350" y="159059"/>
                  </a:lnTo>
                  <a:cubicBezTo>
                    <a:pt x="27814" y="169307"/>
                    <a:pt x="27307" y="171410"/>
                    <a:pt x="7275" y="171410"/>
                  </a:cubicBezTo>
                  <a:cubicBezTo>
                    <a:pt x="2964" y="171410"/>
                    <a:pt x="175" y="171410"/>
                    <a:pt x="175" y="176403"/>
                  </a:cubicBezTo>
                  <a:cubicBezTo>
                    <a:pt x="175" y="179556"/>
                    <a:pt x="3218" y="179556"/>
                    <a:pt x="3979" y="179556"/>
                  </a:cubicBezTo>
                  <a:cubicBezTo>
                    <a:pt x="11079" y="179556"/>
                    <a:pt x="29082" y="178768"/>
                    <a:pt x="36182" y="178768"/>
                  </a:cubicBezTo>
                  <a:cubicBezTo>
                    <a:pt x="41507" y="178768"/>
                    <a:pt x="47086" y="179030"/>
                    <a:pt x="52410" y="179030"/>
                  </a:cubicBezTo>
                  <a:cubicBezTo>
                    <a:pt x="57989" y="179030"/>
                    <a:pt x="63568" y="179556"/>
                    <a:pt x="68893" y="179556"/>
                  </a:cubicBezTo>
                  <a:cubicBezTo>
                    <a:pt x="70668" y="179556"/>
                    <a:pt x="73964" y="179556"/>
                    <a:pt x="73964" y="174300"/>
                  </a:cubicBezTo>
                  <a:cubicBezTo>
                    <a:pt x="73964" y="171410"/>
                    <a:pt x="71682" y="171410"/>
                    <a:pt x="66864" y="171410"/>
                  </a:cubicBezTo>
                  <a:cubicBezTo>
                    <a:pt x="57482" y="171410"/>
                    <a:pt x="50382" y="171410"/>
                    <a:pt x="50382" y="166680"/>
                  </a:cubicBezTo>
                  <a:cubicBezTo>
                    <a:pt x="50382" y="165103"/>
                    <a:pt x="50889" y="163789"/>
                    <a:pt x="51143" y="162212"/>
                  </a:cubicBezTo>
                  <a:lnTo>
                    <a:pt x="66864" y="96516"/>
                  </a:lnTo>
                  <a:close/>
                  <a:moveTo>
                    <a:pt x="85121" y="18207"/>
                  </a:moveTo>
                  <a:cubicBezTo>
                    <a:pt x="87403" y="9009"/>
                    <a:pt x="87910" y="8221"/>
                    <a:pt x="98814" y="8221"/>
                  </a:cubicBezTo>
                  <a:lnTo>
                    <a:pt x="123156" y="8221"/>
                  </a:lnTo>
                  <a:cubicBezTo>
                    <a:pt x="144203" y="8221"/>
                    <a:pt x="157642" y="15316"/>
                    <a:pt x="157642" y="33448"/>
                  </a:cubicBezTo>
                  <a:cubicBezTo>
                    <a:pt x="157642" y="43697"/>
                    <a:pt x="152570" y="66296"/>
                    <a:pt x="142681" y="75756"/>
                  </a:cubicBezTo>
                  <a:cubicBezTo>
                    <a:pt x="130003" y="87582"/>
                    <a:pt x="114789" y="89684"/>
                    <a:pt x="103632" y="89684"/>
                  </a:cubicBezTo>
                  <a:lnTo>
                    <a:pt x="67878" y="89684"/>
                  </a:lnTo>
                  <a:lnTo>
                    <a:pt x="85121" y="1820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7" name="任意多边形: 形状 36"/>
            <p:cNvSpPr/>
            <p:nvPr>
              <p:custDataLst>
                <p:tags r:id="rId5"/>
              </p:custDataLst>
            </p:nvPr>
          </p:nvSpPr>
          <p:spPr>
            <a:xfrm>
              <a:off x="7207307" y="4268449"/>
              <a:ext cx="83779" cy="125636"/>
            </a:xfrm>
            <a:custGeom>
              <a:avLst/>
              <a:gdLst>
                <a:gd name="connsiteX0" fmla="*/ 62130 w 83779"/>
                <a:gd name="connsiteY0" fmla="*/ 14602 h 125636"/>
                <a:gd name="connsiteX1" fmla="*/ 77395 w 83779"/>
                <a:gd name="connsiteY1" fmla="*/ 6692 h 125636"/>
                <a:gd name="connsiteX2" fmla="*/ 83962 w 83779"/>
                <a:gd name="connsiteY2" fmla="*/ 2829 h 125636"/>
                <a:gd name="connsiteX3" fmla="*/ 81122 w 83779"/>
                <a:gd name="connsiteY3" fmla="*/ 70 h 125636"/>
                <a:gd name="connsiteX4" fmla="*/ 69230 w 83779"/>
                <a:gd name="connsiteY4" fmla="*/ 622 h 125636"/>
                <a:gd name="connsiteX5" fmla="*/ 57160 w 83779"/>
                <a:gd name="connsiteY5" fmla="*/ 806 h 125636"/>
                <a:gd name="connsiteX6" fmla="*/ 44913 w 83779"/>
                <a:gd name="connsiteY6" fmla="*/ 622 h 125636"/>
                <a:gd name="connsiteX7" fmla="*/ 32665 w 83779"/>
                <a:gd name="connsiteY7" fmla="*/ 70 h 125636"/>
                <a:gd name="connsiteX8" fmla="*/ 28938 w 83779"/>
                <a:gd name="connsiteY8" fmla="*/ 4117 h 125636"/>
                <a:gd name="connsiteX9" fmla="*/ 34795 w 83779"/>
                <a:gd name="connsiteY9" fmla="*/ 6692 h 125636"/>
                <a:gd name="connsiteX10" fmla="*/ 41540 w 83779"/>
                <a:gd name="connsiteY10" fmla="*/ 7060 h 125636"/>
                <a:gd name="connsiteX11" fmla="*/ 46333 w 83779"/>
                <a:gd name="connsiteY11" fmla="*/ 9636 h 125636"/>
                <a:gd name="connsiteX12" fmla="*/ 45623 w 83779"/>
                <a:gd name="connsiteY12" fmla="*/ 13499 h 125636"/>
                <a:gd name="connsiteX13" fmla="*/ 22015 w 83779"/>
                <a:gd name="connsiteY13" fmla="*/ 111175 h 125636"/>
                <a:gd name="connsiteX14" fmla="*/ 6750 w 83779"/>
                <a:gd name="connsiteY14" fmla="*/ 119085 h 125636"/>
                <a:gd name="connsiteX15" fmla="*/ 183 w 83779"/>
                <a:gd name="connsiteY15" fmla="*/ 123132 h 125636"/>
                <a:gd name="connsiteX16" fmla="*/ 3023 w 83779"/>
                <a:gd name="connsiteY16" fmla="*/ 125707 h 125636"/>
                <a:gd name="connsiteX17" fmla="*/ 26985 w 83779"/>
                <a:gd name="connsiteY17" fmla="*/ 124971 h 125636"/>
                <a:gd name="connsiteX18" fmla="*/ 39233 w 83779"/>
                <a:gd name="connsiteY18" fmla="*/ 125155 h 125636"/>
                <a:gd name="connsiteX19" fmla="*/ 51480 w 83779"/>
                <a:gd name="connsiteY19" fmla="*/ 125707 h 125636"/>
                <a:gd name="connsiteX20" fmla="*/ 55208 w 83779"/>
                <a:gd name="connsiteY20" fmla="*/ 121660 h 125636"/>
                <a:gd name="connsiteX21" fmla="*/ 49528 w 83779"/>
                <a:gd name="connsiteY21" fmla="*/ 119085 h 125636"/>
                <a:gd name="connsiteX22" fmla="*/ 41895 w 83779"/>
                <a:gd name="connsiteY22" fmla="*/ 118717 h 125636"/>
                <a:gd name="connsiteX23" fmla="*/ 37813 w 83779"/>
                <a:gd name="connsiteY23" fmla="*/ 115958 h 125636"/>
                <a:gd name="connsiteX24" fmla="*/ 38523 w 83779"/>
                <a:gd name="connsiteY24" fmla="*/ 111911 h 125636"/>
                <a:gd name="connsiteX25" fmla="*/ 62130 w 83779"/>
                <a:gd name="connsiteY25" fmla="*/ 14602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779" h="125636">
                  <a:moveTo>
                    <a:pt x="62130" y="14602"/>
                  </a:moveTo>
                  <a:cubicBezTo>
                    <a:pt x="63727" y="8348"/>
                    <a:pt x="64082" y="6692"/>
                    <a:pt x="77395" y="6692"/>
                  </a:cubicBezTo>
                  <a:cubicBezTo>
                    <a:pt x="81832" y="6692"/>
                    <a:pt x="83962" y="6692"/>
                    <a:pt x="83962" y="2829"/>
                  </a:cubicBezTo>
                  <a:cubicBezTo>
                    <a:pt x="83962" y="1174"/>
                    <a:pt x="82720" y="70"/>
                    <a:pt x="81122" y="70"/>
                  </a:cubicBezTo>
                  <a:cubicBezTo>
                    <a:pt x="77395" y="70"/>
                    <a:pt x="72957" y="622"/>
                    <a:pt x="69230" y="622"/>
                  </a:cubicBezTo>
                  <a:cubicBezTo>
                    <a:pt x="65325" y="622"/>
                    <a:pt x="61065" y="806"/>
                    <a:pt x="57160" y="806"/>
                  </a:cubicBezTo>
                  <a:cubicBezTo>
                    <a:pt x="57160" y="806"/>
                    <a:pt x="44913" y="622"/>
                    <a:pt x="44913" y="622"/>
                  </a:cubicBezTo>
                  <a:cubicBezTo>
                    <a:pt x="41008" y="622"/>
                    <a:pt x="36570" y="70"/>
                    <a:pt x="32665" y="70"/>
                  </a:cubicBezTo>
                  <a:cubicBezTo>
                    <a:pt x="31600" y="70"/>
                    <a:pt x="28938" y="70"/>
                    <a:pt x="28938" y="4117"/>
                  </a:cubicBezTo>
                  <a:cubicBezTo>
                    <a:pt x="28938" y="6692"/>
                    <a:pt x="30890" y="6692"/>
                    <a:pt x="34795" y="6692"/>
                  </a:cubicBezTo>
                  <a:cubicBezTo>
                    <a:pt x="34973" y="6692"/>
                    <a:pt x="38523" y="6692"/>
                    <a:pt x="41540" y="7060"/>
                  </a:cubicBezTo>
                  <a:cubicBezTo>
                    <a:pt x="45090" y="7428"/>
                    <a:pt x="46333" y="7612"/>
                    <a:pt x="46333" y="9636"/>
                  </a:cubicBezTo>
                  <a:cubicBezTo>
                    <a:pt x="46333" y="10739"/>
                    <a:pt x="45978" y="12027"/>
                    <a:pt x="45623" y="13499"/>
                  </a:cubicBezTo>
                  <a:lnTo>
                    <a:pt x="22015" y="111175"/>
                  </a:lnTo>
                  <a:cubicBezTo>
                    <a:pt x="20595" y="117246"/>
                    <a:pt x="20063" y="119085"/>
                    <a:pt x="6750" y="119085"/>
                  </a:cubicBezTo>
                  <a:cubicBezTo>
                    <a:pt x="1958" y="119085"/>
                    <a:pt x="183" y="119085"/>
                    <a:pt x="183" y="123132"/>
                  </a:cubicBezTo>
                  <a:cubicBezTo>
                    <a:pt x="183" y="123316"/>
                    <a:pt x="183" y="125707"/>
                    <a:pt x="3023" y="125707"/>
                  </a:cubicBezTo>
                  <a:cubicBezTo>
                    <a:pt x="8348" y="125707"/>
                    <a:pt x="21660" y="124971"/>
                    <a:pt x="26985" y="124971"/>
                  </a:cubicBezTo>
                  <a:lnTo>
                    <a:pt x="39233" y="125155"/>
                  </a:lnTo>
                  <a:cubicBezTo>
                    <a:pt x="43138" y="125155"/>
                    <a:pt x="47575" y="125707"/>
                    <a:pt x="51480" y="125707"/>
                  </a:cubicBezTo>
                  <a:cubicBezTo>
                    <a:pt x="52545" y="125707"/>
                    <a:pt x="55208" y="125707"/>
                    <a:pt x="55208" y="121660"/>
                  </a:cubicBezTo>
                  <a:cubicBezTo>
                    <a:pt x="55208" y="119085"/>
                    <a:pt x="53078" y="119085"/>
                    <a:pt x="49528" y="119085"/>
                  </a:cubicBezTo>
                  <a:cubicBezTo>
                    <a:pt x="49173" y="119085"/>
                    <a:pt x="45445" y="119085"/>
                    <a:pt x="41895" y="118717"/>
                  </a:cubicBezTo>
                  <a:cubicBezTo>
                    <a:pt x="37813" y="118349"/>
                    <a:pt x="37813" y="117613"/>
                    <a:pt x="37813" y="115958"/>
                  </a:cubicBezTo>
                  <a:cubicBezTo>
                    <a:pt x="37813" y="115774"/>
                    <a:pt x="37813" y="114670"/>
                    <a:pt x="38523" y="111911"/>
                  </a:cubicBezTo>
                  <a:lnTo>
                    <a:pt x="62130" y="1460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8" name="任意多边形: 形状 37"/>
            <p:cNvSpPr/>
            <p:nvPr>
              <p:custDataLst>
                <p:tags r:id="rId6"/>
              </p:custDataLst>
            </p:nvPr>
          </p:nvSpPr>
          <p:spPr>
            <a:xfrm>
              <a:off x="7301156" y="4362289"/>
              <a:ext cx="71506" cy="58075"/>
            </a:xfrm>
            <a:custGeom>
              <a:avLst/>
              <a:gdLst>
                <a:gd name="connsiteX0" fmla="*/ 23515 w 71506"/>
                <a:gd name="connsiteY0" fmla="*/ 5064 h 58075"/>
                <a:gd name="connsiteX1" fmla="*/ 24022 w 71506"/>
                <a:gd name="connsiteY1" fmla="*/ 2305 h 58075"/>
                <a:gd name="connsiteX2" fmla="*/ 20092 w 71506"/>
                <a:gd name="connsiteY2" fmla="*/ 203 h 58075"/>
                <a:gd name="connsiteX3" fmla="*/ 4497 w 71506"/>
                <a:gd name="connsiteY3" fmla="*/ 1385 h 58075"/>
                <a:gd name="connsiteX4" fmla="*/ 1454 w 71506"/>
                <a:gd name="connsiteY4" fmla="*/ 2174 h 58075"/>
                <a:gd name="connsiteX5" fmla="*/ 567 w 71506"/>
                <a:gd name="connsiteY5" fmla="*/ 5196 h 58075"/>
                <a:gd name="connsiteX6" fmla="*/ 4370 w 71506"/>
                <a:gd name="connsiteY6" fmla="*/ 7429 h 58075"/>
                <a:gd name="connsiteX7" fmla="*/ 11217 w 71506"/>
                <a:gd name="connsiteY7" fmla="*/ 8349 h 58075"/>
                <a:gd name="connsiteX8" fmla="*/ 10456 w 71506"/>
                <a:gd name="connsiteY8" fmla="*/ 13210 h 58075"/>
                <a:gd name="connsiteX9" fmla="*/ 1328 w 71506"/>
                <a:gd name="connsiteY9" fmla="*/ 51051 h 58075"/>
                <a:gd name="connsiteX10" fmla="*/ 186 w 71506"/>
                <a:gd name="connsiteY10" fmla="*/ 55913 h 58075"/>
                <a:gd name="connsiteX11" fmla="*/ 2976 w 71506"/>
                <a:gd name="connsiteY11" fmla="*/ 58146 h 58075"/>
                <a:gd name="connsiteX12" fmla="*/ 5131 w 71506"/>
                <a:gd name="connsiteY12" fmla="*/ 58146 h 58075"/>
                <a:gd name="connsiteX13" fmla="*/ 48491 w 71506"/>
                <a:gd name="connsiteY13" fmla="*/ 39752 h 58075"/>
                <a:gd name="connsiteX14" fmla="*/ 71693 w 71506"/>
                <a:gd name="connsiteY14" fmla="*/ 4670 h 58075"/>
                <a:gd name="connsiteX15" fmla="*/ 67002 w 71506"/>
                <a:gd name="connsiteY15" fmla="*/ 71 h 58075"/>
                <a:gd name="connsiteX16" fmla="*/ 60790 w 71506"/>
                <a:gd name="connsiteY16" fmla="*/ 5064 h 58075"/>
                <a:gd name="connsiteX17" fmla="*/ 41899 w 71506"/>
                <a:gd name="connsiteY17" fmla="*/ 35810 h 58075"/>
                <a:gd name="connsiteX18" fmla="*/ 12104 w 71506"/>
                <a:gd name="connsiteY18" fmla="*/ 52234 h 58075"/>
                <a:gd name="connsiteX19" fmla="*/ 23515 w 71506"/>
                <a:gd name="connsiteY19" fmla="*/ 5064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506" h="58075">
                  <a:moveTo>
                    <a:pt x="23515" y="5064"/>
                  </a:moveTo>
                  <a:cubicBezTo>
                    <a:pt x="24022" y="3225"/>
                    <a:pt x="24022" y="2962"/>
                    <a:pt x="24022" y="2305"/>
                  </a:cubicBezTo>
                  <a:cubicBezTo>
                    <a:pt x="24022" y="71"/>
                    <a:pt x="22120" y="71"/>
                    <a:pt x="20092" y="203"/>
                  </a:cubicBezTo>
                  <a:lnTo>
                    <a:pt x="4497" y="1385"/>
                  </a:lnTo>
                  <a:cubicBezTo>
                    <a:pt x="2342" y="1517"/>
                    <a:pt x="2088" y="1648"/>
                    <a:pt x="1454" y="2174"/>
                  </a:cubicBezTo>
                  <a:cubicBezTo>
                    <a:pt x="947" y="2830"/>
                    <a:pt x="567" y="4407"/>
                    <a:pt x="567" y="5196"/>
                  </a:cubicBezTo>
                  <a:cubicBezTo>
                    <a:pt x="567" y="7429"/>
                    <a:pt x="2595" y="7429"/>
                    <a:pt x="4370" y="7429"/>
                  </a:cubicBezTo>
                  <a:cubicBezTo>
                    <a:pt x="8808" y="7429"/>
                    <a:pt x="9822" y="7823"/>
                    <a:pt x="11217" y="8349"/>
                  </a:cubicBezTo>
                  <a:cubicBezTo>
                    <a:pt x="11090" y="10451"/>
                    <a:pt x="11090" y="10714"/>
                    <a:pt x="10456" y="13210"/>
                  </a:cubicBezTo>
                  <a:lnTo>
                    <a:pt x="1328" y="51051"/>
                  </a:lnTo>
                  <a:cubicBezTo>
                    <a:pt x="947" y="52628"/>
                    <a:pt x="186" y="55650"/>
                    <a:pt x="186" y="55913"/>
                  </a:cubicBezTo>
                  <a:cubicBezTo>
                    <a:pt x="186" y="57621"/>
                    <a:pt x="1581" y="58146"/>
                    <a:pt x="2976" y="58146"/>
                  </a:cubicBezTo>
                  <a:lnTo>
                    <a:pt x="5131" y="58146"/>
                  </a:lnTo>
                  <a:cubicBezTo>
                    <a:pt x="14513" y="56833"/>
                    <a:pt x="31756" y="52365"/>
                    <a:pt x="48491" y="39752"/>
                  </a:cubicBezTo>
                  <a:cubicBezTo>
                    <a:pt x="67763" y="25036"/>
                    <a:pt x="71693" y="6509"/>
                    <a:pt x="71693" y="4670"/>
                  </a:cubicBezTo>
                  <a:cubicBezTo>
                    <a:pt x="71693" y="2436"/>
                    <a:pt x="70045" y="71"/>
                    <a:pt x="67002" y="71"/>
                  </a:cubicBezTo>
                  <a:cubicBezTo>
                    <a:pt x="64466" y="71"/>
                    <a:pt x="61677" y="1911"/>
                    <a:pt x="60790" y="5064"/>
                  </a:cubicBezTo>
                  <a:cubicBezTo>
                    <a:pt x="59141" y="11108"/>
                    <a:pt x="55718" y="23065"/>
                    <a:pt x="41899" y="35810"/>
                  </a:cubicBezTo>
                  <a:cubicBezTo>
                    <a:pt x="34799" y="42248"/>
                    <a:pt x="24149" y="48949"/>
                    <a:pt x="12104" y="52234"/>
                  </a:cubicBezTo>
                  <a:lnTo>
                    <a:pt x="23515" y="5064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/>
            <p:cNvSpPr/>
            <p:nvPr>
              <p:custDataLst>
                <p:tags r:id="rId7"/>
              </p:custDataLst>
            </p:nvPr>
          </p:nvSpPr>
          <p:spPr>
            <a:xfrm>
              <a:off x="7173863" y="4462469"/>
              <a:ext cx="189213" cy="125636"/>
            </a:xfrm>
            <a:custGeom>
              <a:avLst/>
              <a:gdLst>
                <a:gd name="connsiteX0" fmla="*/ 168273 w 189213"/>
                <a:gd name="connsiteY0" fmla="*/ 14977 h 125636"/>
                <a:gd name="connsiteX1" fmla="*/ 183360 w 189213"/>
                <a:gd name="connsiteY1" fmla="*/ 6700 h 125636"/>
                <a:gd name="connsiteX2" fmla="*/ 189395 w 189213"/>
                <a:gd name="connsiteY2" fmla="*/ 2837 h 125636"/>
                <a:gd name="connsiteX3" fmla="*/ 184070 w 189213"/>
                <a:gd name="connsiteY3" fmla="*/ 78 h 125636"/>
                <a:gd name="connsiteX4" fmla="*/ 159930 w 189213"/>
                <a:gd name="connsiteY4" fmla="*/ 78 h 125636"/>
                <a:gd name="connsiteX5" fmla="*/ 152298 w 189213"/>
                <a:gd name="connsiteY5" fmla="*/ 3757 h 125636"/>
                <a:gd name="connsiteX6" fmla="*/ 83783 w 189213"/>
                <a:gd name="connsiteY6" fmla="*/ 108607 h 125636"/>
                <a:gd name="connsiteX7" fmla="*/ 66211 w 189213"/>
                <a:gd name="connsiteY7" fmla="*/ 5044 h 125636"/>
                <a:gd name="connsiteX8" fmla="*/ 59999 w 189213"/>
                <a:gd name="connsiteY8" fmla="*/ 78 h 125636"/>
                <a:gd name="connsiteX9" fmla="*/ 34616 w 189213"/>
                <a:gd name="connsiteY9" fmla="*/ 78 h 125636"/>
                <a:gd name="connsiteX10" fmla="*/ 28759 w 189213"/>
                <a:gd name="connsiteY10" fmla="*/ 4124 h 125636"/>
                <a:gd name="connsiteX11" fmla="*/ 34794 w 189213"/>
                <a:gd name="connsiteY11" fmla="*/ 6700 h 125636"/>
                <a:gd name="connsiteX12" fmla="*/ 41539 w 189213"/>
                <a:gd name="connsiteY12" fmla="*/ 7068 h 125636"/>
                <a:gd name="connsiteX13" fmla="*/ 45444 w 189213"/>
                <a:gd name="connsiteY13" fmla="*/ 9643 h 125636"/>
                <a:gd name="connsiteX14" fmla="*/ 44734 w 189213"/>
                <a:gd name="connsiteY14" fmla="*/ 13690 h 125636"/>
                <a:gd name="connsiteX15" fmla="*/ 22369 w 189213"/>
                <a:gd name="connsiteY15" fmla="*/ 106032 h 125636"/>
                <a:gd name="connsiteX16" fmla="*/ 3909 w 189213"/>
                <a:gd name="connsiteY16" fmla="*/ 119092 h 125636"/>
                <a:gd name="connsiteX17" fmla="*/ 182 w 189213"/>
                <a:gd name="connsiteY17" fmla="*/ 123139 h 125636"/>
                <a:gd name="connsiteX18" fmla="*/ 2844 w 189213"/>
                <a:gd name="connsiteY18" fmla="*/ 125715 h 125636"/>
                <a:gd name="connsiteX19" fmla="*/ 21304 w 189213"/>
                <a:gd name="connsiteY19" fmla="*/ 124979 h 125636"/>
                <a:gd name="connsiteX20" fmla="*/ 40119 w 189213"/>
                <a:gd name="connsiteY20" fmla="*/ 125715 h 125636"/>
                <a:gd name="connsiteX21" fmla="*/ 43669 w 189213"/>
                <a:gd name="connsiteY21" fmla="*/ 121668 h 125636"/>
                <a:gd name="connsiteX22" fmla="*/ 39764 w 189213"/>
                <a:gd name="connsiteY22" fmla="*/ 119092 h 125636"/>
                <a:gd name="connsiteX23" fmla="*/ 28404 w 189213"/>
                <a:gd name="connsiteY23" fmla="*/ 111367 h 125636"/>
                <a:gd name="connsiteX24" fmla="*/ 29114 w 189213"/>
                <a:gd name="connsiteY24" fmla="*/ 106768 h 125636"/>
                <a:gd name="connsiteX25" fmla="*/ 52721 w 189213"/>
                <a:gd name="connsiteY25" fmla="*/ 8907 h 125636"/>
                <a:gd name="connsiteX26" fmla="*/ 52899 w 189213"/>
                <a:gd name="connsiteY26" fmla="*/ 8907 h 125636"/>
                <a:gd name="connsiteX27" fmla="*/ 71891 w 189213"/>
                <a:gd name="connsiteY27" fmla="*/ 120748 h 125636"/>
                <a:gd name="connsiteX28" fmla="*/ 75441 w 189213"/>
                <a:gd name="connsiteY28" fmla="*/ 125715 h 125636"/>
                <a:gd name="connsiteX29" fmla="*/ 80588 w 189213"/>
                <a:gd name="connsiteY29" fmla="*/ 121668 h 125636"/>
                <a:gd name="connsiteX30" fmla="*/ 155138 w 189213"/>
                <a:gd name="connsiteY30" fmla="*/ 7068 h 125636"/>
                <a:gd name="connsiteX31" fmla="*/ 155315 w 189213"/>
                <a:gd name="connsiteY31" fmla="*/ 7252 h 125636"/>
                <a:gd name="connsiteX32" fmla="*/ 130288 w 189213"/>
                <a:gd name="connsiteY32" fmla="*/ 111367 h 125636"/>
                <a:gd name="connsiteX33" fmla="*/ 114668 w 189213"/>
                <a:gd name="connsiteY33" fmla="*/ 119092 h 125636"/>
                <a:gd name="connsiteX34" fmla="*/ 109343 w 189213"/>
                <a:gd name="connsiteY34" fmla="*/ 123139 h 125636"/>
                <a:gd name="connsiteX35" fmla="*/ 112183 w 189213"/>
                <a:gd name="connsiteY35" fmla="*/ 125715 h 125636"/>
                <a:gd name="connsiteX36" fmla="*/ 123188 w 189213"/>
                <a:gd name="connsiteY36" fmla="*/ 125163 h 125636"/>
                <a:gd name="connsiteX37" fmla="*/ 134371 w 189213"/>
                <a:gd name="connsiteY37" fmla="*/ 124979 h 125636"/>
                <a:gd name="connsiteX38" fmla="*/ 156913 w 189213"/>
                <a:gd name="connsiteY38" fmla="*/ 125715 h 125636"/>
                <a:gd name="connsiteX39" fmla="*/ 160640 w 189213"/>
                <a:gd name="connsiteY39" fmla="*/ 121668 h 125636"/>
                <a:gd name="connsiteX40" fmla="*/ 154960 w 189213"/>
                <a:gd name="connsiteY40" fmla="*/ 119092 h 125636"/>
                <a:gd name="connsiteX41" fmla="*/ 148215 w 189213"/>
                <a:gd name="connsiteY41" fmla="*/ 118725 h 125636"/>
                <a:gd name="connsiteX42" fmla="*/ 144133 w 189213"/>
                <a:gd name="connsiteY42" fmla="*/ 115965 h 125636"/>
                <a:gd name="connsiteX43" fmla="*/ 144843 w 189213"/>
                <a:gd name="connsiteY43" fmla="*/ 111918 h 125636"/>
                <a:gd name="connsiteX44" fmla="*/ 168273 w 189213"/>
                <a:gd name="connsiteY44" fmla="*/ 14977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9213" h="125636">
                  <a:moveTo>
                    <a:pt x="168273" y="14977"/>
                  </a:moveTo>
                  <a:cubicBezTo>
                    <a:pt x="169870" y="8171"/>
                    <a:pt x="170225" y="6700"/>
                    <a:pt x="183360" y="6700"/>
                  </a:cubicBezTo>
                  <a:cubicBezTo>
                    <a:pt x="187088" y="6700"/>
                    <a:pt x="189395" y="6700"/>
                    <a:pt x="189395" y="2837"/>
                  </a:cubicBezTo>
                  <a:cubicBezTo>
                    <a:pt x="189395" y="78"/>
                    <a:pt x="187265" y="78"/>
                    <a:pt x="184070" y="78"/>
                  </a:cubicBezTo>
                  <a:lnTo>
                    <a:pt x="159930" y="78"/>
                  </a:lnTo>
                  <a:cubicBezTo>
                    <a:pt x="154783" y="78"/>
                    <a:pt x="154605" y="262"/>
                    <a:pt x="152298" y="3757"/>
                  </a:cubicBezTo>
                  <a:lnTo>
                    <a:pt x="83783" y="108607"/>
                  </a:lnTo>
                  <a:lnTo>
                    <a:pt x="66211" y="5044"/>
                  </a:lnTo>
                  <a:cubicBezTo>
                    <a:pt x="65324" y="262"/>
                    <a:pt x="65324" y="78"/>
                    <a:pt x="59999" y="78"/>
                  </a:cubicBezTo>
                  <a:lnTo>
                    <a:pt x="34616" y="78"/>
                  </a:lnTo>
                  <a:cubicBezTo>
                    <a:pt x="31066" y="78"/>
                    <a:pt x="28759" y="78"/>
                    <a:pt x="28759" y="4124"/>
                  </a:cubicBezTo>
                  <a:cubicBezTo>
                    <a:pt x="28759" y="6700"/>
                    <a:pt x="30889" y="6700"/>
                    <a:pt x="34794" y="6700"/>
                  </a:cubicBezTo>
                  <a:cubicBezTo>
                    <a:pt x="37634" y="6700"/>
                    <a:pt x="38344" y="6700"/>
                    <a:pt x="41539" y="7068"/>
                  </a:cubicBezTo>
                  <a:cubicBezTo>
                    <a:pt x="45089" y="7436"/>
                    <a:pt x="45444" y="7803"/>
                    <a:pt x="45444" y="9643"/>
                  </a:cubicBezTo>
                  <a:cubicBezTo>
                    <a:pt x="45444" y="9827"/>
                    <a:pt x="45444" y="10931"/>
                    <a:pt x="44734" y="13690"/>
                  </a:cubicBezTo>
                  <a:lnTo>
                    <a:pt x="22369" y="106032"/>
                  </a:lnTo>
                  <a:cubicBezTo>
                    <a:pt x="20771" y="112286"/>
                    <a:pt x="18109" y="118541"/>
                    <a:pt x="3909" y="119092"/>
                  </a:cubicBezTo>
                  <a:cubicBezTo>
                    <a:pt x="2489" y="119092"/>
                    <a:pt x="182" y="119276"/>
                    <a:pt x="182" y="123139"/>
                  </a:cubicBezTo>
                  <a:cubicBezTo>
                    <a:pt x="182" y="123323"/>
                    <a:pt x="359" y="125715"/>
                    <a:pt x="2844" y="125715"/>
                  </a:cubicBezTo>
                  <a:cubicBezTo>
                    <a:pt x="8169" y="125715"/>
                    <a:pt x="15624" y="124979"/>
                    <a:pt x="21304" y="124979"/>
                  </a:cubicBezTo>
                  <a:cubicBezTo>
                    <a:pt x="25564" y="124979"/>
                    <a:pt x="35859" y="125715"/>
                    <a:pt x="40119" y="125715"/>
                  </a:cubicBezTo>
                  <a:cubicBezTo>
                    <a:pt x="41006" y="125715"/>
                    <a:pt x="43669" y="125715"/>
                    <a:pt x="43669" y="121668"/>
                  </a:cubicBezTo>
                  <a:cubicBezTo>
                    <a:pt x="43669" y="119276"/>
                    <a:pt x="41361" y="119092"/>
                    <a:pt x="39764" y="119092"/>
                  </a:cubicBezTo>
                  <a:cubicBezTo>
                    <a:pt x="28404" y="118725"/>
                    <a:pt x="28404" y="113942"/>
                    <a:pt x="28404" y="111367"/>
                  </a:cubicBezTo>
                  <a:cubicBezTo>
                    <a:pt x="28404" y="110631"/>
                    <a:pt x="28404" y="109711"/>
                    <a:pt x="29114" y="106768"/>
                  </a:cubicBezTo>
                  <a:lnTo>
                    <a:pt x="52721" y="8907"/>
                  </a:lnTo>
                  <a:lnTo>
                    <a:pt x="52899" y="8907"/>
                  </a:lnTo>
                  <a:lnTo>
                    <a:pt x="71891" y="120748"/>
                  </a:lnTo>
                  <a:cubicBezTo>
                    <a:pt x="72424" y="124059"/>
                    <a:pt x="72779" y="125715"/>
                    <a:pt x="75441" y="125715"/>
                  </a:cubicBezTo>
                  <a:cubicBezTo>
                    <a:pt x="77926" y="125715"/>
                    <a:pt x="79346" y="123691"/>
                    <a:pt x="80588" y="121668"/>
                  </a:cubicBezTo>
                  <a:lnTo>
                    <a:pt x="155138" y="7068"/>
                  </a:lnTo>
                  <a:lnTo>
                    <a:pt x="155315" y="7252"/>
                  </a:lnTo>
                  <a:lnTo>
                    <a:pt x="130288" y="111367"/>
                  </a:lnTo>
                  <a:cubicBezTo>
                    <a:pt x="128868" y="117621"/>
                    <a:pt x="128513" y="119092"/>
                    <a:pt x="114668" y="119092"/>
                  </a:cubicBezTo>
                  <a:cubicBezTo>
                    <a:pt x="111473" y="119092"/>
                    <a:pt x="109343" y="119092"/>
                    <a:pt x="109343" y="123139"/>
                  </a:cubicBezTo>
                  <a:cubicBezTo>
                    <a:pt x="109343" y="123323"/>
                    <a:pt x="109343" y="125715"/>
                    <a:pt x="112183" y="125715"/>
                  </a:cubicBezTo>
                  <a:cubicBezTo>
                    <a:pt x="115556" y="125715"/>
                    <a:pt x="119638" y="125163"/>
                    <a:pt x="123188" y="125163"/>
                  </a:cubicBezTo>
                  <a:cubicBezTo>
                    <a:pt x="126738" y="125163"/>
                    <a:pt x="130821" y="124979"/>
                    <a:pt x="134371" y="124979"/>
                  </a:cubicBezTo>
                  <a:cubicBezTo>
                    <a:pt x="139341" y="124979"/>
                    <a:pt x="151943" y="125715"/>
                    <a:pt x="156913" y="125715"/>
                  </a:cubicBezTo>
                  <a:cubicBezTo>
                    <a:pt x="157978" y="125715"/>
                    <a:pt x="160640" y="125715"/>
                    <a:pt x="160640" y="121668"/>
                  </a:cubicBezTo>
                  <a:cubicBezTo>
                    <a:pt x="160640" y="119092"/>
                    <a:pt x="158510" y="119092"/>
                    <a:pt x="154960" y="119092"/>
                  </a:cubicBezTo>
                  <a:cubicBezTo>
                    <a:pt x="154783" y="119092"/>
                    <a:pt x="151410" y="119092"/>
                    <a:pt x="148215" y="118725"/>
                  </a:cubicBezTo>
                  <a:cubicBezTo>
                    <a:pt x="144133" y="118357"/>
                    <a:pt x="144133" y="117805"/>
                    <a:pt x="144133" y="115965"/>
                  </a:cubicBezTo>
                  <a:cubicBezTo>
                    <a:pt x="144133" y="114862"/>
                    <a:pt x="144666" y="113022"/>
                    <a:pt x="144843" y="111918"/>
                  </a:cubicBezTo>
                  <a:lnTo>
                    <a:pt x="168273" y="1497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4" name="任意多边形: 形状 43"/>
            <p:cNvSpPr/>
            <p:nvPr>
              <p:custDataLst>
                <p:tags r:id="rId8"/>
              </p:custDataLst>
            </p:nvPr>
          </p:nvSpPr>
          <p:spPr>
            <a:xfrm>
              <a:off x="7369435" y="4556309"/>
              <a:ext cx="71506" cy="58075"/>
            </a:xfrm>
            <a:custGeom>
              <a:avLst/>
              <a:gdLst>
                <a:gd name="connsiteX0" fmla="*/ 23518 w 71506"/>
                <a:gd name="connsiteY0" fmla="*/ 5072 h 58075"/>
                <a:gd name="connsiteX1" fmla="*/ 24025 w 71506"/>
                <a:gd name="connsiteY1" fmla="*/ 2312 h 58075"/>
                <a:gd name="connsiteX2" fmla="*/ 20094 w 71506"/>
                <a:gd name="connsiteY2" fmla="*/ 210 h 58075"/>
                <a:gd name="connsiteX3" fmla="*/ 4500 w 71506"/>
                <a:gd name="connsiteY3" fmla="*/ 1393 h 58075"/>
                <a:gd name="connsiteX4" fmla="*/ 1457 w 71506"/>
                <a:gd name="connsiteY4" fmla="*/ 2181 h 58075"/>
                <a:gd name="connsiteX5" fmla="*/ 569 w 71506"/>
                <a:gd name="connsiteY5" fmla="*/ 5203 h 58075"/>
                <a:gd name="connsiteX6" fmla="*/ 4373 w 71506"/>
                <a:gd name="connsiteY6" fmla="*/ 7437 h 58075"/>
                <a:gd name="connsiteX7" fmla="*/ 11219 w 71506"/>
                <a:gd name="connsiteY7" fmla="*/ 8356 h 58075"/>
                <a:gd name="connsiteX8" fmla="*/ 10459 w 71506"/>
                <a:gd name="connsiteY8" fmla="*/ 13218 h 58075"/>
                <a:gd name="connsiteX9" fmla="*/ 1330 w 71506"/>
                <a:gd name="connsiteY9" fmla="*/ 51059 h 58075"/>
                <a:gd name="connsiteX10" fmla="*/ 189 w 71506"/>
                <a:gd name="connsiteY10" fmla="*/ 55920 h 58075"/>
                <a:gd name="connsiteX11" fmla="*/ 2978 w 71506"/>
                <a:gd name="connsiteY11" fmla="*/ 58154 h 58075"/>
                <a:gd name="connsiteX12" fmla="*/ 5134 w 71506"/>
                <a:gd name="connsiteY12" fmla="*/ 58154 h 58075"/>
                <a:gd name="connsiteX13" fmla="*/ 48494 w 71506"/>
                <a:gd name="connsiteY13" fmla="*/ 39759 h 58075"/>
                <a:gd name="connsiteX14" fmla="*/ 71696 w 71506"/>
                <a:gd name="connsiteY14" fmla="*/ 4677 h 58075"/>
                <a:gd name="connsiteX15" fmla="*/ 67005 w 71506"/>
                <a:gd name="connsiteY15" fmla="*/ 79 h 58075"/>
                <a:gd name="connsiteX16" fmla="*/ 60792 w 71506"/>
                <a:gd name="connsiteY16" fmla="*/ 5072 h 58075"/>
                <a:gd name="connsiteX17" fmla="*/ 41901 w 71506"/>
                <a:gd name="connsiteY17" fmla="*/ 35817 h 58075"/>
                <a:gd name="connsiteX18" fmla="*/ 12107 w 71506"/>
                <a:gd name="connsiteY18" fmla="*/ 52241 h 58075"/>
                <a:gd name="connsiteX19" fmla="*/ 23518 w 71506"/>
                <a:gd name="connsiteY19" fmla="*/ 5072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506" h="58075">
                  <a:moveTo>
                    <a:pt x="23518" y="5072"/>
                  </a:moveTo>
                  <a:cubicBezTo>
                    <a:pt x="24025" y="3232"/>
                    <a:pt x="24025" y="2969"/>
                    <a:pt x="24025" y="2312"/>
                  </a:cubicBezTo>
                  <a:cubicBezTo>
                    <a:pt x="24025" y="79"/>
                    <a:pt x="22123" y="79"/>
                    <a:pt x="20094" y="210"/>
                  </a:cubicBezTo>
                  <a:lnTo>
                    <a:pt x="4500" y="1393"/>
                  </a:lnTo>
                  <a:cubicBezTo>
                    <a:pt x="2344" y="1524"/>
                    <a:pt x="2091" y="1655"/>
                    <a:pt x="1457" y="2181"/>
                  </a:cubicBezTo>
                  <a:cubicBezTo>
                    <a:pt x="950" y="2838"/>
                    <a:pt x="569" y="4415"/>
                    <a:pt x="569" y="5203"/>
                  </a:cubicBezTo>
                  <a:cubicBezTo>
                    <a:pt x="569" y="7437"/>
                    <a:pt x="2598" y="7437"/>
                    <a:pt x="4373" y="7437"/>
                  </a:cubicBezTo>
                  <a:cubicBezTo>
                    <a:pt x="8810" y="7437"/>
                    <a:pt x="9825" y="7831"/>
                    <a:pt x="11219" y="8356"/>
                  </a:cubicBezTo>
                  <a:cubicBezTo>
                    <a:pt x="11093" y="10459"/>
                    <a:pt x="11093" y="10721"/>
                    <a:pt x="10459" y="13218"/>
                  </a:cubicBezTo>
                  <a:lnTo>
                    <a:pt x="1330" y="51059"/>
                  </a:lnTo>
                  <a:cubicBezTo>
                    <a:pt x="950" y="52635"/>
                    <a:pt x="189" y="55657"/>
                    <a:pt x="189" y="55920"/>
                  </a:cubicBezTo>
                  <a:cubicBezTo>
                    <a:pt x="189" y="57628"/>
                    <a:pt x="1584" y="58154"/>
                    <a:pt x="2978" y="58154"/>
                  </a:cubicBezTo>
                  <a:lnTo>
                    <a:pt x="5134" y="58154"/>
                  </a:lnTo>
                  <a:cubicBezTo>
                    <a:pt x="14516" y="56840"/>
                    <a:pt x="31759" y="52373"/>
                    <a:pt x="48494" y="39759"/>
                  </a:cubicBezTo>
                  <a:cubicBezTo>
                    <a:pt x="67765" y="25043"/>
                    <a:pt x="71696" y="6517"/>
                    <a:pt x="71696" y="4677"/>
                  </a:cubicBezTo>
                  <a:cubicBezTo>
                    <a:pt x="71696" y="2444"/>
                    <a:pt x="70048" y="79"/>
                    <a:pt x="67005" y="79"/>
                  </a:cubicBezTo>
                  <a:cubicBezTo>
                    <a:pt x="64469" y="79"/>
                    <a:pt x="61680" y="1918"/>
                    <a:pt x="60792" y="5072"/>
                  </a:cubicBezTo>
                  <a:cubicBezTo>
                    <a:pt x="59144" y="11116"/>
                    <a:pt x="55721" y="23072"/>
                    <a:pt x="41901" y="35817"/>
                  </a:cubicBezTo>
                  <a:cubicBezTo>
                    <a:pt x="34801" y="42255"/>
                    <a:pt x="24151" y="48956"/>
                    <a:pt x="12107" y="52241"/>
                  </a:cubicBezTo>
                  <a:lnTo>
                    <a:pt x="23518" y="507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9" name="任意多边形: 形状 48"/>
            <p:cNvSpPr/>
            <p:nvPr>
              <p:custDataLst>
                <p:tags r:id="rId9"/>
              </p:custDataLst>
            </p:nvPr>
          </p:nvSpPr>
          <p:spPr>
            <a:xfrm>
              <a:off x="7478248" y="4462469"/>
              <a:ext cx="161523" cy="125636"/>
            </a:xfrm>
            <a:custGeom>
              <a:avLst/>
              <a:gdLst>
                <a:gd name="connsiteX0" fmla="*/ 89475 w 161523"/>
                <a:gd name="connsiteY0" fmla="*/ 51767 h 125636"/>
                <a:gd name="connsiteX1" fmla="*/ 88410 w 161523"/>
                <a:gd name="connsiteY1" fmla="*/ 49560 h 125636"/>
                <a:gd name="connsiteX2" fmla="*/ 92670 w 161523"/>
                <a:gd name="connsiteY2" fmla="*/ 46065 h 125636"/>
                <a:gd name="connsiteX3" fmla="*/ 110598 w 161523"/>
                <a:gd name="connsiteY3" fmla="*/ 33004 h 125636"/>
                <a:gd name="connsiteX4" fmla="*/ 157635 w 161523"/>
                <a:gd name="connsiteY4" fmla="*/ 6700 h 125636"/>
                <a:gd name="connsiteX5" fmla="*/ 161717 w 161523"/>
                <a:gd name="connsiteY5" fmla="*/ 2653 h 125636"/>
                <a:gd name="connsiteX6" fmla="*/ 159410 w 161523"/>
                <a:gd name="connsiteY6" fmla="*/ 262 h 125636"/>
                <a:gd name="connsiteX7" fmla="*/ 147162 w 161523"/>
                <a:gd name="connsiteY7" fmla="*/ 813 h 125636"/>
                <a:gd name="connsiteX8" fmla="*/ 125685 w 161523"/>
                <a:gd name="connsiteY8" fmla="*/ 78 h 125636"/>
                <a:gd name="connsiteX9" fmla="*/ 121958 w 161523"/>
                <a:gd name="connsiteY9" fmla="*/ 4124 h 125636"/>
                <a:gd name="connsiteX10" fmla="*/ 124620 w 161523"/>
                <a:gd name="connsiteY10" fmla="*/ 6700 h 125636"/>
                <a:gd name="connsiteX11" fmla="*/ 129058 w 161523"/>
                <a:gd name="connsiteY11" fmla="*/ 9275 h 125636"/>
                <a:gd name="connsiteX12" fmla="*/ 121248 w 161523"/>
                <a:gd name="connsiteY12" fmla="*/ 18289 h 125636"/>
                <a:gd name="connsiteX13" fmla="*/ 47231 w 161523"/>
                <a:gd name="connsiteY13" fmla="*/ 72369 h 125636"/>
                <a:gd name="connsiteX14" fmla="*/ 61253 w 161523"/>
                <a:gd name="connsiteY14" fmla="*/ 14426 h 125636"/>
                <a:gd name="connsiteX15" fmla="*/ 76873 w 161523"/>
                <a:gd name="connsiteY15" fmla="*/ 6700 h 125636"/>
                <a:gd name="connsiteX16" fmla="*/ 82198 w 161523"/>
                <a:gd name="connsiteY16" fmla="*/ 2837 h 125636"/>
                <a:gd name="connsiteX17" fmla="*/ 79358 w 161523"/>
                <a:gd name="connsiteY17" fmla="*/ 78 h 125636"/>
                <a:gd name="connsiteX18" fmla="*/ 56106 w 161523"/>
                <a:gd name="connsiteY18" fmla="*/ 813 h 125636"/>
                <a:gd name="connsiteX19" fmla="*/ 43858 w 161523"/>
                <a:gd name="connsiteY19" fmla="*/ 629 h 125636"/>
                <a:gd name="connsiteX20" fmla="*/ 32676 w 161523"/>
                <a:gd name="connsiteY20" fmla="*/ 78 h 125636"/>
                <a:gd name="connsiteX21" fmla="*/ 28948 w 161523"/>
                <a:gd name="connsiteY21" fmla="*/ 4124 h 125636"/>
                <a:gd name="connsiteX22" fmla="*/ 34806 w 161523"/>
                <a:gd name="connsiteY22" fmla="*/ 6700 h 125636"/>
                <a:gd name="connsiteX23" fmla="*/ 41551 w 161523"/>
                <a:gd name="connsiteY23" fmla="*/ 7068 h 125636"/>
                <a:gd name="connsiteX24" fmla="*/ 45456 w 161523"/>
                <a:gd name="connsiteY24" fmla="*/ 9643 h 125636"/>
                <a:gd name="connsiteX25" fmla="*/ 44746 w 161523"/>
                <a:gd name="connsiteY25" fmla="*/ 13690 h 125636"/>
                <a:gd name="connsiteX26" fmla="*/ 21138 w 161523"/>
                <a:gd name="connsiteY26" fmla="*/ 111367 h 125636"/>
                <a:gd name="connsiteX27" fmla="*/ 5518 w 161523"/>
                <a:gd name="connsiteY27" fmla="*/ 119092 h 125636"/>
                <a:gd name="connsiteX28" fmla="*/ 194 w 161523"/>
                <a:gd name="connsiteY28" fmla="*/ 123139 h 125636"/>
                <a:gd name="connsiteX29" fmla="*/ 3034 w 161523"/>
                <a:gd name="connsiteY29" fmla="*/ 125715 h 125636"/>
                <a:gd name="connsiteX30" fmla="*/ 26108 w 161523"/>
                <a:gd name="connsiteY30" fmla="*/ 124979 h 125636"/>
                <a:gd name="connsiteX31" fmla="*/ 38356 w 161523"/>
                <a:gd name="connsiteY31" fmla="*/ 125163 h 125636"/>
                <a:gd name="connsiteX32" fmla="*/ 49716 w 161523"/>
                <a:gd name="connsiteY32" fmla="*/ 125715 h 125636"/>
                <a:gd name="connsiteX33" fmla="*/ 53443 w 161523"/>
                <a:gd name="connsiteY33" fmla="*/ 121668 h 125636"/>
                <a:gd name="connsiteX34" fmla="*/ 47763 w 161523"/>
                <a:gd name="connsiteY34" fmla="*/ 119092 h 125636"/>
                <a:gd name="connsiteX35" fmla="*/ 41018 w 161523"/>
                <a:gd name="connsiteY35" fmla="*/ 118725 h 125636"/>
                <a:gd name="connsiteX36" fmla="*/ 36936 w 161523"/>
                <a:gd name="connsiteY36" fmla="*/ 115965 h 125636"/>
                <a:gd name="connsiteX37" fmla="*/ 45278 w 161523"/>
                <a:gd name="connsiteY37" fmla="*/ 80647 h 125636"/>
                <a:gd name="connsiteX38" fmla="*/ 74743 w 161523"/>
                <a:gd name="connsiteY38" fmla="*/ 59125 h 125636"/>
                <a:gd name="connsiteX39" fmla="*/ 100480 w 161523"/>
                <a:gd name="connsiteY39" fmla="*/ 110815 h 125636"/>
                <a:gd name="connsiteX40" fmla="*/ 101723 w 161523"/>
                <a:gd name="connsiteY40" fmla="*/ 114310 h 125636"/>
                <a:gd name="connsiteX41" fmla="*/ 93558 w 161523"/>
                <a:gd name="connsiteY41" fmla="*/ 119092 h 125636"/>
                <a:gd name="connsiteX42" fmla="*/ 88943 w 161523"/>
                <a:gd name="connsiteY42" fmla="*/ 123139 h 125636"/>
                <a:gd name="connsiteX43" fmla="*/ 91960 w 161523"/>
                <a:gd name="connsiteY43" fmla="*/ 125715 h 125636"/>
                <a:gd name="connsiteX44" fmla="*/ 114680 w 161523"/>
                <a:gd name="connsiteY44" fmla="*/ 124979 h 125636"/>
                <a:gd name="connsiteX45" fmla="*/ 132075 w 161523"/>
                <a:gd name="connsiteY45" fmla="*/ 125715 h 125636"/>
                <a:gd name="connsiteX46" fmla="*/ 135625 w 161523"/>
                <a:gd name="connsiteY46" fmla="*/ 121852 h 125636"/>
                <a:gd name="connsiteX47" fmla="*/ 131543 w 161523"/>
                <a:gd name="connsiteY47" fmla="*/ 119092 h 125636"/>
                <a:gd name="connsiteX48" fmla="*/ 119828 w 161523"/>
                <a:gd name="connsiteY48" fmla="*/ 113022 h 125636"/>
                <a:gd name="connsiteX49" fmla="*/ 89475 w 161523"/>
                <a:gd name="connsiteY49" fmla="*/ 51767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61523" h="125636">
                  <a:moveTo>
                    <a:pt x="89475" y="51767"/>
                  </a:moveTo>
                  <a:cubicBezTo>
                    <a:pt x="88765" y="50296"/>
                    <a:pt x="88410" y="49744"/>
                    <a:pt x="88410" y="49560"/>
                  </a:cubicBezTo>
                  <a:cubicBezTo>
                    <a:pt x="88410" y="49192"/>
                    <a:pt x="88588" y="49008"/>
                    <a:pt x="92670" y="46065"/>
                  </a:cubicBezTo>
                  <a:lnTo>
                    <a:pt x="110598" y="33004"/>
                  </a:lnTo>
                  <a:cubicBezTo>
                    <a:pt x="134028" y="15897"/>
                    <a:pt x="145033" y="7803"/>
                    <a:pt x="157635" y="6700"/>
                  </a:cubicBezTo>
                  <a:cubicBezTo>
                    <a:pt x="159587" y="6516"/>
                    <a:pt x="161717" y="6332"/>
                    <a:pt x="161717" y="2653"/>
                  </a:cubicBezTo>
                  <a:cubicBezTo>
                    <a:pt x="161717" y="1181"/>
                    <a:pt x="160475" y="262"/>
                    <a:pt x="159410" y="262"/>
                  </a:cubicBezTo>
                  <a:cubicBezTo>
                    <a:pt x="155682" y="262"/>
                    <a:pt x="151067" y="813"/>
                    <a:pt x="147162" y="813"/>
                  </a:cubicBezTo>
                  <a:cubicBezTo>
                    <a:pt x="142370" y="813"/>
                    <a:pt x="130478" y="78"/>
                    <a:pt x="125685" y="78"/>
                  </a:cubicBezTo>
                  <a:cubicBezTo>
                    <a:pt x="124620" y="78"/>
                    <a:pt x="121958" y="78"/>
                    <a:pt x="121958" y="4124"/>
                  </a:cubicBezTo>
                  <a:cubicBezTo>
                    <a:pt x="121958" y="4308"/>
                    <a:pt x="121958" y="6516"/>
                    <a:pt x="124620" y="6700"/>
                  </a:cubicBezTo>
                  <a:cubicBezTo>
                    <a:pt x="126750" y="6884"/>
                    <a:pt x="129058" y="7252"/>
                    <a:pt x="129058" y="9275"/>
                  </a:cubicBezTo>
                  <a:cubicBezTo>
                    <a:pt x="129058" y="12586"/>
                    <a:pt x="123555" y="16633"/>
                    <a:pt x="121248" y="18289"/>
                  </a:cubicBezTo>
                  <a:lnTo>
                    <a:pt x="47231" y="72369"/>
                  </a:lnTo>
                  <a:lnTo>
                    <a:pt x="61253" y="14426"/>
                  </a:lnTo>
                  <a:cubicBezTo>
                    <a:pt x="62851" y="8171"/>
                    <a:pt x="63028" y="6700"/>
                    <a:pt x="76873" y="6700"/>
                  </a:cubicBezTo>
                  <a:cubicBezTo>
                    <a:pt x="79713" y="6700"/>
                    <a:pt x="82198" y="6700"/>
                    <a:pt x="82198" y="2837"/>
                  </a:cubicBezTo>
                  <a:cubicBezTo>
                    <a:pt x="82198" y="1181"/>
                    <a:pt x="81133" y="78"/>
                    <a:pt x="79358" y="78"/>
                  </a:cubicBezTo>
                  <a:cubicBezTo>
                    <a:pt x="74210" y="78"/>
                    <a:pt x="61253" y="813"/>
                    <a:pt x="56106" y="813"/>
                  </a:cubicBezTo>
                  <a:cubicBezTo>
                    <a:pt x="53088" y="813"/>
                    <a:pt x="46876" y="813"/>
                    <a:pt x="43858" y="629"/>
                  </a:cubicBezTo>
                  <a:cubicBezTo>
                    <a:pt x="40308" y="446"/>
                    <a:pt x="36048" y="78"/>
                    <a:pt x="32676" y="78"/>
                  </a:cubicBezTo>
                  <a:cubicBezTo>
                    <a:pt x="31611" y="78"/>
                    <a:pt x="28948" y="78"/>
                    <a:pt x="28948" y="4124"/>
                  </a:cubicBezTo>
                  <a:cubicBezTo>
                    <a:pt x="28948" y="6700"/>
                    <a:pt x="30901" y="6700"/>
                    <a:pt x="34806" y="6700"/>
                  </a:cubicBezTo>
                  <a:cubicBezTo>
                    <a:pt x="37646" y="6700"/>
                    <a:pt x="38356" y="6700"/>
                    <a:pt x="41551" y="7068"/>
                  </a:cubicBezTo>
                  <a:cubicBezTo>
                    <a:pt x="45101" y="7436"/>
                    <a:pt x="45456" y="7803"/>
                    <a:pt x="45456" y="9643"/>
                  </a:cubicBezTo>
                  <a:cubicBezTo>
                    <a:pt x="45456" y="10011"/>
                    <a:pt x="45456" y="10931"/>
                    <a:pt x="44746" y="13690"/>
                  </a:cubicBezTo>
                  <a:lnTo>
                    <a:pt x="21138" y="111367"/>
                  </a:lnTo>
                  <a:cubicBezTo>
                    <a:pt x="19718" y="117621"/>
                    <a:pt x="19363" y="119092"/>
                    <a:pt x="5518" y="119092"/>
                  </a:cubicBezTo>
                  <a:cubicBezTo>
                    <a:pt x="2324" y="119092"/>
                    <a:pt x="194" y="119092"/>
                    <a:pt x="194" y="123139"/>
                  </a:cubicBezTo>
                  <a:cubicBezTo>
                    <a:pt x="194" y="123323"/>
                    <a:pt x="194" y="125715"/>
                    <a:pt x="3034" y="125715"/>
                  </a:cubicBezTo>
                  <a:cubicBezTo>
                    <a:pt x="8181" y="125715"/>
                    <a:pt x="20961" y="124979"/>
                    <a:pt x="26108" y="124979"/>
                  </a:cubicBezTo>
                  <a:cubicBezTo>
                    <a:pt x="29126" y="124979"/>
                    <a:pt x="35338" y="124979"/>
                    <a:pt x="38356" y="125163"/>
                  </a:cubicBezTo>
                  <a:cubicBezTo>
                    <a:pt x="41906" y="125347"/>
                    <a:pt x="46343" y="125715"/>
                    <a:pt x="49716" y="125715"/>
                  </a:cubicBezTo>
                  <a:cubicBezTo>
                    <a:pt x="50781" y="125715"/>
                    <a:pt x="53443" y="125715"/>
                    <a:pt x="53443" y="121668"/>
                  </a:cubicBezTo>
                  <a:cubicBezTo>
                    <a:pt x="53443" y="119092"/>
                    <a:pt x="51313" y="119092"/>
                    <a:pt x="47763" y="119092"/>
                  </a:cubicBezTo>
                  <a:cubicBezTo>
                    <a:pt x="47586" y="119092"/>
                    <a:pt x="44213" y="119092"/>
                    <a:pt x="41018" y="118725"/>
                  </a:cubicBezTo>
                  <a:cubicBezTo>
                    <a:pt x="36936" y="118357"/>
                    <a:pt x="36936" y="117805"/>
                    <a:pt x="36936" y="115965"/>
                  </a:cubicBezTo>
                  <a:cubicBezTo>
                    <a:pt x="36936" y="114494"/>
                    <a:pt x="38711" y="107688"/>
                    <a:pt x="45278" y="80647"/>
                  </a:cubicBezTo>
                  <a:lnTo>
                    <a:pt x="74743" y="59125"/>
                  </a:lnTo>
                  <a:lnTo>
                    <a:pt x="100480" y="110815"/>
                  </a:lnTo>
                  <a:cubicBezTo>
                    <a:pt x="101723" y="113206"/>
                    <a:pt x="101723" y="113390"/>
                    <a:pt x="101723" y="114310"/>
                  </a:cubicBezTo>
                  <a:cubicBezTo>
                    <a:pt x="101723" y="118541"/>
                    <a:pt x="96753" y="119092"/>
                    <a:pt x="93558" y="119092"/>
                  </a:cubicBezTo>
                  <a:cubicBezTo>
                    <a:pt x="91428" y="119092"/>
                    <a:pt x="88943" y="119092"/>
                    <a:pt x="88943" y="123139"/>
                  </a:cubicBezTo>
                  <a:cubicBezTo>
                    <a:pt x="88943" y="123323"/>
                    <a:pt x="89120" y="125715"/>
                    <a:pt x="91960" y="125715"/>
                  </a:cubicBezTo>
                  <a:cubicBezTo>
                    <a:pt x="96930" y="125715"/>
                    <a:pt x="109710" y="124979"/>
                    <a:pt x="114680" y="124979"/>
                  </a:cubicBezTo>
                  <a:cubicBezTo>
                    <a:pt x="120005" y="124979"/>
                    <a:pt x="127105" y="125715"/>
                    <a:pt x="132075" y="125715"/>
                  </a:cubicBezTo>
                  <a:cubicBezTo>
                    <a:pt x="134383" y="125715"/>
                    <a:pt x="135625" y="124427"/>
                    <a:pt x="135625" y="121852"/>
                  </a:cubicBezTo>
                  <a:cubicBezTo>
                    <a:pt x="135625" y="119092"/>
                    <a:pt x="133318" y="119092"/>
                    <a:pt x="131543" y="119092"/>
                  </a:cubicBezTo>
                  <a:cubicBezTo>
                    <a:pt x="128348" y="119092"/>
                    <a:pt x="122845" y="118908"/>
                    <a:pt x="119828" y="113022"/>
                  </a:cubicBezTo>
                  <a:lnTo>
                    <a:pt x="89475" y="5176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0" name="任意多边形: 形状 49"/>
            <p:cNvSpPr/>
            <p:nvPr>
              <p:custDataLst>
                <p:tags r:id="rId10"/>
              </p:custDataLst>
            </p:nvPr>
          </p:nvSpPr>
          <p:spPr>
            <a:xfrm>
              <a:off x="7651727" y="4556309"/>
              <a:ext cx="71506" cy="58075"/>
            </a:xfrm>
            <a:custGeom>
              <a:avLst/>
              <a:gdLst>
                <a:gd name="connsiteX0" fmla="*/ 23529 w 71506"/>
                <a:gd name="connsiteY0" fmla="*/ 5072 h 58075"/>
                <a:gd name="connsiteX1" fmla="*/ 24036 w 71506"/>
                <a:gd name="connsiteY1" fmla="*/ 2312 h 58075"/>
                <a:gd name="connsiteX2" fmla="*/ 20105 w 71506"/>
                <a:gd name="connsiteY2" fmla="*/ 210 h 58075"/>
                <a:gd name="connsiteX3" fmla="*/ 4511 w 71506"/>
                <a:gd name="connsiteY3" fmla="*/ 1393 h 58075"/>
                <a:gd name="connsiteX4" fmla="*/ 1468 w 71506"/>
                <a:gd name="connsiteY4" fmla="*/ 2181 h 58075"/>
                <a:gd name="connsiteX5" fmla="*/ 581 w 71506"/>
                <a:gd name="connsiteY5" fmla="*/ 5203 h 58075"/>
                <a:gd name="connsiteX6" fmla="*/ 4384 w 71506"/>
                <a:gd name="connsiteY6" fmla="*/ 7437 h 58075"/>
                <a:gd name="connsiteX7" fmla="*/ 11231 w 71506"/>
                <a:gd name="connsiteY7" fmla="*/ 8356 h 58075"/>
                <a:gd name="connsiteX8" fmla="*/ 10470 w 71506"/>
                <a:gd name="connsiteY8" fmla="*/ 13218 h 58075"/>
                <a:gd name="connsiteX9" fmla="*/ 1341 w 71506"/>
                <a:gd name="connsiteY9" fmla="*/ 51059 h 58075"/>
                <a:gd name="connsiteX10" fmla="*/ 200 w 71506"/>
                <a:gd name="connsiteY10" fmla="*/ 55920 h 58075"/>
                <a:gd name="connsiteX11" fmla="*/ 2989 w 71506"/>
                <a:gd name="connsiteY11" fmla="*/ 58154 h 58075"/>
                <a:gd name="connsiteX12" fmla="*/ 5145 w 71506"/>
                <a:gd name="connsiteY12" fmla="*/ 58154 h 58075"/>
                <a:gd name="connsiteX13" fmla="*/ 48505 w 71506"/>
                <a:gd name="connsiteY13" fmla="*/ 39759 h 58075"/>
                <a:gd name="connsiteX14" fmla="*/ 71707 w 71506"/>
                <a:gd name="connsiteY14" fmla="*/ 4677 h 58075"/>
                <a:gd name="connsiteX15" fmla="*/ 67016 w 71506"/>
                <a:gd name="connsiteY15" fmla="*/ 79 h 58075"/>
                <a:gd name="connsiteX16" fmla="*/ 60803 w 71506"/>
                <a:gd name="connsiteY16" fmla="*/ 5072 h 58075"/>
                <a:gd name="connsiteX17" fmla="*/ 41912 w 71506"/>
                <a:gd name="connsiteY17" fmla="*/ 35817 h 58075"/>
                <a:gd name="connsiteX18" fmla="*/ 12118 w 71506"/>
                <a:gd name="connsiteY18" fmla="*/ 52241 h 58075"/>
                <a:gd name="connsiteX19" fmla="*/ 23529 w 71506"/>
                <a:gd name="connsiteY19" fmla="*/ 5072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506" h="58075">
                  <a:moveTo>
                    <a:pt x="23529" y="5072"/>
                  </a:moveTo>
                  <a:cubicBezTo>
                    <a:pt x="24036" y="3232"/>
                    <a:pt x="24036" y="2969"/>
                    <a:pt x="24036" y="2312"/>
                  </a:cubicBezTo>
                  <a:cubicBezTo>
                    <a:pt x="24036" y="79"/>
                    <a:pt x="22134" y="79"/>
                    <a:pt x="20105" y="210"/>
                  </a:cubicBezTo>
                  <a:lnTo>
                    <a:pt x="4511" y="1393"/>
                  </a:lnTo>
                  <a:cubicBezTo>
                    <a:pt x="2356" y="1524"/>
                    <a:pt x="2102" y="1655"/>
                    <a:pt x="1468" y="2181"/>
                  </a:cubicBezTo>
                  <a:cubicBezTo>
                    <a:pt x="961" y="2838"/>
                    <a:pt x="581" y="4415"/>
                    <a:pt x="581" y="5203"/>
                  </a:cubicBezTo>
                  <a:cubicBezTo>
                    <a:pt x="581" y="7437"/>
                    <a:pt x="2609" y="7437"/>
                    <a:pt x="4384" y="7437"/>
                  </a:cubicBezTo>
                  <a:cubicBezTo>
                    <a:pt x="8822" y="7437"/>
                    <a:pt x="9836" y="7831"/>
                    <a:pt x="11231" y="8356"/>
                  </a:cubicBezTo>
                  <a:cubicBezTo>
                    <a:pt x="11104" y="10459"/>
                    <a:pt x="11104" y="10721"/>
                    <a:pt x="10470" y="13218"/>
                  </a:cubicBezTo>
                  <a:lnTo>
                    <a:pt x="1341" y="51059"/>
                  </a:lnTo>
                  <a:cubicBezTo>
                    <a:pt x="961" y="52635"/>
                    <a:pt x="200" y="55657"/>
                    <a:pt x="200" y="55920"/>
                  </a:cubicBezTo>
                  <a:cubicBezTo>
                    <a:pt x="200" y="57628"/>
                    <a:pt x="1595" y="58154"/>
                    <a:pt x="2989" y="58154"/>
                  </a:cubicBezTo>
                  <a:lnTo>
                    <a:pt x="5145" y="58154"/>
                  </a:lnTo>
                  <a:cubicBezTo>
                    <a:pt x="14527" y="56840"/>
                    <a:pt x="31770" y="52373"/>
                    <a:pt x="48505" y="39759"/>
                  </a:cubicBezTo>
                  <a:cubicBezTo>
                    <a:pt x="67777" y="25043"/>
                    <a:pt x="71707" y="6517"/>
                    <a:pt x="71707" y="4677"/>
                  </a:cubicBezTo>
                  <a:cubicBezTo>
                    <a:pt x="71707" y="2444"/>
                    <a:pt x="70059" y="79"/>
                    <a:pt x="67016" y="79"/>
                  </a:cubicBezTo>
                  <a:cubicBezTo>
                    <a:pt x="64480" y="79"/>
                    <a:pt x="61691" y="1918"/>
                    <a:pt x="60803" y="5072"/>
                  </a:cubicBezTo>
                  <a:cubicBezTo>
                    <a:pt x="59155" y="11116"/>
                    <a:pt x="55732" y="23072"/>
                    <a:pt x="41912" y="35817"/>
                  </a:cubicBezTo>
                  <a:cubicBezTo>
                    <a:pt x="34812" y="42255"/>
                    <a:pt x="24163" y="48956"/>
                    <a:pt x="12118" y="52241"/>
                  </a:cubicBezTo>
                  <a:lnTo>
                    <a:pt x="23529" y="507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1" name="任意多边形: 形状 50"/>
            <p:cNvSpPr/>
            <p:nvPr>
              <p:custDataLst>
                <p:tags r:id="rId11"/>
              </p:custDataLst>
            </p:nvPr>
          </p:nvSpPr>
          <p:spPr>
            <a:xfrm>
              <a:off x="7791146" y="4313790"/>
              <a:ext cx="10142" cy="262783"/>
            </a:xfrm>
            <a:custGeom>
              <a:avLst/>
              <a:gdLst>
                <a:gd name="connsiteX0" fmla="*/ 10348 w 10142"/>
                <a:gd name="connsiteY0" fmla="*/ 9535 h 262783"/>
                <a:gd name="connsiteX1" fmla="*/ 5277 w 10142"/>
                <a:gd name="connsiteY1" fmla="*/ 75 h 262783"/>
                <a:gd name="connsiteX2" fmla="*/ 205 w 10142"/>
                <a:gd name="connsiteY2" fmla="*/ 9535 h 262783"/>
                <a:gd name="connsiteX3" fmla="*/ 205 w 10142"/>
                <a:gd name="connsiteY3" fmla="*/ 253398 h 262783"/>
                <a:gd name="connsiteX4" fmla="*/ 5277 w 10142"/>
                <a:gd name="connsiteY4" fmla="*/ 262859 h 262783"/>
                <a:gd name="connsiteX5" fmla="*/ 10348 w 10142"/>
                <a:gd name="connsiteY5" fmla="*/ 253398 h 262783"/>
                <a:gd name="connsiteX6" fmla="*/ 10348 w 10142"/>
                <a:gd name="connsiteY6" fmla="*/ 9535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42" h="262783">
                  <a:moveTo>
                    <a:pt x="10348" y="9535"/>
                  </a:moveTo>
                  <a:cubicBezTo>
                    <a:pt x="10348" y="4805"/>
                    <a:pt x="10348" y="75"/>
                    <a:pt x="5277" y="75"/>
                  </a:cubicBezTo>
                  <a:cubicBezTo>
                    <a:pt x="205" y="75"/>
                    <a:pt x="205" y="4805"/>
                    <a:pt x="205" y="9535"/>
                  </a:cubicBezTo>
                  <a:lnTo>
                    <a:pt x="205" y="253398"/>
                  </a:lnTo>
                  <a:cubicBezTo>
                    <a:pt x="205" y="258128"/>
                    <a:pt x="205" y="262859"/>
                    <a:pt x="5277" y="262859"/>
                  </a:cubicBezTo>
                  <a:cubicBezTo>
                    <a:pt x="10348" y="262859"/>
                    <a:pt x="10348" y="258128"/>
                    <a:pt x="10348" y="253398"/>
                  </a:cubicBezTo>
                  <a:lnTo>
                    <a:pt x="10348" y="9535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/>
            <p:cNvSpPr/>
            <p:nvPr>
              <p:custDataLst>
                <p:tags r:id="rId12"/>
              </p:custDataLst>
            </p:nvPr>
          </p:nvSpPr>
          <p:spPr>
            <a:xfrm>
              <a:off x="7845354" y="4394728"/>
              <a:ext cx="124502" cy="119041"/>
            </a:xfrm>
            <a:custGeom>
              <a:avLst/>
              <a:gdLst>
                <a:gd name="connsiteX0" fmla="*/ 1222 w 124502"/>
                <a:gd name="connsiteY0" fmla="*/ 105977 h 119041"/>
                <a:gd name="connsiteX1" fmla="*/ 208 w 124502"/>
                <a:gd name="connsiteY1" fmla="*/ 112021 h 119041"/>
                <a:gd name="connsiteX2" fmla="*/ 7561 w 124502"/>
                <a:gd name="connsiteY2" fmla="*/ 119116 h 119041"/>
                <a:gd name="connsiteX3" fmla="*/ 18718 w 124502"/>
                <a:gd name="connsiteY3" fmla="*/ 104400 h 119041"/>
                <a:gd name="connsiteX4" fmla="*/ 30636 w 124502"/>
                <a:gd name="connsiteY4" fmla="*/ 55785 h 119041"/>
                <a:gd name="connsiteX5" fmla="*/ 73997 w 124502"/>
                <a:gd name="connsiteY5" fmla="*/ 78122 h 119041"/>
                <a:gd name="connsiteX6" fmla="*/ 73490 w 124502"/>
                <a:gd name="connsiteY6" fmla="*/ 83903 h 119041"/>
                <a:gd name="connsiteX7" fmla="*/ 72222 w 124502"/>
                <a:gd name="connsiteY7" fmla="*/ 93100 h 119041"/>
                <a:gd name="connsiteX8" fmla="*/ 95550 w 124502"/>
                <a:gd name="connsiteY8" fmla="*/ 119116 h 119041"/>
                <a:gd name="connsiteX9" fmla="*/ 115329 w 124502"/>
                <a:gd name="connsiteY9" fmla="*/ 105451 h 119041"/>
                <a:gd name="connsiteX10" fmla="*/ 124711 w 124502"/>
                <a:gd name="connsiteY10" fmla="*/ 78647 h 119041"/>
                <a:gd name="connsiteX11" fmla="*/ 121668 w 124502"/>
                <a:gd name="connsiteY11" fmla="*/ 76019 h 119041"/>
                <a:gd name="connsiteX12" fmla="*/ 118118 w 124502"/>
                <a:gd name="connsiteY12" fmla="*/ 80749 h 119041"/>
                <a:gd name="connsiteX13" fmla="*/ 96057 w 124502"/>
                <a:gd name="connsiteY13" fmla="*/ 113335 h 119041"/>
                <a:gd name="connsiteX14" fmla="*/ 87943 w 124502"/>
                <a:gd name="connsiteY14" fmla="*/ 100721 h 119041"/>
                <a:gd name="connsiteX15" fmla="*/ 89972 w 124502"/>
                <a:gd name="connsiteY15" fmla="*/ 86005 h 119041"/>
                <a:gd name="connsiteX16" fmla="*/ 91239 w 124502"/>
                <a:gd name="connsiteY16" fmla="*/ 77333 h 119041"/>
                <a:gd name="connsiteX17" fmla="*/ 42047 w 124502"/>
                <a:gd name="connsiteY17" fmla="*/ 50266 h 119041"/>
                <a:gd name="connsiteX18" fmla="*/ 65375 w 124502"/>
                <a:gd name="connsiteY18" fmla="*/ 32397 h 119041"/>
                <a:gd name="connsiteX19" fmla="*/ 94536 w 124502"/>
                <a:gd name="connsiteY19" fmla="*/ 11374 h 119041"/>
                <a:gd name="connsiteX20" fmla="*/ 93268 w 124502"/>
                <a:gd name="connsiteY20" fmla="*/ 17156 h 119041"/>
                <a:gd name="connsiteX21" fmla="*/ 102904 w 124502"/>
                <a:gd name="connsiteY21" fmla="*/ 26353 h 119041"/>
                <a:gd name="connsiteX22" fmla="*/ 116596 w 124502"/>
                <a:gd name="connsiteY22" fmla="*/ 12163 h 119041"/>
                <a:gd name="connsiteX23" fmla="*/ 106454 w 124502"/>
                <a:gd name="connsiteY23" fmla="*/ 2965 h 119041"/>
                <a:gd name="connsiteX24" fmla="*/ 64868 w 124502"/>
                <a:gd name="connsiteY24" fmla="*/ 25828 h 119041"/>
                <a:gd name="connsiteX25" fmla="*/ 32411 w 124502"/>
                <a:gd name="connsiteY25" fmla="*/ 48164 h 119041"/>
                <a:gd name="connsiteX26" fmla="*/ 37483 w 124502"/>
                <a:gd name="connsiteY26" fmla="*/ 27667 h 119041"/>
                <a:gd name="connsiteX27" fmla="*/ 42047 w 124502"/>
                <a:gd name="connsiteY27" fmla="*/ 7170 h 119041"/>
                <a:gd name="connsiteX28" fmla="*/ 34693 w 124502"/>
                <a:gd name="connsiteY28" fmla="*/ 75 h 119041"/>
                <a:gd name="connsiteX29" fmla="*/ 24551 w 124502"/>
                <a:gd name="connsiteY29" fmla="*/ 9535 h 119041"/>
                <a:gd name="connsiteX30" fmla="*/ 1222 w 124502"/>
                <a:gd name="connsiteY30" fmla="*/ 105977 h 11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4502" h="119041">
                  <a:moveTo>
                    <a:pt x="1222" y="105977"/>
                  </a:moveTo>
                  <a:cubicBezTo>
                    <a:pt x="208" y="109656"/>
                    <a:pt x="208" y="110181"/>
                    <a:pt x="208" y="112021"/>
                  </a:cubicBezTo>
                  <a:cubicBezTo>
                    <a:pt x="208" y="116751"/>
                    <a:pt x="3758" y="119116"/>
                    <a:pt x="7561" y="119116"/>
                  </a:cubicBezTo>
                  <a:cubicBezTo>
                    <a:pt x="15169" y="119116"/>
                    <a:pt x="16690" y="112809"/>
                    <a:pt x="18718" y="104400"/>
                  </a:cubicBezTo>
                  <a:cubicBezTo>
                    <a:pt x="21254" y="94940"/>
                    <a:pt x="19733" y="99933"/>
                    <a:pt x="30636" y="55785"/>
                  </a:cubicBezTo>
                  <a:cubicBezTo>
                    <a:pt x="51936" y="56573"/>
                    <a:pt x="73997" y="61041"/>
                    <a:pt x="73997" y="78122"/>
                  </a:cubicBezTo>
                  <a:cubicBezTo>
                    <a:pt x="73997" y="79961"/>
                    <a:pt x="73997" y="81275"/>
                    <a:pt x="73490" y="83903"/>
                  </a:cubicBezTo>
                  <a:cubicBezTo>
                    <a:pt x="72475" y="88107"/>
                    <a:pt x="72222" y="90998"/>
                    <a:pt x="72222" y="93100"/>
                  </a:cubicBezTo>
                  <a:cubicBezTo>
                    <a:pt x="72222" y="108604"/>
                    <a:pt x="82364" y="119116"/>
                    <a:pt x="95550" y="119116"/>
                  </a:cubicBezTo>
                  <a:cubicBezTo>
                    <a:pt x="103664" y="119116"/>
                    <a:pt x="110257" y="114386"/>
                    <a:pt x="115329" y="105451"/>
                  </a:cubicBezTo>
                  <a:cubicBezTo>
                    <a:pt x="121668" y="94414"/>
                    <a:pt x="124711" y="79173"/>
                    <a:pt x="124711" y="78647"/>
                  </a:cubicBezTo>
                  <a:cubicBezTo>
                    <a:pt x="124711" y="76019"/>
                    <a:pt x="122428" y="76019"/>
                    <a:pt x="121668" y="76019"/>
                  </a:cubicBezTo>
                  <a:cubicBezTo>
                    <a:pt x="119132" y="76019"/>
                    <a:pt x="118878" y="77070"/>
                    <a:pt x="118118" y="80749"/>
                  </a:cubicBezTo>
                  <a:cubicBezTo>
                    <a:pt x="113300" y="98881"/>
                    <a:pt x="107468" y="113335"/>
                    <a:pt x="96057" y="113335"/>
                  </a:cubicBezTo>
                  <a:cubicBezTo>
                    <a:pt x="90732" y="113335"/>
                    <a:pt x="87943" y="109918"/>
                    <a:pt x="87943" y="100721"/>
                  </a:cubicBezTo>
                  <a:cubicBezTo>
                    <a:pt x="87943" y="96779"/>
                    <a:pt x="88957" y="90472"/>
                    <a:pt x="89972" y="86005"/>
                  </a:cubicBezTo>
                  <a:cubicBezTo>
                    <a:pt x="90479" y="83640"/>
                    <a:pt x="91239" y="80224"/>
                    <a:pt x="91239" y="77333"/>
                  </a:cubicBezTo>
                  <a:cubicBezTo>
                    <a:pt x="91239" y="52631"/>
                    <a:pt x="56247" y="50792"/>
                    <a:pt x="42047" y="50266"/>
                  </a:cubicBezTo>
                  <a:cubicBezTo>
                    <a:pt x="50415" y="45536"/>
                    <a:pt x="58529" y="38441"/>
                    <a:pt x="65375" y="32397"/>
                  </a:cubicBezTo>
                  <a:cubicBezTo>
                    <a:pt x="77039" y="22149"/>
                    <a:pt x="84393" y="15842"/>
                    <a:pt x="94536" y="11374"/>
                  </a:cubicBezTo>
                  <a:cubicBezTo>
                    <a:pt x="94029" y="12688"/>
                    <a:pt x="93268" y="15842"/>
                    <a:pt x="93268" y="17156"/>
                  </a:cubicBezTo>
                  <a:cubicBezTo>
                    <a:pt x="93268" y="20309"/>
                    <a:pt x="95043" y="26353"/>
                    <a:pt x="102904" y="26353"/>
                  </a:cubicBezTo>
                  <a:cubicBezTo>
                    <a:pt x="111018" y="26353"/>
                    <a:pt x="116596" y="18732"/>
                    <a:pt x="116596" y="12163"/>
                  </a:cubicBezTo>
                  <a:cubicBezTo>
                    <a:pt x="116596" y="9798"/>
                    <a:pt x="115582" y="2965"/>
                    <a:pt x="106454" y="2965"/>
                  </a:cubicBezTo>
                  <a:cubicBezTo>
                    <a:pt x="90986" y="2965"/>
                    <a:pt x="76025" y="16105"/>
                    <a:pt x="64868" y="25828"/>
                  </a:cubicBezTo>
                  <a:cubicBezTo>
                    <a:pt x="47625" y="41069"/>
                    <a:pt x="41540" y="45011"/>
                    <a:pt x="32411" y="48164"/>
                  </a:cubicBezTo>
                  <a:cubicBezTo>
                    <a:pt x="33172" y="45274"/>
                    <a:pt x="36215" y="32134"/>
                    <a:pt x="37483" y="27667"/>
                  </a:cubicBezTo>
                  <a:cubicBezTo>
                    <a:pt x="39004" y="20835"/>
                    <a:pt x="42047" y="8484"/>
                    <a:pt x="42047" y="7170"/>
                  </a:cubicBezTo>
                  <a:cubicBezTo>
                    <a:pt x="42047" y="2703"/>
                    <a:pt x="39004" y="75"/>
                    <a:pt x="34693" y="75"/>
                  </a:cubicBezTo>
                  <a:cubicBezTo>
                    <a:pt x="33933" y="75"/>
                    <a:pt x="26833" y="75"/>
                    <a:pt x="24551" y="9535"/>
                  </a:cubicBezTo>
                  <a:lnTo>
                    <a:pt x="1222" y="10597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/>
            <p:cNvSpPr/>
            <p:nvPr>
              <p:custDataLst>
                <p:tags r:id="rId13"/>
              </p:custDataLst>
            </p:nvPr>
          </p:nvSpPr>
          <p:spPr>
            <a:xfrm>
              <a:off x="7990461" y="4469174"/>
              <a:ext cx="91234" cy="81121"/>
            </a:xfrm>
            <a:custGeom>
              <a:avLst/>
              <a:gdLst>
                <a:gd name="connsiteX0" fmla="*/ 31808 w 91234"/>
                <a:gd name="connsiteY0" fmla="*/ 5411 h 81121"/>
                <a:gd name="connsiteX1" fmla="*/ 32163 w 91234"/>
                <a:gd name="connsiteY1" fmla="*/ 2652 h 81121"/>
                <a:gd name="connsiteX2" fmla="*/ 29323 w 91234"/>
                <a:gd name="connsiteY2" fmla="*/ 76 h 81121"/>
                <a:gd name="connsiteX3" fmla="*/ 17786 w 91234"/>
                <a:gd name="connsiteY3" fmla="*/ 996 h 81121"/>
                <a:gd name="connsiteX4" fmla="*/ 7846 w 91234"/>
                <a:gd name="connsiteY4" fmla="*/ 1916 h 81121"/>
                <a:gd name="connsiteX5" fmla="*/ 2876 w 91234"/>
                <a:gd name="connsiteY5" fmla="*/ 6147 h 81121"/>
                <a:gd name="connsiteX6" fmla="*/ 7491 w 91234"/>
                <a:gd name="connsiteY6" fmla="*/ 8722 h 81121"/>
                <a:gd name="connsiteX7" fmla="*/ 16011 w 91234"/>
                <a:gd name="connsiteY7" fmla="*/ 11481 h 81121"/>
                <a:gd name="connsiteX8" fmla="*/ 14414 w 91234"/>
                <a:gd name="connsiteY8" fmla="*/ 18655 h 81121"/>
                <a:gd name="connsiteX9" fmla="*/ 5539 w 91234"/>
                <a:gd name="connsiteY9" fmla="*/ 55813 h 81121"/>
                <a:gd name="connsiteX10" fmla="*/ 214 w 91234"/>
                <a:gd name="connsiteY10" fmla="*/ 78622 h 81121"/>
                <a:gd name="connsiteX11" fmla="*/ 3586 w 91234"/>
                <a:gd name="connsiteY11" fmla="*/ 81198 h 81121"/>
                <a:gd name="connsiteX12" fmla="*/ 6426 w 91234"/>
                <a:gd name="connsiteY12" fmla="*/ 81198 h 81121"/>
                <a:gd name="connsiteX13" fmla="*/ 63758 w 91234"/>
                <a:gd name="connsiteY13" fmla="*/ 52502 h 81121"/>
                <a:gd name="connsiteX14" fmla="*/ 91448 w 91234"/>
                <a:gd name="connsiteY14" fmla="*/ 5963 h 81121"/>
                <a:gd name="connsiteX15" fmla="*/ 85413 w 91234"/>
                <a:gd name="connsiteY15" fmla="*/ 76 h 81121"/>
                <a:gd name="connsiteX16" fmla="*/ 76361 w 91234"/>
                <a:gd name="connsiteY16" fmla="*/ 10377 h 81121"/>
                <a:gd name="connsiteX17" fmla="*/ 15301 w 91234"/>
                <a:gd name="connsiteY17" fmla="*/ 73840 h 81121"/>
                <a:gd name="connsiteX18" fmla="*/ 31808 w 91234"/>
                <a:gd name="connsiteY18" fmla="*/ 5411 h 81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234" h="81121">
                  <a:moveTo>
                    <a:pt x="31808" y="5411"/>
                  </a:moveTo>
                  <a:cubicBezTo>
                    <a:pt x="31986" y="4675"/>
                    <a:pt x="32163" y="3571"/>
                    <a:pt x="32163" y="2652"/>
                  </a:cubicBezTo>
                  <a:cubicBezTo>
                    <a:pt x="32163" y="2468"/>
                    <a:pt x="32163" y="76"/>
                    <a:pt x="29323" y="76"/>
                  </a:cubicBezTo>
                  <a:cubicBezTo>
                    <a:pt x="29146" y="76"/>
                    <a:pt x="19029" y="996"/>
                    <a:pt x="17786" y="996"/>
                  </a:cubicBezTo>
                  <a:cubicBezTo>
                    <a:pt x="14414" y="1364"/>
                    <a:pt x="11219" y="1548"/>
                    <a:pt x="7846" y="1916"/>
                  </a:cubicBezTo>
                  <a:cubicBezTo>
                    <a:pt x="5006" y="2100"/>
                    <a:pt x="2876" y="2284"/>
                    <a:pt x="2876" y="6147"/>
                  </a:cubicBezTo>
                  <a:cubicBezTo>
                    <a:pt x="2876" y="8722"/>
                    <a:pt x="5361" y="8722"/>
                    <a:pt x="7491" y="8722"/>
                  </a:cubicBezTo>
                  <a:cubicBezTo>
                    <a:pt x="16011" y="8722"/>
                    <a:pt x="16011" y="9825"/>
                    <a:pt x="16011" y="11481"/>
                  </a:cubicBezTo>
                  <a:cubicBezTo>
                    <a:pt x="16011" y="12585"/>
                    <a:pt x="15124" y="16264"/>
                    <a:pt x="14414" y="18655"/>
                  </a:cubicBezTo>
                  <a:lnTo>
                    <a:pt x="5539" y="55813"/>
                  </a:lnTo>
                  <a:cubicBezTo>
                    <a:pt x="1101" y="74208"/>
                    <a:pt x="214" y="77887"/>
                    <a:pt x="214" y="78622"/>
                  </a:cubicBezTo>
                  <a:cubicBezTo>
                    <a:pt x="214" y="81198"/>
                    <a:pt x="2876" y="81198"/>
                    <a:pt x="3586" y="81198"/>
                  </a:cubicBezTo>
                  <a:lnTo>
                    <a:pt x="6426" y="81198"/>
                  </a:lnTo>
                  <a:cubicBezTo>
                    <a:pt x="22223" y="78622"/>
                    <a:pt x="44766" y="69977"/>
                    <a:pt x="63758" y="52502"/>
                  </a:cubicBezTo>
                  <a:cubicBezTo>
                    <a:pt x="87898" y="30244"/>
                    <a:pt x="91448" y="6330"/>
                    <a:pt x="91448" y="5963"/>
                  </a:cubicBezTo>
                  <a:cubicBezTo>
                    <a:pt x="91448" y="2652"/>
                    <a:pt x="88963" y="76"/>
                    <a:pt x="85413" y="76"/>
                  </a:cubicBezTo>
                  <a:cubicBezTo>
                    <a:pt x="79201" y="76"/>
                    <a:pt x="77958" y="5227"/>
                    <a:pt x="76361" y="10377"/>
                  </a:cubicBezTo>
                  <a:cubicBezTo>
                    <a:pt x="69261" y="36498"/>
                    <a:pt x="45476" y="64642"/>
                    <a:pt x="15301" y="73840"/>
                  </a:cubicBezTo>
                  <a:lnTo>
                    <a:pt x="31808" y="5411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/>
            <p:cNvSpPr/>
            <p:nvPr>
              <p:custDataLst>
                <p:tags r:id="rId14"/>
              </p:custDataLst>
            </p:nvPr>
          </p:nvSpPr>
          <p:spPr>
            <a:xfrm>
              <a:off x="8117619" y="4313790"/>
              <a:ext cx="56546" cy="262783"/>
            </a:xfrm>
            <a:custGeom>
              <a:avLst/>
              <a:gdLst>
                <a:gd name="connsiteX0" fmla="*/ 55497 w 56546"/>
                <a:gd name="connsiteY0" fmla="*/ 135934 h 262783"/>
                <a:gd name="connsiteX1" fmla="*/ 56765 w 56546"/>
                <a:gd name="connsiteY1" fmla="*/ 131467 h 262783"/>
                <a:gd name="connsiteX2" fmla="*/ 55497 w 56546"/>
                <a:gd name="connsiteY2" fmla="*/ 126999 h 262783"/>
                <a:gd name="connsiteX3" fmla="*/ 11122 w 56546"/>
                <a:gd name="connsiteY3" fmla="*/ 6119 h 262783"/>
                <a:gd name="connsiteX4" fmla="*/ 5290 w 56546"/>
                <a:gd name="connsiteY4" fmla="*/ 75 h 262783"/>
                <a:gd name="connsiteX5" fmla="*/ 219 w 56546"/>
                <a:gd name="connsiteY5" fmla="*/ 5330 h 262783"/>
                <a:gd name="connsiteX6" fmla="*/ 1486 w 56546"/>
                <a:gd name="connsiteY6" fmla="*/ 9535 h 262783"/>
                <a:gd name="connsiteX7" fmla="*/ 46368 w 56546"/>
                <a:gd name="connsiteY7" fmla="*/ 131467 h 262783"/>
                <a:gd name="connsiteX8" fmla="*/ 1486 w 56546"/>
                <a:gd name="connsiteY8" fmla="*/ 252873 h 262783"/>
                <a:gd name="connsiteX9" fmla="*/ 219 w 56546"/>
                <a:gd name="connsiteY9" fmla="*/ 257603 h 262783"/>
                <a:gd name="connsiteX10" fmla="*/ 5290 w 56546"/>
                <a:gd name="connsiteY10" fmla="*/ 262859 h 262783"/>
                <a:gd name="connsiteX11" fmla="*/ 10615 w 56546"/>
                <a:gd name="connsiteY11" fmla="*/ 257603 h 262783"/>
                <a:gd name="connsiteX12" fmla="*/ 55497 w 56546"/>
                <a:gd name="connsiteY12" fmla="*/ 135934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546" h="262783">
                  <a:moveTo>
                    <a:pt x="55497" y="135934"/>
                  </a:moveTo>
                  <a:cubicBezTo>
                    <a:pt x="56765" y="132781"/>
                    <a:pt x="56765" y="132255"/>
                    <a:pt x="56765" y="131467"/>
                  </a:cubicBezTo>
                  <a:cubicBezTo>
                    <a:pt x="56765" y="130678"/>
                    <a:pt x="56765" y="130153"/>
                    <a:pt x="55497" y="126999"/>
                  </a:cubicBezTo>
                  <a:lnTo>
                    <a:pt x="11122" y="6119"/>
                  </a:lnTo>
                  <a:cubicBezTo>
                    <a:pt x="9601" y="1651"/>
                    <a:pt x="8079" y="75"/>
                    <a:pt x="5290" y="75"/>
                  </a:cubicBezTo>
                  <a:cubicBezTo>
                    <a:pt x="2501" y="75"/>
                    <a:pt x="219" y="2440"/>
                    <a:pt x="219" y="5330"/>
                  </a:cubicBezTo>
                  <a:cubicBezTo>
                    <a:pt x="219" y="6119"/>
                    <a:pt x="219" y="6644"/>
                    <a:pt x="1486" y="9535"/>
                  </a:cubicBezTo>
                  <a:lnTo>
                    <a:pt x="46368" y="131467"/>
                  </a:lnTo>
                  <a:lnTo>
                    <a:pt x="1486" y="252873"/>
                  </a:lnTo>
                  <a:cubicBezTo>
                    <a:pt x="219" y="255763"/>
                    <a:pt x="219" y="256289"/>
                    <a:pt x="219" y="257603"/>
                  </a:cubicBezTo>
                  <a:cubicBezTo>
                    <a:pt x="219" y="260493"/>
                    <a:pt x="2501" y="262859"/>
                    <a:pt x="5290" y="262859"/>
                  </a:cubicBezTo>
                  <a:cubicBezTo>
                    <a:pt x="8586" y="262859"/>
                    <a:pt x="9601" y="260231"/>
                    <a:pt x="10615" y="257603"/>
                  </a:cubicBezTo>
                  <a:lnTo>
                    <a:pt x="55497" y="135934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" name="任意多边形: 形状 54"/>
            <p:cNvSpPr/>
            <p:nvPr>
              <p:custDataLst>
                <p:tags r:id="rId15"/>
              </p:custDataLst>
            </p:nvPr>
          </p:nvSpPr>
          <p:spPr>
            <a:xfrm>
              <a:off x="8272577" y="4357675"/>
              <a:ext cx="169130" cy="175013"/>
            </a:xfrm>
            <a:custGeom>
              <a:avLst/>
              <a:gdLst>
                <a:gd name="connsiteX0" fmla="*/ 169356 w 169130"/>
                <a:gd name="connsiteY0" fmla="*/ 87582 h 175013"/>
                <a:gd name="connsiteX1" fmla="*/ 84917 w 169130"/>
                <a:gd name="connsiteY1" fmla="*/ 75 h 175013"/>
                <a:gd name="connsiteX2" fmla="*/ 225 w 169130"/>
                <a:gd name="connsiteY2" fmla="*/ 87582 h 175013"/>
                <a:gd name="connsiteX3" fmla="*/ 84663 w 169130"/>
                <a:gd name="connsiteY3" fmla="*/ 175089 h 175013"/>
                <a:gd name="connsiteX4" fmla="*/ 169356 w 169130"/>
                <a:gd name="connsiteY4" fmla="*/ 87582 h 175013"/>
                <a:gd name="connsiteX5" fmla="*/ 34457 w 169130"/>
                <a:gd name="connsiteY5" fmla="*/ 31083 h 175013"/>
                <a:gd name="connsiteX6" fmla="*/ 32174 w 169130"/>
                <a:gd name="connsiteY6" fmla="*/ 28193 h 175013"/>
                <a:gd name="connsiteX7" fmla="*/ 84663 w 169130"/>
                <a:gd name="connsiteY7" fmla="*/ 6644 h 175013"/>
                <a:gd name="connsiteX8" fmla="*/ 137659 w 169130"/>
                <a:gd name="connsiteY8" fmla="*/ 28193 h 175013"/>
                <a:gd name="connsiteX9" fmla="*/ 84917 w 169130"/>
                <a:gd name="connsiteY9" fmla="*/ 83114 h 175013"/>
                <a:gd name="connsiteX10" fmla="*/ 34457 w 169130"/>
                <a:gd name="connsiteY10" fmla="*/ 31083 h 175013"/>
                <a:gd name="connsiteX11" fmla="*/ 27103 w 169130"/>
                <a:gd name="connsiteY11" fmla="*/ 142504 h 175013"/>
                <a:gd name="connsiteX12" fmla="*/ 6564 w 169130"/>
                <a:gd name="connsiteY12" fmla="*/ 87582 h 175013"/>
                <a:gd name="connsiteX13" fmla="*/ 27103 w 169130"/>
                <a:gd name="connsiteY13" fmla="*/ 32660 h 175013"/>
                <a:gd name="connsiteX14" fmla="*/ 80099 w 169130"/>
                <a:gd name="connsiteY14" fmla="*/ 87582 h 175013"/>
                <a:gd name="connsiteX15" fmla="*/ 27103 w 169130"/>
                <a:gd name="connsiteY15" fmla="*/ 142504 h 175013"/>
                <a:gd name="connsiteX16" fmla="*/ 142224 w 169130"/>
                <a:gd name="connsiteY16" fmla="*/ 32660 h 175013"/>
                <a:gd name="connsiteX17" fmla="*/ 163016 w 169130"/>
                <a:gd name="connsiteY17" fmla="*/ 87582 h 175013"/>
                <a:gd name="connsiteX18" fmla="*/ 142477 w 169130"/>
                <a:gd name="connsiteY18" fmla="*/ 142504 h 175013"/>
                <a:gd name="connsiteX19" fmla="*/ 89481 w 169130"/>
                <a:gd name="connsiteY19" fmla="*/ 87582 h 175013"/>
                <a:gd name="connsiteX20" fmla="*/ 142224 w 169130"/>
                <a:gd name="connsiteY20" fmla="*/ 32660 h 175013"/>
                <a:gd name="connsiteX21" fmla="*/ 135124 w 169130"/>
                <a:gd name="connsiteY21" fmla="*/ 144080 h 175013"/>
                <a:gd name="connsiteX22" fmla="*/ 137406 w 169130"/>
                <a:gd name="connsiteY22" fmla="*/ 146971 h 175013"/>
                <a:gd name="connsiteX23" fmla="*/ 84917 w 169130"/>
                <a:gd name="connsiteY23" fmla="*/ 168519 h 175013"/>
                <a:gd name="connsiteX24" fmla="*/ 31921 w 169130"/>
                <a:gd name="connsiteY24" fmla="*/ 146971 h 175013"/>
                <a:gd name="connsiteX25" fmla="*/ 84663 w 169130"/>
                <a:gd name="connsiteY25" fmla="*/ 92049 h 175013"/>
                <a:gd name="connsiteX26" fmla="*/ 135124 w 169130"/>
                <a:gd name="connsiteY26" fmla="*/ 144080 h 17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9130" h="175013">
                  <a:moveTo>
                    <a:pt x="169356" y="87582"/>
                  </a:moveTo>
                  <a:cubicBezTo>
                    <a:pt x="169356" y="39230"/>
                    <a:pt x="131320" y="75"/>
                    <a:pt x="84917" y="75"/>
                  </a:cubicBezTo>
                  <a:cubicBezTo>
                    <a:pt x="37753" y="75"/>
                    <a:pt x="225" y="39755"/>
                    <a:pt x="225" y="87582"/>
                  </a:cubicBezTo>
                  <a:cubicBezTo>
                    <a:pt x="225" y="135934"/>
                    <a:pt x="38260" y="175089"/>
                    <a:pt x="84663" y="175089"/>
                  </a:cubicBezTo>
                  <a:cubicBezTo>
                    <a:pt x="131827" y="175089"/>
                    <a:pt x="169356" y="135408"/>
                    <a:pt x="169356" y="87582"/>
                  </a:cubicBezTo>
                  <a:close/>
                  <a:moveTo>
                    <a:pt x="34457" y="31083"/>
                  </a:moveTo>
                  <a:cubicBezTo>
                    <a:pt x="33949" y="30558"/>
                    <a:pt x="32174" y="28718"/>
                    <a:pt x="32174" y="28193"/>
                  </a:cubicBezTo>
                  <a:cubicBezTo>
                    <a:pt x="32174" y="27141"/>
                    <a:pt x="52714" y="6644"/>
                    <a:pt x="84663" y="6644"/>
                  </a:cubicBezTo>
                  <a:cubicBezTo>
                    <a:pt x="93538" y="6644"/>
                    <a:pt x="116867" y="7958"/>
                    <a:pt x="137659" y="28193"/>
                  </a:cubicBezTo>
                  <a:lnTo>
                    <a:pt x="84917" y="83114"/>
                  </a:lnTo>
                  <a:lnTo>
                    <a:pt x="34457" y="31083"/>
                  </a:lnTo>
                  <a:close/>
                  <a:moveTo>
                    <a:pt x="27103" y="142504"/>
                  </a:moveTo>
                  <a:cubicBezTo>
                    <a:pt x="11635" y="124634"/>
                    <a:pt x="6564" y="104400"/>
                    <a:pt x="6564" y="87582"/>
                  </a:cubicBezTo>
                  <a:cubicBezTo>
                    <a:pt x="6564" y="67347"/>
                    <a:pt x="13917" y="48164"/>
                    <a:pt x="27103" y="32660"/>
                  </a:cubicBezTo>
                  <a:lnTo>
                    <a:pt x="80099" y="87582"/>
                  </a:lnTo>
                  <a:lnTo>
                    <a:pt x="27103" y="142504"/>
                  </a:lnTo>
                  <a:close/>
                  <a:moveTo>
                    <a:pt x="142224" y="32660"/>
                  </a:moveTo>
                  <a:cubicBezTo>
                    <a:pt x="154395" y="46062"/>
                    <a:pt x="163016" y="66033"/>
                    <a:pt x="163016" y="87582"/>
                  </a:cubicBezTo>
                  <a:cubicBezTo>
                    <a:pt x="163016" y="107816"/>
                    <a:pt x="155663" y="126999"/>
                    <a:pt x="142477" y="142504"/>
                  </a:cubicBezTo>
                  <a:lnTo>
                    <a:pt x="89481" y="87582"/>
                  </a:lnTo>
                  <a:lnTo>
                    <a:pt x="142224" y="32660"/>
                  </a:lnTo>
                  <a:close/>
                  <a:moveTo>
                    <a:pt x="135124" y="144080"/>
                  </a:moveTo>
                  <a:cubicBezTo>
                    <a:pt x="135631" y="144606"/>
                    <a:pt x="137406" y="146445"/>
                    <a:pt x="137406" y="146971"/>
                  </a:cubicBezTo>
                  <a:cubicBezTo>
                    <a:pt x="137406" y="148022"/>
                    <a:pt x="116867" y="168519"/>
                    <a:pt x="84917" y="168519"/>
                  </a:cubicBezTo>
                  <a:cubicBezTo>
                    <a:pt x="76042" y="168519"/>
                    <a:pt x="52714" y="167205"/>
                    <a:pt x="31921" y="146971"/>
                  </a:cubicBezTo>
                  <a:lnTo>
                    <a:pt x="84663" y="92049"/>
                  </a:lnTo>
                  <a:lnTo>
                    <a:pt x="135124" y="144080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" name="任意多边形: 形状 55"/>
            <p:cNvSpPr/>
            <p:nvPr>
              <p:custDataLst>
                <p:tags r:id="rId16"/>
              </p:custDataLst>
            </p:nvPr>
          </p:nvSpPr>
          <p:spPr>
            <a:xfrm>
              <a:off x="8598360" y="4262080"/>
              <a:ext cx="67703" cy="40468"/>
            </a:xfrm>
            <a:custGeom>
              <a:avLst/>
              <a:gdLst>
                <a:gd name="connsiteX0" fmla="*/ 34215 w 67703"/>
                <a:gd name="connsiteY0" fmla="*/ 72 h 40468"/>
                <a:gd name="connsiteX1" fmla="*/ 237 w 67703"/>
                <a:gd name="connsiteY1" fmla="*/ 35811 h 40468"/>
                <a:gd name="connsiteX2" fmla="*/ 4801 w 67703"/>
                <a:gd name="connsiteY2" fmla="*/ 40541 h 40468"/>
                <a:gd name="connsiteX3" fmla="*/ 34215 w 67703"/>
                <a:gd name="connsiteY3" fmla="*/ 13737 h 40468"/>
                <a:gd name="connsiteX4" fmla="*/ 63376 w 67703"/>
                <a:gd name="connsiteY4" fmla="*/ 40541 h 40468"/>
                <a:gd name="connsiteX5" fmla="*/ 67940 w 67703"/>
                <a:gd name="connsiteY5" fmla="*/ 35811 h 40468"/>
                <a:gd name="connsiteX6" fmla="*/ 34215 w 67703"/>
                <a:gd name="connsiteY6" fmla="*/ 72 h 40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703" h="40468">
                  <a:moveTo>
                    <a:pt x="34215" y="72"/>
                  </a:moveTo>
                  <a:lnTo>
                    <a:pt x="237" y="35811"/>
                  </a:lnTo>
                  <a:lnTo>
                    <a:pt x="4801" y="40541"/>
                  </a:lnTo>
                  <a:lnTo>
                    <a:pt x="34215" y="13737"/>
                  </a:lnTo>
                  <a:lnTo>
                    <a:pt x="63376" y="40541"/>
                  </a:lnTo>
                  <a:lnTo>
                    <a:pt x="67940" y="35811"/>
                  </a:lnTo>
                  <a:lnTo>
                    <a:pt x="34215" y="7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" name="任意多边形: 形状 56"/>
            <p:cNvSpPr/>
            <p:nvPr>
              <p:custDataLst>
                <p:tags r:id="rId17"/>
              </p:custDataLst>
            </p:nvPr>
          </p:nvSpPr>
          <p:spPr>
            <a:xfrm>
              <a:off x="8522343" y="4331397"/>
              <a:ext cx="181048" cy="179481"/>
            </a:xfrm>
            <a:custGeom>
              <a:avLst/>
              <a:gdLst>
                <a:gd name="connsiteX0" fmla="*/ 66923 w 181048"/>
                <a:gd name="connsiteY0" fmla="*/ 96516 h 179481"/>
                <a:gd name="connsiteX1" fmla="*/ 110030 w 181048"/>
                <a:gd name="connsiteY1" fmla="*/ 96516 h 179481"/>
                <a:gd name="connsiteX2" fmla="*/ 181283 w 181048"/>
                <a:gd name="connsiteY2" fmla="*/ 39755 h 179481"/>
                <a:gd name="connsiteX3" fmla="*/ 131330 w 181048"/>
                <a:gd name="connsiteY3" fmla="*/ 75 h 179481"/>
                <a:gd name="connsiteX4" fmla="*/ 49174 w 181048"/>
                <a:gd name="connsiteY4" fmla="*/ 75 h 179481"/>
                <a:gd name="connsiteX5" fmla="*/ 41566 w 181048"/>
                <a:gd name="connsiteY5" fmla="*/ 5068 h 179481"/>
                <a:gd name="connsiteX6" fmla="*/ 48920 w 181048"/>
                <a:gd name="connsiteY6" fmla="*/ 8221 h 179481"/>
                <a:gd name="connsiteX7" fmla="*/ 59823 w 181048"/>
                <a:gd name="connsiteY7" fmla="*/ 8747 h 179481"/>
                <a:gd name="connsiteX8" fmla="*/ 65402 w 181048"/>
                <a:gd name="connsiteY8" fmla="*/ 12951 h 179481"/>
                <a:gd name="connsiteX9" fmla="*/ 64388 w 181048"/>
                <a:gd name="connsiteY9" fmla="*/ 17944 h 179481"/>
                <a:gd name="connsiteX10" fmla="*/ 30409 w 181048"/>
                <a:gd name="connsiteY10" fmla="*/ 159059 h 179481"/>
                <a:gd name="connsiteX11" fmla="*/ 7335 w 181048"/>
                <a:gd name="connsiteY11" fmla="*/ 171410 h 179481"/>
                <a:gd name="connsiteX12" fmla="*/ 235 w 181048"/>
                <a:gd name="connsiteY12" fmla="*/ 176403 h 179481"/>
                <a:gd name="connsiteX13" fmla="*/ 4038 w 181048"/>
                <a:gd name="connsiteY13" fmla="*/ 179556 h 179481"/>
                <a:gd name="connsiteX14" fmla="*/ 36242 w 181048"/>
                <a:gd name="connsiteY14" fmla="*/ 178768 h 179481"/>
                <a:gd name="connsiteX15" fmla="*/ 52470 w 181048"/>
                <a:gd name="connsiteY15" fmla="*/ 179030 h 179481"/>
                <a:gd name="connsiteX16" fmla="*/ 68952 w 181048"/>
                <a:gd name="connsiteY16" fmla="*/ 179556 h 179481"/>
                <a:gd name="connsiteX17" fmla="*/ 74023 w 181048"/>
                <a:gd name="connsiteY17" fmla="*/ 174300 h 179481"/>
                <a:gd name="connsiteX18" fmla="*/ 66923 w 181048"/>
                <a:gd name="connsiteY18" fmla="*/ 171410 h 179481"/>
                <a:gd name="connsiteX19" fmla="*/ 50441 w 181048"/>
                <a:gd name="connsiteY19" fmla="*/ 166680 h 179481"/>
                <a:gd name="connsiteX20" fmla="*/ 51202 w 181048"/>
                <a:gd name="connsiteY20" fmla="*/ 162212 h 179481"/>
                <a:gd name="connsiteX21" fmla="*/ 66923 w 181048"/>
                <a:gd name="connsiteY21" fmla="*/ 96516 h 179481"/>
                <a:gd name="connsiteX22" fmla="*/ 85180 w 181048"/>
                <a:gd name="connsiteY22" fmla="*/ 18207 h 179481"/>
                <a:gd name="connsiteX23" fmla="*/ 98873 w 181048"/>
                <a:gd name="connsiteY23" fmla="*/ 8221 h 179481"/>
                <a:gd name="connsiteX24" fmla="*/ 123216 w 181048"/>
                <a:gd name="connsiteY24" fmla="*/ 8221 h 179481"/>
                <a:gd name="connsiteX25" fmla="*/ 157701 w 181048"/>
                <a:gd name="connsiteY25" fmla="*/ 33448 h 179481"/>
                <a:gd name="connsiteX26" fmla="*/ 142741 w 181048"/>
                <a:gd name="connsiteY26" fmla="*/ 75756 h 179481"/>
                <a:gd name="connsiteX27" fmla="*/ 103691 w 181048"/>
                <a:gd name="connsiteY27" fmla="*/ 89684 h 179481"/>
                <a:gd name="connsiteX28" fmla="*/ 67938 w 181048"/>
                <a:gd name="connsiteY28" fmla="*/ 89684 h 179481"/>
                <a:gd name="connsiteX29" fmla="*/ 85180 w 181048"/>
                <a:gd name="connsiteY29" fmla="*/ 18207 h 17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1048" h="179481">
                  <a:moveTo>
                    <a:pt x="66923" y="96516"/>
                  </a:moveTo>
                  <a:lnTo>
                    <a:pt x="110030" y="96516"/>
                  </a:lnTo>
                  <a:cubicBezTo>
                    <a:pt x="146037" y="96516"/>
                    <a:pt x="181283" y="69187"/>
                    <a:pt x="181283" y="39755"/>
                  </a:cubicBezTo>
                  <a:cubicBezTo>
                    <a:pt x="181283" y="19521"/>
                    <a:pt x="164548" y="75"/>
                    <a:pt x="131330" y="75"/>
                  </a:cubicBezTo>
                  <a:lnTo>
                    <a:pt x="49174" y="75"/>
                  </a:lnTo>
                  <a:cubicBezTo>
                    <a:pt x="44356" y="75"/>
                    <a:pt x="41566" y="75"/>
                    <a:pt x="41566" y="5068"/>
                  </a:cubicBezTo>
                  <a:cubicBezTo>
                    <a:pt x="41566" y="8221"/>
                    <a:pt x="43849" y="8221"/>
                    <a:pt x="48920" y="8221"/>
                  </a:cubicBezTo>
                  <a:cubicBezTo>
                    <a:pt x="52216" y="8221"/>
                    <a:pt x="56781" y="8484"/>
                    <a:pt x="59823" y="8747"/>
                  </a:cubicBezTo>
                  <a:cubicBezTo>
                    <a:pt x="63881" y="9272"/>
                    <a:pt x="65402" y="10060"/>
                    <a:pt x="65402" y="12951"/>
                  </a:cubicBezTo>
                  <a:cubicBezTo>
                    <a:pt x="65402" y="14002"/>
                    <a:pt x="65148" y="14791"/>
                    <a:pt x="64388" y="17944"/>
                  </a:cubicBezTo>
                  <a:lnTo>
                    <a:pt x="30409" y="159059"/>
                  </a:lnTo>
                  <a:cubicBezTo>
                    <a:pt x="27874" y="169307"/>
                    <a:pt x="27367" y="171410"/>
                    <a:pt x="7335" y="171410"/>
                  </a:cubicBezTo>
                  <a:cubicBezTo>
                    <a:pt x="3024" y="171410"/>
                    <a:pt x="235" y="171410"/>
                    <a:pt x="235" y="176403"/>
                  </a:cubicBezTo>
                  <a:cubicBezTo>
                    <a:pt x="235" y="179556"/>
                    <a:pt x="3277" y="179556"/>
                    <a:pt x="4038" y="179556"/>
                  </a:cubicBezTo>
                  <a:cubicBezTo>
                    <a:pt x="11138" y="179556"/>
                    <a:pt x="29142" y="178768"/>
                    <a:pt x="36242" y="178768"/>
                  </a:cubicBezTo>
                  <a:cubicBezTo>
                    <a:pt x="41566" y="178768"/>
                    <a:pt x="47145" y="179030"/>
                    <a:pt x="52470" y="179030"/>
                  </a:cubicBezTo>
                  <a:cubicBezTo>
                    <a:pt x="58049" y="179030"/>
                    <a:pt x="63627" y="179556"/>
                    <a:pt x="68952" y="179556"/>
                  </a:cubicBezTo>
                  <a:cubicBezTo>
                    <a:pt x="70727" y="179556"/>
                    <a:pt x="74023" y="179556"/>
                    <a:pt x="74023" y="174300"/>
                  </a:cubicBezTo>
                  <a:cubicBezTo>
                    <a:pt x="74023" y="171410"/>
                    <a:pt x="71741" y="171410"/>
                    <a:pt x="66923" y="171410"/>
                  </a:cubicBezTo>
                  <a:cubicBezTo>
                    <a:pt x="57541" y="171410"/>
                    <a:pt x="50441" y="171410"/>
                    <a:pt x="50441" y="166680"/>
                  </a:cubicBezTo>
                  <a:cubicBezTo>
                    <a:pt x="50441" y="165103"/>
                    <a:pt x="50949" y="163789"/>
                    <a:pt x="51202" y="162212"/>
                  </a:cubicBezTo>
                  <a:lnTo>
                    <a:pt x="66923" y="96516"/>
                  </a:lnTo>
                  <a:close/>
                  <a:moveTo>
                    <a:pt x="85180" y="18207"/>
                  </a:moveTo>
                  <a:cubicBezTo>
                    <a:pt x="87463" y="9009"/>
                    <a:pt x="87970" y="8221"/>
                    <a:pt x="98873" y="8221"/>
                  </a:cubicBezTo>
                  <a:lnTo>
                    <a:pt x="123216" y="8221"/>
                  </a:lnTo>
                  <a:cubicBezTo>
                    <a:pt x="144262" y="8221"/>
                    <a:pt x="157701" y="15316"/>
                    <a:pt x="157701" y="33448"/>
                  </a:cubicBezTo>
                  <a:cubicBezTo>
                    <a:pt x="157701" y="43697"/>
                    <a:pt x="152630" y="66296"/>
                    <a:pt x="142741" y="75756"/>
                  </a:cubicBezTo>
                  <a:cubicBezTo>
                    <a:pt x="130062" y="87582"/>
                    <a:pt x="114848" y="89684"/>
                    <a:pt x="103691" y="89684"/>
                  </a:cubicBezTo>
                  <a:lnTo>
                    <a:pt x="67938" y="89684"/>
                  </a:lnTo>
                  <a:lnTo>
                    <a:pt x="85180" y="1820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" name="任意多边形: 形状 57"/>
            <p:cNvSpPr/>
            <p:nvPr>
              <p:custDataLst>
                <p:tags r:id="rId18"/>
              </p:custDataLst>
            </p:nvPr>
          </p:nvSpPr>
          <p:spPr>
            <a:xfrm>
              <a:off x="8721573" y="4268449"/>
              <a:ext cx="83779" cy="125636"/>
            </a:xfrm>
            <a:custGeom>
              <a:avLst/>
              <a:gdLst>
                <a:gd name="connsiteX0" fmla="*/ 62189 w 83779"/>
                <a:gd name="connsiteY0" fmla="*/ 14602 h 125636"/>
                <a:gd name="connsiteX1" fmla="*/ 77454 w 83779"/>
                <a:gd name="connsiteY1" fmla="*/ 6692 h 125636"/>
                <a:gd name="connsiteX2" fmla="*/ 84022 w 83779"/>
                <a:gd name="connsiteY2" fmla="*/ 2829 h 125636"/>
                <a:gd name="connsiteX3" fmla="*/ 81182 w 83779"/>
                <a:gd name="connsiteY3" fmla="*/ 70 h 125636"/>
                <a:gd name="connsiteX4" fmla="*/ 69289 w 83779"/>
                <a:gd name="connsiteY4" fmla="*/ 622 h 125636"/>
                <a:gd name="connsiteX5" fmla="*/ 57220 w 83779"/>
                <a:gd name="connsiteY5" fmla="*/ 806 h 125636"/>
                <a:gd name="connsiteX6" fmla="*/ 44972 w 83779"/>
                <a:gd name="connsiteY6" fmla="*/ 622 h 125636"/>
                <a:gd name="connsiteX7" fmla="*/ 32725 w 83779"/>
                <a:gd name="connsiteY7" fmla="*/ 70 h 125636"/>
                <a:gd name="connsiteX8" fmla="*/ 28997 w 83779"/>
                <a:gd name="connsiteY8" fmla="*/ 4117 h 125636"/>
                <a:gd name="connsiteX9" fmla="*/ 34855 w 83779"/>
                <a:gd name="connsiteY9" fmla="*/ 6692 h 125636"/>
                <a:gd name="connsiteX10" fmla="*/ 41600 w 83779"/>
                <a:gd name="connsiteY10" fmla="*/ 7060 h 125636"/>
                <a:gd name="connsiteX11" fmla="*/ 46392 w 83779"/>
                <a:gd name="connsiteY11" fmla="*/ 9636 h 125636"/>
                <a:gd name="connsiteX12" fmla="*/ 45682 w 83779"/>
                <a:gd name="connsiteY12" fmla="*/ 13499 h 125636"/>
                <a:gd name="connsiteX13" fmla="*/ 22075 w 83779"/>
                <a:gd name="connsiteY13" fmla="*/ 111175 h 125636"/>
                <a:gd name="connsiteX14" fmla="*/ 6810 w 83779"/>
                <a:gd name="connsiteY14" fmla="*/ 119085 h 125636"/>
                <a:gd name="connsiteX15" fmla="*/ 242 w 83779"/>
                <a:gd name="connsiteY15" fmla="*/ 123132 h 125636"/>
                <a:gd name="connsiteX16" fmla="*/ 3082 w 83779"/>
                <a:gd name="connsiteY16" fmla="*/ 125707 h 125636"/>
                <a:gd name="connsiteX17" fmla="*/ 27045 w 83779"/>
                <a:gd name="connsiteY17" fmla="*/ 124971 h 125636"/>
                <a:gd name="connsiteX18" fmla="*/ 39292 w 83779"/>
                <a:gd name="connsiteY18" fmla="*/ 125155 h 125636"/>
                <a:gd name="connsiteX19" fmla="*/ 51540 w 83779"/>
                <a:gd name="connsiteY19" fmla="*/ 125707 h 125636"/>
                <a:gd name="connsiteX20" fmla="*/ 55267 w 83779"/>
                <a:gd name="connsiteY20" fmla="*/ 121660 h 125636"/>
                <a:gd name="connsiteX21" fmla="*/ 49587 w 83779"/>
                <a:gd name="connsiteY21" fmla="*/ 119085 h 125636"/>
                <a:gd name="connsiteX22" fmla="*/ 41955 w 83779"/>
                <a:gd name="connsiteY22" fmla="*/ 118717 h 125636"/>
                <a:gd name="connsiteX23" fmla="*/ 37872 w 83779"/>
                <a:gd name="connsiteY23" fmla="*/ 115958 h 125636"/>
                <a:gd name="connsiteX24" fmla="*/ 38582 w 83779"/>
                <a:gd name="connsiteY24" fmla="*/ 111911 h 125636"/>
                <a:gd name="connsiteX25" fmla="*/ 62189 w 83779"/>
                <a:gd name="connsiteY25" fmla="*/ 14602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779" h="125636">
                  <a:moveTo>
                    <a:pt x="62189" y="14602"/>
                  </a:moveTo>
                  <a:cubicBezTo>
                    <a:pt x="63787" y="8348"/>
                    <a:pt x="64142" y="6692"/>
                    <a:pt x="77454" y="6692"/>
                  </a:cubicBezTo>
                  <a:cubicBezTo>
                    <a:pt x="81892" y="6692"/>
                    <a:pt x="84022" y="6692"/>
                    <a:pt x="84022" y="2829"/>
                  </a:cubicBezTo>
                  <a:cubicBezTo>
                    <a:pt x="84022" y="1174"/>
                    <a:pt x="82779" y="70"/>
                    <a:pt x="81182" y="70"/>
                  </a:cubicBezTo>
                  <a:cubicBezTo>
                    <a:pt x="77454" y="70"/>
                    <a:pt x="73017" y="622"/>
                    <a:pt x="69289" y="622"/>
                  </a:cubicBezTo>
                  <a:cubicBezTo>
                    <a:pt x="65384" y="622"/>
                    <a:pt x="61124" y="806"/>
                    <a:pt x="57220" y="806"/>
                  </a:cubicBezTo>
                  <a:cubicBezTo>
                    <a:pt x="57220" y="806"/>
                    <a:pt x="44972" y="622"/>
                    <a:pt x="44972" y="622"/>
                  </a:cubicBezTo>
                  <a:cubicBezTo>
                    <a:pt x="41067" y="622"/>
                    <a:pt x="36630" y="70"/>
                    <a:pt x="32725" y="70"/>
                  </a:cubicBezTo>
                  <a:cubicBezTo>
                    <a:pt x="31660" y="70"/>
                    <a:pt x="28997" y="70"/>
                    <a:pt x="28997" y="4117"/>
                  </a:cubicBezTo>
                  <a:cubicBezTo>
                    <a:pt x="28997" y="6692"/>
                    <a:pt x="30950" y="6692"/>
                    <a:pt x="34855" y="6692"/>
                  </a:cubicBezTo>
                  <a:cubicBezTo>
                    <a:pt x="35032" y="6692"/>
                    <a:pt x="38582" y="6692"/>
                    <a:pt x="41600" y="7060"/>
                  </a:cubicBezTo>
                  <a:cubicBezTo>
                    <a:pt x="45150" y="7428"/>
                    <a:pt x="46392" y="7612"/>
                    <a:pt x="46392" y="9636"/>
                  </a:cubicBezTo>
                  <a:cubicBezTo>
                    <a:pt x="46392" y="10739"/>
                    <a:pt x="46037" y="12027"/>
                    <a:pt x="45682" y="13499"/>
                  </a:cubicBezTo>
                  <a:lnTo>
                    <a:pt x="22075" y="111175"/>
                  </a:lnTo>
                  <a:cubicBezTo>
                    <a:pt x="20655" y="117246"/>
                    <a:pt x="20122" y="119085"/>
                    <a:pt x="6810" y="119085"/>
                  </a:cubicBezTo>
                  <a:cubicBezTo>
                    <a:pt x="2017" y="119085"/>
                    <a:pt x="242" y="119085"/>
                    <a:pt x="242" y="123132"/>
                  </a:cubicBezTo>
                  <a:cubicBezTo>
                    <a:pt x="242" y="123316"/>
                    <a:pt x="242" y="125707"/>
                    <a:pt x="3082" y="125707"/>
                  </a:cubicBezTo>
                  <a:cubicBezTo>
                    <a:pt x="8407" y="125707"/>
                    <a:pt x="21720" y="124971"/>
                    <a:pt x="27045" y="124971"/>
                  </a:cubicBezTo>
                  <a:lnTo>
                    <a:pt x="39292" y="125155"/>
                  </a:lnTo>
                  <a:cubicBezTo>
                    <a:pt x="43197" y="125155"/>
                    <a:pt x="47635" y="125707"/>
                    <a:pt x="51540" y="125707"/>
                  </a:cubicBezTo>
                  <a:cubicBezTo>
                    <a:pt x="52605" y="125707"/>
                    <a:pt x="55267" y="125707"/>
                    <a:pt x="55267" y="121660"/>
                  </a:cubicBezTo>
                  <a:cubicBezTo>
                    <a:pt x="55267" y="119085"/>
                    <a:pt x="53137" y="119085"/>
                    <a:pt x="49587" y="119085"/>
                  </a:cubicBezTo>
                  <a:cubicBezTo>
                    <a:pt x="49232" y="119085"/>
                    <a:pt x="45505" y="119085"/>
                    <a:pt x="41955" y="118717"/>
                  </a:cubicBezTo>
                  <a:cubicBezTo>
                    <a:pt x="37872" y="118349"/>
                    <a:pt x="37872" y="117613"/>
                    <a:pt x="37872" y="115958"/>
                  </a:cubicBezTo>
                  <a:cubicBezTo>
                    <a:pt x="37872" y="115774"/>
                    <a:pt x="37872" y="114670"/>
                    <a:pt x="38582" y="111911"/>
                  </a:cubicBezTo>
                  <a:lnTo>
                    <a:pt x="62189" y="1460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" name="任意多边形: 形状 58"/>
            <p:cNvSpPr/>
            <p:nvPr>
              <p:custDataLst>
                <p:tags r:id="rId19"/>
              </p:custDataLst>
            </p:nvPr>
          </p:nvSpPr>
          <p:spPr>
            <a:xfrm>
              <a:off x="8811366" y="4363734"/>
              <a:ext cx="85452" cy="58075"/>
            </a:xfrm>
            <a:custGeom>
              <a:avLst/>
              <a:gdLst>
                <a:gd name="connsiteX0" fmla="*/ 78345 w 85452"/>
                <a:gd name="connsiteY0" fmla="*/ 10057 h 58075"/>
                <a:gd name="connsiteX1" fmla="*/ 83670 w 85452"/>
                <a:gd name="connsiteY1" fmla="*/ 8743 h 58075"/>
                <a:gd name="connsiteX2" fmla="*/ 85699 w 85452"/>
                <a:gd name="connsiteY2" fmla="*/ 4276 h 58075"/>
                <a:gd name="connsiteX3" fmla="*/ 79740 w 85452"/>
                <a:gd name="connsiteY3" fmla="*/ 71 h 58075"/>
                <a:gd name="connsiteX4" fmla="*/ 25349 w 85452"/>
                <a:gd name="connsiteY4" fmla="*/ 71 h 58075"/>
                <a:gd name="connsiteX5" fmla="*/ 9374 w 85452"/>
                <a:gd name="connsiteY5" fmla="*/ 6641 h 58075"/>
                <a:gd name="connsiteX6" fmla="*/ 246 w 85452"/>
                <a:gd name="connsiteY6" fmla="*/ 18072 h 58075"/>
                <a:gd name="connsiteX7" fmla="*/ 2782 w 85452"/>
                <a:gd name="connsiteY7" fmla="*/ 19911 h 58075"/>
                <a:gd name="connsiteX8" fmla="*/ 5571 w 85452"/>
                <a:gd name="connsiteY8" fmla="*/ 18598 h 58075"/>
                <a:gd name="connsiteX9" fmla="*/ 23701 w 85452"/>
                <a:gd name="connsiteY9" fmla="*/ 10057 h 58075"/>
                <a:gd name="connsiteX10" fmla="*/ 32703 w 85452"/>
                <a:gd name="connsiteY10" fmla="*/ 10057 h 58075"/>
                <a:gd name="connsiteX11" fmla="*/ 17235 w 85452"/>
                <a:gd name="connsiteY11" fmla="*/ 48424 h 58075"/>
                <a:gd name="connsiteX12" fmla="*/ 15333 w 85452"/>
                <a:gd name="connsiteY12" fmla="*/ 53416 h 58075"/>
                <a:gd name="connsiteX13" fmla="*/ 20151 w 85452"/>
                <a:gd name="connsiteY13" fmla="*/ 58147 h 58075"/>
                <a:gd name="connsiteX14" fmla="*/ 30167 w 85452"/>
                <a:gd name="connsiteY14" fmla="*/ 41460 h 58075"/>
                <a:gd name="connsiteX15" fmla="*/ 38281 w 85452"/>
                <a:gd name="connsiteY15" fmla="*/ 10057 h 58075"/>
                <a:gd name="connsiteX16" fmla="*/ 54890 w 85452"/>
                <a:gd name="connsiteY16" fmla="*/ 10057 h 58075"/>
                <a:gd name="connsiteX17" fmla="*/ 50833 w 85452"/>
                <a:gd name="connsiteY17" fmla="*/ 36730 h 58075"/>
                <a:gd name="connsiteX18" fmla="*/ 59581 w 85452"/>
                <a:gd name="connsiteY18" fmla="*/ 58147 h 58075"/>
                <a:gd name="connsiteX19" fmla="*/ 66174 w 85452"/>
                <a:gd name="connsiteY19" fmla="*/ 51708 h 58075"/>
                <a:gd name="connsiteX20" fmla="*/ 64779 w 85452"/>
                <a:gd name="connsiteY20" fmla="*/ 48029 h 58075"/>
                <a:gd name="connsiteX21" fmla="*/ 58947 w 85452"/>
                <a:gd name="connsiteY21" fmla="*/ 24247 h 58075"/>
                <a:gd name="connsiteX22" fmla="*/ 60342 w 85452"/>
                <a:gd name="connsiteY22" fmla="*/ 10057 h 58075"/>
                <a:gd name="connsiteX23" fmla="*/ 78345 w 85452"/>
                <a:gd name="connsiteY23" fmla="*/ 10057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5452" h="58075">
                  <a:moveTo>
                    <a:pt x="78345" y="10057"/>
                  </a:moveTo>
                  <a:cubicBezTo>
                    <a:pt x="80628" y="10057"/>
                    <a:pt x="81895" y="10057"/>
                    <a:pt x="83670" y="8743"/>
                  </a:cubicBezTo>
                  <a:cubicBezTo>
                    <a:pt x="84431" y="7955"/>
                    <a:pt x="85699" y="6115"/>
                    <a:pt x="85699" y="4276"/>
                  </a:cubicBezTo>
                  <a:cubicBezTo>
                    <a:pt x="85699" y="71"/>
                    <a:pt x="81895" y="71"/>
                    <a:pt x="79740" y="71"/>
                  </a:cubicBezTo>
                  <a:lnTo>
                    <a:pt x="25349" y="71"/>
                  </a:lnTo>
                  <a:cubicBezTo>
                    <a:pt x="22560" y="71"/>
                    <a:pt x="16855" y="71"/>
                    <a:pt x="9374" y="6641"/>
                  </a:cubicBezTo>
                  <a:cubicBezTo>
                    <a:pt x="5951" y="9794"/>
                    <a:pt x="246" y="16495"/>
                    <a:pt x="246" y="18072"/>
                  </a:cubicBezTo>
                  <a:cubicBezTo>
                    <a:pt x="246" y="19911"/>
                    <a:pt x="2021" y="19911"/>
                    <a:pt x="2782" y="19911"/>
                  </a:cubicBezTo>
                  <a:cubicBezTo>
                    <a:pt x="4557" y="19911"/>
                    <a:pt x="4557" y="19780"/>
                    <a:pt x="5571" y="18598"/>
                  </a:cubicBezTo>
                  <a:cubicBezTo>
                    <a:pt x="9882" y="12948"/>
                    <a:pt x="15967" y="10057"/>
                    <a:pt x="23701" y="10057"/>
                  </a:cubicBezTo>
                  <a:lnTo>
                    <a:pt x="32703" y="10057"/>
                  </a:lnTo>
                  <a:cubicBezTo>
                    <a:pt x="28139" y="26481"/>
                    <a:pt x="21673" y="40146"/>
                    <a:pt x="17235" y="48424"/>
                  </a:cubicBezTo>
                  <a:cubicBezTo>
                    <a:pt x="15333" y="51840"/>
                    <a:pt x="15333" y="52102"/>
                    <a:pt x="15333" y="53416"/>
                  </a:cubicBezTo>
                  <a:cubicBezTo>
                    <a:pt x="15333" y="56438"/>
                    <a:pt x="17615" y="58147"/>
                    <a:pt x="20151" y="58147"/>
                  </a:cubicBezTo>
                  <a:cubicBezTo>
                    <a:pt x="25476" y="58147"/>
                    <a:pt x="27251" y="52102"/>
                    <a:pt x="30167" y="41460"/>
                  </a:cubicBezTo>
                  <a:cubicBezTo>
                    <a:pt x="33083" y="31211"/>
                    <a:pt x="35365" y="21751"/>
                    <a:pt x="38281" y="10057"/>
                  </a:cubicBezTo>
                  <a:lnTo>
                    <a:pt x="54890" y="10057"/>
                  </a:lnTo>
                  <a:cubicBezTo>
                    <a:pt x="54383" y="12028"/>
                    <a:pt x="50833" y="26350"/>
                    <a:pt x="50833" y="36730"/>
                  </a:cubicBezTo>
                  <a:cubicBezTo>
                    <a:pt x="50833" y="45796"/>
                    <a:pt x="54003" y="58147"/>
                    <a:pt x="59581" y="58147"/>
                  </a:cubicBezTo>
                  <a:cubicBezTo>
                    <a:pt x="62624" y="58147"/>
                    <a:pt x="66174" y="55124"/>
                    <a:pt x="66174" y="51708"/>
                  </a:cubicBezTo>
                  <a:cubicBezTo>
                    <a:pt x="66174" y="50263"/>
                    <a:pt x="65667" y="49606"/>
                    <a:pt x="64779" y="48029"/>
                  </a:cubicBezTo>
                  <a:cubicBezTo>
                    <a:pt x="58947" y="38175"/>
                    <a:pt x="58947" y="26612"/>
                    <a:pt x="58947" y="24247"/>
                  </a:cubicBezTo>
                  <a:cubicBezTo>
                    <a:pt x="58947" y="19780"/>
                    <a:pt x="59581" y="14524"/>
                    <a:pt x="60342" y="10057"/>
                  </a:cubicBezTo>
                  <a:lnTo>
                    <a:pt x="78345" y="1005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" name="任意多边形: 形状 59"/>
            <p:cNvSpPr/>
            <p:nvPr>
              <p:custDataLst>
                <p:tags r:id="rId20"/>
              </p:custDataLst>
            </p:nvPr>
          </p:nvSpPr>
          <p:spPr>
            <a:xfrm>
              <a:off x="8688130" y="4462469"/>
              <a:ext cx="189213" cy="125636"/>
            </a:xfrm>
            <a:custGeom>
              <a:avLst/>
              <a:gdLst>
                <a:gd name="connsiteX0" fmla="*/ 168332 w 189213"/>
                <a:gd name="connsiteY0" fmla="*/ 14977 h 125636"/>
                <a:gd name="connsiteX1" fmla="*/ 183420 w 189213"/>
                <a:gd name="connsiteY1" fmla="*/ 6700 h 125636"/>
                <a:gd name="connsiteX2" fmla="*/ 189455 w 189213"/>
                <a:gd name="connsiteY2" fmla="*/ 2837 h 125636"/>
                <a:gd name="connsiteX3" fmla="*/ 184130 w 189213"/>
                <a:gd name="connsiteY3" fmla="*/ 78 h 125636"/>
                <a:gd name="connsiteX4" fmla="*/ 159990 w 189213"/>
                <a:gd name="connsiteY4" fmla="*/ 78 h 125636"/>
                <a:gd name="connsiteX5" fmla="*/ 152357 w 189213"/>
                <a:gd name="connsiteY5" fmla="*/ 3757 h 125636"/>
                <a:gd name="connsiteX6" fmla="*/ 83843 w 189213"/>
                <a:gd name="connsiteY6" fmla="*/ 108607 h 125636"/>
                <a:gd name="connsiteX7" fmla="*/ 66271 w 189213"/>
                <a:gd name="connsiteY7" fmla="*/ 5044 h 125636"/>
                <a:gd name="connsiteX8" fmla="*/ 60058 w 189213"/>
                <a:gd name="connsiteY8" fmla="*/ 78 h 125636"/>
                <a:gd name="connsiteX9" fmla="*/ 34676 w 189213"/>
                <a:gd name="connsiteY9" fmla="*/ 78 h 125636"/>
                <a:gd name="connsiteX10" fmla="*/ 28818 w 189213"/>
                <a:gd name="connsiteY10" fmla="*/ 4124 h 125636"/>
                <a:gd name="connsiteX11" fmla="*/ 34853 w 189213"/>
                <a:gd name="connsiteY11" fmla="*/ 6700 h 125636"/>
                <a:gd name="connsiteX12" fmla="*/ 41598 w 189213"/>
                <a:gd name="connsiteY12" fmla="*/ 7068 h 125636"/>
                <a:gd name="connsiteX13" fmla="*/ 45503 w 189213"/>
                <a:gd name="connsiteY13" fmla="*/ 9643 h 125636"/>
                <a:gd name="connsiteX14" fmla="*/ 44793 w 189213"/>
                <a:gd name="connsiteY14" fmla="*/ 13690 h 125636"/>
                <a:gd name="connsiteX15" fmla="*/ 22428 w 189213"/>
                <a:gd name="connsiteY15" fmla="*/ 106032 h 125636"/>
                <a:gd name="connsiteX16" fmla="*/ 3969 w 189213"/>
                <a:gd name="connsiteY16" fmla="*/ 119092 h 125636"/>
                <a:gd name="connsiteX17" fmla="*/ 241 w 189213"/>
                <a:gd name="connsiteY17" fmla="*/ 123139 h 125636"/>
                <a:gd name="connsiteX18" fmla="*/ 2904 w 189213"/>
                <a:gd name="connsiteY18" fmla="*/ 125715 h 125636"/>
                <a:gd name="connsiteX19" fmla="*/ 21363 w 189213"/>
                <a:gd name="connsiteY19" fmla="*/ 124979 h 125636"/>
                <a:gd name="connsiteX20" fmla="*/ 40178 w 189213"/>
                <a:gd name="connsiteY20" fmla="*/ 125715 h 125636"/>
                <a:gd name="connsiteX21" fmla="*/ 43728 w 189213"/>
                <a:gd name="connsiteY21" fmla="*/ 121668 h 125636"/>
                <a:gd name="connsiteX22" fmla="*/ 39823 w 189213"/>
                <a:gd name="connsiteY22" fmla="*/ 119092 h 125636"/>
                <a:gd name="connsiteX23" fmla="*/ 28463 w 189213"/>
                <a:gd name="connsiteY23" fmla="*/ 111367 h 125636"/>
                <a:gd name="connsiteX24" fmla="*/ 29173 w 189213"/>
                <a:gd name="connsiteY24" fmla="*/ 106768 h 125636"/>
                <a:gd name="connsiteX25" fmla="*/ 52781 w 189213"/>
                <a:gd name="connsiteY25" fmla="*/ 8907 h 125636"/>
                <a:gd name="connsiteX26" fmla="*/ 52958 w 189213"/>
                <a:gd name="connsiteY26" fmla="*/ 8907 h 125636"/>
                <a:gd name="connsiteX27" fmla="*/ 71951 w 189213"/>
                <a:gd name="connsiteY27" fmla="*/ 120748 h 125636"/>
                <a:gd name="connsiteX28" fmla="*/ 75500 w 189213"/>
                <a:gd name="connsiteY28" fmla="*/ 125715 h 125636"/>
                <a:gd name="connsiteX29" fmla="*/ 80648 w 189213"/>
                <a:gd name="connsiteY29" fmla="*/ 121668 h 125636"/>
                <a:gd name="connsiteX30" fmla="*/ 155197 w 189213"/>
                <a:gd name="connsiteY30" fmla="*/ 7068 h 125636"/>
                <a:gd name="connsiteX31" fmla="*/ 155375 w 189213"/>
                <a:gd name="connsiteY31" fmla="*/ 7252 h 125636"/>
                <a:gd name="connsiteX32" fmla="*/ 130348 w 189213"/>
                <a:gd name="connsiteY32" fmla="*/ 111367 h 125636"/>
                <a:gd name="connsiteX33" fmla="*/ 114728 w 189213"/>
                <a:gd name="connsiteY33" fmla="*/ 119092 h 125636"/>
                <a:gd name="connsiteX34" fmla="*/ 109403 w 189213"/>
                <a:gd name="connsiteY34" fmla="*/ 123139 h 125636"/>
                <a:gd name="connsiteX35" fmla="*/ 112243 w 189213"/>
                <a:gd name="connsiteY35" fmla="*/ 125715 h 125636"/>
                <a:gd name="connsiteX36" fmla="*/ 123248 w 189213"/>
                <a:gd name="connsiteY36" fmla="*/ 125163 h 125636"/>
                <a:gd name="connsiteX37" fmla="*/ 134430 w 189213"/>
                <a:gd name="connsiteY37" fmla="*/ 124979 h 125636"/>
                <a:gd name="connsiteX38" fmla="*/ 156972 w 189213"/>
                <a:gd name="connsiteY38" fmla="*/ 125715 h 125636"/>
                <a:gd name="connsiteX39" fmla="*/ 160700 w 189213"/>
                <a:gd name="connsiteY39" fmla="*/ 121668 h 125636"/>
                <a:gd name="connsiteX40" fmla="*/ 155020 w 189213"/>
                <a:gd name="connsiteY40" fmla="*/ 119092 h 125636"/>
                <a:gd name="connsiteX41" fmla="*/ 148275 w 189213"/>
                <a:gd name="connsiteY41" fmla="*/ 118725 h 125636"/>
                <a:gd name="connsiteX42" fmla="*/ 144193 w 189213"/>
                <a:gd name="connsiteY42" fmla="*/ 115965 h 125636"/>
                <a:gd name="connsiteX43" fmla="*/ 144903 w 189213"/>
                <a:gd name="connsiteY43" fmla="*/ 111918 h 125636"/>
                <a:gd name="connsiteX44" fmla="*/ 168332 w 189213"/>
                <a:gd name="connsiteY44" fmla="*/ 14977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9213" h="125636">
                  <a:moveTo>
                    <a:pt x="168332" y="14977"/>
                  </a:moveTo>
                  <a:cubicBezTo>
                    <a:pt x="169930" y="8171"/>
                    <a:pt x="170285" y="6700"/>
                    <a:pt x="183420" y="6700"/>
                  </a:cubicBezTo>
                  <a:cubicBezTo>
                    <a:pt x="187147" y="6700"/>
                    <a:pt x="189455" y="6700"/>
                    <a:pt x="189455" y="2837"/>
                  </a:cubicBezTo>
                  <a:cubicBezTo>
                    <a:pt x="189455" y="78"/>
                    <a:pt x="187325" y="78"/>
                    <a:pt x="184130" y="78"/>
                  </a:cubicBezTo>
                  <a:lnTo>
                    <a:pt x="159990" y="78"/>
                  </a:lnTo>
                  <a:cubicBezTo>
                    <a:pt x="154842" y="78"/>
                    <a:pt x="154665" y="262"/>
                    <a:pt x="152357" y="3757"/>
                  </a:cubicBezTo>
                  <a:lnTo>
                    <a:pt x="83843" y="108607"/>
                  </a:lnTo>
                  <a:lnTo>
                    <a:pt x="66271" y="5044"/>
                  </a:lnTo>
                  <a:cubicBezTo>
                    <a:pt x="65383" y="262"/>
                    <a:pt x="65383" y="78"/>
                    <a:pt x="60058" y="78"/>
                  </a:cubicBezTo>
                  <a:lnTo>
                    <a:pt x="34676" y="78"/>
                  </a:lnTo>
                  <a:cubicBezTo>
                    <a:pt x="31126" y="78"/>
                    <a:pt x="28818" y="78"/>
                    <a:pt x="28818" y="4124"/>
                  </a:cubicBezTo>
                  <a:cubicBezTo>
                    <a:pt x="28818" y="6700"/>
                    <a:pt x="30948" y="6700"/>
                    <a:pt x="34853" y="6700"/>
                  </a:cubicBezTo>
                  <a:cubicBezTo>
                    <a:pt x="37693" y="6700"/>
                    <a:pt x="38403" y="6700"/>
                    <a:pt x="41598" y="7068"/>
                  </a:cubicBezTo>
                  <a:cubicBezTo>
                    <a:pt x="45148" y="7436"/>
                    <a:pt x="45503" y="7803"/>
                    <a:pt x="45503" y="9643"/>
                  </a:cubicBezTo>
                  <a:cubicBezTo>
                    <a:pt x="45503" y="9827"/>
                    <a:pt x="45503" y="10931"/>
                    <a:pt x="44793" y="13690"/>
                  </a:cubicBezTo>
                  <a:lnTo>
                    <a:pt x="22428" y="106032"/>
                  </a:lnTo>
                  <a:cubicBezTo>
                    <a:pt x="20831" y="112286"/>
                    <a:pt x="18168" y="118541"/>
                    <a:pt x="3969" y="119092"/>
                  </a:cubicBezTo>
                  <a:cubicBezTo>
                    <a:pt x="2549" y="119092"/>
                    <a:pt x="241" y="119276"/>
                    <a:pt x="241" y="123139"/>
                  </a:cubicBezTo>
                  <a:cubicBezTo>
                    <a:pt x="241" y="123323"/>
                    <a:pt x="419" y="125715"/>
                    <a:pt x="2904" y="125715"/>
                  </a:cubicBezTo>
                  <a:cubicBezTo>
                    <a:pt x="8228" y="125715"/>
                    <a:pt x="15683" y="124979"/>
                    <a:pt x="21363" y="124979"/>
                  </a:cubicBezTo>
                  <a:cubicBezTo>
                    <a:pt x="25623" y="124979"/>
                    <a:pt x="35918" y="125715"/>
                    <a:pt x="40178" y="125715"/>
                  </a:cubicBezTo>
                  <a:cubicBezTo>
                    <a:pt x="41066" y="125715"/>
                    <a:pt x="43728" y="125715"/>
                    <a:pt x="43728" y="121668"/>
                  </a:cubicBezTo>
                  <a:cubicBezTo>
                    <a:pt x="43728" y="119276"/>
                    <a:pt x="41421" y="119092"/>
                    <a:pt x="39823" y="119092"/>
                  </a:cubicBezTo>
                  <a:cubicBezTo>
                    <a:pt x="28463" y="118725"/>
                    <a:pt x="28463" y="113942"/>
                    <a:pt x="28463" y="111367"/>
                  </a:cubicBezTo>
                  <a:cubicBezTo>
                    <a:pt x="28463" y="110631"/>
                    <a:pt x="28463" y="109711"/>
                    <a:pt x="29173" y="106768"/>
                  </a:cubicBezTo>
                  <a:lnTo>
                    <a:pt x="52781" y="8907"/>
                  </a:lnTo>
                  <a:lnTo>
                    <a:pt x="52958" y="8907"/>
                  </a:lnTo>
                  <a:lnTo>
                    <a:pt x="71951" y="120748"/>
                  </a:lnTo>
                  <a:cubicBezTo>
                    <a:pt x="72483" y="124059"/>
                    <a:pt x="72838" y="125715"/>
                    <a:pt x="75500" y="125715"/>
                  </a:cubicBezTo>
                  <a:cubicBezTo>
                    <a:pt x="77985" y="125715"/>
                    <a:pt x="79405" y="123691"/>
                    <a:pt x="80648" y="121668"/>
                  </a:cubicBezTo>
                  <a:lnTo>
                    <a:pt x="155197" y="7068"/>
                  </a:lnTo>
                  <a:lnTo>
                    <a:pt x="155375" y="7252"/>
                  </a:lnTo>
                  <a:lnTo>
                    <a:pt x="130348" y="111367"/>
                  </a:lnTo>
                  <a:cubicBezTo>
                    <a:pt x="128928" y="117621"/>
                    <a:pt x="128573" y="119092"/>
                    <a:pt x="114728" y="119092"/>
                  </a:cubicBezTo>
                  <a:cubicBezTo>
                    <a:pt x="111533" y="119092"/>
                    <a:pt x="109403" y="119092"/>
                    <a:pt x="109403" y="123139"/>
                  </a:cubicBezTo>
                  <a:cubicBezTo>
                    <a:pt x="109403" y="123323"/>
                    <a:pt x="109403" y="125715"/>
                    <a:pt x="112243" y="125715"/>
                  </a:cubicBezTo>
                  <a:cubicBezTo>
                    <a:pt x="115615" y="125715"/>
                    <a:pt x="119698" y="125163"/>
                    <a:pt x="123248" y="125163"/>
                  </a:cubicBezTo>
                  <a:cubicBezTo>
                    <a:pt x="126798" y="125163"/>
                    <a:pt x="130880" y="124979"/>
                    <a:pt x="134430" y="124979"/>
                  </a:cubicBezTo>
                  <a:cubicBezTo>
                    <a:pt x="139400" y="124979"/>
                    <a:pt x="152002" y="125715"/>
                    <a:pt x="156972" y="125715"/>
                  </a:cubicBezTo>
                  <a:cubicBezTo>
                    <a:pt x="158037" y="125715"/>
                    <a:pt x="160700" y="125715"/>
                    <a:pt x="160700" y="121668"/>
                  </a:cubicBezTo>
                  <a:cubicBezTo>
                    <a:pt x="160700" y="119092"/>
                    <a:pt x="158570" y="119092"/>
                    <a:pt x="155020" y="119092"/>
                  </a:cubicBezTo>
                  <a:cubicBezTo>
                    <a:pt x="154842" y="119092"/>
                    <a:pt x="151470" y="119092"/>
                    <a:pt x="148275" y="118725"/>
                  </a:cubicBezTo>
                  <a:cubicBezTo>
                    <a:pt x="144193" y="118357"/>
                    <a:pt x="144193" y="117805"/>
                    <a:pt x="144193" y="115965"/>
                  </a:cubicBezTo>
                  <a:cubicBezTo>
                    <a:pt x="144193" y="114862"/>
                    <a:pt x="144725" y="113022"/>
                    <a:pt x="144903" y="111918"/>
                  </a:cubicBezTo>
                  <a:lnTo>
                    <a:pt x="168332" y="1497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" name="任意多边形: 形状 60"/>
            <p:cNvSpPr/>
            <p:nvPr>
              <p:custDataLst>
                <p:tags r:id="rId21"/>
              </p:custDataLst>
            </p:nvPr>
          </p:nvSpPr>
          <p:spPr>
            <a:xfrm>
              <a:off x="8879644" y="4557754"/>
              <a:ext cx="85452" cy="58075"/>
            </a:xfrm>
            <a:custGeom>
              <a:avLst/>
              <a:gdLst>
                <a:gd name="connsiteX0" fmla="*/ 78348 w 85452"/>
                <a:gd name="connsiteY0" fmla="*/ 10064 h 58075"/>
                <a:gd name="connsiteX1" fmla="*/ 83673 w 85452"/>
                <a:gd name="connsiteY1" fmla="*/ 8751 h 58075"/>
                <a:gd name="connsiteX2" fmla="*/ 85702 w 85452"/>
                <a:gd name="connsiteY2" fmla="*/ 4283 h 58075"/>
                <a:gd name="connsiteX3" fmla="*/ 79743 w 85452"/>
                <a:gd name="connsiteY3" fmla="*/ 79 h 58075"/>
                <a:gd name="connsiteX4" fmla="*/ 25352 w 85452"/>
                <a:gd name="connsiteY4" fmla="*/ 79 h 58075"/>
                <a:gd name="connsiteX5" fmla="*/ 9377 w 85452"/>
                <a:gd name="connsiteY5" fmla="*/ 6648 h 58075"/>
                <a:gd name="connsiteX6" fmla="*/ 249 w 85452"/>
                <a:gd name="connsiteY6" fmla="*/ 18079 h 58075"/>
                <a:gd name="connsiteX7" fmla="*/ 2784 w 85452"/>
                <a:gd name="connsiteY7" fmla="*/ 19919 h 58075"/>
                <a:gd name="connsiteX8" fmla="*/ 5574 w 85452"/>
                <a:gd name="connsiteY8" fmla="*/ 18605 h 58075"/>
                <a:gd name="connsiteX9" fmla="*/ 23704 w 85452"/>
                <a:gd name="connsiteY9" fmla="*/ 10064 h 58075"/>
                <a:gd name="connsiteX10" fmla="*/ 32706 w 85452"/>
                <a:gd name="connsiteY10" fmla="*/ 10064 h 58075"/>
                <a:gd name="connsiteX11" fmla="*/ 17238 w 85452"/>
                <a:gd name="connsiteY11" fmla="*/ 48431 h 58075"/>
                <a:gd name="connsiteX12" fmla="*/ 15336 w 85452"/>
                <a:gd name="connsiteY12" fmla="*/ 53424 h 58075"/>
                <a:gd name="connsiteX13" fmla="*/ 20154 w 85452"/>
                <a:gd name="connsiteY13" fmla="*/ 58154 h 58075"/>
                <a:gd name="connsiteX14" fmla="*/ 30170 w 85452"/>
                <a:gd name="connsiteY14" fmla="*/ 41467 h 58075"/>
                <a:gd name="connsiteX15" fmla="*/ 38284 w 85452"/>
                <a:gd name="connsiteY15" fmla="*/ 10064 h 58075"/>
                <a:gd name="connsiteX16" fmla="*/ 54893 w 85452"/>
                <a:gd name="connsiteY16" fmla="*/ 10064 h 58075"/>
                <a:gd name="connsiteX17" fmla="*/ 50836 w 85452"/>
                <a:gd name="connsiteY17" fmla="*/ 36737 h 58075"/>
                <a:gd name="connsiteX18" fmla="*/ 59584 w 85452"/>
                <a:gd name="connsiteY18" fmla="*/ 58154 h 58075"/>
                <a:gd name="connsiteX19" fmla="*/ 66177 w 85452"/>
                <a:gd name="connsiteY19" fmla="*/ 51716 h 58075"/>
                <a:gd name="connsiteX20" fmla="*/ 64782 w 85452"/>
                <a:gd name="connsiteY20" fmla="*/ 48037 h 58075"/>
                <a:gd name="connsiteX21" fmla="*/ 58950 w 85452"/>
                <a:gd name="connsiteY21" fmla="*/ 24255 h 58075"/>
                <a:gd name="connsiteX22" fmla="*/ 60345 w 85452"/>
                <a:gd name="connsiteY22" fmla="*/ 10064 h 58075"/>
                <a:gd name="connsiteX23" fmla="*/ 78348 w 85452"/>
                <a:gd name="connsiteY23" fmla="*/ 10064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5452" h="58075">
                  <a:moveTo>
                    <a:pt x="78348" y="10064"/>
                  </a:moveTo>
                  <a:cubicBezTo>
                    <a:pt x="80630" y="10064"/>
                    <a:pt x="81898" y="10064"/>
                    <a:pt x="83673" y="8751"/>
                  </a:cubicBezTo>
                  <a:cubicBezTo>
                    <a:pt x="84434" y="7962"/>
                    <a:pt x="85702" y="6123"/>
                    <a:pt x="85702" y="4283"/>
                  </a:cubicBezTo>
                  <a:cubicBezTo>
                    <a:pt x="85702" y="79"/>
                    <a:pt x="81898" y="79"/>
                    <a:pt x="79743" y="79"/>
                  </a:cubicBezTo>
                  <a:lnTo>
                    <a:pt x="25352" y="79"/>
                  </a:lnTo>
                  <a:cubicBezTo>
                    <a:pt x="22563" y="79"/>
                    <a:pt x="16857" y="79"/>
                    <a:pt x="9377" y="6648"/>
                  </a:cubicBezTo>
                  <a:cubicBezTo>
                    <a:pt x="5954" y="9802"/>
                    <a:pt x="249" y="16503"/>
                    <a:pt x="249" y="18079"/>
                  </a:cubicBezTo>
                  <a:cubicBezTo>
                    <a:pt x="249" y="19919"/>
                    <a:pt x="2024" y="19919"/>
                    <a:pt x="2784" y="19919"/>
                  </a:cubicBezTo>
                  <a:cubicBezTo>
                    <a:pt x="4559" y="19919"/>
                    <a:pt x="4559" y="19787"/>
                    <a:pt x="5574" y="18605"/>
                  </a:cubicBezTo>
                  <a:cubicBezTo>
                    <a:pt x="9884" y="12955"/>
                    <a:pt x="15970" y="10064"/>
                    <a:pt x="23704" y="10064"/>
                  </a:cubicBezTo>
                  <a:lnTo>
                    <a:pt x="32706" y="10064"/>
                  </a:lnTo>
                  <a:cubicBezTo>
                    <a:pt x="28141" y="26488"/>
                    <a:pt x="21675" y="40153"/>
                    <a:pt x="17238" y="48431"/>
                  </a:cubicBezTo>
                  <a:cubicBezTo>
                    <a:pt x="15336" y="51847"/>
                    <a:pt x="15336" y="52110"/>
                    <a:pt x="15336" y="53424"/>
                  </a:cubicBezTo>
                  <a:cubicBezTo>
                    <a:pt x="15336" y="56446"/>
                    <a:pt x="17618" y="58154"/>
                    <a:pt x="20154" y="58154"/>
                  </a:cubicBezTo>
                  <a:cubicBezTo>
                    <a:pt x="25479" y="58154"/>
                    <a:pt x="27254" y="52110"/>
                    <a:pt x="30170" y="41467"/>
                  </a:cubicBezTo>
                  <a:cubicBezTo>
                    <a:pt x="33086" y="31219"/>
                    <a:pt x="35368" y="21758"/>
                    <a:pt x="38284" y="10064"/>
                  </a:cubicBezTo>
                  <a:lnTo>
                    <a:pt x="54893" y="10064"/>
                  </a:lnTo>
                  <a:cubicBezTo>
                    <a:pt x="54386" y="12035"/>
                    <a:pt x="50836" y="26357"/>
                    <a:pt x="50836" y="36737"/>
                  </a:cubicBezTo>
                  <a:cubicBezTo>
                    <a:pt x="50836" y="45803"/>
                    <a:pt x="54005" y="58154"/>
                    <a:pt x="59584" y="58154"/>
                  </a:cubicBezTo>
                  <a:cubicBezTo>
                    <a:pt x="62627" y="58154"/>
                    <a:pt x="66177" y="55132"/>
                    <a:pt x="66177" y="51716"/>
                  </a:cubicBezTo>
                  <a:cubicBezTo>
                    <a:pt x="66177" y="50270"/>
                    <a:pt x="65670" y="49613"/>
                    <a:pt x="64782" y="48037"/>
                  </a:cubicBezTo>
                  <a:cubicBezTo>
                    <a:pt x="58950" y="38182"/>
                    <a:pt x="58950" y="26620"/>
                    <a:pt x="58950" y="24255"/>
                  </a:cubicBezTo>
                  <a:cubicBezTo>
                    <a:pt x="58950" y="19787"/>
                    <a:pt x="59584" y="14532"/>
                    <a:pt x="60345" y="10064"/>
                  </a:cubicBezTo>
                  <a:lnTo>
                    <a:pt x="78348" y="10064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" name="任意多边形: 形状 61"/>
            <p:cNvSpPr/>
            <p:nvPr>
              <p:custDataLst>
                <p:tags r:id="rId22"/>
              </p:custDataLst>
            </p:nvPr>
          </p:nvSpPr>
          <p:spPr>
            <a:xfrm>
              <a:off x="9003212" y="4462469"/>
              <a:ext cx="161523" cy="125636"/>
            </a:xfrm>
            <a:custGeom>
              <a:avLst/>
              <a:gdLst>
                <a:gd name="connsiteX0" fmla="*/ 89535 w 161523"/>
                <a:gd name="connsiteY0" fmla="*/ 51767 h 125636"/>
                <a:gd name="connsiteX1" fmla="*/ 88470 w 161523"/>
                <a:gd name="connsiteY1" fmla="*/ 49560 h 125636"/>
                <a:gd name="connsiteX2" fmla="*/ 92730 w 161523"/>
                <a:gd name="connsiteY2" fmla="*/ 46065 h 125636"/>
                <a:gd name="connsiteX3" fmla="*/ 110658 w 161523"/>
                <a:gd name="connsiteY3" fmla="*/ 33004 h 125636"/>
                <a:gd name="connsiteX4" fmla="*/ 157695 w 161523"/>
                <a:gd name="connsiteY4" fmla="*/ 6700 h 125636"/>
                <a:gd name="connsiteX5" fmla="*/ 161777 w 161523"/>
                <a:gd name="connsiteY5" fmla="*/ 2653 h 125636"/>
                <a:gd name="connsiteX6" fmla="*/ 159470 w 161523"/>
                <a:gd name="connsiteY6" fmla="*/ 262 h 125636"/>
                <a:gd name="connsiteX7" fmla="*/ 147222 w 161523"/>
                <a:gd name="connsiteY7" fmla="*/ 813 h 125636"/>
                <a:gd name="connsiteX8" fmla="*/ 125745 w 161523"/>
                <a:gd name="connsiteY8" fmla="*/ 78 h 125636"/>
                <a:gd name="connsiteX9" fmla="*/ 122018 w 161523"/>
                <a:gd name="connsiteY9" fmla="*/ 4124 h 125636"/>
                <a:gd name="connsiteX10" fmla="*/ 124680 w 161523"/>
                <a:gd name="connsiteY10" fmla="*/ 6700 h 125636"/>
                <a:gd name="connsiteX11" fmla="*/ 129118 w 161523"/>
                <a:gd name="connsiteY11" fmla="*/ 9275 h 125636"/>
                <a:gd name="connsiteX12" fmla="*/ 121308 w 161523"/>
                <a:gd name="connsiteY12" fmla="*/ 18289 h 125636"/>
                <a:gd name="connsiteX13" fmla="*/ 47291 w 161523"/>
                <a:gd name="connsiteY13" fmla="*/ 72369 h 125636"/>
                <a:gd name="connsiteX14" fmla="*/ 61313 w 161523"/>
                <a:gd name="connsiteY14" fmla="*/ 14426 h 125636"/>
                <a:gd name="connsiteX15" fmla="*/ 76933 w 161523"/>
                <a:gd name="connsiteY15" fmla="*/ 6700 h 125636"/>
                <a:gd name="connsiteX16" fmla="*/ 82258 w 161523"/>
                <a:gd name="connsiteY16" fmla="*/ 2837 h 125636"/>
                <a:gd name="connsiteX17" fmla="*/ 79418 w 161523"/>
                <a:gd name="connsiteY17" fmla="*/ 78 h 125636"/>
                <a:gd name="connsiteX18" fmla="*/ 56166 w 161523"/>
                <a:gd name="connsiteY18" fmla="*/ 813 h 125636"/>
                <a:gd name="connsiteX19" fmla="*/ 43918 w 161523"/>
                <a:gd name="connsiteY19" fmla="*/ 629 h 125636"/>
                <a:gd name="connsiteX20" fmla="*/ 32736 w 161523"/>
                <a:gd name="connsiteY20" fmla="*/ 78 h 125636"/>
                <a:gd name="connsiteX21" fmla="*/ 29008 w 161523"/>
                <a:gd name="connsiteY21" fmla="*/ 4124 h 125636"/>
                <a:gd name="connsiteX22" fmla="*/ 34866 w 161523"/>
                <a:gd name="connsiteY22" fmla="*/ 6700 h 125636"/>
                <a:gd name="connsiteX23" fmla="*/ 41611 w 161523"/>
                <a:gd name="connsiteY23" fmla="*/ 7068 h 125636"/>
                <a:gd name="connsiteX24" fmla="*/ 45516 w 161523"/>
                <a:gd name="connsiteY24" fmla="*/ 9643 h 125636"/>
                <a:gd name="connsiteX25" fmla="*/ 44806 w 161523"/>
                <a:gd name="connsiteY25" fmla="*/ 13690 h 125636"/>
                <a:gd name="connsiteX26" fmla="*/ 21198 w 161523"/>
                <a:gd name="connsiteY26" fmla="*/ 111367 h 125636"/>
                <a:gd name="connsiteX27" fmla="*/ 5578 w 161523"/>
                <a:gd name="connsiteY27" fmla="*/ 119092 h 125636"/>
                <a:gd name="connsiteX28" fmla="*/ 253 w 161523"/>
                <a:gd name="connsiteY28" fmla="*/ 123139 h 125636"/>
                <a:gd name="connsiteX29" fmla="*/ 3093 w 161523"/>
                <a:gd name="connsiteY29" fmla="*/ 125715 h 125636"/>
                <a:gd name="connsiteX30" fmla="*/ 26168 w 161523"/>
                <a:gd name="connsiteY30" fmla="*/ 124979 h 125636"/>
                <a:gd name="connsiteX31" fmla="*/ 38416 w 161523"/>
                <a:gd name="connsiteY31" fmla="*/ 125163 h 125636"/>
                <a:gd name="connsiteX32" fmla="*/ 49776 w 161523"/>
                <a:gd name="connsiteY32" fmla="*/ 125715 h 125636"/>
                <a:gd name="connsiteX33" fmla="*/ 53503 w 161523"/>
                <a:gd name="connsiteY33" fmla="*/ 121668 h 125636"/>
                <a:gd name="connsiteX34" fmla="*/ 47823 w 161523"/>
                <a:gd name="connsiteY34" fmla="*/ 119092 h 125636"/>
                <a:gd name="connsiteX35" fmla="*/ 41078 w 161523"/>
                <a:gd name="connsiteY35" fmla="*/ 118725 h 125636"/>
                <a:gd name="connsiteX36" fmla="*/ 36996 w 161523"/>
                <a:gd name="connsiteY36" fmla="*/ 115965 h 125636"/>
                <a:gd name="connsiteX37" fmla="*/ 45338 w 161523"/>
                <a:gd name="connsiteY37" fmla="*/ 80647 h 125636"/>
                <a:gd name="connsiteX38" fmla="*/ 74803 w 161523"/>
                <a:gd name="connsiteY38" fmla="*/ 59125 h 125636"/>
                <a:gd name="connsiteX39" fmla="*/ 100540 w 161523"/>
                <a:gd name="connsiteY39" fmla="*/ 110815 h 125636"/>
                <a:gd name="connsiteX40" fmla="*/ 101783 w 161523"/>
                <a:gd name="connsiteY40" fmla="*/ 114310 h 125636"/>
                <a:gd name="connsiteX41" fmla="*/ 93618 w 161523"/>
                <a:gd name="connsiteY41" fmla="*/ 119092 h 125636"/>
                <a:gd name="connsiteX42" fmla="*/ 89003 w 161523"/>
                <a:gd name="connsiteY42" fmla="*/ 123139 h 125636"/>
                <a:gd name="connsiteX43" fmla="*/ 92020 w 161523"/>
                <a:gd name="connsiteY43" fmla="*/ 125715 h 125636"/>
                <a:gd name="connsiteX44" fmla="*/ 114740 w 161523"/>
                <a:gd name="connsiteY44" fmla="*/ 124979 h 125636"/>
                <a:gd name="connsiteX45" fmla="*/ 132135 w 161523"/>
                <a:gd name="connsiteY45" fmla="*/ 125715 h 125636"/>
                <a:gd name="connsiteX46" fmla="*/ 135685 w 161523"/>
                <a:gd name="connsiteY46" fmla="*/ 121852 h 125636"/>
                <a:gd name="connsiteX47" fmla="*/ 131603 w 161523"/>
                <a:gd name="connsiteY47" fmla="*/ 119092 h 125636"/>
                <a:gd name="connsiteX48" fmla="*/ 119888 w 161523"/>
                <a:gd name="connsiteY48" fmla="*/ 113022 h 125636"/>
                <a:gd name="connsiteX49" fmla="*/ 89535 w 161523"/>
                <a:gd name="connsiteY49" fmla="*/ 51767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61523" h="125636">
                  <a:moveTo>
                    <a:pt x="89535" y="51767"/>
                  </a:moveTo>
                  <a:cubicBezTo>
                    <a:pt x="88825" y="50296"/>
                    <a:pt x="88470" y="49744"/>
                    <a:pt x="88470" y="49560"/>
                  </a:cubicBezTo>
                  <a:cubicBezTo>
                    <a:pt x="88470" y="49192"/>
                    <a:pt x="88648" y="49008"/>
                    <a:pt x="92730" y="46065"/>
                  </a:cubicBezTo>
                  <a:lnTo>
                    <a:pt x="110658" y="33004"/>
                  </a:lnTo>
                  <a:cubicBezTo>
                    <a:pt x="134087" y="15897"/>
                    <a:pt x="145092" y="7803"/>
                    <a:pt x="157695" y="6700"/>
                  </a:cubicBezTo>
                  <a:cubicBezTo>
                    <a:pt x="159647" y="6516"/>
                    <a:pt x="161777" y="6332"/>
                    <a:pt x="161777" y="2653"/>
                  </a:cubicBezTo>
                  <a:cubicBezTo>
                    <a:pt x="161777" y="1181"/>
                    <a:pt x="160535" y="262"/>
                    <a:pt x="159470" y="262"/>
                  </a:cubicBezTo>
                  <a:cubicBezTo>
                    <a:pt x="155742" y="262"/>
                    <a:pt x="151127" y="813"/>
                    <a:pt x="147222" y="813"/>
                  </a:cubicBezTo>
                  <a:cubicBezTo>
                    <a:pt x="142430" y="813"/>
                    <a:pt x="130538" y="78"/>
                    <a:pt x="125745" y="78"/>
                  </a:cubicBezTo>
                  <a:cubicBezTo>
                    <a:pt x="124680" y="78"/>
                    <a:pt x="122018" y="78"/>
                    <a:pt x="122018" y="4124"/>
                  </a:cubicBezTo>
                  <a:cubicBezTo>
                    <a:pt x="122018" y="4308"/>
                    <a:pt x="122018" y="6516"/>
                    <a:pt x="124680" y="6700"/>
                  </a:cubicBezTo>
                  <a:cubicBezTo>
                    <a:pt x="126810" y="6884"/>
                    <a:pt x="129118" y="7252"/>
                    <a:pt x="129118" y="9275"/>
                  </a:cubicBezTo>
                  <a:cubicBezTo>
                    <a:pt x="129118" y="12586"/>
                    <a:pt x="123615" y="16633"/>
                    <a:pt x="121308" y="18289"/>
                  </a:cubicBezTo>
                  <a:lnTo>
                    <a:pt x="47291" y="72369"/>
                  </a:lnTo>
                  <a:lnTo>
                    <a:pt x="61313" y="14426"/>
                  </a:lnTo>
                  <a:cubicBezTo>
                    <a:pt x="62911" y="8171"/>
                    <a:pt x="63088" y="6700"/>
                    <a:pt x="76933" y="6700"/>
                  </a:cubicBezTo>
                  <a:cubicBezTo>
                    <a:pt x="79773" y="6700"/>
                    <a:pt x="82258" y="6700"/>
                    <a:pt x="82258" y="2837"/>
                  </a:cubicBezTo>
                  <a:cubicBezTo>
                    <a:pt x="82258" y="1181"/>
                    <a:pt x="81193" y="78"/>
                    <a:pt x="79418" y="78"/>
                  </a:cubicBezTo>
                  <a:cubicBezTo>
                    <a:pt x="74270" y="78"/>
                    <a:pt x="61313" y="813"/>
                    <a:pt x="56166" y="813"/>
                  </a:cubicBezTo>
                  <a:cubicBezTo>
                    <a:pt x="53148" y="813"/>
                    <a:pt x="46936" y="813"/>
                    <a:pt x="43918" y="629"/>
                  </a:cubicBezTo>
                  <a:cubicBezTo>
                    <a:pt x="40368" y="446"/>
                    <a:pt x="36108" y="78"/>
                    <a:pt x="32736" y="78"/>
                  </a:cubicBezTo>
                  <a:cubicBezTo>
                    <a:pt x="31671" y="78"/>
                    <a:pt x="29008" y="78"/>
                    <a:pt x="29008" y="4124"/>
                  </a:cubicBezTo>
                  <a:cubicBezTo>
                    <a:pt x="29008" y="6700"/>
                    <a:pt x="30961" y="6700"/>
                    <a:pt x="34866" y="6700"/>
                  </a:cubicBezTo>
                  <a:cubicBezTo>
                    <a:pt x="37706" y="6700"/>
                    <a:pt x="38416" y="6700"/>
                    <a:pt x="41611" y="7068"/>
                  </a:cubicBezTo>
                  <a:cubicBezTo>
                    <a:pt x="45161" y="7436"/>
                    <a:pt x="45516" y="7803"/>
                    <a:pt x="45516" y="9643"/>
                  </a:cubicBezTo>
                  <a:cubicBezTo>
                    <a:pt x="45516" y="10011"/>
                    <a:pt x="45516" y="10931"/>
                    <a:pt x="44806" y="13690"/>
                  </a:cubicBezTo>
                  <a:lnTo>
                    <a:pt x="21198" y="111367"/>
                  </a:lnTo>
                  <a:cubicBezTo>
                    <a:pt x="19778" y="117621"/>
                    <a:pt x="19423" y="119092"/>
                    <a:pt x="5578" y="119092"/>
                  </a:cubicBezTo>
                  <a:cubicBezTo>
                    <a:pt x="2383" y="119092"/>
                    <a:pt x="253" y="119092"/>
                    <a:pt x="253" y="123139"/>
                  </a:cubicBezTo>
                  <a:cubicBezTo>
                    <a:pt x="253" y="123323"/>
                    <a:pt x="253" y="125715"/>
                    <a:pt x="3093" y="125715"/>
                  </a:cubicBezTo>
                  <a:cubicBezTo>
                    <a:pt x="8241" y="125715"/>
                    <a:pt x="21021" y="124979"/>
                    <a:pt x="26168" y="124979"/>
                  </a:cubicBezTo>
                  <a:cubicBezTo>
                    <a:pt x="29186" y="124979"/>
                    <a:pt x="35398" y="124979"/>
                    <a:pt x="38416" y="125163"/>
                  </a:cubicBezTo>
                  <a:cubicBezTo>
                    <a:pt x="41966" y="125347"/>
                    <a:pt x="46403" y="125715"/>
                    <a:pt x="49776" y="125715"/>
                  </a:cubicBezTo>
                  <a:cubicBezTo>
                    <a:pt x="50841" y="125715"/>
                    <a:pt x="53503" y="125715"/>
                    <a:pt x="53503" y="121668"/>
                  </a:cubicBezTo>
                  <a:cubicBezTo>
                    <a:pt x="53503" y="119092"/>
                    <a:pt x="51373" y="119092"/>
                    <a:pt x="47823" y="119092"/>
                  </a:cubicBezTo>
                  <a:cubicBezTo>
                    <a:pt x="47646" y="119092"/>
                    <a:pt x="44273" y="119092"/>
                    <a:pt x="41078" y="118725"/>
                  </a:cubicBezTo>
                  <a:cubicBezTo>
                    <a:pt x="36996" y="118357"/>
                    <a:pt x="36996" y="117805"/>
                    <a:pt x="36996" y="115965"/>
                  </a:cubicBezTo>
                  <a:cubicBezTo>
                    <a:pt x="36996" y="114494"/>
                    <a:pt x="38771" y="107688"/>
                    <a:pt x="45338" y="80647"/>
                  </a:cubicBezTo>
                  <a:lnTo>
                    <a:pt x="74803" y="59125"/>
                  </a:lnTo>
                  <a:lnTo>
                    <a:pt x="100540" y="110815"/>
                  </a:lnTo>
                  <a:cubicBezTo>
                    <a:pt x="101783" y="113206"/>
                    <a:pt x="101783" y="113390"/>
                    <a:pt x="101783" y="114310"/>
                  </a:cubicBezTo>
                  <a:cubicBezTo>
                    <a:pt x="101783" y="118541"/>
                    <a:pt x="96813" y="119092"/>
                    <a:pt x="93618" y="119092"/>
                  </a:cubicBezTo>
                  <a:cubicBezTo>
                    <a:pt x="91488" y="119092"/>
                    <a:pt x="89003" y="119092"/>
                    <a:pt x="89003" y="123139"/>
                  </a:cubicBezTo>
                  <a:cubicBezTo>
                    <a:pt x="89003" y="123323"/>
                    <a:pt x="89180" y="125715"/>
                    <a:pt x="92020" y="125715"/>
                  </a:cubicBezTo>
                  <a:cubicBezTo>
                    <a:pt x="96990" y="125715"/>
                    <a:pt x="109770" y="124979"/>
                    <a:pt x="114740" y="124979"/>
                  </a:cubicBezTo>
                  <a:cubicBezTo>
                    <a:pt x="120065" y="124979"/>
                    <a:pt x="127165" y="125715"/>
                    <a:pt x="132135" y="125715"/>
                  </a:cubicBezTo>
                  <a:cubicBezTo>
                    <a:pt x="134442" y="125715"/>
                    <a:pt x="135685" y="124427"/>
                    <a:pt x="135685" y="121852"/>
                  </a:cubicBezTo>
                  <a:cubicBezTo>
                    <a:pt x="135685" y="119092"/>
                    <a:pt x="133378" y="119092"/>
                    <a:pt x="131603" y="119092"/>
                  </a:cubicBezTo>
                  <a:cubicBezTo>
                    <a:pt x="128408" y="119092"/>
                    <a:pt x="122905" y="118908"/>
                    <a:pt x="119888" y="113022"/>
                  </a:cubicBezTo>
                  <a:lnTo>
                    <a:pt x="89535" y="5176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" name="任意多边形: 形状 62"/>
            <p:cNvSpPr/>
            <p:nvPr>
              <p:custDataLst>
                <p:tags r:id="rId23"/>
              </p:custDataLst>
            </p:nvPr>
          </p:nvSpPr>
          <p:spPr>
            <a:xfrm>
              <a:off x="9172634" y="4557754"/>
              <a:ext cx="85452" cy="58075"/>
            </a:xfrm>
            <a:custGeom>
              <a:avLst/>
              <a:gdLst>
                <a:gd name="connsiteX0" fmla="*/ 78360 w 85452"/>
                <a:gd name="connsiteY0" fmla="*/ 10064 h 58075"/>
                <a:gd name="connsiteX1" fmla="*/ 83685 w 85452"/>
                <a:gd name="connsiteY1" fmla="*/ 8751 h 58075"/>
                <a:gd name="connsiteX2" fmla="*/ 85713 w 85452"/>
                <a:gd name="connsiteY2" fmla="*/ 4283 h 58075"/>
                <a:gd name="connsiteX3" fmla="*/ 79754 w 85452"/>
                <a:gd name="connsiteY3" fmla="*/ 79 h 58075"/>
                <a:gd name="connsiteX4" fmla="*/ 25364 w 85452"/>
                <a:gd name="connsiteY4" fmla="*/ 79 h 58075"/>
                <a:gd name="connsiteX5" fmla="*/ 9389 w 85452"/>
                <a:gd name="connsiteY5" fmla="*/ 6648 h 58075"/>
                <a:gd name="connsiteX6" fmla="*/ 260 w 85452"/>
                <a:gd name="connsiteY6" fmla="*/ 18079 h 58075"/>
                <a:gd name="connsiteX7" fmla="*/ 2796 w 85452"/>
                <a:gd name="connsiteY7" fmla="*/ 19919 h 58075"/>
                <a:gd name="connsiteX8" fmla="*/ 5585 w 85452"/>
                <a:gd name="connsiteY8" fmla="*/ 18605 h 58075"/>
                <a:gd name="connsiteX9" fmla="*/ 23715 w 85452"/>
                <a:gd name="connsiteY9" fmla="*/ 10064 h 58075"/>
                <a:gd name="connsiteX10" fmla="*/ 32717 w 85452"/>
                <a:gd name="connsiteY10" fmla="*/ 10064 h 58075"/>
                <a:gd name="connsiteX11" fmla="*/ 17249 w 85452"/>
                <a:gd name="connsiteY11" fmla="*/ 48431 h 58075"/>
                <a:gd name="connsiteX12" fmla="*/ 15348 w 85452"/>
                <a:gd name="connsiteY12" fmla="*/ 53424 h 58075"/>
                <a:gd name="connsiteX13" fmla="*/ 20165 w 85452"/>
                <a:gd name="connsiteY13" fmla="*/ 58154 h 58075"/>
                <a:gd name="connsiteX14" fmla="*/ 30181 w 85452"/>
                <a:gd name="connsiteY14" fmla="*/ 41467 h 58075"/>
                <a:gd name="connsiteX15" fmla="*/ 38296 w 85452"/>
                <a:gd name="connsiteY15" fmla="*/ 10064 h 58075"/>
                <a:gd name="connsiteX16" fmla="*/ 54904 w 85452"/>
                <a:gd name="connsiteY16" fmla="*/ 10064 h 58075"/>
                <a:gd name="connsiteX17" fmla="*/ 50847 w 85452"/>
                <a:gd name="connsiteY17" fmla="*/ 36737 h 58075"/>
                <a:gd name="connsiteX18" fmla="*/ 59595 w 85452"/>
                <a:gd name="connsiteY18" fmla="*/ 58154 h 58075"/>
                <a:gd name="connsiteX19" fmla="*/ 66188 w 85452"/>
                <a:gd name="connsiteY19" fmla="*/ 51716 h 58075"/>
                <a:gd name="connsiteX20" fmla="*/ 64794 w 85452"/>
                <a:gd name="connsiteY20" fmla="*/ 48037 h 58075"/>
                <a:gd name="connsiteX21" fmla="*/ 58962 w 85452"/>
                <a:gd name="connsiteY21" fmla="*/ 24255 h 58075"/>
                <a:gd name="connsiteX22" fmla="*/ 60356 w 85452"/>
                <a:gd name="connsiteY22" fmla="*/ 10064 h 58075"/>
                <a:gd name="connsiteX23" fmla="*/ 78360 w 85452"/>
                <a:gd name="connsiteY23" fmla="*/ 10064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5452" h="58075">
                  <a:moveTo>
                    <a:pt x="78360" y="10064"/>
                  </a:moveTo>
                  <a:cubicBezTo>
                    <a:pt x="80642" y="10064"/>
                    <a:pt x="81910" y="10064"/>
                    <a:pt x="83685" y="8751"/>
                  </a:cubicBezTo>
                  <a:cubicBezTo>
                    <a:pt x="84445" y="7962"/>
                    <a:pt x="85713" y="6123"/>
                    <a:pt x="85713" y="4283"/>
                  </a:cubicBezTo>
                  <a:cubicBezTo>
                    <a:pt x="85713" y="79"/>
                    <a:pt x="81910" y="79"/>
                    <a:pt x="79754" y="79"/>
                  </a:cubicBezTo>
                  <a:lnTo>
                    <a:pt x="25364" y="79"/>
                  </a:lnTo>
                  <a:cubicBezTo>
                    <a:pt x="22574" y="79"/>
                    <a:pt x="16869" y="79"/>
                    <a:pt x="9389" y="6648"/>
                  </a:cubicBezTo>
                  <a:cubicBezTo>
                    <a:pt x="5965" y="9802"/>
                    <a:pt x="260" y="16503"/>
                    <a:pt x="260" y="18079"/>
                  </a:cubicBezTo>
                  <a:cubicBezTo>
                    <a:pt x="260" y="19919"/>
                    <a:pt x="2035" y="19919"/>
                    <a:pt x="2796" y="19919"/>
                  </a:cubicBezTo>
                  <a:cubicBezTo>
                    <a:pt x="4571" y="19919"/>
                    <a:pt x="4571" y="19787"/>
                    <a:pt x="5585" y="18605"/>
                  </a:cubicBezTo>
                  <a:cubicBezTo>
                    <a:pt x="9896" y="12955"/>
                    <a:pt x="15981" y="10064"/>
                    <a:pt x="23715" y="10064"/>
                  </a:cubicBezTo>
                  <a:lnTo>
                    <a:pt x="32717" y="10064"/>
                  </a:lnTo>
                  <a:cubicBezTo>
                    <a:pt x="28153" y="26488"/>
                    <a:pt x="21687" y="40153"/>
                    <a:pt x="17249" y="48431"/>
                  </a:cubicBezTo>
                  <a:cubicBezTo>
                    <a:pt x="15348" y="51847"/>
                    <a:pt x="15348" y="52110"/>
                    <a:pt x="15348" y="53424"/>
                  </a:cubicBezTo>
                  <a:cubicBezTo>
                    <a:pt x="15348" y="56446"/>
                    <a:pt x="17630" y="58154"/>
                    <a:pt x="20165" y="58154"/>
                  </a:cubicBezTo>
                  <a:cubicBezTo>
                    <a:pt x="25490" y="58154"/>
                    <a:pt x="27265" y="52110"/>
                    <a:pt x="30181" y="41467"/>
                  </a:cubicBezTo>
                  <a:cubicBezTo>
                    <a:pt x="33097" y="31219"/>
                    <a:pt x="35380" y="21758"/>
                    <a:pt x="38296" y="10064"/>
                  </a:cubicBezTo>
                  <a:lnTo>
                    <a:pt x="54904" y="10064"/>
                  </a:lnTo>
                  <a:cubicBezTo>
                    <a:pt x="54397" y="12035"/>
                    <a:pt x="50847" y="26357"/>
                    <a:pt x="50847" y="36737"/>
                  </a:cubicBezTo>
                  <a:cubicBezTo>
                    <a:pt x="50847" y="45803"/>
                    <a:pt x="54017" y="58154"/>
                    <a:pt x="59595" y="58154"/>
                  </a:cubicBezTo>
                  <a:cubicBezTo>
                    <a:pt x="62638" y="58154"/>
                    <a:pt x="66188" y="55132"/>
                    <a:pt x="66188" y="51716"/>
                  </a:cubicBezTo>
                  <a:cubicBezTo>
                    <a:pt x="66188" y="50270"/>
                    <a:pt x="65681" y="49613"/>
                    <a:pt x="64794" y="48037"/>
                  </a:cubicBezTo>
                  <a:cubicBezTo>
                    <a:pt x="58962" y="38182"/>
                    <a:pt x="58962" y="26620"/>
                    <a:pt x="58962" y="24255"/>
                  </a:cubicBezTo>
                  <a:cubicBezTo>
                    <a:pt x="58962" y="19787"/>
                    <a:pt x="59595" y="14532"/>
                    <a:pt x="60356" y="10064"/>
                  </a:cubicBezTo>
                  <a:lnTo>
                    <a:pt x="78360" y="10064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" name="任意多边形: 形状 63"/>
            <p:cNvSpPr/>
            <p:nvPr>
              <p:custDataLst>
                <p:tags r:id="rId24"/>
              </p:custDataLst>
            </p:nvPr>
          </p:nvSpPr>
          <p:spPr>
            <a:xfrm>
              <a:off x="9326807" y="4313790"/>
              <a:ext cx="10142" cy="262783"/>
            </a:xfrm>
            <a:custGeom>
              <a:avLst/>
              <a:gdLst>
                <a:gd name="connsiteX0" fmla="*/ 10408 w 10142"/>
                <a:gd name="connsiteY0" fmla="*/ 9535 h 262783"/>
                <a:gd name="connsiteX1" fmla="*/ 5337 w 10142"/>
                <a:gd name="connsiteY1" fmla="*/ 75 h 262783"/>
                <a:gd name="connsiteX2" fmla="*/ 265 w 10142"/>
                <a:gd name="connsiteY2" fmla="*/ 9535 h 262783"/>
                <a:gd name="connsiteX3" fmla="*/ 265 w 10142"/>
                <a:gd name="connsiteY3" fmla="*/ 253398 h 262783"/>
                <a:gd name="connsiteX4" fmla="*/ 5337 w 10142"/>
                <a:gd name="connsiteY4" fmla="*/ 262859 h 262783"/>
                <a:gd name="connsiteX5" fmla="*/ 10408 w 10142"/>
                <a:gd name="connsiteY5" fmla="*/ 253398 h 262783"/>
                <a:gd name="connsiteX6" fmla="*/ 10408 w 10142"/>
                <a:gd name="connsiteY6" fmla="*/ 9535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42" h="262783">
                  <a:moveTo>
                    <a:pt x="10408" y="9535"/>
                  </a:moveTo>
                  <a:cubicBezTo>
                    <a:pt x="10408" y="4805"/>
                    <a:pt x="10408" y="75"/>
                    <a:pt x="5337" y="75"/>
                  </a:cubicBezTo>
                  <a:cubicBezTo>
                    <a:pt x="265" y="75"/>
                    <a:pt x="265" y="4805"/>
                    <a:pt x="265" y="9535"/>
                  </a:cubicBezTo>
                  <a:lnTo>
                    <a:pt x="265" y="253398"/>
                  </a:lnTo>
                  <a:cubicBezTo>
                    <a:pt x="265" y="258128"/>
                    <a:pt x="265" y="262859"/>
                    <a:pt x="5337" y="262859"/>
                  </a:cubicBezTo>
                  <a:cubicBezTo>
                    <a:pt x="10408" y="262859"/>
                    <a:pt x="10408" y="258128"/>
                    <a:pt x="10408" y="253398"/>
                  </a:cubicBezTo>
                  <a:lnTo>
                    <a:pt x="10408" y="9535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" name="任意多边形: 形状 64"/>
            <p:cNvSpPr/>
            <p:nvPr>
              <p:custDataLst>
                <p:tags r:id="rId25"/>
              </p:custDataLst>
            </p:nvPr>
          </p:nvSpPr>
          <p:spPr>
            <a:xfrm>
              <a:off x="9381015" y="4394728"/>
              <a:ext cx="124502" cy="119041"/>
            </a:xfrm>
            <a:custGeom>
              <a:avLst/>
              <a:gdLst>
                <a:gd name="connsiteX0" fmla="*/ 1283 w 124502"/>
                <a:gd name="connsiteY0" fmla="*/ 105977 h 119041"/>
                <a:gd name="connsiteX1" fmla="*/ 268 w 124502"/>
                <a:gd name="connsiteY1" fmla="*/ 112021 h 119041"/>
                <a:gd name="connsiteX2" fmla="*/ 7622 w 124502"/>
                <a:gd name="connsiteY2" fmla="*/ 119116 h 119041"/>
                <a:gd name="connsiteX3" fmla="*/ 18779 w 124502"/>
                <a:gd name="connsiteY3" fmla="*/ 104400 h 119041"/>
                <a:gd name="connsiteX4" fmla="*/ 30697 w 124502"/>
                <a:gd name="connsiteY4" fmla="*/ 55785 h 119041"/>
                <a:gd name="connsiteX5" fmla="*/ 74057 w 124502"/>
                <a:gd name="connsiteY5" fmla="*/ 78122 h 119041"/>
                <a:gd name="connsiteX6" fmla="*/ 73550 w 124502"/>
                <a:gd name="connsiteY6" fmla="*/ 83903 h 119041"/>
                <a:gd name="connsiteX7" fmla="*/ 72282 w 124502"/>
                <a:gd name="connsiteY7" fmla="*/ 93100 h 119041"/>
                <a:gd name="connsiteX8" fmla="*/ 95610 w 124502"/>
                <a:gd name="connsiteY8" fmla="*/ 119116 h 119041"/>
                <a:gd name="connsiteX9" fmla="*/ 115389 w 124502"/>
                <a:gd name="connsiteY9" fmla="*/ 105451 h 119041"/>
                <a:gd name="connsiteX10" fmla="*/ 124771 w 124502"/>
                <a:gd name="connsiteY10" fmla="*/ 78647 h 119041"/>
                <a:gd name="connsiteX11" fmla="*/ 121728 w 124502"/>
                <a:gd name="connsiteY11" fmla="*/ 76019 h 119041"/>
                <a:gd name="connsiteX12" fmla="*/ 118178 w 124502"/>
                <a:gd name="connsiteY12" fmla="*/ 80749 h 119041"/>
                <a:gd name="connsiteX13" fmla="*/ 96118 w 124502"/>
                <a:gd name="connsiteY13" fmla="*/ 113335 h 119041"/>
                <a:gd name="connsiteX14" fmla="*/ 88003 w 124502"/>
                <a:gd name="connsiteY14" fmla="*/ 100721 h 119041"/>
                <a:gd name="connsiteX15" fmla="*/ 90032 w 124502"/>
                <a:gd name="connsiteY15" fmla="*/ 86005 h 119041"/>
                <a:gd name="connsiteX16" fmla="*/ 91300 w 124502"/>
                <a:gd name="connsiteY16" fmla="*/ 77333 h 119041"/>
                <a:gd name="connsiteX17" fmla="*/ 42107 w 124502"/>
                <a:gd name="connsiteY17" fmla="*/ 50266 h 119041"/>
                <a:gd name="connsiteX18" fmla="*/ 65436 w 124502"/>
                <a:gd name="connsiteY18" fmla="*/ 32397 h 119041"/>
                <a:gd name="connsiteX19" fmla="*/ 94596 w 124502"/>
                <a:gd name="connsiteY19" fmla="*/ 11374 h 119041"/>
                <a:gd name="connsiteX20" fmla="*/ 93328 w 124502"/>
                <a:gd name="connsiteY20" fmla="*/ 17156 h 119041"/>
                <a:gd name="connsiteX21" fmla="*/ 102964 w 124502"/>
                <a:gd name="connsiteY21" fmla="*/ 26353 h 119041"/>
                <a:gd name="connsiteX22" fmla="*/ 116657 w 124502"/>
                <a:gd name="connsiteY22" fmla="*/ 12163 h 119041"/>
                <a:gd name="connsiteX23" fmla="*/ 106514 w 124502"/>
                <a:gd name="connsiteY23" fmla="*/ 2965 h 119041"/>
                <a:gd name="connsiteX24" fmla="*/ 64928 w 124502"/>
                <a:gd name="connsiteY24" fmla="*/ 25828 h 119041"/>
                <a:gd name="connsiteX25" fmla="*/ 32472 w 124502"/>
                <a:gd name="connsiteY25" fmla="*/ 48164 h 119041"/>
                <a:gd name="connsiteX26" fmla="*/ 37543 w 124502"/>
                <a:gd name="connsiteY26" fmla="*/ 27667 h 119041"/>
                <a:gd name="connsiteX27" fmla="*/ 42107 w 124502"/>
                <a:gd name="connsiteY27" fmla="*/ 7170 h 119041"/>
                <a:gd name="connsiteX28" fmla="*/ 34754 w 124502"/>
                <a:gd name="connsiteY28" fmla="*/ 75 h 119041"/>
                <a:gd name="connsiteX29" fmla="*/ 24611 w 124502"/>
                <a:gd name="connsiteY29" fmla="*/ 9535 h 119041"/>
                <a:gd name="connsiteX30" fmla="*/ 1283 w 124502"/>
                <a:gd name="connsiteY30" fmla="*/ 105977 h 11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4502" h="119041">
                  <a:moveTo>
                    <a:pt x="1283" y="105977"/>
                  </a:moveTo>
                  <a:cubicBezTo>
                    <a:pt x="268" y="109656"/>
                    <a:pt x="268" y="110181"/>
                    <a:pt x="268" y="112021"/>
                  </a:cubicBezTo>
                  <a:cubicBezTo>
                    <a:pt x="268" y="116751"/>
                    <a:pt x="3818" y="119116"/>
                    <a:pt x="7622" y="119116"/>
                  </a:cubicBezTo>
                  <a:cubicBezTo>
                    <a:pt x="15229" y="119116"/>
                    <a:pt x="16750" y="112809"/>
                    <a:pt x="18779" y="104400"/>
                  </a:cubicBezTo>
                  <a:cubicBezTo>
                    <a:pt x="21315" y="94940"/>
                    <a:pt x="19793" y="99933"/>
                    <a:pt x="30697" y="55785"/>
                  </a:cubicBezTo>
                  <a:cubicBezTo>
                    <a:pt x="51996" y="56573"/>
                    <a:pt x="74057" y="61041"/>
                    <a:pt x="74057" y="78122"/>
                  </a:cubicBezTo>
                  <a:cubicBezTo>
                    <a:pt x="74057" y="79961"/>
                    <a:pt x="74057" y="81275"/>
                    <a:pt x="73550" y="83903"/>
                  </a:cubicBezTo>
                  <a:cubicBezTo>
                    <a:pt x="72536" y="88107"/>
                    <a:pt x="72282" y="90998"/>
                    <a:pt x="72282" y="93100"/>
                  </a:cubicBezTo>
                  <a:cubicBezTo>
                    <a:pt x="72282" y="108604"/>
                    <a:pt x="82425" y="119116"/>
                    <a:pt x="95610" y="119116"/>
                  </a:cubicBezTo>
                  <a:cubicBezTo>
                    <a:pt x="103725" y="119116"/>
                    <a:pt x="110317" y="114386"/>
                    <a:pt x="115389" y="105451"/>
                  </a:cubicBezTo>
                  <a:cubicBezTo>
                    <a:pt x="121728" y="94414"/>
                    <a:pt x="124771" y="79173"/>
                    <a:pt x="124771" y="78647"/>
                  </a:cubicBezTo>
                  <a:cubicBezTo>
                    <a:pt x="124771" y="76019"/>
                    <a:pt x="122489" y="76019"/>
                    <a:pt x="121728" y="76019"/>
                  </a:cubicBezTo>
                  <a:cubicBezTo>
                    <a:pt x="119192" y="76019"/>
                    <a:pt x="118939" y="77070"/>
                    <a:pt x="118178" y="80749"/>
                  </a:cubicBezTo>
                  <a:cubicBezTo>
                    <a:pt x="113360" y="98881"/>
                    <a:pt x="107528" y="113335"/>
                    <a:pt x="96118" y="113335"/>
                  </a:cubicBezTo>
                  <a:cubicBezTo>
                    <a:pt x="90793" y="113335"/>
                    <a:pt x="88003" y="109918"/>
                    <a:pt x="88003" y="100721"/>
                  </a:cubicBezTo>
                  <a:cubicBezTo>
                    <a:pt x="88003" y="96779"/>
                    <a:pt x="89018" y="90472"/>
                    <a:pt x="90032" y="86005"/>
                  </a:cubicBezTo>
                  <a:cubicBezTo>
                    <a:pt x="90539" y="83640"/>
                    <a:pt x="91300" y="80224"/>
                    <a:pt x="91300" y="77333"/>
                  </a:cubicBezTo>
                  <a:cubicBezTo>
                    <a:pt x="91300" y="52631"/>
                    <a:pt x="56307" y="50792"/>
                    <a:pt x="42107" y="50266"/>
                  </a:cubicBezTo>
                  <a:cubicBezTo>
                    <a:pt x="50475" y="45536"/>
                    <a:pt x="58589" y="38441"/>
                    <a:pt x="65436" y="32397"/>
                  </a:cubicBezTo>
                  <a:cubicBezTo>
                    <a:pt x="77100" y="22149"/>
                    <a:pt x="84453" y="15842"/>
                    <a:pt x="94596" y="11374"/>
                  </a:cubicBezTo>
                  <a:cubicBezTo>
                    <a:pt x="94089" y="12688"/>
                    <a:pt x="93328" y="15842"/>
                    <a:pt x="93328" y="17156"/>
                  </a:cubicBezTo>
                  <a:cubicBezTo>
                    <a:pt x="93328" y="20309"/>
                    <a:pt x="95103" y="26353"/>
                    <a:pt x="102964" y="26353"/>
                  </a:cubicBezTo>
                  <a:cubicBezTo>
                    <a:pt x="111078" y="26353"/>
                    <a:pt x="116657" y="18732"/>
                    <a:pt x="116657" y="12163"/>
                  </a:cubicBezTo>
                  <a:cubicBezTo>
                    <a:pt x="116657" y="9798"/>
                    <a:pt x="115642" y="2965"/>
                    <a:pt x="106514" y="2965"/>
                  </a:cubicBezTo>
                  <a:cubicBezTo>
                    <a:pt x="91046" y="2965"/>
                    <a:pt x="76086" y="16105"/>
                    <a:pt x="64928" y="25828"/>
                  </a:cubicBezTo>
                  <a:cubicBezTo>
                    <a:pt x="47686" y="41069"/>
                    <a:pt x="41600" y="45011"/>
                    <a:pt x="32472" y="48164"/>
                  </a:cubicBezTo>
                  <a:cubicBezTo>
                    <a:pt x="33232" y="45274"/>
                    <a:pt x="36275" y="32134"/>
                    <a:pt x="37543" y="27667"/>
                  </a:cubicBezTo>
                  <a:cubicBezTo>
                    <a:pt x="39064" y="20835"/>
                    <a:pt x="42107" y="8484"/>
                    <a:pt x="42107" y="7170"/>
                  </a:cubicBezTo>
                  <a:cubicBezTo>
                    <a:pt x="42107" y="2703"/>
                    <a:pt x="39064" y="75"/>
                    <a:pt x="34754" y="75"/>
                  </a:cubicBezTo>
                  <a:cubicBezTo>
                    <a:pt x="33993" y="75"/>
                    <a:pt x="26893" y="75"/>
                    <a:pt x="24611" y="9535"/>
                  </a:cubicBezTo>
                  <a:lnTo>
                    <a:pt x="1283" y="10597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" name="任意多边形: 形状 65"/>
            <p:cNvSpPr/>
            <p:nvPr>
              <p:custDataLst>
                <p:tags r:id="rId26"/>
              </p:custDataLst>
            </p:nvPr>
          </p:nvSpPr>
          <p:spPr>
            <a:xfrm>
              <a:off x="9521153" y="4471013"/>
              <a:ext cx="106321" cy="81121"/>
            </a:xfrm>
            <a:custGeom>
              <a:avLst/>
              <a:gdLst>
                <a:gd name="connsiteX0" fmla="*/ 47489 w 106321"/>
                <a:gd name="connsiteY0" fmla="*/ 12585 h 81121"/>
                <a:gd name="connsiteX1" fmla="*/ 68611 w 106321"/>
                <a:gd name="connsiteY1" fmla="*/ 12585 h 81121"/>
                <a:gd name="connsiteX2" fmla="*/ 62044 w 106321"/>
                <a:gd name="connsiteY2" fmla="*/ 54893 h 81121"/>
                <a:gd name="connsiteX3" fmla="*/ 63996 w 106321"/>
                <a:gd name="connsiteY3" fmla="*/ 71264 h 81121"/>
                <a:gd name="connsiteX4" fmla="*/ 71983 w 106321"/>
                <a:gd name="connsiteY4" fmla="*/ 81198 h 81121"/>
                <a:gd name="connsiteX5" fmla="*/ 80326 w 106321"/>
                <a:gd name="connsiteY5" fmla="*/ 72920 h 81121"/>
                <a:gd name="connsiteX6" fmla="*/ 78906 w 106321"/>
                <a:gd name="connsiteY6" fmla="*/ 68873 h 81121"/>
                <a:gd name="connsiteX7" fmla="*/ 72338 w 106321"/>
                <a:gd name="connsiteY7" fmla="*/ 36498 h 81121"/>
                <a:gd name="connsiteX8" fmla="*/ 74823 w 106321"/>
                <a:gd name="connsiteY8" fmla="*/ 12585 h 81121"/>
                <a:gd name="connsiteX9" fmla="*/ 97011 w 106321"/>
                <a:gd name="connsiteY9" fmla="*/ 12585 h 81121"/>
                <a:gd name="connsiteX10" fmla="*/ 103578 w 106321"/>
                <a:gd name="connsiteY10" fmla="*/ 11113 h 81121"/>
                <a:gd name="connsiteX11" fmla="*/ 106596 w 106321"/>
                <a:gd name="connsiteY11" fmla="*/ 5411 h 81121"/>
                <a:gd name="connsiteX12" fmla="*/ 98963 w 106321"/>
                <a:gd name="connsiteY12" fmla="*/ 76 h 81121"/>
                <a:gd name="connsiteX13" fmla="*/ 32046 w 106321"/>
                <a:gd name="connsiteY13" fmla="*/ 76 h 81121"/>
                <a:gd name="connsiteX14" fmla="*/ 11811 w 106321"/>
                <a:gd name="connsiteY14" fmla="*/ 9458 h 81121"/>
                <a:gd name="connsiteX15" fmla="*/ 274 w 106321"/>
                <a:gd name="connsiteY15" fmla="*/ 25277 h 81121"/>
                <a:gd name="connsiteX16" fmla="*/ 3291 w 106321"/>
                <a:gd name="connsiteY16" fmla="*/ 27485 h 81121"/>
                <a:gd name="connsiteX17" fmla="*/ 6486 w 106321"/>
                <a:gd name="connsiteY17" fmla="*/ 25461 h 81121"/>
                <a:gd name="connsiteX18" fmla="*/ 30449 w 106321"/>
                <a:gd name="connsiteY18" fmla="*/ 12585 h 81121"/>
                <a:gd name="connsiteX19" fmla="*/ 41276 w 106321"/>
                <a:gd name="connsiteY19" fmla="*/ 12585 h 81121"/>
                <a:gd name="connsiteX20" fmla="*/ 20864 w 106321"/>
                <a:gd name="connsiteY20" fmla="*/ 65562 h 81121"/>
                <a:gd name="connsiteX21" fmla="*/ 17491 w 106321"/>
                <a:gd name="connsiteY21" fmla="*/ 72552 h 81121"/>
                <a:gd name="connsiteX22" fmla="*/ 16959 w 106321"/>
                <a:gd name="connsiteY22" fmla="*/ 75311 h 81121"/>
                <a:gd name="connsiteX23" fmla="*/ 23171 w 106321"/>
                <a:gd name="connsiteY23" fmla="*/ 81198 h 81121"/>
                <a:gd name="connsiteX24" fmla="*/ 36484 w 106321"/>
                <a:gd name="connsiteY24" fmla="*/ 56365 h 81121"/>
                <a:gd name="connsiteX25" fmla="*/ 47489 w 106321"/>
                <a:gd name="connsiteY25" fmla="*/ 12585 h 81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6321" h="81121">
                  <a:moveTo>
                    <a:pt x="47489" y="12585"/>
                  </a:moveTo>
                  <a:lnTo>
                    <a:pt x="68611" y="12585"/>
                  </a:lnTo>
                  <a:cubicBezTo>
                    <a:pt x="65949" y="23622"/>
                    <a:pt x="62044" y="40361"/>
                    <a:pt x="62044" y="54893"/>
                  </a:cubicBezTo>
                  <a:cubicBezTo>
                    <a:pt x="62044" y="62251"/>
                    <a:pt x="62931" y="67217"/>
                    <a:pt x="63996" y="71264"/>
                  </a:cubicBezTo>
                  <a:cubicBezTo>
                    <a:pt x="66836" y="80462"/>
                    <a:pt x="69143" y="81198"/>
                    <a:pt x="71983" y="81198"/>
                  </a:cubicBezTo>
                  <a:cubicBezTo>
                    <a:pt x="76066" y="81198"/>
                    <a:pt x="80326" y="77335"/>
                    <a:pt x="80326" y="72920"/>
                  </a:cubicBezTo>
                  <a:cubicBezTo>
                    <a:pt x="80326" y="71448"/>
                    <a:pt x="79971" y="70713"/>
                    <a:pt x="78906" y="68873"/>
                  </a:cubicBezTo>
                  <a:cubicBezTo>
                    <a:pt x="75533" y="62067"/>
                    <a:pt x="72338" y="51582"/>
                    <a:pt x="72338" y="36498"/>
                  </a:cubicBezTo>
                  <a:cubicBezTo>
                    <a:pt x="72338" y="33003"/>
                    <a:pt x="72338" y="25645"/>
                    <a:pt x="74823" y="12585"/>
                  </a:cubicBezTo>
                  <a:lnTo>
                    <a:pt x="97011" y="12585"/>
                  </a:lnTo>
                  <a:cubicBezTo>
                    <a:pt x="100206" y="12585"/>
                    <a:pt x="101626" y="12585"/>
                    <a:pt x="103578" y="11113"/>
                  </a:cubicBezTo>
                  <a:cubicBezTo>
                    <a:pt x="106063" y="9274"/>
                    <a:pt x="106596" y="6330"/>
                    <a:pt x="106596" y="5411"/>
                  </a:cubicBezTo>
                  <a:cubicBezTo>
                    <a:pt x="106596" y="76"/>
                    <a:pt x="101981" y="76"/>
                    <a:pt x="98963" y="76"/>
                  </a:cubicBezTo>
                  <a:lnTo>
                    <a:pt x="32046" y="76"/>
                  </a:lnTo>
                  <a:cubicBezTo>
                    <a:pt x="24769" y="76"/>
                    <a:pt x="19799" y="1732"/>
                    <a:pt x="11811" y="9458"/>
                  </a:cubicBezTo>
                  <a:cubicBezTo>
                    <a:pt x="7196" y="13688"/>
                    <a:pt x="274" y="23622"/>
                    <a:pt x="274" y="25277"/>
                  </a:cubicBezTo>
                  <a:cubicBezTo>
                    <a:pt x="274" y="27485"/>
                    <a:pt x="2581" y="27485"/>
                    <a:pt x="3291" y="27485"/>
                  </a:cubicBezTo>
                  <a:cubicBezTo>
                    <a:pt x="5244" y="27485"/>
                    <a:pt x="5421" y="27117"/>
                    <a:pt x="6486" y="25461"/>
                  </a:cubicBezTo>
                  <a:cubicBezTo>
                    <a:pt x="15539" y="12585"/>
                    <a:pt x="26544" y="12585"/>
                    <a:pt x="30449" y="12585"/>
                  </a:cubicBezTo>
                  <a:lnTo>
                    <a:pt x="41276" y="12585"/>
                  </a:lnTo>
                  <a:cubicBezTo>
                    <a:pt x="35774" y="32819"/>
                    <a:pt x="26189" y="54525"/>
                    <a:pt x="20864" y="65562"/>
                  </a:cubicBezTo>
                  <a:cubicBezTo>
                    <a:pt x="19799" y="67953"/>
                    <a:pt x="18024" y="71816"/>
                    <a:pt x="17491" y="72552"/>
                  </a:cubicBezTo>
                  <a:cubicBezTo>
                    <a:pt x="17314" y="73288"/>
                    <a:pt x="16959" y="74024"/>
                    <a:pt x="16959" y="75311"/>
                  </a:cubicBezTo>
                  <a:cubicBezTo>
                    <a:pt x="16959" y="78254"/>
                    <a:pt x="19089" y="81198"/>
                    <a:pt x="23171" y="81198"/>
                  </a:cubicBezTo>
                  <a:cubicBezTo>
                    <a:pt x="30271" y="81198"/>
                    <a:pt x="32224" y="72920"/>
                    <a:pt x="36484" y="56365"/>
                  </a:cubicBezTo>
                  <a:lnTo>
                    <a:pt x="47489" y="12585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" name="任意多边形: 形状 66"/>
            <p:cNvSpPr/>
            <p:nvPr>
              <p:custDataLst>
                <p:tags r:id="rId27"/>
              </p:custDataLst>
            </p:nvPr>
          </p:nvSpPr>
          <p:spPr>
            <a:xfrm>
              <a:off x="9664736" y="4313790"/>
              <a:ext cx="56546" cy="262783"/>
            </a:xfrm>
            <a:custGeom>
              <a:avLst/>
              <a:gdLst>
                <a:gd name="connsiteX0" fmla="*/ 55558 w 56546"/>
                <a:gd name="connsiteY0" fmla="*/ 135934 h 262783"/>
                <a:gd name="connsiteX1" fmla="*/ 56825 w 56546"/>
                <a:gd name="connsiteY1" fmla="*/ 131467 h 262783"/>
                <a:gd name="connsiteX2" fmla="*/ 55558 w 56546"/>
                <a:gd name="connsiteY2" fmla="*/ 126999 h 262783"/>
                <a:gd name="connsiteX3" fmla="*/ 11183 w 56546"/>
                <a:gd name="connsiteY3" fmla="*/ 6119 h 262783"/>
                <a:gd name="connsiteX4" fmla="*/ 5351 w 56546"/>
                <a:gd name="connsiteY4" fmla="*/ 75 h 262783"/>
                <a:gd name="connsiteX5" fmla="*/ 279 w 56546"/>
                <a:gd name="connsiteY5" fmla="*/ 5330 h 262783"/>
                <a:gd name="connsiteX6" fmla="*/ 1547 w 56546"/>
                <a:gd name="connsiteY6" fmla="*/ 9535 h 262783"/>
                <a:gd name="connsiteX7" fmla="*/ 46429 w 56546"/>
                <a:gd name="connsiteY7" fmla="*/ 131467 h 262783"/>
                <a:gd name="connsiteX8" fmla="*/ 1547 w 56546"/>
                <a:gd name="connsiteY8" fmla="*/ 252873 h 262783"/>
                <a:gd name="connsiteX9" fmla="*/ 279 w 56546"/>
                <a:gd name="connsiteY9" fmla="*/ 257603 h 262783"/>
                <a:gd name="connsiteX10" fmla="*/ 5351 w 56546"/>
                <a:gd name="connsiteY10" fmla="*/ 262859 h 262783"/>
                <a:gd name="connsiteX11" fmla="*/ 10676 w 56546"/>
                <a:gd name="connsiteY11" fmla="*/ 257603 h 262783"/>
                <a:gd name="connsiteX12" fmla="*/ 55558 w 56546"/>
                <a:gd name="connsiteY12" fmla="*/ 135934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546" h="262783">
                  <a:moveTo>
                    <a:pt x="55558" y="135934"/>
                  </a:moveTo>
                  <a:cubicBezTo>
                    <a:pt x="56825" y="132781"/>
                    <a:pt x="56825" y="132255"/>
                    <a:pt x="56825" y="131467"/>
                  </a:cubicBezTo>
                  <a:cubicBezTo>
                    <a:pt x="56825" y="130678"/>
                    <a:pt x="56825" y="130153"/>
                    <a:pt x="55558" y="126999"/>
                  </a:cubicBezTo>
                  <a:lnTo>
                    <a:pt x="11183" y="6119"/>
                  </a:lnTo>
                  <a:cubicBezTo>
                    <a:pt x="9661" y="1651"/>
                    <a:pt x="8140" y="75"/>
                    <a:pt x="5351" y="75"/>
                  </a:cubicBezTo>
                  <a:cubicBezTo>
                    <a:pt x="2562" y="75"/>
                    <a:pt x="279" y="2440"/>
                    <a:pt x="279" y="5330"/>
                  </a:cubicBezTo>
                  <a:cubicBezTo>
                    <a:pt x="279" y="6119"/>
                    <a:pt x="279" y="6644"/>
                    <a:pt x="1547" y="9535"/>
                  </a:cubicBezTo>
                  <a:lnTo>
                    <a:pt x="46429" y="131467"/>
                  </a:lnTo>
                  <a:lnTo>
                    <a:pt x="1547" y="252873"/>
                  </a:lnTo>
                  <a:cubicBezTo>
                    <a:pt x="279" y="255763"/>
                    <a:pt x="279" y="256289"/>
                    <a:pt x="279" y="257603"/>
                  </a:cubicBezTo>
                  <a:cubicBezTo>
                    <a:pt x="279" y="260493"/>
                    <a:pt x="2562" y="262859"/>
                    <a:pt x="5351" y="262859"/>
                  </a:cubicBezTo>
                  <a:cubicBezTo>
                    <a:pt x="8647" y="262859"/>
                    <a:pt x="9661" y="260231"/>
                    <a:pt x="10676" y="257603"/>
                  </a:cubicBezTo>
                  <a:lnTo>
                    <a:pt x="55558" y="135934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8" name="任意多边形: 形状 67"/>
            <p:cNvSpPr/>
            <p:nvPr>
              <p:custDataLst>
                <p:tags r:id="rId28"/>
              </p:custDataLst>
            </p:nvPr>
          </p:nvSpPr>
          <p:spPr>
            <a:xfrm>
              <a:off x="9754979" y="4313790"/>
              <a:ext cx="34739" cy="262783"/>
            </a:xfrm>
            <a:custGeom>
              <a:avLst/>
              <a:gdLst>
                <a:gd name="connsiteX0" fmla="*/ 35022 w 34739"/>
                <a:gd name="connsiteY0" fmla="*/ 75 h 262783"/>
                <a:gd name="connsiteX1" fmla="*/ 283 w 34739"/>
                <a:gd name="connsiteY1" fmla="*/ 75 h 262783"/>
                <a:gd name="connsiteX2" fmla="*/ 283 w 34739"/>
                <a:gd name="connsiteY2" fmla="*/ 10586 h 262783"/>
                <a:gd name="connsiteX3" fmla="*/ 24880 w 34739"/>
                <a:gd name="connsiteY3" fmla="*/ 10586 h 262783"/>
                <a:gd name="connsiteX4" fmla="*/ 24880 w 34739"/>
                <a:gd name="connsiteY4" fmla="*/ 252347 h 262783"/>
                <a:gd name="connsiteX5" fmla="*/ 283 w 34739"/>
                <a:gd name="connsiteY5" fmla="*/ 252347 h 262783"/>
                <a:gd name="connsiteX6" fmla="*/ 283 w 34739"/>
                <a:gd name="connsiteY6" fmla="*/ 262859 h 262783"/>
                <a:gd name="connsiteX7" fmla="*/ 35022 w 34739"/>
                <a:gd name="connsiteY7" fmla="*/ 262859 h 262783"/>
                <a:gd name="connsiteX8" fmla="*/ 35022 w 34739"/>
                <a:gd name="connsiteY8" fmla="*/ 75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39" h="262783">
                  <a:moveTo>
                    <a:pt x="35022" y="75"/>
                  </a:moveTo>
                  <a:lnTo>
                    <a:pt x="283" y="75"/>
                  </a:lnTo>
                  <a:lnTo>
                    <a:pt x="283" y="10586"/>
                  </a:lnTo>
                  <a:lnTo>
                    <a:pt x="24880" y="10586"/>
                  </a:lnTo>
                  <a:lnTo>
                    <a:pt x="24880" y="252347"/>
                  </a:lnTo>
                  <a:lnTo>
                    <a:pt x="283" y="252347"/>
                  </a:lnTo>
                  <a:lnTo>
                    <a:pt x="283" y="262859"/>
                  </a:lnTo>
                  <a:lnTo>
                    <a:pt x="35022" y="262859"/>
                  </a:lnTo>
                  <a:lnTo>
                    <a:pt x="35022" y="75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9" name="任意多边形: 形状 68"/>
            <p:cNvSpPr/>
            <p:nvPr>
              <p:custDataLst>
                <p:tags r:id="rId29"/>
              </p:custDataLst>
            </p:nvPr>
          </p:nvSpPr>
          <p:spPr>
            <a:xfrm>
              <a:off x="9831197" y="4276740"/>
              <a:ext cx="83779" cy="125636"/>
            </a:xfrm>
            <a:custGeom>
              <a:avLst/>
              <a:gdLst>
                <a:gd name="connsiteX0" fmla="*/ 62233 w 83779"/>
                <a:gd name="connsiteY0" fmla="*/ 14603 h 125636"/>
                <a:gd name="connsiteX1" fmla="*/ 77498 w 83779"/>
                <a:gd name="connsiteY1" fmla="*/ 6693 h 125636"/>
                <a:gd name="connsiteX2" fmla="*/ 84065 w 83779"/>
                <a:gd name="connsiteY2" fmla="*/ 2830 h 125636"/>
                <a:gd name="connsiteX3" fmla="*/ 81225 w 83779"/>
                <a:gd name="connsiteY3" fmla="*/ 71 h 125636"/>
                <a:gd name="connsiteX4" fmla="*/ 69333 w 83779"/>
                <a:gd name="connsiteY4" fmla="*/ 622 h 125636"/>
                <a:gd name="connsiteX5" fmla="*/ 57263 w 83779"/>
                <a:gd name="connsiteY5" fmla="*/ 806 h 125636"/>
                <a:gd name="connsiteX6" fmla="*/ 45016 w 83779"/>
                <a:gd name="connsiteY6" fmla="*/ 622 h 125636"/>
                <a:gd name="connsiteX7" fmla="*/ 32768 w 83779"/>
                <a:gd name="connsiteY7" fmla="*/ 71 h 125636"/>
                <a:gd name="connsiteX8" fmla="*/ 29041 w 83779"/>
                <a:gd name="connsiteY8" fmla="*/ 4117 h 125636"/>
                <a:gd name="connsiteX9" fmla="*/ 34898 w 83779"/>
                <a:gd name="connsiteY9" fmla="*/ 6693 h 125636"/>
                <a:gd name="connsiteX10" fmla="*/ 41643 w 83779"/>
                <a:gd name="connsiteY10" fmla="*/ 7061 h 125636"/>
                <a:gd name="connsiteX11" fmla="*/ 46436 w 83779"/>
                <a:gd name="connsiteY11" fmla="*/ 9636 h 125636"/>
                <a:gd name="connsiteX12" fmla="*/ 45726 w 83779"/>
                <a:gd name="connsiteY12" fmla="*/ 13499 h 125636"/>
                <a:gd name="connsiteX13" fmla="*/ 22118 w 83779"/>
                <a:gd name="connsiteY13" fmla="*/ 111176 h 125636"/>
                <a:gd name="connsiteX14" fmla="*/ 6853 w 83779"/>
                <a:gd name="connsiteY14" fmla="*/ 119085 h 125636"/>
                <a:gd name="connsiteX15" fmla="*/ 286 w 83779"/>
                <a:gd name="connsiteY15" fmla="*/ 123132 h 125636"/>
                <a:gd name="connsiteX16" fmla="*/ 3126 w 83779"/>
                <a:gd name="connsiteY16" fmla="*/ 125708 h 125636"/>
                <a:gd name="connsiteX17" fmla="*/ 27088 w 83779"/>
                <a:gd name="connsiteY17" fmla="*/ 124972 h 125636"/>
                <a:gd name="connsiteX18" fmla="*/ 39336 w 83779"/>
                <a:gd name="connsiteY18" fmla="*/ 125156 h 125636"/>
                <a:gd name="connsiteX19" fmla="*/ 51583 w 83779"/>
                <a:gd name="connsiteY19" fmla="*/ 125708 h 125636"/>
                <a:gd name="connsiteX20" fmla="*/ 55311 w 83779"/>
                <a:gd name="connsiteY20" fmla="*/ 121661 h 125636"/>
                <a:gd name="connsiteX21" fmla="*/ 49631 w 83779"/>
                <a:gd name="connsiteY21" fmla="*/ 119085 h 125636"/>
                <a:gd name="connsiteX22" fmla="*/ 41998 w 83779"/>
                <a:gd name="connsiteY22" fmla="*/ 118717 h 125636"/>
                <a:gd name="connsiteX23" fmla="*/ 37916 w 83779"/>
                <a:gd name="connsiteY23" fmla="*/ 115958 h 125636"/>
                <a:gd name="connsiteX24" fmla="*/ 38626 w 83779"/>
                <a:gd name="connsiteY24" fmla="*/ 111911 h 125636"/>
                <a:gd name="connsiteX25" fmla="*/ 62233 w 83779"/>
                <a:gd name="connsiteY25" fmla="*/ 14603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779" h="125636">
                  <a:moveTo>
                    <a:pt x="62233" y="14603"/>
                  </a:moveTo>
                  <a:cubicBezTo>
                    <a:pt x="63831" y="8348"/>
                    <a:pt x="64186" y="6693"/>
                    <a:pt x="77498" y="6693"/>
                  </a:cubicBezTo>
                  <a:cubicBezTo>
                    <a:pt x="81935" y="6693"/>
                    <a:pt x="84065" y="6693"/>
                    <a:pt x="84065" y="2830"/>
                  </a:cubicBezTo>
                  <a:cubicBezTo>
                    <a:pt x="84065" y="1174"/>
                    <a:pt x="82823" y="71"/>
                    <a:pt x="81225" y="71"/>
                  </a:cubicBezTo>
                  <a:cubicBezTo>
                    <a:pt x="77498" y="71"/>
                    <a:pt x="73061" y="622"/>
                    <a:pt x="69333" y="622"/>
                  </a:cubicBezTo>
                  <a:cubicBezTo>
                    <a:pt x="65428" y="622"/>
                    <a:pt x="61168" y="806"/>
                    <a:pt x="57263" y="806"/>
                  </a:cubicBezTo>
                  <a:cubicBezTo>
                    <a:pt x="57263" y="806"/>
                    <a:pt x="45016" y="622"/>
                    <a:pt x="45016" y="622"/>
                  </a:cubicBezTo>
                  <a:cubicBezTo>
                    <a:pt x="41111" y="622"/>
                    <a:pt x="36673" y="71"/>
                    <a:pt x="32768" y="71"/>
                  </a:cubicBezTo>
                  <a:cubicBezTo>
                    <a:pt x="31703" y="71"/>
                    <a:pt x="29041" y="71"/>
                    <a:pt x="29041" y="4117"/>
                  </a:cubicBezTo>
                  <a:cubicBezTo>
                    <a:pt x="29041" y="6693"/>
                    <a:pt x="30993" y="6693"/>
                    <a:pt x="34898" y="6693"/>
                  </a:cubicBezTo>
                  <a:cubicBezTo>
                    <a:pt x="35076" y="6693"/>
                    <a:pt x="38626" y="6693"/>
                    <a:pt x="41643" y="7061"/>
                  </a:cubicBezTo>
                  <a:cubicBezTo>
                    <a:pt x="45193" y="7429"/>
                    <a:pt x="46436" y="7613"/>
                    <a:pt x="46436" y="9636"/>
                  </a:cubicBezTo>
                  <a:cubicBezTo>
                    <a:pt x="46436" y="10740"/>
                    <a:pt x="46081" y="12027"/>
                    <a:pt x="45726" y="13499"/>
                  </a:cubicBezTo>
                  <a:lnTo>
                    <a:pt x="22118" y="111176"/>
                  </a:lnTo>
                  <a:cubicBezTo>
                    <a:pt x="20698" y="117246"/>
                    <a:pt x="20166" y="119085"/>
                    <a:pt x="6853" y="119085"/>
                  </a:cubicBezTo>
                  <a:cubicBezTo>
                    <a:pt x="2061" y="119085"/>
                    <a:pt x="286" y="119085"/>
                    <a:pt x="286" y="123132"/>
                  </a:cubicBezTo>
                  <a:cubicBezTo>
                    <a:pt x="286" y="123316"/>
                    <a:pt x="286" y="125708"/>
                    <a:pt x="3126" y="125708"/>
                  </a:cubicBezTo>
                  <a:cubicBezTo>
                    <a:pt x="8451" y="125708"/>
                    <a:pt x="21763" y="124972"/>
                    <a:pt x="27088" y="124972"/>
                  </a:cubicBezTo>
                  <a:lnTo>
                    <a:pt x="39336" y="125156"/>
                  </a:lnTo>
                  <a:cubicBezTo>
                    <a:pt x="43241" y="125156"/>
                    <a:pt x="47678" y="125708"/>
                    <a:pt x="51583" y="125708"/>
                  </a:cubicBezTo>
                  <a:cubicBezTo>
                    <a:pt x="52648" y="125708"/>
                    <a:pt x="55311" y="125708"/>
                    <a:pt x="55311" y="121661"/>
                  </a:cubicBezTo>
                  <a:cubicBezTo>
                    <a:pt x="55311" y="119085"/>
                    <a:pt x="53181" y="119085"/>
                    <a:pt x="49631" y="119085"/>
                  </a:cubicBezTo>
                  <a:cubicBezTo>
                    <a:pt x="49276" y="119085"/>
                    <a:pt x="45548" y="119085"/>
                    <a:pt x="41998" y="118717"/>
                  </a:cubicBezTo>
                  <a:cubicBezTo>
                    <a:pt x="37916" y="118350"/>
                    <a:pt x="37916" y="117614"/>
                    <a:pt x="37916" y="115958"/>
                  </a:cubicBezTo>
                  <a:cubicBezTo>
                    <a:pt x="37916" y="115774"/>
                    <a:pt x="37916" y="114671"/>
                    <a:pt x="38626" y="111911"/>
                  </a:cubicBezTo>
                  <a:lnTo>
                    <a:pt x="62233" y="14603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0" name="任意多边形: 形状 69"/>
            <p:cNvSpPr/>
            <p:nvPr>
              <p:custDataLst>
                <p:tags r:id="rId30"/>
              </p:custDataLst>
            </p:nvPr>
          </p:nvSpPr>
          <p:spPr>
            <a:xfrm>
              <a:off x="9832972" y="4450206"/>
              <a:ext cx="189213" cy="125636"/>
            </a:xfrm>
            <a:custGeom>
              <a:avLst/>
              <a:gdLst>
                <a:gd name="connsiteX0" fmla="*/ 168377 w 189213"/>
                <a:gd name="connsiteY0" fmla="*/ 14977 h 125636"/>
                <a:gd name="connsiteX1" fmla="*/ 183465 w 189213"/>
                <a:gd name="connsiteY1" fmla="*/ 6699 h 125636"/>
                <a:gd name="connsiteX2" fmla="*/ 189500 w 189213"/>
                <a:gd name="connsiteY2" fmla="*/ 2836 h 125636"/>
                <a:gd name="connsiteX3" fmla="*/ 184175 w 189213"/>
                <a:gd name="connsiteY3" fmla="*/ 77 h 125636"/>
                <a:gd name="connsiteX4" fmla="*/ 160035 w 189213"/>
                <a:gd name="connsiteY4" fmla="*/ 77 h 125636"/>
                <a:gd name="connsiteX5" fmla="*/ 152402 w 189213"/>
                <a:gd name="connsiteY5" fmla="*/ 3756 h 125636"/>
                <a:gd name="connsiteX6" fmla="*/ 83888 w 189213"/>
                <a:gd name="connsiteY6" fmla="*/ 108607 h 125636"/>
                <a:gd name="connsiteX7" fmla="*/ 66316 w 189213"/>
                <a:gd name="connsiteY7" fmla="*/ 5044 h 125636"/>
                <a:gd name="connsiteX8" fmla="*/ 60103 w 189213"/>
                <a:gd name="connsiteY8" fmla="*/ 77 h 125636"/>
                <a:gd name="connsiteX9" fmla="*/ 34721 w 189213"/>
                <a:gd name="connsiteY9" fmla="*/ 77 h 125636"/>
                <a:gd name="connsiteX10" fmla="*/ 28863 w 189213"/>
                <a:gd name="connsiteY10" fmla="*/ 4124 h 125636"/>
                <a:gd name="connsiteX11" fmla="*/ 34898 w 189213"/>
                <a:gd name="connsiteY11" fmla="*/ 6699 h 125636"/>
                <a:gd name="connsiteX12" fmla="*/ 41643 w 189213"/>
                <a:gd name="connsiteY12" fmla="*/ 7067 h 125636"/>
                <a:gd name="connsiteX13" fmla="*/ 45548 w 189213"/>
                <a:gd name="connsiteY13" fmla="*/ 9643 h 125636"/>
                <a:gd name="connsiteX14" fmla="*/ 44838 w 189213"/>
                <a:gd name="connsiteY14" fmla="*/ 13689 h 125636"/>
                <a:gd name="connsiteX15" fmla="*/ 22473 w 189213"/>
                <a:gd name="connsiteY15" fmla="*/ 106032 h 125636"/>
                <a:gd name="connsiteX16" fmla="*/ 4013 w 189213"/>
                <a:gd name="connsiteY16" fmla="*/ 119092 h 125636"/>
                <a:gd name="connsiteX17" fmla="*/ 286 w 189213"/>
                <a:gd name="connsiteY17" fmla="*/ 123139 h 125636"/>
                <a:gd name="connsiteX18" fmla="*/ 2948 w 189213"/>
                <a:gd name="connsiteY18" fmla="*/ 125714 h 125636"/>
                <a:gd name="connsiteX19" fmla="*/ 21408 w 189213"/>
                <a:gd name="connsiteY19" fmla="*/ 124978 h 125636"/>
                <a:gd name="connsiteX20" fmla="*/ 40223 w 189213"/>
                <a:gd name="connsiteY20" fmla="*/ 125714 h 125636"/>
                <a:gd name="connsiteX21" fmla="*/ 43773 w 189213"/>
                <a:gd name="connsiteY21" fmla="*/ 121667 h 125636"/>
                <a:gd name="connsiteX22" fmla="*/ 39868 w 189213"/>
                <a:gd name="connsiteY22" fmla="*/ 119092 h 125636"/>
                <a:gd name="connsiteX23" fmla="*/ 28508 w 189213"/>
                <a:gd name="connsiteY23" fmla="*/ 111366 h 125636"/>
                <a:gd name="connsiteX24" fmla="*/ 29218 w 189213"/>
                <a:gd name="connsiteY24" fmla="*/ 106767 h 125636"/>
                <a:gd name="connsiteX25" fmla="*/ 52826 w 189213"/>
                <a:gd name="connsiteY25" fmla="*/ 8907 h 125636"/>
                <a:gd name="connsiteX26" fmla="*/ 53003 w 189213"/>
                <a:gd name="connsiteY26" fmla="*/ 8907 h 125636"/>
                <a:gd name="connsiteX27" fmla="*/ 71995 w 189213"/>
                <a:gd name="connsiteY27" fmla="*/ 120747 h 125636"/>
                <a:gd name="connsiteX28" fmla="*/ 75545 w 189213"/>
                <a:gd name="connsiteY28" fmla="*/ 125714 h 125636"/>
                <a:gd name="connsiteX29" fmla="*/ 80693 w 189213"/>
                <a:gd name="connsiteY29" fmla="*/ 121667 h 125636"/>
                <a:gd name="connsiteX30" fmla="*/ 155242 w 189213"/>
                <a:gd name="connsiteY30" fmla="*/ 7067 h 125636"/>
                <a:gd name="connsiteX31" fmla="*/ 155420 w 189213"/>
                <a:gd name="connsiteY31" fmla="*/ 7251 h 125636"/>
                <a:gd name="connsiteX32" fmla="*/ 130393 w 189213"/>
                <a:gd name="connsiteY32" fmla="*/ 111366 h 125636"/>
                <a:gd name="connsiteX33" fmla="*/ 114773 w 189213"/>
                <a:gd name="connsiteY33" fmla="*/ 119092 h 125636"/>
                <a:gd name="connsiteX34" fmla="*/ 109448 w 189213"/>
                <a:gd name="connsiteY34" fmla="*/ 123139 h 125636"/>
                <a:gd name="connsiteX35" fmla="*/ 112288 w 189213"/>
                <a:gd name="connsiteY35" fmla="*/ 125714 h 125636"/>
                <a:gd name="connsiteX36" fmla="*/ 123293 w 189213"/>
                <a:gd name="connsiteY36" fmla="*/ 125162 h 125636"/>
                <a:gd name="connsiteX37" fmla="*/ 134475 w 189213"/>
                <a:gd name="connsiteY37" fmla="*/ 124978 h 125636"/>
                <a:gd name="connsiteX38" fmla="*/ 157017 w 189213"/>
                <a:gd name="connsiteY38" fmla="*/ 125714 h 125636"/>
                <a:gd name="connsiteX39" fmla="*/ 160745 w 189213"/>
                <a:gd name="connsiteY39" fmla="*/ 121667 h 125636"/>
                <a:gd name="connsiteX40" fmla="*/ 155065 w 189213"/>
                <a:gd name="connsiteY40" fmla="*/ 119092 h 125636"/>
                <a:gd name="connsiteX41" fmla="*/ 148320 w 189213"/>
                <a:gd name="connsiteY41" fmla="*/ 118724 h 125636"/>
                <a:gd name="connsiteX42" fmla="*/ 144237 w 189213"/>
                <a:gd name="connsiteY42" fmla="*/ 115965 h 125636"/>
                <a:gd name="connsiteX43" fmla="*/ 144947 w 189213"/>
                <a:gd name="connsiteY43" fmla="*/ 111918 h 125636"/>
                <a:gd name="connsiteX44" fmla="*/ 168377 w 189213"/>
                <a:gd name="connsiteY44" fmla="*/ 14977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9213" h="125636">
                  <a:moveTo>
                    <a:pt x="168377" y="14977"/>
                  </a:moveTo>
                  <a:cubicBezTo>
                    <a:pt x="169975" y="8171"/>
                    <a:pt x="170330" y="6699"/>
                    <a:pt x="183465" y="6699"/>
                  </a:cubicBezTo>
                  <a:cubicBezTo>
                    <a:pt x="187192" y="6699"/>
                    <a:pt x="189500" y="6699"/>
                    <a:pt x="189500" y="2836"/>
                  </a:cubicBezTo>
                  <a:cubicBezTo>
                    <a:pt x="189500" y="77"/>
                    <a:pt x="187370" y="77"/>
                    <a:pt x="184175" y="77"/>
                  </a:cubicBezTo>
                  <a:lnTo>
                    <a:pt x="160035" y="77"/>
                  </a:lnTo>
                  <a:cubicBezTo>
                    <a:pt x="154887" y="77"/>
                    <a:pt x="154710" y="261"/>
                    <a:pt x="152402" y="3756"/>
                  </a:cubicBezTo>
                  <a:lnTo>
                    <a:pt x="83888" y="108607"/>
                  </a:lnTo>
                  <a:lnTo>
                    <a:pt x="66316" y="5044"/>
                  </a:lnTo>
                  <a:cubicBezTo>
                    <a:pt x="65428" y="261"/>
                    <a:pt x="65428" y="77"/>
                    <a:pt x="60103" y="77"/>
                  </a:cubicBezTo>
                  <a:lnTo>
                    <a:pt x="34721" y="77"/>
                  </a:lnTo>
                  <a:cubicBezTo>
                    <a:pt x="31171" y="77"/>
                    <a:pt x="28863" y="77"/>
                    <a:pt x="28863" y="4124"/>
                  </a:cubicBezTo>
                  <a:cubicBezTo>
                    <a:pt x="28863" y="6699"/>
                    <a:pt x="30993" y="6699"/>
                    <a:pt x="34898" y="6699"/>
                  </a:cubicBezTo>
                  <a:cubicBezTo>
                    <a:pt x="37738" y="6699"/>
                    <a:pt x="38448" y="6699"/>
                    <a:pt x="41643" y="7067"/>
                  </a:cubicBezTo>
                  <a:cubicBezTo>
                    <a:pt x="45193" y="7435"/>
                    <a:pt x="45548" y="7803"/>
                    <a:pt x="45548" y="9643"/>
                  </a:cubicBezTo>
                  <a:cubicBezTo>
                    <a:pt x="45548" y="9826"/>
                    <a:pt x="45548" y="10930"/>
                    <a:pt x="44838" y="13689"/>
                  </a:cubicBezTo>
                  <a:lnTo>
                    <a:pt x="22473" y="106032"/>
                  </a:lnTo>
                  <a:cubicBezTo>
                    <a:pt x="20876" y="112286"/>
                    <a:pt x="18213" y="118540"/>
                    <a:pt x="4013" y="119092"/>
                  </a:cubicBezTo>
                  <a:cubicBezTo>
                    <a:pt x="2594" y="119092"/>
                    <a:pt x="286" y="119276"/>
                    <a:pt x="286" y="123139"/>
                  </a:cubicBezTo>
                  <a:cubicBezTo>
                    <a:pt x="286" y="123323"/>
                    <a:pt x="464" y="125714"/>
                    <a:pt x="2948" y="125714"/>
                  </a:cubicBezTo>
                  <a:cubicBezTo>
                    <a:pt x="8273" y="125714"/>
                    <a:pt x="15728" y="124978"/>
                    <a:pt x="21408" y="124978"/>
                  </a:cubicBezTo>
                  <a:cubicBezTo>
                    <a:pt x="25668" y="124978"/>
                    <a:pt x="35963" y="125714"/>
                    <a:pt x="40223" y="125714"/>
                  </a:cubicBezTo>
                  <a:cubicBezTo>
                    <a:pt x="41111" y="125714"/>
                    <a:pt x="43773" y="125714"/>
                    <a:pt x="43773" y="121667"/>
                  </a:cubicBezTo>
                  <a:cubicBezTo>
                    <a:pt x="43773" y="119276"/>
                    <a:pt x="41466" y="119092"/>
                    <a:pt x="39868" y="119092"/>
                  </a:cubicBezTo>
                  <a:cubicBezTo>
                    <a:pt x="28508" y="118724"/>
                    <a:pt x="28508" y="113941"/>
                    <a:pt x="28508" y="111366"/>
                  </a:cubicBezTo>
                  <a:cubicBezTo>
                    <a:pt x="28508" y="110630"/>
                    <a:pt x="28508" y="109711"/>
                    <a:pt x="29218" y="106767"/>
                  </a:cubicBezTo>
                  <a:lnTo>
                    <a:pt x="52826" y="8907"/>
                  </a:lnTo>
                  <a:lnTo>
                    <a:pt x="53003" y="8907"/>
                  </a:lnTo>
                  <a:lnTo>
                    <a:pt x="71995" y="120747"/>
                  </a:lnTo>
                  <a:cubicBezTo>
                    <a:pt x="72528" y="124059"/>
                    <a:pt x="72883" y="125714"/>
                    <a:pt x="75545" y="125714"/>
                  </a:cubicBezTo>
                  <a:cubicBezTo>
                    <a:pt x="78030" y="125714"/>
                    <a:pt x="79450" y="123691"/>
                    <a:pt x="80693" y="121667"/>
                  </a:cubicBezTo>
                  <a:lnTo>
                    <a:pt x="155242" y="7067"/>
                  </a:lnTo>
                  <a:lnTo>
                    <a:pt x="155420" y="7251"/>
                  </a:lnTo>
                  <a:lnTo>
                    <a:pt x="130393" y="111366"/>
                  </a:lnTo>
                  <a:cubicBezTo>
                    <a:pt x="128973" y="117620"/>
                    <a:pt x="128618" y="119092"/>
                    <a:pt x="114773" y="119092"/>
                  </a:cubicBezTo>
                  <a:cubicBezTo>
                    <a:pt x="111578" y="119092"/>
                    <a:pt x="109448" y="119092"/>
                    <a:pt x="109448" y="123139"/>
                  </a:cubicBezTo>
                  <a:cubicBezTo>
                    <a:pt x="109448" y="123323"/>
                    <a:pt x="109448" y="125714"/>
                    <a:pt x="112288" y="125714"/>
                  </a:cubicBezTo>
                  <a:cubicBezTo>
                    <a:pt x="115660" y="125714"/>
                    <a:pt x="119743" y="125162"/>
                    <a:pt x="123293" y="125162"/>
                  </a:cubicBezTo>
                  <a:cubicBezTo>
                    <a:pt x="126843" y="125162"/>
                    <a:pt x="130925" y="124978"/>
                    <a:pt x="134475" y="124978"/>
                  </a:cubicBezTo>
                  <a:cubicBezTo>
                    <a:pt x="139445" y="124978"/>
                    <a:pt x="152047" y="125714"/>
                    <a:pt x="157017" y="125714"/>
                  </a:cubicBezTo>
                  <a:cubicBezTo>
                    <a:pt x="158082" y="125714"/>
                    <a:pt x="160745" y="125714"/>
                    <a:pt x="160745" y="121667"/>
                  </a:cubicBezTo>
                  <a:cubicBezTo>
                    <a:pt x="160745" y="119092"/>
                    <a:pt x="158615" y="119092"/>
                    <a:pt x="155065" y="119092"/>
                  </a:cubicBezTo>
                  <a:cubicBezTo>
                    <a:pt x="154887" y="119092"/>
                    <a:pt x="151515" y="119092"/>
                    <a:pt x="148320" y="118724"/>
                  </a:cubicBezTo>
                  <a:cubicBezTo>
                    <a:pt x="144237" y="118356"/>
                    <a:pt x="144237" y="117804"/>
                    <a:pt x="144237" y="115965"/>
                  </a:cubicBezTo>
                  <a:cubicBezTo>
                    <a:pt x="144237" y="114861"/>
                    <a:pt x="144770" y="113022"/>
                    <a:pt x="144947" y="111918"/>
                  </a:cubicBezTo>
                  <a:lnTo>
                    <a:pt x="168377" y="1497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pic>
        <p:nvPicPr>
          <p:cNvPr id="75" name="图片 74" descr="\documentclass{article}&#10;\usepackage{amsmath}&#10;\pagestyle{empty}&#10;\begin{document}&#10;&#10;$|\kappa\rangle\equiv|\kappa_\nu\rangle\otimes|\kappa_\pi\rangle$&#10;&#10;&#10;\end{document}" title="IguanaTex Picture Display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638" y="4494726"/>
            <a:ext cx="1796571" cy="254476"/>
          </a:xfrm>
          <a:prstGeom prst="rect">
            <a:avLst/>
          </a:prstGeom>
        </p:spPr>
      </p:pic>
      <p:pic>
        <p:nvPicPr>
          <p:cNvPr id="77" name="图片 76" descr="\documentclass{article}&#10;\usepackage{amsmath}&#10;\pagestyle{empty}&#10;\begin{document}&#10;&#10;$|\kappa\rangle$&#10;&#10;&#10;\end{document}" title="IguanaTex Picture Display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210" y="4559680"/>
            <a:ext cx="310857" cy="305371"/>
          </a:xfrm>
          <a:prstGeom prst="rect">
            <a:avLst/>
          </a:prstGeom>
        </p:spPr>
      </p:pic>
      <p:pic>
        <p:nvPicPr>
          <p:cNvPr id="79" name="图片 78" descr="\documentclass{article}&#10;\usepackage{amsmath}&#10;\pagestyle{empty}&#10;\begin{document}&#10;&#10;$\hat{P}^I_{MK}|\kappa\rangle$&#10;&#10;&#10;\end{document}" title="IguanaTex Picture Display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505" y="5324886"/>
            <a:ext cx="848762" cy="309333"/>
          </a:xfrm>
          <a:prstGeom prst="rect">
            <a:avLst/>
          </a:prstGeom>
        </p:spPr>
      </p:pic>
      <p:sp>
        <p:nvSpPr>
          <p:cNvPr id="80" name="文本框 79"/>
          <p:cNvSpPr txBox="1"/>
          <p:nvPr/>
        </p:nvSpPr>
        <p:spPr>
          <a:xfrm>
            <a:off x="8575464" y="6126374"/>
            <a:ext cx="3725744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Y. Sun </a:t>
            </a:r>
            <a:r>
              <a:rPr lang="en-US" altLang="zh-CN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PRL 80,672 (1998)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6378" y="74814"/>
            <a:ext cx="7290262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Intrinsic motion of the scissors angle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组合 1" descr="\documentclass{article}&#10;\usepackage{amsmath}&#10;\pagestyle{empty}&#10;\begin{document}&#10;&#10;\begin{equation}\nonumber&#10;[\hat{P}^{I_\nu}_{M_\nu K_\nu}|\kappa_\nu\rangle\otimes\hat{P}^{I_\pi}_{M_\pi K_\pi}|\kappa_\pi\rangle]^I_M&#10;\end{equation}&#10;&#10;&#10;\end{document}" title="IguanaTex Shape Display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955637" y="1932928"/>
            <a:ext cx="3064767" cy="353749"/>
            <a:chOff x="6957418" y="4262080"/>
            <a:chExt cx="3064767" cy="353749"/>
          </a:xfrm>
        </p:grpSpPr>
        <p:sp>
          <p:nvSpPr>
            <p:cNvPr id="3" name="任意多边形: 形状 2"/>
            <p:cNvSpPr/>
            <p:nvPr>
              <p:custDataLst>
                <p:tags r:id="rId2"/>
              </p:custDataLst>
            </p:nvPr>
          </p:nvSpPr>
          <p:spPr>
            <a:xfrm>
              <a:off x="6957418" y="4313790"/>
              <a:ext cx="34739" cy="262783"/>
            </a:xfrm>
            <a:custGeom>
              <a:avLst/>
              <a:gdLst>
                <a:gd name="connsiteX0" fmla="*/ 34911 w 34739"/>
                <a:gd name="connsiteY0" fmla="*/ 262859 h 262783"/>
                <a:gd name="connsiteX1" fmla="*/ 34911 w 34739"/>
                <a:gd name="connsiteY1" fmla="*/ 252347 h 262783"/>
                <a:gd name="connsiteX2" fmla="*/ 10315 w 34739"/>
                <a:gd name="connsiteY2" fmla="*/ 252347 h 262783"/>
                <a:gd name="connsiteX3" fmla="*/ 10315 w 34739"/>
                <a:gd name="connsiteY3" fmla="*/ 10586 h 262783"/>
                <a:gd name="connsiteX4" fmla="*/ 34911 w 34739"/>
                <a:gd name="connsiteY4" fmla="*/ 10586 h 262783"/>
                <a:gd name="connsiteX5" fmla="*/ 34911 w 34739"/>
                <a:gd name="connsiteY5" fmla="*/ 75 h 262783"/>
                <a:gd name="connsiteX6" fmla="*/ 172 w 34739"/>
                <a:gd name="connsiteY6" fmla="*/ 75 h 262783"/>
                <a:gd name="connsiteX7" fmla="*/ 172 w 34739"/>
                <a:gd name="connsiteY7" fmla="*/ 262859 h 262783"/>
                <a:gd name="connsiteX8" fmla="*/ 34911 w 34739"/>
                <a:gd name="connsiteY8" fmla="*/ 262859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39" h="262783">
                  <a:moveTo>
                    <a:pt x="34911" y="262859"/>
                  </a:moveTo>
                  <a:lnTo>
                    <a:pt x="34911" y="252347"/>
                  </a:lnTo>
                  <a:lnTo>
                    <a:pt x="10315" y="252347"/>
                  </a:lnTo>
                  <a:lnTo>
                    <a:pt x="10315" y="10586"/>
                  </a:lnTo>
                  <a:lnTo>
                    <a:pt x="34911" y="10586"/>
                  </a:lnTo>
                  <a:lnTo>
                    <a:pt x="34911" y="75"/>
                  </a:lnTo>
                  <a:lnTo>
                    <a:pt x="172" y="75"/>
                  </a:lnTo>
                  <a:lnTo>
                    <a:pt x="172" y="262859"/>
                  </a:lnTo>
                  <a:lnTo>
                    <a:pt x="34911" y="262859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" name="任意多边形: 形状 4"/>
            <p:cNvSpPr/>
            <p:nvPr>
              <p:custDataLst>
                <p:tags r:id="rId3"/>
              </p:custDataLst>
            </p:nvPr>
          </p:nvSpPr>
          <p:spPr>
            <a:xfrm>
              <a:off x="7084093" y="4262080"/>
              <a:ext cx="67703" cy="40468"/>
            </a:xfrm>
            <a:custGeom>
              <a:avLst/>
              <a:gdLst>
                <a:gd name="connsiteX0" fmla="*/ 34156 w 67703"/>
                <a:gd name="connsiteY0" fmla="*/ 72 h 40468"/>
                <a:gd name="connsiteX1" fmla="*/ 177 w 67703"/>
                <a:gd name="connsiteY1" fmla="*/ 35811 h 40468"/>
                <a:gd name="connsiteX2" fmla="*/ 4742 w 67703"/>
                <a:gd name="connsiteY2" fmla="*/ 40541 h 40468"/>
                <a:gd name="connsiteX3" fmla="*/ 34156 w 67703"/>
                <a:gd name="connsiteY3" fmla="*/ 13737 h 40468"/>
                <a:gd name="connsiteX4" fmla="*/ 63316 w 67703"/>
                <a:gd name="connsiteY4" fmla="*/ 40541 h 40468"/>
                <a:gd name="connsiteX5" fmla="*/ 67880 w 67703"/>
                <a:gd name="connsiteY5" fmla="*/ 35811 h 40468"/>
                <a:gd name="connsiteX6" fmla="*/ 34156 w 67703"/>
                <a:gd name="connsiteY6" fmla="*/ 72 h 40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703" h="40468">
                  <a:moveTo>
                    <a:pt x="34156" y="72"/>
                  </a:moveTo>
                  <a:lnTo>
                    <a:pt x="177" y="35811"/>
                  </a:lnTo>
                  <a:lnTo>
                    <a:pt x="4742" y="40541"/>
                  </a:lnTo>
                  <a:lnTo>
                    <a:pt x="34156" y="13737"/>
                  </a:lnTo>
                  <a:lnTo>
                    <a:pt x="63316" y="40541"/>
                  </a:lnTo>
                  <a:lnTo>
                    <a:pt x="67880" y="35811"/>
                  </a:lnTo>
                  <a:lnTo>
                    <a:pt x="34156" y="7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" name="任意多边形: 形状 5"/>
            <p:cNvSpPr/>
            <p:nvPr>
              <p:custDataLst>
                <p:tags r:id="rId4"/>
              </p:custDataLst>
            </p:nvPr>
          </p:nvSpPr>
          <p:spPr>
            <a:xfrm>
              <a:off x="7008076" y="4331397"/>
              <a:ext cx="181048" cy="179481"/>
            </a:xfrm>
            <a:custGeom>
              <a:avLst/>
              <a:gdLst>
                <a:gd name="connsiteX0" fmla="*/ 66864 w 181048"/>
                <a:gd name="connsiteY0" fmla="*/ 96516 h 179481"/>
                <a:gd name="connsiteX1" fmla="*/ 109971 w 181048"/>
                <a:gd name="connsiteY1" fmla="*/ 96516 h 179481"/>
                <a:gd name="connsiteX2" fmla="*/ 181224 w 181048"/>
                <a:gd name="connsiteY2" fmla="*/ 39755 h 179481"/>
                <a:gd name="connsiteX3" fmla="*/ 131271 w 181048"/>
                <a:gd name="connsiteY3" fmla="*/ 75 h 179481"/>
                <a:gd name="connsiteX4" fmla="*/ 49114 w 181048"/>
                <a:gd name="connsiteY4" fmla="*/ 75 h 179481"/>
                <a:gd name="connsiteX5" fmla="*/ 41507 w 181048"/>
                <a:gd name="connsiteY5" fmla="*/ 5068 h 179481"/>
                <a:gd name="connsiteX6" fmla="*/ 48861 w 181048"/>
                <a:gd name="connsiteY6" fmla="*/ 8221 h 179481"/>
                <a:gd name="connsiteX7" fmla="*/ 59764 w 181048"/>
                <a:gd name="connsiteY7" fmla="*/ 8747 h 179481"/>
                <a:gd name="connsiteX8" fmla="*/ 65343 w 181048"/>
                <a:gd name="connsiteY8" fmla="*/ 12951 h 179481"/>
                <a:gd name="connsiteX9" fmla="*/ 64328 w 181048"/>
                <a:gd name="connsiteY9" fmla="*/ 17944 h 179481"/>
                <a:gd name="connsiteX10" fmla="*/ 30350 w 181048"/>
                <a:gd name="connsiteY10" fmla="*/ 159059 h 179481"/>
                <a:gd name="connsiteX11" fmla="*/ 7275 w 181048"/>
                <a:gd name="connsiteY11" fmla="*/ 171410 h 179481"/>
                <a:gd name="connsiteX12" fmla="*/ 175 w 181048"/>
                <a:gd name="connsiteY12" fmla="*/ 176403 h 179481"/>
                <a:gd name="connsiteX13" fmla="*/ 3979 w 181048"/>
                <a:gd name="connsiteY13" fmla="*/ 179556 h 179481"/>
                <a:gd name="connsiteX14" fmla="*/ 36182 w 181048"/>
                <a:gd name="connsiteY14" fmla="*/ 178768 h 179481"/>
                <a:gd name="connsiteX15" fmla="*/ 52410 w 181048"/>
                <a:gd name="connsiteY15" fmla="*/ 179030 h 179481"/>
                <a:gd name="connsiteX16" fmla="*/ 68893 w 181048"/>
                <a:gd name="connsiteY16" fmla="*/ 179556 h 179481"/>
                <a:gd name="connsiteX17" fmla="*/ 73964 w 181048"/>
                <a:gd name="connsiteY17" fmla="*/ 174300 h 179481"/>
                <a:gd name="connsiteX18" fmla="*/ 66864 w 181048"/>
                <a:gd name="connsiteY18" fmla="*/ 171410 h 179481"/>
                <a:gd name="connsiteX19" fmla="*/ 50382 w 181048"/>
                <a:gd name="connsiteY19" fmla="*/ 166680 h 179481"/>
                <a:gd name="connsiteX20" fmla="*/ 51143 w 181048"/>
                <a:gd name="connsiteY20" fmla="*/ 162212 h 179481"/>
                <a:gd name="connsiteX21" fmla="*/ 66864 w 181048"/>
                <a:gd name="connsiteY21" fmla="*/ 96516 h 179481"/>
                <a:gd name="connsiteX22" fmla="*/ 85121 w 181048"/>
                <a:gd name="connsiteY22" fmla="*/ 18207 h 179481"/>
                <a:gd name="connsiteX23" fmla="*/ 98814 w 181048"/>
                <a:gd name="connsiteY23" fmla="*/ 8221 h 179481"/>
                <a:gd name="connsiteX24" fmla="*/ 123156 w 181048"/>
                <a:gd name="connsiteY24" fmla="*/ 8221 h 179481"/>
                <a:gd name="connsiteX25" fmla="*/ 157642 w 181048"/>
                <a:gd name="connsiteY25" fmla="*/ 33448 h 179481"/>
                <a:gd name="connsiteX26" fmla="*/ 142681 w 181048"/>
                <a:gd name="connsiteY26" fmla="*/ 75756 h 179481"/>
                <a:gd name="connsiteX27" fmla="*/ 103632 w 181048"/>
                <a:gd name="connsiteY27" fmla="*/ 89684 h 179481"/>
                <a:gd name="connsiteX28" fmla="*/ 67878 w 181048"/>
                <a:gd name="connsiteY28" fmla="*/ 89684 h 179481"/>
                <a:gd name="connsiteX29" fmla="*/ 85121 w 181048"/>
                <a:gd name="connsiteY29" fmla="*/ 18207 h 17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1048" h="179481">
                  <a:moveTo>
                    <a:pt x="66864" y="96516"/>
                  </a:moveTo>
                  <a:lnTo>
                    <a:pt x="109971" y="96516"/>
                  </a:lnTo>
                  <a:cubicBezTo>
                    <a:pt x="145978" y="96516"/>
                    <a:pt x="181224" y="69187"/>
                    <a:pt x="181224" y="39755"/>
                  </a:cubicBezTo>
                  <a:cubicBezTo>
                    <a:pt x="181224" y="19521"/>
                    <a:pt x="164488" y="75"/>
                    <a:pt x="131271" y="75"/>
                  </a:cubicBezTo>
                  <a:lnTo>
                    <a:pt x="49114" y="75"/>
                  </a:lnTo>
                  <a:cubicBezTo>
                    <a:pt x="44296" y="75"/>
                    <a:pt x="41507" y="75"/>
                    <a:pt x="41507" y="5068"/>
                  </a:cubicBezTo>
                  <a:cubicBezTo>
                    <a:pt x="41507" y="8221"/>
                    <a:pt x="43789" y="8221"/>
                    <a:pt x="48861" y="8221"/>
                  </a:cubicBezTo>
                  <a:cubicBezTo>
                    <a:pt x="52157" y="8221"/>
                    <a:pt x="56721" y="8484"/>
                    <a:pt x="59764" y="8747"/>
                  </a:cubicBezTo>
                  <a:cubicBezTo>
                    <a:pt x="63821" y="9272"/>
                    <a:pt x="65343" y="10060"/>
                    <a:pt x="65343" y="12951"/>
                  </a:cubicBezTo>
                  <a:cubicBezTo>
                    <a:pt x="65343" y="14002"/>
                    <a:pt x="65089" y="14791"/>
                    <a:pt x="64328" y="17944"/>
                  </a:cubicBezTo>
                  <a:lnTo>
                    <a:pt x="30350" y="159059"/>
                  </a:lnTo>
                  <a:cubicBezTo>
                    <a:pt x="27814" y="169307"/>
                    <a:pt x="27307" y="171410"/>
                    <a:pt x="7275" y="171410"/>
                  </a:cubicBezTo>
                  <a:cubicBezTo>
                    <a:pt x="2964" y="171410"/>
                    <a:pt x="175" y="171410"/>
                    <a:pt x="175" y="176403"/>
                  </a:cubicBezTo>
                  <a:cubicBezTo>
                    <a:pt x="175" y="179556"/>
                    <a:pt x="3218" y="179556"/>
                    <a:pt x="3979" y="179556"/>
                  </a:cubicBezTo>
                  <a:cubicBezTo>
                    <a:pt x="11079" y="179556"/>
                    <a:pt x="29082" y="178768"/>
                    <a:pt x="36182" y="178768"/>
                  </a:cubicBezTo>
                  <a:cubicBezTo>
                    <a:pt x="41507" y="178768"/>
                    <a:pt x="47086" y="179030"/>
                    <a:pt x="52410" y="179030"/>
                  </a:cubicBezTo>
                  <a:cubicBezTo>
                    <a:pt x="57989" y="179030"/>
                    <a:pt x="63568" y="179556"/>
                    <a:pt x="68893" y="179556"/>
                  </a:cubicBezTo>
                  <a:cubicBezTo>
                    <a:pt x="70668" y="179556"/>
                    <a:pt x="73964" y="179556"/>
                    <a:pt x="73964" y="174300"/>
                  </a:cubicBezTo>
                  <a:cubicBezTo>
                    <a:pt x="73964" y="171410"/>
                    <a:pt x="71682" y="171410"/>
                    <a:pt x="66864" y="171410"/>
                  </a:cubicBezTo>
                  <a:cubicBezTo>
                    <a:pt x="57482" y="171410"/>
                    <a:pt x="50382" y="171410"/>
                    <a:pt x="50382" y="166680"/>
                  </a:cubicBezTo>
                  <a:cubicBezTo>
                    <a:pt x="50382" y="165103"/>
                    <a:pt x="50889" y="163789"/>
                    <a:pt x="51143" y="162212"/>
                  </a:cubicBezTo>
                  <a:lnTo>
                    <a:pt x="66864" y="96516"/>
                  </a:lnTo>
                  <a:close/>
                  <a:moveTo>
                    <a:pt x="85121" y="18207"/>
                  </a:moveTo>
                  <a:cubicBezTo>
                    <a:pt x="87403" y="9009"/>
                    <a:pt x="87910" y="8221"/>
                    <a:pt x="98814" y="8221"/>
                  </a:cubicBezTo>
                  <a:lnTo>
                    <a:pt x="123156" y="8221"/>
                  </a:lnTo>
                  <a:cubicBezTo>
                    <a:pt x="144203" y="8221"/>
                    <a:pt x="157642" y="15316"/>
                    <a:pt x="157642" y="33448"/>
                  </a:cubicBezTo>
                  <a:cubicBezTo>
                    <a:pt x="157642" y="43697"/>
                    <a:pt x="152570" y="66296"/>
                    <a:pt x="142681" y="75756"/>
                  </a:cubicBezTo>
                  <a:cubicBezTo>
                    <a:pt x="130003" y="87582"/>
                    <a:pt x="114789" y="89684"/>
                    <a:pt x="103632" y="89684"/>
                  </a:cubicBezTo>
                  <a:lnTo>
                    <a:pt x="67878" y="89684"/>
                  </a:lnTo>
                  <a:lnTo>
                    <a:pt x="85121" y="1820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" name="任意多边形: 形状 6"/>
            <p:cNvSpPr/>
            <p:nvPr>
              <p:custDataLst>
                <p:tags r:id="rId5"/>
              </p:custDataLst>
            </p:nvPr>
          </p:nvSpPr>
          <p:spPr>
            <a:xfrm>
              <a:off x="7207307" y="4268449"/>
              <a:ext cx="83779" cy="125636"/>
            </a:xfrm>
            <a:custGeom>
              <a:avLst/>
              <a:gdLst>
                <a:gd name="connsiteX0" fmla="*/ 62130 w 83779"/>
                <a:gd name="connsiteY0" fmla="*/ 14602 h 125636"/>
                <a:gd name="connsiteX1" fmla="*/ 77395 w 83779"/>
                <a:gd name="connsiteY1" fmla="*/ 6692 h 125636"/>
                <a:gd name="connsiteX2" fmla="*/ 83962 w 83779"/>
                <a:gd name="connsiteY2" fmla="*/ 2829 h 125636"/>
                <a:gd name="connsiteX3" fmla="*/ 81122 w 83779"/>
                <a:gd name="connsiteY3" fmla="*/ 70 h 125636"/>
                <a:gd name="connsiteX4" fmla="*/ 69230 w 83779"/>
                <a:gd name="connsiteY4" fmla="*/ 622 h 125636"/>
                <a:gd name="connsiteX5" fmla="*/ 57160 w 83779"/>
                <a:gd name="connsiteY5" fmla="*/ 806 h 125636"/>
                <a:gd name="connsiteX6" fmla="*/ 44913 w 83779"/>
                <a:gd name="connsiteY6" fmla="*/ 622 h 125636"/>
                <a:gd name="connsiteX7" fmla="*/ 32665 w 83779"/>
                <a:gd name="connsiteY7" fmla="*/ 70 h 125636"/>
                <a:gd name="connsiteX8" fmla="*/ 28938 w 83779"/>
                <a:gd name="connsiteY8" fmla="*/ 4117 h 125636"/>
                <a:gd name="connsiteX9" fmla="*/ 34795 w 83779"/>
                <a:gd name="connsiteY9" fmla="*/ 6692 h 125636"/>
                <a:gd name="connsiteX10" fmla="*/ 41540 w 83779"/>
                <a:gd name="connsiteY10" fmla="*/ 7060 h 125636"/>
                <a:gd name="connsiteX11" fmla="*/ 46333 w 83779"/>
                <a:gd name="connsiteY11" fmla="*/ 9636 h 125636"/>
                <a:gd name="connsiteX12" fmla="*/ 45623 w 83779"/>
                <a:gd name="connsiteY12" fmla="*/ 13499 h 125636"/>
                <a:gd name="connsiteX13" fmla="*/ 22015 w 83779"/>
                <a:gd name="connsiteY13" fmla="*/ 111175 h 125636"/>
                <a:gd name="connsiteX14" fmla="*/ 6750 w 83779"/>
                <a:gd name="connsiteY14" fmla="*/ 119085 h 125636"/>
                <a:gd name="connsiteX15" fmla="*/ 183 w 83779"/>
                <a:gd name="connsiteY15" fmla="*/ 123132 h 125636"/>
                <a:gd name="connsiteX16" fmla="*/ 3023 w 83779"/>
                <a:gd name="connsiteY16" fmla="*/ 125707 h 125636"/>
                <a:gd name="connsiteX17" fmla="*/ 26985 w 83779"/>
                <a:gd name="connsiteY17" fmla="*/ 124971 h 125636"/>
                <a:gd name="connsiteX18" fmla="*/ 39233 w 83779"/>
                <a:gd name="connsiteY18" fmla="*/ 125155 h 125636"/>
                <a:gd name="connsiteX19" fmla="*/ 51480 w 83779"/>
                <a:gd name="connsiteY19" fmla="*/ 125707 h 125636"/>
                <a:gd name="connsiteX20" fmla="*/ 55208 w 83779"/>
                <a:gd name="connsiteY20" fmla="*/ 121660 h 125636"/>
                <a:gd name="connsiteX21" fmla="*/ 49528 w 83779"/>
                <a:gd name="connsiteY21" fmla="*/ 119085 h 125636"/>
                <a:gd name="connsiteX22" fmla="*/ 41895 w 83779"/>
                <a:gd name="connsiteY22" fmla="*/ 118717 h 125636"/>
                <a:gd name="connsiteX23" fmla="*/ 37813 w 83779"/>
                <a:gd name="connsiteY23" fmla="*/ 115958 h 125636"/>
                <a:gd name="connsiteX24" fmla="*/ 38523 w 83779"/>
                <a:gd name="connsiteY24" fmla="*/ 111911 h 125636"/>
                <a:gd name="connsiteX25" fmla="*/ 62130 w 83779"/>
                <a:gd name="connsiteY25" fmla="*/ 14602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779" h="125636">
                  <a:moveTo>
                    <a:pt x="62130" y="14602"/>
                  </a:moveTo>
                  <a:cubicBezTo>
                    <a:pt x="63727" y="8348"/>
                    <a:pt x="64082" y="6692"/>
                    <a:pt x="77395" y="6692"/>
                  </a:cubicBezTo>
                  <a:cubicBezTo>
                    <a:pt x="81832" y="6692"/>
                    <a:pt x="83962" y="6692"/>
                    <a:pt x="83962" y="2829"/>
                  </a:cubicBezTo>
                  <a:cubicBezTo>
                    <a:pt x="83962" y="1174"/>
                    <a:pt x="82720" y="70"/>
                    <a:pt x="81122" y="70"/>
                  </a:cubicBezTo>
                  <a:cubicBezTo>
                    <a:pt x="77395" y="70"/>
                    <a:pt x="72957" y="622"/>
                    <a:pt x="69230" y="622"/>
                  </a:cubicBezTo>
                  <a:cubicBezTo>
                    <a:pt x="65325" y="622"/>
                    <a:pt x="61065" y="806"/>
                    <a:pt x="57160" y="806"/>
                  </a:cubicBezTo>
                  <a:cubicBezTo>
                    <a:pt x="57160" y="806"/>
                    <a:pt x="44913" y="622"/>
                    <a:pt x="44913" y="622"/>
                  </a:cubicBezTo>
                  <a:cubicBezTo>
                    <a:pt x="41008" y="622"/>
                    <a:pt x="36570" y="70"/>
                    <a:pt x="32665" y="70"/>
                  </a:cubicBezTo>
                  <a:cubicBezTo>
                    <a:pt x="31600" y="70"/>
                    <a:pt x="28938" y="70"/>
                    <a:pt x="28938" y="4117"/>
                  </a:cubicBezTo>
                  <a:cubicBezTo>
                    <a:pt x="28938" y="6692"/>
                    <a:pt x="30890" y="6692"/>
                    <a:pt x="34795" y="6692"/>
                  </a:cubicBezTo>
                  <a:cubicBezTo>
                    <a:pt x="34973" y="6692"/>
                    <a:pt x="38523" y="6692"/>
                    <a:pt x="41540" y="7060"/>
                  </a:cubicBezTo>
                  <a:cubicBezTo>
                    <a:pt x="45090" y="7428"/>
                    <a:pt x="46333" y="7612"/>
                    <a:pt x="46333" y="9636"/>
                  </a:cubicBezTo>
                  <a:cubicBezTo>
                    <a:pt x="46333" y="10739"/>
                    <a:pt x="45978" y="12027"/>
                    <a:pt x="45623" y="13499"/>
                  </a:cubicBezTo>
                  <a:lnTo>
                    <a:pt x="22015" y="111175"/>
                  </a:lnTo>
                  <a:cubicBezTo>
                    <a:pt x="20595" y="117246"/>
                    <a:pt x="20063" y="119085"/>
                    <a:pt x="6750" y="119085"/>
                  </a:cubicBezTo>
                  <a:cubicBezTo>
                    <a:pt x="1958" y="119085"/>
                    <a:pt x="183" y="119085"/>
                    <a:pt x="183" y="123132"/>
                  </a:cubicBezTo>
                  <a:cubicBezTo>
                    <a:pt x="183" y="123316"/>
                    <a:pt x="183" y="125707"/>
                    <a:pt x="3023" y="125707"/>
                  </a:cubicBezTo>
                  <a:cubicBezTo>
                    <a:pt x="8348" y="125707"/>
                    <a:pt x="21660" y="124971"/>
                    <a:pt x="26985" y="124971"/>
                  </a:cubicBezTo>
                  <a:lnTo>
                    <a:pt x="39233" y="125155"/>
                  </a:lnTo>
                  <a:cubicBezTo>
                    <a:pt x="43138" y="125155"/>
                    <a:pt x="47575" y="125707"/>
                    <a:pt x="51480" y="125707"/>
                  </a:cubicBezTo>
                  <a:cubicBezTo>
                    <a:pt x="52545" y="125707"/>
                    <a:pt x="55208" y="125707"/>
                    <a:pt x="55208" y="121660"/>
                  </a:cubicBezTo>
                  <a:cubicBezTo>
                    <a:pt x="55208" y="119085"/>
                    <a:pt x="53078" y="119085"/>
                    <a:pt x="49528" y="119085"/>
                  </a:cubicBezTo>
                  <a:cubicBezTo>
                    <a:pt x="49173" y="119085"/>
                    <a:pt x="45445" y="119085"/>
                    <a:pt x="41895" y="118717"/>
                  </a:cubicBezTo>
                  <a:cubicBezTo>
                    <a:pt x="37813" y="118349"/>
                    <a:pt x="37813" y="117613"/>
                    <a:pt x="37813" y="115958"/>
                  </a:cubicBezTo>
                  <a:cubicBezTo>
                    <a:pt x="37813" y="115774"/>
                    <a:pt x="37813" y="114670"/>
                    <a:pt x="38523" y="111911"/>
                  </a:cubicBezTo>
                  <a:lnTo>
                    <a:pt x="62130" y="1460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" name="任意多边形: 形状 7"/>
            <p:cNvSpPr/>
            <p:nvPr>
              <p:custDataLst>
                <p:tags r:id="rId6"/>
              </p:custDataLst>
            </p:nvPr>
          </p:nvSpPr>
          <p:spPr>
            <a:xfrm>
              <a:off x="7301156" y="4362289"/>
              <a:ext cx="71506" cy="58075"/>
            </a:xfrm>
            <a:custGeom>
              <a:avLst/>
              <a:gdLst>
                <a:gd name="connsiteX0" fmla="*/ 23515 w 71506"/>
                <a:gd name="connsiteY0" fmla="*/ 5064 h 58075"/>
                <a:gd name="connsiteX1" fmla="*/ 24022 w 71506"/>
                <a:gd name="connsiteY1" fmla="*/ 2305 h 58075"/>
                <a:gd name="connsiteX2" fmla="*/ 20092 w 71506"/>
                <a:gd name="connsiteY2" fmla="*/ 203 h 58075"/>
                <a:gd name="connsiteX3" fmla="*/ 4497 w 71506"/>
                <a:gd name="connsiteY3" fmla="*/ 1385 h 58075"/>
                <a:gd name="connsiteX4" fmla="*/ 1454 w 71506"/>
                <a:gd name="connsiteY4" fmla="*/ 2174 h 58075"/>
                <a:gd name="connsiteX5" fmla="*/ 567 w 71506"/>
                <a:gd name="connsiteY5" fmla="*/ 5196 h 58075"/>
                <a:gd name="connsiteX6" fmla="*/ 4370 w 71506"/>
                <a:gd name="connsiteY6" fmla="*/ 7429 h 58075"/>
                <a:gd name="connsiteX7" fmla="*/ 11217 w 71506"/>
                <a:gd name="connsiteY7" fmla="*/ 8349 h 58075"/>
                <a:gd name="connsiteX8" fmla="*/ 10456 w 71506"/>
                <a:gd name="connsiteY8" fmla="*/ 13210 h 58075"/>
                <a:gd name="connsiteX9" fmla="*/ 1328 w 71506"/>
                <a:gd name="connsiteY9" fmla="*/ 51051 h 58075"/>
                <a:gd name="connsiteX10" fmla="*/ 186 w 71506"/>
                <a:gd name="connsiteY10" fmla="*/ 55913 h 58075"/>
                <a:gd name="connsiteX11" fmla="*/ 2976 w 71506"/>
                <a:gd name="connsiteY11" fmla="*/ 58146 h 58075"/>
                <a:gd name="connsiteX12" fmla="*/ 5131 w 71506"/>
                <a:gd name="connsiteY12" fmla="*/ 58146 h 58075"/>
                <a:gd name="connsiteX13" fmla="*/ 48491 w 71506"/>
                <a:gd name="connsiteY13" fmla="*/ 39752 h 58075"/>
                <a:gd name="connsiteX14" fmla="*/ 71693 w 71506"/>
                <a:gd name="connsiteY14" fmla="*/ 4670 h 58075"/>
                <a:gd name="connsiteX15" fmla="*/ 67002 w 71506"/>
                <a:gd name="connsiteY15" fmla="*/ 71 h 58075"/>
                <a:gd name="connsiteX16" fmla="*/ 60790 w 71506"/>
                <a:gd name="connsiteY16" fmla="*/ 5064 h 58075"/>
                <a:gd name="connsiteX17" fmla="*/ 41899 w 71506"/>
                <a:gd name="connsiteY17" fmla="*/ 35810 h 58075"/>
                <a:gd name="connsiteX18" fmla="*/ 12104 w 71506"/>
                <a:gd name="connsiteY18" fmla="*/ 52234 h 58075"/>
                <a:gd name="connsiteX19" fmla="*/ 23515 w 71506"/>
                <a:gd name="connsiteY19" fmla="*/ 5064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506" h="58075">
                  <a:moveTo>
                    <a:pt x="23515" y="5064"/>
                  </a:moveTo>
                  <a:cubicBezTo>
                    <a:pt x="24022" y="3225"/>
                    <a:pt x="24022" y="2962"/>
                    <a:pt x="24022" y="2305"/>
                  </a:cubicBezTo>
                  <a:cubicBezTo>
                    <a:pt x="24022" y="71"/>
                    <a:pt x="22120" y="71"/>
                    <a:pt x="20092" y="203"/>
                  </a:cubicBezTo>
                  <a:lnTo>
                    <a:pt x="4497" y="1385"/>
                  </a:lnTo>
                  <a:cubicBezTo>
                    <a:pt x="2342" y="1517"/>
                    <a:pt x="2088" y="1648"/>
                    <a:pt x="1454" y="2174"/>
                  </a:cubicBezTo>
                  <a:cubicBezTo>
                    <a:pt x="947" y="2830"/>
                    <a:pt x="567" y="4407"/>
                    <a:pt x="567" y="5196"/>
                  </a:cubicBezTo>
                  <a:cubicBezTo>
                    <a:pt x="567" y="7429"/>
                    <a:pt x="2595" y="7429"/>
                    <a:pt x="4370" y="7429"/>
                  </a:cubicBezTo>
                  <a:cubicBezTo>
                    <a:pt x="8808" y="7429"/>
                    <a:pt x="9822" y="7823"/>
                    <a:pt x="11217" y="8349"/>
                  </a:cubicBezTo>
                  <a:cubicBezTo>
                    <a:pt x="11090" y="10451"/>
                    <a:pt x="11090" y="10714"/>
                    <a:pt x="10456" y="13210"/>
                  </a:cubicBezTo>
                  <a:lnTo>
                    <a:pt x="1328" y="51051"/>
                  </a:lnTo>
                  <a:cubicBezTo>
                    <a:pt x="947" y="52628"/>
                    <a:pt x="186" y="55650"/>
                    <a:pt x="186" y="55913"/>
                  </a:cubicBezTo>
                  <a:cubicBezTo>
                    <a:pt x="186" y="57621"/>
                    <a:pt x="1581" y="58146"/>
                    <a:pt x="2976" y="58146"/>
                  </a:cubicBezTo>
                  <a:lnTo>
                    <a:pt x="5131" y="58146"/>
                  </a:lnTo>
                  <a:cubicBezTo>
                    <a:pt x="14513" y="56833"/>
                    <a:pt x="31756" y="52365"/>
                    <a:pt x="48491" y="39752"/>
                  </a:cubicBezTo>
                  <a:cubicBezTo>
                    <a:pt x="67763" y="25036"/>
                    <a:pt x="71693" y="6509"/>
                    <a:pt x="71693" y="4670"/>
                  </a:cubicBezTo>
                  <a:cubicBezTo>
                    <a:pt x="71693" y="2436"/>
                    <a:pt x="70045" y="71"/>
                    <a:pt x="67002" y="71"/>
                  </a:cubicBezTo>
                  <a:cubicBezTo>
                    <a:pt x="64466" y="71"/>
                    <a:pt x="61677" y="1911"/>
                    <a:pt x="60790" y="5064"/>
                  </a:cubicBezTo>
                  <a:cubicBezTo>
                    <a:pt x="59141" y="11108"/>
                    <a:pt x="55718" y="23065"/>
                    <a:pt x="41899" y="35810"/>
                  </a:cubicBezTo>
                  <a:cubicBezTo>
                    <a:pt x="34799" y="42248"/>
                    <a:pt x="24149" y="48949"/>
                    <a:pt x="12104" y="52234"/>
                  </a:cubicBezTo>
                  <a:lnTo>
                    <a:pt x="23515" y="5064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/>
            <p:cNvSpPr/>
            <p:nvPr>
              <p:custDataLst>
                <p:tags r:id="rId7"/>
              </p:custDataLst>
            </p:nvPr>
          </p:nvSpPr>
          <p:spPr>
            <a:xfrm>
              <a:off x="7173863" y="4462469"/>
              <a:ext cx="189213" cy="125636"/>
            </a:xfrm>
            <a:custGeom>
              <a:avLst/>
              <a:gdLst>
                <a:gd name="connsiteX0" fmla="*/ 168273 w 189213"/>
                <a:gd name="connsiteY0" fmla="*/ 14977 h 125636"/>
                <a:gd name="connsiteX1" fmla="*/ 183360 w 189213"/>
                <a:gd name="connsiteY1" fmla="*/ 6700 h 125636"/>
                <a:gd name="connsiteX2" fmla="*/ 189395 w 189213"/>
                <a:gd name="connsiteY2" fmla="*/ 2837 h 125636"/>
                <a:gd name="connsiteX3" fmla="*/ 184070 w 189213"/>
                <a:gd name="connsiteY3" fmla="*/ 78 h 125636"/>
                <a:gd name="connsiteX4" fmla="*/ 159930 w 189213"/>
                <a:gd name="connsiteY4" fmla="*/ 78 h 125636"/>
                <a:gd name="connsiteX5" fmla="*/ 152298 w 189213"/>
                <a:gd name="connsiteY5" fmla="*/ 3757 h 125636"/>
                <a:gd name="connsiteX6" fmla="*/ 83783 w 189213"/>
                <a:gd name="connsiteY6" fmla="*/ 108607 h 125636"/>
                <a:gd name="connsiteX7" fmla="*/ 66211 w 189213"/>
                <a:gd name="connsiteY7" fmla="*/ 5044 h 125636"/>
                <a:gd name="connsiteX8" fmla="*/ 59999 w 189213"/>
                <a:gd name="connsiteY8" fmla="*/ 78 h 125636"/>
                <a:gd name="connsiteX9" fmla="*/ 34616 w 189213"/>
                <a:gd name="connsiteY9" fmla="*/ 78 h 125636"/>
                <a:gd name="connsiteX10" fmla="*/ 28759 w 189213"/>
                <a:gd name="connsiteY10" fmla="*/ 4124 h 125636"/>
                <a:gd name="connsiteX11" fmla="*/ 34794 w 189213"/>
                <a:gd name="connsiteY11" fmla="*/ 6700 h 125636"/>
                <a:gd name="connsiteX12" fmla="*/ 41539 w 189213"/>
                <a:gd name="connsiteY12" fmla="*/ 7068 h 125636"/>
                <a:gd name="connsiteX13" fmla="*/ 45444 w 189213"/>
                <a:gd name="connsiteY13" fmla="*/ 9643 h 125636"/>
                <a:gd name="connsiteX14" fmla="*/ 44734 w 189213"/>
                <a:gd name="connsiteY14" fmla="*/ 13690 h 125636"/>
                <a:gd name="connsiteX15" fmla="*/ 22369 w 189213"/>
                <a:gd name="connsiteY15" fmla="*/ 106032 h 125636"/>
                <a:gd name="connsiteX16" fmla="*/ 3909 w 189213"/>
                <a:gd name="connsiteY16" fmla="*/ 119092 h 125636"/>
                <a:gd name="connsiteX17" fmla="*/ 182 w 189213"/>
                <a:gd name="connsiteY17" fmla="*/ 123139 h 125636"/>
                <a:gd name="connsiteX18" fmla="*/ 2844 w 189213"/>
                <a:gd name="connsiteY18" fmla="*/ 125715 h 125636"/>
                <a:gd name="connsiteX19" fmla="*/ 21304 w 189213"/>
                <a:gd name="connsiteY19" fmla="*/ 124979 h 125636"/>
                <a:gd name="connsiteX20" fmla="*/ 40119 w 189213"/>
                <a:gd name="connsiteY20" fmla="*/ 125715 h 125636"/>
                <a:gd name="connsiteX21" fmla="*/ 43669 w 189213"/>
                <a:gd name="connsiteY21" fmla="*/ 121668 h 125636"/>
                <a:gd name="connsiteX22" fmla="*/ 39764 w 189213"/>
                <a:gd name="connsiteY22" fmla="*/ 119092 h 125636"/>
                <a:gd name="connsiteX23" fmla="*/ 28404 w 189213"/>
                <a:gd name="connsiteY23" fmla="*/ 111367 h 125636"/>
                <a:gd name="connsiteX24" fmla="*/ 29114 w 189213"/>
                <a:gd name="connsiteY24" fmla="*/ 106768 h 125636"/>
                <a:gd name="connsiteX25" fmla="*/ 52721 w 189213"/>
                <a:gd name="connsiteY25" fmla="*/ 8907 h 125636"/>
                <a:gd name="connsiteX26" fmla="*/ 52899 w 189213"/>
                <a:gd name="connsiteY26" fmla="*/ 8907 h 125636"/>
                <a:gd name="connsiteX27" fmla="*/ 71891 w 189213"/>
                <a:gd name="connsiteY27" fmla="*/ 120748 h 125636"/>
                <a:gd name="connsiteX28" fmla="*/ 75441 w 189213"/>
                <a:gd name="connsiteY28" fmla="*/ 125715 h 125636"/>
                <a:gd name="connsiteX29" fmla="*/ 80588 w 189213"/>
                <a:gd name="connsiteY29" fmla="*/ 121668 h 125636"/>
                <a:gd name="connsiteX30" fmla="*/ 155138 w 189213"/>
                <a:gd name="connsiteY30" fmla="*/ 7068 h 125636"/>
                <a:gd name="connsiteX31" fmla="*/ 155315 w 189213"/>
                <a:gd name="connsiteY31" fmla="*/ 7252 h 125636"/>
                <a:gd name="connsiteX32" fmla="*/ 130288 w 189213"/>
                <a:gd name="connsiteY32" fmla="*/ 111367 h 125636"/>
                <a:gd name="connsiteX33" fmla="*/ 114668 w 189213"/>
                <a:gd name="connsiteY33" fmla="*/ 119092 h 125636"/>
                <a:gd name="connsiteX34" fmla="*/ 109343 w 189213"/>
                <a:gd name="connsiteY34" fmla="*/ 123139 h 125636"/>
                <a:gd name="connsiteX35" fmla="*/ 112183 w 189213"/>
                <a:gd name="connsiteY35" fmla="*/ 125715 h 125636"/>
                <a:gd name="connsiteX36" fmla="*/ 123188 w 189213"/>
                <a:gd name="connsiteY36" fmla="*/ 125163 h 125636"/>
                <a:gd name="connsiteX37" fmla="*/ 134371 w 189213"/>
                <a:gd name="connsiteY37" fmla="*/ 124979 h 125636"/>
                <a:gd name="connsiteX38" fmla="*/ 156913 w 189213"/>
                <a:gd name="connsiteY38" fmla="*/ 125715 h 125636"/>
                <a:gd name="connsiteX39" fmla="*/ 160640 w 189213"/>
                <a:gd name="connsiteY39" fmla="*/ 121668 h 125636"/>
                <a:gd name="connsiteX40" fmla="*/ 154960 w 189213"/>
                <a:gd name="connsiteY40" fmla="*/ 119092 h 125636"/>
                <a:gd name="connsiteX41" fmla="*/ 148215 w 189213"/>
                <a:gd name="connsiteY41" fmla="*/ 118725 h 125636"/>
                <a:gd name="connsiteX42" fmla="*/ 144133 w 189213"/>
                <a:gd name="connsiteY42" fmla="*/ 115965 h 125636"/>
                <a:gd name="connsiteX43" fmla="*/ 144843 w 189213"/>
                <a:gd name="connsiteY43" fmla="*/ 111918 h 125636"/>
                <a:gd name="connsiteX44" fmla="*/ 168273 w 189213"/>
                <a:gd name="connsiteY44" fmla="*/ 14977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9213" h="125636">
                  <a:moveTo>
                    <a:pt x="168273" y="14977"/>
                  </a:moveTo>
                  <a:cubicBezTo>
                    <a:pt x="169870" y="8171"/>
                    <a:pt x="170225" y="6700"/>
                    <a:pt x="183360" y="6700"/>
                  </a:cubicBezTo>
                  <a:cubicBezTo>
                    <a:pt x="187088" y="6700"/>
                    <a:pt x="189395" y="6700"/>
                    <a:pt x="189395" y="2837"/>
                  </a:cubicBezTo>
                  <a:cubicBezTo>
                    <a:pt x="189395" y="78"/>
                    <a:pt x="187265" y="78"/>
                    <a:pt x="184070" y="78"/>
                  </a:cubicBezTo>
                  <a:lnTo>
                    <a:pt x="159930" y="78"/>
                  </a:lnTo>
                  <a:cubicBezTo>
                    <a:pt x="154783" y="78"/>
                    <a:pt x="154605" y="262"/>
                    <a:pt x="152298" y="3757"/>
                  </a:cubicBezTo>
                  <a:lnTo>
                    <a:pt x="83783" y="108607"/>
                  </a:lnTo>
                  <a:lnTo>
                    <a:pt x="66211" y="5044"/>
                  </a:lnTo>
                  <a:cubicBezTo>
                    <a:pt x="65324" y="262"/>
                    <a:pt x="65324" y="78"/>
                    <a:pt x="59999" y="78"/>
                  </a:cubicBezTo>
                  <a:lnTo>
                    <a:pt x="34616" y="78"/>
                  </a:lnTo>
                  <a:cubicBezTo>
                    <a:pt x="31066" y="78"/>
                    <a:pt x="28759" y="78"/>
                    <a:pt x="28759" y="4124"/>
                  </a:cubicBezTo>
                  <a:cubicBezTo>
                    <a:pt x="28759" y="6700"/>
                    <a:pt x="30889" y="6700"/>
                    <a:pt x="34794" y="6700"/>
                  </a:cubicBezTo>
                  <a:cubicBezTo>
                    <a:pt x="37634" y="6700"/>
                    <a:pt x="38344" y="6700"/>
                    <a:pt x="41539" y="7068"/>
                  </a:cubicBezTo>
                  <a:cubicBezTo>
                    <a:pt x="45089" y="7436"/>
                    <a:pt x="45444" y="7803"/>
                    <a:pt x="45444" y="9643"/>
                  </a:cubicBezTo>
                  <a:cubicBezTo>
                    <a:pt x="45444" y="9827"/>
                    <a:pt x="45444" y="10931"/>
                    <a:pt x="44734" y="13690"/>
                  </a:cubicBezTo>
                  <a:lnTo>
                    <a:pt x="22369" y="106032"/>
                  </a:lnTo>
                  <a:cubicBezTo>
                    <a:pt x="20771" y="112286"/>
                    <a:pt x="18109" y="118541"/>
                    <a:pt x="3909" y="119092"/>
                  </a:cubicBezTo>
                  <a:cubicBezTo>
                    <a:pt x="2489" y="119092"/>
                    <a:pt x="182" y="119276"/>
                    <a:pt x="182" y="123139"/>
                  </a:cubicBezTo>
                  <a:cubicBezTo>
                    <a:pt x="182" y="123323"/>
                    <a:pt x="359" y="125715"/>
                    <a:pt x="2844" y="125715"/>
                  </a:cubicBezTo>
                  <a:cubicBezTo>
                    <a:pt x="8169" y="125715"/>
                    <a:pt x="15624" y="124979"/>
                    <a:pt x="21304" y="124979"/>
                  </a:cubicBezTo>
                  <a:cubicBezTo>
                    <a:pt x="25564" y="124979"/>
                    <a:pt x="35859" y="125715"/>
                    <a:pt x="40119" y="125715"/>
                  </a:cubicBezTo>
                  <a:cubicBezTo>
                    <a:pt x="41006" y="125715"/>
                    <a:pt x="43669" y="125715"/>
                    <a:pt x="43669" y="121668"/>
                  </a:cubicBezTo>
                  <a:cubicBezTo>
                    <a:pt x="43669" y="119276"/>
                    <a:pt x="41361" y="119092"/>
                    <a:pt x="39764" y="119092"/>
                  </a:cubicBezTo>
                  <a:cubicBezTo>
                    <a:pt x="28404" y="118725"/>
                    <a:pt x="28404" y="113942"/>
                    <a:pt x="28404" y="111367"/>
                  </a:cubicBezTo>
                  <a:cubicBezTo>
                    <a:pt x="28404" y="110631"/>
                    <a:pt x="28404" y="109711"/>
                    <a:pt x="29114" y="106768"/>
                  </a:cubicBezTo>
                  <a:lnTo>
                    <a:pt x="52721" y="8907"/>
                  </a:lnTo>
                  <a:lnTo>
                    <a:pt x="52899" y="8907"/>
                  </a:lnTo>
                  <a:lnTo>
                    <a:pt x="71891" y="120748"/>
                  </a:lnTo>
                  <a:cubicBezTo>
                    <a:pt x="72424" y="124059"/>
                    <a:pt x="72779" y="125715"/>
                    <a:pt x="75441" y="125715"/>
                  </a:cubicBezTo>
                  <a:cubicBezTo>
                    <a:pt x="77926" y="125715"/>
                    <a:pt x="79346" y="123691"/>
                    <a:pt x="80588" y="121668"/>
                  </a:cubicBezTo>
                  <a:lnTo>
                    <a:pt x="155138" y="7068"/>
                  </a:lnTo>
                  <a:lnTo>
                    <a:pt x="155315" y="7252"/>
                  </a:lnTo>
                  <a:lnTo>
                    <a:pt x="130288" y="111367"/>
                  </a:lnTo>
                  <a:cubicBezTo>
                    <a:pt x="128868" y="117621"/>
                    <a:pt x="128513" y="119092"/>
                    <a:pt x="114668" y="119092"/>
                  </a:cubicBezTo>
                  <a:cubicBezTo>
                    <a:pt x="111473" y="119092"/>
                    <a:pt x="109343" y="119092"/>
                    <a:pt x="109343" y="123139"/>
                  </a:cubicBezTo>
                  <a:cubicBezTo>
                    <a:pt x="109343" y="123323"/>
                    <a:pt x="109343" y="125715"/>
                    <a:pt x="112183" y="125715"/>
                  </a:cubicBezTo>
                  <a:cubicBezTo>
                    <a:pt x="115556" y="125715"/>
                    <a:pt x="119638" y="125163"/>
                    <a:pt x="123188" y="125163"/>
                  </a:cubicBezTo>
                  <a:cubicBezTo>
                    <a:pt x="126738" y="125163"/>
                    <a:pt x="130821" y="124979"/>
                    <a:pt x="134371" y="124979"/>
                  </a:cubicBezTo>
                  <a:cubicBezTo>
                    <a:pt x="139341" y="124979"/>
                    <a:pt x="151943" y="125715"/>
                    <a:pt x="156913" y="125715"/>
                  </a:cubicBezTo>
                  <a:cubicBezTo>
                    <a:pt x="157978" y="125715"/>
                    <a:pt x="160640" y="125715"/>
                    <a:pt x="160640" y="121668"/>
                  </a:cubicBezTo>
                  <a:cubicBezTo>
                    <a:pt x="160640" y="119092"/>
                    <a:pt x="158510" y="119092"/>
                    <a:pt x="154960" y="119092"/>
                  </a:cubicBezTo>
                  <a:cubicBezTo>
                    <a:pt x="154783" y="119092"/>
                    <a:pt x="151410" y="119092"/>
                    <a:pt x="148215" y="118725"/>
                  </a:cubicBezTo>
                  <a:cubicBezTo>
                    <a:pt x="144133" y="118357"/>
                    <a:pt x="144133" y="117805"/>
                    <a:pt x="144133" y="115965"/>
                  </a:cubicBezTo>
                  <a:cubicBezTo>
                    <a:pt x="144133" y="114862"/>
                    <a:pt x="144666" y="113022"/>
                    <a:pt x="144843" y="111918"/>
                  </a:cubicBezTo>
                  <a:lnTo>
                    <a:pt x="168273" y="1497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>
              <p:custDataLst>
                <p:tags r:id="rId8"/>
              </p:custDataLst>
            </p:nvPr>
          </p:nvSpPr>
          <p:spPr>
            <a:xfrm>
              <a:off x="7369435" y="4556309"/>
              <a:ext cx="71506" cy="58075"/>
            </a:xfrm>
            <a:custGeom>
              <a:avLst/>
              <a:gdLst>
                <a:gd name="connsiteX0" fmla="*/ 23518 w 71506"/>
                <a:gd name="connsiteY0" fmla="*/ 5072 h 58075"/>
                <a:gd name="connsiteX1" fmla="*/ 24025 w 71506"/>
                <a:gd name="connsiteY1" fmla="*/ 2312 h 58075"/>
                <a:gd name="connsiteX2" fmla="*/ 20094 w 71506"/>
                <a:gd name="connsiteY2" fmla="*/ 210 h 58075"/>
                <a:gd name="connsiteX3" fmla="*/ 4500 w 71506"/>
                <a:gd name="connsiteY3" fmla="*/ 1393 h 58075"/>
                <a:gd name="connsiteX4" fmla="*/ 1457 w 71506"/>
                <a:gd name="connsiteY4" fmla="*/ 2181 h 58075"/>
                <a:gd name="connsiteX5" fmla="*/ 569 w 71506"/>
                <a:gd name="connsiteY5" fmla="*/ 5203 h 58075"/>
                <a:gd name="connsiteX6" fmla="*/ 4373 w 71506"/>
                <a:gd name="connsiteY6" fmla="*/ 7437 h 58075"/>
                <a:gd name="connsiteX7" fmla="*/ 11219 w 71506"/>
                <a:gd name="connsiteY7" fmla="*/ 8356 h 58075"/>
                <a:gd name="connsiteX8" fmla="*/ 10459 w 71506"/>
                <a:gd name="connsiteY8" fmla="*/ 13218 h 58075"/>
                <a:gd name="connsiteX9" fmla="*/ 1330 w 71506"/>
                <a:gd name="connsiteY9" fmla="*/ 51059 h 58075"/>
                <a:gd name="connsiteX10" fmla="*/ 189 w 71506"/>
                <a:gd name="connsiteY10" fmla="*/ 55920 h 58075"/>
                <a:gd name="connsiteX11" fmla="*/ 2978 w 71506"/>
                <a:gd name="connsiteY11" fmla="*/ 58154 h 58075"/>
                <a:gd name="connsiteX12" fmla="*/ 5134 w 71506"/>
                <a:gd name="connsiteY12" fmla="*/ 58154 h 58075"/>
                <a:gd name="connsiteX13" fmla="*/ 48494 w 71506"/>
                <a:gd name="connsiteY13" fmla="*/ 39759 h 58075"/>
                <a:gd name="connsiteX14" fmla="*/ 71696 w 71506"/>
                <a:gd name="connsiteY14" fmla="*/ 4677 h 58075"/>
                <a:gd name="connsiteX15" fmla="*/ 67005 w 71506"/>
                <a:gd name="connsiteY15" fmla="*/ 79 h 58075"/>
                <a:gd name="connsiteX16" fmla="*/ 60792 w 71506"/>
                <a:gd name="connsiteY16" fmla="*/ 5072 h 58075"/>
                <a:gd name="connsiteX17" fmla="*/ 41901 w 71506"/>
                <a:gd name="connsiteY17" fmla="*/ 35817 h 58075"/>
                <a:gd name="connsiteX18" fmla="*/ 12107 w 71506"/>
                <a:gd name="connsiteY18" fmla="*/ 52241 h 58075"/>
                <a:gd name="connsiteX19" fmla="*/ 23518 w 71506"/>
                <a:gd name="connsiteY19" fmla="*/ 5072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506" h="58075">
                  <a:moveTo>
                    <a:pt x="23518" y="5072"/>
                  </a:moveTo>
                  <a:cubicBezTo>
                    <a:pt x="24025" y="3232"/>
                    <a:pt x="24025" y="2969"/>
                    <a:pt x="24025" y="2312"/>
                  </a:cubicBezTo>
                  <a:cubicBezTo>
                    <a:pt x="24025" y="79"/>
                    <a:pt x="22123" y="79"/>
                    <a:pt x="20094" y="210"/>
                  </a:cubicBezTo>
                  <a:lnTo>
                    <a:pt x="4500" y="1393"/>
                  </a:lnTo>
                  <a:cubicBezTo>
                    <a:pt x="2344" y="1524"/>
                    <a:pt x="2091" y="1655"/>
                    <a:pt x="1457" y="2181"/>
                  </a:cubicBezTo>
                  <a:cubicBezTo>
                    <a:pt x="950" y="2838"/>
                    <a:pt x="569" y="4415"/>
                    <a:pt x="569" y="5203"/>
                  </a:cubicBezTo>
                  <a:cubicBezTo>
                    <a:pt x="569" y="7437"/>
                    <a:pt x="2598" y="7437"/>
                    <a:pt x="4373" y="7437"/>
                  </a:cubicBezTo>
                  <a:cubicBezTo>
                    <a:pt x="8810" y="7437"/>
                    <a:pt x="9825" y="7831"/>
                    <a:pt x="11219" y="8356"/>
                  </a:cubicBezTo>
                  <a:cubicBezTo>
                    <a:pt x="11093" y="10459"/>
                    <a:pt x="11093" y="10721"/>
                    <a:pt x="10459" y="13218"/>
                  </a:cubicBezTo>
                  <a:lnTo>
                    <a:pt x="1330" y="51059"/>
                  </a:lnTo>
                  <a:cubicBezTo>
                    <a:pt x="950" y="52635"/>
                    <a:pt x="189" y="55657"/>
                    <a:pt x="189" y="55920"/>
                  </a:cubicBezTo>
                  <a:cubicBezTo>
                    <a:pt x="189" y="57628"/>
                    <a:pt x="1584" y="58154"/>
                    <a:pt x="2978" y="58154"/>
                  </a:cubicBezTo>
                  <a:lnTo>
                    <a:pt x="5134" y="58154"/>
                  </a:lnTo>
                  <a:cubicBezTo>
                    <a:pt x="14516" y="56840"/>
                    <a:pt x="31759" y="52373"/>
                    <a:pt x="48494" y="39759"/>
                  </a:cubicBezTo>
                  <a:cubicBezTo>
                    <a:pt x="67765" y="25043"/>
                    <a:pt x="71696" y="6517"/>
                    <a:pt x="71696" y="4677"/>
                  </a:cubicBezTo>
                  <a:cubicBezTo>
                    <a:pt x="71696" y="2444"/>
                    <a:pt x="70048" y="79"/>
                    <a:pt x="67005" y="79"/>
                  </a:cubicBezTo>
                  <a:cubicBezTo>
                    <a:pt x="64469" y="79"/>
                    <a:pt x="61680" y="1918"/>
                    <a:pt x="60792" y="5072"/>
                  </a:cubicBezTo>
                  <a:cubicBezTo>
                    <a:pt x="59144" y="11116"/>
                    <a:pt x="55721" y="23072"/>
                    <a:pt x="41901" y="35817"/>
                  </a:cubicBezTo>
                  <a:cubicBezTo>
                    <a:pt x="34801" y="42255"/>
                    <a:pt x="24151" y="48956"/>
                    <a:pt x="12107" y="52241"/>
                  </a:cubicBezTo>
                  <a:lnTo>
                    <a:pt x="23518" y="507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9"/>
              </p:custDataLst>
            </p:nvPr>
          </p:nvSpPr>
          <p:spPr>
            <a:xfrm>
              <a:off x="7478248" y="4462469"/>
              <a:ext cx="161523" cy="125636"/>
            </a:xfrm>
            <a:custGeom>
              <a:avLst/>
              <a:gdLst>
                <a:gd name="connsiteX0" fmla="*/ 89475 w 161523"/>
                <a:gd name="connsiteY0" fmla="*/ 51767 h 125636"/>
                <a:gd name="connsiteX1" fmla="*/ 88410 w 161523"/>
                <a:gd name="connsiteY1" fmla="*/ 49560 h 125636"/>
                <a:gd name="connsiteX2" fmla="*/ 92670 w 161523"/>
                <a:gd name="connsiteY2" fmla="*/ 46065 h 125636"/>
                <a:gd name="connsiteX3" fmla="*/ 110598 w 161523"/>
                <a:gd name="connsiteY3" fmla="*/ 33004 h 125636"/>
                <a:gd name="connsiteX4" fmla="*/ 157635 w 161523"/>
                <a:gd name="connsiteY4" fmla="*/ 6700 h 125636"/>
                <a:gd name="connsiteX5" fmla="*/ 161717 w 161523"/>
                <a:gd name="connsiteY5" fmla="*/ 2653 h 125636"/>
                <a:gd name="connsiteX6" fmla="*/ 159410 w 161523"/>
                <a:gd name="connsiteY6" fmla="*/ 262 h 125636"/>
                <a:gd name="connsiteX7" fmla="*/ 147162 w 161523"/>
                <a:gd name="connsiteY7" fmla="*/ 813 h 125636"/>
                <a:gd name="connsiteX8" fmla="*/ 125685 w 161523"/>
                <a:gd name="connsiteY8" fmla="*/ 78 h 125636"/>
                <a:gd name="connsiteX9" fmla="*/ 121958 w 161523"/>
                <a:gd name="connsiteY9" fmla="*/ 4124 h 125636"/>
                <a:gd name="connsiteX10" fmla="*/ 124620 w 161523"/>
                <a:gd name="connsiteY10" fmla="*/ 6700 h 125636"/>
                <a:gd name="connsiteX11" fmla="*/ 129058 w 161523"/>
                <a:gd name="connsiteY11" fmla="*/ 9275 h 125636"/>
                <a:gd name="connsiteX12" fmla="*/ 121248 w 161523"/>
                <a:gd name="connsiteY12" fmla="*/ 18289 h 125636"/>
                <a:gd name="connsiteX13" fmla="*/ 47231 w 161523"/>
                <a:gd name="connsiteY13" fmla="*/ 72369 h 125636"/>
                <a:gd name="connsiteX14" fmla="*/ 61253 w 161523"/>
                <a:gd name="connsiteY14" fmla="*/ 14426 h 125636"/>
                <a:gd name="connsiteX15" fmla="*/ 76873 w 161523"/>
                <a:gd name="connsiteY15" fmla="*/ 6700 h 125636"/>
                <a:gd name="connsiteX16" fmla="*/ 82198 w 161523"/>
                <a:gd name="connsiteY16" fmla="*/ 2837 h 125636"/>
                <a:gd name="connsiteX17" fmla="*/ 79358 w 161523"/>
                <a:gd name="connsiteY17" fmla="*/ 78 h 125636"/>
                <a:gd name="connsiteX18" fmla="*/ 56106 w 161523"/>
                <a:gd name="connsiteY18" fmla="*/ 813 h 125636"/>
                <a:gd name="connsiteX19" fmla="*/ 43858 w 161523"/>
                <a:gd name="connsiteY19" fmla="*/ 629 h 125636"/>
                <a:gd name="connsiteX20" fmla="*/ 32676 w 161523"/>
                <a:gd name="connsiteY20" fmla="*/ 78 h 125636"/>
                <a:gd name="connsiteX21" fmla="*/ 28948 w 161523"/>
                <a:gd name="connsiteY21" fmla="*/ 4124 h 125636"/>
                <a:gd name="connsiteX22" fmla="*/ 34806 w 161523"/>
                <a:gd name="connsiteY22" fmla="*/ 6700 h 125636"/>
                <a:gd name="connsiteX23" fmla="*/ 41551 w 161523"/>
                <a:gd name="connsiteY23" fmla="*/ 7068 h 125636"/>
                <a:gd name="connsiteX24" fmla="*/ 45456 w 161523"/>
                <a:gd name="connsiteY24" fmla="*/ 9643 h 125636"/>
                <a:gd name="connsiteX25" fmla="*/ 44746 w 161523"/>
                <a:gd name="connsiteY25" fmla="*/ 13690 h 125636"/>
                <a:gd name="connsiteX26" fmla="*/ 21138 w 161523"/>
                <a:gd name="connsiteY26" fmla="*/ 111367 h 125636"/>
                <a:gd name="connsiteX27" fmla="*/ 5518 w 161523"/>
                <a:gd name="connsiteY27" fmla="*/ 119092 h 125636"/>
                <a:gd name="connsiteX28" fmla="*/ 194 w 161523"/>
                <a:gd name="connsiteY28" fmla="*/ 123139 h 125636"/>
                <a:gd name="connsiteX29" fmla="*/ 3034 w 161523"/>
                <a:gd name="connsiteY29" fmla="*/ 125715 h 125636"/>
                <a:gd name="connsiteX30" fmla="*/ 26108 w 161523"/>
                <a:gd name="connsiteY30" fmla="*/ 124979 h 125636"/>
                <a:gd name="connsiteX31" fmla="*/ 38356 w 161523"/>
                <a:gd name="connsiteY31" fmla="*/ 125163 h 125636"/>
                <a:gd name="connsiteX32" fmla="*/ 49716 w 161523"/>
                <a:gd name="connsiteY32" fmla="*/ 125715 h 125636"/>
                <a:gd name="connsiteX33" fmla="*/ 53443 w 161523"/>
                <a:gd name="connsiteY33" fmla="*/ 121668 h 125636"/>
                <a:gd name="connsiteX34" fmla="*/ 47763 w 161523"/>
                <a:gd name="connsiteY34" fmla="*/ 119092 h 125636"/>
                <a:gd name="connsiteX35" fmla="*/ 41018 w 161523"/>
                <a:gd name="connsiteY35" fmla="*/ 118725 h 125636"/>
                <a:gd name="connsiteX36" fmla="*/ 36936 w 161523"/>
                <a:gd name="connsiteY36" fmla="*/ 115965 h 125636"/>
                <a:gd name="connsiteX37" fmla="*/ 45278 w 161523"/>
                <a:gd name="connsiteY37" fmla="*/ 80647 h 125636"/>
                <a:gd name="connsiteX38" fmla="*/ 74743 w 161523"/>
                <a:gd name="connsiteY38" fmla="*/ 59125 h 125636"/>
                <a:gd name="connsiteX39" fmla="*/ 100480 w 161523"/>
                <a:gd name="connsiteY39" fmla="*/ 110815 h 125636"/>
                <a:gd name="connsiteX40" fmla="*/ 101723 w 161523"/>
                <a:gd name="connsiteY40" fmla="*/ 114310 h 125636"/>
                <a:gd name="connsiteX41" fmla="*/ 93558 w 161523"/>
                <a:gd name="connsiteY41" fmla="*/ 119092 h 125636"/>
                <a:gd name="connsiteX42" fmla="*/ 88943 w 161523"/>
                <a:gd name="connsiteY42" fmla="*/ 123139 h 125636"/>
                <a:gd name="connsiteX43" fmla="*/ 91960 w 161523"/>
                <a:gd name="connsiteY43" fmla="*/ 125715 h 125636"/>
                <a:gd name="connsiteX44" fmla="*/ 114680 w 161523"/>
                <a:gd name="connsiteY44" fmla="*/ 124979 h 125636"/>
                <a:gd name="connsiteX45" fmla="*/ 132075 w 161523"/>
                <a:gd name="connsiteY45" fmla="*/ 125715 h 125636"/>
                <a:gd name="connsiteX46" fmla="*/ 135625 w 161523"/>
                <a:gd name="connsiteY46" fmla="*/ 121852 h 125636"/>
                <a:gd name="connsiteX47" fmla="*/ 131543 w 161523"/>
                <a:gd name="connsiteY47" fmla="*/ 119092 h 125636"/>
                <a:gd name="connsiteX48" fmla="*/ 119828 w 161523"/>
                <a:gd name="connsiteY48" fmla="*/ 113022 h 125636"/>
                <a:gd name="connsiteX49" fmla="*/ 89475 w 161523"/>
                <a:gd name="connsiteY49" fmla="*/ 51767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61523" h="125636">
                  <a:moveTo>
                    <a:pt x="89475" y="51767"/>
                  </a:moveTo>
                  <a:cubicBezTo>
                    <a:pt x="88765" y="50296"/>
                    <a:pt x="88410" y="49744"/>
                    <a:pt x="88410" y="49560"/>
                  </a:cubicBezTo>
                  <a:cubicBezTo>
                    <a:pt x="88410" y="49192"/>
                    <a:pt x="88588" y="49008"/>
                    <a:pt x="92670" y="46065"/>
                  </a:cubicBezTo>
                  <a:lnTo>
                    <a:pt x="110598" y="33004"/>
                  </a:lnTo>
                  <a:cubicBezTo>
                    <a:pt x="134028" y="15897"/>
                    <a:pt x="145033" y="7803"/>
                    <a:pt x="157635" y="6700"/>
                  </a:cubicBezTo>
                  <a:cubicBezTo>
                    <a:pt x="159587" y="6516"/>
                    <a:pt x="161717" y="6332"/>
                    <a:pt x="161717" y="2653"/>
                  </a:cubicBezTo>
                  <a:cubicBezTo>
                    <a:pt x="161717" y="1181"/>
                    <a:pt x="160475" y="262"/>
                    <a:pt x="159410" y="262"/>
                  </a:cubicBezTo>
                  <a:cubicBezTo>
                    <a:pt x="155682" y="262"/>
                    <a:pt x="151067" y="813"/>
                    <a:pt x="147162" y="813"/>
                  </a:cubicBezTo>
                  <a:cubicBezTo>
                    <a:pt x="142370" y="813"/>
                    <a:pt x="130478" y="78"/>
                    <a:pt x="125685" y="78"/>
                  </a:cubicBezTo>
                  <a:cubicBezTo>
                    <a:pt x="124620" y="78"/>
                    <a:pt x="121958" y="78"/>
                    <a:pt x="121958" y="4124"/>
                  </a:cubicBezTo>
                  <a:cubicBezTo>
                    <a:pt x="121958" y="4308"/>
                    <a:pt x="121958" y="6516"/>
                    <a:pt x="124620" y="6700"/>
                  </a:cubicBezTo>
                  <a:cubicBezTo>
                    <a:pt x="126750" y="6884"/>
                    <a:pt x="129058" y="7252"/>
                    <a:pt x="129058" y="9275"/>
                  </a:cubicBezTo>
                  <a:cubicBezTo>
                    <a:pt x="129058" y="12586"/>
                    <a:pt x="123555" y="16633"/>
                    <a:pt x="121248" y="18289"/>
                  </a:cubicBezTo>
                  <a:lnTo>
                    <a:pt x="47231" y="72369"/>
                  </a:lnTo>
                  <a:lnTo>
                    <a:pt x="61253" y="14426"/>
                  </a:lnTo>
                  <a:cubicBezTo>
                    <a:pt x="62851" y="8171"/>
                    <a:pt x="63028" y="6700"/>
                    <a:pt x="76873" y="6700"/>
                  </a:cubicBezTo>
                  <a:cubicBezTo>
                    <a:pt x="79713" y="6700"/>
                    <a:pt x="82198" y="6700"/>
                    <a:pt x="82198" y="2837"/>
                  </a:cubicBezTo>
                  <a:cubicBezTo>
                    <a:pt x="82198" y="1181"/>
                    <a:pt x="81133" y="78"/>
                    <a:pt x="79358" y="78"/>
                  </a:cubicBezTo>
                  <a:cubicBezTo>
                    <a:pt x="74210" y="78"/>
                    <a:pt x="61253" y="813"/>
                    <a:pt x="56106" y="813"/>
                  </a:cubicBezTo>
                  <a:cubicBezTo>
                    <a:pt x="53088" y="813"/>
                    <a:pt x="46876" y="813"/>
                    <a:pt x="43858" y="629"/>
                  </a:cubicBezTo>
                  <a:cubicBezTo>
                    <a:pt x="40308" y="446"/>
                    <a:pt x="36048" y="78"/>
                    <a:pt x="32676" y="78"/>
                  </a:cubicBezTo>
                  <a:cubicBezTo>
                    <a:pt x="31611" y="78"/>
                    <a:pt x="28948" y="78"/>
                    <a:pt x="28948" y="4124"/>
                  </a:cubicBezTo>
                  <a:cubicBezTo>
                    <a:pt x="28948" y="6700"/>
                    <a:pt x="30901" y="6700"/>
                    <a:pt x="34806" y="6700"/>
                  </a:cubicBezTo>
                  <a:cubicBezTo>
                    <a:pt x="37646" y="6700"/>
                    <a:pt x="38356" y="6700"/>
                    <a:pt x="41551" y="7068"/>
                  </a:cubicBezTo>
                  <a:cubicBezTo>
                    <a:pt x="45101" y="7436"/>
                    <a:pt x="45456" y="7803"/>
                    <a:pt x="45456" y="9643"/>
                  </a:cubicBezTo>
                  <a:cubicBezTo>
                    <a:pt x="45456" y="10011"/>
                    <a:pt x="45456" y="10931"/>
                    <a:pt x="44746" y="13690"/>
                  </a:cubicBezTo>
                  <a:lnTo>
                    <a:pt x="21138" y="111367"/>
                  </a:lnTo>
                  <a:cubicBezTo>
                    <a:pt x="19718" y="117621"/>
                    <a:pt x="19363" y="119092"/>
                    <a:pt x="5518" y="119092"/>
                  </a:cubicBezTo>
                  <a:cubicBezTo>
                    <a:pt x="2324" y="119092"/>
                    <a:pt x="194" y="119092"/>
                    <a:pt x="194" y="123139"/>
                  </a:cubicBezTo>
                  <a:cubicBezTo>
                    <a:pt x="194" y="123323"/>
                    <a:pt x="194" y="125715"/>
                    <a:pt x="3034" y="125715"/>
                  </a:cubicBezTo>
                  <a:cubicBezTo>
                    <a:pt x="8181" y="125715"/>
                    <a:pt x="20961" y="124979"/>
                    <a:pt x="26108" y="124979"/>
                  </a:cubicBezTo>
                  <a:cubicBezTo>
                    <a:pt x="29126" y="124979"/>
                    <a:pt x="35338" y="124979"/>
                    <a:pt x="38356" y="125163"/>
                  </a:cubicBezTo>
                  <a:cubicBezTo>
                    <a:pt x="41906" y="125347"/>
                    <a:pt x="46343" y="125715"/>
                    <a:pt x="49716" y="125715"/>
                  </a:cubicBezTo>
                  <a:cubicBezTo>
                    <a:pt x="50781" y="125715"/>
                    <a:pt x="53443" y="125715"/>
                    <a:pt x="53443" y="121668"/>
                  </a:cubicBezTo>
                  <a:cubicBezTo>
                    <a:pt x="53443" y="119092"/>
                    <a:pt x="51313" y="119092"/>
                    <a:pt x="47763" y="119092"/>
                  </a:cubicBezTo>
                  <a:cubicBezTo>
                    <a:pt x="47586" y="119092"/>
                    <a:pt x="44213" y="119092"/>
                    <a:pt x="41018" y="118725"/>
                  </a:cubicBezTo>
                  <a:cubicBezTo>
                    <a:pt x="36936" y="118357"/>
                    <a:pt x="36936" y="117805"/>
                    <a:pt x="36936" y="115965"/>
                  </a:cubicBezTo>
                  <a:cubicBezTo>
                    <a:pt x="36936" y="114494"/>
                    <a:pt x="38711" y="107688"/>
                    <a:pt x="45278" y="80647"/>
                  </a:cubicBezTo>
                  <a:lnTo>
                    <a:pt x="74743" y="59125"/>
                  </a:lnTo>
                  <a:lnTo>
                    <a:pt x="100480" y="110815"/>
                  </a:lnTo>
                  <a:cubicBezTo>
                    <a:pt x="101723" y="113206"/>
                    <a:pt x="101723" y="113390"/>
                    <a:pt x="101723" y="114310"/>
                  </a:cubicBezTo>
                  <a:cubicBezTo>
                    <a:pt x="101723" y="118541"/>
                    <a:pt x="96753" y="119092"/>
                    <a:pt x="93558" y="119092"/>
                  </a:cubicBezTo>
                  <a:cubicBezTo>
                    <a:pt x="91428" y="119092"/>
                    <a:pt x="88943" y="119092"/>
                    <a:pt x="88943" y="123139"/>
                  </a:cubicBezTo>
                  <a:cubicBezTo>
                    <a:pt x="88943" y="123323"/>
                    <a:pt x="89120" y="125715"/>
                    <a:pt x="91960" y="125715"/>
                  </a:cubicBezTo>
                  <a:cubicBezTo>
                    <a:pt x="96930" y="125715"/>
                    <a:pt x="109710" y="124979"/>
                    <a:pt x="114680" y="124979"/>
                  </a:cubicBezTo>
                  <a:cubicBezTo>
                    <a:pt x="120005" y="124979"/>
                    <a:pt x="127105" y="125715"/>
                    <a:pt x="132075" y="125715"/>
                  </a:cubicBezTo>
                  <a:cubicBezTo>
                    <a:pt x="134383" y="125715"/>
                    <a:pt x="135625" y="124427"/>
                    <a:pt x="135625" y="121852"/>
                  </a:cubicBezTo>
                  <a:cubicBezTo>
                    <a:pt x="135625" y="119092"/>
                    <a:pt x="133318" y="119092"/>
                    <a:pt x="131543" y="119092"/>
                  </a:cubicBezTo>
                  <a:cubicBezTo>
                    <a:pt x="128348" y="119092"/>
                    <a:pt x="122845" y="118908"/>
                    <a:pt x="119828" y="113022"/>
                  </a:cubicBezTo>
                  <a:lnTo>
                    <a:pt x="89475" y="5176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" name="任意多边形: 形状 11"/>
            <p:cNvSpPr/>
            <p:nvPr>
              <p:custDataLst>
                <p:tags r:id="rId10"/>
              </p:custDataLst>
            </p:nvPr>
          </p:nvSpPr>
          <p:spPr>
            <a:xfrm>
              <a:off x="7651727" y="4556309"/>
              <a:ext cx="71506" cy="58075"/>
            </a:xfrm>
            <a:custGeom>
              <a:avLst/>
              <a:gdLst>
                <a:gd name="connsiteX0" fmla="*/ 23529 w 71506"/>
                <a:gd name="connsiteY0" fmla="*/ 5072 h 58075"/>
                <a:gd name="connsiteX1" fmla="*/ 24036 w 71506"/>
                <a:gd name="connsiteY1" fmla="*/ 2312 h 58075"/>
                <a:gd name="connsiteX2" fmla="*/ 20105 w 71506"/>
                <a:gd name="connsiteY2" fmla="*/ 210 h 58075"/>
                <a:gd name="connsiteX3" fmla="*/ 4511 w 71506"/>
                <a:gd name="connsiteY3" fmla="*/ 1393 h 58075"/>
                <a:gd name="connsiteX4" fmla="*/ 1468 w 71506"/>
                <a:gd name="connsiteY4" fmla="*/ 2181 h 58075"/>
                <a:gd name="connsiteX5" fmla="*/ 581 w 71506"/>
                <a:gd name="connsiteY5" fmla="*/ 5203 h 58075"/>
                <a:gd name="connsiteX6" fmla="*/ 4384 w 71506"/>
                <a:gd name="connsiteY6" fmla="*/ 7437 h 58075"/>
                <a:gd name="connsiteX7" fmla="*/ 11231 w 71506"/>
                <a:gd name="connsiteY7" fmla="*/ 8356 h 58075"/>
                <a:gd name="connsiteX8" fmla="*/ 10470 w 71506"/>
                <a:gd name="connsiteY8" fmla="*/ 13218 h 58075"/>
                <a:gd name="connsiteX9" fmla="*/ 1341 w 71506"/>
                <a:gd name="connsiteY9" fmla="*/ 51059 h 58075"/>
                <a:gd name="connsiteX10" fmla="*/ 200 w 71506"/>
                <a:gd name="connsiteY10" fmla="*/ 55920 h 58075"/>
                <a:gd name="connsiteX11" fmla="*/ 2989 w 71506"/>
                <a:gd name="connsiteY11" fmla="*/ 58154 h 58075"/>
                <a:gd name="connsiteX12" fmla="*/ 5145 w 71506"/>
                <a:gd name="connsiteY12" fmla="*/ 58154 h 58075"/>
                <a:gd name="connsiteX13" fmla="*/ 48505 w 71506"/>
                <a:gd name="connsiteY13" fmla="*/ 39759 h 58075"/>
                <a:gd name="connsiteX14" fmla="*/ 71707 w 71506"/>
                <a:gd name="connsiteY14" fmla="*/ 4677 h 58075"/>
                <a:gd name="connsiteX15" fmla="*/ 67016 w 71506"/>
                <a:gd name="connsiteY15" fmla="*/ 79 h 58075"/>
                <a:gd name="connsiteX16" fmla="*/ 60803 w 71506"/>
                <a:gd name="connsiteY16" fmla="*/ 5072 h 58075"/>
                <a:gd name="connsiteX17" fmla="*/ 41912 w 71506"/>
                <a:gd name="connsiteY17" fmla="*/ 35817 h 58075"/>
                <a:gd name="connsiteX18" fmla="*/ 12118 w 71506"/>
                <a:gd name="connsiteY18" fmla="*/ 52241 h 58075"/>
                <a:gd name="connsiteX19" fmla="*/ 23529 w 71506"/>
                <a:gd name="connsiteY19" fmla="*/ 5072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506" h="58075">
                  <a:moveTo>
                    <a:pt x="23529" y="5072"/>
                  </a:moveTo>
                  <a:cubicBezTo>
                    <a:pt x="24036" y="3232"/>
                    <a:pt x="24036" y="2969"/>
                    <a:pt x="24036" y="2312"/>
                  </a:cubicBezTo>
                  <a:cubicBezTo>
                    <a:pt x="24036" y="79"/>
                    <a:pt x="22134" y="79"/>
                    <a:pt x="20105" y="210"/>
                  </a:cubicBezTo>
                  <a:lnTo>
                    <a:pt x="4511" y="1393"/>
                  </a:lnTo>
                  <a:cubicBezTo>
                    <a:pt x="2356" y="1524"/>
                    <a:pt x="2102" y="1655"/>
                    <a:pt x="1468" y="2181"/>
                  </a:cubicBezTo>
                  <a:cubicBezTo>
                    <a:pt x="961" y="2838"/>
                    <a:pt x="581" y="4415"/>
                    <a:pt x="581" y="5203"/>
                  </a:cubicBezTo>
                  <a:cubicBezTo>
                    <a:pt x="581" y="7437"/>
                    <a:pt x="2609" y="7437"/>
                    <a:pt x="4384" y="7437"/>
                  </a:cubicBezTo>
                  <a:cubicBezTo>
                    <a:pt x="8822" y="7437"/>
                    <a:pt x="9836" y="7831"/>
                    <a:pt x="11231" y="8356"/>
                  </a:cubicBezTo>
                  <a:cubicBezTo>
                    <a:pt x="11104" y="10459"/>
                    <a:pt x="11104" y="10721"/>
                    <a:pt x="10470" y="13218"/>
                  </a:cubicBezTo>
                  <a:lnTo>
                    <a:pt x="1341" y="51059"/>
                  </a:lnTo>
                  <a:cubicBezTo>
                    <a:pt x="961" y="52635"/>
                    <a:pt x="200" y="55657"/>
                    <a:pt x="200" y="55920"/>
                  </a:cubicBezTo>
                  <a:cubicBezTo>
                    <a:pt x="200" y="57628"/>
                    <a:pt x="1595" y="58154"/>
                    <a:pt x="2989" y="58154"/>
                  </a:cubicBezTo>
                  <a:lnTo>
                    <a:pt x="5145" y="58154"/>
                  </a:lnTo>
                  <a:cubicBezTo>
                    <a:pt x="14527" y="56840"/>
                    <a:pt x="31770" y="52373"/>
                    <a:pt x="48505" y="39759"/>
                  </a:cubicBezTo>
                  <a:cubicBezTo>
                    <a:pt x="67777" y="25043"/>
                    <a:pt x="71707" y="6517"/>
                    <a:pt x="71707" y="4677"/>
                  </a:cubicBezTo>
                  <a:cubicBezTo>
                    <a:pt x="71707" y="2444"/>
                    <a:pt x="70059" y="79"/>
                    <a:pt x="67016" y="79"/>
                  </a:cubicBezTo>
                  <a:cubicBezTo>
                    <a:pt x="64480" y="79"/>
                    <a:pt x="61691" y="1918"/>
                    <a:pt x="60803" y="5072"/>
                  </a:cubicBezTo>
                  <a:cubicBezTo>
                    <a:pt x="59155" y="11116"/>
                    <a:pt x="55732" y="23072"/>
                    <a:pt x="41912" y="35817"/>
                  </a:cubicBezTo>
                  <a:cubicBezTo>
                    <a:pt x="34812" y="42255"/>
                    <a:pt x="24163" y="48956"/>
                    <a:pt x="12118" y="52241"/>
                  </a:cubicBezTo>
                  <a:lnTo>
                    <a:pt x="23529" y="507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" name="任意多边形: 形状 12"/>
            <p:cNvSpPr/>
            <p:nvPr>
              <p:custDataLst>
                <p:tags r:id="rId11"/>
              </p:custDataLst>
            </p:nvPr>
          </p:nvSpPr>
          <p:spPr>
            <a:xfrm>
              <a:off x="7791146" y="4313790"/>
              <a:ext cx="10142" cy="262783"/>
            </a:xfrm>
            <a:custGeom>
              <a:avLst/>
              <a:gdLst>
                <a:gd name="connsiteX0" fmla="*/ 10348 w 10142"/>
                <a:gd name="connsiteY0" fmla="*/ 9535 h 262783"/>
                <a:gd name="connsiteX1" fmla="*/ 5277 w 10142"/>
                <a:gd name="connsiteY1" fmla="*/ 75 h 262783"/>
                <a:gd name="connsiteX2" fmla="*/ 205 w 10142"/>
                <a:gd name="connsiteY2" fmla="*/ 9535 h 262783"/>
                <a:gd name="connsiteX3" fmla="*/ 205 w 10142"/>
                <a:gd name="connsiteY3" fmla="*/ 253398 h 262783"/>
                <a:gd name="connsiteX4" fmla="*/ 5277 w 10142"/>
                <a:gd name="connsiteY4" fmla="*/ 262859 h 262783"/>
                <a:gd name="connsiteX5" fmla="*/ 10348 w 10142"/>
                <a:gd name="connsiteY5" fmla="*/ 253398 h 262783"/>
                <a:gd name="connsiteX6" fmla="*/ 10348 w 10142"/>
                <a:gd name="connsiteY6" fmla="*/ 9535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42" h="262783">
                  <a:moveTo>
                    <a:pt x="10348" y="9535"/>
                  </a:moveTo>
                  <a:cubicBezTo>
                    <a:pt x="10348" y="4805"/>
                    <a:pt x="10348" y="75"/>
                    <a:pt x="5277" y="75"/>
                  </a:cubicBezTo>
                  <a:cubicBezTo>
                    <a:pt x="205" y="75"/>
                    <a:pt x="205" y="4805"/>
                    <a:pt x="205" y="9535"/>
                  </a:cubicBezTo>
                  <a:lnTo>
                    <a:pt x="205" y="253398"/>
                  </a:lnTo>
                  <a:cubicBezTo>
                    <a:pt x="205" y="258128"/>
                    <a:pt x="205" y="262859"/>
                    <a:pt x="5277" y="262859"/>
                  </a:cubicBezTo>
                  <a:cubicBezTo>
                    <a:pt x="10348" y="262859"/>
                    <a:pt x="10348" y="258128"/>
                    <a:pt x="10348" y="253398"/>
                  </a:cubicBezTo>
                  <a:lnTo>
                    <a:pt x="10348" y="9535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>
              <p:custDataLst>
                <p:tags r:id="rId12"/>
              </p:custDataLst>
            </p:nvPr>
          </p:nvSpPr>
          <p:spPr>
            <a:xfrm>
              <a:off x="7845354" y="4394728"/>
              <a:ext cx="124502" cy="119041"/>
            </a:xfrm>
            <a:custGeom>
              <a:avLst/>
              <a:gdLst>
                <a:gd name="connsiteX0" fmla="*/ 1222 w 124502"/>
                <a:gd name="connsiteY0" fmla="*/ 105977 h 119041"/>
                <a:gd name="connsiteX1" fmla="*/ 208 w 124502"/>
                <a:gd name="connsiteY1" fmla="*/ 112021 h 119041"/>
                <a:gd name="connsiteX2" fmla="*/ 7561 w 124502"/>
                <a:gd name="connsiteY2" fmla="*/ 119116 h 119041"/>
                <a:gd name="connsiteX3" fmla="*/ 18718 w 124502"/>
                <a:gd name="connsiteY3" fmla="*/ 104400 h 119041"/>
                <a:gd name="connsiteX4" fmla="*/ 30636 w 124502"/>
                <a:gd name="connsiteY4" fmla="*/ 55785 h 119041"/>
                <a:gd name="connsiteX5" fmla="*/ 73997 w 124502"/>
                <a:gd name="connsiteY5" fmla="*/ 78122 h 119041"/>
                <a:gd name="connsiteX6" fmla="*/ 73490 w 124502"/>
                <a:gd name="connsiteY6" fmla="*/ 83903 h 119041"/>
                <a:gd name="connsiteX7" fmla="*/ 72222 w 124502"/>
                <a:gd name="connsiteY7" fmla="*/ 93100 h 119041"/>
                <a:gd name="connsiteX8" fmla="*/ 95550 w 124502"/>
                <a:gd name="connsiteY8" fmla="*/ 119116 h 119041"/>
                <a:gd name="connsiteX9" fmla="*/ 115329 w 124502"/>
                <a:gd name="connsiteY9" fmla="*/ 105451 h 119041"/>
                <a:gd name="connsiteX10" fmla="*/ 124711 w 124502"/>
                <a:gd name="connsiteY10" fmla="*/ 78647 h 119041"/>
                <a:gd name="connsiteX11" fmla="*/ 121668 w 124502"/>
                <a:gd name="connsiteY11" fmla="*/ 76019 h 119041"/>
                <a:gd name="connsiteX12" fmla="*/ 118118 w 124502"/>
                <a:gd name="connsiteY12" fmla="*/ 80749 h 119041"/>
                <a:gd name="connsiteX13" fmla="*/ 96057 w 124502"/>
                <a:gd name="connsiteY13" fmla="*/ 113335 h 119041"/>
                <a:gd name="connsiteX14" fmla="*/ 87943 w 124502"/>
                <a:gd name="connsiteY14" fmla="*/ 100721 h 119041"/>
                <a:gd name="connsiteX15" fmla="*/ 89972 w 124502"/>
                <a:gd name="connsiteY15" fmla="*/ 86005 h 119041"/>
                <a:gd name="connsiteX16" fmla="*/ 91239 w 124502"/>
                <a:gd name="connsiteY16" fmla="*/ 77333 h 119041"/>
                <a:gd name="connsiteX17" fmla="*/ 42047 w 124502"/>
                <a:gd name="connsiteY17" fmla="*/ 50266 h 119041"/>
                <a:gd name="connsiteX18" fmla="*/ 65375 w 124502"/>
                <a:gd name="connsiteY18" fmla="*/ 32397 h 119041"/>
                <a:gd name="connsiteX19" fmla="*/ 94536 w 124502"/>
                <a:gd name="connsiteY19" fmla="*/ 11374 h 119041"/>
                <a:gd name="connsiteX20" fmla="*/ 93268 w 124502"/>
                <a:gd name="connsiteY20" fmla="*/ 17156 h 119041"/>
                <a:gd name="connsiteX21" fmla="*/ 102904 w 124502"/>
                <a:gd name="connsiteY21" fmla="*/ 26353 h 119041"/>
                <a:gd name="connsiteX22" fmla="*/ 116596 w 124502"/>
                <a:gd name="connsiteY22" fmla="*/ 12163 h 119041"/>
                <a:gd name="connsiteX23" fmla="*/ 106454 w 124502"/>
                <a:gd name="connsiteY23" fmla="*/ 2965 h 119041"/>
                <a:gd name="connsiteX24" fmla="*/ 64868 w 124502"/>
                <a:gd name="connsiteY24" fmla="*/ 25828 h 119041"/>
                <a:gd name="connsiteX25" fmla="*/ 32411 w 124502"/>
                <a:gd name="connsiteY25" fmla="*/ 48164 h 119041"/>
                <a:gd name="connsiteX26" fmla="*/ 37483 w 124502"/>
                <a:gd name="connsiteY26" fmla="*/ 27667 h 119041"/>
                <a:gd name="connsiteX27" fmla="*/ 42047 w 124502"/>
                <a:gd name="connsiteY27" fmla="*/ 7170 h 119041"/>
                <a:gd name="connsiteX28" fmla="*/ 34693 w 124502"/>
                <a:gd name="connsiteY28" fmla="*/ 75 h 119041"/>
                <a:gd name="connsiteX29" fmla="*/ 24551 w 124502"/>
                <a:gd name="connsiteY29" fmla="*/ 9535 h 119041"/>
                <a:gd name="connsiteX30" fmla="*/ 1222 w 124502"/>
                <a:gd name="connsiteY30" fmla="*/ 105977 h 11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4502" h="119041">
                  <a:moveTo>
                    <a:pt x="1222" y="105977"/>
                  </a:moveTo>
                  <a:cubicBezTo>
                    <a:pt x="208" y="109656"/>
                    <a:pt x="208" y="110181"/>
                    <a:pt x="208" y="112021"/>
                  </a:cubicBezTo>
                  <a:cubicBezTo>
                    <a:pt x="208" y="116751"/>
                    <a:pt x="3758" y="119116"/>
                    <a:pt x="7561" y="119116"/>
                  </a:cubicBezTo>
                  <a:cubicBezTo>
                    <a:pt x="15169" y="119116"/>
                    <a:pt x="16690" y="112809"/>
                    <a:pt x="18718" y="104400"/>
                  </a:cubicBezTo>
                  <a:cubicBezTo>
                    <a:pt x="21254" y="94940"/>
                    <a:pt x="19733" y="99933"/>
                    <a:pt x="30636" y="55785"/>
                  </a:cubicBezTo>
                  <a:cubicBezTo>
                    <a:pt x="51936" y="56573"/>
                    <a:pt x="73997" y="61041"/>
                    <a:pt x="73997" y="78122"/>
                  </a:cubicBezTo>
                  <a:cubicBezTo>
                    <a:pt x="73997" y="79961"/>
                    <a:pt x="73997" y="81275"/>
                    <a:pt x="73490" y="83903"/>
                  </a:cubicBezTo>
                  <a:cubicBezTo>
                    <a:pt x="72475" y="88107"/>
                    <a:pt x="72222" y="90998"/>
                    <a:pt x="72222" y="93100"/>
                  </a:cubicBezTo>
                  <a:cubicBezTo>
                    <a:pt x="72222" y="108604"/>
                    <a:pt x="82364" y="119116"/>
                    <a:pt x="95550" y="119116"/>
                  </a:cubicBezTo>
                  <a:cubicBezTo>
                    <a:pt x="103664" y="119116"/>
                    <a:pt x="110257" y="114386"/>
                    <a:pt x="115329" y="105451"/>
                  </a:cubicBezTo>
                  <a:cubicBezTo>
                    <a:pt x="121668" y="94414"/>
                    <a:pt x="124711" y="79173"/>
                    <a:pt x="124711" y="78647"/>
                  </a:cubicBezTo>
                  <a:cubicBezTo>
                    <a:pt x="124711" y="76019"/>
                    <a:pt x="122428" y="76019"/>
                    <a:pt x="121668" y="76019"/>
                  </a:cubicBezTo>
                  <a:cubicBezTo>
                    <a:pt x="119132" y="76019"/>
                    <a:pt x="118878" y="77070"/>
                    <a:pt x="118118" y="80749"/>
                  </a:cubicBezTo>
                  <a:cubicBezTo>
                    <a:pt x="113300" y="98881"/>
                    <a:pt x="107468" y="113335"/>
                    <a:pt x="96057" y="113335"/>
                  </a:cubicBezTo>
                  <a:cubicBezTo>
                    <a:pt x="90732" y="113335"/>
                    <a:pt x="87943" y="109918"/>
                    <a:pt x="87943" y="100721"/>
                  </a:cubicBezTo>
                  <a:cubicBezTo>
                    <a:pt x="87943" y="96779"/>
                    <a:pt x="88957" y="90472"/>
                    <a:pt x="89972" y="86005"/>
                  </a:cubicBezTo>
                  <a:cubicBezTo>
                    <a:pt x="90479" y="83640"/>
                    <a:pt x="91239" y="80224"/>
                    <a:pt x="91239" y="77333"/>
                  </a:cubicBezTo>
                  <a:cubicBezTo>
                    <a:pt x="91239" y="52631"/>
                    <a:pt x="56247" y="50792"/>
                    <a:pt x="42047" y="50266"/>
                  </a:cubicBezTo>
                  <a:cubicBezTo>
                    <a:pt x="50415" y="45536"/>
                    <a:pt x="58529" y="38441"/>
                    <a:pt x="65375" y="32397"/>
                  </a:cubicBezTo>
                  <a:cubicBezTo>
                    <a:pt x="77039" y="22149"/>
                    <a:pt x="84393" y="15842"/>
                    <a:pt x="94536" y="11374"/>
                  </a:cubicBezTo>
                  <a:cubicBezTo>
                    <a:pt x="94029" y="12688"/>
                    <a:pt x="93268" y="15842"/>
                    <a:pt x="93268" y="17156"/>
                  </a:cubicBezTo>
                  <a:cubicBezTo>
                    <a:pt x="93268" y="20309"/>
                    <a:pt x="95043" y="26353"/>
                    <a:pt x="102904" y="26353"/>
                  </a:cubicBezTo>
                  <a:cubicBezTo>
                    <a:pt x="111018" y="26353"/>
                    <a:pt x="116596" y="18732"/>
                    <a:pt x="116596" y="12163"/>
                  </a:cubicBezTo>
                  <a:cubicBezTo>
                    <a:pt x="116596" y="9798"/>
                    <a:pt x="115582" y="2965"/>
                    <a:pt x="106454" y="2965"/>
                  </a:cubicBezTo>
                  <a:cubicBezTo>
                    <a:pt x="90986" y="2965"/>
                    <a:pt x="76025" y="16105"/>
                    <a:pt x="64868" y="25828"/>
                  </a:cubicBezTo>
                  <a:cubicBezTo>
                    <a:pt x="47625" y="41069"/>
                    <a:pt x="41540" y="45011"/>
                    <a:pt x="32411" y="48164"/>
                  </a:cubicBezTo>
                  <a:cubicBezTo>
                    <a:pt x="33172" y="45274"/>
                    <a:pt x="36215" y="32134"/>
                    <a:pt x="37483" y="27667"/>
                  </a:cubicBezTo>
                  <a:cubicBezTo>
                    <a:pt x="39004" y="20835"/>
                    <a:pt x="42047" y="8484"/>
                    <a:pt x="42047" y="7170"/>
                  </a:cubicBezTo>
                  <a:cubicBezTo>
                    <a:pt x="42047" y="2703"/>
                    <a:pt x="39004" y="75"/>
                    <a:pt x="34693" y="75"/>
                  </a:cubicBezTo>
                  <a:cubicBezTo>
                    <a:pt x="33933" y="75"/>
                    <a:pt x="26833" y="75"/>
                    <a:pt x="24551" y="9535"/>
                  </a:cubicBezTo>
                  <a:lnTo>
                    <a:pt x="1222" y="10597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>
              <p:custDataLst>
                <p:tags r:id="rId13"/>
              </p:custDataLst>
            </p:nvPr>
          </p:nvSpPr>
          <p:spPr>
            <a:xfrm>
              <a:off x="7990461" y="4469174"/>
              <a:ext cx="91234" cy="81121"/>
            </a:xfrm>
            <a:custGeom>
              <a:avLst/>
              <a:gdLst>
                <a:gd name="connsiteX0" fmla="*/ 31808 w 91234"/>
                <a:gd name="connsiteY0" fmla="*/ 5411 h 81121"/>
                <a:gd name="connsiteX1" fmla="*/ 32163 w 91234"/>
                <a:gd name="connsiteY1" fmla="*/ 2652 h 81121"/>
                <a:gd name="connsiteX2" fmla="*/ 29323 w 91234"/>
                <a:gd name="connsiteY2" fmla="*/ 76 h 81121"/>
                <a:gd name="connsiteX3" fmla="*/ 17786 w 91234"/>
                <a:gd name="connsiteY3" fmla="*/ 996 h 81121"/>
                <a:gd name="connsiteX4" fmla="*/ 7846 w 91234"/>
                <a:gd name="connsiteY4" fmla="*/ 1916 h 81121"/>
                <a:gd name="connsiteX5" fmla="*/ 2876 w 91234"/>
                <a:gd name="connsiteY5" fmla="*/ 6147 h 81121"/>
                <a:gd name="connsiteX6" fmla="*/ 7491 w 91234"/>
                <a:gd name="connsiteY6" fmla="*/ 8722 h 81121"/>
                <a:gd name="connsiteX7" fmla="*/ 16011 w 91234"/>
                <a:gd name="connsiteY7" fmla="*/ 11481 h 81121"/>
                <a:gd name="connsiteX8" fmla="*/ 14414 w 91234"/>
                <a:gd name="connsiteY8" fmla="*/ 18655 h 81121"/>
                <a:gd name="connsiteX9" fmla="*/ 5539 w 91234"/>
                <a:gd name="connsiteY9" fmla="*/ 55813 h 81121"/>
                <a:gd name="connsiteX10" fmla="*/ 214 w 91234"/>
                <a:gd name="connsiteY10" fmla="*/ 78622 h 81121"/>
                <a:gd name="connsiteX11" fmla="*/ 3586 w 91234"/>
                <a:gd name="connsiteY11" fmla="*/ 81198 h 81121"/>
                <a:gd name="connsiteX12" fmla="*/ 6426 w 91234"/>
                <a:gd name="connsiteY12" fmla="*/ 81198 h 81121"/>
                <a:gd name="connsiteX13" fmla="*/ 63758 w 91234"/>
                <a:gd name="connsiteY13" fmla="*/ 52502 h 81121"/>
                <a:gd name="connsiteX14" fmla="*/ 91448 w 91234"/>
                <a:gd name="connsiteY14" fmla="*/ 5963 h 81121"/>
                <a:gd name="connsiteX15" fmla="*/ 85413 w 91234"/>
                <a:gd name="connsiteY15" fmla="*/ 76 h 81121"/>
                <a:gd name="connsiteX16" fmla="*/ 76361 w 91234"/>
                <a:gd name="connsiteY16" fmla="*/ 10377 h 81121"/>
                <a:gd name="connsiteX17" fmla="*/ 15301 w 91234"/>
                <a:gd name="connsiteY17" fmla="*/ 73840 h 81121"/>
                <a:gd name="connsiteX18" fmla="*/ 31808 w 91234"/>
                <a:gd name="connsiteY18" fmla="*/ 5411 h 81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234" h="81121">
                  <a:moveTo>
                    <a:pt x="31808" y="5411"/>
                  </a:moveTo>
                  <a:cubicBezTo>
                    <a:pt x="31986" y="4675"/>
                    <a:pt x="32163" y="3571"/>
                    <a:pt x="32163" y="2652"/>
                  </a:cubicBezTo>
                  <a:cubicBezTo>
                    <a:pt x="32163" y="2468"/>
                    <a:pt x="32163" y="76"/>
                    <a:pt x="29323" y="76"/>
                  </a:cubicBezTo>
                  <a:cubicBezTo>
                    <a:pt x="29146" y="76"/>
                    <a:pt x="19029" y="996"/>
                    <a:pt x="17786" y="996"/>
                  </a:cubicBezTo>
                  <a:cubicBezTo>
                    <a:pt x="14414" y="1364"/>
                    <a:pt x="11219" y="1548"/>
                    <a:pt x="7846" y="1916"/>
                  </a:cubicBezTo>
                  <a:cubicBezTo>
                    <a:pt x="5006" y="2100"/>
                    <a:pt x="2876" y="2284"/>
                    <a:pt x="2876" y="6147"/>
                  </a:cubicBezTo>
                  <a:cubicBezTo>
                    <a:pt x="2876" y="8722"/>
                    <a:pt x="5361" y="8722"/>
                    <a:pt x="7491" y="8722"/>
                  </a:cubicBezTo>
                  <a:cubicBezTo>
                    <a:pt x="16011" y="8722"/>
                    <a:pt x="16011" y="9825"/>
                    <a:pt x="16011" y="11481"/>
                  </a:cubicBezTo>
                  <a:cubicBezTo>
                    <a:pt x="16011" y="12585"/>
                    <a:pt x="15124" y="16264"/>
                    <a:pt x="14414" y="18655"/>
                  </a:cubicBezTo>
                  <a:lnTo>
                    <a:pt x="5539" y="55813"/>
                  </a:lnTo>
                  <a:cubicBezTo>
                    <a:pt x="1101" y="74208"/>
                    <a:pt x="214" y="77887"/>
                    <a:pt x="214" y="78622"/>
                  </a:cubicBezTo>
                  <a:cubicBezTo>
                    <a:pt x="214" y="81198"/>
                    <a:pt x="2876" y="81198"/>
                    <a:pt x="3586" y="81198"/>
                  </a:cubicBezTo>
                  <a:lnTo>
                    <a:pt x="6426" y="81198"/>
                  </a:lnTo>
                  <a:cubicBezTo>
                    <a:pt x="22223" y="78622"/>
                    <a:pt x="44766" y="69977"/>
                    <a:pt x="63758" y="52502"/>
                  </a:cubicBezTo>
                  <a:cubicBezTo>
                    <a:pt x="87898" y="30244"/>
                    <a:pt x="91448" y="6330"/>
                    <a:pt x="91448" y="5963"/>
                  </a:cubicBezTo>
                  <a:cubicBezTo>
                    <a:pt x="91448" y="2652"/>
                    <a:pt x="88963" y="76"/>
                    <a:pt x="85413" y="76"/>
                  </a:cubicBezTo>
                  <a:cubicBezTo>
                    <a:pt x="79201" y="76"/>
                    <a:pt x="77958" y="5227"/>
                    <a:pt x="76361" y="10377"/>
                  </a:cubicBezTo>
                  <a:cubicBezTo>
                    <a:pt x="69261" y="36498"/>
                    <a:pt x="45476" y="64642"/>
                    <a:pt x="15301" y="73840"/>
                  </a:cubicBezTo>
                  <a:lnTo>
                    <a:pt x="31808" y="5411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/>
            <p:cNvSpPr/>
            <p:nvPr>
              <p:custDataLst>
                <p:tags r:id="rId14"/>
              </p:custDataLst>
            </p:nvPr>
          </p:nvSpPr>
          <p:spPr>
            <a:xfrm>
              <a:off x="8117619" y="4313790"/>
              <a:ext cx="56546" cy="262783"/>
            </a:xfrm>
            <a:custGeom>
              <a:avLst/>
              <a:gdLst>
                <a:gd name="connsiteX0" fmla="*/ 55497 w 56546"/>
                <a:gd name="connsiteY0" fmla="*/ 135934 h 262783"/>
                <a:gd name="connsiteX1" fmla="*/ 56765 w 56546"/>
                <a:gd name="connsiteY1" fmla="*/ 131467 h 262783"/>
                <a:gd name="connsiteX2" fmla="*/ 55497 w 56546"/>
                <a:gd name="connsiteY2" fmla="*/ 126999 h 262783"/>
                <a:gd name="connsiteX3" fmla="*/ 11122 w 56546"/>
                <a:gd name="connsiteY3" fmla="*/ 6119 h 262783"/>
                <a:gd name="connsiteX4" fmla="*/ 5290 w 56546"/>
                <a:gd name="connsiteY4" fmla="*/ 75 h 262783"/>
                <a:gd name="connsiteX5" fmla="*/ 219 w 56546"/>
                <a:gd name="connsiteY5" fmla="*/ 5330 h 262783"/>
                <a:gd name="connsiteX6" fmla="*/ 1486 w 56546"/>
                <a:gd name="connsiteY6" fmla="*/ 9535 h 262783"/>
                <a:gd name="connsiteX7" fmla="*/ 46368 w 56546"/>
                <a:gd name="connsiteY7" fmla="*/ 131467 h 262783"/>
                <a:gd name="connsiteX8" fmla="*/ 1486 w 56546"/>
                <a:gd name="connsiteY8" fmla="*/ 252873 h 262783"/>
                <a:gd name="connsiteX9" fmla="*/ 219 w 56546"/>
                <a:gd name="connsiteY9" fmla="*/ 257603 h 262783"/>
                <a:gd name="connsiteX10" fmla="*/ 5290 w 56546"/>
                <a:gd name="connsiteY10" fmla="*/ 262859 h 262783"/>
                <a:gd name="connsiteX11" fmla="*/ 10615 w 56546"/>
                <a:gd name="connsiteY11" fmla="*/ 257603 h 262783"/>
                <a:gd name="connsiteX12" fmla="*/ 55497 w 56546"/>
                <a:gd name="connsiteY12" fmla="*/ 135934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546" h="262783">
                  <a:moveTo>
                    <a:pt x="55497" y="135934"/>
                  </a:moveTo>
                  <a:cubicBezTo>
                    <a:pt x="56765" y="132781"/>
                    <a:pt x="56765" y="132255"/>
                    <a:pt x="56765" y="131467"/>
                  </a:cubicBezTo>
                  <a:cubicBezTo>
                    <a:pt x="56765" y="130678"/>
                    <a:pt x="56765" y="130153"/>
                    <a:pt x="55497" y="126999"/>
                  </a:cubicBezTo>
                  <a:lnTo>
                    <a:pt x="11122" y="6119"/>
                  </a:lnTo>
                  <a:cubicBezTo>
                    <a:pt x="9601" y="1651"/>
                    <a:pt x="8079" y="75"/>
                    <a:pt x="5290" y="75"/>
                  </a:cubicBezTo>
                  <a:cubicBezTo>
                    <a:pt x="2501" y="75"/>
                    <a:pt x="219" y="2440"/>
                    <a:pt x="219" y="5330"/>
                  </a:cubicBezTo>
                  <a:cubicBezTo>
                    <a:pt x="219" y="6119"/>
                    <a:pt x="219" y="6644"/>
                    <a:pt x="1486" y="9535"/>
                  </a:cubicBezTo>
                  <a:lnTo>
                    <a:pt x="46368" y="131467"/>
                  </a:lnTo>
                  <a:lnTo>
                    <a:pt x="1486" y="252873"/>
                  </a:lnTo>
                  <a:cubicBezTo>
                    <a:pt x="219" y="255763"/>
                    <a:pt x="219" y="256289"/>
                    <a:pt x="219" y="257603"/>
                  </a:cubicBezTo>
                  <a:cubicBezTo>
                    <a:pt x="219" y="260493"/>
                    <a:pt x="2501" y="262859"/>
                    <a:pt x="5290" y="262859"/>
                  </a:cubicBezTo>
                  <a:cubicBezTo>
                    <a:pt x="8586" y="262859"/>
                    <a:pt x="9601" y="260231"/>
                    <a:pt x="10615" y="257603"/>
                  </a:cubicBezTo>
                  <a:lnTo>
                    <a:pt x="55497" y="135934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/>
            <p:cNvSpPr/>
            <p:nvPr>
              <p:custDataLst>
                <p:tags r:id="rId15"/>
              </p:custDataLst>
            </p:nvPr>
          </p:nvSpPr>
          <p:spPr>
            <a:xfrm>
              <a:off x="8272577" y="4357675"/>
              <a:ext cx="169130" cy="175013"/>
            </a:xfrm>
            <a:custGeom>
              <a:avLst/>
              <a:gdLst>
                <a:gd name="connsiteX0" fmla="*/ 169356 w 169130"/>
                <a:gd name="connsiteY0" fmla="*/ 87582 h 175013"/>
                <a:gd name="connsiteX1" fmla="*/ 84917 w 169130"/>
                <a:gd name="connsiteY1" fmla="*/ 75 h 175013"/>
                <a:gd name="connsiteX2" fmla="*/ 225 w 169130"/>
                <a:gd name="connsiteY2" fmla="*/ 87582 h 175013"/>
                <a:gd name="connsiteX3" fmla="*/ 84663 w 169130"/>
                <a:gd name="connsiteY3" fmla="*/ 175089 h 175013"/>
                <a:gd name="connsiteX4" fmla="*/ 169356 w 169130"/>
                <a:gd name="connsiteY4" fmla="*/ 87582 h 175013"/>
                <a:gd name="connsiteX5" fmla="*/ 34457 w 169130"/>
                <a:gd name="connsiteY5" fmla="*/ 31083 h 175013"/>
                <a:gd name="connsiteX6" fmla="*/ 32174 w 169130"/>
                <a:gd name="connsiteY6" fmla="*/ 28193 h 175013"/>
                <a:gd name="connsiteX7" fmla="*/ 84663 w 169130"/>
                <a:gd name="connsiteY7" fmla="*/ 6644 h 175013"/>
                <a:gd name="connsiteX8" fmla="*/ 137659 w 169130"/>
                <a:gd name="connsiteY8" fmla="*/ 28193 h 175013"/>
                <a:gd name="connsiteX9" fmla="*/ 84917 w 169130"/>
                <a:gd name="connsiteY9" fmla="*/ 83114 h 175013"/>
                <a:gd name="connsiteX10" fmla="*/ 34457 w 169130"/>
                <a:gd name="connsiteY10" fmla="*/ 31083 h 175013"/>
                <a:gd name="connsiteX11" fmla="*/ 27103 w 169130"/>
                <a:gd name="connsiteY11" fmla="*/ 142504 h 175013"/>
                <a:gd name="connsiteX12" fmla="*/ 6564 w 169130"/>
                <a:gd name="connsiteY12" fmla="*/ 87582 h 175013"/>
                <a:gd name="connsiteX13" fmla="*/ 27103 w 169130"/>
                <a:gd name="connsiteY13" fmla="*/ 32660 h 175013"/>
                <a:gd name="connsiteX14" fmla="*/ 80099 w 169130"/>
                <a:gd name="connsiteY14" fmla="*/ 87582 h 175013"/>
                <a:gd name="connsiteX15" fmla="*/ 27103 w 169130"/>
                <a:gd name="connsiteY15" fmla="*/ 142504 h 175013"/>
                <a:gd name="connsiteX16" fmla="*/ 142224 w 169130"/>
                <a:gd name="connsiteY16" fmla="*/ 32660 h 175013"/>
                <a:gd name="connsiteX17" fmla="*/ 163016 w 169130"/>
                <a:gd name="connsiteY17" fmla="*/ 87582 h 175013"/>
                <a:gd name="connsiteX18" fmla="*/ 142477 w 169130"/>
                <a:gd name="connsiteY18" fmla="*/ 142504 h 175013"/>
                <a:gd name="connsiteX19" fmla="*/ 89481 w 169130"/>
                <a:gd name="connsiteY19" fmla="*/ 87582 h 175013"/>
                <a:gd name="connsiteX20" fmla="*/ 142224 w 169130"/>
                <a:gd name="connsiteY20" fmla="*/ 32660 h 175013"/>
                <a:gd name="connsiteX21" fmla="*/ 135124 w 169130"/>
                <a:gd name="connsiteY21" fmla="*/ 144080 h 175013"/>
                <a:gd name="connsiteX22" fmla="*/ 137406 w 169130"/>
                <a:gd name="connsiteY22" fmla="*/ 146971 h 175013"/>
                <a:gd name="connsiteX23" fmla="*/ 84917 w 169130"/>
                <a:gd name="connsiteY23" fmla="*/ 168519 h 175013"/>
                <a:gd name="connsiteX24" fmla="*/ 31921 w 169130"/>
                <a:gd name="connsiteY24" fmla="*/ 146971 h 175013"/>
                <a:gd name="connsiteX25" fmla="*/ 84663 w 169130"/>
                <a:gd name="connsiteY25" fmla="*/ 92049 h 175013"/>
                <a:gd name="connsiteX26" fmla="*/ 135124 w 169130"/>
                <a:gd name="connsiteY26" fmla="*/ 144080 h 17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9130" h="175013">
                  <a:moveTo>
                    <a:pt x="169356" y="87582"/>
                  </a:moveTo>
                  <a:cubicBezTo>
                    <a:pt x="169356" y="39230"/>
                    <a:pt x="131320" y="75"/>
                    <a:pt x="84917" y="75"/>
                  </a:cubicBezTo>
                  <a:cubicBezTo>
                    <a:pt x="37753" y="75"/>
                    <a:pt x="225" y="39755"/>
                    <a:pt x="225" y="87582"/>
                  </a:cubicBezTo>
                  <a:cubicBezTo>
                    <a:pt x="225" y="135934"/>
                    <a:pt x="38260" y="175089"/>
                    <a:pt x="84663" y="175089"/>
                  </a:cubicBezTo>
                  <a:cubicBezTo>
                    <a:pt x="131827" y="175089"/>
                    <a:pt x="169356" y="135408"/>
                    <a:pt x="169356" y="87582"/>
                  </a:cubicBezTo>
                  <a:close/>
                  <a:moveTo>
                    <a:pt x="34457" y="31083"/>
                  </a:moveTo>
                  <a:cubicBezTo>
                    <a:pt x="33949" y="30558"/>
                    <a:pt x="32174" y="28718"/>
                    <a:pt x="32174" y="28193"/>
                  </a:cubicBezTo>
                  <a:cubicBezTo>
                    <a:pt x="32174" y="27141"/>
                    <a:pt x="52714" y="6644"/>
                    <a:pt x="84663" y="6644"/>
                  </a:cubicBezTo>
                  <a:cubicBezTo>
                    <a:pt x="93538" y="6644"/>
                    <a:pt x="116867" y="7958"/>
                    <a:pt x="137659" y="28193"/>
                  </a:cubicBezTo>
                  <a:lnTo>
                    <a:pt x="84917" y="83114"/>
                  </a:lnTo>
                  <a:lnTo>
                    <a:pt x="34457" y="31083"/>
                  </a:lnTo>
                  <a:close/>
                  <a:moveTo>
                    <a:pt x="27103" y="142504"/>
                  </a:moveTo>
                  <a:cubicBezTo>
                    <a:pt x="11635" y="124634"/>
                    <a:pt x="6564" y="104400"/>
                    <a:pt x="6564" y="87582"/>
                  </a:cubicBezTo>
                  <a:cubicBezTo>
                    <a:pt x="6564" y="67347"/>
                    <a:pt x="13917" y="48164"/>
                    <a:pt x="27103" y="32660"/>
                  </a:cubicBezTo>
                  <a:lnTo>
                    <a:pt x="80099" y="87582"/>
                  </a:lnTo>
                  <a:lnTo>
                    <a:pt x="27103" y="142504"/>
                  </a:lnTo>
                  <a:close/>
                  <a:moveTo>
                    <a:pt x="142224" y="32660"/>
                  </a:moveTo>
                  <a:cubicBezTo>
                    <a:pt x="154395" y="46062"/>
                    <a:pt x="163016" y="66033"/>
                    <a:pt x="163016" y="87582"/>
                  </a:cubicBezTo>
                  <a:cubicBezTo>
                    <a:pt x="163016" y="107816"/>
                    <a:pt x="155663" y="126999"/>
                    <a:pt x="142477" y="142504"/>
                  </a:cubicBezTo>
                  <a:lnTo>
                    <a:pt x="89481" y="87582"/>
                  </a:lnTo>
                  <a:lnTo>
                    <a:pt x="142224" y="32660"/>
                  </a:lnTo>
                  <a:close/>
                  <a:moveTo>
                    <a:pt x="135124" y="144080"/>
                  </a:moveTo>
                  <a:cubicBezTo>
                    <a:pt x="135631" y="144606"/>
                    <a:pt x="137406" y="146445"/>
                    <a:pt x="137406" y="146971"/>
                  </a:cubicBezTo>
                  <a:cubicBezTo>
                    <a:pt x="137406" y="148022"/>
                    <a:pt x="116867" y="168519"/>
                    <a:pt x="84917" y="168519"/>
                  </a:cubicBezTo>
                  <a:cubicBezTo>
                    <a:pt x="76042" y="168519"/>
                    <a:pt x="52714" y="167205"/>
                    <a:pt x="31921" y="146971"/>
                  </a:cubicBezTo>
                  <a:lnTo>
                    <a:pt x="84663" y="92049"/>
                  </a:lnTo>
                  <a:lnTo>
                    <a:pt x="135124" y="144080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/>
            <p:cNvSpPr/>
            <p:nvPr>
              <p:custDataLst>
                <p:tags r:id="rId16"/>
              </p:custDataLst>
            </p:nvPr>
          </p:nvSpPr>
          <p:spPr>
            <a:xfrm>
              <a:off x="8598360" y="4262080"/>
              <a:ext cx="67703" cy="40468"/>
            </a:xfrm>
            <a:custGeom>
              <a:avLst/>
              <a:gdLst>
                <a:gd name="connsiteX0" fmla="*/ 34215 w 67703"/>
                <a:gd name="connsiteY0" fmla="*/ 72 h 40468"/>
                <a:gd name="connsiteX1" fmla="*/ 237 w 67703"/>
                <a:gd name="connsiteY1" fmla="*/ 35811 h 40468"/>
                <a:gd name="connsiteX2" fmla="*/ 4801 w 67703"/>
                <a:gd name="connsiteY2" fmla="*/ 40541 h 40468"/>
                <a:gd name="connsiteX3" fmla="*/ 34215 w 67703"/>
                <a:gd name="connsiteY3" fmla="*/ 13737 h 40468"/>
                <a:gd name="connsiteX4" fmla="*/ 63376 w 67703"/>
                <a:gd name="connsiteY4" fmla="*/ 40541 h 40468"/>
                <a:gd name="connsiteX5" fmla="*/ 67940 w 67703"/>
                <a:gd name="connsiteY5" fmla="*/ 35811 h 40468"/>
                <a:gd name="connsiteX6" fmla="*/ 34215 w 67703"/>
                <a:gd name="connsiteY6" fmla="*/ 72 h 40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703" h="40468">
                  <a:moveTo>
                    <a:pt x="34215" y="72"/>
                  </a:moveTo>
                  <a:lnTo>
                    <a:pt x="237" y="35811"/>
                  </a:lnTo>
                  <a:lnTo>
                    <a:pt x="4801" y="40541"/>
                  </a:lnTo>
                  <a:lnTo>
                    <a:pt x="34215" y="13737"/>
                  </a:lnTo>
                  <a:lnTo>
                    <a:pt x="63376" y="40541"/>
                  </a:lnTo>
                  <a:lnTo>
                    <a:pt x="67940" y="35811"/>
                  </a:lnTo>
                  <a:lnTo>
                    <a:pt x="34215" y="7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/>
            <p:cNvSpPr/>
            <p:nvPr>
              <p:custDataLst>
                <p:tags r:id="rId17"/>
              </p:custDataLst>
            </p:nvPr>
          </p:nvSpPr>
          <p:spPr>
            <a:xfrm>
              <a:off x="8522343" y="4331397"/>
              <a:ext cx="181048" cy="179481"/>
            </a:xfrm>
            <a:custGeom>
              <a:avLst/>
              <a:gdLst>
                <a:gd name="connsiteX0" fmla="*/ 66923 w 181048"/>
                <a:gd name="connsiteY0" fmla="*/ 96516 h 179481"/>
                <a:gd name="connsiteX1" fmla="*/ 110030 w 181048"/>
                <a:gd name="connsiteY1" fmla="*/ 96516 h 179481"/>
                <a:gd name="connsiteX2" fmla="*/ 181283 w 181048"/>
                <a:gd name="connsiteY2" fmla="*/ 39755 h 179481"/>
                <a:gd name="connsiteX3" fmla="*/ 131330 w 181048"/>
                <a:gd name="connsiteY3" fmla="*/ 75 h 179481"/>
                <a:gd name="connsiteX4" fmla="*/ 49174 w 181048"/>
                <a:gd name="connsiteY4" fmla="*/ 75 h 179481"/>
                <a:gd name="connsiteX5" fmla="*/ 41566 w 181048"/>
                <a:gd name="connsiteY5" fmla="*/ 5068 h 179481"/>
                <a:gd name="connsiteX6" fmla="*/ 48920 w 181048"/>
                <a:gd name="connsiteY6" fmla="*/ 8221 h 179481"/>
                <a:gd name="connsiteX7" fmla="*/ 59823 w 181048"/>
                <a:gd name="connsiteY7" fmla="*/ 8747 h 179481"/>
                <a:gd name="connsiteX8" fmla="*/ 65402 w 181048"/>
                <a:gd name="connsiteY8" fmla="*/ 12951 h 179481"/>
                <a:gd name="connsiteX9" fmla="*/ 64388 w 181048"/>
                <a:gd name="connsiteY9" fmla="*/ 17944 h 179481"/>
                <a:gd name="connsiteX10" fmla="*/ 30409 w 181048"/>
                <a:gd name="connsiteY10" fmla="*/ 159059 h 179481"/>
                <a:gd name="connsiteX11" fmla="*/ 7335 w 181048"/>
                <a:gd name="connsiteY11" fmla="*/ 171410 h 179481"/>
                <a:gd name="connsiteX12" fmla="*/ 235 w 181048"/>
                <a:gd name="connsiteY12" fmla="*/ 176403 h 179481"/>
                <a:gd name="connsiteX13" fmla="*/ 4038 w 181048"/>
                <a:gd name="connsiteY13" fmla="*/ 179556 h 179481"/>
                <a:gd name="connsiteX14" fmla="*/ 36242 w 181048"/>
                <a:gd name="connsiteY14" fmla="*/ 178768 h 179481"/>
                <a:gd name="connsiteX15" fmla="*/ 52470 w 181048"/>
                <a:gd name="connsiteY15" fmla="*/ 179030 h 179481"/>
                <a:gd name="connsiteX16" fmla="*/ 68952 w 181048"/>
                <a:gd name="connsiteY16" fmla="*/ 179556 h 179481"/>
                <a:gd name="connsiteX17" fmla="*/ 74023 w 181048"/>
                <a:gd name="connsiteY17" fmla="*/ 174300 h 179481"/>
                <a:gd name="connsiteX18" fmla="*/ 66923 w 181048"/>
                <a:gd name="connsiteY18" fmla="*/ 171410 h 179481"/>
                <a:gd name="connsiteX19" fmla="*/ 50441 w 181048"/>
                <a:gd name="connsiteY19" fmla="*/ 166680 h 179481"/>
                <a:gd name="connsiteX20" fmla="*/ 51202 w 181048"/>
                <a:gd name="connsiteY20" fmla="*/ 162212 h 179481"/>
                <a:gd name="connsiteX21" fmla="*/ 66923 w 181048"/>
                <a:gd name="connsiteY21" fmla="*/ 96516 h 179481"/>
                <a:gd name="connsiteX22" fmla="*/ 85180 w 181048"/>
                <a:gd name="connsiteY22" fmla="*/ 18207 h 179481"/>
                <a:gd name="connsiteX23" fmla="*/ 98873 w 181048"/>
                <a:gd name="connsiteY23" fmla="*/ 8221 h 179481"/>
                <a:gd name="connsiteX24" fmla="*/ 123216 w 181048"/>
                <a:gd name="connsiteY24" fmla="*/ 8221 h 179481"/>
                <a:gd name="connsiteX25" fmla="*/ 157701 w 181048"/>
                <a:gd name="connsiteY25" fmla="*/ 33448 h 179481"/>
                <a:gd name="connsiteX26" fmla="*/ 142741 w 181048"/>
                <a:gd name="connsiteY26" fmla="*/ 75756 h 179481"/>
                <a:gd name="connsiteX27" fmla="*/ 103691 w 181048"/>
                <a:gd name="connsiteY27" fmla="*/ 89684 h 179481"/>
                <a:gd name="connsiteX28" fmla="*/ 67938 w 181048"/>
                <a:gd name="connsiteY28" fmla="*/ 89684 h 179481"/>
                <a:gd name="connsiteX29" fmla="*/ 85180 w 181048"/>
                <a:gd name="connsiteY29" fmla="*/ 18207 h 17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1048" h="179481">
                  <a:moveTo>
                    <a:pt x="66923" y="96516"/>
                  </a:moveTo>
                  <a:lnTo>
                    <a:pt x="110030" y="96516"/>
                  </a:lnTo>
                  <a:cubicBezTo>
                    <a:pt x="146037" y="96516"/>
                    <a:pt x="181283" y="69187"/>
                    <a:pt x="181283" y="39755"/>
                  </a:cubicBezTo>
                  <a:cubicBezTo>
                    <a:pt x="181283" y="19521"/>
                    <a:pt x="164548" y="75"/>
                    <a:pt x="131330" y="75"/>
                  </a:cubicBezTo>
                  <a:lnTo>
                    <a:pt x="49174" y="75"/>
                  </a:lnTo>
                  <a:cubicBezTo>
                    <a:pt x="44356" y="75"/>
                    <a:pt x="41566" y="75"/>
                    <a:pt x="41566" y="5068"/>
                  </a:cubicBezTo>
                  <a:cubicBezTo>
                    <a:pt x="41566" y="8221"/>
                    <a:pt x="43849" y="8221"/>
                    <a:pt x="48920" y="8221"/>
                  </a:cubicBezTo>
                  <a:cubicBezTo>
                    <a:pt x="52216" y="8221"/>
                    <a:pt x="56781" y="8484"/>
                    <a:pt x="59823" y="8747"/>
                  </a:cubicBezTo>
                  <a:cubicBezTo>
                    <a:pt x="63881" y="9272"/>
                    <a:pt x="65402" y="10060"/>
                    <a:pt x="65402" y="12951"/>
                  </a:cubicBezTo>
                  <a:cubicBezTo>
                    <a:pt x="65402" y="14002"/>
                    <a:pt x="65148" y="14791"/>
                    <a:pt x="64388" y="17944"/>
                  </a:cubicBezTo>
                  <a:lnTo>
                    <a:pt x="30409" y="159059"/>
                  </a:lnTo>
                  <a:cubicBezTo>
                    <a:pt x="27874" y="169307"/>
                    <a:pt x="27367" y="171410"/>
                    <a:pt x="7335" y="171410"/>
                  </a:cubicBezTo>
                  <a:cubicBezTo>
                    <a:pt x="3024" y="171410"/>
                    <a:pt x="235" y="171410"/>
                    <a:pt x="235" y="176403"/>
                  </a:cubicBezTo>
                  <a:cubicBezTo>
                    <a:pt x="235" y="179556"/>
                    <a:pt x="3277" y="179556"/>
                    <a:pt x="4038" y="179556"/>
                  </a:cubicBezTo>
                  <a:cubicBezTo>
                    <a:pt x="11138" y="179556"/>
                    <a:pt x="29142" y="178768"/>
                    <a:pt x="36242" y="178768"/>
                  </a:cubicBezTo>
                  <a:cubicBezTo>
                    <a:pt x="41566" y="178768"/>
                    <a:pt x="47145" y="179030"/>
                    <a:pt x="52470" y="179030"/>
                  </a:cubicBezTo>
                  <a:cubicBezTo>
                    <a:pt x="58049" y="179030"/>
                    <a:pt x="63627" y="179556"/>
                    <a:pt x="68952" y="179556"/>
                  </a:cubicBezTo>
                  <a:cubicBezTo>
                    <a:pt x="70727" y="179556"/>
                    <a:pt x="74023" y="179556"/>
                    <a:pt x="74023" y="174300"/>
                  </a:cubicBezTo>
                  <a:cubicBezTo>
                    <a:pt x="74023" y="171410"/>
                    <a:pt x="71741" y="171410"/>
                    <a:pt x="66923" y="171410"/>
                  </a:cubicBezTo>
                  <a:cubicBezTo>
                    <a:pt x="57541" y="171410"/>
                    <a:pt x="50441" y="171410"/>
                    <a:pt x="50441" y="166680"/>
                  </a:cubicBezTo>
                  <a:cubicBezTo>
                    <a:pt x="50441" y="165103"/>
                    <a:pt x="50949" y="163789"/>
                    <a:pt x="51202" y="162212"/>
                  </a:cubicBezTo>
                  <a:lnTo>
                    <a:pt x="66923" y="96516"/>
                  </a:lnTo>
                  <a:close/>
                  <a:moveTo>
                    <a:pt x="85180" y="18207"/>
                  </a:moveTo>
                  <a:cubicBezTo>
                    <a:pt x="87463" y="9009"/>
                    <a:pt x="87970" y="8221"/>
                    <a:pt x="98873" y="8221"/>
                  </a:cubicBezTo>
                  <a:lnTo>
                    <a:pt x="123216" y="8221"/>
                  </a:lnTo>
                  <a:cubicBezTo>
                    <a:pt x="144262" y="8221"/>
                    <a:pt x="157701" y="15316"/>
                    <a:pt x="157701" y="33448"/>
                  </a:cubicBezTo>
                  <a:cubicBezTo>
                    <a:pt x="157701" y="43697"/>
                    <a:pt x="152630" y="66296"/>
                    <a:pt x="142741" y="75756"/>
                  </a:cubicBezTo>
                  <a:cubicBezTo>
                    <a:pt x="130062" y="87582"/>
                    <a:pt x="114848" y="89684"/>
                    <a:pt x="103691" y="89684"/>
                  </a:cubicBezTo>
                  <a:lnTo>
                    <a:pt x="67938" y="89684"/>
                  </a:lnTo>
                  <a:lnTo>
                    <a:pt x="85180" y="1820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>
              <p:custDataLst>
                <p:tags r:id="rId18"/>
              </p:custDataLst>
            </p:nvPr>
          </p:nvSpPr>
          <p:spPr>
            <a:xfrm>
              <a:off x="8721573" y="4268449"/>
              <a:ext cx="83779" cy="125636"/>
            </a:xfrm>
            <a:custGeom>
              <a:avLst/>
              <a:gdLst>
                <a:gd name="connsiteX0" fmla="*/ 62189 w 83779"/>
                <a:gd name="connsiteY0" fmla="*/ 14602 h 125636"/>
                <a:gd name="connsiteX1" fmla="*/ 77454 w 83779"/>
                <a:gd name="connsiteY1" fmla="*/ 6692 h 125636"/>
                <a:gd name="connsiteX2" fmla="*/ 84022 w 83779"/>
                <a:gd name="connsiteY2" fmla="*/ 2829 h 125636"/>
                <a:gd name="connsiteX3" fmla="*/ 81182 w 83779"/>
                <a:gd name="connsiteY3" fmla="*/ 70 h 125636"/>
                <a:gd name="connsiteX4" fmla="*/ 69289 w 83779"/>
                <a:gd name="connsiteY4" fmla="*/ 622 h 125636"/>
                <a:gd name="connsiteX5" fmla="*/ 57220 w 83779"/>
                <a:gd name="connsiteY5" fmla="*/ 806 h 125636"/>
                <a:gd name="connsiteX6" fmla="*/ 44972 w 83779"/>
                <a:gd name="connsiteY6" fmla="*/ 622 h 125636"/>
                <a:gd name="connsiteX7" fmla="*/ 32725 w 83779"/>
                <a:gd name="connsiteY7" fmla="*/ 70 h 125636"/>
                <a:gd name="connsiteX8" fmla="*/ 28997 w 83779"/>
                <a:gd name="connsiteY8" fmla="*/ 4117 h 125636"/>
                <a:gd name="connsiteX9" fmla="*/ 34855 w 83779"/>
                <a:gd name="connsiteY9" fmla="*/ 6692 h 125636"/>
                <a:gd name="connsiteX10" fmla="*/ 41600 w 83779"/>
                <a:gd name="connsiteY10" fmla="*/ 7060 h 125636"/>
                <a:gd name="connsiteX11" fmla="*/ 46392 w 83779"/>
                <a:gd name="connsiteY11" fmla="*/ 9636 h 125636"/>
                <a:gd name="connsiteX12" fmla="*/ 45682 w 83779"/>
                <a:gd name="connsiteY12" fmla="*/ 13499 h 125636"/>
                <a:gd name="connsiteX13" fmla="*/ 22075 w 83779"/>
                <a:gd name="connsiteY13" fmla="*/ 111175 h 125636"/>
                <a:gd name="connsiteX14" fmla="*/ 6810 w 83779"/>
                <a:gd name="connsiteY14" fmla="*/ 119085 h 125636"/>
                <a:gd name="connsiteX15" fmla="*/ 242 w 83779"/>
                <a:gd name="connsiteY15" fmla="*/ 123132 h 125636"/>
                <a:gd name="connsiteX16" fmla="*/ 3082 w 83779"/>
                <a:gd name="connsiteY16" fmla="*/ 125707 h 125636"/>
                <a:gd name="connsiteX17" fmla="*/ 27045 w 83779"/>
                <a:gd name="connsiteY17" fmla="*/ 124971 h 125636"/>
                <a:gd name="connsiteX18" fmla="*/ 39292 w 83779"/>
                <a:gd name="connsiteY18" fmla="*/ 125155 h 125636"/>
                <a:gd name="connsiteX19" fmla="*/ 51540 w 83779"/>
                <a:gd name="connsiteY19" fmla="*/ 125707 h 125636"/>
                <a:gd name="connsiteX20" fmla="*/ 55267 w 83779"/>
                <a:gd name="connsiteY20" fmla="*/ 121660 h 125636"/>
                <a:gd name="connsiteX21" fmla="*/ 49587 w 83779"/>
                <a:gd name="connsiteY21" fmla="*/ 119085 h 125636"/>
                <a:gd name="connsiteX22" fmla="*/ 41955 w 83779"/>
                <a:gd name="connsiteY22" fmla="*/ 118717 h 125636"/>
                <a:gd name="connsiteX23" fmla="*/ 37872 w 83779"/>
                <a:gd name="connsiteY23" fmla="*/ 115958 h 125636"/>
                <a:gd name="connsiteX24" fmla="*/ 38582 w 83779"/>
                <a:gd name="connsiteY24" fmla="*/ 111911 h 125636"/>
                <a:gd name="connsiteX25" fmla="*/ 62189 w 83779"/>
                <a:gd name="connsiteY25" fmla="*/ 14602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779" h="125636">
                  <a:moveTo>
                    <a:pt x="62189" y="14602"/>
                  </a:moveTo>
                  <a:cubicBezTo>
                    <a:pt x="63787" y="8348"/>
                    <a:pt x="64142" y="6692"/>
                    <a:pt x="77454" y="6692"/>
                  </a:cubicBezTo>
                  <a:cubicBezTo>
                    <a:pt x="81892" y="6692"/>
                    <a:pt x="84022" y="6692"/>
                    <a:pt x="84022" y="2829"/>
                  </a:cubicBezTo>
                  <a:cubicBezTo>
                    <a:pt x="84022" y="1174"/>
                    <a:pt x="82779" y="70"/>
                    <a:pt x="81182" y="70"/>
                  </a:cubicBezTo>
                  <a:cubicBezTo>
                    <a:pt x="77454" y="70"/>
                    <a:pt x="73017" y="622"/>
                    <a:pt x="69289" y="622"/>
                  </a:cubicBezTo>
                  <a:cubicBezTo>
                    <a:pt x="65384" y="622"/>
                    <a:pt x="61124" y="806"/>
                    <a:pt x="57220" y="806"/>
                  </a:cubicBezTo>
                  <a:cubicBezTo>
                    <a:pt x="57220" y="806"/>
                    <a:pt x="44972" y="622"/>
                    <a:pt x="44972" y="622"/>
                  </a:cubicBezTo>
                  <a:cubicBezTo>
                    <a:pt x="41067" y="622"/>
                    <a:pt x="36630" y="70"/>
                    <a:pt x="32725" y="70"/>
                  </a:cubicBezTo>
                  <a:cubicBezTo>
                    <a:pt x="31660" y="70"/>
                    <a:pt x="28997" y="70"/>
                    <a:pt x="28997" y="4117"/>
                  </a:cubicBezTo>
                  <a:cubicBezTo>
                    <a:pt x="28997" y="6692"/>
                    <a:pt x="30950" y="6692"/>
                    <a:pt x="34855" y="6692"/>
                  </a:cubicBezTo>
                  <a:cubicBezTo>
                    <a:pt x="35032" y="6692"/>
                    <a:pt x="38582" y="6692"/>
                    <a:pt x="41600" y="7060"/>
                  </a:cubicBezTo>
                  <a:cubicBezTo>
                    <a:pt x="45150" y="7428"/>
                    <a:pt x="46392" y="7612"/>
                    <a:pt x="46392" y="9636"/>
                  </a:cubicBezTo>
                  <a:cubicBezTo>
                    <a:pt x="46392" y="10739"/>
                    <a:pt x="46037" y="12027"/>
                    <a:pt x="45682" y="13499"/>
                  </a:cubicBezTo>
                  <a:lnTo>
                    <a:pt x="22075" y="111175"/>
                  </a:lnTo>
                  <a:cubicBezTo>
                    <a:pt x="20655" y="117246"/>
                    <a:pt x="20122" y="119085"/>
                    <a:pt x="6810" y="119085"/>
                  </a:cubicBezTo>
                  <a:cubicBezTo>
                    <a:pt x="2017" y="119085"/>
                    <a:pt x="242" y="119085"/>
                    <a:pt x="242" y="123132"/>
                  </a:cubicBezTo>
                  <a:cubicBezTo>
                    <a:pt x="242" y="123316"/>
                    <a:pt x="242" y="125707"/>
                    <a:pt x="3082" y="125707"/>
                  </a:cubicBezTo>
                  <a:cubicBezTo>
                    <a:pt x="8407" y="125707"/>
                    <a:pt x="21720" y="124971"/>
                    <a:pt x="27045" y="124971"/>
                  </a:cubicBezTo>
                  <a:lnTo>
                    <a:pt x="39292" y="125155"/>
                  </a:lnTo>
                  <a:cubicBezTo>
                    <a:pt x="43197" y="125155"/>
                    <a:pt x="47635" y="125707"/>
                    <a:pt x="51540" y="125707"/>
                  </a:cubicBezTo>
                  <a:cubicBezTo>
                    <a:pt x="52605" y="125707"/>
                    <a:pt x="55267" y="125707"/>
                    <a:pt x="55267" y="121660"/>
                  </a:cubicBezTo>
                  <a:cubicBezTo>
                    <a:pt x="55267" y="119085"/>
                    <a:pt x="53137" y="119085"/>
                    <a:pt x="49587" y="119085"/>
                  </a:cubicBezTo>
                  <a:cubicBezTo>
                    <a:pt x="49232" y="119085"/>
                    <a:pt x="45505" y="119085"/>
                    <a:pt x="41955" y="118717"/>
                  </a:cubicBezTo>
                  <a:cubicBezTo>
                    <a:pt x="37872" y="118349"/>
                    <a:pt x="37872" y="117613"/>
                    <a:pt x="37872" y="115958"/>
                  </a:cubicBezTo>
                  <a:cubicBezTo>
                    <a:pt x="37872" y="115774"/>
                    <a:pt x="37872" y="114670"/>
                    <a:pt x="38582" y="111911"/>
                  </a:cubicBezTo>
                  <a:lnTo>
                    <a:pt x="62189" y="14602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>
              <p:custDataLst>
                <p:tags r:id="rId19"/>
              </p:custDataLst>
            </p:nvPr>
          </p:nvSpPr>
          <p:spPr>
            <a:xfrm>
              <a:off x="8811366" y="4363734"/>
              <a:ext cx="85452" cy="58075"/>
            </a:xfrm>
            <a:custGeom>
              <a:avLst/>
              <a:gdLst>
                <a:gd name="connsiteX0" fmla="*/ 78345 w 85452"/>
                <a:gd name="connsiteY0" fmla="*/ 10057 h 58075"/>
                <a:gd name="connsiteX1" fmla="*/ 83670 w 85452"/>
                <a:gd name="connsiteY1" fmla="*/ 8743 h 58075"/>
                <a:gd name="connsiteX2" fmla="*/ 85699 w 85452"/>
                <a:gd name="connsiteY2" fmla="*/ 4276 h 58075"/>
                <a:gd name="connsiteX3" fmla="*/ 79740 w 85452"/>
                <a:gd name="connsiteY3" fmla="*/ 71 h 58075"/>
                <a:gd name="connsiteX4" fmla="*/ 25349 w 85452"/>
                <a:gd name="connsiteY4" fmla="*/ 71 h 58075"/>
                <a:gd name="connsiteX5" fmla="*/ 9374 w 85452"/>
                <a:gd name="connsiteY5" fmla="*/ 6641 h 58075"/>
                <a:gd name="connsiteX6" fmla="*/ 246 w 85452"/>
                <a:gd name="connsiteY6" fmla="*/ 18072 h 58075"/>
                <a:gd name="connsiteX7" fmla="*/ 2782 w 85452"/>
                <a:gd name="connsiteY7" fmla="*/ 19911 h 58075"/>
                <a:gd name="connsiteX8" fmla="*/ 5571 w 85452"/>
                <a:gd name="connsiteY8" fmla="*/ 18598 h 58075"/>
                <a:gd name="connsiteX9" fmla="*/ 23701 w 85452"/>
                <a:gd name="connsiteY9" fmla="*/ 10057 h 58075"/>
                <a:gd name="connsiteX10" fmla="*/ 32703 w 85452"/>
                <a:gd name="connsiteY10" fmla="*/ 10057 h 58075"/>
                <a:gd name="connsiteX11" fmla="*/ 17235 w 85452"/>
                <a:gd name="connsiteY11" fmla="*/ 48424 h 58075"/>
                <a:gd name="connsiteX12" fmla="*/ 15333 w 85452"/>
                <a:gd name="connsiteY12" fmla="*/ 53416 h 58075"/>
                <a:gd name="connsiteX13" fmla="*/ 20151 w 85452"/>
                <a:gd name="connsiteY13" fmla="*/ 58147 h 58075"/>
                <a:gd name="connsiteX14" fmla="*/ 30167 w 85452"/>
                <a:gd name="connsiteY14" fmla="*/ 41460 h 58075"/>
                <a:gd name="connsiteX15" fmla="*/ 38281 w 85452"/>
                <a:gd name="connsiteY15" fmla="*/ 10057 h 58075"/>
                <a:gd name="connsiteX16" fmla="*/ 54890 w 85452"/>
                <a:gd name="connsiteY16" fmla="*/ 10057 h 58075"/>
                <a:gd name="connsiteX17" fmla="*/ 50833 w 85452"/>
                <a:gd name="connsiteY17" fmla="*/ 36730 h 58075"/>
                <a:gd name="connsiteX18" fmla="*/ 59581 w 85452"/>
                <a:gd name="connsiteY18" fmla="*/ 58147 h 58075"/>
                <a:gd name="connsiteX19" fmla="*/ 66174 w 85452"/>
                <a:gd name="connsiteY19" fmla="*/ 51708 h 58075"/>
                <a:gd name="connsiteX20" fmla="*/ 64779 w 85452"/>
                <a:gd name="connsiteY20" fmla="*/ 48029 h 58075"/>
                <a:gd name="connsiteX21" fmla="*/ 58947 w 85452"/>
                <a:gd name="connsiteY21" fmla="*/ 24247 h 58075"/>
                <a:gd name="connsiteX22" fmla="*/ 60342 w 85452"/>
                <a:gd name="connsiteY22" fmla="*/ 10057 h 58075"/>
                <a:gd name="connsiteX23" fmla="*/ 78345 w 85452"/>
                <a:gd name="connsiteY23" fmla="*/ 10057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5452" h="58075">
                  <a:moveTo>
                    <a:pt x="78345" y="10057"/>
                  </a:moveTo>
                  <a:cubicBezTo>
                    <a:pt x="80628" y="10057"/>
                    <a:pt x="81895" y="10057"/>
                    <a:pt x="83670" y="8743"/>
                  </a:cubicBezTo>
                  <a:cubicBezTo>
                    <a:pt x="84431" y="7955"/>
                    <a:pt x="85699" y="6115"/>
                    <a:pt x="85699" y="4276"/>
                  </a:cubicBezTo>
                  <a:cubicBezTo>
                    <a:pt x="85699" y="71"/>
                    <a:pt x="81895" y="71"/>
                    <a:pt x="79740" y="71"/>
                  </a:cubicBezTo>
                  <a:lnTo>
                    <a:pt x="25349" y="71"/>
                  </a:lnTo>
                  <a:cubicBezTo>
                    <a:pt x="22560" y="71"/>
                    <a:pt x="16855" y="71"/>
                    <a:pt x="9374" y="6641"/>
                  </a:cubicBezTo>
                  <a:cubicBezTo>
                    <a:pt x="5951" y="9794"/>
                    <a:pt x="246" y="16495"/>
                    <a:pt x="246" y="18072"/>
                  </a:cubicBezTo>
                  <a:cubicBezTo>
                    <a:pt x="246" y="19911"/>
                    <a:pt x="2021" y="19911"/>
                    <a:pt x="2782" y="19911"/>
                  </a:cubicBezTo>
                  <a:cubicBezTo>
                    <a:pt x="4557" y="19911"/>
                    <a:pt x="4557" y="19780"/>
                    <a:pt x="5571" y="18598"/>
                  </a:cubicBezTo>
                  <a:cubicBezTo>
                    <a:pt x="9882" y="12948"/>
                    <a:pt x="15967" y="10057"/>
                    <a:pt x="23701" y="10057"/>
                  </a:cubicBezTo>
                  <a:lnTo>
                    <a:pt x="32703" y="10057"/>
                  </a:lnTo>
                  <a:cubicBezTo>
                    <a:pt x="28139" y="26481"/>
                    <a:pt x="21673" y="40146"/>
                    <a:pt x="17235" y="48424"/>
                  </a:cubicBezTo>
                  <a:cubicBezTo>
                    <a:pt x="15333" y="51840"/>
                    <a:pt x="15333" y="52102"/>
                    <a:pt x="15333" y="53416"/>
                  </a:cubicBezTo>
                  <a:cubicBezTo>
                    <a:pt x="15333" y="56438"/>
                    <a:pt x="17615" y="58147"/>
                    <a:pt x="20151" y="58147"/>
                  </a:cubicBezTo>
                  <a:cubicBezTo>
                    <a:pt x="25476" y="58147"/>
                    <a:pt x="27251" y="52102"/>
                    <a:pt x="30167" y="41460"/>
                  </a:cubicBezTo>
                  <a:cubicBezTo>
                    <a:pt x="33083" y="31211"/>
                    <a:pt x="35365" y="21751"/>
                    <a:pt x="38281" y="10057"/>
                  </a:cubicBezTo>
                  <a:lnTo>
                    <a:pt x="54890" y="10057"/>
                  </a:lnTo>
                  <a:cubicBezTo>
                    <a:pt x="54383" y="12028"/>
                    <a:pt x="50833" y="26350"/>
                    <a:pt x="50833" y="36730"/>
                  </a:cubicBezTo>
                  <a:cubicBezTo>
                    <a:pt x="50833" y="45796"/>
                    <a:pt x="54003" y="58147"/>
                    <a:pt x="59581" y="58147"/>
                  </a:cubicBezTo>
                  <a:cubicBezTo>
                    <a:pt x="62624" y="58147"/>
                    <a:pt x="66174" y="55124"/>
                    <a:pt x="66174" y="51708"/>
                  </a:cubicBezTo>
                  <a:cubicBezTo>
                    <a:pt x="66174" y="50263"/>
                    <a:pt x="65667" y="49606"/>
                    <a:pt x="64779" y="48029"/>
                  </a:cubicBezTo>
                  <a:cubicBezTo>
                    <a:pt x="58947" y="38175"/>
                    <a:pt x="58947" y="26612"/>
                    <a:pt x="58947" y="24247"/>
                  </a:cubicBezTo>
                  <a:cubicBezTo>
                    <a:pt x="58947" y="19780"/>
                    <a:pt x="59581" y="14524"/>
                    <a:pt x="60342" y="10057"/>
                  </a:cubicBezTo>
                  <a:lnTo>
                    <a:pt x="78345" y="1005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" name="任意多边形: 形状 21"/>
            <p:cNvSpPr/>
            <p:nvPr>
              <p:custDataLst>
                <p:tags r:id="rId20"/>
              </p:custDataLst>
            </p:nvPr>
          </p:nvSpPr>
          <p:spPr>
            <a:xfrm>
              <a:off x="8688130" y="4462469"/>
              <a:ext cx="189213" cy="125636"/>
            </a:xfrm>
            <a:custGeom>
              <a:avLst/>
              <a:gdLst>
                <a:gd name="connsiteX0" fmla="*/ 168332 w 189213"/>
                <a:gd name="connsiteY0" fmla="*/ 14977 h 125636"/>
                <a:gd name="connsiteX1" fmla="*/ 183420 w 189213"/>
                <a:gd name="connsiteY1" fmla="*/ 6700 h 125636"/>
                <a:gd name="connsiteX2" fmla="*/ 189455 w 189213"/>
                <a:gd name="connsiteY2" fmla="*/ 2837 h 125636"/>
                <a:gd name="connsiteX3" fmla="*/ 184130 w 189213"/>
                <a:gd name="connsiteY3" fmla="*/ 78 h 125636"/>
                <a:gd name="connsiteX4" fmla="*/ 159990 w 189213"/>
                <a:gd name="connsiteY4" fmla="*/ 78 h 125636"/>
                <a:gd name="connsiteX5" fmla="*/ 152357 w 189213"/>
                <a:gd name="connsiteY5" fmla="*/ 3757 h 125636"/>
                <a:gd name="connsiteX6" fmla="*/ 83843 w 189213"/>
                <a:gd name="connsiteY6" fmla="*/ 108607 h 125636"/>
                <a:gd name="connsiteX7" fmla="*/ 66271 w 189213"/>
                <a:gd name="connsiteY7" fmla="*/ 5044 h 125636"/>
                <a:gd name="connsiteX8" fmla="*/ 60058 w 189213"/>
                <a:gd name="connsiteY8" fmla="*/ 78 h 125636"/>
                <a:gd name="connsiteX9" fmla="*/ 34676 w 189213"/>
                <a:gd name="connsiteY9" fmla="*/ 78 h 125636"/>
                <a:gd name="connsiteX10" fmla="*/ 28818 w 189213"/>
                <a:gd name="connsiteY10" fmla="*/ 4124 h 125636"/>
                <a:gd name="connsiteX11" fmla="*/ 34853 w 189213"/>
                <a:gd name="connsiteY11" fmla="*/ 6700 h 125636"/>
                <a:gd name="connsiteX12" fmla="*/ 41598 w 189213"/>
                <a:gd name="connsiteY12" fmla="*/ 7068 h 125636"/>
                <a:gd name="connsiteX13" fmla="*/ 45503 w 189213"/>
                <a:gd name="connsiteY13" fmla="*/ 9643 h 125636"/>
                <a:gd name="connsiteX14" fmla="*/ 44793 w 189213"/>
                <a:gd name="connsiteY14" fmla="*/ 13690 h 125636"/>
                <a:gd name="connsiteX15" fmla="*/ 22428 w 189213"/>
                <a:gd name="connsiteY15" fmla="*/ 106032 h 125636"/>
                <a:gd name="connsiteX16" fmla="*/ 3969 w 189213"/>
                <a:gd name="connsiteY16" fmla="*/ 119092 h 125636"/>
                <a:gd name="connsiteX17" fmla="*/ 241 w 189213"/>
                <a:gd name="connsiteY17" fmla="*/ 123139 h 125636"/>
                <a:gd name="connsiteX18" fmla="*/ 2904 w 189213"/>
                <a:gd name="connsiteY18" fmla="*/ 125715 h 125636"/>
                <a:gd name="connsiteX19" fmla="*/ 21363 w 189213"/>
                <a:gd name="connsiteY19" fmla="*/ 124979 h 125636"/>
                <a:gd name="connsiteX20" fmla="*/ 40178 w 189213"/>
                <a:gd name="connsiteY20" fmla="*/ 125715 h 125636"/>
                <a:gd name="connsiteX21" fmla="*/ 43728 w 189213"/>
                <a:gd name="connsiteY21" fmla="*/ 121668 h 125636"/>
                <a:gd name="connsiteX22" fmla="*/ 39823 w 189213"/>
                <a:gd name="connsiteY22" fmla="*/ 119092 h 125636"/>
                <a:gd name="connsiteX23" fmla="*/ 28463 w 189213"/>
                <a:gd name="connsiteY23" fmla="*/ 111367 h 125636"/>
                <a:gd name="connsiteX24" fmla="*/ 29173 w 189213"/>
                <a:gd name="connsiteY24" fmla="*/ 106768 h 125636"/>
                <a:gd name="connsiteX25" fmla="*/ 52781 w 189213"/>
                <a:gd name="connsiteY25" fmla="*/ 8907 h 125636"/>
                <a:gd name="connsiteX26" fmla="*/ 52958 w 189213"/>
                <a:gd name="connsiteY26" fmla="*/ 8907 h 125636"/>
                <a:gd name="connsiteX27" fmla="*/ 71951 w 189213"/>
                <a:gd name="connsiteY27" fmla="*/ 120748 h 125636"/>
                <a:gd name="connsiteX28" fmla="*/ 75500 w 189213"/>
                <a:gd name="connsiteY28" fmla="*/ 125715 h 125636"/>
                <a:gd name="connsiteX29" fmla="*/ 80648 w 189213"/>
                <a:gd name="connsiteY29" fmla="*/ 121668 h 125636"/>
                <a:gd name="connsiteX30" fmla="*/ 155197 w 189213"/>
                <a:gd name="connsiteY30" fmla="*/ 7068 h 125636"/>
                <a:gd name="connsiteX31" fmla="*/ 155375 w 189213"/>
                <a:gd name="connsiteY31" fmla="*/ 7252 h 125636"/>
                <a:gd name="connsiteX32" fmla="*/ 130348 w 189213"/>
                <a:gd name="connsiteY32" fmla="*/ 111367 h 125636"/>
                <a:gd name="connsiteX33" fmla="*/ 114728 w 189213"/>
                <a:gd name="connsiteY33" fmla="*/ 119092 h 125636"/>
                <a:gd name="connsiteX34" fmla="*/ 109403 w 189213"/>
                <a:gd name="connsiteY34" fmla="*/ 123139 h 125636"/>
                <a:gd name="connsiteX35" fmla="*/ 112243 w 189213"/>
                <a:gd name="connsiteY35" fmla="*/ 125715 h 125636"/>
                <a:gd name="connsiteX36" fmla="*/ 123248 w 189213"/>
                <a:gd name="connsiteY36" fmla="*/ 125163 h 125636"/>
                <a:gd name="connsiteX37" fmla="*/ 134430 w 189213"/>
                <a:gd name="connsiteY37" fmla="*/ 124979 h 125636"/>
                <a:gd name="connsiteX38" fmla="*/ 156972 w 189213"/>
                <a:gd name="connsiteY38" fmla="*/ 125715 h 125636"/>
                <a:gd name="connsiteX39" fmla="*/ 160700 w 189213"/>
                <a:gd name="connsiteY39" fmla="*/ 121668 h 125636"/>
                <a:gd name="connsiteX40" fmla="*/ 155020 w 189213"/>
                <a:gd name="connsiteY40" fmla="*/ 119092 h 125636"/>
                <a:gd name="connsiteX41" fmla="*/ 148275 w 189213"/>
                <a:gd name="connsiteY41" fmla="*/ 118725 h 125636"/>
                <a:gd name="connsiteX42" fmla="*/ 144193 w 189213"/>
                <a:gd name="connsiteY42" fmla="*/ 115965 h 125636"/>
                <a:gd name="connsiteX43" fmla="*/ 144903 w 189213"/>
                <a:gd name="connsiteY43" fmla="*/ 111918 h 125636"/>
                <a:gd name="connsiteX44" fmla="*/ 168332 w 189213"/>
                <a:gd name="connsiteY44" fmla="*/ 14977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9213" h="125636">
                  <a:moveTo>
                    <a:pt x="168332" y="14977"/>
                  </a:moveTo>
                  <a:cubicBezTo>
                    <a:pt x="169930" y="8171"/>
                    <a:pt x="170285" y="6700"/>
                    <a:pt x="183420" y="6700"/>
                  </a:cubicBezTo>
                  <a:cubicBezTo>
                    <a:pt x="187147" y="6700"/>
                    <a:pt x="189455" y="6700"/>
                    <a:pt x="189455" y="2837"/>
                  </a:cubicBezTo>
                  <a:cubicBezTo>
                    <a:pt x="189455" y="78"/>
                    <a:pt x="187325" y="78"/>
                    <a:pt x="184130" y="78"/>
                  </a:cubicBezTo>
                  <a:lnTo>
                    <a:pt x="159990" y="78"/>
                  </a:lnTo>
                  <a:cubicBezTo>
                    <a:pt x="154842" y="78"/>
                    <a:pt x="154665" y="262"/>
                    <a:pt x="152357" y="3757"/>
                  </a:cubicBezTo>
                  <a:lnTo>
                    <a:pt x="83843" y="108607"/>
                  </a:lnTo>
                  <a:lnTo>
                    <a:pt x="66271" y="5044"/>
                  </a:lnTo>
                  <a:cubicBezTo>
                    <a:pt x="65383" y="262"/>
                    <a:pt x="65383" y="78"/>
                    <a:pt x="60058" y="78"/>
                  </a:cubicBezTo>
                  <a:lnTo>
                    <a:pt x="34676" y="78"/>
                  </a:lnTo>
                  <a:cubicBezTo>
                    <a:pt x="31126" y="78"/>
                    <a:pt x="28818" y="78"/>
                    <a:pt x="28818" y="4124"/>
                  </a:cubicBezTo>
                  <a:cubicBezTo>
                    <a:pt x="28818" y="6700"/>
                    <a:pt x="30948" y="6700"/>
                    <a:pt x="34853" y="6700"/>
                  </a:cubicBezTo>
                  <a:cubicBezTo>
                    <a:pt x="37693" y="6700"/>
                    <a:pt x="38403" y="6700"/>
                    <a:pt x="41598" y="7068"/>
                  </a:cubicBezTo>
                  <a:cubicBezTo>
                    <a:pt x="45148" y="7436"/>
                    <a:pt x="45503" y="7803"/>
                    <a:pt x="45503" y="9643"/>
                  </a:cubicBezTo>
                  <a:cubicBezTo>
                    <a:pt x="45503" y="9827"/>
                    <a:pt x="45503" y="10931"/>
                    <a:pt x="44793" y="13690"/>
                  </a:cubicBezTo>
                  <a:lnTo>
                    <a:pt x="22428" y="106032"/>
                  </a:lnTo>
                  <a:cubicBezTo>
                    <a:pt x="20831" y="112286"/>
                    <a:pt x="18168" y="118541"/>
                    <a:pt x="3969" y="119092"/>
                  </a:cubicBezTo>
                  <a:cubicBezTo>
                    <a:pt x="2549" y="119092"/>
                    <a:pt x="241" y="119276"/>
                    <a:pt x="241" y="123139"/>
                  </a:cubicBezTo>
                  <a:cubicBezTo>
                    <a:pt x="241" y="123323"/>
                    <a:pt x="419" y="125715"/>
                    <a:pt x="2904" y="125715"/>
                  </a:cubicBezTo>
                  <a:cubicBezTo>
                    <a:pt x="8228" y="125715"/>
                    <a:pt x="15683" y="124979"/>
                    <a:pt x="21363" y="124979"/>
                  </a:cubicBezTo>
                  <a:cubicBezTo>
                    <a:pt x="25623" y="124979"/>
                    <a:pt x="35918" y="125715"/>
                    <a:pt x="40178" y="125715"/>
                  </a:cubicBezTo>
                  <a:cubicBezTo>
                    <a:pt x="41066" y="125715"/>
                    <a:pt x="43728" y="125715"/>
                    <a:pt x="43728" y="121668"/>
                  </a:cubicBezTo>
                  <a:cubicBezTo>
                    <a:pt x="43728" y="119276"/>
                    <a:pt x="41421" y="119092"/>
                    <a:pt x="39823" y="119092"/>
                  </a:cubicBezTo>
                  <a:cubicBezTo>
                    <a:pt x="28463" y="118725"/>
                    <a:pt x="28463" y="113942"/>
                    <a:pt x="28463" y="111367"/>
                  </a:cubicBezTo>
                  <a:cubicBezTo>
                    <a:pt x="28463" y="110631"/>
                    <a:pt x="28463" y="109711"/>
                    <a:pt x="29173" y="106768"/>
                  </a:cubicBezTo>
                  <a:lnTo>
                    <a:pt x="52781" y="8907"/>
                  </a:lnTo>
                  <a:lnTo>
                    <a:pt x="52958" y="8907"/>
                  </a:lnTo>
                  <a:lnTo>
                    <a:pt x="71951" y="120748"/>
                  </a:lnTo>
                  <a:cubicBezTo>
                    <a:pt x="72483" y="124059"/>
                    <a:pt x="72838" y="125715"/>
                    <a:pt x="75500" y="125715"/>
                  </a:cubicBezTo>
                  <a:cubicBezTo>
                    <a:pt x="77985" y="125715"/>
                    <a:pt x="79405" y="123691"/>
                    <a:pt x="80648" y="121668"/>
                  </a:cubicBezTo>
                  <a:lnTo>
                    <a:pt x="155197" y="7068"/>
                  </a:lnTo>
                  <a:lnTo>
                    <a:pt x="155375" y="7252"/>
                  </a:lnTo>
                  <a:lnTo>
                    <a:pt x="130348" y="111367"/>
                  </a:lnTo>
                  <a:cubicBezTo>
                    <a:pt x="128928" y="117621"/>
                    <a:pt x="128573" y="119092"/>
                    <a:pt x="114728" y="119092"/>
                  </a:cubicBezTo>
                  <a:cubicBezTo>
                    <a:pt x="111533" y="119092"/>
                    <a:pt x="109403" y="119092"/>
                    <a:pt x="109403" y="123139"/>
                  </a:cubicBezTo>
                  <a:cubicBezTo>
                    <a:pt x="109403" y="123323"/>
                    <a:pt x="109403" y="125715"/>
                    <a:pt x="112243" y="125715"/>
                  </a:cubicBezTo>
                  <a:cubicBezTo>
                    <a:pt x="115615" y="125715"/>
                    <a:pt x="119698" y="125163"/>
                    <a:pt x="123248" y="125163"/>
                  </a:cubicBezTo>
                  <a:cubicBezTo>
                    <a:pt x="126798" y="125163"/>
                    <a:pt x="130880" y="124979"/>
                    <a:pt x="134430" y="124979"/>
                  </a:cubicBezTo>
                  <a:cubicBezTo>
                    <a:pt x="139400" y="124979"/>
                    <a:pt x="152002" y="125715"/>
                    <a:pt x="156972" y="125715"/>
                  </a:cubicBezTo>
                  <a:cubicBezTo>
                    <a:pt x="158037" y="125715"/>
                    <a:pt x="160700" y="125715"/>
                    <a:pt x="160700" y="121668"/>
                  </a:cubicBezTo>
                  <a:cubicBezTo>
                    <a:pt x="160700" y="119092"/>
                    <a:pt x="158570" y="119092"/>
                    <a:pt x="155020" y="119092"/>
                  </a:cubicBezTo>
                  <a:cubicBezTo>
                    <a:pt x="154842" y="119092"/>
                    <a:pt x="151470" y="119092"/>
                    <a:pt x="148275" y="118725"/>
                  </a:cubicBezTo>
                  <a:cubicBezTo>
                    <a:pt x="144193" y="118357"/>
                    <a:pt x="144193" y="117805"/>
                    <a:pt x="144193" y="115965"/>
                  </a:cubicBezTo>
                  <a:cubicBezTo>
                    <a:pt x="144193" y="114862"/>
                    <a:pt x="144725" y="113022"/>
                    <a:pt x="144903" y="111918"/>
                  </a:cubicBezTo>
                  <a:lnTo>
                    <a:pt x="168332" y="1497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" name="任意多边形: 形状 22"/>
            <p:cNvSpPr/>
            <p:nvPr>
              <p:custDataLst>
                <p:tags r:id="rId21"/>
              </p:custDataLst>
            </p:nvPr>
          </p:nvSpPr>
          <p:spPr>
            <a:xfrm>
              <a:off x="8879644" y="4557754"/>
              <a:ext cx="85452" cy="58075"/>
            </a:xfrm>
            <a:custGeom>
              <a:avLst/>
              <a:gdLst>
                <a:gd name="connsiteX0" fmla="*/ 78348 w 85452"/>
                <a:gd name="connsiteY0" fmla="*/ 10064 h 58075"/>
                <a:gd name="connsiteX1" fmla="*/ 83673 w 85452"/>
                <a:gd name="connsiteY1" fmla="*/ 8751 h 58075"/>
                <a:gd name="connsiteX2" fmla="*/ 85702 w 85452"/>
                <a:gd name="connsiteY2" fmla="*/ 4283 h 58075"/>
                <a:gd name="connsiteX3" fmla="*/ 79743 w 85452"/>
                <a:gd name="connsiteY3" fmla="*/ 79 h 58075"/>
                <a:gd name="connsiteX4" fmla="*/ 25352 w 85452"/>
                <a:gd name="connsiteY4" fmla="*/ 79 h 58075"/>
                <a:gd name="connsiteX5" fmla="*/ 9377 w 85452"/>
                <a:gd name="connsiteY5" fmla="*/ 6648 h 58075"/>
                <a:gd name="connsiteX6" fmla="*/ 249 w 85452"/>
                <a:gd name="connsiteY6" fmla="*/ 18079 h 58075"/>
                <a:gd name="connsiteX7" fmla="*/ 2784 w 85452"/>
                <a:gd name="connsiteY7" fmla="*/ 19919 h 58075"/>
                <a:gd name="connsiteX8" fmla="*/ 5574 w 85452"/>
                <a:gd name="connsiteY8" fmla="*/ 18605 h 58075"/>
                <a:gd name="connsiteX9" fmla="*/ 23704 w 85452"/>
                <a:gd name="connsiteY9" fmla="*/ 10064 h 58075"/>
                <a:gd name="connsiteX10" fmla="*/ 32706 w 85452"/>
                <a:gd name="connsiteY10" fmla="*/ 10064 h 58075"/>
                <a:gd name="connsiteX11" fmla="*/ 17238 w 85452"/>
                <a:gd name="connsiteY11" fmla="*/ 48431 h 58075"/>
                <a:gd name="connsiteX12" fmla="*/ 15336 w 85452"/>
                <a:gd name="connsiteY12" fmla="*/ 53424 h 58075"/>
                <a:gd name="connsiteX13" fmla="*/ 20154 w 85452"/>
                <a:gd name="connsiteY13" fmla="*/ 58154 h 58075"/>
                <a:gd name="connsiteX14" fmla="*/ 30170 w 85452"/>
                <a:gd name="connsiteY14" fmla="*/ 41467 h 58075"/>
                <a:gd name="connsiteX15" fmla="*/ 38284 w 85452"/>
                <a:gd name="connsiteY15" fmla="*/ 10064 h 58075"/>
                <a:gd name="connsiteX16" fmla="*/ 54893 w 85452"/>
                <a:gd name="connsiteY16" fmla="*/ 10064 h 58075"/>
                <a:gd name="connsiteX17" fmla="*/ 50836 w 85452"/>
                <a:gd name="connsiteY17" fmla="*/ 36737 h 58075"/>
                <a:gd name="connsiteX18" fmla="*/ 59584 w 85452"/>
                <a:gd name="connsiteY18" fmla="*/ 58154 h 58075"/>
                <a:gd name="connsiteX19" fmla="*/ 66177 w 85452"/>
                <a:gd name="connsiteY19" fmla="*/ 51716 h 58075"/>
                <a:gd name="connsiteX20" fmla="*/ 64782 w 85452"/>
                <a:gd name="connsiteY20" fmla="*/ 48037 h 58075"/>
                <a:gd name="connsiteX21" fmla="*/ 58950 w 85452"/>
                <a:gd name="connsiteY21" fmla="*/ 24255 h 58075"/>
                <a:gd name="connsiteX22" fmla="*/ 60345 w 85452"/>
                <a:gd name="connsiteY22" fmla="*/ 10064 h 58075"/>
                <a:gd name="connsiteX23" fmla="*/ 78348 w 85452"/>
                <a:gd name="connsiteY23" fmla="*/ 10064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5452" h="58075">
                  <a:moveTo>
                    <a:pt x="78348" y="10064"/>
                  </a:moveTo>
                  <a:cubicBezTo>
                    <a:pt x="80630" y="10064"/>
                    <a:pt x="81898" y="10064"/>
                    <a:pt x="83673" y="8751"/>
                  </a:cubicBezTo>
                  <a:cubicBezTo>
                    <a:pt x="84434" y="7962"/>
                    <a:pt x="85702" y="6123"/>
                    <a:pt x="85702" y="4283"/>
                  </a:cubicBezTo>
                  <a:cubicBezTo>
                    <a:pt x="85702" y="79"/>
                    <a:pt x="81898" y="79"/>
                    <a:pt x="79743" y="79"/>
                  </a:cubicBezTo>
                  <a:lnTo>
                    <a:pt x="25352" y="79"/>
                  </a:lnTo>
                  <a:cubicBezTo>
                    <a:pt x="22563" y="79"/>
                    <a:pt x="16857" y="79"/>
                    <a:pt x="9377" y="6648"/>
                  </a:cubicBezTo>
                  <a:cubicBezTo>
                    <a:pt x="5954" y="9802"/>
                    <a:pt x="249" y="16503"/>
                    <a:pt x="249" y="18079"/>
                  </a:cubicBezTo>
                  <a:cubicBezTo>
                    <a:pt x="249" y="19919"/>
                    <a:pt x="2024" y="19919"/>
                    <a:pt x="2784" y="19919"/>
                  </a:cubicBezTo>
                  <a:cubicBezTo>
                    <a:pt x="4559" y="19919"/>
                    <a:pt x="4559" y="19787"/>
                    <a:pt x="5574" y="18605"/>
                  </a:cubicBezTo>
                  <a:cubicBezTo>
                    <a:pt x="9884" y="12955"/>
                    <a:pt x="15970" y="10064"/>
                    <a:pt x="23704" y="10064"/>
                  </a:cubicBezTo>
                  <a:lnTo>
                    <a:pt x="32706" y="10064"/>
                  </a:lnTo>
                  <a:cubicBezTo>
                    <a:pt x="28141" y="26488"/>
                    <a:pt x="21675" y="40153"/>
                    <a:pt x="17238" y="48431"/>
                  </a:cubicBezTo>
                  <a:cubicBezTo>
                    <a:pt x="15336" y="51847"/>
                    <a:pt x="15336" y="52110"/>
                    <a:pt x="15336" y="53424"/>
                  </a:cubicBezTo>
                  <a:cubicBezTo>
                    <a:pt x="15336" y="56446"/>
                    <a:pt x="17618" y="58154"/>
                    <a:pt x="20154" y="58154"/>
                  </a:cubicBezTo>
                  <a:cubicBezTo>
                    <a:pt x="25479" y="58154"/>
                    <a:pt x="27254" y="52110"/>
                    <a:pt x="30170" y="41467"/>
                  </a:cubicBezTo>
                  <a:cubicBezTo>
                    <a:pt x="33086" y="31219"/>
                    <a:pt x="35368" y="21758"/>
                    <a:pt x="38284" y="10064"/>
                  </a:cubicBezTo>
                  <a:lnTo>
                    <a:pt x="54893" y="10064"/>
                  </a:lnTo>
                  <a:cubicBezTo>
                    <a:pt x="54386" y="12035"/>
                    <a:pt x="50836" y="26357"/>
                    <a:pt x="50836" y="36737"/>
                  </a:cubicBezTo>
                  <a:cubicBezTo>
                    <a:pt x="50836" y="45803"/>
                    <a:pt x="54005" y="58154"/>
                    <a:pt x="59584" y="58154"/>
                  </a:cubicBezTo>
                  <a:cubicBezTo>
                    <a:pt x="62627" y="58154"/>
                    <a:pt x="66177" y="55132"/>
                    <a:pt x="66177" y="51716"/>
                  </a:cubicBezTo>
                  <a:cubicBezTo>
                    <a:pt x="66177" y="50270"/>
                    <a:pt x="65670" y="49613"/>
                    <a:pt x="64782" y="48037"/>
                  </a:cubicBezTo>
                  <a:cubicBezTo>
                    <a:pt x="58950" y="38182"/>
                    <a:pt x="58950" y="26620"/>
                    <a:pt x="58950" y="24255"/>
                  </a:cubicBezTo>
                  <a:cubicBezTo>
                    <a:pt x="58950" y="19787"/>
                    <a:pt x="59584" y="14532"/>
                    <a:pt x="60345" y="10064"/>
                  </a:cubicBezTo>
                  <a:lnTo>
                    <a:pt x="78348" y="10064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" name="任意多边形: 形状 23"/>
            <p:cNvSpPr/>
            <p:nvPr>
              <p:custDataLst>
                <p:tags r:id="rId22"/>
              </p:custDataLst>
            </p:nvPr>
          </p:nvSpPr>
          <p:spPr>
            <a:xfrm>
              <a:off x="9003212" y="4462469"/>
              <a:ext cx="161523" cy="125636"/>
            </a:xfrm>
            <a:custGeom>
              <a:avLst/>
              <a:gdLst>
                <a:gd name="connsiteX0" fmla="*/ 89535 w 161523"/>
                <a:gd name="connsiteY0" fmla="*/ 51767 h 125636"/>
                <a:gd name="connsiteX1" fmla="*/ 88470 w 161523"/>
                <a:gd name="connsiteY1" fmla="*/ 49560 h 125636"/>
                <a:gd name="connsiteX2" fmla="*/ 92730 w 161523"/>
                <a:gd name="connsiteY2" fmla="*/ 46065 h 125636"/>
                <a:gd name="connsiteX3" fmla="*/ 110658 w 161523"/>
                <a:gd name="connsiteY3" fmla="*/ 33004 h 125636"/>
                <a:gd name="connsiteX4" fmla="*/ 157695 w 161523"/>
                <a:gd name="connsiteY4" fmla="*/ 6700 h 125636"/>
                <a:gd name="connsiteX5" fmla="*/ 161777 w 161523"/>
                <a:gd name="connsiteY5" fmla="*/ 2653 h 125636"/>
                <a:gd name="connsiteX6" fmla="*/ 159470 w 161523"/>
                <a:gd name="connsiteY6" fmla="*/ 262 h 125636"/>
                <a:gd name="connsiteX7" fmla="*/ 147222 w 161523"/>
                <a:gd name="connsiteY7" fmla="*/ 813 h 125636"/>
                <a:gd name="connsiteX8" fmla="*/ 125745 w 161523"/>
                <a:gd name="connsiteY8" fmla="*/ 78 h 125636"/>
                <a:gd name="connsiteX9" fmla="*/ 122018 w 161523"/>
                <a:gd name="connsiteY9" fmla="*/ 4124 h 125636"/>
                <a:gd name="connsiteX10" fmla="*/ 124680 w 161523"/>
                <a:gd name="connsiteY10" fmla="*/ 6700 h 125636"/>
                <a:gd name="connsiteX11" fmla="*/ 129118 w 161523"/>
                <a:gd name="connsiteY11" fmla="*/ 9275 h 125636"/>
                <a:gd name="connsiteX12" fmla="*/ 121308 w 161523"/>
                <a:gd name="connsiteY12" fmla="*/ 18289 h 125636"/>
                <a:gd name="connsiteX13" fmla="*/ 47291 w 161523"/>
                <a:gd name="connsiteY13" fmla="*/ 72369 h 125636"/>
                <a:gd name="connsiteX14" fmla="*/ 61313 w 161523"/>
                <a:gd name="connsiteY14" fmla="*/ 14426 h 125636"/>
                <a:gd name="connsiteX15" fmla="*/ 76933 w 161523"/>
                <a:gd name="connsiteY15" fmla="*/ 6700 h 125636"/>
                <a:gd name="connsiteX16" fmla="*/ 82258 w 161523"/>
                <a:gd name="connsiteY16" fmla="*/ 2837 h 125636"/>
                <a:gd name="connsiteX17" fmla="*/ 79418 w 161523"/>
                <a:gd name="connsiteY17" fmla="*/ 78 h 125636"/>
                <a:gd name="connsiteX18" fmla="*/ 56166 w 161523"/>
                <a:gd name="connsiteY18" fmla="*/ 813 h 125636"/>
                <a:gd name="connsiteX19" fmla="*/ 43918 w 161523"/>
                <a:gd name="connsiteY19" fmla="*/ 629 h 125636"/>
                <a:gd name="connsiteX20" fmla="*/ 32736 w 161523"/>
                <a:gd name="connsiteY20" fmla="*/ 78 h 125636"/>
                <a:gd name="connsiteX21" fmla="*/ 29008 w 161523"/>
                <a:gd name="connsiteY21" fmla="*/ 4124 h 125636"/>
                <a:gd name="connsiteX22" fmla="*/ 34866 w 161523"/>
                <a:gd name="connsiteY22" fmla="*/ 6700 h 125636"/>
                <a:gd name="connsiteX23" fmla="*/ 41611 w 161523"/>
                <a:gd name="connsiteY23" fmla="*/ 7068 h 125636"/>
                <a:gd name="connsiteX24" fmla="*/ 45516 w 161523"/>
                <a:gd name="connsiteY24" fmla="*/ 9643 h 125636"/>
                <a:gd name="connsiteX25" fmla="*/ 44806 w 161523"/>
                <a:gd name="connsiteY25" fmla="*/ 13690 h 125636"/>
                <a:gd name="connsiteX26" fmla="*/ 21198 w 161523"/>
                <a:gd name="connsiteY26" fmla="*/ 111367 h 125636"/>
                <a:gd name="connsiteX27" fmla="*/ 5578 w 161523"/>
                <a:gd name="connsiteY27" fmla="*/ 119092 h 125636"/>
                <a:gd name="connsiteX28" fmla="*/ 253 w 161523"/>
                <a:gd name="connsiteY28" fmla="*/ 123139 h 125636"/>
                <a:gd name="connsiteX29" fmla="*/ 3093 w 161523"/>
                <a:gd name="connsiteY29" fmla="*/ 125715 h 125636"/>
                <a:gd name="connsiteX30" fmla="*/ 26168 w 161523"/>
                <a:gd name="connsiteY30" fmla="*/ 124979 h 125636"/>
                <a:gd name="connsiteX31" fmla="*/ 38416 w 161523"/>
                <a:gd name="connsiteY31" fmla="*/ 125163 h 125636"/>
                <a:gd name="connsiteX32" fmla="*/ 49776 w 161523"/>
                <a:gd name="connsiteY32" fmla="*/ 125715 h 125636"/>
                <a:gd name="connsiteX33" fmla="*/ 53503 w 161523"/>
                <a:gd name="connsiteY33" fmla="*/ 121668 h 125636"/>
                <a:gd name="connsiteX34" fmla="*/ 47823 w 161523"/>
                <a:gd name="connsiteY34" fmla="*/ 119092 h 125636"/>
                <a:gd name="connsiteX35" fmla="*/ 41078 w 161523"/>
                <a:gd name="connsiteY35" fmla="*/ 118725 h 125636"/>
                <a:gd name="connsiteX36" fmla="*/ 36996 w 161523"/>
                <a:gd name="connsiteY36" fmla="*/ 115965 h 125636"/>
                <a:gd name="connsiteX37" fmla="*/ 45338 w 161523"/>
                <a:gd name="connsiteY37" fmla="*/ 80647 h 125636"/>
                <a:gd name="connsiteX38" fmla="*/ 74803 w 161523"/>
                <a:gd name="connsiteY38" fmla="*/ 59125 h 125636"/>
                <a:gd name="connsiteX39" fmla="*/ 100540 w 161523"/>
                <a:gd name="connsiteY39" fmla="*/ 110815 h 125636"/>
                <a:gd name="connsiteX40" fmla="*/ 101783 w 161523"/>
                <a:gd name="connsiteY40" fmla="*/ 114310 h 125636"/>
                <a:gd name="connsiteX41" fmla="*/ 93618 w 161523"/>
                <a:gd name="connsiteY41" fmla="*/ 119092 h 125636"/>
                <a:gd name="connsiteX42" fmla="*/ 89003 w 161523"/>
                <a:gd name="connsiteY42" fmla="*/ 123139 h 125636"/>
                <a:gd name="connsiteX43" fmla="*/ 92020 w 161523"/>
                <a:gd name="connsiteY43" fmla="*/ 125715 h 125636"/>
                <a:gd name="connsiteX44" fmla="*/ 114740 w 161523"/>
                <a:gd name="connsiteY44" fmla="*/ 124979 h 125636"/>
                <a:gd name="connsiteX45" fmla="*/ 132135 w 161523"/>
                <a:gd name="connsiteY45" fmla="*/ 125715 h 125636"/>
                <a:gd name="connsiteX46" fmla="*/ 135685 w 161523"/>
                <a:gd name="connsiteY46" fmla="*/ 121852 h 125636"/>
                <a:gd name="connsiteX47" fmla="*/ 131603 w 161523"/>
                <a:gd name="connsiteY47" fmla="*/ 119092 h 125636"/>
                <a:gd name="connsiteX48" fmla="*/ 119888 w 161523"/>
                <a:gd name="connsiteY48" fmla="*/ 113022 h 125636"/>
                <a:gd name="connsiteX49" fmla="*/ 89535 w 161523"/>
                <a:gd name="connsiteY49" fmla="*/ 51767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61523" h="125636">
                  <a:moveTo>
                    <a:pt x="89535" y="51767"/>
                  </a:moveTo>
                  <a:cubicBezTo>
                    <a:pt x="88825" y="50296"/>
                    <a:pt x="88470" y="49744"/>
                    <a:pt x="88470" y="49560"/>
                  </a:cubicBezTo>
                  <a:cubicBezTo>
                    <a:pt x="88470" y="49192"/>
                    <a:pt x="88648" y="49008"/>
                    <a:pt x="92730" y="46065"/>
                  </a:cubicBezTo>
                  <a:lnTo>
                    <a:pt x="110658" y="33004"/>
                  </a:lnTo>
                  <a:cubicBezTo>
                    <a:pt x="134087" y="15897"/>
                    <a:pt x="145092" y="7803"/>
                    <a:pt x="157695" y="6700"/>
                  </a:cubicBezTo>
                  <a:cubicBezTo>
                    <a:pt x="159647" y="6516"/>
                    <a:pt x="161777" y="6332"/>
                    <a:pt x="161777" y="2653"/>
                  </a:cubicBezTo>
                  <a:cubicBezTo>
                    <a:pt x="161777" y="1181"/>
                    <a:pt x="160535" y="262"/>
                    <a:pt x="159470" y="262"/>
                  </a:cubicBezTo>
                  <a:cubicBezTo>
                    <a:pt x="155742" y="262"/>
                    <a:pt x="151127" y="813"/>
                    <a:pt x="147222" y="813"/>
                  </a:cubicBezTo>
                  <a:cubicBezTo>
                    <a:pt x="142430" y="813"/>
                    <a:pt x="130538" y="78"/>
                    <a:pt x="125745" y="78"/>
                  </a:cubicBezTo>
                  <a:cubicBezTo>
                    <a:pt x="124680" y="78"/>
                    <a:pt x="122018" y="78"/>
                    <a:pt x="122018" y="4124"/>
                  </a:cubicBezTo>
                  <a:cubicBezTo>
                    <a:pt x="122018" y="4308"/>
                    <a:pt x="122018" y="6516"/>
                    <a:pt x="124680" y="6700"/>
                  </a:cubicBezTo>
                  <a:cubicBezTo>
                    <a:pt x="126810" y="6884"/>
                    <a:pt x="129118" y="7252"/>
                    <a:pt x="129118" y="9275"/>
                  </a:cubicBezTo>
                  <a:cubicBezTo>
                    <a:pt x="129118" y="12586"/>
                    <a:pt x="123615" y="16633"/>
                    <a:pt x="121308" y="18289"/>
                  </a:cubicBezTo>
                  <a:lnTo>
                    <a:pt x="47291" y="72369"/>
                  </a:lnTo>
                  <a:lnTo>
                    <a:pt x="61313" y="14426"/>
                  </a:lnTo>
                  <a:cubicBezTo>
                    <a:pt x="62911" y="8171"/>
                    <a:pt x="63088" y="6700"/>
                    <a:pt x="76933" y="6700"/>
                  </a:cubicBezTo>
                  <a:cubicBezTo>
                    <a:pt x="79773" y="6700"/>
                    <a:pt x="82258" y="6700"/>
                    <a:pt x="82258" y="2837"/>
                  </a:cubicBezTo>
                  <a:cubicBezTo>
                    <a:pt x="82258" y="1181"/>
                    <a:pt x="81193" y="78"/>
                    <a:pt x="79418" y="78"/>
                  </a:cubicBezTo>
                  <a:cubicBezTo>
                    <a:pt x="74270" y="78"/>
                    <a:pt x="61313" y="813"/>
                    <a:pt x="56166" y="813"/>
                  </a:cubicBezTo>
                  <a:cubicBezTo>
                    <a:pt x="53148" y="813"/>
                    <a:pt x="46936" y="813"/>
                    <a:pt x="43918" y="629"/>
                  </a:cubicBezTo>
                  <a:cubicBezTo>
                    <a:pt x="40368" y="446"/>
                    <a:pt x="36108" y="78"/>
                    <a:pt x="32736" y="78"/>
                  </a:cubicBezTo>
                  <a:cubicBezTo>
                    <a:pt x="31671" y="78"/>
                    <a:pt x="29008" y="78"/>
                    <a:pt x="29008" y="4124"/>
                  </a:cubicBezTo>
                  <a:cubicBezTo>
                    <a:pt x="29008" y="6700"/>
                    <a:pt x="30961" y="6700"/>
                    <a:pt x="34866" y="6700"/>
                  </a:cubicBezTo>
                  <a:cubicBezTo>
                    <a:pt x="37706" y="6700"/>
                    <a:pt x="38416" y="6700"/>
                    <a:pt x="41611" y="7068"/>
                  </a:cubicBezTo>
                  <a:cubicBezTo>
                    <a:pt x="45161" y="7436"/>
                    <a:pt x="45516" y="7803"/>
                    <a:pt x="45516" y="9643"/>
                  </a:cubicBezTo>
                  <a:cubicBezTo>
                    <a:pt x="45516" y="10011"/>
                    <a:pt x="45516" y="10931"/>
                    <a:pt x="44806" y="13690"/>
                  </a:cubicBezTo>
                  <a:lnTo>
                    <a:pt x="21198" y="111367"/>
                  </a:lnTo>
                  <a:cubicBezTo>
                    <a:pt x="19778" y="117621"/>
                    <a:pt x="19423" y="119092"/>
                    <a:pt x="5578" y="119092"/>
                  </a:cubicBezTo>
                  <a:cubicBezTo>
                    <a:pt x="2383" y="119092"/>
                    <a:pt x="253" y="119092"/>
                    <a:pt x="253" y="123139"/>
                  </a:cubicBezTo>
                  <a:cubicBezTo>
                    <a:pt x="253" y="123323"/>
                    <a:pt x="253" y="125715"/>
                    <a:pt x="3093" y="125715"/>
                  </a:cubicBezTo>
                  <a:cubicBezTo>
                    <a:pt x="8241" y="125715"/>
                    <a:pt x="21021" y="124979"/>
                    <a:pt x="26168" y="124979"/>
                  </a:cubicBezTo>
                  <a:cubicBezTo>
                    <a:pt x="29186" y="124979"/>
                    <a:pt x="35398" y="124979"/>
                    <a:pt x="38416" y="125163"/>
                  </a:cubicBezTo>
                  <a:cubicBezTo>
                    <a:pt x="41966" y="125347"/>
                    <a:pt x="46403" y="125715"/>
                    <a:pt x="49776" y="125715"/>
                  </a:cubicBezTo>
                  <a:cubicBezTo>
                    <a:pt x="50841" y="125715"/>
                    <a:pt x="53503" y="125715"/>
                    <a:pt x="53503" y="121668"/>
                  </a:cubicBezTo>
                  <a:cubicBezTo>
                    <a:pt x="53503" y="119092"/>
                    <a:pt x="51373" y="119092"/>
                    <a:pt x="47823" y="119092"/>
                  </a:cubicBezTo>
                  <a:cubicBezTo>
                    <a:pt x="47646" y="119092"/>
                    <a:pt x="44273" y="119092"/>
                    <a:pt x="41078" y="118725"/>
                  </a:cubicBezTo>
                  <a:cubicBezTo>
                    <a:pt x="36996" y="118357"/>
                    <a:pt x="36996" y="117805"/>
                    <a:pt x="36996" y="115965"/>
                  </a:cubicBezTo>
                  <a:cubicBezTo>
                    <a:pt x="36996" y="114494"/>
                    <a:pt x="38771" y="107688"/>
                    <a:pt x="45338" y="80647"/>
                  </a:cubicBezTo>
                  <a:lnTo>
                    <a:pt x="74803" y="59125"/>
                  </a:lnTo>
                  <a:lnTo>
                    <a:pt x="100540" y="110815"/>
                  </a:lnTo>
                  <a:cubicBezTo>
                    <a:pt x="101783" y="113206"/>
                    <a:pt x="101783" y="113390"/>
                    <a:pt x="101783" y="114310"/>
                  </a:cubicBezTo>
                  <a:cubicBezTo>
                    <a:pt x="101783" y="118541"/>
                    <a:pt x="96813" y="119092"/>
                    <a:pt x="93618" y="119092"/>
                  </a:cubicBezTo>
                  <a:cubicBezTo>
                    <a:pt x="91488" y="119092"/>
                    <a:pt x="89003" y="119092"/>
                    <a:pt x="89003" y="123139"/>
                  </a:cubicBezTo>
                  <a:cubicBezTo>
                    <a:pt x="89003" y="123323"/>
                    <a:pt x="89180" y="125715"/>
                    <a:pt x="92020" y="125715"/>
                  </a:cubicBezTo>
                  <a:cubicBezTo>
                    <a:pt x="96990" y="125715"/>
                    <a:pt x="109770" y="124979"/>
                    <a:pt x="114740" y="124979"/>
                  </a:cubicBezTo>
                  <a:cubicBezTo>
                    <a:pt x="120065" y="124979"/>
                    <a:pt x="127165" y="125715"/>
                    <a:pt x="132135" y="125715"/>
                  </a:cubicBezTo>
                  <a:cubicBezTo>
                    <a:pt x="134442" y="125715"/>
                    <a:pt x="135685" y="124427"/>
                    <a:pt x="135685" y="121852"/>
                  </a:cubicBezTo>
                  <a:cubicBezTo>
                    <a:pt x="135685" y="119092"/>
                    <a:pt x="133378" y="119092"/>
                    <a:pt x="131603" y="119092"/>
                  </a:cubicBezTo>
                  <a:cubicBezTo>
                    <a:pt x="128408" y="119092"/>
                    <a:pt x="122905" y="118908"/>
                    <a:pt x="119888" y="113022"/>
                  </a:cubicBezTo>
                  <a:lnTo>
                    <a:pt x="89535" y="5176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" name="任意多边形: 形状 24"/>
            <p:cNvSpPr/>
            <p:nvPr>
              <p:custDataLst>
                <p:tags r:id="rId23"/>
              </p:custDataLst>
            </p:nvPr>
          </p:nvSpPr>
          <p:spPr>
            <a:xfrm>
              <a:off x="9172634" y="4557754"/>
              <a:ext cx="85452" cy="58075"/>
            </a:xfrm>
            <a:custGeom>
              <a:avLst/>
              <a:gdLst>
                <a:gd name="connsiteX0" fmla="*/ 78360 w 85452"/>
                <a:gd name="connsiteY0" fmla="*/ 10064 h 58075"/>
                <a:gd name="connsiteX1" fmla="*/ 83685 w 85452"/>
                <a:gd name="connsiteY1" fmla="*/ 8751 h 58075"/>
                <a:gd name="connsiteX2" fmla="*/ 85713 w 85452"/>
                <a:gd name="connsiteY2" fmla="*/ 4283 h 58075"/>
                <a:gd name="connsiteX3" fmla="*/ 79754 w 85452"/>
                <a:gd name="connsiteY3" fmla="*/ 79 h 58075"/>
                <a:gd name="connsiteX4" fmla="*/ 25364 w 85452"/>
                <a:gd name="connsiteY4" fmla="*/ 79 h 58075"/>
                <a:gd name="connsiteX5" fmla="*/ 9389 w 85452"/>
                <a:gd name="connsiteY5" fmla="*/ 6648 h 58075"/>
                <a:gd name="connsiteX6" fmla="*/ 260 w 85452"/>
                <a:gd name="connsiteY6" fmla="*/ 18079 h 58075"/>
                <a:gd name="connsiteX7" fmla="*/ 2796 w 85452"/>
                <a:gd name="connsiteY7" fmla="*/ 19919 h 58075"/>
                <a:gd name="connsiteX8" fmla="*/ 5585 w 85452"/>
                <a:gd name="connsiteY8" fmla="*/ 18605 h 58075"/>
                <a:gd name="connsiteX9" fmla="*/ 23715 w 85452"/>
                <a:gd name="connsiteY9" fmla="*/ 10064 h 58075"/>
                <a:gd name="connsiteX10" fmla="*/ 32717 w 85452"/>
                <a:gd name="connsiteY10" fmla="*/ 10064 h 58075"/>
                <a:gd name="connsiteX11" fmla="*/ 17249 w 85452"/>
                <a:gd name="connsiteY11" fmla="*/ 48431 h 58075"/>
                <a:gd name="connsiteX12" fmla="*/ 15348 w 85452"/>
                <a:gd name="connsiteY12" fmla="*/ 53424 h 58075"/>
                <a:gd name="connsiteX13" fmla="*/ 20165 w 85452"/>
                <a:gd name="connsiteY13" fmla="*/ 58154 h 58075"/>
                <a:gd name="connsiteX14" fmla="*/ 30181 w 85452"/>
                <a:gd name="connsiteY14" fmla="*/ 41467 h 58075"/>
                <a:gd name="connsiteX15" fmla="*/ 38296 w 85452"/>
                <a:gd name="connsiteY15" fmla="*/ 10064 h 58075"/>
                <a:gd name="connsiteX16" fmla="*/ 54904 w 85452"/>
                <a:gd name="connsiteY16" fmla="*/ 10064 h 58075"/>
                <a:gd name="connsiteX17" fmla="*/ 50847 w 85452"/>
                <a:gd name="connsiteY17" fmla="*/ 36737 h 58075"/>
                <a:gd name="connsiteX18" fmla="*/ 59595 w 85452"/>
                <a:gd name="connsiteY18" fmla="*/ 58154 h 58075"/>
                <a:gd name="connsiteX19" fmla="*/ 66188 w 85452"/>
                <a:gd name="connsiteY19" fmla="*/ 51716 h 58075"/>
                <a:gd name="connsiteX20" fmla="*/ 64794 w 85452"/>
                <a:gd name="connsiteY20" fmla="*/ 48037 h 58075"/>
                <a:gd name="connsiteX21" fmla="*/ 58962 w 85452"/>
                <a:gd name="connsiteY21" fmla="*/ 24255 h 58075"/>
                <a:gd name="connsiteX22" fmla="*/ 60356 w 85452"/>
                <a:gd name="connsiteY22" fmla="*/ 10064 h 58075"/>
                <a:gd name="connsiteX23" fmla="*/ 78360 w 85452"/>
                <a:gd name="connsiteY23" fmla="*/ 10064 h 5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5452" h="58075">
                  <a:moveTo>
                    <a:pt x="78360" y="10064"/>
                  </a:moveTo>
                  <a:cubicBezTo>
                    <a:pt x="80642" y="10064"/>
                    <a:pt x="81910" y="10064"/>
                    <a:pt x="83685" y="8751"/>
                  </a:cubicBezTo>
                  <a:cubicBezTo>
                    <a:pt x="84445" y="7962"/>
                    <a:pt x="85713" y="6123"/>
                    <a:pt x="85713" y="4283"/>
                  </a:cubicBezTo>
                  <a:cubicBezTo>
                    <a:pt x="85713" y="79"/>
                    <a:pt x="81910" y="79"/>
                    <a:pt x="79754" y="79"/>
                  </a:cubicBezTo>
                  <a:lnTo>
                    <a:pt x="25364" y="79"/>
                  </a:lnTo>
                  <a:cubicBezTo>
                    <a:pt x="22574" y="79"/>
                    <a:pt x="16869" y="79"/>
                    <a:pt x="9389" y="6648"/>
                  </a:cubicBezTo>
                  <a:cubicBezTo>
                    <a:pt x="5965" y="9802"/>
                    <a:pt x="260" y="16503"/>
                    <a:pt x="260" y="18079"/>
                  </a:cubicBezTo>
                  <a:cubicBezTo>
                    <a:pt x="260" y="19919"/>
                    <a:pt x="2035" y="19919"/>
                    <a:pt x="2796" y="19919"/>
                  </a:cubicBezTo>
                  <a:cubicBezTo>
                    <a:pt x="4571" y="19919"/>
                    <a:pt x="4571" y="19787"/>
                    <a:pt x="5585" y="18605"/>
                  </a:cubicBezTo>
                  <a:cubicBezTo>
                    <a:pt x="9896" y="12955"/>
                    <a:pt x="15981" y="10064"/>
                    <a:pt x="23715" y="10064"/>
                  </a:cubicBezTo>
                  <a:lnTo>
                    <a:pt x="32717" y="10064"/>
                  </a:lnTo>
                  <a:cubicBezTo>
                    <a:pt x="28153" y="26488"/>
                    <a:pt x="21687" y="40153"/>
                    <a:pt x="17249" y="48431"/>
                  </a:cubicBezTo>
                  <a:cubicBezTo>
                    <a:pt x="15348" y="51847"/>
                    <a:pt x="15348" y="52110"/>
                    <a:pt x="15348" y="53424"/>
                  </a:cubicBezTo>
                  <a:cubicBezTo>
                    <a:pt x="15348" y="56446"/>
                    <a:pt x="17630" y="58154"/>
                    <a:pt x="20165" y="58154"/>
                  </a:cubicBezTo>
                  <a:cubicBezTo>
                    <a:pt x="25490" y="58154"/>
                    <a:pt x="27265" y="52110"/>
                    <a:pt x="30181" y="41467"/>
                  </a:cubicBezTo>
                  <a:cubicBezTo>
                    <a:pt x="33097" y="31219"/>
                    <a:pt x="35380" y="21758"/>
                    <a:pt x="38296" y="10064"/>
                  </a:cubicBezTo>
                  <a:lnTo>
                    <a:pt x="54904" y="10064"/>
                  </a:lnTo>
                  <a:cubicBezTo>
                    <a:pt x="54397" y="12035"/>
                    <a:pt x="50847" y="26357"/>
                    <a:pt x="50847" y="36737"/>
                  </a:cubicBezTo>
                  <a:cubicBezTo>
                    <a:pt x="50847" y="45803"/>
                    <a:pt x="54017" y="58154"/>
                    <a:pt x="59595" y="58154"/>
                  </a:cubicBezTo>
                  <a:cubicBezTo>
                    <a:pt x="62638" y="58154"/>
                    <a:pt x="66188" y="55132"/>
                    <a:pt x="66188" y="51716"/>
                  </a:cubicBezTo>
                  <a:cubicBezTo>
                    <a:pt x="66188" y="50270"/>
                    <a:pt x="65681" y="49613"/>
                    <a:pt x="64794" y="48037"/>
                  </a:cubicBezTo>
                  <a:cubicBezTo>
                    <a:pt x="58962" y="38182"/>
                    <a:pt x="58962" y="26620"/>
                    <a:pt x="58962" y="24255"/>
                  </a:cubicBezTo>
                  <a:cubicBezTo>
                    <a:pt x="58962" y="19787"/>
                    <a:pt x="59595" y="14532"/>
                    <a:pt x="60356" y="10064"/>
                  </a:cubicBezTo>
                  <a:lnTo>
                    <a:pt x="78360" y="10064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" name="任意多边形: 形状 25"/>
            <p:cNvSpPr/>
            <p:nvPr>
              <p:custDataLst>
                <p:tags r:id="rId24"/>
              </p:custDataLst>
            </p:nvPr>
          </p:nvSpPr>
          <p:spPr>
            <a:xfrm>
              <a:off x="9326807" y="4313790"/>
              <a:ext cx="10142" cy="262783"/>
            </a:xfrm>
            <a:custGeom>
              <a:avLst/>
              <a:gdLst>
                <a:gd name="connsiteX0" fmla="*/ 10408 w 10142"/>
                <a:gd name="connsiteY0" fmla="*/ 9535 h 262783"/>
                <a:gd name="connsiteX1" fmla="*/ 5337 w 10142"/>
                <a:gd name="connsiteY1" fmla="*/ 75 h 262783"/>
                <a:gd name="connsiteX2" fmla="*/ 265 w 10142"/>
                <a:gd name="connsiteY2" fmla="*/ 9535 h 262783"/>
                <a:gd name="connsiteX3" fmla="*/ 265 w 10142"/>
                <a:gd name="connsiteY3" fmla="*/ 253398 h 262783"/>
                <a:gd name="connsiteX4" fmla="*/ 5337 w 10142"/>
                <a:gd name="connsiteY4" fmla="*/ 262859 h 262783"/>
                <a:gd name="connsiteX5" fmla="*/ 10408 w 10142"/>
                <a:gd name="connsiteY5" fmla="*/ 253398 h 262783"/>
                <a:gd name="connsiteX6" fmla="*/ 10408 w 10142"/>
                <a:gd name="connsiteY6" fmla="*/ 9535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42" h="262783">
                  <a:moveTo>
                    <a:pt x="10408" y="9535"/>
                  </a:moveTo>
                  <a:cubicBezTo>
                    <a:pt x="10408" y="4805"/>
                    <a:pt x="10408" y="75"/>
                    <a:pt x="5337" y="75"/>
                  </a:cubicBezTo>
                  <a:cubicBezTo>
                    <a:pt x="265" y="75"/>
                    <a:pt x="265" y="4805"/>
                    <a:pt x="265" y="9535"/>
                  </a:cubicBezTo>
                  <a:lnTo>
                    <a:pt x="265" y="253398"/>
                  </a:lnTo>
                  <a:cubicBezTo>
                    <a:pt x="265" y="258128"/>
                    <a:pt x="265" y="262859"/>
                    <a:pt x="5337" y="262859"/>
                  </a:cubicBezTo>
                  <a:cubicBezTo>
                    <a:pt x="10408" y="262859"/>
                    <a:pt x="10408" y="258128"/>
                    <a:pt x="10408" y="253398"/>
                  </a:cubicBezTo>
                  <a:lnTo>
                    <a:pt x="10408" y="9535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" name="任意多边形: 形状 26"/>
            <p:cNvSpPr/>
            <p:nvPr>
              <p:custDataLst>
                <p:tags r:id="rId25"/>
              </p:custDataLst>
            </p:nvPr>
          </p:nvSpPr>
          <p:spPr>
            <a:xfrm>
              <a:off x="9381015" y="4394728"/>
              <a:ext cx="124502" cy="119041"/>
            </a:xfrm>
            <a:custGeom>
              <a:avLst/>
              <a:gdLst>
                <a:gd name="connsiteX0" fmla="*/ 1283 w 124502"/>
                <a:gd name="connsiteY0" fmla="*/ 105977 h 119041"/>
                <a:gd name="connsiteX1" fmla="*/ 268 w 124502"/>
                <a:gd name="connsiteY1" fmla="*/ 112021 h 119041"/>
                <a:gd name="connsiteX2" fmla="*/ 7622 w 124502"/>
                <a:gd name="connsiteY2" fmla="*/ 119116 h 119041"/>
                <a:gd name="connsiteX3" fmla="*/ 18779 w 124502"/>
                <a:gd name="connsiteY3" fmla="*/ 104400 h 119041"/>
                <a:gd name="connsiteX4" fmla="*/ 30697 w 124502"/>
                <a:gd name="connsiteY4" fmla="*/ 55785 h 119041"/>
                <a:gd name="connsiteX5" fmla="*/ 74057 w 124502"/>
                <a:gd name="connsiteY5" fmla="*/ 78122 h 119041"/>
                <a:gd name="connsiteX6" fmla="*/ 73550 w 124502"/>
                <a:gd name="connsiteY6" fmla="*/ 83903 h 119041"/>
                <a:gd name="connsiteX7" fmla="*/ 72282 w 124502"/>
                <a:gd name="connsiteY7" fmla="*/ 93100 h 119041"/>
                <a:gd name="connsiteX8" fmla="*/ 95610 w 124502"/>
                <a:gd name="connsiteY8" fmla="*/ 119116 h 119041"/>
                <a:gd name="connsiteX9" fmla="*/ 115389 w 124502"/>
                <a:gd name="connsiteY9" fmla="*/ 105451 h 119041"/>
                <a:gd name="connsiteX10" fmla="*/ 124771 w 124502"/>
                <a:gd name="connsiteY10" fmla="*/ 78647 h 119041"/>
                <a:gd name="connsiteX11" fmla="*/ 121728 w 124502"/>
                <a:gd name="connsiteY11" fmla="*/ 76019 h 119041"/>
                <a:gd name="connsiteX12" fmla="*/ 118178 w 124502"/>
                <a:gd name="connsiteY12" fmla="*/ 80749 h 119041"/>
                <a:gd name="connsiteX13" fmla="*/ 96118 w 124502"/>
                <a:gd name="connsiteY13" fmla="*/ 113335 h 119041"/>
                <a:gd name="connsiteX14" fmla="*/ 88003 w 124502"/>
                <a:gd name="connsiteY14" fmla="*/ 100721 h 119041"/>
                <a:gd name="connsiteX15" fmla="*/ 90032 w 124502"/>
                <a:gd name="connsiteY15" fmla="*/ 86005 h 119041"/>
                <a:gd name="connsiteX16" fmla="*/ 91300 w 124502"/>
                <a:gd name="connsiteY16" fmla="*/ 77333 h 119041"/>
                <a:gd name="connsiteX17" fmla="*/ 42107 w 124502"/>
                <a:gd name="connsiteY17" fmla="*/ 50266 h 119041"/>
                <a:gd name="connsiteX18" fmla="*/ 65436 w 124502"/>
                <a:gd name="connsiteY18" fmla="*/ 32397 h 119041"/>
                <a:gd name="connsiteX19" fmla="*/ 94596 w 124502"/>
                <a:gd name="connsiteY19" fmla="*/ 11374 h 119041"/>
                <a:gd name="connsiteX20" fmla="*/ 93328 w 124502"/>
                <a:gd name="connsiteY20" fmla="*/ 17156 h 119041"/>
                <a:gd name="connsiteX21" fmla="*/ 102964 w 124502"/>
                <a:gd name="connsiteY21" fmla="*/ 26353 h 119041"/>
                <a:gd name="connsiteX22" fmla="*/ 116657 w 124502"/>
                <a:gd name="connsiteY22" fmla="*/ 12163 h 119041"/>
                <a:gd name="connsiteX23" fmla="*/ 106514 w 124502"/>
                <a:gd name="connsiteY23" fmla="*/ 2965 h 119041"/>
                <a:gd name="connsiteX24" fmla="*/ 64928 w 124502"/>
                <a:gd name="connsiteY24" fmla="*/ 25828 h 119041"/>
                <a:gd name="connsiteX25" fmla="*/ 32472 w 124502"/>
                <a:gd name="connsiteY25" fmla="*/ 48164 h 119041"/>
                <a:gd name="connsiteX26" fmla="*/ 37543 w 124502"/>
                <a:gd name="connsiteY26" fmla="*/ 27667 h 119041"/>
                <a:gd name="connsiteX27" fmla="*/ 42107 w 124502"/>
                <a:gd name="connsiteY27" fmla="*/ 7170 h 119041"/>
                <a:gd name="connsiteX28" fmla="*/ 34754 w 124502"/>
                <a:gd name="connsiteY28" fmla="*/ 75 h 119041"/>
                <a:gd name="connsiteX29" fmla="*/ 24611 w 124502"/>
                <a:gd name="connsiteY29" fmla="*/ 9535 h 119041"/>
                <a:gd name="connsiteX30" fmla="*/ 1283 w 124502"/>
                <a:gd name="connsiteY30" fmla="*/ 105977 h 11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4502" h="119041">
                  <a:moveTo>
                    <a:pt x="1283" y="105977"/>
                  </a:moveTo>
                  <a:cubicBezTo>
                    <a:pt x="268" y="109656"/>
                    <a:pt x="268" y="110181"/>
                    <a:pt x="268" y="112021"/>
                  </a:cubicBezTo>
                  <a:cubicBezTo>
                    <a:pt x="268" y="116751"/>
                    <a:pt x="3818" y="119116"/>
                    <a:pt x="7622" y="119116"/>
                  </a:cubicBezTo>
                  <a:cubicBezTo>
                    <a:pt x="15229" y="119116"/>
                    <a:pt x="16750" y="112809"/>
                    <a:pt x="18779" y="104400"/>
                  </a:cubicBezTo>
                  <a:cubicBezTo>
                    <a:pt x="21315" y="94940"/>
                    <a:pt x="19793" y="99933"/>
                    <a:pt x="30697" y="55785"/>
                  </a:cubicBezTo>
                  <a:cubicBezTo>
                    <a:pt x="51996" y="56573"/>
                    <a:pt x="74057" y="61041"/>
                    <a:pt x="74057" y="78122"/>
                  </a:cubicBezTo>
                  <a:cubicBezTo>
                    <a:pt x="74057" y="79961"/>
                    <a:pt x="74057" y="81275"/>
                    <a:pt x="73550" y="83903"/>
                  </a:cubicBezTo>
                  <a:cubicBezTo>
                    <a:pt x="72536" y="88107"/>
                    <a:pt x="72282" y="90998"/>
                    <a:pt x="72282" y="93100"/>
                  </a:cubicBezTo>
                  <a:cubicBezTo>
                    <a:pt x="72282" y="108604"/>
                    <a:pt x="82425" y="119116"/>
                    <a:pt x="95610" y="119116"/>
                  </a:cubicBezTo>
                  <a:cubicBezTo>
                    <a:pt x="103725" y="119116"/>
                    <a:pt x="110317" y="114386"/>
                    <a:pt x="115389" y="105451"/>
                  </a:cubicBezTo>
                  <a:cubicBezTo>
                    <a:pt x="121728" y="94414"/>
                    <a:pt x="124771" y="79173"/>
                    <a:pt x="124771" y="78647"/>
                  </a:cubicBezTo>
                  <a:cubicBezTo>
                    <a:pt x="124771" y="76019"/>
                    <a:pt x="122489" y="76019"/>
                    <a:pt x="121728" y="76019"/>
                  </a:cubicBezTo>
                  <a:cubicBezTo>
                    <a:pt x="119192" y="76019"/>
                    <a:pt x="118939" y="77070"/>
                    <a:pt x="118178" y="80749"/>
                  </a:cubicBezTo>
                  <a:cubicBezTo>
                    <a:pt x="113360" y="98881"/>
                    <a:pt x="107528" y="113335"/>
                    <a:pt x="96118" y="113335"/>
                  </a:cubicBezTo>
                  <a:cubicBezTo>
                    <a:pt x="90793" y="113335"/>
                    <a:pt x="88003" y="109918"/>
                    <a:pt x="88003" y="100721"/>
                  </a:cubicBezTo>
                  <a:cubicBezTo>
                    <a:pt x="88003" y="96779"/>
                    <a:pt x="89018" y="90472"/>
                    <a:pt x="90032" y="86005"/>
                  </a:cubicBezTo>
                  <a:cubicBezTo>
                    <a:pt x="90539" y="83640"/>
                    <a:pt x="91300" y="80224"/>
                    <a:pt x="91300" y="77333"/>
                  </a:cubicBezTo>
                  <a:cubicBezTo>
                    <a:pt x="91300" y="52631"/>
                    <a:pt x="56307" y="50792"/>
                    <a:pt x="42107" y="50266"/>
                  </a:cubicBezTo>
                  <a:cubicBezTo>
                    <a:pt x="50475" y="45536"/>
                    <a:pt x="58589" y="38441"/>
                    <a:pt x="65436" y="32397"/>
                  </a:cubicBezTo>
                  <a:cubicBezTo>
                    <a:pt x="77100" y="22149"/>
                    <a:pt x="84453" y="15842"/>
                    <a:pt x="94596" y="11374"/>
                  </a:cubicBezTo>
                  <a:cubicBezTo>
                    <a:pt x="94089" y="12688"/>
                    <a:pt x="93328" y="15842"/>
                    <a:pt x="93328" y="17156"/>
                  </a:cubicBezTo>
                  <a:cubicBezTo>
                    <a:pt x="93328" y="20309"/>
                    <a:pt x="95103" y="26353"/>
                    <a:pt x="102964" y="26353"/>
                  </a:cubicBezTo>
                  <a:cubicBezTo>
                    <a:pt x="111078" y="26353"/>
                    <a:pt x="116657" y="18732"/>
                    <a:pt x="116657" y="12163"/>
                  </a:cubicBezTo>
                  <a:cubicBezTo>
                    <a:pt x="116657" y="9798"/>
                    <a:pt x="115642" y="2965"/>
                    <a:pt x="106514" y="2965"/>
                  </a:cubicBezTo>
                  <a:cubicBezTo>
                    <a:pt x="91046" y="2965"/>
                    <a:pt x="76086" y="16105"/>
                    <a:pt x="64928" y="25828"/>
                  </a:cubicBezTo>
                  <a:cubicBezTo>
                    <a:pt x="47686" y="41069"/>
                    <a:pt x="41600" y="45011"/>
                    <a:pt x="32472" y="48164"/>
                  </a:cubicBezTo>
                  <a:cubicBezTo>
                    <a:pt x="33232" y="45274"/>
                    <a:pt x="36275" y="32134"/>
                    <a:pt x="37543" y="27667"/>
                  </a:cubicBezTo>
                  <a:cubicBezTo>
                    <a:pt x="39064" y="20835"/>
                    <a:pt x="42107" y="8484"/>
                    <a:pt x="42107" y="7170"/>
                  </a:cubicBezTo>
                  <a:cubicBezTo>
                    <a:pt x="42107" y="2703"/>
                    <a:pt x="39064" y="75"/>
                    <a:pt x="34754" y="75"/>
                  </a:cubicBezTo>
                  <a:cubicBezTo>
                    <a:pt x="33993" y="75"/>
                    <a:pt x="26893" y="75"/>
                    <a:pt x="24611" y="9535"/>
                  </a:cubicBezTo>
                  <a:lnTo>
                    <a:pt x="1283" y="10597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" name="任意多边形: 形状 27"/>
            <p:cNvSpPr/>
            <p:nvPr>
              <p:custDataLst>
                <p:tags r:id="rId26"/>
              </p:custDataLst>
            </p:nvPr>
          </p:nvSpPr>
          <p:spPr>
            <a:xfrm>
              <a:off x="9521153" y="4471013"/>
              <a:ext cx="106321" cy="81121"/>
            </a:xfrm>
            <a:custGeom>
              <a:avLst/>
              <a:gdLst>
                <a:gd name="connsiteX0" fmla="*/ 47489 w 106321"/>
                <a:gd name="connsiteY0" fmla="*/ 12585 h 81121"/>
                <a:gd name="connsiteX1" fmla="*/ 68611 w 106321"/>
                <a:gd name="connsiteY1" fmla="*/ 12585 h 81121"/>
                <a:gd name="connsiteX2" fmla="*/ 62044 w 106321"/>
                <a:gd name="connsiteY2" fmla="*/ 54893 h 81121"/>
                <a:gd name="connsiteX3" fmla="*/ 63996 w 106321"/>
                <a:gd name="connsiteY3" fmla="*/ 71264 h 81121"/>
                <a:gd name="connsiteX4" fmla="*/ 71983 w 106321"/>
                <a:gd name="connsiteY4" fmla="*/ 81198 h 81121"/>
                <a:gd name="connsiteX5" fmla="*/ 80326 w 106321"/>
                <a:gd name="connsiteY5" fmla="*/ 72920 h 81121"/>
                <a:gd name="connsiteX6" fmla="*/ 78906 w 106321"/>
                <a:gd name="connsiteY6" fmla="*/ 68873 h 81121"/>
                <a:gd name="connsiteX7" fmla="*/ 72338 w 106321"/>
                <a:gd name="connsiteY7" fmla="*/ 36498 h 81121"/>
                <a:gd name="connsiteX8" fmla="*/ 74823 w 106321"/>
                <a:gd name="connsiteY8" fmla="*/ 12585 h 81121"/>
                <a:gd name="connsiteX9" fmla="*/ 97011 w 106321"/>
                <a:gd name="connsiteY9" fmla="*/ 12585 h 81121"/>
                <a:gd name="connsiteX10" fmla="*/ 103578 w 106321"/>
                <a:gd name="connsiteY10" fmla="*/ 11113 h 81121"/>
                <a:gd name="connsiteX11" fmla="*/ 106596 w 106321"/>
                <a:gd name="connsiteY11" fmla="*/ 5411 h 81121"/>
                <a:gd name="connsiteX12" fmla="*/ 98963 w 106321"/>
                <a:gd name="connsiteY12" fmla="*/ 76 h 81121"/>
                <a:gd name="connsiteX13" fmla="*/ 32046 w 106321"/>
                <a:gd name="connsiteY13" fmla="*/ 76 h 81121"/>
                <a:gd name="connsiteX14" fmla="*/ 11811 w 106321"/>
                <a:gd name="connsiteY14" fmla="*/ 9458 h 81121"/>
                <a:gd name="connsiteX15" fmla="*/ 274 w 106321"/>
                <a:gd name="connsiteY15" fmla="*/ 25277 h 81121"/>
                <a:gd name="connsiteX16" fmla="*/ 3291 w 106321"/>
                <a:gd name="connsiteY16" fmla="*/ 27485 h 81121"/>
                <a:gd name="connsiteX17" fmla="*/ 6486 w 106321"/>
                <a:gd name="connsiteY17" fmla="*/ 25461 h 81121"/>
                <a:gd name="connsiteX18" fmla="*/ 30449 w 106321"/>
                <a:gd name="connsiteY18" fmla="*/ 12585 h 81121"/>
                <a:gd name="connsiteX19" fmla="*/ 41276 w 106321"/>
                <a:gd name="connsiteY19" fmla="*/ 12585 h 81121"/>
                <a:gd name="connsiteX20" fmla="*/ 20864 w 106321"/>
                <a:gd name="connsiteY20" fmla="*/ 65562 h 81121"/>
                <a:gd name="connsiteX21" fmla="*/ 17491 w 106321"/>
                <a:gd name="connsiteY21" fmla="*/ 72552 h 81121"/>
                <a:gd name="connsiteX22" fmla="*/ 16959 w 106321"/>
                <a:gd name="connsiteY22" fmla="*/ 75311 h 81121"/>
                <a:gd name="connsiteX23" fmla="*/ 23171 w 106321"/>
                <a:gd name="connsiteY23" fmla="*/ 81198 h 81121"/>
                <a:gd name="connsiteX24" fmla="*/ 36484 w 106321"/>
                <a:gd name="connsiteY24" fmla="*/ 56365 h 81121"/>
                <a:gd name="connsiteX25" fmla="*/ 47489 w 106321"/>
                <a:gd name="connsiteY25" fmla="*/ 12585 h 81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6321" h="81121">
                  <a:moveTo>
                    <a:pt x="47489" y="12585"/>
                  </a:moveTo>
                  <a:lnTo>
                    <a:pt x="68611" y="12585"/>
                  </a:lnTo>
                  <a:cubicBezTo>
                    <a:pt x="65949" y="23622"/>
                    <a:pt x="62044" y="40361"/>
                    <a:pt x="62044" y="54893"/>
                  </a:cubicBezTo>
                  <a:cubicBezTo>
                    <a:pt x="62044" y="62251"/>
                    <a:pt x="62931" y="67217"/>
                    <a:pt x="63996" y="71264"/>
                  </a:cubicBezTo>
                  <a:cubicBezTo>
                    <a:pt x="66836" y="80462"/>
                    <a:pt x="69143" y="81198"/>
                    <a:pt x="71983" y="81198"/>
                  </a:cubicBezTo>
                  <a:cubicBezTo>
                    <a:pt x="76066" y="81198"/>
                    <a:pt x="80326" y="77335"/>
                    <a:pt x="80326" y="72920"/>
                  </a:cubicBezTo>
                  <a:cubicBezTo>
                    <a:pt x="80326" y="71448"/>
                    <a:pt x="79971" y="70713"/>
                    <a:pt x="78906" y="68873"/>
                  </a:cubicBezTo>
                  <a:cubicBezTo>
                    <a:pt x="75533" y="62067"/>
                    <a:pt x="72338" y="51582"/>
                    <a:pt x="72338" y="36498"/>
                  </a:cubicBezTo>
                  <a:cubicBezTo>
                    <a:pt x="72338" y="33003"/>
                    <a:pt x="72338" y="25645"/>
                    <a:pt x="74823" y="12585"/>
                  </a:cubicBezTo>
                  <a:lnTo>
                    <a:pt x="97011" y="12585"/>
                  </a:lnTo>
                  <a:cubicBezTo>
                    <a:pt x="100206" y="12585"/>
                    <a:pt x="101626" y="12585"/>
                    <a:pt x="103578" y="11113"/>
                  </a:cubicBezTo>
                  <a:cubicBezTo>
                    <a:pt x="106063" y="9274"/>
                    <a:pt x="106596" y="6330"/>
                    <a:pt x="106596" y="5411"/>
                  </a:cubicBezTo>
                  <a:cubicBezTo>
                    <a:pt x="106596" y="76"/>
                    <a:pt x="101981" y="76"/>
                    <a:pt x="98963" y="76"/>
                  </a:cubicBezTo>
                  <a:lnTo>
                    <a:pt x="32046" y="76"/>
                  </a:lnTo>
                  <a:cubicBezTo>
                    <a:pt x="24769" y="76"/>
                    <a:pt x="19799" y="1732"/>
                    <a:pt x="11811" y="9458"/>
                  </a:cubicBezTo>
                  <a:cubicBezTo>
                    <a:pt x="7196" y="13688"/>
                    <a:pt x="274" y="23622"/>
                    <a:pt x="274" y="25277"/>
                  </a:cubicBezTo>
                  <a:cubicBezTo>
                    <a:pt x="274" y="27485"/>
                    <a:pt x="2581" y="27485"/>
                    <a:pt x="3291" y="27485"/>
                  </a:cubicBezTo>
                  <a:cubicBezTo>
                    <a:pt x="5244" y="27485"/>
                    <a:pt x="5421" y="27117"/>
                    <a:pt x="6486" y="25461"/>
                  </a:cubicBezTo>
                  <a:cubicBezTo>
                    <a:pt x="15539" y="12585"/>
                    <a:pt x="26544" y="12585"/>
                    <a:pt x="30449" y="12585"/>
                  </a:cubicBezTo>
                  <a:lnTo>
                    <a:pt x="41276" y="12585"/>
                  </a:lnTo>
                  <a:cubicBezTo>
                    <a:pt x="35774" y="32819"/>
                    <a:pt x="26189" y="54525"/>
                    <a:pt x="20864" y="65562"/>
                  </a:cubicBezTo>
                  <a:cubicBezTo>
                    <a:pt x="19799" y="67953"/>
                    <a:pt x="18024" y="71816"/>
                    <a:pt x="17491" y="72552"/>
                  </a:cubicBezTo>
                  <a:cubicBezTo>
                    <a:pt x="17314" y="73288"/>
                    <a:pt x="16959" y="74024"/>
                    <a:pt x="16959" y="75311"/>
                  </a:cubicBezTo>
                  <a:cubicBezTo>
                    <a:pt x="16959" y="78254"/>
                    <a:pt x="19089" y="81198"/>
                    <a:pt x="23171" y="81198"/>
                  </a:cubicBezTo>
                  <a:cubicBezTo>
                    <a:pt x="30271" y="81198"/>
                    <a:pt x="32224" y="72920"/>
                    <a:pt x="36484" y="56365"/>
                  </a:cubicBezTo>
                  <a:lnTo>
                    <a:pt x="47489" y="12585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" name="任意多边形: 形状 28"/>
            <p:cNvSpPr/>
            <p:nvPr>
              <p:custDataLst>
                <p:tags r:id="rId27"/>
              </p:custDataLst>
            </p:nvPr>
          </p:nvSpPr>
          <p:spPr>
            <a:xfrm>
              <a:off x="9664736" y="4313790"/>
              <a:ext cx="56546" cy="262783"/>
            </a:xfrm>
            <a:custGeom>
              <a:avLst/>
              <a:gdLst>
                <a:gd name="connsiteX0" fmla="*/ 55558 w 56546"/>
                <a:gd name="connsiteY0" fmla="*/ 135934 h 262783"/>
                <a:gd name="connsiteX1" fmla="*/ 56825 w 56546"/>
                <a:gd name="connsiteY1" fmla="*/ 131467 h 262783"/>
                <a:gd name="connsiteX2" fmla="*/ 55558 w 56546"/>
                <a:gd name="connsiteY2" fmla="*/ 126999 h 262783"/>
                <a:gd name="connsiteX3" fmla="*/ 11183 w 56546"/>
                <a:gd name="connsiteY3" fmla="*/ 6119 h 262783"/>
                <a:gd name="connsiteX4" fmla="*/ 5351 w 56546"/>
                <a:gd name="connsiteY4" fmla="*/ 75 h 262783"/>
                <a:gd name="connsiteX5" fmla="*/ 279 w 56546"/>
                <a:gd name="connsiteY5" fmla="*/ 5330 h 262783"/>
                <a:gd name="connsiteX6" fmla="*/ 1547 w 56546"/>
                <a:gd name="connsiteY6" fmla="*/ 9535 h 262783"/>
                <a:gd name="connsiteX7" fmla="*/ 46429 w 56546"/>
                <a:gd name="connsiteY7" fmla="*/ 131467 h 262783"/>
                <a:gd name="connsiteX8" fmla="*/ 1547 w 56546"/>
                <a:gd name="connsiteY8" fmla="*/ 252873 h 262783"/>
                <a:gd name="connsiteX9" fmla="*/ 279 w 56546"/>
                <a:gd name="connsiteY9" fmla="*/ 257603 h 262783"/>
                <a:gd name="connsiteX10" fmla="*/ 5351 w 56546"/>
                <a:gd name="connsiteY10" fmla="*/ 262859 h 262783"/>
                <a:gd name="connsiteX11" fmla="*/ 10676 w 56546"/>
                <a:gd name="connsiteY11" fmla="*/ 257603 h 262783"/>
                <a:gd name="connsiteX12" fmla="*/ 55558 w 56546"/>
                <a:gd name="connsiteY12" fmla="*/ 135934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546" h="262783">
                  <a:moveTo>
                    <a:pt x="55558" y="135934"/>
                  </a:moveTo>
                  <a:cubicBezTo>
                    <a:pt x="56825" y="132781"/>
                    <a:pt x="56825" y="132255"/>
                    <a:pt x="56825" y="131467"/>
                  </a:cubicBezTo>
                  <a:cubicBezTo>
                    <a:pt x="56825" y="130678"/>
                    <a:pt x="56825" y="130153"/>
                    <a:pt x="55558" y="126999"/>
                  </a:cubicBezTo>
                  <a:lnTo>
                    <a:pt x="11183" y="6119"/>
                  </a:lnTo>
                  <a:cubicBezTo>
                    <a:pt x="9661" y="1651"/>
                    <a:pt x="8140" y="75"/>
                    <a:pt x="5351" y="75"/>
                  </a:cubicBezTo>
                  <a:cubicBezTo>
                    <a:pt x="2562" y="75"/>
                    <a:pt x="279" y="2440"/>
                    <a:pt x="279" y="5330"/>
                  </a:cubicBezTo>
                  <a:cubicBezTo>
                    <a:pt x="279" y="6119"/>
                    <a:pt x="279" y="6644"/>
                    <a:pt x="1547" y="9535"/>
                  </a:cubicBezTo>
                  <a:lnTo>
                    <a:pt x="46429" y="131467"/>
                  </a:lnTo>
                  <a:lnTo>
                    <a:pt x="1547" y="252873"/>
                  </a:lnTo>
                  <a:cubicBezTo>
                    <a:pt x="279" y="255763"/>
                    <a:pt x="279" y="256289"/>
                    <a:pt x="279" y="257603"/>
                  </a:cubicBezTo>
                  <a:cubicBezTo>
                    <a:pt x="279" y="260493"/>
                    <a:pt x="2562" y="262859"/>
                    <a:pt x="5351" y="262859"/>
                  </a:cubicBezTo>
                  <a:cubicBezTo>
                    <a:pt x="8647" y="262859"/>
                    <a:pt x="9661" y="260231"/>
                    <a:pt x="10676" y="257603"/>
                  </a:cubicBezTo>
                  <a:lnTo>
                    <a:pt x="55558" y="135934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" name="任意多边形: 形状 29"/>
            <p:cNvSpPr/>
            <p:nvPr>
              <p:custDataLst>
                <p:tags r:id="rId28"/>
              </p:custDataLst>
            </p:nvPr>
          </p:nvSpPr>
          <p:spPr>
            <a:xfrm>
              <a:off x="9754979" y="4313790"/>
              <a:ext cx="34739" cy="262783"/>
            </a:xfrm>
            <a:custGeom>
              <a:avLst/>
              <a:gdLst>
                <a:gd name="connsiteX0" fmla="*/ 35022 w 34739"/>
                <a:gd name="connsiteY0" fmla="*/ 75 h 262783"/>
                <a:gd name="connsiteX1" fmla="*/ 283 w 34739"/>
                <a:gd name="connsiteY1" fmla="*/ 75 h 262783"/>
                <a:gd name="connsiteX2" fmla="*/ 283 w 34739"/>
                <a:gd name="connsiteY2" fmla="*/ 10586 h 262783"/>
                <a:gd name="connsiteX3" fmla="*/ 24880 w 34739"/>
                <a:gd name="connsiteY3" fmla="*/ 10586 h 262783"/>
                <a:gd name="connsiteX4" fmla="*/ 24880 w 34739"/>
                <a:gd name="connsiteY4" fmla="*/ 252347 h 262783"/>
                <a:gd name="connsiteX5" fmla="*/ 283 w 34739"/>
                <a:gd name="connsiteY5" fmla="*/ 252347 h 262783"/>
                <a:gd name="connsiteX6" fmla="*/ 283 w 34739"/>
                <a:gd name="connsiteY6" fmla="*/ 262859 h 262783"/>
                <a:gd name="connsiteX7" fmla="*/ 35022 w 34739"/>
                <a:gd name="connsiteY7" fmla="*/ 262859 h 262783"/>
                <a:gd name="connsiteX8" fmla="*/ 35022 w 34739"/>
                <a:gd name="connsiteY8" fmla="*/ 75 h 2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39" h="262783">
                  <a:moveTo>
                    <a:pt x="35022" y="75"/>
                  </a:moveTo>
                  <a:lnTo>
                    <a:pt x="283" y="75"/>
                  </a:lnTo>
                  <a:lnTo>
                    <a:pt x="283" y="10586"/>
                  </a:lnTo>
                  <a:lnTo>
                    <a:pt x="24880" y="10586"/>
                  </a:lnTo>
                  <a:lnTo>
                    <a:pt x="24880" y="252347"/>
                  </a:lnTo>
                  <a:lnTo>
                    <a:pt x="283" y="252347"/>
                  </a:lnTo>
                  <a:lnTo>
                    <a:pt x="283" y="262859"/>
                  </a:lnTo>
                  <a:lnTo>
                    <a:pt x="35022" y="262859"/>
                  </a:lnTo>
                  <a:lnTo>
                    <a:pt x="35022" y="75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" name="任意多边形: 形状 30"/>
            <p:cNvSpPr/>
            <p:nvPr>
              <p:custDataLst>
                <p:tags r:id="rId29"/>
              </p:custDataLst>
            </p:nvPr>
          </p:nvSpPr>
          <p:spPr>
            <a:xfrm>
              <a:off x="9831197" y="4276740"/>
              <a:ext cx="83779" cy="125636"/>
            </a:xfrm>
            <a:custGeom>
              <a:avLst/>
              <a:gdLst>
                <a:gd name="connsiteX0" fmla="*/ 62233 w 83779"/>
                <a:gd name="connsiteY0" fmla="*/ 14603 h 125636"/>
                <a:gd name="connsiteX1" fmla="*/ 77498 w 83779"/>
                <a:gd name="connsiteY1" fmla="*/ 6693 h 125636"/>
                <a:gd name="connsiteX2" fmla="*/ 84065 w 83779"/>
                <a:gd name="connsiteY2" fmla="*/ 2830 h 125636"/>
                <a:gd name="connsiteX3" fmla="*/ 81225 w 83779"/>
                <a:gd name="connsiteY3" fmla="*/ 71 h 125636"/>
                <a:gd name="connsiteX4" fmla="*/ 69333 w 83779"/>
                <a:gd name="connsiteY4" fmla="*/ 622 h 125636"/>
                <a:gd name="connsiteX5" fmla="*/ 57263 w 83779"/>
                <a:gd name="connsiteY5" fmla="*/ 806 h 125636"/>
                <a:gd name="connsiteX6" fmla="*/ 45016 w 83779"/>
                <a:gd name="connsiteY6" fmla="*/ 622 h 125636"/>
                <a:gd name="connsiteX7" fmla="*/ 32768 w 83779"/>
                <a:gd name="connsiteY7" fmla="*/ 71 h 125636"/>
                <a:gd name="connsiteX8" fmla="*/ 29041 w 83779"/>
                <a:gd name="connsiteY8" fmla="*/ 4117 h 125636"/>
                <a:gd name="connsiteX9" fmla="*/ 34898 w 83779"/>
                <a:gd name="connsiteY9" fmla="*/ 6693 h 125636"/>
                <a:gd name="connsiteX10" fmla="*/ 41643 w 83779"/>
                <a:gd name="connsiteY10" fmla="*/ 7061 h 125636"/>
                <a:gd name="connsiteX11" fmla="*/ 46436 w 83779"/>
                <a:gd name="connsiteY11" fmla="*/ 9636 h 125636"/>
                <a:gd name="connsiteX12" fmla="*/ 45726 w 83779"/>
                <a:gd name="connsiteY12" fmla="*/ 13499 h 125636"/>
                <a:gd name="connsiteX13" fmla="*/ 22118 w 83779"/>
                <a:gd name="connsiteY13" fmla="*/ 111176 h 125636"/>
                <a:gd name="connsiteX14" fmla="*/ 6853 w 83779"/>
                <a:gd name="connsiteY14" fmla="*/ 119085 h 125636"/>
                <a:gd name="connsiteX15" fmla="*/ 286 w 83779"/>
                <a:gd name="connsiteY15" fmla="*/ 123132 h 125636"/>
                <a:gd name="connsiteX16" fmla="*/ 3126 w 83779"/>
                <a:gd name="connsiteY16" fmla="*/ 125708 h 125636"/>
                <a:gd name="connsiteX17" fmla="*/ 27088 w 83779"/>
                <a:gd name="connsiteY17" fmla="*/ 124972 h 125636"/>
                <a:gd name="connsiteX18" fmla="*/ 39336 w 83779"/>
                <a:gd name="connsiteY18" fmla="*/ 125156 h 125636"/>
                <a:gd name="connsiteX19" fmla="*/ 51583 w 83779"/>
                <a:gd name="connsiteY19" fmla="*/ 125708 h 125636"/>
                <a:gd name="connsiteX20" fmla="*/ 55311 w 83779"/>
                <a:gd name="connsiteY20" fmla="*/ 121661 h 125636"/>
                <a:gd name="connsiteX21" fmla="*/ 49631 w 83779"/>
                <a:gd name="connsiteY21" fmla="*/ 119085 h 125636"/>
                <a:gd name="connsiteX22" fmla="*/ 41998 w 83779"/>
                <a:gd name="connsiteY22" fmla="*/ 118717 h 125636"/>
                <a:gd name="connsiteX23" fmla="*/ 37916 w 83779"/>
                <a:gd name="connsiteY23" fmla="*/ 115958 h 125636"/>
                <a:gd name="connsiteX24" fmla="*/ 38626 w 83779"/>
                <a:gd name="connsiteY24" fmla="*/ 111911 h 125636"/>
                <a:gd name="connsiteX25" fmla="*/ 62233 w 83779"/>
                <a:gd name="connsiteY25" fmla="*/ 14603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779" h="125636">
                  <a:moveTo>
                    <a:pt x="62233" y="14603"/>
                  </a:moveTo>
                  <a:cubicBezTo>
                    <a:pt x="63831" y="8348"/>
                    <a:pt x="64186" y="6693"/>
                    <a:pt x="77498" y="6693"/>
                  </a:cubicBezTo>
                  <a:cubicBezTo>
                    <a:pt x="81935" y="6693"/>
                    <a:pt x="84065" y="6693"/>
                    <a:pt x="84065" y="2830"/>
                  </a:cubicBezTo>
                  <a:cubicBezTo>
                    <a:pt x="84065" y="1174"/>
                    <a:pt x="82823" y="71"/>
                    <a:pt x="81225" y="71"/>
                  </a:cubicBezTo>
                  <a:cubicBezTo>
                    <a:pt x="77498" y="71"/>
                    <a:pt x="73061" y="622"/>
                    <a:pt x="69333" y="622"/>
                  </a:cubicBezTo>
                  <a:cubicBezTo>
                    <a:pt x="65428" y="622"/>
                    <a:pt x="61168" y="806"/>
                    <a:pt x="57263" y="806"/>
                  </a:cubicBezTo>
                  <a:cubicBezTo>
                    <a:pt x="57263" y="806"/>
                    <a:pt x="45016" y="622"/>
                    <a:pt x="45016" y="622"/>
                  </a:cubicBezTo>
                  <a:cubicBezTo>
                    <a:pt x="41111" y="622"/>
                    <a:pt x="36673" y="71"/>
                    <a:pt x="32768" y="71"/>
                  </a:cubicBezTo>
                  <a:cubicBezTo>
                    <a:pt x="31703" y="71"/>
                    <a:pt x="29041" y="71"/>
                    <a:pt x="29041" y="4117"/>
                  </a:cubicBezTo>
                  <a:cubicBezTo>
                    <a:pt x="29041" y="6693"/>
                    <a:pt x="30993" y="6693"/>
                    <a:pt x="34898" y="6693"/>
                  </a:cubicBezTo>
                  <a:cubicBezTo>
                    <a:pt x="35076" y="6693"/>
                    <a:pt x="38626" y="6693"/>
                    <a:pt x="41643" y="7061"/>
                  </a:cubicBezTo>
                  <a:cubicBezTo>
                    <a:pt x="45193" y="7429"/>
                    <a:pt x="46436" y="7613"/>
                    <a:pt x="46436" y="9636"/>
                  </a:cubicBezTo>
                  <a:cubicBezTo>
                    <a:pt x="46436" y="10740"/>
                    <a:pt x="46081" y="12027"/>
                    <a:pt x="45726" y="13499"/>
                  </a:cubicBezTo>
                  <a:lnTo>
                    <a:pt x="22118" y="111176"/>
                  </a:lnTo>
                  <a:cubicBezTo>
                    <a:pt x="20698" y="117246"/>
                    <a:pt x="20166" y="119085"/>
                    <a:pt x="6853" y="119085"/>
                  </a:cubicBezTo>
                  <a:cubicBezTo>
                    <a:pt x="2061" y="119085"/>
                    <a:pt x="286" y="119085"/>
                    <a:pt x="286" y="123132"/>
                  </a:cubicBezTo>
                  <a:cubicBezTo>
                    <a:pt x="286" y="123316"/>
                    <a:pt x="286" y="125708"/>
                    <a:pt x="3126" y="125708"/>
                  </a:cubicBezTo>
                  <a:cubicBezTo>
                    <a:pt x="8451" y="125708"/>
                    <a:pt x="21763" y="124972"/>
                    <a:pt x="27088" y="124972"/>
                  </a:cubicBezTo>
                  <a:lnTo>
                    <a:pt x="39336" y="125156"/>
                  </a:lnTo>
                  <a:cubicBezTo>
                    <a:pt x="43241" y="125156"/>
                    <a:pt x="47678" y="125708"/>
                    <a:pt x="51583" y="125708"/>
                  </a:cubicBezTo>
                  <a:cubicBezTo>
                    <a:pt x="52648" y="125708"/>
                    <a:pt x="55311" y="125708"/>
                    <a:pt x="55311" y="121661"/>
                  </a:cubicBezTo>
                  <a:cubicBezTo>
                    <a:pt x="55311" y="119085"/>
                    <a:pt x="53181" y="119085"/>
                    <a:pt x="49631" y="119085"/>
                  </a:cubicBezTo>
                  <a:cubicBezTo>
                    <a:pt x="49276" y="119085"/>
                    <a:pt x="45548" y="119085"/>
                    <a:pt x="41998" y="118717"/>
                  </a:cubicBezTo>
                  <a:cubicBezTo>
                    <a:pt x="37916" y="118350"/>
                    <a:pt x="37916" y="117614"/>
                    <a:pt x="37916" y="115958"/>
                  </a:cubicBezTo>
                  <a:cubicBezTo>
                    <a:pt x="37916" y="115774"/>
                    <a:pt x="37916" y="114671"/>
                    <a:pt x="38626" y="111911"/>
                  </a:cubicBezTo>
                  <a:lnTo>
                    <a:pt x="62233" y="14603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2" name="任意多边形: 形状 31"/>
            <p:cNvSpPr/>
            <p:nvPr>
              <p:custDataLst>
                <p:tags r:id="rId30"/>
              </p:custDataLst>
            </p:nvPr>
          </p:nvSpPr>
          <p:spPr>
            <a:xfrm>
              <a:off x="9832972" y="4450206"/>
              <a:ext cx="189213" cy="125636"/>
            </a:xfrm>
            <a:custGeom>
              <a:avLst/>
              <a:gdLst>
                <a:gd name="connsiteX0" fmla="*/ 168377 w 189213"/>
                <a:gd name="connsiteY0" fmla="*/ 14977 h 125636"/>
                <a:gd name="connsiteX1" fmla="*/ 183465 w 189213"/>
                <a:gd name="connsiteY1" fmla="*/ 6699 h 125636"/>
                <a:gd name="connsiteX2" fmla="*/ 189500 w 189213"/>
                <a:gd name="connsiteY2" fmla="*/ 2836 h 125636"/>
                <a:gd name="connsiteX3" fmla="*/ 184175 w 189213"/>
                <a:gd name="connsiteY3" fmla="*/ 77 h 125636"/>
                <a:gd name="connsiteX4" fmla="*/ 160035 w 189213"/>
                <a:gd name="connsiteY4" fmla="*/ 77 h 125636"/>
                <a:gd name="connsiteX5" fmla="*/ 152402 w 189213"/>
                <a:gd name="connsiteY5" fmla="*/ 3756 h 125636"/>
                <a:gd name="connsiteX6" fmla="*/ 83888 w 189213"/>
                <a:gd name="connsiteY6" fmla="*/ 108607 h 125636"/>
                <a:gd name="connsiteX7" fmla="*/ 66316 w 189213"/>
                <a:gd name="connsiteY7" fmla="*/ 5044 h 125636"/>
                <a:gd name="connsiteX8" fmla="*/ 60103 w 189213"/>
                <a:gd name="connsiteY8" fmla="*/ 77 h 125636"/>
                <a:gd name="connsiteX9" fmla="*/ 34721 w 189213"/>
                <a:gd name="connsiteY9" fmla="*/ 77 h 125636"/>
                <a:gd name="connsiteX10" fmla="*/ 28863 w 189213"/>
                <a:gd name="connsiteY10" fmla="*/ 4124 h 125636"/>
                <a:gd name="connsiteX11" fmla="*/ 34898 w 189213"/>
                <a:gd name="connsiteY11" fmla="*/ 6699 h 125636"/>
                <a:gd name="connsiteX12" fmla="*/ 41643 w 189213"/>
                <a:gd name="connsiteY12" fmla="*/ 7067 h 125636"/>
                <a:gd name="connsiteX13" fmla="*/ 45548 w 189213"/>
                <a:gd name="connsiteY13" fmla="*/ 9643 h 125636"/>
                <a:gd name="connsiteX14" fmla="*/ 44838 w 189213"/>
                <a:gd name="connsiteY14" fmla="*/ 13689 h 125636"/>
                <a:gd name="connsiteX15" fmla="*/ 22473 w 189213"/>
                <a:gd name="connsiteY15" fmla="*/ 106032 h 125636"/>
                <a:gd name="connsiteX16" fmla="*/ 4013 w 189213"/>
                <a:gd name="connsiteY16" fmla="*/ 119092 h 125636"/>
                <a:gd name="connsiteX17" fmla="*/ 286 w 189213"/>
                <a:gd name="connsiteY17" fmla="*/ 123139 h 125636"/>
                <a:gd name="connsiteX18" fmla="*/ 2948 w 189213"/>
                <a:gd name="connsiteY18" fmla="*/ 125714 h 125636"/>
                <a:gd name="connsiteX19" fmla="*/ 21408 w 189213"/>
                <a:gd name="connsiteY19" fmla="*/ 124978 h 125636"/>
                <a:gd name="connsiteX20" fmla="*/ 40223 w 189213"/>
                <a:gd name="connsiteY20" fmla="*/ 125714 h 125636"/>
                <a:gd name="connsiteX21" fmla="*/ 43773 w 189213"/>
                <a:gd name="connsiteY21" fmla="*/ 121667 h 125636"/>
                <a:gd name="connsiteX22" fmla="*/ 39868 w 189213"/>
                <a:gd name="connsiteY22" fmla="*/ 119092 h 125636"/>
                <a:gd name="connsiteX23" fmla="*/ 28508 w 189213"/>
                <a:gd name="connsiteY23" fmla="*/ 111366 h 125636"/>
                <a:gd name="connsiteX24" fmla="*/ 29218 w 189213"/>
                <a:gd name="connsiteY24" fmla="*/ 106767 h 125636"/>
                <a:gd name="connsiteX25" fmla="*/ 52826 w 189213"/>
                <a:gd name="connsiteY25" fmla="*/ 8907 h 125636"/>
                <a:gd name="connsiteX26" fmla="*/ 53003 w 189213"/>
                <a:gd name="connsiteY26" fmla="*/ 8907 h 125636"/>
                <a:gd name="connsiteX27" fmla="*/ 71995 w 189213"/>
                <a:gd name="connsiteY27" fmla="*/ 120747 h 125636"/>
                <a:gd name="connsiteX28" fmla="*/ 75545 w 189213"/>
                <a:gd name="connsiteY28" fmla="*/ 125714 h 125636"/>
                <a:gd name="connsiteX29" fmla="*/ 80693 w 189213"/>
                <a:gd name="connsiteY29" fmla="*/ 121667 h 125636"/>
                <a:gd name="connsiteX30" fmla="*/ 155242 w 189213"/>
                <a:gd name="connsiteY30" fmla="*/ 7067 h 125636"/>
                <a:gd name="connsiteX31" fmla="*/ 155420 w 189213"/>
                <a:gd name="connsiteY31" fmla="*/ 7251 h 125636"/>
                <a:gd name="connsiteX32" fmla="*/ 130393 w 189213"/>
                <a:gd name="connsiteY32" fmla="*/ 111366 h 125636"/>
                <a:gd name="connsiteX33" fmla="*/ 114773 w 189213"/>
                <a:gd name="connsiteY33" fmla="*/ 119092 h 125636"/>
                <a:gd name="connsiteX34" fmla="*/ 109448 w 189213"/>
                <a:gd name="connsiteY34" fmla="*/ 123139 h 125636"/>
                <a:gd name="connsiteX35" fmla="*/ 112288 w 189213"/>
                <a:gd name="connsiteY35" fmla="*/ 125714 h 125636"/>
                <a:gd name="connsiteX36" fmla="*/ 123293 w 189213"/>
                <a:gd name="connsiteY36" fmla="*/ 125162 h 125636"/>
                <a:gd name="connsiteX37" fmla="*/ 134475 w 189213"/>
                <a:gd name="connsiteY37" fmla="*/ 124978 h 125636"/>
                <a:gd name="connsiteX38" fmla="*/ 157017 w 189213"/>
                <a:gd name="connsiteY38" fmla="*/ 125714 h 125636"/>
                <a:gd name="connsiteX39" fmla="*/ 160745 w 189213"/>
                <a:gd name="connsiteY39" fmla="*/ 121667 h 125636"/>
                <a:gd name="connsiteX40" fmla="*/ 155065 w 189213"/>
                <a:gd name="connsiteY40" fmla="*/ 119092 h 125636"/>
                <a:gd name="connsiteX41" fmla="*/ 148320 w 189213"/>
                <a:gd name="connsiteY41" fmla="*/ 118724 h 125636"/>
                <a:gd name="connsiteX42" fmla="*/ 144237 w 189213"/>
                <a:gd name="connsiteY42" fmla="*/ 115965 h 125636"/>
                <a:gd name="connsiteX43" fmla="*/ 144947 w 189213"/>
                <a:gd name="connsiteY43" fmla="*/ 111918 h 125636"/>
                <a:gd name="connsiteX44" fmla="*/ 168377 w 189213"/>
                <a:gd name="connsiteY44" fmla="*/ 14977 h 12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9213" h="125636">
                  <a:moveTo>
                    <a:pt x="168377" y="14977"/>
                  </a:moveTo>
                  <a:cubicBezTo>
                    <a:pt x="169975" y="8171"/>
                    <a:pt x="170330" y="6699"/>
                    <a:pt x="183465" y="6699"/>
                  </a:cubicBezTo>
                  <a:cubicBezTo>
                    <a:pt x="187192" y="6699"/>
                    <a:pt x="189500" y="6699"/>
                    <a:pt x="189500" y="2836"/>
                  </a:cubicBezTo>
                  <a:cubicBezTo>
                    <a:pt x="189500" y="77"/>
                    <a:pt x="187370" y="77"/>
                    <a:pt x="184175" y="77"/>
                  </a:cubicBezTo>
                  <a:lnTo>
                    <a:pt x="160035" y="77"/>
                  </a:lnTo>
                  <a:cubicBezTo>
                    <a:pt x="154887" y="77"/>
                    <a:pt x="154710" y="261"/>
                    <a:pt x="152402" y="3756"/>
                  </a:cubicBezTo>
                  <a:lnTo>
                    <a:pt x="83888" y="108607"/>
                  </a:lnTo>
                  <a:lnTo>
                    <a:pt x="66316" y="5044"/>
                  </a:lnTo>
                  <a:cubicBezTo>
                    <a:pt x="65428" y="261"/>
                    <a:pt x="65428" y="77"/>
                    <a:pt x="60103" y="77"/>
                  </a:cubicBezTo>
                  <a:lnTo>
                    <a:pt x="34721" y="77"/>
                  </a:lnTo>
                  <a:cubicBezTo>
                    <a:pt x="31171" y="77"/>
                    <a:pt x="28863" y="77"/>
                    <a:pt x="28863" y="4124"/>
                  </a:cubicBezTo>
                  <a:cubicBezTo>
                    <a:pt x="28863" y="6699"/>
                    <a:pt x="30993" y="6699"/>
                    <a:pt x="34898" y="6699"/>
                  </a:cubicBezTo>
                  <a:cubicBezTo>
                    <a:pt x="37738" y="6699"/>
                    <a:pt x="38448" y="6699"/>
                    <a:pt x="41643" y="7067"/>
                  </a:cubicBezTo>
                  <a:cubicBezTo>
                    <a:pt x="45193" y="7435"/>
                    <a:pt x="45548" y="7803"/>
                    <a:pt x="45548" y="9643"/>
                  </a:cubicBezTo>
                  <a:cubicBezTo>
                    <a:pt x="45548" y="9826"/>
                    <a:pt x="45548" y="10930"/>
                    <a:pt x="44838" y="13689"/>
                  </a:cubicBezTo>
                  <a:lnTo>
                    <a:pt x="22473" y="106032"/>
                  </a:lnTo>
                  <a:cubicBezTo>
                    <a:pt x="20876" y="112286"/>
                    <a:pt x="18213" y="118540"/>
                    <a:pt x="4013" y="119092"/>
                  </a:cubicBezTo>
                  <a:cubicBezTo>
                    <a:pt x="2594" y="119092"/>
                    <a:pt x="286" y="119276"/>
                    <a:pt x="286" y="123139"/>
                  </a:cubicBezTo>
                  <a:cubicBezTo>
                    <a:pt x="286" y="123323"/>
                    <a:pt x="464" y="125714"/>
                    <a:pt x="2948" y="125714"/>
                  </a:cubicBezTo>
                  <a:cubicBezTo>
                    <a:pt x="8273" y="125714"/>
                    <a:pt x="15728" y="124978"/>
                    <a:pt x="21408" y="124978"/>
                  </a:cubicBezTo>
                  <a:cubicBezTo>
                    <a:pt x="25668" y="124978"/>
                    <a:pt x="35963" y="125714"/>
                    <a:pt x="40223" y="125714"/>
                  </a:cubicBezTo>
                  <a:cubicBezTo>
                    <a:pt x="41111" y="125714"/>
                    <a:pt x="43773" y="125714"/>
                    <a:pt x="43773" y="121667"/>
                  </a:cubicBezTo>
                  <a:cubicBezTo>
                    <a:pt x="43773" y="119276"/>
                    <a:pt x="41466" y="119092"/>
                    <a:pt x="39868" y="119092"/>
                  </a:cubicBezTo>
                  <a:cubicBezTo>
                    <a:pt x="28508" y="118724"/>
                    <a:pt x="28508" y="113941"/>
                    <a:pt x="28508" y="111366"/>
                  </a:cubicBezTo>
                  <a:cubicBezTo>
                    <a:pt x="28508" y="110630"/>
                    <a:pt x="28508" y="109711"/>
                    <a:pt x="29218" y="106767"/>
                  </a:cubicBezTo>
                  <a:lnTo>
                    <a:pt x="52826" y="8907"/>
                  </a:lnTo>
                  <a:lnTo>
                    <a:pt x="53003" y="8907"/>
                  </a:lnTo>
                  <a:lnTo>
                    <a:pt x="71995" y="120747"/>
                  </a:lnTo>
                  <a:cubicBezTo>
                    <a:pt x="72528" y="124059"/>
                    <a:pt x="72883" y="125714"/>
                    <a:pt x="75545" y="125714"/>
                  </a:cubicBezTo>
                  <a:cubicBezTo>
                    <a:pt x="78030" y="125714"/>
                    <a:pt x="79450" y="123691"/>
                    <a:pt x="80693" y="121667"/>
                  </a:cubicBezTo>
                  <a:lnTo>
                    <a:pt x="155242" y="7067"/>
                  </a:lnTo>
                  <a:lnTo>
                    <a:pt x="155420" y="7251"/>
                  </a:lnTo>
                  <a:lnTo>
                    <a:pt x="130393" y="111366"/>
                  </a:lnTo>
                  <a:cubicBezTo>
                    <a:pt x="128973" y="117620"/>
                    <a:pt x="128618" y="119092"/>
                    <a:pt x="114773" y="119092"/>
                  </a:cubicBezTo>
                  <a:cubicBezTo>
                    <a:pt x="111578" y="119092"/>
                    <a:pt x="109448" y="119092"/>
                    <a:pt x="109448" y="123139"/>
                  </a:cubicBezTo>
                  <a:cubicBezTo>
                    <a:pt x="109448" y="123323"/>
                    <a:pt x="109448" y="125714"/>
                    <a:pt x="112288" y="125714"/>
                  </a:cubicBezTo>
                  <a:cubicBezTo>
                    <a:pt x="115660" y="125714"/>
                    <a:pt x="119743" y="125162"/>
                    <a:pt x="123293" y="125162"/>
                  </a:cubicBezTo>
                  <a:cubicBezTo>
                    <a:pt x="126843" y="125162"/>
                    <a:pt x="130925" y="124978"/>
                    <a:pt x="134475" y="124978"/>
                  </a:cubicBezTo>
                  <a:cubicBezTo>
                    <a:pt x="139445" y="124978"/>
                    <a:pt x="152047" y="125714"/>
                    <a:pt x="157017" y="125714"/>
                  </a:cubicBezTo>
                  <a:cubicBezTo>
                    <a:pt x="158082" y="125714"/>
                    <a:pt x="160745" y="125714"/>
                    <a:pt x="160745" y="121667"/>
                  </a:cubicBezTo>
                  <a:cubicBezTo>
                    <a:pt x="160745" y="119092"/>
                    <a:pt x="158615" y="119092"/>
                    <a:pt x="155065" y="119092"/>
                  </a:cubicBezTo>
                  <a:cubicBezTo>
                    <a:pt x="154887" y="119092"/>
                    <a:pt x="151515" y="119092"/>
                    <a:pt x="148320" y="118724"/>
                  </a:cubicBezTo>
                  <a:cubicBezTo>
                    <a:pt x="144237" y="118356"/>
                    <a:pt x="144237" y="117804"/>
                    <a:pt x="144237" y="115965"/>
                  </a:cubicBezTo>
                  <a:cubicBezTo>
                    <a:pt x="144237" y="114861"/>
                    <a:pt x="144770" y="113022"/>
                    <a:pt x="144947" y="111918"/>
                  </a:cubicBezTo>
                  <a:lnTo>
                    <a:pt x="168377" y="14977"/>
                  </a:lnTo>
                  <a:close/>
                </a:path>
              </a:pathLst>
            </a:custGeom>
            <a:solidFill>
              <a:srgbClr val="000000"/>
            </a:solidFill>
            <a:ln w="25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585132" y="739292"/>
            <a:ext cx="3005966" cy="94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illustration of the scissors motion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箭头: 右 36"/>
          <p:cNvSpPr/>
          <p:nvPr/>
        </p:nvSpPr>
        <p:spPr>
          <a:xfrm>
            <a:off x="3491344" y="1080655"/>
            <a:ext cx="423949" cy="290945"/>
          </a:xfrm>
          <a:prstGeom prst="rightArrow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4063586" y="726412"/>
            <a:ext cx="3239082" cy="94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collective wave function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the scissors angle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箭头: 右 38"/>
          <p:cNvSpPr/>
          <p:nvPr/>
        </p:nvSpPr>
        <p:spPr>
          <a:xfrm>
            <a:off x="7366496" y="1068404"/>
            <a:ext cx="423949" cy="290945"/>
          </a:xfrm>
          <a:prstGeom prst="rightArrow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7930342" y="739292"/>
            <a:ext cx="3923608" cy="94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microscopic wave function 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terms of the scissors angle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529228" y="1825574"/>
            <a:ext cx="3924231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wave function in terms of 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5403407" y="2410693"/>
            <a:ext cx="0" cy="36576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\documentclass{article}&#10;\usepackage{amsmath}&#10;\pagestyle{empty}&#10;\begin{document}&#10;&#10;&#10;$\Omega_\nu$&#10;&#10;\end{document}" title="IguanaTex Picture Display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792" y="2874627"/>
            <a:ext cx="277333" cy="217905"/>
          </a:xfrm>
          <a:prstGeom prst="rect">
            <a:avLst/>
          </a:prstGeom>
        </p:spPr>
      </p:pic>
      <p:cxnSp>
        <p:nvCxnSpPr>
          <p:cNvPr id="48" name="直接箭头连接符 47"/>
          <p:cNvCxnSpPr/>
          <p:nvPr/>
        </p:nvCxnSpPr>
        <p:spPr>
          <a:xfrm>
            <a:off x="6878467" y="2389737"/>
            <a:ext cx="0" cy="36576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图片 49" descr="\documentclass{article}&#10;\usepackage{amsmath}&#10;\pagestyle{empty}&#10;\begin{document}&#10;&#10;$\Omega_\pi$&#10;&#10;&#10;\end{document}" title="IguanaTex Picture Display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664" y="2882939"/>
            <a:ext cx="286476" cy="217905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2223935" y="2664416"/>
            <a:ext cx="2926080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neutron orientation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5" name="直接箭头连接符 54"/>
          <p:cNvCxnSpPr/>
          <p:nvPr/>
        </p:nvCxnSpPr>
        <p:spPr>
          <a:xfrm flipH="1">
            <a:off x="4791616" y="2983579"/>
            <a:ext cx="429357" cy="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7170853" y="2983579"/>
            <a:ext cx="348519" cy="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7535125" y="2682225"/>
            <a:ext cx="3118361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proton orientation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左大括号 58"/>
          <p:cNvSpPr/>
          <p:nvPr/>
        </p:nvSpPr>
        <p:spPr>
          <a:xfrm rot="16200000">
            <a:off x="6106184" y="2493377"/>
            <a:ext cx="110407" cy="1549765"/>
          </a:xfrm>
          <a:prstGeom prst="leftBrace">
            <a:avLst/>
          </a:prstGeom>
          <a:ln w="254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1" name="直接箭头连接符 60"/>
          <p:cNvCxnSpPr>
            <a:stCxn id="59" idx="1"/>
          </p:cNvCxnSpPr>
          <p:nvPr/>
        </p:nvCxnSpPr>
        <p:spPr>
          <a:xfrm>
            <a:off x="6161388" y="3323463"/>
            <a:ext cx="10996" cy="849528"/>
          </a:xfrm>
          <a:prstGeom prst="straightConnector1">
            <a:avLst/>
          </a:prstGeom>
          <a:ln w="254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6527536" y="3418774"/>
            <a:ext cx="2637660" cy="5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transformation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8" name="直接箭头连接符 67"/>
          <p:cNvCxnSpPr/>
          <p:nvPr/>
        </p:nvCxnSpPr>
        <p:spPr>
          <a:xfrm flipH="1">
            <a:off x="6172384" y="3736317"/>
            <a:ext cx="324015" cy="0"/>
          </a:xfrm>
          <a:prstGeom prst="straightConnector1">
            <a:avLst/>
          </a:prstGeom>
          <a:ln w="254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图片 69" descr="\documentclass{article}&#10;\usepackage{amsmath}&#10;\pagestyle{empty}&#10;\begin{document}&#10;&#10;&#10;$\Omega_{T}$&#10;&#10;\end{document}" title="IguanaTex Picture Display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501" y="4425423"/>
            <a:ext cx="312381" cy="216381"/>
          </a:xfrm>
          <a:prstGeom prst="rect">
            <a:avLst/>
          </a:prstGeom>
        </p:spPr>
      </p:pic>
      <p:pic>
        <p:nvPicPr>
          <p:cNvPr id="72" name="图片 71" descr="\documentclass{article}&#10;\usepackage{amsmath}&#10;\pagestyle{empty}&#10;\begin{document}&#10;&#10;$\Omega_{\pi\nu}$&#10;&#10;&#10;\end{document}" title="IguanaTex Picture Display"/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288" y="4399898"/>
            <a:ext cx="402286" cy="217905"/>
          </a:xfrm>
          <a:prstGeom prst="rect">
            <a:avLst/>
          </a:prstGeom>
        </p:spPr>
      </p:pic>
      <p:sp>
        <p:nvSpPr>
          <p:cNvPr id="73" name="左大括号 72"/>
          <p:cNvSpPr/>
          <p:nvPr/>
        </p:nvSpPr>
        <p:spPr>
          <a:xfrm rot="5400000">
            <a:off x="6099340" y="3480414"/>
            <a:ext cx="142680" cy="1463040"/>
          </a:xfrm>
          <a:prstGeom prst="leftBrace">
            <a:avLst/>
          </a:prstGeom>
          <a:ln w="25400">
            <a:solidFill>
              <a:srgbClr val="FF006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1381819" y="4977069"/>
            <a:ext cx="4932146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orientation of the whole system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8" name="直接箭头连接符 77"/>
          <p:cNvCxnSpPr/>
          <p:nvPr/>
        </p:nvCxnSpPr>
        <p:spPr>
          <a:xfrm>
            <a:off x="5453458" y="4744800"/>
            <a:ext cx="0" cy="278777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>
          <a:xfrm>
            <a:off x="5451614" y="5483041"/>
            <a:ext cx="0" cy="553692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/>
          <p:cNvSpPr txBox="1"/>
          <p:nvPr/>
        </p:nvSpPr>
        <p:spPr>
          <a:xfrm>
            <a:off x="767835" y="5938531"/>
            <a:ext cx="5828744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rotation of the scissors-like configuration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1" name="直接箭头连接符 80"/>
          <p:cNvCxnSpPr/>
          <p:nvPr/>
        </p:nvCxnSpPr>
        <p:spPr>
          <a:xfrm>
            <a:off x="6934131" y="4700172"/>
            <a:ext cx="0" cy="278777"/>
          </a:xfrm>
          <a:prstGeom prst="straightConnector1">
            <a:avLst/>
          </a:prstGeom>
          <a:ln w="254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文本框 81"/>
          <p:cNvSpPr txBox="1"/>
          <p:nvPr/>
        </p:nvSpPr>
        <p:spPr>
          <a:xfrm>
            <a:off x="5905824" y="4946340"/>
            <a:ext cx="63102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relative orientation between neutrons &amp; protons (the scissors angle)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3" name="直接箭头连接符 82"/>
          <p:cNvCxnSpPr/>
          <p:nvPr/>
        </p:nvCxnSpPr>
        <p:spPr>
          <a:xfrm>
            <a:off x="6936270" y="5483041"/>
            <a:ext cx="0" cy="553692"/>
          </a:xfrm>
          <a:prstGeom prst="straightConnector1">
            <a:avLst/>
          </a:prstGeom>
          <a:ln w="254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文本框 83"/>
          <p:cNvSpPr txBox="1"/>
          <p:nvPr/>
        </p:nvSpPr>
        <p:spPr>
          <a:xfrm>
            <a:off x="6508731" y="5920255"/>
            <a:ext cx="5312929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intrinsic motion of the scissors angle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矩形: 圆角 87"/>
          <p:cNvSpPr/>
          <p:nvPr/>
        </p:nvSpPr>
        <p:spPr>
          <a:xfrm>
            <a:off x="7930341" y="726412"/>
            <a:ext cx="4044407" cy="1005327"/>
          </a:xfrm>
          <a:prstGeom prst="roundRect">
            <a:avLst/>
          </a:prstGeom>
          <a:noFill/>
          <a:ln w="25400">
            <a:solidFill>
              <a:srgbClr val="FF00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99964" y="1328932"/>
            <a:ext cx="4986934" cy="418558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82880" y="58189"/>
            <a:ext cx="8877993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Calculated strength function in comparison with data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05098" y="996204"/>
            <a:ext cx="3566160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well-deformed case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5" y="1518802"/>
            <a:ext cx="4865017" cy="397609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107383" y="989214"/>
            <a:ext cx="3707476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weakly deformed case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88727" y="537112"/>
            <a:ext cx="5403273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 data: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https://www-nds.iaea.org/PSFdatabase</a:t>
            </a:r>
            <a:endParaRPr lang="en-US" altLang="zh-CN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69129" y="5601245"/>
            <a:ext cx="6492240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scissors resonance &amp; LEE qualitatively reproduced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141" y="6147239"/>
            <a:ext cx="6808124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LEE emerges with a </a:t>
            </a:r>
            <a:r>
              <a:rPr lang="en-US" altLang="zh-CN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fixed vacuum configuration</a:t>
            </a:r>
            <a:endParaRPr lang="zh-CN" altLang="en-US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6630786" y="6441789"/>
            <a:ext cx="482139" cy="0"/>
          </a:xfrm>
          <a:prstGeom prst="straightConnector1">
            <a:avLst/>
          </a:prstGeom>
          <a:ln w="254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7107383" y="6156324"/>
            <a:ext cx="4197927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arising from scissors motion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8492777" y="4023360"/>
            <a:ext cx="997527" cy="640080"/>
          </a:xfrm>
          <a:prstGeom prst="roundRect">
            <a:avLst/>
          </a:prstGeom>
          <a:noFill/>
          <a:ln w="25400">
            <a:solidFill>
              <a:srgbClr val="00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/>
          <p:cNvSpPr/>
          <p:nvPr/>
        </p:nvSpPr>
        <p:spPr>
          <a:xfrm>
            <a:off x="615141" y="6156324"/>
            <a:ext cx="10199718" cy="505972"/>
          </a:xfrm>
          <a:prstGeom prst="roundRect">
            <a:avLst/>
          </a:prstGeom>
          <a:noFill/>
          <a:ln w="25400">
            <a:solidFill>
              <a:srgbClr val="00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07570" y="548835"/>
            <a:ext cx="7115695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 reference: M. </a:t>
            </a:r>
            <a:r>
              <a:rPr lang="en-US" altLang="zh-CN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Guttormsen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PRC 106, 034314 (2022)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2244436" y="3200400"/>
            <a:ext cx="673331" cy="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975956" y="2834779"/>
            <a:ext cx="154272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scissors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resonance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2917767" y="2834779"/>
            <a:ext cx="1600913" cy="847618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783364" y="3955264"/>
            <a:ext cx="698269" cy="5059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 flipH="1" flipV="1">
            <a:off x="6950477" y="3553550"/>
            <a:ext cx="698269" cy="78985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911565" y="3682397"/>
            <a:ext cx="156906" cy="340963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/>
        </p:nvSpPr>
        <p:spPr>
          <a:xfrm>
            <a:off x="6754180" y="4023360"/>
            <a:ext cx="639901" cy="40171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842" y="329191"/>
            <a:ext cx="11970891" cy="531308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4842" y="41741"/>
            <a:ext cx="11254902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the scissors resonance to the LEE: towards free scissors motion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3944" y="5549130"/>
            <a:ext cx="3499659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rhombus-like connection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7362" y="6147980"/>
            <a:ext cx="2942705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harmonic oscillation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箭头: 下 9"/>
          <p:cNvSpPr/>
          <p:nvPr/>
        </p:nvSpPr>
        <p:spPr>
          <a:xfrm>
            <a:off x="1886991" y="6038476"/>
            <a:ext cx="224443" cy="212694"/>
          </a:xfrm>
          <a:prstGeom prst="downArrow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782289" y="5532504"/>
            <a:ext cx="2917768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erosion of rhombus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15970" y="5966460"/>
            <a:ext cx="36715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emergence of LEE bands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 new kind of regularity)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119154" y="5538179"/>
            <a:ext cx="1705505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LEE bands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168942" y="5498343"/>
            <a:ext cx="305908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extreme LEE bands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788898" y="1667336"/>
            <a:ext cx="1820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exactly free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119154" y="4340809"/>
            <a:ext cx="2033159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near-degenerate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682509" y="4328851"/>
            <a:ext cx="2665615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exactly degenerate</a:t>
            </a:r>
            <a:endParaRPr lang="zh-CN" alt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469975" y="1646650"/>
            <a:ext cx="2071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relatively free?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235536" y="6147980"/>
            <a:ext cx="960815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6" name="直接箭头连接符 35"/>
          <p:cNvCxnSpPr/>
          <p:nvPr/>
        </p:nvCxnSpPr>
        <p:spPr>
          <a:xfrm>
            <a:off x="7847049" y="6420256"/>
            <a:ext cx="1005840" cy="0"/>
          </a:xfrm>
          <a:prstGeom prst="straightConnector1">
            <a:avLst/>
          </a:prstGeom>
          <a:ln w="25400">
            <a:solidFill>
              <a:srgbClr val="FF0066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8919559" y="6127445"/>
            <a:ext cx="3557847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free scissors motion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矩形: 圆角 37"/>
          <p:cNvSpPr/>
          <p:nvPr/>
        </p:nvSpPr>
        <p:spPr>
          <a:xfrm>
            <a:off x="7235536" y="6147978"/>
            <a:ext cx="4532520" cy="505973"/>
          </a:xfrm>
          <a:prstGeom prst="roundRect">
            <a:avLst/>
          </a:prstGeom>
          <a:noFill/>
          <a:ln w="25400">
            <a:solidFill>
              <a:srgbClr val="FF00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8600178" y="1549703"/>
            <a:ext cx="1188720" cy="4370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similarity</a:t>
            </a:r>
            <a:endParaRPr lang="zh-CN" altLang="en-US" sz="2000" dirty="0">
              <a:solidFill>
                <a:srgbClr val="FF006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直接箭头连接符 39"/>
          <p:cNvCxnSpPr/>
          <p:nvPr/>
        </p:nvCxnSpPr>
        <p:spPr>
          <a:xfrm>
            <a:off x="8541277" y="1953280"/>
            <a:ext cx="1235910" cy="0"/>
          </a:xfrm>
          <a:prstGeom prst="straightConnector1">
            <a:avLst/>
          </a:prstGeom>
          <a:ln w="2540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27362" y="557134"/>
            <a:ext cx="10562382" cy="5059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Scissors spectra with vacuum configuration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图片 18" descr="\documentclass{article}&#10;\usepackage{amsmath}&#10;\pagestyle{empty}&#10;\begin{document}&#10;&#10;$\epsilon_2=0.3$&#10;&#10;&#10;\end{document}" title="IguanaTex Picture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74" y="1290509"/>
            <a:ext cx="1025829" cy="2468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6" name="图片 15" descr="\documentclass{article}&#10;\usepackage{amsmath}&#10;\pagestyle{empty}&#10;\begin{document}&#10;&#10;$\epsilon_2=0.2$&#10;&#10;&#10;\end{document}" title="IguanaTex Picture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534" y="1280042"/>
            <a:ext cx="1024000" cy="2468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24" name="图片 23" descr="\documentclass{article}&#10;\usepackage{amsmath}&#10;\pagestyle{empty}&#10;\begin{document}&#10;&#10;&#10;$\epsilon_2=0.1$&#10;&#10;\end{document}" title="IguanaTex Picture Display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998" y="1280143"/>
            <a:ext cx="1014857" cy="2468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29" name="图片 28" descr="\documentclass{article}&#10;\usepackage{amsmath}&#10;\pagestyle{empty}&#10;\begin{document}&#10;&#10;$\epsilon_2=0.1,H_{\pi\nu}=0$&#10;&#10;&#10;\end{document}" title="IguanaTex Picture Display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8942" y="1261756"/>
            <a:ext cx="2272914" cy="26514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3" name="文本框 32"/>
          <p:cNvSpPr txBox="1"/>
          <p:nvPr/>
        </p:nvSpPr>
        <p:spPr>
          <a:xfrm>
            <a:off x="8578201" y="1543313"/>
            <a:ext cx="1188720" cy="4370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rgbClr val="FF006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similarity</a:t>
            </a:r>
            <a:endParaRPr lang="zh-CN" altLang="en-US" sz="2000" dirty="0">
              <a:solidFill>
                <a:srgbClr val="FF006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4" name="直接箭头连接符 33"/>
          <p:cNvCxnSpPr/>
          <p:nvPr/>
        </p:nvCxnSpPr>
        <p:spPr>
          <a:xfrm>
            <a:off x="8519300" y="1946890"/>
            <a:ext cx="1235910" cy="0"/>
          </a:xfrm>
          <a:prstGeom prst="straightConnector1">
            <a:avLst/>
          </a:prstGeom>
          <a:ln w="2540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71" y="1721740"/>
            <a:ext cx="12160629" cy="333572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0"/>
            <a:ext cx="10981267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the scissors resonance to the LEE: towards free scissors motion</a:t>
            </a:r>
            <a:endParaRPr lang="zh-CN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1067" y="557968"/>
            <a:ext cx="8974667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Collective wave function of the scissors angle (squared)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0934" y="5325536"/>
            <a:ext cx="3005666" cy="94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harmonic oscillator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(analytical)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76600" y="5362109"/>
            <a:ext cx="2575608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scissors vibration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44939" y="5352403"/>
            <a:ext cx="98213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LEE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60940" y="5341455"/>
            <a:ext cx="2904066" cy="94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free scissors motion</a:t>
            </a:r>
            <a:endParaRPr lang="en-US" altLang="zh-CN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(analytical)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3081867" y="5951506"/>
            <a:ext cx="6460066" cy="0"/>
          </a:xfrm>
          <a:prstGeom prst="straightConnector1">
            <a:avLst/>
          </a:prstGeom>
          <a:ln w="254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791632" y="1360638"/>
            <a:ext cx="1096433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0+ 3rd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31408" y="1365692"/>
            <a:ext cx="1320800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1+ 2nd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752598" y="1668493"/>
            <a:ext cx="2787277" cy="0"/>
          </a:xfrm>
          <a:prstGeom prst="straightConnector1">
            <a:avLst/>
          </a:prstGeom>
          <a:ln w="254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777999" y="1118809"/>
            <a:ext cx="2737234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strong M1 transition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矩形: 圆角 19"/>
          <p:cNvSpPr/>
          <p:nvPr/>
        </p:nvSpPr>
        <p:spPr>
          <a:xfrm>
            <a:off x="791632" y="1371795"/>
            <a:ext cx="952499" cy="494815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/>
        </p:nvSpPr>
        <p:spPr>
          <a:xfrm>
            <a:off x="4565276" y="1371795"/>
            <a:ext cx="1001551" cy="4863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843867" y="6015859"/>
            <a:ext cx="5401735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evolution with decreasing deformation</a:t>
            </a:r>
            <a:endParaRPr lang="zh-CN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OUTPUTDPI" val="1200"/>
  <p:tag name="ORIGINALHEIGHT" val="99.01378"/>
  <p:tag name="ORIGINALWIDTH" val="121.5169"/>
  <p:tag name="LATEXADDIN" val="\documentclass{article}&#10;\usepackage{amsmath}&#10;\pagestyle{empty}&#10;\begin{document}&#10;&#10;$1^+$&#10;&#10;&#10;\end{document}"/>
  <p:tag name="IGUANATEXSIZE" val="24"/>
  <p:tag name="IGUANATEXCURSOR" val="85"/>
  <p:tag name="TRANSPARENCY" val="True"/>
  <p:tag name="FILENAME" val=""/>
  <p:tag name="LATEXENGINEID" val="1"/>
  <p:tag name="TEMPFOLDER" val="D:\temp\lguanatex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p="http://schemas.openxmlformats.org/presentationml/2006/main">
  <p:tag name="ORIGINALHEIGHT" val="4.946299"/>
  <p:tag name="ORIGINALWIDTH" val="6.359173"/>
  <p:tag name="EMFCHILD" val="True"/>
</p:tagLst>
</file>

<file path=ppt/tags/tag11.xml><?xml version="1.0" encoding="utf-8"?>
<p:tagLst xmlns:p="http://schemas.openxmlformats.org/presentationml/2006/main">
  <p:tag name="ORIGINALHEIGHT" val="2.286417"/>
  <p:tag name="ORIGINALWIDTH" val="2.815197"/>
  <p:tag name="EMFCHILD" val="True"/>
</p:tagLst>
</file>

<file path=ppt/tags/tag12.xml><?xml version="1.0" encoding="utf-8"?>
<p:tagLst xmlns:p="http://schemas.openxmlformats.org/presentationml/2006/main">
  <p:tag name="ORIGINALHEIGHT" val="10.34579"/>
  <p:tag name="ORIGINALWIDTH" val="0.3992913"/>
  <p:tag name="EMFCHILD" val="True"/>
</p:tagLst>
</file>

<file path=ppt/tags/tag13.xml><?xml version="1.0" encoding="utf-8"?>
<p:tagLst xmlns:p="http://schemas.openxmlformats.org/presentationml/2006/main">
  <p:tag name="ORIGINALHEIGHT" val="4.686654"/>
  <p:tag name="ORIGINALWIDTH" val="4.901654"/>
  <p:tag name="EMFCHILD" val="True"/>
</p:tagLst>
</file>

<file path=ppt/tags/tag14.xml><?xml version="1.0" encoding="utf-8"?>
<p:tagLst xmlns:p="http://schemas.openxmlformats.org/presentationml/2006/main">
  <p:tag name="ORIGINALHEIGHT" val="3.19374"/>
  <p:tag name="ORIGINALWIDTH" val="3.59189"/>
  <p:tag name="EMFCHILD" val="True"/>
</p:tagLst>
</file>

<file path=ppt/tags/tag15.xml><?xml version="1.0" encoding="utf-8"?>
<p:tagLst xmlns:p="http://schemas.openxmlformats.org/presentationml/2006/main">
  <p:tag name="ORIGINALHEIGHT" val="10.34579"/>
  <p:tag name="ORIGINALWIDTH" val="2.22622"/>
  <p:tag name="EMFCHILD" val="True"/>
</p:tagLst>
</file>

<file path=ppt/tags/tag16.xml><?xml version="1.0" encoding="utf-8"?>
<p:tagLst xmlns:p="http://schemas.openxmlformats.org/presentationml/2006/main">
  <p:tag name="ORIGINALHEIGHT" val="6.890275"/>
  <p:tag name="ORIGINALWIDTH" val="6.658661"/>
  <p:tag name="EMFCHILD" val="True"/>
</p:tagLst>
</file>

<file path=ppt/tags/tag17.xml><?xml version="1.0" encoding="utf-8"?>
<p:tagLst xmlns:p="http://schemas.openxmlformats.org/presentationml/2006/main">
  <p:tag name="ORIGINALHEIGHT" val="1.593228"/>
  <p:tag name="ORIGINALWIDTH" val="2.665473"/>
  <p:tag name="EMFCHILD" val="True"/>
</p:tagLst>
</file>

<file path=ppt/tags/tag18.xml><?xml version="1.0" encoding="utf-8"?>
<p:tagLst xmlns:p="http://schemas.openxmlformats.org/presentationml/2006/main">
  <p:tag name="ORIGINALHEIGHT" val="7.066181"/>
  <p:tag name="ORIGINALWIDTH" val="7.127874"/>
  <p:tag name="EMFCHILD" val="True"/>
</p:tagLst>
</file>

<file path=ppt/tags/tag19.xml><?xml version="1.0" encoding="utf-8"?>
<p:tagLst xmlns:p="http://schemas.openxmlformats.org/presentationml/2006/main">
  <p:tag name="ORIGINALHEIGHT" val="4.946299"/>
  <p:tag name="ORIGINALWIDTH" val="3.298386"/>
  <p:tag name="EMFCHILD" val="True"/>
</p:tagLst>
</file>

<file path=ppt/tags/tag2.xml><?xml version="1.0" encoding="utf-8"?>
<p:tagLst xmlns:p="http://schemas.openxmlformats.org/presentationml/2006/main">
  <p:tag name="ORIGINALHEIGHT" val="13.92713"/>
  <p:tag name="ORIGINALWIDTH" val="120.6601"/>
  <p:tag name="OUTPUTTYPE" val="SVG"/>
  <p:tag name="IGUANATEXVERSION" val="161"/>
  <p:tag name="LATEXADDIN" val="\documentclass{article}&#10;\usepackage{amsmath}&#10;\pagestyle{empty}&#10;\begin{document}&#10;&#10;\begin{equation}\nonumber&#10;[\hat{P}^{I_\nu}_{M_\nu K_\nu}|\kappa_\nu\rangle\otimes\hat{P}^{I_\pi}_{M_\pi K_\pi}|\kappa_\pi\rangle]^I_M&#10;\end{equation}&#10;&#10;&#10;\end{document}"/>
  <p:tag name="IGUANATEXSIZE" val="20"/>
  <p:tag name="IGUANATEXCURSOR" val="228"/>
  <p:tag name="TRANSPARENCY" val="True"/>
  <p:tag name="LATEXENGINEID" val="0"/>
  <p:tag name="TEMPFOLDER" val="d:\temp\"/>
  <p:tag name="LATEXFORMHEIGHT" val="320"/>
  <p:tag name="LATEXFORMWIDTH" val="385"/>
  <p:tag name="LATEXFORMWRAP" val="True"/>
  <p:tag name="BITMAPVECTOR" val="1"/>
</p:tagLst>
</file>

<file path=ppt/tags/tag20.xml><?xml version="1.0" encoding="utf-8"?>
<p:tagLst xmlns:p="http://schemas.openxmlformats.org/presentationml/2006/main">
  <p:tag name="ORIGINALHEIGHT" val="2.286417"/>
  <p:tag name="ORIGINALWIDTH" val="3.364252"/>
  <p:tag name="EMFCHILD" val="True"/>
</p:tagLst>
</file>

<file path=ppt/tags/tag21.xml><?xml version="1.0" encoding="utf-8"?>
<p:tagLst xmlns:p="http://schemas.openxmlformats.org/presentationml/2006/main">
  <p:tag name="ORIGINALHEIGHT" val="4.946299"/>
  <p:tag name="ORIGINALWIDTH" val="7.449331"/>
  <p:tag name="EMFCHILD" val="True"/>
</p:tagLst>
</file>

<file path=ppt/tags/tag22.xml><?xml version="1.0" encoding="utf-8"?>
<p:tagLst xmlns:p="http://schemas.openxmlformats.org/presentationml/2006/main">
  <p:tag name="ORIGINALHEIGHT" val="2.286417"/>
  <p:tag name="ORIGINALWIDTH" val="3.364252"/>
  <p:tag name="EMFCHILD" val="True"/>
</p:tagLst>
</file>

<file path=ppt/tags/tag23.xml><?xml version="1.0" encoding="utf-8"?>
<p:tagLst xmlns:p="http://schemas.openxmlformats.org/presentationml/2006/main">
  <p:tag name="ORIGINALHEIGHT" val="4.946299"/>
  <p:tag name="ORIGINALWIDTH" val="6.359173"/>
  <p:tag name="EMFCHILD" val="True"/>
</p:tagLst>
</file>

<file path=ppt/tags/tag24.xml><?xml version="1.0" encoding="utf-8"?>
<p:tagLst xmlns:p="http://schemas.openxmlformats.org/presentationml/2006/main">
  <p:tag name="ORIGINALHEIGHT" val="2.286417"/>
  <p:tag name="ORIGINALWIDTH" val="3.364252"/>
  <p:tag name="EMFCHILD" val="True"/>
</p:tagLst>
</file>

<file path=ppt/tags/tag25.xml><?xml version="1.0" encoding="utf-8"?>
<p:tagLst xmlns:p="http://schemas.openxmlformats.org/presentationml/2006/main">
  <p:tag name="ORIGINALHEIGHT" val="10.34579"/>
  <p:tag name="ORIGINALWIDTH" val="0.3992913"/>
  <p:tag name="EMFCHILD" val="True"/>
</p:tagLst>
</file>

<file path=ppt/tags/tag26.xml><?xml version="1.0" encoding="utf-8"?>
<p:tagLst xmlns:p="http://schemas.openxmlformats.org/presentationml/2006/main">
  <p:tag name="ORIGINALHEIGHT" val="4.686654"/>
  <p:tag name="ORIGINALWIDTH" val="4.901654"/>
  <p:tag name="EMFCHILD" val="True"/>
</p:tagLst>
</file>

<file path=ppt/tags/tag27.xml><?xml version="1.0" encoding="utf-8"?>
<p:tagLst xmlns:p="http://schemas.openxmlformats.org/presentationml/2006/main">
  <p:tag name="ORIGINALHEIGHT" val="3.19374"/>
  <p:tag name="ORIGINALWIDTH" val="4.185866"/>
  <p:tag name="EMFCHILD" val="True"/>
</p:tagLst>
</file>

<file path=ppt/tags/tag28.xml><?xml version="1.0" encoding="utf-8"?>
<p:tagLst xmlns:p="http://schemas.openxmlformats.org/presentationml/2006/main">
  <p:tag name="ORIGINALHEIGHT" val="10.34579"/>
  <p:tag name="ORIGINALWIDTH" val="2.22622"/>
  <p:tag name="EMFCHILD" val="True"/>
</p:tagLst>
</file>

<file path=ppt/tags/tag29.xml><?xml version="1.0" encoding="utf-8"?>
<p:tagLst xmlns:p="http://schemas.openxmlformats.org/presentationml/2006/main">
  <p:tag name="ORIGINALHEIGHT" val="10.34579"/>
  <p:tag name="ORIGINALWIDTH" val="1.367677"/>
  <p:tag name="EMFCHILD" val="True"/>
</p:tagLst>
</file>

<file path=ppt/tags/tag3.xml><?xml version="1.0" encoding="utf-8"?>
<p:tagLst xmlns:p="http://schemas.openxmlformats.org/presentationml/2006/main">
  <p:tag name="ORIGINALHEIGHT" val="10.34579"/>
  <p:tag name="ORIGINALWIDTH" val="1.367677"/>
  <p:tag name="LATEXADDIN" val="\documentclass{article}&#10;\usepackage{amsmath}&#10;\pagestyle{empty}&#10;\begin{document}&#10;&#10;\begin{equation}\nonumber&#10;[\hat{P}^{I_\nu}_{M_\nu K_\nu}|\kappa_\nu\rangle\otimes\hat{P}^{I_\pi}_{M_\pi K_\pi}|\kappa_\pi\rangle]^I_M&#10;\end{equation}&#10;&#10;&#10;\end{document}"/>
  <p:tag name="IGUANATEXSIZE" val="20"/>
  <p:tag name="IGUANATEXCURSOR" val="228"/>
  <p:tag name="TRANSPARENCY" val="True"/>
  <p:tag name="LATEXENGINEID" val="0"/>
  <p:tag name="TEMPFOLDER" val="d:\temp\"/>
  <p:tag name="LATEXFORMHEIGHT" val="320"/>
  <p:tag name="LATEXFORMWIDTH" val="385"/>
  <p:tag name="LATEXFORMWRAP" val="True"/>
  <p:tag name="BITMAPVECTOR" val="1"/>
  <p:tag name="EMFCHILD" val="True"/>
</p:tagLst>
</file>

<file path=ppt/tags/tag30.xml><?xml version="1.0" encoding="utf-8"?>
<p:tagLst xmlns:p="http://schemas.openxmlformats.org/presentationml/2006/main">
  <p:tag name="ORIGINALHEIGHT" val="4.946299"/>
  <p:tag name="ORIGINALWIDTH" val="3.298386"/>
  <p:tag name="EMFCHILD" val="True"/>
</p:tagLst>
</file>

<file path=ppt/tags/tag31.xml><?xml version="1.0" encoding="utf-8"?>
<p:tagLst xmlns:p="http://schemas.openxmlformats.org/presentationml/2006/main">
  <p:tag name="ORIGINALHEIGHT" val="4.946299"/>
  <p:tag name="ORIGINALWIDTH" val="7.449331"/>
  <p:tag name="EMFCHILD" val="True"/>
</p:tagLst>
</file>

<file path=ppt/tags/tag32.xml><?xml version="1.0" encoding="utf-8"?>
<p:tagLst xmlns:p="http://schemas.openxmlformats.org/presentationml/2006/main">
  <p:tag name="OUTPUTDPI" val="1200"/>
  <p:tag name="ORIGINALHEIGHT" val="125.2343"/>
  <p:tag name="ORIGINALWIDTH" val="884.1395"/>
  <p:tag name="OUTPUTTYPE" val="PNG"/>
  <p:tag name="IGUANATEXVERSION" val="161"/>
  <p:tag name="LATEXADDIN" val="\documentclass{article}&#10;\usepackage{amsmath}&#10;\pagestyle{empty}&#10;\begin{document}&#10;&#10;$|\kappa\rangle\equiv|\kappa_\nu\rangle\otimes|\kappa_\pi\rangle$&#10;&#10;&#10;\end{document}"/>
  <p:tag name="IGUANATEXSIZE" val="20"/>
  <p:tag name="IGUANATEXCURSOR" val="145"/>
  <p:tag name="TRANSPARENCY" val="True"/>
  <p:tag name="LATEXENGINEID" val="0"/>
  <p:tag name="TEMPFOLDER" val="d:\temp\"/>
  <p:tag name="LATEXFORMHEIGHT" val="320"/>
  <p:tag name="LATEXFORMWIDTH" val="385"/>
  <p:tag name="LATEXFORMWRAP" val="True"/>
  <p:tag name="BITMAPVECTOR" val="0"/>
</p:tagLst>
</file>

<file path=ppt/tags/tag33.xml><?xml version="1.0" encoding="utf-8"?>
<p:tagLst xmlns:p="http://schemas.openxmlformats.org/presentationml/2006/main">
  <p:tag name="OUTPUTDPI" val="1200"/>
  <p:tag name="ORIGINALHEIGHT" val="125.2343"/>
  <p:tag name="ORIGINALWIDTH" val="127.4841"/>
  <p:tag name="OUTPUTTYPE" val="PNG"/>
  <p:tag name="IGUANATEXVERSION" val="161"/>
  <p:tag name="LATEXADDIN" val="\documentclass{article}&#10;\usepackage{amsmath}&#10;\pagestyle{empty}&#10;\begin{document}&#10;&#10;$|\kappa\rangle$&#10;&#10;&#10;\end{document}"/>
  <p:tag name="IGUANATEXSIZE" val="24"/>
  <p:tag name="IGUANATEXCURSOR" val="96"/>
  <p:tag name="TRANSPARENCY" val="True"/>
  <p:tag name="LATEXENGINEID" val="0"/>
  <p:tag name="TEMPFOLDER" val="d:\temp\"/>
  <p:tag name="LATEXFORMHEIGHT" val="320"/>
  <p:tag name="LATEXFORMWIDTH" val="385"/>
  <p:tag name="LATEXFORMWRAP" val="True"/>
  <p:tag name="BITMAPVECTOR" val="0"/>
</p:tagLst>
</file>

<file path=ppt/tags/tag34.xml><?xml version="1.0" encoding="utf-8"?>
<p:tagLst xmlns:p="http://schemas.openxmlformats.org/presentationml/2006/main">
  <p:tag name="OUTPUTDPI" val="1200"/>
  <p:tag name="ORIGINALHEIGHT" val="152.2309"/>
  <p:tag name="ORIGINALWIDTH" val="417.6978"/>
  <p:tag name="OUTPUTTYPE" val="PNG"/>
  <p:tag name="IGUANATEXVERSION" val="161"/>
  <p:tag name="LATEXADDIN" val="\documentclass{article}&#10;\usepackage{amsmath}&#10;\pagestyle{empty}&#10;\begin{document}&#10;&#10;$\hat{P}^I_{MK}|\kappa\rangle$&#10;&#10;&#10;\end{document}"/>
  <p:tag name="IGUANATEXSIZE" val="20"/>
  <p:tag name="IGUANATEXCURSOR" val="110"/>
  <p:tag name="TRANSPARENCY" val="True"/>
  <p:tag name="LATEXENGINEID" val="0"/>
  <p:tag name="TEMPFOLDER" val="d:\temp\"/>
  <p:tag name="LATEXFORMHEIGHT" val="320"/>
  <p:tag name="LATEXFORMWIDTH" val="385"/>
  <p:tag name="LATEXFORMWRAP" val="True"/>
  <p:tag name="BITMAPVECTOR" val="0"/>
</p:tagLst>
</file>

<file path=ppt/tags/tag35.xml><?xml version="1.0" encoding="utf-8"?>
<p:tagLst xmlns:p="http://schemas.openxmlformats.org/presentationml/2006/main">
  <p:tag name="ORIGINALHEIGHT" val="13.92713"/>
  <p:tag name="ORIGINALWIDTH" val="120.6601"/>
  <p:tag name="OUTPUTTYPE" val="SVG"/>
  <p:tag name="IGUANATEXVERSION" val="161"/>
  <p:tag name="LATEXADDIN" val="\documentclass{article}&#10;\usepackage{amsmath}&#10;\pagestyle{empty}&#10;\begin{document}&#10;&#10;\begin{equation}\nonumber&#10;[\hat{P}^{I_\nu}_{M_\nu K_\nu}|\kappa_\nu\rangle\otimes\hat{P}^{I_\pi}_{M_\pi K_\pi}|\kappa_\pi\rangle]^I_M&#10;\end{equation}&#10;&#10;&#10;\end{document}"/>
  <p:tag name="IGUANATEXSIZE" val="20"/>
  <p:tag name="IGUANATEXCURSOR" val="228"/>
  <p:tag name="TRANSPARENCY" val="True"/>
  <p:tag name="LATEXENGINEID" val="0"/>
  <p:tag name="TEMPFOLDER" val="d:\temp\"/>
  <p:tag name="LATEXFORMHEIGHT" val="320"/>
  <p:tag name="LATEXFORMWIDTH" val="385"/>
  <p:tag name="LATEXFORMWRAP" val="True"/>
  <p:tag name="BITMAPVECTOR" val="1"/>
</p:tagLst>
</file>

<file path=ppt/tags/tag36.xml><?xml version="1.0" encoding="utf-8"?>
<p:tagLst xmlns:p="http://schemas.openxmlformats.org/presentationml/2006/main">
  <p:tag name="ORIGINALHEIGHT" val="10.34579"/>
  <p:tag name="ORIGINALWIDTH" val="1.367677"/>
  <p:tag name="LATEXADDIN" val="\documentclass{article}&#10;\usepackage{amsmath}&#10;\pagestyle{empty}&#10;\begin{document}&#10;&#10;\begin{equation}\nonumber&#10;[\hat{P}^{I_\nu}_{M_\nu K_\nu}|\kappa_\nu\rangle\otimes\hat{P}^{I_\pi}_{M_\pi K_\pi}|\kappa_\pi\rangle]^I_M&#10;\end{equation}&#10;&#10;&#10;\end{document}"/>
  <p:tag name="IGUANATEXSIZE" val="20"/>
  <p:tag name="IGUANATEXCURSOR" val="228"/>
  <p:tag name="TRANSPARENCY" val="True"/>
  <p:tag name="LATEXENGINEID" val="0"/>
  <p:tag name="TEMPFOLDER" val="d:\temp\"/>
  <p:tag name="LATEXFORMHEIGHT" val="320"/>
  <p:tag name="LATEXFORMWIDTH" val="385"/>
  <p:tag name="LATEXFORMWRAP" val="True"/>
  <p:tag name="BITMAPVECTOR" val="1"/>
  <p:tag name="EMFCHILD" val="True"/>
</p:tagLst>
</file>

<file path=ppt/tags/tag37.xml><?xml version="1.0" encoding="utf-8"?>
<p:tagLst xmlns:p="http://schemas.openxmlformats.org/presentationml/2006/main">
  <p:tag name="ORIGINALHEIGHT" val="1.593228"/>
  <p:tag name="ORIGINALWIDTH" val="2.665473"/>
  <p:tag name="EMFCHILD" val="True"/>
</p:tagLst>
</file>

<file path=ppt/tags/tag38.xml><?xml version="1.0" encoding="utf-8"?>
<p:tagLst xmlns:p="http://schemas.openxmlformats.org/presentationml/2006/main">
  <p:tag name="ORIGINALHEIGHT" val="7.066181"/>
  <p:tag name="ORIGINALWIDTH" val="7.127874"/>
  <p:tag name="EMFCHILD" val="True"/>
</p:tagLst>
</file>

<file path=ppt/tags/tag39.xml><?xml version="1.0" encoding="utf-8"?>
<p:tagLst xmlns:p="http://schemas.openxmlformats.org/presentationml/2006/main">
  <p:tag name="ORIGINALHEIGHT" val="4.946299"/>
  <p:tag name="ORIGINALWIDTH" val="3.298386"/>
  <p:tag name="EMFCHILD" val="True"/>
</p:tagLst>
</file>

<file path=ppt/tags/tag4.xml><?xml version="1.0" encoding="utf-8"?>
<p:tagLst xmlns:p="http://schemas.openxmlformats.org/presentationml/2006/main">
  <p:tag name="ORIGINALHEIGHT" val="1.593228"/>
  <p:tag name="ORIGINALWIDTH" val="2.665473"/>
  <p:tag name="EMFCHILD" val="True"/>
</p:tagLst>
</file>

<file path=ppt/tags/tag40.xml><?xml version="1.0" encoding="utf-8"?>
<p:tagLst xmlns:p="http://schemas.openxmlformats.org/presentationml/2006/main">
  <p:tag name="ORIGINALHEIGHT" val="2.286417"/>
  <p:tag name="ORIGINALWIDTH" val="2.815197"/>
  <p:tag name="EMFCHILD" val="True"/>
</p:tagLst>
</file>

<file path=ppt/tags/tag41.xml><?xml version="1.0" encoding="utf-8"?>
<p:tagLst xmlns:p="http://schemas.openxmlformats.org/presentationml/2006/main">
  <p:tag name="ORIGINALHEIGHT" val="4.946299"/>
  <p:tag name="ORIGINALWIDTH" val="7.449331"/>
  <p:tag name="EMFCHILD" val="True"/>
</p:tagLst>
</file>

<file path=ppt/tags/tag42.xml><?xml version="1.0" encoding="utf-8"?>
<p:tagLst xmlns:p="http://schemas.openxmlformats.org/presentationml/2006/main">
  <p:tag name="ORIGINALHEIGHT" val="2.286417"/>
  <p:tag name="ORIGINALWIDTH" val="2.815197"/>
  <p:tag name="EMFCHILD" val="True"/>
</p:tagLst>
</file>

<file path=ppt/tags/tag43.xml><?xml version="1.0" encoding="utf-8"?>
<p:tagLst xmlns:p="http://schemas.openxmlformats.org/presentationml/2006/main">
  <p:tag name="ORIGINALHEIGHT" val="4.946299"/>
  <p:tag name="ORIGINALWIDTH" val="6.359173"/>
  <p:tag name="EMFCHILD" val="True"/>
</p:tagLst>
</file>

<file path=ppt/tags/tag44.xml><?xml version="1.0" encoding="utf-8"?>
<p:tagLst xmlns:p="http://schemas.openxmlformats.org/presentationml/2006/main">
  <p:tag name="ORIGINALHEIGHT" val="2.286417"/>
  <p:tag name="ORIGINALWIDTH" val="2.815197"/>
  <p:tag name="EMFCHILD" val="True"/>
</p:tagLst>
</file>

<file path=ppt/tags/tag45.xml><?xml version="1.0" encoding="utf-8"?>
<p:tagLst xmlns:p="http://schemas.openxmlformats.org/presentationml/2006/main">
  <p:tag name="ORIGINALHEIGHT" val="10.34579"/>
  <p:tag name="ORIGINALWIDTH" val="0.3992913"/>
  <p:tag name="EMFCHILD" val="True"/>
</p:tagLst>
</file>

<file path=ppt/tags/tag46.xml><?xml version="1.0" encoding="utf-8"?>
<p:tagLst xmlns:p="http://schemas.openxmlformats.org/presentationml/2006/main">
  <p:tag name="ORIGINALHEIGHT" val="4.686654"/>
  <p:tag name="ORIGINALWIDTH" val="4.901654"/>
  <p:tag name="EMFCHILD" val="True"/>
</p:tagLst>
</file>

<file path=ppt/tags/tag47.xml><?xml version="1.0" encoding="utf-8"?>
<p:tagLst xmlns:p="http://schemas.openxmlformats.org/presentationml/2006/main">
  <p:tag name="ORIGINALHEIGHT" val="3.19374"/>
  <p:tag name="ORIGINALWIDTH" val="3.59189"/>
  <p:tag name="EMFCHILD" val="True"/>
</p:tagLst>
</file>

<file path=ppt/tags/tag48.xml><?xml version="1.0" encoding="utf-8"?>
<p:tagLst xmlns:p="http://schemas.openxmlformats.org/presentationml/2006/main">
  <p:tag name="ORIGINALHEIGHT" val="10.34579"/>
  <p:tag name="ORIGINALWIDTH" val="2.22622"/>
  <p:tag name="EMFCHILD" val="True"/>
</p:tagLst>
</file>

<file path=ppt/tags/tag49.xml><?xml version="1.0" encoding="utf-8"?>
<p:tagLst xmlns:p="http://schemas.openxmlformats.org/presentationml/2006/main">
  <p:tag name="ORIGINALHEIGHT" val="6.890275"/>
  <p:tag name="ORIGINALWIDTH" val="6.658661"/>
  <p:tag name="EMFCHILD" val="True"/>
</p:tagLst>
</file>

<file path=ppt/tags/tag5.xml><?xml version="1.0" encoding="utf-8"?>
<p:tagLst xmlns:p="http://schemas.openxmlformats.org/presentationml/2006/main">
  <p:tag name="ORIGINALHEIGHT" val="7.066181"/>
  <p:tag name="ORIGINALWIDTH" val="7.127874"/>
  <p:tag name="EMFCHILD" val="True"/>
</p:tagLst>
</file>

<file path=ppt/tags/tag50.xml><?xml version="1.0" encoding="utf-8"?>
<p:tagLst xmlns:p="http://schemas.openxmlformats.org/presentationml/2006/main">
  <p:tag name="ORIGINALHEIGHT" val="1.593228"/>
  <p:tag name="ORIGINALWIDTH" val="2.665473"/>
  <p:tag name="EMFCHILD" val="True"/>
</p:tagLst>
</file>

<file path=ppt/tags/tag51.xml><?xml version="1.0" encoding="utf-8"?>
<p:tagLst xmlns:p="http://schemas.openxmlformats.org/presentationml/2006/main">
  <p:tag name="ORIGINALHEIGHT" val="7.066181"/>
  <p:tag name="ORIGINALWIDTH" val="7.127874"/>
  <p:tag name="EMFCHILD" val="True"/>
</p:tagLst>
</file>

<file path=ppt/tags/tag52.xml><?xml version="1.0" encoding="utf-8"?>
<p:tagLst xmlns:p="http://schemas.openxmlformats.org/presentationml/2006/main">
  <p:tag name="ORIGINALHEIGHT" val="4.946299"/>
  <p:tag name="ORIGINALWIDTH" val="3.298386"/>
  <p:tag name="EMFCHILD" val="True"/>
</p:tagLst>
</file>

<file path=ppt/tags/tag53.xml><?xml version="1.0" encoding="utf-8"?>
<p:tagLst xmlns:p="http://schemas.openxmlformats.org/presentationml/2006/main">
  <p:tag name="ORIGINALHEIGHT" val="2.286417"/>
  <p:tag name="ORIGINALWIDTH" val="3.364252"/>
  <p:tag name="EMFCHILD" val="True"/>
</p:tagLst>
</file>

<file path=ppt/tags/tag54.xml><?xml version="1.0" encoding="utf-8"?>
<p:tagLst xmlns:p="http://schemas.openxmlformats.org/presentationml/2006/main">
  <p:tag name="ORIGINALHEIGHT" val="4.946299"/>
  <p:tag name="ORIGINALWIDTH" val="7.449331"/>
  <p:tag name="EMFCHILD" val="True"/>
</p:tagLst>
</file>

<file path=ppt/tags/tag55.xml><?xml version="1.0" encoding="utf-8"?>
<p:tagLst xmlns:p="http://schemas.openxmlformats.org/presentationml/2006/main">
  <p:tag name="ORIGINALHEIGHT" val="2.286417"/>
  <p:tag name="ORIGINALWIDTH" val="3.364252"/>
  <p:tag name="EMFCHILD" val="True"/>
</p:tagLst>
</file>

<file path=ppt/tags/tag56.xml><?xml version="1.0" encoding="utf-8"?>
<p:tagLst xmlns:p="http://schemas.openxmlformats.org/presentationml/2006/main">
  <p:tag name="ORIGINALHEIGHT" val="4.946299"/>
  <p:tag name="ORIGINALWIDTH" val="6.359173"/>
  <p:tag name="EMFCHILD" val="True"/>
</p:tagLst>
</file>

<file path=ppt/tags/tag57.xml><?xml version="1.0" encoding="utf-8"?>
<p:tagLst xmlns:p="http://schemas.openxmlformats.org/presentationml/2006/main">
  <p:tag name="ORIGINALHEIGHT" val="2.286417"/>
  <p:tag name="ORIGINALWIDTH" val="3.364252"/>
  <p:tag name="EMFCHILD" val="True"/>
</p:tagLst>
</file>

<file path=ppt/tags/tag58.xml><?xml version="1.0" encoding="utf-8"?>
<p:tagLst xmlns:p="http://schemas.openxmlformats.org/presentationml/2006/main">
  <p:tag name="ORIGINALHEIGHT" val="10.34579"/>
  <p:tag name="ORIGINALWIDTH" val="0.3992913"/>
  <p:tag name="EMFCHILD" val="True"/>
</p:tagLst>
</file>

<file path=ppt/tags/tag59.xml><?xml version="1.0" encoding="utf-8"?>
<p:tagLst xmlns:p="http://schemas.openxmlformats.org/presentationml/2006/main">
  <p:tag name="ORIGINALHEIGHT" val="4.686654"/>
  <p:tag name="ORIGINALWIDTH" val="4.901654"/>
  <p:tag name="EMFCHILD" val="True"/>
</p:tagLst>
</file>

<file path=ppt/tags/tag6.xml><?xml version="1.0" encoding="utf-8"?>
<p:tagLst xmlns:p="http://schemas.openxmlformats.org/presentationml/2006/main">
  <p:tag name="ORIGINALHEIGHT" val="4.946299"/>
  <p:tag name="ORIGINALWIDTH" val="3.298386"/>
  <p:tag name="EMFCHILD" val="True"/>
</p:tagLst>
</file>

<file path=ppt/tags/tag60.xml><?xml version="1.0" encoding="utf-8"?>
<p:tagLst xmlns:p="http://schemas.openxmlformats.org/presentationml/2006/main">
  <p:tag name="ORIGINALHEIGHT" val="3.19374"/>
  <p:tag name="ORIGINALWIDTH" val="4.185866"/>
  <p:tag name="EMFCHILD" val="True"/>
</p:tagLst>
</file>

<file path=ppt/tags/tag61.xml><?xml version="1.0" encoding="utf-8"?>
<p:tagLst xmlns:p="http://schemas.openxmlformats.org/presentationml/2006/main">
  <p:tag name="ORIGINALHEIGHT" val="10.34579"/>
  <p:tag name="ORIGINALWIDTH" val="2.22622"/>
  <p:tag name="EMFCHILD" val="True"/>
</p:tagLst>
</file>

<file path=ppt/tags/tag62.xml><?xml version="1.0" encoding="utf-8"?>
<p:tagLst xmlns:p="http://schemas.openxmlformats.org/presentationml/2006/main">
  <p:tag name="ORIGINALHEIGHT" val="10.34579"/>
  <p:tag name="ORIGINALWIDTH" val="1.367677"/>
  <p:tag name="EMFCHILD" val="True"/>
</p:tagLst>
</file>

<file path=ppt/tags/tag63.xml><?xml version="1.0" encoding="utf-8"?>
<p:tagLst xmlns:p="http://schemas.openxmlformats.org/presentationml/2006/main">
  <p:tag name="ORIGINALHEIGHT" val="4.946299"/>
  <p:tag name="ORIGINALWIDTH" val="3.298386"/>
  <p:tag name="EMFCHILD" val="True"/>
</p:tagLst>
</file>

<file path=ppt/tags/tag64.xml><?xml version="1.0" encoding="utf-8"?>
<p:tagLst xmlns:p="http://schemas.openxmlformats.org/presentationml/2006/main">
  <p:tag name="ORIGINALHEIGHT" val="4.946299"/>
  <p:tag name="ORIGINALWIDTH" val="7.449331"/>
  <p:tag name="EMFCHILD" val="True"/>
</p:tagLst>
</file>

<file path=ppt/tags/tag65.xml><?xml version="1.0" encoding="utf-8"?>
<p:tagLst xmlns:p="http://schemas.openxmlformats.org/presentationml/2006/main">
  <p:tag name="OUTPUTDPI" val="1200"/>
  <p:tag name="ORIGINALHEIGHT" val="107.2366"/>
  <p:tag name="ORIGINALWIDTH" val="136.4829"/>
  <p:tag name="OUTPUTTYPE" val="PNG"/>
  <p:tag name="IGUANATEXVERSION" val="161"/>
  <p:tag name="LATEXADDIN" val="\documentclass{article}&#10;\usepackage{amsmath}&#10;\pagestyle{empty}&#10;\begin{document}&#10;&#10;&#10;$\Omega_\nu$&#10;&#10;\end{document}"/>
  <p:tag name="IGUANATEXSIZE" val="20"/>
  <p:tag name="IGUANATEXCURSOR" val="93"/>
  <p:tag name="TRANSPARENCY" val="True"/>
  <p:tag name="LATEXENGINEID" val="0"/>
  <p:tag name="TEMPFOLDER" val="d:\temp\"/>
  <p:tag name="LATEXFORMHEIGHT" val="320"/>
  <p:tag name="LATEXFORMWIDTH" val="385"/>
  <p:tag name="LATEXFORMWRAP" val="True"/>
  <p:tag name="BITMAPVECTOR" val="0"/>
</p:tagLst>
</file>

<file path=ppt/tags/tag66.xml><?xml version="1.0" encoding="utf-8"?>
<p:tagLst xmlns:p="http://schemas.openxmlformats.org/presentationml/2006/main">
  <p:tag name="OUTPUTDPI" val="1200"/>
  <p:tag name="ORIGINALHEIGHT" val="107.2366"/>
  <p:tag name="ORIGINALWIDTH" val="140.9824"/>
  <p:tag name="OUTPUTTYPE" val="PNG"/>
  <p:tag name="IGUANATEXVERSION" val="161"/>
  <p:tag name="LATEXADDIN" val="\documentclass{article}&#10;\usepackage{amsmath}&#10;\pagestyle{empty}&#10;\begin{document}&#10;&#10;$\Omega_\pi$&#10;&#10;&#10;\end{document}"/>
  <p:tag name="IGUANATEXSIZE" val="20"/>
  <p:tag name="IGUANATEXCURSOR" val="92"/>
  <p:tag name="TRANSPARENCY" val="True"/>
  <p:tag name="LATEXENGINEID" val="0"/>
  <p:tag name="TEMPFOLDER" val="d:\temp\"/>
  <p:tag name="LATEXFORMHEIGHT" val="320"/>
  <p:tag name="LATEXFORMWIDTH" val="385"/>
  <p:tag name="LATEXFORMWRAP" val="True"/>
  <p:tag name="BITMAPVECTOR" val="0"/>
</p:tagLst>
</file>

<file path=ppt/tags/tag67.xml><?xml version="1.0" encoding="utf-8"?>
<p:tagLst xmlns:p="http://schemas.openxmlformats.org/presentationml/2006/main">
  <p:tag name="OUTPUTDPI" val="1200"/>
  <p:tag name="ORIGINALHEIGHT" val="106.4867"/>
  <p:tag name="ORIGINALWIDTH" val="153.7308"/>
  <p:tag name="OUTPUTTYPE" val="PNG"/>
  <p:tag name="IGUANATEXVERSION" val="161"/>
  <p:tag name="LATEXADDIN" val="\documentclass{article}&#10;\usepackage{amsmath}&#10;\pagestyle{empty}&#10;\begin{document}&#10;&#10;&#10;$\Omega_{T}$&#10;&#10;\end{document}"/>
  <p:tag name="IGUANATEXSIZE" val="20"/>
  <p:tag name="IGUANATEXCURSOR" val="92"/>
  <p:tag name="TRANSPARENCY" val="True"/>
  <p:tag name="LATEXENGINEID" val="0"/>
  <p:tag name="TEMPFOLDER" val="d:\temp\"/>
  <p:tag name="LATEXFORMHEIGHT" val="320"/>
  <p:tag name="LATEXFORMWIDTH" val="385"/>
  <p:tag name="LATEXFORMWRAP" val="True"/>
  <p:tag name="BITMAPVECTOR" val="0"/>
</p:tagLst>
</file>

<file path=ppt/tags/tag68.xml><?xml version="1.0" encoding="utf-8"?>
<p:tagLst xmlns:p="http://schemas.openxmlformats.org/presentationml/2006/main">
  <p:tag name="OUTPUTDPI" val="1200"/>
  <p:tag name="ORIGINALHEIGHT" val="107.2366"/>
  <p:tag name="ORIGINALWIDTH" val="197.9753"/>
  <p:tag name="OUTPUTTYPE" val="PNG"/>
  <p:tag name="IGUANATEXVERSION" val="161"/>
  <p:tag name="LATEXADDIN" val="\documentclass{article}&#10;\usepackage{amsmath}&#10;\pagestyle{empty}&#10;\begin{document}&#10;&#10;$\Omega_{\pi\nu}$&#10;&#10;&#10;\end{document}"/>
  <p:tag name="IGUANATEXSIZE" val="20"/>
  <p:tag name="IGUANATEXCURSOR" val="96"/>
  <p:tag name="TRANSPARENCY" val="True"/>
  <p:tag name="LATEXENGINEID" val="0"/>
  <p:tag name="TEMPFOLDER" val="d:\temp\"/>
  <p:tag name="LATEXFORMHEIGHT" val="320"/>
  <p:tag name="LATEXFORMWIDTH" val="385"/>
  <p:tag name="LATEXFORMWRAP" val="True"/>
  <p:tag name="BITMAPVECTOR" val="0"/>
</p:tagLst>
</file>

<file path=ppt/tags/tag69.xml><?xml version="1.0" encoding="utf-8"?>
<p:tagLst xmlns:p="http://schemas.openxmlformats.org/presentationml/2006/main">
  <p:tag name="OUTPUTDPI" val="1200"/>
  <p:tag name="ORIGINALHEIGHT" val="101.2373"/>
  <p:tag name="ORIGINALWIDTH" val="420.6974"/>
  <p:tag name="OUTPUTTYPE" val="PNG"/>
  <p:tag name="IGUANATEXVERSION" val="161"/>
  <p:tag name="LATEXADDIN" val="\documentclass{article}&#10;\usepackage{amsmath}&#10;\pagestyle{empty}&#10;\begin{document}&#10;&#10;$\epsilon_2=0.3$&#10;&#10;&#10;\end{document}"/>
  <p:tag name="IGUANATEXSIZE" val="24"/>
  <p:tag name="IGUANATEXCURSOR" val="96"/>
  <p:tag name="TRANSPARENCY" val="False"/>
  <p:tag name="LATEXENGINEID" val="0"/>
  <p:tag name="TEMPFOLDER" val="d:\temp\"/>
  <p:tag name="LATEXFORMHEIGHT" val="320"/>
  <p:tag name="LATEXFORMWIDTH" val="385"/>
  <p:tag name="LATEXFORMWRAP" val="True"/>
  <p:tag name="BITMAPVECTOR" val="0"/>
</p:tagLst>
</file>

<file path=ppt/tags/tag7.xml><?xml version="1.0" encoding="utf-8"?>
<p:tagLst xmlns:p="http://schemas.openxmlformats.org/presentationml/2006/main">
  <p:tag name="ORIGINALHEIGHT" val="2.286417"/>
  <p:tag name="ORIGINALWIDTH" val="2.815197"/>
  <p:tag name="EMFCHILD" val="True"/>
</p:tagLst>
</file>

<file path=ppt/tags/tag70.xml><?xml version="1.0" encoding="utf-8"?>
<p:tagLst xmlns:p="http://schemas.openxmlformats.org/presentationml/2006/main">
  <p:tag name="OUTPUTDPI" val="1200"/>
  <p:tag name="ORIGINALHEIGHT" val="101.2373"/>
  <p:tag name="ORIGINALWIDTH" val="419.9475"/>
  <p:tag name="OUTPUTTYPE" val="PNG"/>
  <p:tag name="IGUANATEXVERSION" val="161"/>
  <p:tag name="LATEXADDIN" val="\documentclass{article}&#10;\usepackage{amsmath}&#10;\pagestyle{empty}&#10;\begin{document}&#10;&#10;$\epsilon_2=0.2$&#10;&#10;&#10;\end{document}"/>
  <p:tag name="IGUANATEXSIZE" val="24"/>
  <p:tag name="IGUANATEXCURSOR" val="96"/>
  <p:tag name="TRANSPARENCY" val="False"/>
  <p:tag name="LATEXENGINEID" val="0"/>
  <p:tag name="TEMPFOLDER" val="d:\temp\"/>
  <p:tag name="LATEXFORMHEIGHT" val="320"/>
  <p:tag name="LATEXFORMWIDTH" val="385"/>
  <p:tag name="LATEXFORMWRAP" val="True"/>
  <p:tag name="BITMAPVECTOR" val="0"/>
</p:tagLst>
</file>

<file path=ppt/tags/tag71.xml><?xml version="1.0" encoding="utf-8"?>
<p:tagLst xmlns:p="http://schemas.openxmlformats.org/presentationml/2006/main">
  <p:tag name="OUTPUTDPI" val="1200"/>
  <p:tag name="ORIGINALHEIGHT" val="101.2373"/>
  <p:tag name="ORIGINALWIDTH" val="416.198"/>
  <p:tag name="OUTPUTTYPE" val="PNG"/>
  <p:tag name="IGUANATEXVERSION" val="161"/>
  <p:tag name="LATEXADDIN" val="\documentclass{article}&#10;\usepackage{amsmath}&#10;\pagestyle{empty}&#10;\begin{document}&#10;&#10;&#10;$\epsilon_2=0.1$&#10;&#10;\end{document}"/>
  <p:tag name="IGUANATEXSIZE" val="24"/>
  <p:tag name="IGUANATEXCURSOR" val="97"/>
  <p:tag name="TRANSPARENCY" val="False"/>
  <p:tag name="LATEXENGINEID" val="0"/>
  <p:tag name="TEMPFOLDER" val="d:\temp\"/>
  <p:tag name="LATEXFORMHEIGHT" val="320"/>
  <p:tag name="LATEXFORMWIDTH" val="385"/>
  <p:tag name="LATEXFORMWRAP" val="True"/>
  <p:tag name="BITMAPVECTOR" val="0"/>
</p:tagLst>
</file>

<file path=ppt/tags/tag72.xml><?xml version="1.0" encoding="utf-8"?>
<p:tagLst xmlns:p="http://schemas.openxmlformats.org/presentationml/2006/main">
  <p:tag name="OUTPUTDPI" val="1200"/>
  <p:tag name="ORIGINALHEIGHT" val="108.7364"/>
  <p:tag name="ORIGINALWIDTH" val="932.1335"/>
  <p:tag name="OUTPUTTYPE" val="PNG"/>
  <p:tag name="IGUANATEXVERSION" val="161"/>
  <p:tag name="LATEXADDIN" val="\documentclass{article}&#10;\usepackage{amsmath}&#10;\pagestyle{empty}&#10;\begin{document}&#10;&#10;$\epsilon_2=0.1,H_{\pi\nu}=0$&#10;&#10;&#10;\end{document}"/>
  <p:tag name="IGUANATEXSIZE" val="24"/>
  <p:tag name="IGUANATEXCURSOR" val="109"/>
  <p:tag name="TRANSPARENCY" val="False"/>
  <p:tag name="LATEXENGINEID" val="0"/>
  <p:tag name="TEMPFOLDER" val="d:\temp\"/>
  <p:tag name="LATEXFORMHEIGHT" val="320"/>
  <p:tag name="LATEXFORMWIDTH" val="385"/>
  <p:tag name="LATEXFORMWRAP" val="True"/>
  <p:tag name="BITMAPVECTOR" val="0"/>
</p:tagLst>
</file>

<file path=ppt/tags/tag8.xml><?xml version="1.0" encoding="utf-8"?>
<p:tagLst xmlns:p="http://schemas.openxmlformats.org/presentationml/2006/main">
  <p:tag name="ORIGINALHEIGHT" val="4.946299"/>
  <p:tag name="ORIGINALWIDTH" val="7.449331"/>
  <p:tag name="EMFCHILD" val="True"/>
</p:tagLst>
</file>

<file path=ppt/tags/tag9.xml><?xml version="1.0" encoding="utf-8"?>
<p:tagLst xmlns:p="http://schemas.openxmlformats.org/presentationml/2006/main">
  <p:tag name="ORIGINALHEIGHT" val="2.286417"/>
  <p:tag name="ORIGINALWIDTH" val="2.815197"/>
  <p:tag name="EMFCHIL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rgbClr val="00206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rgbClr val="002060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2400" dirty="0" smtClean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4022</Words>
  <Application>WPS Presentation</Application>
  <PresentationFormat>宽屏</PresentationFormat>
  <Paragraphs>324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Cambria Math</vt:lpstr>
      <vt:lpstr>Times New Roman</vt:lpstr>
      <vt:lpstr>微软雅黑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芳祁 陈</dc:creator>
  <cp:lastModifiedBy>chenf</cp:lastModifiedBy>
  <cp:revision>217</cp:revision>
  <dcterms:created xsi:type="dcterms:W3CDTF">2024-05-18T01:27:00Z</dcterms:created>
  <dcterms:modified xsi:type="dcterms:W3CDTF">2024-05-25T02:20:45Z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6198BBB9BA044A118EFD6BE1433AC4D7_12</vt:lpwstr>
  </property>
  <property fmtid="{D5CDD505-2E9C-101B-9397-08002B2CF9AE}" pid="3" name="KSOProductBuildVer">
    <vt:lpwstr>1033-12.2.0.16909</vt:lpwstr>
  </property>
</Properties>
</file>