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4"/>
    <p:sldMasterId id="2147483698" r:id="rId5"/>
    <p:sldMasterId id="2147483707" r:id="rId6"/>
    <p:sldMasterId id="2147483729" r:id="rId7"/>
    <p:sldMasterId id="2147483738" r:id="rId8"/>
  </p:sldMasterIdLst>
  <p:notesMasterIdLst>
    <p:notesMasterId r:id="rId25"/>
  </p:notesMasterIdLst>
  <p:handoutMasterIdLst>
    <p:handoutMasterId r:id="rId26"/>
  </p:handoutMasterIdLst>
  <p:sldIdLst>
    <p:sldId id="313" r:id="rId9"/>
    <p:sldId id="355" r:id="rId10"/>
    <p:sldId id="338" r:id="rId11"/>
    <p:sldId id="346" r:id="rId12"/>
    <p:sldId id="356" r:id="rId13"/>
    <p:sldId id="347" r:id="rId14"/>
    <p:sldId id="350" r:id="rId15"/>
    <p:sldId id="354" r:id="rId16"/>
    <p:sldId id="358" r:id="rId17"/>
    <p:sldId id="359" r:id="rId18"/>
    <p:sldId id="361" r:id="rId19"/>
    <p:sldId id="362" r:id="rId20"/>
    <p:sldId id="363" r:id="rId21"/>
    <p:sldId id="367" r:id="rId22"/>
    <p:sldId id="366" r:id="rId23"/>
    <p:sldId id="365" r:id="rId24"/>
  </p:sldIdLst>
  <p:sldSz cx="12192000" cy="6858000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F9F6"/>
    <a:srgbClr val="01448C"/>
    <a:srgbClr val="0D4788"/>
    <a:srgbClr val="BCD024"/>
    <a:srgbClr val="43B7B0"/>
    <a:srgbClr val="EBEBEB"/>
    <a:srgbClr val="E6E6E6"/>
    <a:srgbClr val="4D4D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24" autoAdjust="0"/>
    <p:restoredTop sz="92887" autoAdjust="0"/>
  </p:normalViewPr>
  <p:slideViewPr>
    <p:cSldViewPr snapToGrid="0">
      <p:cViewPr>
        <p:scale>
          <a:sx n="121" d="100"/>
          <a:sy n="121" d="100"/>
        </p:scale>
        <p:origin x="512" y="152"/>
      </p:cViewPr>
      <p:guideLst/>
    </p:cSldViewPr>
  </p:slideViewPr>
  <p:outlineViewPr>
    <p:cViewPr>
      <p:scale>
        <a:sx n="33" d="100"/>
        <a:sy n="33" d="100"/>
      </p:scale>
      <p:origin x="0" y="-2352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112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8E4A57-0FE4-2D4C-A2A3-03B89BE22D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F375E-59A7-004D-9E35-DAEA249B13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2EF38-7CD7-2348-A742-408507303B09}" type="datetimeFigureOut">
              <a:rPr lang="en-NO" smtClean="0"/>
              <a:t>6/17/25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C3FBC-6EEC-3B42-B638-71AE5045EE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C080F-DA8E-524A-A944-C2CD96DB21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A6532-9842-AB40-B4DB-5C382FE0FAE6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36673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F07A-55DD-B847-8376-306FC873B9BF}" type="datetimeFigureOut">
              <a:rPr lang="en-NO" smtClean="0"/>
              <a:t>6/17/25</a:t>
            </a:fld>
            <a:endParaRPr lang="e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BB302-9660-F344-8E4C-44B4ECEB709A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8302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27339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98846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96647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10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425497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14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850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D38DF-4B6A-225B-D3AC-0A7E1E84E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3E298CC9-5ED2-F87D-C582-02EB8F9F2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49C303E0-DABF-56CB-2A4A-3896809FC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95819A70-A30A-C368-3F90-E1093450F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3BB302-9660-F344-8E4C-44B4ECEB709A}" type="slidenum">
              <a:rPr lang="en-NO" smtClean="0"/>
              <a:t>15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1256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788" y="-11575"/>
            <a:ext cx="11182703" cy="6901254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95363" y="3741824"/>
            <a:ext cx="4339542" cy="1961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Opening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slide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title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here</a:t>
            </a: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nb-NO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Affiliation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</a:t>
            </a:r>
            <a:endParaRPr lang="nb-N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753026" y="3427171"/>
            <a:ext cx="434297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0C75F9CF-9BFC-D849-9DC7-B8C7E29891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889CAC-BCCA-2740-B035-B66AEC2C0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110452-FD0F-2446-ACB3-A546FA77C1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e 14" descr="The logo of NTNU with the subtitle the norwegian university of science and technology">
            <a:extLst>
              <a:ext uri="{FF2B5EF4-FFF2-40B4-BE49-F238E27FC236}">
                <a16:creationId xmlns:a16="http://schemas.microsoft.com/office/drawing/2014/main" id="{9EF70B27-F1AD-22C2-9963-4A4CC1C47E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4609" y="1059614"/>
            <a:ext cx="53975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5388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77643E1-60F5-9428-06A6-1C148E38DF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5" y="490318"/>
            <a:ext cx="11016867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lassholder for tekst 3">
            <a:extLst>
              <a:ext uri="{FF2B5EF4-FFF2-40B4-BE49-F238E27FC236}">
                <a16:creationId xmlns:a16="http://schemas.microsoft.com/office/drawing/2014/main" id="{BF34CB79-8A6A-31DE-B83B-2EAF60EDBB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995" y="1452095"/>
            <a:ext cx="11016867" cy="49950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FAF9F6"/>
                </a:solidFill>
              </a:defRPr>
            </a:lvl1pPr>
            <a:lvl2pPr>
              <a:defRPr sz="2400">
                <a:solidFill>
                  <a:srgbClr val="FAF9F6"/>
                </a:solidFill>
              </a:defRPr>
            </a:lvl2pPr>
            <a:lvl3pPr>
              <a:defRPr sz="2100">
                <a:solidFill>
                  <a:srgbClr val="FAF9F6"/>
                </a:solidFill>
              </a:defRPr>
            </a:lvl3pPr>
            <a:lvl4pPr>
              <a:defRPr sz="1900">
                <a:solidFill>
                  <a:srgbClr val="FAF9F6"/>
                </a:solidFill>
              </a:defRPr>
            </a:lvl4pPr>
            <a:lvl5pPr>
              <a:defRPr sz="1700">
                <a:solidFill>
                  <a:srgbClr val="FAF9F6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styles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 err="1"/>
              <a:t>fifth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22960637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8923" y="2148369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FC2BC-32E9-144F-A493-1C7DD92781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4" y="93422"/>
            <a:ext cx="5564590" cy="6782286"/>
          </a:xfrm>
          <a:custGeom>
            <a:avLst/>
            <a:gdLst>
              <a:gd name="connsiteX0" fmla="*/ 0 w 5554663"/>
              <a:gd name="connsiteY0" fmla="*/ 0 h 4162425"/>
              <a:gd name="connsiteX1" fmla="*/ 5554663 w 5554663"/>
              <a:gd name="connsiteY1" fmla="*/ 0 h 4162425"/>
              <a:gd name="connsiteX2" fmla="*/ 5554663 w 5554663"/>
              <a:gd name="connsiteY2" fmla="*/ 4162425 h 4162425"/>
              <a:gd name="connsiteX3" fmla="*/ 0 w 5554663"/>
              <a:gd name="connsiteY3" fmla="*/ 4162425 h 4162425"/>
              <a:gd name="connsiteX4" fmla="*/ 0 w 5554663"/>
              <a:gd name="connsiteY4" fmla="*/ 0 h 4162425"/>
              <a:gd name="connsiteX0" fmla="*/ 0 w 5554663"/>
              <a:gd name="connsiteY0" fmla="*/ 0 h 6135909"/>
              <a:gd name="connsiteX1" fmla="*/ 5554663 w 5554663"/>
              <a:gd name="connsiteY1" fmla="*/ 0 h 6135909"/>
              <a:gd name="connsiteX2" fmla="*/ 5554663 w 5554663"/>
              <a:gd name="connsiteY2" fmla="*/ 4162425 h 6135909"/>
              <a:gd name="connsiteX3" fmla="*/ 0 w 5554663"/>
              <a:gd name="connsiteY3" fmla="*/ 6135909 h 6135909"/>
              <a:gd name="connsiteX4" fmla="*/ 0 w 5554663"/>
              <a:gd name="connsiteY4" fmla="*/ 0 h 6135909"/>
              <a:gd name="connsiteX0" fmla="*/ 0 w 5560450"/>
              <a:gd name="connsiteY0" fmla="*/ 231493 h 6367402"/>
              <a:gd name="connsiteX1" fmla="*/ 5560450 w 5560450"/>
              <a:gd name="connsiteY1" fmla="*/ 0 h 6367402"/>
              <a:gd name="connsiteX2" fmla="*/ 5554663 w 5560450"/>
              <a:gd name="connsiteY2" fmla="*/ 4393918 h 6367402"/>
              <a:gd name="connsiteX3" fmla="*/ 0 w 5560450"/>
              <a:gd name="connsiteY3" fmla="*/ 6367402 h 6367402"/>
              <a:gd name="connsiteX4" fmla="*/ 0 w 5560450"/>
              <a:gd name="connsiteY4" fmla="*/ 231493 h 6367402"/>
              <a:gd name="connsiteX0" fmla="*/ 0 w 5560450"/>
              <a:gd name="connsiteY0" fmla="*/ 244108 h 6380017"/>
              <a:gd name="connsiteX1" fmla="*/ 5560450 w 5560450"/>
              <a:gd name="connsiteY1" fmla="*/ 12615 h 6380017"/>
              <a:gd name="connsiteX2" fmla="*/ 5554663 w 5560450"/>
              <a:gd name="connsiteY2" fmla="*/ 4406533 h 6380017"/>
              <a:gd name="connsiteX3" fmla="*/ 0 w 5560450"/>
              <a:gd name="connsiteY3" fmla="*/ 6380017 h 6380017"/>
              <a:gd name="connsiteX4" fmla="*/ 0 w 5560450"/>
              <a:gd name="connsiteY4" fmla="*/ 244108 h 6380017"/>
              <a:gd name="connsiteX0" fmla="*/ 0 w 5560450"/>
              <a:gd name="connsiteY0" fmla="*/ 252469 h 6388378"/>
              <a:gd name="connsiteX1" fmla="*/ 5560450 w 5560450"/>
              <a:gd name="connsiteY1" fmla="*/ 20976 h 6388378"/>
              <a:gd name="connsiteX2" fmla="*/ 5554663 w 5560450"/>
              <a:gd name="connsiteY2" fmla="*/ 4414894 h 6388378"/>
              <a:gd name="connsiteX3" fmla="*/ 0 w 5560450"/>
              <a:gd name="connsiteY3" fmla="*/ 6388378 h 6388378"/>
              <a:gd name="connsiteX4" fmla="*/ 0 w 5560450"/>
              <a:gd name="connsiteY4" fmla="*/ 252469 h 6388378"/>
              <a:gd name="connsiteX0" fmla="*/ 0 w 5563625"/>
              <a:gd name="connsiteY0" fmla="*/ 189244 h 6401353"/>
              <a:gd name="connsiteX1" fmla="*/ 5563625 w 5563625"/>
              <a:gd name="connsiteY1" fmla="*/ 33951 h 6401353"/>
              <a:gd name="connsiteX2" fmla="*/ 5557838 w 5563625"/>
              <a:gd name="connsiteY2" fmla="*/ 4427869 h 6401353"/>
              <a:gd name="connsiteX3" fmla="*/ 3175 w 5563625"/>
              <a:gd name="connsiteY3" fmla="*/ 6401353 h 6401353"/>
              <a:gd name="connsiteX4" fmla="*/ 0 w 5563625"/>
              <a:gd name="connsiteY4" fmla="*/ 189244 h 6401353"/>
              <a:gd name="connsiteX0" fmla="*/ 0 w 5563625"/>
              <a:gd name="connsiteY0" fmla="*/ 249661 h 6461770"/>
              <a:gd name="connsiteX1" fmla="*/ 5563625 w 5563625"/>
              <a:gd name="connsiteY1" fmla="*/ 21343 h 6461770"/>
              <a:gd name="connsiteX2" fmla="*/ 5557838 w 5563625"/>
              <a:gd name="connsiteY2" fmla="*/ 4488286 h 6461770"/>
              <a:gd name="connsiteX3" fmla="*/ 3175 w 5563625"/>
              <a:gd name="connsiteY3" fmla="*/ 6461770 h 6461770"/>
              <a:gd name="connsiteX4" fmla="*/ 0 w 5563625"/>
              <a:gd name="connsiteY4" fmla="*/ 249661 h 6461770"/>
              <a:gd name="connsiteX0" fmla="*/ 0 w 5563625"/>
              <a:gd name="connsiteY0" fmla="*/ 228318 h 6440427"/>
              <a:gd name="connsiteX1" fmla="*/ 5563625 w 5563625"/>
              <a:gd name="connsiteY1" fmla="*/ 0 h 6440427"/>
              <a:gd name="connsiteX2" fmla="*/ 5557838 w 5563625"/>
              <a:gd name="connsiteY2" fmla="*/ 4466943 h 6440427"/>
              <a:gd name="connsiteX3" fmla="*/ 3175 w 5563625"/>
              <a:gd name="connsiteY3" fmla="*/ 6440427 h 6440427"/>
              <a:gd name="connsiteX4" fmla="*/ 0 w 5563625"/>
              <a:gd name="connsiteY4" fmla="*/ 228318 h 6440427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1804 h 6443913"/>
              <a:gd name="connsiteX1" fmla="*/ 5563625 w 5563625"/>
              <a:gd name="connsiteY1" fmla="*/ 3486 h 6443913"/>
              <a:gd name="connsiteX2" fmla="*/ 5557838 w 5563625"/>
              <a:gd name="connsiteY2" fmla="*/ 4470429 h 6443913"/>
              <a:gd name="connsiteX3" fmla="*/ 3175 w 5563625"/>
              <a:gd name="connsiteY3" fmla="*/ 6443913 h 6443913"/>
              <a:gd name="connsiteX4" fmla="*/ 0 w 5563625"/>
              <a:gd name="connsiteY4" fmla="*/ 231804 h 6443913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5436 h 6511045"/>
              <a:gd name="connsiteX1" fmla="*/ 5563625 w 5563625"/>
              <a:gd name="connsiteY1" fmla="*/ 7118 h 6511045"/>
              <a:gd name="connsiteX2" fmla="*/ 5557838 w 5563625"/>
              <a:gd name="connsiteY2" fmla="*/ 4474061 h 6511045"/>
              <a:gd name="connsiteX3" fmla="*/ 3175 w 5563625"/>
              <a:gd name="connsiteY3" fmla="*/ 6511045 h 6511045"/>
              <a:gd name="connsiteX4" fmla="*/ 0 w 5563625"/>
              <a:gd name="connsiteY4" fmla="*/ 235436 h 6511045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765045"/>
              <a:gd name="connsiteX1" fmla="*/ 5563625 w 5563625"/>
              <a:gd name="connsiteY1" fmla="*/ 7118 h 6765045"/>
              <a:gd name="connsiteX2" fmla="*/ 5561013 w 5563625"/>
              <a:gd name="connsiteY2" fmla="*/ 6629886 h 6765045"/>
              <a:gd name="connsiteX3" fmla="*/ 3175 w 5563625"/>
              <a:gd name="connsiteY3" fmla="*/ 6765045 h 6765045"/>
              <a:gd name="connsiteX4" fmla="*/ 0 w 5563625"/>
              <a:gd name="connsiteY4" fmla="*/ 235436 h 6765045"/>
              <a:gd name="connsiteX0" fmla="*/ 0 w 5592763"/>
              <a:gd name="connsiteY0" fmla="*/ 235436 h 6769586"/>
              <a:gd name="connsiteX1" fmla="*/ 5563625 w 5592763"/>
              <a:gd name="connsiteY1" fmla="*/ 7118 h 6769586"/>
              <a:gd name="connsiteX2" fmla="*/ 5592763 w 5592763"/>
              <a:gd name="connsiteY2" fmla="*/ 6769586 h 6769586"/>
              <a:gd name="connsiteX3" fmla="*/ 3175 w 5592763"/>
              <a:gd name="connsiteY3" fmla="*/ 6765045 h 6769586"/>
              <a:gd name="connsiteX4" fmla="*/ 0 w 5592763"/>
              <a:gd name="connsiteY4" fmla="*/ 235436 h 6769586"/>
              <a:gd name="connsiteX0" fmla="*/ 0 w 5592996"/>
              <a:gd name="connsiteY0" fmla="*/ 235436 h 6769586"/>
              <a:gd name="connsiteX1" fmla="*/ 5563625 w 5592996"/>
              <a:gd name="connsiteY1" fmla="*/ 7118 h 6769586"/>
              <a:gd name="connsiteX2" fmla="*/ 5592763 w 5592996"/>
              <a:gd name="connsiteY2" fmla="*/ 6769586 h 6769586"/>
              <a:gd name="connsiteX3" fmla="*/ 3175 w 5592996"/>
              <a:gd name="connsiteY3" fmla="*/ 6765045 h 6769586"/>
              <a:gd name="connsiteX4" fmla="*/ 0 w 5592996"/>
              <a:gd name="connsiteY4" fmla="*/ 235436 h 6769586"/>
              <a:gd name="connsiteX0" fmla="*/ 0 w 5596404"/>
              <a:gd name="connsiteY0" fmla="*/ 235436 h 6769586"/>
              <a:gd name="connsiteX1" fmla="*/ 5563625 w 5596404"/>
              <a:gd name="connsiteY1" fmla="*/ 7118 h 6769586"/>
              <a:gd name="connsiteX2" fmla="*/ 5592763 w 5596404"/>
              <a:gd name="connsiteY2" fmla="*/ 6769586 h 6769586"/>
              <a:gd name="connsiteX3" fmla="*/ 3175 w 5596404"/>
              <a:gd name="connsiteY3" fmla="*/ 6765045 h 6769586"/>
              <a:gd name="connsiteX4" fmla="*/ 0 w 5596404"/>
              <a:gd name="connsiteY4" fmla="*/ 235436 h 6769586"/>
              <a:gd name="connsiteX0" fmla="*/ 0 w 5568711"/>
              <a:gd name="connsiteY0" fmla="*/ 235436 h 6775936"/>
              <a:gd name="connsiteX1" fmla="*/ 5563625 w 5568711"/>
              <a:gd name="connsiteY1" fmla="*/ 7118 h 6775936"/>
              <a:gd name="connsiteX2" fmla="*/ 5561013 w 5568711"/>
              <a:gd name="connsiteY2" fmla="*/ 6775936 h 6775936"/>
              <a:gd name="connsiteX3" fmla="*/ 3175 w 5568711"/>
              <a:gd name="connsiteY3" fmla="*/ 6765045 h 6775936"/>
              <a:gd name="connsiteX4" fmla="*/ 0 w 5568711"/>
              <a:gd name="connsiteY4" fmla="*/ 235436 h 6775936"/>
              <a:gd name="connsiteX0" fmla="*/ 0 w 5584676"/>
              <a:gd name="connsiteY0" fmla="*/ 235436 h 6782286"/>
              <a:gd name="connsiteX1" fmla="*/ 5563625 w 5584676"/>
              <a:gd name="connsiteY1" fmla="*/ 7118 h 6782286"/>
              <a:gd name="connsiteX2" fmla="*/ 5580063 w 5584676"/>
              <a:gd name="connsiteY2" fmla="*/ 6782286 h 6782286"/>
              <a:gd name="connsiteX3" fmla="*/ 3175 w 5584676"/>
              <a:gd name="connsiteY3" fmla="*/ 6765045 h 6782286"/>
              <a:gd name="connsiteX4" fmla="*/ 0 w 5584676"/>
              <a:gd name="connsiteY4" fmla="*/ 235436 h 6782286"/>
              <a:gd name="connsiteX0" fmla="*/ 0 w 5564590"/>
              <a:gd name="connsiteY0" fmla="*/ 235436 h 6782286"/>
              <a:gd name="connsiteX1" fmla="*/ 5563625 w 5564590"/>
              <a:gd name="connsiteY1" fmla="*/ 7118 h 6782286"/>
              <a:gd name="connsiteX2" fmla="*/ 5554663 w 5564590"/>
              <a:gd name="connsiteY2" fmla="*/ 6782286 h 6782286"/>
              <a:gd name="connsiteX3" fmla="*/ 3175 w 5564590"/>
              <a:gd name="connsiteY3" fmla="*/ 6765045 h 6782286"/>
              <a:gd name="connsiteX4" fmla="*/ 0 w 5564590"/>
              <a:gd name="connsiteY4" fmla="*/ 235436 h 678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90" h="6782286">
                <a:moveTo>
                  <a:pt x="0" y="235436"/>
                </a:moveTo>
                <a:cubicBezTo>
                  <a:pt x="1801879" y="36738"/>
                  <a:pt x="3376164" y="-22302"/>
                  <a:pt x="5563625" y="7118"/>
                </a:cubicBezTo>
                <a:cubicBezTo>
                  <a:pt x="5560984" y="278894"/>
                  <a:pt x="5571773" y="6782727"/>
                  <a:pt x="5554663" y="6782286"/>
                </a:cubicBezTo>
                <a:lnTo>
                  <a:pt x="3175" y="6765045"/>
                </a:lnTo>
                <a:cubicBezTo>
                  <a:pt x="2117" y="4694342"/>
                  <a:pt x="1058" y="2306139"/>
                  <a:pt x="0" y="235436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br>
              <a:rPr lang="nb-NO" dirty="0"/>
            </a:br>
            <a:br>
              <a:rPr lang="nb-NO" dirty="0"/>
            </a:br>
            <a:br>
              <a:rPr lang="nb-NO" dirty="0"/>
            </a:br>
            <a:r>
              <a:rPr lang="nb-NO" dirty="0"/>
              <a:t>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  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8923" y="3038552"/>
            <a:ext cx="5563625" cy="28634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8477653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venstr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0527" y="1994946"/>
            <a:ext cx="5416241" cy="87637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0527" y="2885129"/>
            <a:ext cx="5416241" cy="314621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5C650D0A-BE06-02B1-79C3-22498109FB3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45725" y="124588"/>
            <a:ext cx="5555800" cy="6760098"/>
          </a:xfrm>
          <a:custGeom>
            <a:avLst/>
            <a:gdLst>
              <a:gd name="connsiteX0" fmla="*/ 91440 w 5646674"/>
              <a:gd name="connsiteY0" fmla="*/ 0 h 6631092"/>
              <a:gd name="connsiteX1" fmla="*/ 4230624 w 5646674"/>
              <a:gd name="connsiteY1" fmla="*/ 81848 h 6631092"/>
              <a:gd name="connsiteX2" fmla="*/ 4230624 w 5646674"/>
              <a:gd name="connsiteY2" fmla="*/ 932104 h 6631092"/>
              <a:gd name="connsiteX3" fmla="*/ 4297548 w 5646674"/>
              <a:gd name="connsiteY3" fmla="*/ 999028 h 6631092"/>
              <a:gd name="connsiteX4" fmla="*/ 5079592 w 5646674"/>
              <a:gd name="connsiteY4" fmla="*/ 999028 h 6631092"/>
              <a:gd name="connsiteX5" fmla="*/ 5146516 w 5646674"/>
              <a:gd name="connsiteY5" fmla="*/ 932104 h 6631092"/>
              <a:gd name="connsiteX6" fmla="*/ 5146516 w 5646674"/>
              <a:gd name="connsiteY6" fmla="*/ 99959 h 6631092"/>
              <a:gd name="connsiteX7" fmla="*/ 5640578 w 5646674"/>
              <a:gd name="connsiteY7" fmla="*/ 109728 h 6631092"/>
              <a:gd name="connsiteX8" fmla="*/ 5646674 w 5646674"/>
              <a:gd name="connsiteY8" fmla="*/ 6407531 h 6631092"/>
              <a:gd name="connsiteX9" fmla="*/ 2930525 w 5646674"/>
              <a:gd name="connsiteY9" fmla="*/ 6611493 h 6631092"/>
              <a:gd name="connsiteX10" fmla="*/ 0 w 5646674"/>
              <a:gd name="connsiteY10" fmla="*/ 6620891 h 6631092"/>
              <a:gd name="connsiteX11" fmla="*/ 91440 w 5646674"/>
              <a:gd name="connsiteY11" fmla="*/ 0 h 6631092"/>
              <a:gd name="connsiteX0" fmla="*/ 91440 w 5646674"/>
              <a:gd name="connsiteY0" fmla="*/ 0 h 6756866"/>
              <a:gd name="connsiteX1" fmla="*/ 4230624 w 5646674"/>
              <a:gd name="connsiteY1" fmla="*/ 81848 h 6756866"/>
              <a:gd name="connsiteX2" fmla="*/ 4230624 w 5646674"/>
              <a:gd name="connsiteY2" fmla="*/ 932104 h 6756866"/>
              <a:gd name="connsiteX3" fmla="*/ 4297548 w 5646674"/>
              <a:gd name="connsiteY3" fmla="*/ 999028 h 6756866"/>
              <a:gd name="connsiteX4" fmla="*/ 5079592 w 5646674"/>
              <a:gd name="connsiteY4" fmla="*/ 999028 h 6756866"/>
              <a:gd name="connsiteX5" fmla="*/ 5146516 w 5646674"/>
              <a:gd name="connsiteY5" fmla="*/ 932104 h 6756866"/>
              <a:gd name="connsiteX6" fmla="*/ 5146516 w 5646674"/>
              <a:gd name="connsiteY6" fmla="*/ 99959 h 6756866"/>
              <a:gd name="connsiteX7" fmla="*/ 5640578 w 5646674"/>
              <a:gd name="connsiteY7" fmla="*/ 109728 h 6756866"/>
              <a:gd name="connsiteX8" fmla="*/ 5646674 w 5646674"/>
              <a:gd name="connsiteY8" fmla="*/ 6744081 h 6756866"/>
              <a:gd name="connsiteX9" fmla="*/ 2930525 w 5646674"/>
              <a:gd name="connsiteY9" fmla="*/ 6611493 h 6756866"/>
              <a:gd name="connsiteX10" fmla="*/ 0 w 5646674"/>
              <a:gd name="connsiteY10" fmla="*/ 6620891 h 6756866"/>
              <a:gd name="connsiteX11" fmla="*/ 91440 w 5646674"/>
              <a:gd name="connsiteY11" fmla="*/ 0 h 6756866"/>
              <a:gd name="connsiteX0" fmla="*/ 91440 w 5646674"/>
              <a:gd name="connsiteY0" fmla="*/ 0 h 6765448"/>
              <a:gd name="connsiteX1" fmla="*/ 4230624 w 5646674"/>
              <a:gd name="connsiteY1" fmla="*/ 81848 h 6765448"/>
              <a:gd name="connsiteX2" fmla="*/ 4230624 w 5646674"/>
              <a:gd name="connsiteY2" fmla="*/ 932104 h 6765448"/>
              <a:gd name="connsiteX3" fmla="*/ 4297548 w 5646674"/>
              <a:gd name="connsiteY3" fmla="*/ 999028 h 6765448"/>
              <a:gd name="connsiteX4" fmla="*/ 5079592 w 5646674"/>
              <a:gd name="connsiteY4" fmla="*/ 999028 h 6765448"/>
              <a:gd name="connsiteX5" fmla="*/ 5146516 w 5646674"/>
              <a:gd name="connsiteY5" fmla="*/ 932104 h 6765448"/>
              <a:gd name="connsiteX6" fmla="*/ 5146516 w 5646674"/>
              <a:gd name="connsiteY6" fmla="*/ 99959 h 6765448"/>
              <a:gd name="connsiteX7" fmla="*/ 5640578 w 5646674"/>
              <a:gd name="connsiteY7" fmla="*/ 109728 h 6765448"/>
              <a:gd name="connsiteX8" fmla="*/ 5646674 w 5646674"/>
              <a:gd name="connsiteY8" fmla="*/ 6744081 h 6765448"/>
              <a:gd name="connsiteX9" fmla="*/ 2949575 w 5646674"/>
              <a:gd name="connsiteY9" fmla="*/ 6732143 h 6765448"/>
              <a:gd name="connsiteX10" fmla="*/ 0 w 5646674"/>
              <a:gd name="connsiteY10" fmla="*/ 6620891 h 6765448"/>
              <a:gd name="connsiteX11" fmla="*/ 91440 w 5646674"/>
              <a:gd name="connsiteY11" fmla="*/ 0 h 6765448"/>
              <a:gd name="connsiteX0" fmla="*/ 91440 w 5646674"/>
              <a:gd name="connsiteY0" fmla="*/ 0 h 6772724"/>
              <a:gd name="connsiteX1" fmla="*/ 4230624 w 5646674"/>
              <a:gd name="connsiteY1" fmla="*/ 81848 h 6772724"/>
              <a:gd name="connsiteX2" fmla="*/ 4230624 w 5646674"/>
              <a:gd name="connsiteY2" fmla="*/ 932104 h 6772724"/>
              <a:gd name="connsiteX3" fmla="*/ 4297548 w 5646674"/>
              <a:gd name="connsiteY3" fmla="*/ 999028 h 6772724"/>
              <a:gd name="connsiteX4" fmla="*/ 5079592 w 5646674"/>
              <a:gd name="connsiteY4" fmla="*/ 999028 h 6772724"/>
              <a:gd name="connsiteX5" fmla="*/ 5146516 w 5646674"/>
              <a:gd name="connsiteY5" fmla="*/ 932104 h 6772724"/>
              <a:gd name="connsiteX6" fmla="*/ 5146516 w 5646674"/>
              <a:gd name="connsiteY6" fmla="*/ 99959 h 6772724"/>
              <a:gd name="connsiteX7" fmla="*/ 5640578 w 5646674"/>
              <a:gd name="connsiteY7" fmla="*/ 109728 h 6772724"/>
              <a:gd name="connsiteX8" fmla="*/ 5646674 w 5646674"/>
              <a:gd name="connsiteY8" fmla="*/ 6744081 h 6772724"/>
              <a:gd name="connsiteX9" fmla="*/ 2949575 w 5646674"/>
              <a:gd name="connsiteY9" fmla="*/ 6732143 h 6772724"/>
              <a:gd name="connsiteX10" fmla="*/ 0 w 5646674"/>
              <a:gd name="connsiteY10" fmla="*/ 6620891 h 6772724"/>
              <a:gd name="connsiteX11" fmla="*/ 91440 w 5646674"/>
              <a:gd name="connsiteY11" fmla="*/ 0 h 6772724"/>
              <a:gd name="connsiteX0" fmla="*/ 91440 w 5646674"/>
              <a:gd name="connsiteY0" fmla="*/ 0 h 6772724"/>
              <a:gd name="connsiteX1" fmla="*/ 4230624 w 5646674"/>
              <a:gd name="connsiteY1" fmla="*/ 81848 h 6772724"/>
              <a:gd name="connsiteX2" fmla="*/ 4230624 w 5646674"/>
              <a:gd name="connsiteY2" fmla="*/ 932104 h 6772724"/>
              <a:gd name="connsiteX3" fmla="*/ 4297548 w 5646674"/>
              <a:gd name="connsiteY3" fmla="*/ 999028 h 6772724"/>
              <a:gd name="connsiteX4" fmla="*/ 5079592 w 5646674"/>
              <a:gd name="connsiteY4" fmla="*/ 999028 h 6772724"/>
              <a:gd name="connsiteX5" fmla="*/ 5146516 w 5646674"/>
              <a:gd name="connsiteY5" fmla="*/ 932104 h 6772724"/>
              <a:gd name="connsiteX6" fmla="*/ 5146516 w 5646674"/>
              <a:gd name="connsiteY6" fmla="*/ 99959 h 6772724"/>
              <a:gd name="connsiteX7" fmla="*/ 5640578 w 5646674"/>
              <a:gd name="connsiteY7" fmla="*/ 109728 h 6772724"/>
              <a:gd name="connsiteX8" fmla="*/ 5646674 w 5646674"/>
              <a:gd name="connsiteY8" fmla="*/ 6744081 h 6772724"/>
              <a:gd name="connsiteX9" fmla="*/ 2949575 w 5646674"/>
              <a:gd name="connsiteY9" fmla="*/ 6732143 h 6772724"/>
              <a:gd name="connsiteX10" fmla="*/ 0 w 5646674"/>
              <a:gd name="connsiteY10" fmla="*/ 6620891 h 6772724"/>
              <a:gd name="connsiteX11" fmla="*/ 91440 w 5646674"/>
              <a:gd name="connsiteY11" fmla="*/ 0 h 6772724"/>
              <a:gd name="connsiteX0" fmla="*/ 91440 w 5646674"/>
              <a:gd name="connsiteY0" fmla="*/ 0 h 6753444"/>
              <a:gd name="connsiteX1" fmla="*/ 4230624 w 5646674"/>
              <a:gd name="connsiteY1" fmla="*/ 81848 h 6753444"/>
              <a:gd name="connsiteX2" fmla="*/ 4230624 w 5646674"/>
              <a:gd name="connsiteY2" fmla="*/ 932104 h 6753444"/>
              <a:gd name="connsiteX3" fmla="*/ 4297548 w 5646674"/>
              <a:gd name="connsiteY3" fmla="*/ 999028 h 6753444"/>
              <a:gd name="connsiteX4" fmla="*/ 5079592 w 5646674"/>
              <a:gd name="connsiteY4" fmla="*/ 999028 h 6753444"/>
              <a:gd name="connsiteX5" fmla="*/ 5146516 w 5646674"/>
              <a:gd name="connsiteY5" fmla="*/ 932104 h 6753444"/>
              <a:gd name="connsiteX6" fmla="*/ 5146516 w 5646674"/>
              <a:gd name="connsiteY6" fmla="*/ 99959 h 6753444"/>
              <a:gd name="connsiteX7" fmla="*/ 5640578 w 5646674"/>
              <a:gd name="connsiteY7" fmla="*/ 109728 h 6753444"/>
              <a:gd name="connsiteX8" fmla="*/ 5646674 w 5646674"/>
              <a:gd name="connsiteY8" fmla="*/ 6744081 h 6753444"/>
              <a:gd name="connsiteX9" fmla="*/ 2949575 w 5646674"/>
              <a:gd name="connsiteY9" fmla="*/ 6732143 h 6753444"/>
              <a:gd name="connsiteX10" fmla="*/ 0 w 5646674"/>
              <a:gd name="connsiteY10" fmla="*/ 6620891 h 6753444"/>
              <a:gd name="connsiteX11" fmla="*/ 91440 w 564667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41910 w 5555234"/>
              <a:gd name="connsiteY10" fmla="*/ 6741541 h 6753444"/>
              <a:gd name="connsiteX11" fmla="*/ 0 w 5555234"/>
              <a:gd name="connsiteY11" fmla="*/ 0 h 6753444"/>
              <a:gd name="connsiteX0" fmla="*/ 8289 w 5563523"/>
              <a:gd name="connsiteY0" fmla="*/ 0 h 6753444"/>
              <a:gd name="connsiteX1" fmla="*/ 4147473 w 5563523"/>
              <a:gd name="connsiteY1" fmla="*/ 81848 h 6753444"/>
              <a:gd name="connsiteX2" fmla="*/ 4147473 w 5563523"/>
              <a:gd name="connsiteY2" fmla="*/ 932104 h 6753444"/>
              <a:gd name="connsiteX3" fmla="*/ 4214397 w 5563523"/>
              <a:gd name="connsiteY3" fmla="*/ 999028 h 6753444"/>
              <a:gd name="connsiteX4" fmla="*/ 4996441 w 5563523"/>
              <a:gd name="connsiteY4" fmla="*/ 999028 h 6753444"/>
              <a:gd name="connsiteX5" fmla="*/ 5063365 w 5563523"/>
              <a:gd name="connsiteY5" fmla="*/ 932104 h 6753444"/>
              <a:gd name="connsiteX6" fmla="*/ 5063365 w 5563523"/>
              <a:gd name="connsiteY6" fmla="*/ 99959 h 6753444"/>
              <a:gd name="connsiteX7" fmla="*/ 5557427 w 5563523"/>
              <a:gd name="connsiteY7" fmla="*/ 109728 h 6753444"/>
              <a:gd name="connsiteX8" fmla="*/ 5563523 w 5563523"/>
              <a:gd name="connsiteY8" fmla="*/ 6744081 h 6753444"/>
              <a:gd name="connsiteX9" fmla="*/ 2866424 w 5563523"/>
              <a:gd name="connsiteY9" fmla="*/ 6732143 h 6753444"/>
              <a:gd name="connsiteX10" fmla="*/ 8924 w 5563523"/>
              <a:gd name="connsiteY10" fmla="*/ 6744716 h 6753444"/>
              <a:gd name="connsiteX11" fmla="*/ 8289 w 5563523"/>
              <a:gd name="connsiteY11" fmla="*/ 0 h 6753444"/>
              <a:gd name="connsiteX0" fmla="*/ 566 w 5555800"/>
              <a:gd name="connsiteY0" fmla="*/ 0 h 6753444"/>
              <a:gd name="connsiteX1" fmla="*/ 4139750 w 5555800"/>
              <a:gd name="connsiteY1" fmla="*/ 81848 h 6753444"/>
              <a:gd name="connsiteX2" fmla="*/ 4139750 w 5555800"/>
              <a:gd name="connsiteY2" fmla="*/ 932104 h 6753444"/>
              <a:gd name="connsiteX3" fmla="*/ 4206674 w 5555800"/>
              <a:gd name="connsiteY3" fmla="*/ 999028 h 6753444"/>
              <a:gd name="connsiteX4" fmla="*/ 4988718 w 5555800"/>
              <a:gd name="connsiteY4" fmla="*/ 999028 h 6753444"/>
              <a:gd name="connsiteX5" fmla="*/ 5055642 w 5555800"/>
              <a:gd name="connsiteY5" fmla="*/ 932104 h 6753444"/>
              <a:gd name="connsiteX6" fmla="*/ 5055642 w 5555800"/>
              <a:gd name="connsiteY6" fmla="*/ 99959 h 6753444"/>
              <a:gd name="connsiteX7" fmla="*/ 5549704 w 5555800"/>
              <a:gd name="connsiteY7" fmla="*/ 109728 h 6753444"/>
              <a:gd name="connsiteX8" fmla="*/ 5555800 w 5555800"/>
              <a:gd name="connsiteY8" fmla="*/ 6744081 h 6753444"/>
              <a:gd name="connsiteX9" fmla="*/ 2858701 w 5555800"/>
              <a:gd name="connsiteY9" fmla="*/ 6732143 h 6753444"/>
              <a:gd name="connsiteX10" fmla="*/ 1201 w 5555800"/>
              <a:gd name="connsiteY10" fmla="*/ 6744716 h 6753444"/>
              <a:gd name="connsiteX11" fmla="*/ 566 w 5555800"/>
              <a:gd name="connsiteY11" fmla="*/ 0 h 6753444"/>
              <a:gd name="connsiteX0" fmla="*/ 566 w 5555800"/>
              <a:gd name="connsiteY0" fmla="*/ 0 h 6753444"/>
              <a:gd name="connsiteX1" fmla="*/ 4139750 w 5555800"/>
              <a:gd name="connsiteY1" fmla="*/ 81848 h 6753444"/>
              <a:gd name="connsiteX2" fmla="*/ 4139750 w 5555800"/>
              <a:gd name="connsiteY2" fmla="*/ 932104 h 6753444"/>
              <a:gd name="connsiteX3" fmla="*/ 4206674 w 5555800"/>
              <a:gd name="connsiteY3" fmla="*/ 999028 h 6753444"/>
              <a:gd name="connsiteX4" fmla="*/ 4988718 w 5555800"/>
              <a:gd name="connsiteY4" fmla="*/ 999028 h 6753444"/>
              <a:gd name="connsiteX5" fmla="*/ 5055642 w 5555800"/>
              <a:gd name="connsiteY5" fmla="*/ 932104 h 6753444"/>
              <a:gd name="connsiteX6" fmla="*/ 5055642 w 5555800"/>
              <a:gd name="connsiteY6" fmla="*/ 99959 h 6753444"/>
              <a:gd name="connsiteX7" fmla="*/ 5549704 w 5555800"/>
              <a:gd name="connsiteY7" fmla="*/ 109728 h 6753444"/>
              <a:gd name="connsiteX8" fmla="*/ 5555800 w 5555800"/>
              <a:gd name="connsiteY8" fmla="*/ 6744081 h 6753444"/>
              <a:gd name="connsiteX9" fmla="*/ 2858701 w 5555800"/>
              <a:gd name="connsiteY9" fmla="*/ 6732143 h 6753444"/>
              <a:gd name="connsiteX10" fmla="*/ 1201 w 5555800"/>
              <a:gd name="connsiteY10" fmla="*/ 6744716 h 6753444"/>
              <a:gd name="connsiteX11" fmla="*/ 566 w 5555800"/>
              <a:gd name="connsiteY11" fmla="*/ 0 h 6753444"/>
              <a:gd name="connsiteX0" fmla="*/ 566 w 5555800"/>
              <a:gd name="connsiteY0" fmla="*/ 0 h 6760098"/>
              <a:gd name="connsiteX1" fmla="*/ 4139750 w 5555800"/>
              <a:gd name="connsiteY1" fmla="*/ 81848 h 6760098"/>
              <a:gd name="connsiteX2" fmla="*/ 4139750 w 5555800"/>
              <a:gd name="connsiteY2" fmla="*/ 932104 h 6760098"/>
              <a:gd name="connsiteX3" fmla="*/ 4206674 w 5555800"/>
              <a:gd name="connsiteY3" fmla="*/ 999028 h 6760098"/>
              <a:gd name="connsiteX4" fmla="*/ 4988718 w 5555800"/>
              <a:gd name="connsiteY4" fmla="*/ 999028 h 6760098"/>
              <a:gd name="connsiteX5" fmla="*/ 5055642 w 5555800"/>
              <a:gd name="connsiteY5" fmla="*/ 932104 h 6760098"/>
              <a:gd name="connsiteX6" fmla="*/ 5055642 w 5555800"/>
              <a:gd name="connsiteY6" fmla="*/ 99959 h 6760098"/>
              <a:gd name="connsiteX7" fmla="*/ 5549704 w 5555800"/>
              <a:gd name="connsiteY7" fmla="*/ 109728 h 6760098"/>
              <a:gd name="connsiteX8" fmla="*/ 5555800 w 5555800"/>
              <a:gd name="connsiteY8" fmla="*/ 6744081 h 6760098"/>
              <a:gd name="connsiteX9" fmla="*/ 2858701 w 5555800"/>
              <a:gd name="connsiteY9" fmla="*/ 6757543 h 6760098"/>
              <a:gd name="connsiteX10" fmla="*/ 1201 w 5555800"/>
              <a:gd name="connsiteY10" fmla="*/ 6744716 h 6760098"/>
              <a:gd name="connsiteX11" fmla="*/ 566 w 5555800"/>
              <a:gd name="connsiteY11" fmla="*/ 0 h 676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55800" h="6760098">
                <a:moveTo>
                  <a:pt x="566" y="0"/>
                </a:moveTo>
                <a:lnTo>
                  <a:pt x="4139750" y="81848"/>
                </a:lnTo>
                <a:lnTo>
                  <a:pt x="4139750" y="932104"/>
                </a:lnTo>
                <a:cubicBezTo>
                  <a:pt x="4139750" y="969065"/>
                  <a:pt x="4169713" y="999028"/>
                  <a:pt x="4206674" y="999028"/>
                </a:cubicBezTo>
                <a:lnTo>
                  <a:pt x="4988718" y="999028"/>
                </a:lnTo>
                <a:cubicBezTo>
                  <a:pt x="5025679" y="999028"/>
                  <a:pt x="5055642" y="969065"/>
                  <a:pt x="5055642" y="932104"/>
                </a:cubicBezTo>
                <a:lnTo>
                  <a:pt x="5055642" y="99959"/>
                </a:lnTo>
                <a:lnTo>
                  <a:pt x="5549704" y="109728"/>
                </a:lnTo>
                <a:cubicBezTo>
                  <a:pt x="5551736" y="2208996"/>
                  <a:pt x="5553768" y="4644813"/>
                  <a:pt x="5555800" y="6744081"/>
                </a:cubicBezTo>
                <a:cubicBezTo>
                  <a:pt x="5387525" y="6771682"/>
                  <a:pt x="2854510" y="6754580"/>
                  <a:pt x="2858701" y="6757543"/>
                </a:cubicBezTo>
                <a:cubicBezTo>
                  <a:pt x="2836899" y="6746452"/>
                  <a:pt x="714518" y="6757458"/>
                  <a:pt x="1201" y="6744716"/>
                </a:cubicBezTo>
                <a:cubicBezTo>
                  <a:pt x="-4387" y="5525558"/>
                  <a:pt x="11996" y="928328"/>
                  <a:pt x="566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Press the icon</a:t>
            </a:r>
            <a:br>
              <a:rPr lang="en-US" dirty="0"/>
            </a:br>
            <a:r>
              <a:rPr lang="en-US" dirty="0"/>
              <a:t>to insert image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91638464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tekst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BF7113D-DE20-4946-8D6D-B9F333F05B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3" y="89537"/>
            <a:ext cx="12209642" cy="6769938"/>
          </a:xfrm>
          <a:custGeom>
            <a:avLst/>
            <a:gdLst>
              <a:gd name="connsiteX0" fmla="*/ 3846824 w 12206597"/>
              <a:gd name="connsiteY0" fmla="*/ 170 h 6647837"/>
              <a:gd name="connsiteX1" fmla="*/ 10334943 w 12206597"/>
              <a:gd name="connsiteY1" fmla="*/ 125535 h 6647837"/>
              <a:gd name="connsiteX2" fmla="*/ 10785474 w 12206597"/>
              <a:gd name="connsiteY2" fmla="*/ 131718 h 6647837"/>
              <a:gd name="connsiteX3" fmla="*/ 10785474 w 12206597"/>
              <a:gd name="connsiteY3" fmla="*/ 954097 h 6647837"/>
              <a:gd name="connsiteX4" fmla="*/ 10856104 w 12206597"/>
              <a:gd name="connsiteY4" fmla="*/ 1024727 h 6647837"/>
              <a:gd name="connsiteX5" fmla="*/ 11633911 w 12206597"/>
              <a:gd name="connsiteY5" fmla="*/ 1024727 h 6647837"/>
              <a:gd name="connsiteX6" fmla="*/ 11704541 w 12206597"/>
              <a:gd name="connsiteY6" fmla="*/ 954097 h 6647837"/>
              <a:gd name="connsiteX7" fmla="*/ 11704541 w 12206597"/>
              <a:gd name="connsiteY7" fmla="*/ 141117 h 6647837"/>
              <a:gd name="connsiteX8" fmla="*/ 12184919 w 12206597"/>
              <a:gd name="connsiteY8" fmla="*/ 144322 h 6647837"/>
              <a:gd name="connsiteX9" fmla="*/ 12200352 w 12206597"/>
              <a:gd name="connsiteY9" fmla="*/ 6417683 h 6647837"/>
              <a:gd name="connsiteX10" fmla="*/ 3175 w 12206597"/>
              <a:gd name="connsiteY10" fmla="*/ 6505576 h 6647837"/>
              <a:gd name="connsiteX11" fmla="*/ 0 w 12206597"/>
              <a:gd name="connsiteY11" fmla="*/ 229967 h 6647837"/>
              <a:gd name="connsiteX12" fmla="*/ 3846824 w 12206597"/>
              <a:gd name="connsiteY12" fmla="*/ 170 h 6647837"/>
              <a:gd name="connsiteX0" fmla="*/ 3846824 w 12207535"/>
              <a:gd name="connsiteY0" fmla="*/ 170 h 6647837"/>
              <a:gd name="connsiteX1" fmla="*/ 10334943 w 12207535"/>
              <a:gd name="connsiteY1" fmla="*/ 125535 h 6647837"/>
              <a:gd name="connsiteX2" fmla="*/ 10785474 w 12207535"/>
              <a:gd name="connsiteY2" fmla="*/ 131718 h 6647837"/>
              <a:gd name="connsiteX3" fmla="*/ 10785474 w 12207535"/>
              <a:gd name="connsiteY3" fmla="*/ 954097 h 6647837"/>
              <a:gd name="connsiteX4" fmla="*/ 10856104 w 12207535"/>
              <a:gd name="connsiteY4" fmla="*/ 1024727 h 6647837"/>
              <a:gd name="connsiteX5" fmla="*/ 11633911 w 12207535"/>
              <a:gd name="connsiteY5" fmla="*/ 1024727 h 6647837"/>
              <a:gd name="connsiteX6" fmla="*/ 11704541 w 12207535"/>
              <a:gd name="connsiteY6" fmla="*/ 954097 h 6647837"/>
              <a:gd name="connsiteX7" fmla="*/ 11704541 w 12207535"/>
              <a:gd name="connsiteY7" fmla="*/ 141117 h 6647837"/>
              <a:gd name="connsiteX8" fmla="*/ 12188094 w 12207535"/>
              <a:gd name="connsiteY8" fmla="*/ 147497 h 6647837"/>
              <a:gd name="connsiteX9" fmla="*/ 12200352 w 12207535"/>
              <a:gd name="connsiteY9" fmla="*/ 6417683 h 6647837"/>
              <a:gd name="connsiteX10" fmla="*/ 3175 w 12207535"/>
              <a:gd name="connsiteY10" fmla="*/ 6505576 h 6647837"/>
              <a:gd name="connsiteX11" fmla="*/ 0 w 12207535"/>
              <a:gd name="connsiteY11" fmla="*/ 229967 h 6647837"/>
              <a:gd name="connsiteX12" fmla="*/ 3846824 w 12207535"/>
              <a:gd name="connsiteY12" fmla="*/ 170 h 6647837"/>
              <a:gd name="connsiteX0" fmla="*/ 3846824 w 12213430"/>
              <a:gd name="connsiteY0" fmla="*/ 170 h 6647837"/>
              <a:gd name="connsiteX1" fmla="*/ 10334943 w 12213430"/>
              <a:gd name="connsiteY1" fmla="*/ 125535 h 6647837"/>
              <a:gd name="connsiteX2" fmla="*/ 10785474 w 12213430"/>
              <a:gd name="connsiteY2" fmla="*/ 131718 h 6647837"/>
              <a:gd name="connsiteX3" fmla="*/ 10785474 w 12213430"/>
              <a:gd name="connsiteY3" fmla="*/ 954097 h 6647837"/>
              <a:gd name="connsiteX4" fmla="*/ 10856104 w 12213430"/>
              <a:gd name="connsiteY4" fmla="*/ 1024727 h 6647837"/>
              <a:gd name="connsiteX5" fmla="*/ 11633911 w 12213430"/>
              <a:gd name="connsiteY5" fmla="*/ 1024727 h 6647837"/>
              <a:gd name="connsiteX6" fmla="*/ 11704541 w 12213430"/>
              <a:gd name="connsiteY6" fmla="*/ 954097 h 6647837"/>
              <a:gd name="connsiteX7" fmla="*/ 11704541 w 12213430"/>
              <a:gd name="connsiteY7" fmla="*/ 141117 h 6647837"/>
              <a:gd name="connsiteX8" fmla="*/ 12200794 w 12213430"/>
              <a:gd name="connsiteY8" fmla="*/ 141147 h 6647837"/>
              <a:gd name="connsiteX9" fmla="*/ 12200352 w 12213430"/>
              <a:gd name="connsiteY9" fmla="*/ 6417683 h 6647837"/>
              <a:gd name="connsiteX10" fmla="*/ 3175 w 12213430"/>
              <a:gd name="connsiteY10" fmla="*/ 6505576 h 6647837"/>
              <a:gd name="connsiteX11" fmla="*/ 0 w 12213430"/>
              <a:gd name="connsiteY11" fmla="*/ 229967 h 6647837"/>
              <a:gd name="connsiteX12" fmla="*/ 3846824 w 12213430"/>
              <a:gd name="connsiteY12" fmla="*/ 170 h 6647837"/>
              <a:gd name="connsiteX0" fmla="*/ 3846824 w 12213430"/>
              <a:gd name="connsiteY0" fmla="*/ 170 h 6656234"/>
              <a:gd name="connsiteX1" fmla="*/ 10334943 w 12213430"/>
              <a:gd name="connsiteY1" fmla="*/ 125535 h 6656234"/>
              <a:gd name="connsiteX2" fmla="*/ 10785474 w 12213430"/>
              <a:gd name="connsiteY2" fmla="*/ 131718 h 6656234"/>
              <a:gd name="connsiteX3" fmla="*/ 10785474 w 12213430"/>
              <a:gd name="connsiteY3" fmla="*/ 954097 h 6656234"/>
              <a:gd name="connsiteX4" fmla="*/ 10856104 w 12213430"/>
              <a:gd name="connsiteY4" fmla="*/ 1024727 h 6656234"/>
              <a:gd name="connsiteX5" fmla="*/ 11633911 w 12213430"/>
              <a:gd name="connsiteY5" fmla="*/ 1024727 h 6656234"/>
              <a:gd name="connsiteX6" fmla="*/ 11704541 w 12213430"/>
              <a:gd name="connsiteY6" fmla="*/ 954097 h 6656234"/>
              <a:gd name="connsiteX7" fmla="*/ 11704541 w 12213430"/>
              <a:gd name="connsiteY7" fmla="*/ 141117 h 6656234"/>
              <a:gd name="connsiteX8" fmla="*/ 12200794 w 12213430"/>
              <a:gd name="connsiteY8" fmla="*/ 141147 h 6656234"/>
              <a:gd name="connsiteX9" fmla="*/ 12200352 w 12213430"/>
              <a:gd name="connsiteY9" fmla="*/ 6417683 h 6656234"/>
              <a:gd name="connsiteX10" fmla="*/ 3175 w 12213430"/>
              <a:gd name="connsiteY10" fmla="*/ 6505576 h 6656234"/>
              <a:gd name="connsiteX11" fmla="*/ 0 w 12213430"/>
              <a:gd name="connsiteY11" fmla="*/ 229967 h 6656234"/>
              <a:gd name="connsiteX12" fmla="*/ 3846824 w 12213430"/>
              <a:gd name="connsiteY12" fmla="*/ 170 h 6656234"/>
              <a:gd name="connsiteX0" fmla="*/ 3846824 w 12213430"/>
              <a:gd name="connsiteY0" fmla="*/ 170 h 6657635"/>
              <a:gd name="connsiteX1" fmla="*/ 10334943 w 12213430"/>
              <a:gd name="connsiteY1" fmla="*/ 125535 h 6657635"/>
              <a:gd name="connsiteX2" fmla="*/ 10785474 w 12213430"/>
              <a:gd name="connsiteY2" fmla="*/ 131718 h 6657635"/>
              <a:gd name="connsiteX3" fmla="*/ 10785474 w 12213430"/>
              <a:gd name="connsiteY3" fmla="*/ 954097 h 6657635"/>
              <a:gd name="connsiteX4" fmla="*/ 10856104 w 12213430"/>
              <a:gd name="connsiteY4" fmla="*/ 1024727 h 6657635"/>
              <a:gd name="connsiteX5" fmla="*/ 11633911 w 12213430"/>
              <a:gd name="connsiteY5" fmla="*/ 1024727 h 6657635"/>
              <a:gd name="connsiteX6" fmla="*/ 11704541 w 12213430"/>
              <a:gd name="connsiteY6" fmla="*/ 954097 h 6657635"/>
              <a:gd name="connsiteX7" fmla="*/ 11704541 w 12213430"/>
              <a:gd name="connsiteY7" fmla="*/ 141117 h 6657635"/>
              <a:gd name="connsiteX8" fmla="*/ 12200794 w 12213430"/>
              <a:gd name="connsiteY8" fmla="*/ 141147 h 6657635"/>
              <a:gd name="connsiteX9" fmla="*/ 12200352 w 12213430"/>
              <a:gd name="connsiteY9" fmla="*/ 6417683 h 6657635"/>
              <a:gd name="connsiteX10" fmla="*/ 3175 w 12213430"/>
              <a:gd name="connsiteY10" fmla="*/ 6505576 h 6657635"/>
              <a:gd name="connsiteX11" fmla="*/ 0 w 12213430"/>
              <a:gd name="connsiteY11" fmla="*/ 229967 h 6657635"/>
              <a:gd name="connsiteX12" fmla="*/ 3846824 w 12213430"/>
              <a:gd name="connsiteY12" fmla="*/ 170 h 6657635"/>
              <a:gd name="connsiteX0" fmla="*/ 3846824 w 12213430"/>
              <a:gd name="connsiteY0" fmla="*/ 170 h 6659594"/>
              <a:gd name="connsiteX1" fmla="*/ 10334943 w 12213430"/>
              <a:gd name="connsiteY1" fmla="*/ 125535 h 6659594"/>
              <a:gd name="connsiteX2" fmla="*/ 10785474 w 12213430"/>
              <a:gd name="connsiteY2" fmla="*/ 131718 h 6659594"/>
              <a:gd name="connsiteX3" fmla="*/ 10785474 w 12213430"/>
              <a:gd name="connsiteY3" fmla="*/ 954097 h 6659594"/>
              <a:gd name="connsiteX4" fmla="*/ 10856104 w 12213430"/>
              <a:gd name="connsiteY4" fmla="*/ 1024727 h 6659594"/>
              <a:gd name="connsiteX5" fmla="*/ 11633911 w 12213430"/>
              <a:gd name="connsiteY5" fmla="*/ 1024727 h 6659594"/>
              <a:gd name="connsiteX6" fmla="*/ 11704541 w 12213430"/>
              <a:gd name="connsiteY6" fmla="*/ 954097 h 6659594"/>
              <a:gd name="connsiteX7" fmla="*/ 11704541 w 12213430"/>
              <a:gd name="connsiteY7" fmla="*/ 141117 h 6659594"/>
              <a:gd name="connsiteX8" fmla="*/ 12200794 w 12213430"/>
              <a:gd name="connsiteY8" fmla="*/ 141147 h 6659594"/>
              <a:gd name="connsiteX9" fmla="*/ 12200352 w 12213430"/>
              <a:gd name="connsiteY9" fmla="*/ 6417683 h 6659594"/>
              <a:gd name="connsiteX10" fmla="*/ 3175 w 12213430"/>
              <a:gd name="connsiteY10" fmla="*/ 6511926 h 6659594"/>
              <a:gd name="connsiteX11" fmla="*/ 0 w 12213430"/>
              <a:gd name="connsiteY11" fmla="*/ 229967 h 6659594"/>
              <a:gd name="connsiteX12" fmla="*/ 3846824 w 12213430"/>
              <a:gd name="connsiteY12" fmla="*/ 170 h 6659594"/>
              <a:gd name="connsiteX0" fmla="*/ 3846824 w 12213430"/>
              <a:gd name="connsiteY0" fmla="*/ 1364 h 6660788"/>
              <a:gd name="connsiteX1" fmla="*/ 10334943 w 12213430"/>
              <a:gd name="connsiteY1" fmla="*/ 126729 h 6660788"/>
              <a:gd name="connsiteX2" fmla="*/ 10785474 w 12213430"/>
              <a:gd name="connsiteY2" fmla="*/ 132912 h 6660788"/>
              <a:gd name="connsiteX3" fmla="*/ 10785474 w 12213430"/>
              <a:gd name="connsiteY3" fmla="*/ 955291 h 6660788"/>
              <a:gd name="connsiteX4" fmla="*/ 10856104 w 12213430"/>
              <a:gd name="connsiteY4" fmla="*/ 1025921 h 6660788"/>
              <a:gd name="connsiteX5" fmla="*/ 11633911 w 12213430"/>
              <a:gd name="connsiteY5" fmla="*/ 1025921 h 6660788"/>
              <a:gd name="connsiteX6" fmla="*/ 11704541 w 12213430"/>
              <a:gd name="connsiteY6" fmla="*/ 955291 h 6660788"/>
              <a:gd name="connsiteX7" fmla="*/ 11704541 w 12213430"/>
              <a:gd name="connsiteY7" fmla="*/ 142311 h 6660788"/>
              <a:gd name="connsiteX8" fmla="*/ 12200794 w 12213430"/>
              <a:gd name="connsiteY8" fmla="*/ 142341 h 6660788"/>
              <a:gd name="connsiteX9" fmla="*/ 12200352 w 12213430"/>
              <a:gd name="connsiteY9" fmla="*/ 6418877 h 6660788"/>
              <a:gd name="connsiteX10" fmla="*/ 3175 w 12213430"/>
              <a:gd name="connsiteY10" fmla="*/ 6513120 h 6660788"/>
              <a:gd name="connsiteX11" fmla="*/ 0 w 12213430"/>
              <a:gd name="connsiteY11" fmla="*/ 231161 h 6660788"/>
              <a:gd name="connsiteX12" fmla="*/ 3846824 w 12213430"/>
              <a:gd name="connsiteY12" fmla="*/ 1364 h 6660788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5864223 w 12213430"/>
              <a:gd name="connsiteY1" fmla="*/ 8888 h 6659424"/>
              <a:gd name="connsiteX2" fmla="*/ 10334943 w 12213430"/>
              <a:gd name="connsiteY2" fmla="*/ 125365 h 6659424"/>
              <a:gd name="connsiteX3" fmla="*/ 10785474 w 12213430"/>
              <a:gd name="connsiteY3" fmla="*/ 131548 h 6659424"/>
              <a:gd name="connsiteX4" fmla="*/ 10785474 w 12213430"/>
              <a:gd name="connsiteY4" fmla="*/ 953927 h 6659424"/>
              <a:gd name="connsiteX5" fmla="*/ 10856104 w 12213430"/>
              <a:gd name="connsiteY5" fmla="*/ 1024557 h 6659424"/>
              <a:gd name="connsiteX6" fmla="*/ 11633911 w 12213430"/>
              <a:gd name="connsiteY6" fmla="*/ 1024557 h 6659424"/>
              <a:gd name="connsiteX7" fmla="*/ 11704541 w 12213430"/>
              <a:gd name="connsiteY7" fmla="*/ 953927 h 6659424"/>
              <a:gd name="connsiteX8" fmla="*/ 11704541 w 12213430"/>
              <a:gd name="connsiteY8" fmla="*/ 140947 h 6659424"/>
              <a:gd name="connsiteX9" fmla="*/ 12200794 w 12213430"/>
              <a:gd name="connsiteY9" fmla="*/ 140977 h 6659424"/>
              <a:gd name="connsiteX10" fmla="*/ 12200352 w 12213430"/>
              <a:gd name="connsiteY10" fmla="*/ 6417513 h 6659424"/>
              <a:gd name="connsiteX11" fmla="*/ 3175 w 12213430"/>
              <a:gd name="connsiteY11" fmla="*/ 6511756 h 6659424"/>
              <a:gd name="connsiteX12" fmla="*/ 0 w 12213430"/>
              <a:gd name="connsiteY12" fmla="*/ 229797 h 6659424"/>
              <a:gd name="connsiteX13" fmla="*/ 3846824 w 12213430"/>
              <a:gd name="connsiteY13" fmla="*/ 0 h 6659424"/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  <a:gd name="connsiteX0" fmla="*/ 4173849 w 12213430"/>
              <a:gd name="connsiteY0" fmla="*/ 0 h 6776850"/>
              <a:gd name="connsiteX1" fmla="*/ 5864223 w 12213430"/>
              <a:gd name="connsiteY1" fmla="*/ 18413 h 6776850"/>
              <a:gd name="connsiteX2" fmla="*/ 10334943 w 12213430"/>
              <a:gd name="connsiteY2" fmla="*/ 134890 h 6776850"/>
              <a:gd name="connsiteX3" fmla="*/ 10785474 w 12213430"/>
              <a:gd name="connsiteY3" fmla="*/ 141073 h 6776850"/>
              <a:gd name="connsiteX4" fmla="*/ 10785474 w 12213430"/>
              <a:gd name="connsiteY4" fmla="*/ 963452 h 6776850"/>
              <a:gd name="connsiteX5" fmla="*/ 10856104 w 12213430"/>
              <a:gd name="connsiteY5" fmla="*/ 1034082 h 6776850"/>
              <a:gd name="connsiteX6" fmla="*/ 11633911 w 12213430"/>
              <a:gd name="connsiteY6" fmla="*/ 1034082 h 6776850"/>
              <a:gd name="connsiteX7" fmla="*/ 11704541 w 12213430"/>
              <a:gd name="connsiteY7" fmla="*/ 963452 h 6776850"/>
              <a:gd name="connsiteX8" fmla="*/ 11704541 w 12213430"/>
              <a:gd name="connsiteY8" fmla="*/ 150472 h 6776850"/>
              <a:gd name="connsiteX9" fmla="*/ 12200794 w 12213430"/>
              <a:gd name="connsiteY9" fmla="*/ 150502 h 6776850"/>
              <a:gd name="connsiteX10" fmla="*/ 12200352 w 12213430"/>
              <a:gd name="connsiteY10" fmla="*/ 6427038 h 6776850"/>
              <a:gd name="connsiteX11" fmla="*/ 3175 w 12213430"/>
              <a:gd name="connsiteY11" fmla="*/ 6762581 h 6776850"/>
              <a:gd name="connsiteX12" fmla="*/ 0 w 12213430"/>
              <a:gd name="connsiteY12" fmla="*/ 239322 h 6776850"/>
              <a:gd name="connsiteX13" fmla="*/ 4173849 w 12213430"/>
              <a:gd name="connsiteY13" fmla="*/ 0 h 6776850"/>
              <a:gd name="connsiteX0" fmla="*/ 4173849 w 12213430"/>
              <a:gd name="connsiteY0" fmla="*/ 0 h 6785075"/>
              <a:gd name="connsiteX1" fmla="*/ 5864223 w 12213430"/>
              <a:gd name="connsiteY1" fmla="*/ 18413 h 6785075"/>
              <a:gd name="connsiteX2" fmla="*/ 10334943 w 12213430"/>
              <a:gd name="connsiteY2" fmla="*/ 134890 h 6785075"/>
              <a:gd name="connsiteX3" fmla="*/ 10785474 w 12213430"/>
              <a:gd name="connsiteY3" fmla="*/ 141073 h 6785075"/>
              <a:gd name="connsiteX4" fmla="*/ 10785474 w 12213430"/>
              <a:gd name="connsiteY4" fmla="*/ 963452 h 6785075"/>
              <a:gd name="connsiteX5" fmla="*/ 10856104 w 12213430"/>
              <a:gd name="connsiteY5" fmla="*/ 1034082 h 6785075"/>
              <a:gd name="connsiteX6" fmla="*/ 11633911 w 12213430"/>
              <a:gd name="connsiteY6" fmla="*/ 1034082 h 6785075"/>
              <a:gd name="connsiteX7" fmla="*/ 11704541 w 12213430"/>
              <a:gd name="connsiteY7" fmla="*/ 963452 h 6785075"/>
              <a:gd name="connsiteX8" fmla="*/ 11704541 w 12213430"/>
              <a:gd name="connsiteY8" fmla="*/ 150472 h 6785075"/>
              <a:gd name="connsiteX9" fmla="*/ 12200794 w 12213430"/>
              <a:gd name="connsiteY9" fmla="*/ 150502 h 6785075"/>
              <a:gd name="connsiteX10" fmla="*/ 12200352 w 12213430"/>
              <a:gd name="connsiteY10" fmla="*/ 6427038 h 6785075"/>
              <a:gd name="connsiteX11" fmla="*/ 3175 w 12213430"/>
              <a:gd name="connsiteY11" fmla="*/ 6762581 h 6785075"/>
              <a:gd name="connsiteX12" fmla="*/ 0 w 12213430"/>
              <a:gd name="connsiteY12" fmla="*/ 239322 h 6785075"/>
              <a:gd name="connsiteX13" fmla="*/ 4173849 w 12213430"/>
              <a:gd name="connsiteY13" fmla="*/ 0 h 6785075"/>
              <a:gd name="connsiteX0" fmla="*/ 4173849 w 12209642"/>
              <a:gd name="connsiteY0" fmla="*/ 0 h 6987926"/>
              <a:gd name="connsiteX1" fmla="*/ 5864223 w 12209642"/>
              <a:gd name="connsiteY1" fmla="*/ 18413 h 6987926"/>
              <a:gd name="connsiteX2" fmla="*/ 10334943 w 12209642"/>
              <a:gd name="connsiteY2" fmla="*/ 134890 h 6987926"/>
              <a:gd name="connsiteX3" fmla="*/ 10785474 w 12209642"/>
              <a:gd name="connsiteY3" fmla="*/ 141073 h 6987926"/>
              <a:gd name="connsiteX4" fmla="*/ 10785474 w 12209642"/>
              <a:gd name="connsiteY4" fmla="*/ 963452 h 6987926"/>
              <a:gd name="connsiteX5" fmla="*/ 10856104 w 12209642"/>
              <a:gd name="connsiteY5" fmla="*/ 1034082 h 6987926"/>
              <a:gd name="connsiteX6" fmla="*/ 11633911 w 12209642"/>
              <a:gd name="connsiteY6" fmla="*/ 1034082 h 6987926"/>
              <a:gd name="connsiteX7" fmla="*/ 11704541 w 12209642"/>
              <a:gd name="connsiteY7" fmla="*/ 963452 h 6987926"/>
              <a:gd name="connsiteX8" fmla="*/ 11704541 w 12209642"/>
              <a:gd name="connsiteY8" fmla="*/ 150472 h 6987926"/>
              <a:gd name="connsiteX9" fmla="*/ 12200794 w 12209642"/>
              <a:gd name="connsiteY9" fmla="*/ 150502 h 6987926"/>
              <a:gd name="connsiteX10" fmla="*/ 12187652 w 12209642"/>
              <a:gd name="connsiteY10" fmla="*/ 6769938 h 6987926"/>
              <a:gd name="connsiteX11" fmla="*/ 3175 w 12209642"/>
              <a:gd name="connsiteY11" fmla="*/ 6762581 h 6987926"/>
              <a:gd name="connsiteX12" fmla="*/ 0 w 12209642"/>
              <a:gd name="connsiteY12" fmla="*/ 239322 h 6987926"/>
              <a:gd name="connsiteX13" fmla="*/ 4173849 w 12209642"/>
              <a:gd name="connsiteY13" fmla="*/ 0 h 6987926"/>
              <a:gd name="connsiteX0" fmla="*/ 4173849 w 12209642"/>
              <a:gd name="connsiteY0" fmla="*/ 0 h 6804681"/>
              <a:gd name="connsiteX1" fmla="*/ 5864223 w 12209642"/>
              <a:gd name="connsiteY1" fmla="*/ 18413 h 6804681"/>
              <a:gd name="connsiteX2" fmla="*/ 10334943 w 12209642"/>
              <a:gd name="connsiteY2" fmla="*/ 134890 h 6804681"/>
              <a:gd name="connsiteX3" fmla="*/ 10785474 w 12209642"/>
              <a:gd name="connsiteY3" fmla="*/ 141073 h 6804681"/>
              <a:gd name="connsiteX4" fmla="*/ 10785474 w 12209642"/>
              <a:gd name="connsiteY4" fmla="*/ 963452 h 6804681"/>
              <a:gd name="connsiteX5" fmla="*/ 10856104 w 12209642"/>
              <a:gd name="connsiteY5" fmla="*/ 1034082 h 6804681"/>
              <a:gd name="connsiteX6" fmla="*/ 11633911 w 12209642"/>
              <a:gd name="connsiteY6" fmla="*/ 1034082 h 6804681"/>
              <a:gd name="connsiteX7" fmla="*/ 11704541 w 12209642"/>
              <a:gd name="connsiteY7" fmla="*/ 963452 h 6804681"/>
              <a:gd name="connsiteX8" fmla="*/ 11704541 w 12209642"/>
              <a:gd name="connsiteY8" fmla="*/ 150472 h 6804681"/>
              <a:gd name="connsiteX9" fmla="*/ 12200794 w 12209642"/>
              <a:gd name="connsiteY9" fmla="*/ 150502 h 6804681"/>
              <a:gd name="connsiteX10" fmla="*/ 12187652 w 12209642"/>
              <a:gd name="connsiteY10" fmla="*/ 6769938 h 6804681"/>
              <a:gd name="connsiteX11" fmla="*/ 3175 w 12209642"/>
              <a:gd name="connsiteY11" fmla="*/ 6762581 h 6804681"/>
              <a:gd name="connsiteX12" fmla="*/ 0 w 12209642"/>
              <a:gd name="connsiteY12" fmla="*/ 239322 h 6804681"/>
              <a:gd name="connsiteX13" fmla="*/ 4173849 w 12209642"/>
              <a:gd name="connsiteY13" fmla="*/ 0 h 6804681"/>
              <a:gd name="connsiteX0" fmla="*/ 4173849 w 12209642"/>
              <a:gd name="connsiteY0" fmla="*/ 0 h 6769938"/>
              <a:gd name="connsiteX1" fmla="*/ 5864223 w 12209642"/>
              <a:gd name="connsiteY1" fmla="*/ 18413 h 6769938"/>
              <a:gd name="connsiteX2" fmla="*/ 10334943 w 12209642"/>
              <a:gd name="connsiteY2" fmla="*/ 134890 h 6769938"/>
              <a:gd name="connsiteX3" fmla="*/ 10785474 w 12209642"/>
              <a:gd name="connsiteY3" fmla="*/ 141073 h 6769938"/>
              <a:gd name="connsiteX4" fmla="*/ 10785474 w 12209642"/>
              <a:gd name="connsiteY4" fmla="*/ 963452 h 6769938"/>
              <a:gd name="connsiteX5" fmla="*/ 10856104 w 12209642"/>
              <a:gd name="connsiteY5" fmla="*/ 1034082 h 6769938"/>
              <a:gd name="connsiteX6" fmla="*/ 11633911 w 12209642"/>
              <a:gd name="connsiteY6" fmla="*/ 1034082 h 6769938"/>
              <a:gd name="connsiteX7" fmla="*/ 11704541 w 12209642"/>
              <a:gd name="connsiteY7" fmla="*/ 963452 h 6769938"/>
              <a:gd name="connsiteX8" fmla="*/ 11704541 w 12209642"/>
              <a:gd name="connsiteY8" fmla="*/ 150472 h 6769938"/>
              <a:gd name="connsiteX9" fmla="*/ 12200794 w 12209642"/>
              <a:gd name="connsiteY9" fmla="*/ 150502 h 6769938"/>
              <a:gd name="connsiteX10" fmla="*/ 12187652 w 12209642"/>
              <a:gd name="connsiteY10" fmla="*/ 6769938 h 6769938"/>
              <a:gd name="connsiteX11" fmla="*/ 3175 w 12209642"/>
              <a:gd name="connsiteY11" fmla="*/ 6762581 h 6769938"/>
              <a:gd name="connsiteX12" fmla="*/ 0 w 12209642"/>
              <a:gd name="connsiteY12" fmla="*/ 239322 h 6769938"/>
              <a:gd name="connsiteX13" fmla="*/ 4173849 w 12209642"/>
              <a:gd name="connsiteY13" fmla="*/ 0 h 6769938"/>
              <a:gd name="connsiteX0" fmla="*/ 4173849 w 12209642"/>
              <a:gd name="connsiteY0" fmla="*/ 0 h 6769938"/>
              <a:gd name="connsiteX1" fmla="*/ 5864223 w 12209642"/>
              <a:gd name="connsiteY1" fmla="*/ 18413 h 6769938"/>
              <a:gd name="connsiteX2" fmla="*/ 10334943 w 12209642"/>
              <a:gd name="connsiteY2" fmla="*/ 134890 h 6769938"/>
              <a:gd name="connsiteX3" fmla="*/ 10785474 w 12209642"/>
              <a:gd name="connsiteY3" fmla="*/ 141073 h 6769938"/>
              <a:gd name="connsiteX4" fmla="*/ 10785474 w 12209642"/>
              <a:gd name="connsiteY4" fmla="*/ 963452 h 6769938"/>
              <a:gd name="connsiteX5" fmla="*/ 10856104 w 12209642"/>
              <a:gd name="connsiteY5" fmla="*/ 1034082 h 6769938"/>
              <a:gd name="connsiteX6" fmla="*/ 11633911 w 12209642"/>
              <a:gd name="connsiteY6" fmla="*/ 1034082 h 6769938"/>
              <a:gd name="connsiteX7" fmla="*/ 11704541 w 12209642"/>
              <a:gd name="connsiteY7" fmla="*/ 963452 h 6769938"/>
              <a:gd name="connsiteX8" fmla="*/ 11704541 w 12209642"/>
              <a:gd name="connsiteY8" fmla="*/ 150472 h 6769938"/>
              <a:gd name="connsiteX9" fmla="*/ 12200794 w 12209642"/>
              <a:gd name="connsiteY9" fmla="*/ 150502 h 6769938"/>
              <a:gd name="connsiteX10" fmla="*/ 12187652 w 12209642"/>
              <a:gd name="connsiteY10" fmla="*/ 6769938 h 6769938"/>
              <a:gd name="connsiteX11" fmla="*/ 3175 w 12209642"/>
              <a:gd name="connsiteY11" fmla="*/ 6762581 h 6769938"/>
              <a:gd name="connsiteX12" fmla="*/ 0 w 12209642"/>
              <a:gd name="connsiteY12" fmla="*/ 239322 h 6769938"/>
              <a:gd name="connsiteX13" fmla="*/ 4173849 w 12209642"/>
              <a:gd name="connsiteY13" fmla="*/ 0 h 676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09642" h="6769938">
                <a:moveTo>
                  <a:pt x="4173849" y="0"/>
                </a:moveTo>
                <a:lnTo>
                  <a:pt x="5864223" y="18413"/>
                </a:lnTo>
                <a:lnTo>
                  <a:pt x="10334943" y="134890"/>
                </a:lnTo>
                <a:lnTo>
                  <a:pt x="10785474" y="141073"/>
                </a:lnTo>
                <a:lnTo>
                  <a:pt x="10785474" y="963452"/>
                </a:lnTo>
                <a:cubicBezTo>
                  <a:pt x="10785474" y="1002460"/>
                  <a:pt x="10817096" y="1034082"/>
                  <a:pt x="10856104" y="1034082"/>
                </a:cubicBezTo>
                <a:lnTo>
                  <a:pt x="11633911" y="1034082"/>
                </a:lnTo>
                <a:cubicBezTo>
                  <a:pt x="11672919" y="1034082"/>
                  <a:pt x="11704541" y="1002460"/>
                  <a:pt x="11704541" y="963452"/>
                </a:cubicBezTo>
                <a:lnTo>
                  <a:pt x="11704541" y="150472"/>
                </a:lnTo>
                <a:lnTo>
                  <a:pt x="12200794" y="150502"/>
                </a:lnTo>
                <a:cubicBezTo>
                  <a:pt x="12221951" y="2609991"/>
                  <a:pt x="12200124" y="4576426"/>
                  <a:pt x="12187652" y="6769938"/>
                </a:cubicBezTo>
                <a:lnTo>
                  <a:pt x="3175" y="6762581"/>
                </a:lnTo>
                <a:cubicBezTo>
                  <a:pt x="2117" y="4691878"/>
                  <a:pt x="1058" y="2310025"/>
                  <a:pt x="0" y="239322"/>
                </a:cubicBezTo>
                <a:cubicBezTo>
                  <a:pt x="1481354" y="69395"/>
                  <a:pt x="3313044" y="9793"/>
                  <a:pt x="4173849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br>
              <a:rPr lang="nb-NO" dirty="0"/>
            </a:br>
            <a:r>
              <a:rPr lang="nb-NO" dirty="0"/>
              <a:t>           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B4EA86-E703-DC40-81E1-563572BAE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36" y="1623379"/>
            <a:ext cx="10296525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B741-2AD2-8F4D-996C-F33E5B10A7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9276" y="3872435"/>
            <a:ext cx="8593137" cy="1984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images </a:t>
            </a:r>
            <a:r>
              <a:rPr lang="nb-NO" dirty="0" err="1"/>
              <a:t>influences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. Place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contrast is best.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4944997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665E623C-94E5-8945-9866-E6D264106E59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-3173" y="89537"/>
            <a:ext cx="12209642" cy="6776288"/>
          </a:xfrm>
          <a:custGeom>
            <a:avLst/>
            <a:gdLst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  <a:gd name="connsiteX0" fmla="*/ 4173849 w 12213430"/>
              <a:gd name="connsiteY0" fmla="*/ 0 h 6785189"/>
              <a:gd name="connsiteX1" fmla="*/ 5864223 w 12213430"/>
              <a:gd name="connsiteY1" fmla="*/ 18413 h 6785189"/>
              <a:gd name="connsiteX2" fmla="*/ 10334943 w 12213430"/>
              <a:gd name="connsiteY2" fmla="*/ 134890 h 6785189"/>
              <a:gd name="connsiteX3" fmla="*/ 10785474 w 12213430"/>
              <a:gd name="connsiteY3" fmla="*/ 141073 h 6785189"/>
              <a:gd name="connsiteX4" fmla="*/ 10785474 w 12213430"/>
              <a:gd name="connsiteY4" fmla="*/ 963452 h 6785189"/>
              <a:gd name="connsiteX5" fmla="*/ 10856104 w 12213430"/>
              <a:gd name="connsiteY5" fmla="*/ 1034082 h 6785189"/>
              <a:gd name="connsiteX6" fmla="*/ 11633911 w 12213430"/>
              <a:gd name="connsiteY6" fmla="*/ 1034082 h 6785189"/>
              <a:gd name="connsiteX7" fmla="*/ 11704541 w 12213430"/>
              <a:gd name="connsiteY7" fmla="*/ 963452 h 6785189"/>
              <a:gd name="connsiteX8" fmla="*/ 11704541 w 12213430"/>
              <a:gd name="connsiteY8" fmla="*/ 150472 h 6785189"/>
              <a:gd name="connsiteX9" fmla="*/ 12200794 w 12213430"/>
              <a:gd name="connsiteY9" fmla="*/ 150502 h 6785189"/>
              <a:gd name="connsiteX10" fmla="*/ 12200352 w 12213430"/>
              <a:gd name="connsiteY10" fmla="*/ 6427038 h 6785189"/>
              <a:gd name="connsiteX11" fmla="*/ 3175 w 12213430"/>
              <a:gd name="connsiteY11" fmla="*/ 6775281 h 6785189"/>
              <a:gd name="connsiteX12" fmla="*/ 0 w 12213430"/>
              <a:gd name="connsiteY12" fmla="*/ 239322 h 6785189"/>
              <a:gd name="connsiteX13" fmla="*/ 4173849 w 12213430"/>
              <a:gd name="connsiteY13" fmla="*/ 0 h 6785189"/>
              <a:gd name="connsiteX0" fmla="*/ 4173849 w 12213430"/>
              <a:gd name="connsiteY0" fmla="*/ 0 h 6775281"/>
              <a:gd name="connsiteX1" fmla="*/ 5864223 w 12213430"/>
              <a:gd name="connsiteY1" fmla="*/ 18413 h 6775281"/>
              <a:gd name="connsiteX2" fmla="*/ 10334943 w 12213430"/>
              <a:gd name="connsiteY2" fmla="*/ 134890 h 6775281"/>
              <a:gd name="connsiteX3" fmla="*/ 10785474 w 12213430"/>
              <a:gd name="connsiteY3" fmla="*/ 141073 h 6775281"/>
              <a:gd name="connsiteX4" fmla="*/ 10785474 w 12213430"/>
              <a:gd name="connsiteY4" fmla="*/ 963452 h 6775281"/>
              <a:gd name="connsiteX5" fmla="*/ 10856104 w 12213430"/>
              <a:gd name="connsiteY5" fmla="*/ 1034082 h 6775281"/>
              <a:gd name="connsiteX6" fmla="*/ 11633911 w 12213430"/>
              <a:gd name="connsiteY6" fmla="*/ 1034082 h 6775281"/>
              <a:gd name="connsiteX7" fmla="*/ 11704541 w 12213430"/>
              <a:gd name="connsiteY7" fmla="*/ 963452 h 6775281"/>
              <a:gd name="connsiteX8" fmla="*/ 11704541 w 12213430"/>
              <a:gd name="connsiteY8" fmla="*/ 150472 h 6775281"/>
              <a:gd name="connsiteX9" fmla="*/ 12200794 w 12213430"/>
              <a:gd name="connsiteY9" fmla="*/ 150502 h 6775281"/>
              <a:gd name="connsiteX10" fmla="*/ 12200352 w 12213430"/>
              <a:gd name="connsiteY10" fmla="*/ 6427038 h 6775281"/>
              <a:gd name="connsiteX11" fmla="*/ 3175 w 12213430"/>
              <a:gd name="connsiteY11" fmla="*/ 6775281 h 6775281"/>
              <a:gd name="connsiteX12" fmla="*/ 0 w 12213430"/>
              <a:gd name="connsiteY12" fmla="*/ 239322 h 6775281"/>
              <a:gd name="connsiteX13" fmla="*/ 4173849 w 12213430"/>
              <a:gd name="connsiteY13" fmla="*/ 0 h 6775281"/>
              <a:gd name="connsiteX0" fmla="*/ 4173849 w 12209642"/>
              <a:gd name="connsiteY0" fmla="*/ 0 h 6776288"/>
              <a:gd name="connsiteX1" fmla="*/ 5864223 w 12209642"/>
              <a:gd name="connsiteY1" fmla="*/ 18413 h 6776288"/>
              <a:gd name="connsiteX2" fmla="*/ 10334943 w 12209642"/>
              <a:gd name="connsiteY2" fmla="*/ 134890 h 6776288"/>
              <a:gd name="connsiteX3" fmla="*/ 10785474 w 12209642"/>
              <a:gd name="connsiteY3" fmla="*/ 141073 h 6776288"/>
              <a:gd name="connsiteX4" fmla="*/ 10785474 w 12209642"/>
              <a:gd name="connsiteY4" fmla="*/ 963452 h 6776288"/>
              <a:gd name="connsiteX5" fmla="*/ 10856104 w 12209642"/>
              <a:gd name="connsiteY5" fmla="*/ 1034082 h 6776288"/>
              <a:gd name="connsiteX6" fmla="*/ 11633911 w 12209642"/>
              <a:gd name="connsiteY6" fmla="*/ 1034082 h 6776288"/>
              <a:gd name="connsiteX7" fmla="*/ 11704541 w 12209642"/>
              <a:gd name="connsiteY7" fmla="*/ 963452 h 6776288"/>
              <a:gd name="connsiteX8" fmla="*/ 11704541 w 12209642"/>
              <a:gd name="connsiteY8" fmla="*/ 150472 h 6776288"/>
              <a:gd name="connsiteX9" fmla="*/ 12200794 w 12209642"/>
              <a:gd name="connsiteY9" fmla="*/ 150502 h 6776288"/>
              <a:gd name="connsiteX10" fmla="*/ 12187652 w 12209642"/>
              <a:gd name="connsiteY10" fmla="*/ 6776288 h 6776288"/>
              <a:gd name="connsiteX11" fmla="*/ 3175 w 12209642"/>
              <a:gd name="connsiteY11" fmla="*/ 6775281 h 6776288"/>
              <a:gd name="connsiteX12" fmla="*/ 0 w 12209642"/>
              <a:gd name="connsiteY12" fmla="*/ 239322 h 6776288"/>
              <a:gd name="connsiteX13" fmla="*/ 4173849 w 12209642"/>
              <a:gd name="connsiteY13" fmla="*/ 0 h 677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09642" h="6776288">
                <a:moveTo>
                  <a:pt x="4173849" y="0"/>
                </a:moveTo>
                <a:lnTo>
                  <a:pt x="5864223" y="18413"/>
                </a:lnTo>
                <a:lnTo>
                  <a:pt x="10334943" y="134890"/>
                </a:lnTo>
                <a:lnTo>
                  <a:pt x="10785474" y="141073"/>
                </a:lnTo>
                <a:lnTo>
                  <a:pt x="10785474" y="963452"/>
                </a:lnTo>
                <a:cubicBezTo>
                  <a:pt x="10785474" y="1002460"/>
                  <a:pt x="10817096" y="1034082"/>
                  <a:pt x="10856104" y="1034082"/>
                </a:cubicBezTo>
                <a:lnTo>
                  <a:pt x="11633911" y="1034082"/>
                </a:lnTo>
                <a:cubicBezTo>
                  <a:pt x="11672919" y="1034082"/>
                  <a:pt x="11704541" y="1002460"/>
                  <a:pt x="11704541" y="963452"/>
                </a:cubicBezTo>
                <a:lnTo>
                  <a:pt x="11704541" y="150472"/>
                </a:lnTo>
                <a:lnTo>
                  <a:pt x="12200794" y="150502"/>
                </a:lnTo>
                <a:cubicBezTo>
                  <a:pt x="12221951" y="2609991"/>
                  <a:pt x="12200124" y="4582776"/>
                  <a:pt x="12187652" y="6776288"/>
                </a:cubicBezTo>
                <a:lnTo>
                  <a:pt x="3175" y="6775281"/>
                </a:lnTo>
                <a:cubicBezTo>
                  <a:pt x="2117" y="4704578"/>
                  <a:pt x="1058" y="2310025"/>
                  <a:pt x="0" y="239322"/>
                </a:cubicBezTo>
                <a:cubicBezTo>
                  <a:pt x="1481354" y="69395"/>
                  <a:pt x="3313044" y="9793"/>
                  <a:pt x="4173849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	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video</a:t>
            </a:r>
          </a:p>
        </p:txBody>
      </p:sp>
    </p:spTree>
    <p:extLst>
      <p:ext uri="{BB962C8B-B14F-4D97-AF65-F5344CB8AC3E}">
        <p14:creationId xmlns:p14="http://schemas.microsoft.com/office/powerpoint/2010/main" val="4014301598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rå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B75A9EE-34F2-C04E-A6AA-1C79900F16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06676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76C7B2-1516-3E4F-A044-785CAEBB681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98662" y="206093"/>
            <a:ext cx="4047047" cy="6674891"/>
          </a:xfrm>
          <a:custGeom>
            <a:avLst/>
            <a:gdLst>
              <a:gd name="connsiteX0" fmla="*/ 1671904 w 4008947"/>
              <a:gd name="connsiteY0" fmla="*/ 0 h 6557775"/>
              <a:gd name="connsiteX1" fmla="*/ 3194878 w 4008947"/>
              <a:gd name="connsiteY1" fmla="*/ 36537 h 6557775"/>
              <a:gd name="connsiteX2" fmla="*/ 3342363 w 4008947"/>
              <a:gd name="connsiteY2" fmla="*/ 37168 h 6557775"/>
              <a:gd name="connsiteX3" fmla="*/ 3348713 w 4008947"/>
              <a:gd name="connsiteY3" fmla="*/ 850063 h 6557775"/>
              <a:gd name="connsiteX4" fmla="*/ 3416173 w 4008947"/>
              <a:gd name="connsiteY4" fmla="*/ 917523 h 6557775"/>
              <a:gd name="connsiteX5" fmla="*/ 4008947 w 4008947"/>
              <a:gd name="connsiteY5" fmla="*/ 917523 h 6557775"/>
              <a:gd name="connsiteX6" fmla="*/ 3700290 w 4008947"/>
              <a:gd name="connsiteY6" fmla="*/ 2138772 h 6557775"/>
              <a:gd name="connsiteX7" fmla="*/ 3696964 w 4008947"/>
              <a:gd name="connsiteY7" fmla="*/ 2138772 h 6557775"/>
              <a:gd name="connsiteX8" fmla="*/ 3142479 w 4008947"/>
              <a:gd name="connsiteY8" fmla="*/ 4349958 h 6557775"/>
              <a:gd name="connsiteX9" fmla="*/ 3143397 w 4008947"/>
              <a:gd name="connsiteY9" fmla="*/ 4349958 h 6557775"/>
              <a:gd name="connsiteX10" fmla="*/ 2610068 w 4008947"/>
              <a:gd name="connsiteY10" fmla="*/ 6495080 h 6557775"/>
              <a:gd name="connsiteX11" fmla="*/ 0 w 4008947"/>
              <a:gd name="connsiteY11" fmla="*/ 6549055 h 6557775"/>
              <a:gd name="connsiteX12" fmla="*/ 562632 w 4008947"/>
              <a:gd name="connsiteY12" fmla="*/ 4349958 h 6557775"/>
              <a:gd name="connsiteX13" fmla="*/ 560986 w 4008947"/>
              <a:gd name="connsiteY13" fmla="*/ 4349958 h 6557775"/>
              <a:gd name="connsiteX14" fmla="*/ 1117268 w 4008947"/>
              <a:gd name="connsiteY14" fmla="*/ 2134509 h 6557775"/>
              <a:gd name="connsiteX15" fmla="*/ 1119891 w 4008947"/>
              <a:gd name="connsiteY15" fmla="*/ 2134509 h 6557775"/>
              <a:gd name="connsiteX16" fmla="*/ 1257371 w 4008947"/>
              <a:gd name="connsiteY16" fmla="*/ 1598721 h 6557775"/>
              <a:gd name="connsiteX17" fmla="*/ 1671904 w 4008947"/>
              <a:gd name="connsiteY17" fmla="*/ 0 h 6557775"/>
              <a:gd name="connsiteX0" fmla="*/ 1671904 w 4008947"/>
              <a:gd name="connsiteY0" fmla="*/ 0 h 6663329"/>
              <a:gd name="connsiteX1" fmla="*/ 3194878 w 4008947"/>
              <a:gd name="connsiteY1" fmla="*/ 36537 h 6663329"/>
              <a:gd name="connsiteX2" fmla="*/ 3342363 w 4008947"/>
              <a:gd name="connsiteY2" fmla="*/ 37168 h 6663329"/>
              <a:gd name="connsiteX3" fmla="*/ 3348713 w 4008947"/>
              <a:gd name="connsiteY3" fmla="*/ 850063 h 6663329"/>
              <a:gd name="connsiteX4" fmla="*/ 3416173 w 4008947"/>
              <a:gd name="connsiteY4" fmla="*/ 917523 h 6663329"/>
              <a:gd name="connsiteX5" fmla="*/ 4008947 w 4008947"/>
              <a:gd name="connsiteY5" fmla="*/ 917523 h 6663329"/>
              <a:gd name="connsiteX6" fmla="*/ 3700290 w 4008947"/>
              <a:gd name="connsiteY6" fmla="*/ 2138772 h 6663329"/>
              <a:gd name="connsiteX7" fmla="*/ 3696964 w 4008947"/>
              <a:gd name="connsiteY7" fmla="*/ 2138772 h 6663329"/>
              <a:gd name="connsiteX8" fmla="*/ 3142479 w 4008947"/>
              <a:gd name="connsiteY8" fmla="*/ 4349958 h 6663329"/>
              <a:gd name="connsiteX9" fmla="*/ 3143397 w 4008947"/>
              <a:gd name="connsiteY9" fmla="*/ 4349958 h 6663329"/>
              <a:gd name="connsiteX10" fmla="*/ 2571968 w 4008947"/>
              <a:gd name="connsiteY10" fmla="*/ 6660180 h 6663329"/>
              <a:gd name="connsiteX11" fmla="*/ 0 w 4008947"/>
              <a:gd name="connsiteY11" fmla="*/ 6549055 h 6663329"/>
              <a:gd name="connsiteX12" fmla="*/ 562632 w 4008947"/>
              <a:gd name="connsiteY12" fmla="*/ 4349958 h 6663329"/>
              <a:gd name="connsiteX13" fmla="*/ 560986 w 4008947"/>
              <a:gd name="connsiteY13" fmla="*/ 4349958 h 6663329"/>
              <a:gd name="connsiteX14" fmla="*/ 1117268 w 4008947"/>
              <a:gd name="connsiteY14" fmla="*/ 2134509 h 6663329"/>
              <a:gd name="connsiteX15" fmla="*/ 1119891 w 4008947"/>
              <a:gd name="connsiteY15" fmla="*/ 2134509 h 6663329"/>
              <a:gd name="connsiteX16" fmla="*/ 1257371 w 4008947"/>
              <a:gd name="connsiteY16" fmla="*/ 1598721 h 6663329"/>
              <a:gd name="connsiteX17" fmla="*/ 1671904 w 4008947"/>
              <a:gd name="connsiteY17" fmla="*/ 0 h 6663329"/>
              <a:gd name="connsiteX0" fmla="*/ 1710004 w 4047047"/>
              <a:gd name="connsiteY0" fmla="*/ 0 h 6682432"/>
              <a:gd name="connsiteX1" fmla="*/ 3232978 w 4047047"/>
              <a:gd name="connsiteY1" fmla="*/ 36537 h 6682432"/>
              <a:gd name="connsiteX2" fmla="*/ 3380463 w 4047047"/>
              <a:gd name="connsiteY2" fmla="*/ 37168 h 6682432"/>
              <a:gd name="connsiteX3" fmla="*/ 3386813 w 4047047"/>
              <a:gd name="connsiteY3" fmla="*/ 850063 h 6682432"/>
              <a:gd name="connsiteX4" fmla="*/ 3454273 w 4047047"/>
              <a:gd name="connsiteY4" fmla="*/ 917523 h 6682432"/>
              <a:gd name="connsiteX5" fmla="*/ 4047047 w 4047047"/>
              <a:gd name="connsiteY5" fmla="*/ 917523 h 6682432"/>
              <a:gd name="connsiteX6" fmla="*/ 3738390 w 4047047"/>
              <a:gd name="connsiteY6" fmla="*/ 2138772 h 6682432"/>
              <a:gd name="connsiteX7" fmla="*/ 3735064 w 4047047"/>
              <a:gd name="connsiteY7" fmla="*/ 2138772 h 6682432"/>
              <a:gd name="connsiteX8" fmla="*/ 3180579 w 4047047"/>
              <a:gd name="connsiteY8" fmla="*/ 4349958 h 6682432"/>
              <a:gd name="connsiteX9" fmla="*/ 3181497 w 4047047"/>
              <a:gd name="connsiteY9" fmla="*/ 4349958 h 6682432"/>
              <a:gd name="connsiteX10" fmla="*/ 2610068 w 4047047"/>
              <a:gd name="connsiteY10" fmla="*/ 6660180 h 6682432"/>
              <a:gd name="connsiteX11" fmla="*/ 0 w 4047047"/>
              <a:gd name="connsiteY11" fmla="*/ 6663355 h 6682432"/>
              <a:gd name="connsiteX12" fmla="*/ 600732 w 4047047"/>
              <a:gd name="connsiteY12" fmla="*/ 4349958 h 6682432"/>
              <a:gd name="connsiteX13" fmla="*/ 599086 w 4047047"/>
              <a:gd name="connsiteY13" fmla="*/ 4349958 h 6682432"/>
              <a:gd name="connsiteX14" fmla="*/ 1155368 w 4047047"/>
              <a:gd name="connsiteY14" fmla="*/ 2134509 h 6682432"/>
              <a:gd name="connsiteX15" fmla="*/ 1157991 w 4047047"/>
              <a:gd name="connsiteY15" fmla="*/ 2134509 h 6682432"/>
              <a:gd name="connsiteX16" fmla="*/ 1295471 w 4047047"/>
              <a:gd name="connsiteY16" fmla="*/ 1598721 h 6682432"/>
              <a:gd name="connsiteX17" fmla="*/ 1710004 w 4047047"/>
              <a:gd name="connsiteY17" fmla="*/ 0 h 6682432"/>
              <a:gd name="connsiteX0" fmla="*/ 1710004 w 4047047"/>
              <a:gd name="connsiteY0" fmla="*/ 0 h 6674891"/>
              <a:gd name="connsiteX1" fmla="*/ 3232978 w 4047047"/>
              <a:gd name="connsiteY1" fmla="*/ 36537 h 6674891"/>
              <a:gd name="connsiteX2" fmla="*/ 3380463 w 4047047"/>
              <a:gd name="connsiteY2" fmla="*/ 37168 h 6674891"/>
              <a:gd name="connsiteX3" fmla="*/ 3386813 w 4047047"/>
              <a:gd name="connsiteY3" fmla="*/ 850063 h 6674891"/>
              <a:gd name="connsiteX4" fmla="*/ 3454273 w 4047047"/>
              <a:gd name="connsiteY4" fmla="*/ 917523 h 6674891"/>
              <a:gd name="connsiteX5" fmla="*/ 4047047 w 4047047"/>
              <a:gd name="connsiteY5" fmla="*/ 917523 h 6674891"/>
              <a:gd name="connsiteX6" fmla="*/ 3738390 w 4047047"/>
              <a:gd name="connsiteY6" fmla="*/ 2138772 h 6674891"/>
              <a:gd name="connsiteX7" fmla="*/ 3735064 w 4047047"/>
              <a:gd name="connsiteY7" fmla="*/ 2138772 h 6674891"/>
              <a:gd name="connsiteX8" fmla="*/ 3180579 w 4047047"/>
              <a:gd name="connsiteY8" fmla="*/ 4349958 h 6674891"/>
              <a:gd name="connsiteX9" fmla="*/ 3181497 w 4047047"/>
              <a:gd name="connsiteY9" fmla="*/ 4349958 h 6674891"/>
              <a:gd name="connsiteX10" fmla="*/ 2610068 w 4047047"/>
              <a:gd name="connsiteY10" fmla="*/ 6660180 h 6674891"/>
              <a:gd name="connsiteX11" fmla="*/ 0 w 4047047"/>
              <a:gd name="connsiteY11" fmla="*/ 6663355 h 6674891"/>
              <a:gd name="connsiteX12" fmla="*/ 600732 w 4047047"/>
              <a:gd name="connsiteY12" fmla="*/ 4349958 h 6674891"/>
              <a:gd name="connsiteX13" fmla="*/ 599086 w 4047047"/>
              <a:gd name="connsiteY13" fmla="*/ 4349958 h 6674891"/>
              <a:gd name="connsiteX14" fmla="*/ 1155368 w 4047047"/>
              <a:gd name="connsiteY14" fmla="*/ 2134509 h 6674891"/>
              <a:gd name="connsiteX15" fmla="*/ 1157991 w 4047047"/>
              <a:gd name="connsiteY15" fmla="*/ 2134509 h 6674891"/>
              <a:gd name="connsiteX16" fmla="*/ 1295471 w 4047047"/>
              <a:gd name="connsiteY16" fmla="*/ 1598721 h 6674891"/>
              <a:gd name="connsiteX17" fmla="*/ 1710004 w 4047047"/>
              <a:gd name="connsiteY17" fmla="*/ 0 h 667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47047" h="6674891">
                <a:moveTo>
                  <a:pt x="1710004" y="0"/>
                </a:moveTo>
                <a:lnTo>
                  <a:pt x="3232978" y="36537"/>
                </a:lnTo>
                <a:lnTo>
                  <a:pt x="3380463" y="37168"/>
                </a:lnTo>
                <a:cubicBezTo>
                  <a:pt x="3381521" y="304958"/>
                  <a:pt x="3385755" y="582273"/>
                  <a:pt x="3386813" y="850063"/>
                </a:cubicBezTo>
                <a:cubicBezTo>
                  <a:pt x="3386813" y="887320"/>
                  <a:pt x="3417016" y="917523"/>
                  <a:pt x="3454273" y="917523"/>
                </a:cubicBezTo>
                <a:lnTo>
                  <a:pt x="4047047" y="917523"/>
                </a:lnTo>
                <a:lnTo>
                  <a:pt x="3738390" y="2138772"/>
                </a:lnTo>
                <a:lnTo>
                  <a:pt x="3735064" y="2138772"/>
                </a:lnTo>
                <a:lnTo>
                  <a:pt x="3180579" y="4349958"/>
                </a:lnTo>
                <a:lnTo>
                  <a:pt x="3181497" y="4349958"/>
                </a:lnTo>
                <a:cubicBezTo>
                  <a:pt x="3003721" y="5064999"/>
                  <a:pt x="2787844" y="5945139"/>
                  <a:pt x="2610068" y="6660180"/>
                </a:cubicBezTo>
                <a:cubicBezTo>
                  <a:pt x="1682895" y="6682405"/>
                  <a:pt x="1060523" y="6676055"/>
                  <a:pt x="0" y="6663355"/>
                </a:cubicBezTo>
                <a:lnTo>
                  <a:pt x="600732" y="4349958"/>
                </a:lnTo>
                <a:lnTo>
                  <a:pt x="599086" y="4349958"/>
                </a:lnTo>
                <a:lnTo>
                  <a:pt x="1155368" y="2134509"/>
                </a:lnTo>
                <a:lnTo>
                  <a:pt x="1157991" y="2134509"/>
                </a:lnTo>
                <a:lnTo>
                  <a:pt x="1295471" y="1598721"/>
                </a:lnTo>
                <a:cubicBezTo>
                  <a:pt x="1433649" y="1065814"/>
                  <a:pt x="1570934" y="548981"/>
                  <a:pt x="1710004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		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B413EE75-C434-F048-A403-D8E34533E7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796859"/>
            <a:ext cx="5563625" cy="27530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7868175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7" y="-11575"/>
            <a:ext cx="11145170" cy="6908972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>
            <a:cxnSpLocks/>
          </p:cNvCxnSpPr>
          <p:nvPr userDrawn="1"/>
        </p:nvCxnSpPr>
        <p:spPr>
          <a:xfrm>
            <a:off x="955119" y="3662651"/>
            <a:ext cx="615041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8" y="4003392"/>
            <a:ext cx="4339542" cy="949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Closing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or </a:t>
            </a:r>
            <a:r>
              <a:rPr lang="nb-NO" dirty="0" err="1"/>
              <a:t>perhaps</a:t>
            </a:r>
            <a:r>
              <a:rPr lang="nb-NO" dirty="0"/>
              <a:t>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17A3FE-1B85-044F-8601-1722B646A412}"/>
              </a:ext>
            </a:extLst>
          </p:cNvPr>
          <p:cNvSpPr txBox="1"/>
          <p:nvPr userDrawn="1"/>
        </p:nvSpPr>
        <p:spPr>
          <a:xfrm>
            <a:off x="2907838" y="1564296"/>
            <a:ext cx="54668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For m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informa</a:t>
            </a:r>
            <a:r>
              <a:rPr lang="nb-NO" sz="44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tion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en-NO" sz="5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NO" sz="28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www.ntnu.</a:t>
            </a:r>
            <a:r>
              <a:rPr lang="nb-NO" sz="28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edu</a:t>
            </a:r>
            <a:endParaRPr lang="en-NO" sz="28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E79D1F98-29B5-F4CA-176C-08B6AFFB5A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6AF2A64A-33D4-A1A0-4083-444C652D4AD1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0F76CC8-C0BB-33AE-5280-CF28FECD19D2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2BA661E0-78E4-4EFF-D5F6-E90C36725785}"/>
              </a:ext>
            </a:extLst>
          </p:cNvPr>
          <p:cNvSpPr txBox="1"/>
          <p:nvPr userDrawn="1"/>
        </p:nvSpPr>
        <p:spPr>
          <a:xfrm>
            <a:off x="487013" y="6253788"/>
            <a:ext cx="597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– first slide and this slide: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Gløshaugen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b="0" i="0" u="none" strike="noStrike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Mentz </a:t>
            </a:r>
            <a:r>
              <a:rPr lang="en-GB" sz="1200" b="0" i="0" u="none" strike="noStrike" dirty="0" err="1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Indergaard</a:t>
            </a:r>
            <a:r>
              <a:rPr lang="en-GB" sz="1200" b="0" i="0" u="none" strike="noStrike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Gjøvik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Espen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Taftø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Vestad/NTNU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|  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Ålesund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Sissel Basso/NTNU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Bilde 10" descr="QR code leading to www.ntnu.edu">
            <a:extLst>
              <a:ext uri="{FF2B5EF4-FFF2-40B4-BE49-F238E27FC236}">
                <a16:creationId xmlns:a16="http://schemas.microsoft.com/office/drawing/2014/main" id="{C5E43CA9-FFA9-D9F7-7C77-995020EFE5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877" y="1611810"/>
            <a:ext cx="1813019" cy="184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43397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8" y="-11575"/>
            <a:ext cx="11182703" cy="6901254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/>
          <p:nvPr userDrawn="1"/>
        </p:nvCxnSpPr>
        <p:spPr>
          <a:xfrm>
            <a:off x="1753026" y="3427171"/>
            <a:ext cx="4339542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95363" y="3741824"/>
            <a:ext cx="4339542" cy="1961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Opening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slide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title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here</a:t>
            </a: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nb-NO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Affiliation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</a:t>
            </a:r>
            <a:endParaRPr lang="nb-NO" dirty="0"/>
          </a:p>
        </p:txBody>
      </p:sp>
      <p:pic>
        <p:nvPicPr>
          <p:cNvPr id="2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2919F085-2805-A4DA-9CBA-E71E3E24CD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365B3039-9D52-7BE0-885A-B78DB395DE0E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2">
            <a:extLst>
              <a:ext uri="{FF2B5EF4-FFF2-40B4-BE49-F238E27FC236}">
                <a16:creationId xmlns:a16="http://schemas.microsoft.com/office/drawing/2014/main" id="{FEB7C32B-6C5B-5ED4-7EA3-AF626767B1AE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e 6" descr="The logo of NTNU with the subtitle the norwegian university of science and technology">
            <a:extLst>
              <a:ext uri="{FF2B5EF4-FFF2-40B4-BE49-F238E27FC236}">
                <a16:creationId xmlns:a16="http://schemas.microsoft.com/office/drawing/2014/main" id="{C6FBC81D-BF72-B1F4-9E04-33A732FF2C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4609" y="1059614"/>
            <a:ext cx="53975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05345"/>
      </p:ext>
    </p:extLst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EAACED8-900A-8F6D-2534-01CDDADBAB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5" y="490318"/>
            <a:ext cx="11016867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bg1">
                    <a:lumMod val="25000"/>
                  </a:schemeClr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3">
            <a:extLst>
              <a:ext uri="{FF2B5EF4-FFF2-40B4-BE49-F238E27FC236}">
                <a16:creationId xmlns:a16="http://schemas.microsoft.com/office/drawing/2014/main" id="{0AE1222F-0A17-CB0B-314D-E7905130C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995" y="1452095"/>
            <a:ext cx="11016867" cy="49950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>
                    <a:lumMod val="1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10000"/>
                  </a:schemeClr>
                </a:solidFill>
              </a:defRPr>
            </a:lvl2pPr>
            <a:lvl3pPr>
              <a:defRPr sz="2100">
                <a:solidFill>
                  <a:schemeClr val="bg1">
                    <a:lumMod val="10000"/>
                  </a:schemeClr>
                </a:solidFill>
              </a:defRPr>
            </a:lvl3pPr>
            <a:lvl4pPr>
              <a:defRPr sz="1900">
                <a:solidFill>
                  <a:schemeClr val="bg1">
                    <a:lumMod val="10000"/>
                  </a:schemeClr>
                </a:solidFill>
              </a:defRPr>
            </a:lvl4pPr>
            <a:lvl5pPr>
              <a:defRPr sz="1700">
                <a:solidFill>
                  <a:schemeClr val="bg1">
                    <a:lumMod val="10000"/>
                  </a:schemeClr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styles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 err="1"/>
              <a:t>fifth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03153748"/>
      </p:ext>
    </p:extLst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638" y="2148369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2" name="Oval 3">
            <a:extLst>
              <a:ext uri="{FF2B5EF4-FFF2-40B4-BE49-F238E27FC236}">
                <a16:creationId xmlns:a16="http://schemas.microsoft.com/office/drawing/2014/main" id="{D111164C-74E9-CD42-8B94-00226077207E}"/>
              </a:ext>
            </a:extLst>
          </p:cNvPr>
          <p:cNvSpPr/>
          <p:nvPr userDrawn="1"/>
        </p:nvSpPr>
        <p:spPr>
          <a:xfrm>
            <a:off x="4581993" y="569725"/>
            <a:ext cx="828749" cy="5800153"/>
          </a:xfrm>
          <a:custGeom>
            <a:avLst/>
            <a:gdLst>
              <a:gd name="connsiteX0" fmla="*/ 0 w 1244184"/>
              <a:gd name="connsiteY0" fmla="*/ 2885607 h 5771213"/>
              <a:gd name="connsiteX1" fmla="*/ 622092 w 1244184"/>
              <a:gd name="connsiteY1" fmla="*/ 0 h 5771213"/>
              <a:gd name="connsiteX2" fmla="*/ 1244184 w 1244184"/>
              <a:gd name="connsiteY2" fmla="*/ 2885607 h 5771213"/>
              <a:gd name="connsiteX3" fmla="*/ 622092 w 1244184"/>
              <a:gd name="connsiteY3" fmla="*/ 5771214 h 5771213"/>
              <a:gd name="connsiteX4" fmla="*/ 0 w 1244184"/>
              <a:gd name="connsiteY4" fmla="*/ 2885607 h 5771213"/>
              <a:gd name="connsiteX0" fmla="*/ 0 w 1244184"/>
              <a:gd name="connsiteY0" fmla="*/ 2885639 h 5771246"/>
              <a:gd name="connsiteX1" fmla="*/ 622092 w 1244184"/>
              <a:gd name="connsiteY1" fmla="*/ 32 h 5771246"/>
              <a:gd name="connsiteX2" fmla="*/ 1244184 w 1244184"/>
              <a:gd name="connsiteY2" fmla="*/ 2885639 h 5771246"/>
              <a:gd name="connsiteX3" fmla="*/ 622092 w 1244184"/>
              <a:gd name="connsiteY3" fmla="*/ 5771246 h 5771246"/>
              <a:gd name="connsiteX4" fmla="*/ 0 w 1244184"/>
              <a:gd name="connsiteY4" fmla="*/ 2885639 h 5771246"/>
              <a:gd name="connsiteX0" fmla="*/ 0 w 1244184"/>
              <a:gd name="connsiteY0" fmla="*/ 2885639 h 5771246"/>
              <a:gd name="connsiteX1" fmla="*/ 622092 w 1244184"/>
              <a:gd name="connsiteY1" fmla="*/ 32 h 5771246"/>
              <a:gd name="connsiteX2" fmla="*/ 1244184 w 1244184"/>
              <a:gd name="connsiteY2" fmla="*/ 2885639 h 5771246"/>
              <a:gd name="connsiteX3" fmla="*/ 622092 w 1244184"/>
              <a:gd name="connsiteY3" fmla="*/ 5771246 h 5771246"/>
              <a:gd name="connsiteX4" fmla="*/ 0 w 1244184"/>
              <a:gd name="connsiteY4" fmla="*/ 2885639 h 5771246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742865"/>
              <a:gd name="connsiteY0" fmla="*/ 2885607 h 5771214"/>
              <a:gd name="connsiteX1" fmla="*/ 622092 w 742865"/>
              <a:gd name="connsiteY1" fmla="*/ 0 h 5771214"/>
              <a:gd name="connsiteX2" fmla="*/ 639595 w 742865"/>
              <a:gd name="connsiteY2" fmla="*/ 2885607 h 5771214"/>
              <a:gd name="connsiteX3" fmla="*/ 622092 w 742865"/>
              <a:gd name="connsiteY3" fmla="*/ 5771214 h 5771214"/>
              <a:gd name="connsiteX4" fmla="*/ 0 w 742865"/>
              <a:gd name="connsiteY4" fmla="*/ 2885607 h 5771214"/>
              <a:gd name="connsiteX0" fmla="*/ 0 w 739540"/>
              <a:gd name="connsiteY0" fmla="*/ 2885607 h 5771214"/>
              <a:gd name="connsiteX1" fmla="*/ 622092 w 739540"/>
              <a:gd name="connsiteY1" fmla="*/ 0 h 5771214"/>
              <a:gd name="connsiteX2" fmla="*/ 639595 w 739540"/>
              <a:gd name="connsiteY2" fmla="*/ 2885607 h 5771214"/>
              <a:gd name="connsiteX3" fmla="*/ 622092 w 739540"/>
              <a:gd name="connsiteY3" fmla="*/ 5771214 h 5771214"/>
              <a:gd name="connsiteX4" fmla="*/ 0 w 739540"/>
              <a:gd name="connsiteY4" fmla="*/ 2885607 h 5771214"/>
              <a:gd name="connsiteX0" fmla="*/ 2958 w 856947"/>
              <a:gd name="connsiteY0" fmla="*/ 2833141 h 5718748"/>
              <a:gd name="connsiteX1" fmla="*/ 856947 w 856947"/>
              <a:gd name="connsiteY1" fmla="*/ 0 h 5718748"/>
              <a:gd name="connsiteX2" fmla="*/ 642553 w 856947"/>
              <a:gd name="connsiteY2" fmla="*/ 2833141 h 5718748"/>
              <a:gd name="connsiteX3" fmla="*/ 625050 w 856947"/>
              <a:gd name="connsiteY3" fmla="*/ 5718748 h 5718748"/>
              <a:gd name="connsiteX4" fmla="*/ 2958 w 856947"/>
              <a:gd name="connsiteY4" fmla="*/ 2833141 h 5718748"/>
              <a:gd name="connsiteX0" fmla="*/ 2958 w 856947"/>
              <a:gd name="connsiteY0" fmla="*/ 2833141 h 5718748"/>
              <a:gd name="connsiteX1" fmla="*/ 856947 w 856947"/>
              <a:gd name="connsiteY1" fmla="*/ 0 h 5718748"/>
              <a:gd name="connsiteX2" fmla="*/ 642553 w 856947"/>
              <a:gd name="connsiteY2" fmla="*/ 2833141 h 5718748"/>
              <a:gd name="connsiteX3" fmla="*/ 625050 w 856947"/>
              <a:gd name="connsiteY3" fmla="*/ 5718748 h 5718748"/>
              <a:gd name="connsiteX4" fmla="*/ 2958 w 856947"/>
              <a:gd name="connsiteY4" fmla="*/ 2833141 h 5718748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639839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548736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548736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134 w 936944"/>
              <a:gd name="connsiteY0" fmla="*/ 2829966 h 5708078"/>
              <a:gd name="connsiteX1" fmla="*/ 875174 w 936944"/>
              <a:gd name="connsiteY1" fmla="*/ 0 h 5708078"/>
              <a:gd name="connsiteX2" fmla="*/ 548626 w 936944"/>
              <a:gd name="connsiteY2" fmla="*/ 2829966 h 5708078"/>
              <a:gd name="connsiteX3" fmla="*/ 936944 w 936944"/>
              <a:gd name="connsiteY3" fmla="*/ 5708078 h 5708078"/>
              <a:gd name="connsiteX4" fmla="*/ 134 w 936944"/>
              <a:gd name="connsiteY4" fmla="*/ 2829966 h 5708078"/>
              <a:gd name="connsiteX0" fmla="*/ 133 w 936943"/>
              <a:gd name="connsiteY0" fmla="*/ 2829966 h 5708078"/>
              <a:gd name="connsiteX1" fmla="*/ 875173 w 936943"/>
              <a:gd name="connsiteY1" fmla="*/ 0 h 5708078"/>
              <a:gd name="connsiteX2" fmla="*/ 548625 w 936943"/>
              <a:gd name="connsiteY2" fmla="*/ 2829966 h 5708078"/>
              <a:gd name="connsiteX3" fmla="*/ 936943 w 936943"/>
              <a:gd name="connsiteY3" fmla="*/ 5708078 h 5708078"/>
              <a:gd name="connsiteX4" fmla="*/ 133 w 936943"/>
              <a:gd name="connsiteY4" fmla="*/ 2829966 h 5708078"/>
              <a:gd name="connsiteX0" fmla="*/ 39 w 936849"/>
              <a:gd name="connsiteY0" fmla="*/ 2912516 h 5790628"/>
              <a:gd name="connsiteX1" fmla="*/ 903145 w 936849"/>
              <a:gd name="connsiteY1" fmla="*/ 0 h 5790628"/>
              <a:gd name="connsiteX2" fmla="*/ 548531 w 936849"/>
              <a:gd name="connsiteY2" fmla="*/ 2912516 h 5790628"/>
              <a:gd name="connsiteX3" fmla="*/ 936849 w 936849"/>
              <a:gd name="connsiteY3" fmla="*/ 5790628 h 5790628"/>
              <a:gd name="connsiteX4" fmla="*/ 39 w 936849"/>
              <a:gd name="connsiteY4" fmla="*/ 2912516 h 5790628"/>
              <a:gd name="connsiteX0" fmla="*/ 39 w 936849"/>
              <a:gd name="connsiteY0" fmla="*/ 2912516 h 5790628"/>
              <a:gd name="connsiteX1" fmla="*/ 903145 w 936849"/>
              <a:gd name="connsiteY1" fmla="*/ 0 h 5790628"/>
              <a:gd name="connsiteX2" fmla="*/ 534497 w 936849"/>
              <a:gd name="connsiteY2" fmla="*/ 2868066 h 5790628"/>
              <a:gd name="connsiteX3" fmla="*/ 936849 w 936849"/>
              <a:gd name="connsiteY3" fmla="*/ 5790628 h 5790628"/>
              <a:gd name="connsiteX4" fmla="*/ 39 w 936849"/>
              <a:gd name="connsiteY4" fmla="*/ 2912516 h 5790628"/>
              <a:gd name="connsiteX0" fmla="*/ 6 w 915766"/>
              <a:gd name="connsiteY0" fmla="*/ 2912516 h 5800153"/>
              <a:gd name="connsiteX1" fmla="*/ 903112 w 915766"/>
              <a:gd name="connsiteY1" fmla="*/ 0 h 5800153"/>
              <a:gd name="connsiteX2" fmla="*/ 534464 w 915766"/>
              <a:gd name="connsiteY2" fmla="*/ 2868066 h 5800153"/>
              <a:gd name="connsiteX3" fmla="*/ 915766 w 915766"/>
              <a:gd name="connsiteY3" fmla="*/ 5800153 h 5800153"/>
              <a:gd name="connsiteX4" fmla="*/ 6 w 915766"/>
              <a:gd name="connsiteY4" fmla="*/ 2912516 h 5800153"/>
              <a:gd name="connsiteX0" fmla="*/ 6 w 915766"/>
              <a:gd name="connsiteY0" fmla="*/ 2912516 h 5800153"/>
              <a:gd name="connsiteX1" fmla="*/ 903112 w 915766"/>
              <a:gd name="connsiteY1" fmla="*/ 0 h 5800153"/>
              <a:gd name="connsiteX2" fmla="*/ 534464 w 915766"/>
              <a:gd name="connsiteY2" fmla="*/ 2868066 h 5800153"/>
              <a:gd name="connsiteX3" fmla="*/ 915766 w 915766"/>
              <a:gd name="connsiteY3" fmla="*/ 5800153 h 5800153"/>
              <a:gd name="connsiteX4" fmla="*/ 6 w 915766"/>
              <a:gd name="connsiteY4" fmla="*/ 2912516 h 5800153"/>
              <a:gd name="connsiteX0" fmla="*/ 6 w 915766"/>
              <a:gd name="connsiteY0" fmla="*/ 2912516 h 5800153"/>
              <a:gd name="connsiteX1" fmla="*/ 903112 w 915766"/>
              <a:gd name="connsiteY1" fmla="*/ 0 h 5800153"/>
              <a:gd name="connsiteX2" fmla="*/ 502889 w 915766"/>
              <a:gd name="connsiteY2" fmla="*/ 2858541 h 5800153"/>
              <a:gd name="connsiteX3" fmla="*/ 915766 w 915766"/>
              <a:gd name="connsiteY3" fmla="*/ 5800153 h 5800153"/>
              <a:gd name="connsiteX4" fmla="*/ 6 w 915766"/>
              <a:gd name="connsiteY4" fmla="*/ 2912516 h 580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766" h="5800153">
                <a:moveTo>
                  <a:pt x="6" y="2912516"/>
                </a:moveTo>
                <a:cubicBezTo>
                  <a:pt x="-2103" y="1945824"/>
                  <a:pt x="612006" y="434715"/>
                  <a:pt x="903112" y="0"/>
                </a:cubicBezTo>
                <a:cubicBezTo>
                  <a:pt x="826515" y="351019"/>
                  <a:pt x="502889" y="1264864"/>
                  <a:pt x="502889" y="2858541"/>
                </a:cubicBezTo>
                <a:cubicBezTo>
                  <a:pt x="502889" y="4452218"/>
                  <a:pt x="761623" y="5250982"/>
                  <a:pt x="915766" y="5800153"/>
                </a:cubicBezTo>
                <a:cubicBezTo>
                  <a:pt x="602175" y="5297982"/>
                  <a:pt x="2115" y="3879208"/>
                  <a:pt x="6" y="2912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FC2BC-32E9-144F-A493-1C7DD92781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5" y="93421"/>
            <a:ext cx="5563625" cy="6629886"/>
          </a:xfrm>
          <a:custGeom>
            <a:avLst/>
            <a:gdLst>
              <a:gd name="connsiteX0" fmla="*/ 0 w 5554663"/>
              <a:gd name="connsiteY0" fmla="*/ 0 h 4162425"/>
              <a:gd name="connsiteX1" fmla="*/ 5554663 w 5554663"/>
              <a:gd name="connsiteY1" fmla="*/ 0 h 4162425"/>
              <a:gd name="connsiteX2" fmla="*/ 5554663 w 5554663"/>
              <a:gd name="connsiteY2" fmla="*/ 4162425 h 4162425"/>
              <a:gd name="connsiteX3" fmla="*/ 0 w 5554663"/>
              <a:gd name="connsiteY3" fmla="*/ 4162425 h 4162425"/>
              <a:gd name="connsiteX4" fmla="*/ 0 w 5554663"/>
              <a:gd name="connsiteY4" fmla="*/ 0 h 4162425"/>
              <a:gd name="connsiteX0" fmla="*/ 0 w 5554663"/>
              <a:gd name="connsiteY0" fmla="*/ 0 h 6135909"/>
              <a:gd name="connsiteX1" fmla="*/ 5554663 w 5554663"/>
              <a:gd name="connsiteY1" fmla="*/ 0 h 6135909"/>
              <a:gd name="connsiteX2" fmla="*/ 5554663 w 5554663"/>
              <a:gd name="connsiteY2" fmla="*/ 4162425 h 6135909"/>
              <a:gd name="connsiteX3" fmla="*/ 0 w 5554663"/>
              <a:gd name="connsiteY3" fmla="*/ 6135909 h 6135909"/>
              <a:gd name="connsiteX4" fmla="*/ 0 w 5554663"/>
              <a:gd name="connsiteY4" fmla="*/ 0 h 6135909"/>
              <a:gd name="connsiteX0" fmla="*/ 0 w 5560450"/>
              <a:gd name="connsiteY0" fmla="*/ 231493 h 6367402"/>
              <a:gd name="connsiteX1" fmla="*/ 5560450 w 5560450"/>
              <a:gd name="connsiteY1" fmla="*/ 0 h 6367402"/>
              <a:gd name="connsiteX2" fmla="*/ 5554663 w 5560450"/>
              <a:gd name="connsiteY2" fmla="*/ 4393918 h 6367402"/>
              <a:gd name="connsiteX3" fmla="*/ 0 w 5560450"/>
              <a:gd name="connsiteY3" fmla="*/ 6367402 h 6367402"/>
              <a:gd name="connsiteX4" fmla="*/ 0 w 5560450"/>
              <a:gd name="connsiteY4" fmla="*/ 231493 h 6367402"/>
              <a:gd name="connsiteX0" fmla="*/ 0 w 5560450"/>
              <a:gd name="connsiteY0" fmla="*/ 244108 h 6380017"/>
              <a:gd name="connsiteX1" fmla="*/ 5560450 w 5560450"/>
              <a:gd name="connsiteY1" fmla="*/ 12615 h 6380017"/>
              <a:gd name="connsiteX2" fmla="*/ 5554663 w 5560450"/>
              <a:gd name="connsiteY2" fmla="*/ 4406533 h 6380017"/>
              <a:gd name="connsiteX3" fmla="*/ 0 w 5560450"/>
              <a:gd name="connsiteY3" fmla="*/ 6380017 h 6380017"/>
              <a:gd name="connsiteX4" fmla="*/ 0 w 5560450"/>
              <a:gd name="connsiteY4" fmla="*/ 244108 h 6380017"/>
              <a:gd name="connsiteX0" fmla="*/ 0 w 5560450"/>
              <a:gd name="connsiteY0" fmla="*/ 252469 h 6388378"/>
              <a:gd name="connsiteX1" fmla="*/ 5560450 w 5560450"/>
              <a:gd name="connsiteY1" fmla="*/ 20976 h 6388378"/>
              <a:gd name="connsiteX2" fmla="*/ 5554663 w 5560450"/>
              <a:gd name="connsiteY2" fmla="*/ 4414894 h 6388378"/>
              <a:gd name="connsiteX3" fmla="*/ 0 w 5560450"/>
              <a:gd name="connsiteY3" fmla="*/ 6388378 h 6388378"/>
              <a:gd name="connsiteX4" fmla="*/ 0 w 5560450"/>
              <a:gd name="connsiteY4" fmla="*/ 252469 h 6388378"/>
              <a:gd name="connsiteX0" fmla="*/ 0 w 5563625"/>
              <a:gd name="connsiteY0" fmla="*/ 189244 h 6401353"/>
              <a:gd name="connsiteX1" fmla="*/ 5563625 w 5563625"/>
              <a:gd name="connsiteY1" fmla="*/ 33951 h 6401353"/>
              <a:gd name="connsiteX2" fmla="*/ 5557838 w 5563625"/>
              <a:gd name="connsiteY2" fmla="*/ 4427869 h 6401353"/>
              <a:gd name="connsiteX3" fmla="*/ 3175 w 5563625"/>
              <a:gd name="connsiteY3" fmla="*/ 6401353 h 6401353"/>
              <a:gd name="connsiteX4" fmla="*/ 0 w 5563625"/>
              <a:gd name="connsiteY4" fmla="*/ 189244 h 6401353"/>
              <a:gd name="connsiteX0" fmla="*/ 0 w 5563625"/>
              <a:gd name="connsiteY0" fmla="*/ 249661 h 6461770"/>
              <a:gd name="connsiteX1" fmla="*/ 5563625 w 5563625"/>
              <a:gd name="connsiteY1" fmla="*/ 21343 h 6461770"/>
              <a:gd name="connsiteX2" fmla="*/ 5557838 w 5563625"/>
              <a:gd name="connsiteY2" fmla="*/ 4488286 h 6461770"/>
              <a:gd name="connsiteX3" fmla="*/ 3175 w 5563625"/>
              <a:gd name="connsiteY3" fmla="*/ 6461770 h 6461770"/>
              <a:gd name="connsiteX4" fmla="*/ 0 w 5563625"/>
              <a:gd name="connsiteY4" fmla="*/ 249661 h 6461770"/>
              <a:gd name="connsiteX0" fmla="*/ 0 w 5563625"/>
              <a:gd name="connsiteY0" fmla="*/ 228318 h 6440427"/>
              <a:gd name="connsiteX1" fmla="*/ 5563625 w 5563625"/>
              <a:gd name="connsiteY1" fmla="*/ 0 h 6440427"/>
              <a:gd name="connsiteX2" fmla="*/ 5557838 w 5563625"/>
              <a:gd name="connsiteY2" fmla="*/ 4466943 h 6440427"/>
              <a:gd name="connsiteX3" fmla="*/ 3175 w 5563625"/>
              <a:gd name="connsiteY3" fmla="*/ 6440427 h 6440427"/>
              <a:gd name="connsiteX4" fmla="*/ 0 w 5563625"/>
              <a:gd name="connsiteY4" fmla="*/ 228318 h 6440427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1804 h 6443913"/>
              <a:gd name="connsiteX1" fmla="*/ 5563625 w 5563625"/>
              <a:gd name="connsiteY1" fmla="*/ 3486 h 6443913"/>
              <a:gd name="connsiteX2" fmla="*/ 5557838 w 5563625"/>
              <a:gd name="connsiteY2" fmla="*/ 4470429 h 6443913"/>
              <a:gd name="connsiteX3" fmla="*/ 3175 w 5563625"/>
              <a:gd name="connsiteY3" fmla="*/ 6443913 h 6443913"/>
              <a:gd name="connsiteX4" fmla="*/ 0 w 5563625"/>
              <a:gd name="connsiteY4" fmla="*/ 231804 h 6443913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5436 h 6511045"/>
              <a:gd name="connsiteX1" fmla="*/ 5563625 w 5563625"/>
              <a:gd name="connsiteY1" fmla="*/ 7118 h 6511045"/>
              <a:gd name="connsiteX2" fmla="*/ 5557838 w 5563625"/>
              <a:gd name="connsiteY2" fmla="*/ 4474061 h 6511045"/>
              <a:gd name="connsiteX3" fmla="*/ 3175 w 5563625"/>
              <a:gd name="connsiteY3" fmla="*/ 6511045 h 6511045"/>
              <a:gd name="connsiteX4" fmla="*/ 0 w 5563625"/>
              <a:gd name="connsiteY4" fmla="*/ 235436 h 6511045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3625" h="6629886">
                <a:moveTo>
                  <a:pt x="0" y="235436"/>
                </a:moveTo>
                <a:cubicBezTo>
                  <a:pt x="1801879" y="36738"/>
                  <a:pt x="3376164" y="-22302"/>
                  <a:pt x="5563625" y="7118"/>
                </a:cubicBezTo>
                <a:cubicBezTo>
                  <a:pt x="4678334" y="2387094"/>
                  <a:pt x="4587523" y="4452277"/>
                  <a:pt x="5561013" y="6629886"/>
                </a:cubicBezTo>
                <a:cubicBezTo>
                  <a:pt x="3530600" y="6564872"/>
                  <a:pt x="1646238" y="6509384"/>
                  <a:pt x="3175" y="6511045"/>
                </a:cubicBezTo>
                <a:cubicBezTo>
                  <a:pt x="2117" y="4440342"/>
                  <a:pt x="1058" y="2306139"/>
                  <a:pt x="0" y="235436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br>
              <a:rPr lang="nb-NO" dirty="0"/>
            </a:br>
            <a:br>
              <a:rPr lang="nb-NO" dirty="0"/>
            </a:br>
            <a:br>
              <a:rPr lang="nb-NO" dirty="0"/>
            </a:br>
            <a:r>
              <a:rPr lang="nb-NO" dirty="0"/>
              <a:t>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  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638" y="3038552"/>
            <a:ext cx="5563625" cy="28080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4441861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BEEE41C-B295-67DB-6F25-6C3EB2BA2F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5" y="490318"/>
            <a:ext cx="11016867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8CC53E6-4FA2-1E0E-7F9B-EE33617C7D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995" y="1452095"/>
            <a:ext cx="11016867" cy="49950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>
                    <a:lumMod val="1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10000"/>
                  </a:schemeClr>
                </a:solidFill>
              </a:defRPr>
            </a:lvl2pPr>
            <a:lvl3pPr>
              <a:defRPr sz="2100">
                <a:solidFill>
                  <a:schemeClr val="bg1">
                    <a:lumMod val="10000"/>
                  </a:schemeClr>
                </a:solidFill>
              </a:defRPr>
            </a:lvl3pPr>
            <a:lvl4pPr>
              <a:defRPr sz="1900">
                <a:solidFill>
                  <a:schemeClr val="bg1">
                    <a:lumMod val="10000"/>
                  </a:schemeClr>
                </a:solidFill>
              </a:defRPr>
            </a:lvl4pPr>
            <a:lvl5pPr>
              <a:defRPr sz="1700">
                <a:solidFill>
                  <a:schemeClr val="bg1">
                    <a:lumMod val="10000"/>
                  </a:schemeClr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styles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 err="1"/>
              <a:t>fifth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10651840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venstr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94946"/>
            <a:ext cx="5416241" cy="87637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5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2" name="Oval 3">
            <a:extLst>
              <a:ext uri="{FF2B5EF4-FFF2-40B4-BE49-F238E27FC236}">
                <a16:creationId xmlns:a16="http://schemas.microsoft.com/office/drawing/2014/main" id="{D111164C-74E9-CD42-8B94-00226077207E}"/>
              </a:ext>
            </a:extLst>
          </p:cNvPr>
          <p:cNvSpPr/>
          <p:nvPr userDrawn="1"/>
        </p:nvSpPr>
        <p:spPr>
          <a:xfrm flipH="1">
            <a:off x="6698304" y="477498"/>
            <a:ext cx="902838" cy="5919734"/>
          </a:xfrm>
          <a:custGeom>
            <a:avLst/>
            <a:gdLst>
              <a:gd name="connsiteX0" fmla="*/ 0 w 1244184"/>
              <a:gd name="connsiteY0" fmla="*/ 2885607 h 5771213"/>
              <a:gd name="connsiteX1" fmla="*/ 622092 w 1244184"/>
              <a:gd name="connsiteY1" fmla="*/ 0 h 5771213"/>
              <a:gd name="connsiteX2" fmla="*/ 1244184 w 1244184"/>
              <a:gd name="connsiteY2" fmla="*/ 2885607 h 5771213"/>
              <a:gd name="connsiteX3" fmla="*/ 622092 w 1244184"/>
              <a:gd name="connsiteY3" fmla="*/ 5771214 h 5771213"/>
              <a:gd name="connsiteX4" fmla="*/ 0 w 1244184"/>
              <a:gd name="connsiteY4" fmla="*/ 2885607 h 5771213"/>
              <a:gd name="connsiteX0" fmla="*/ 0 w 1244184"/>
              <a:gd name="connsiteY0" fmla="*/ 2885639 h 5771246"/>
              <a:gd name="connsiteX1" fmla="*/ 622092 w 1244184"/>
              <a:gd name="connsiteY1" fmla="*/ 32 h 5771246"/>
              <a:gd name="connsiteX2" fmla="*/ 1244184 w 1244184"/>
              <a:gd name="connsiteY2" fmla="*/ 2885639 h 5771246"/>
              <a:gd name="connsiteX3" fmla="*/ 622092 w 1244184"/>
              <a:gd name="connsiteY3" fmla="*/ 5771246 h 5771246"/>
              <a:gd name="connsiteX4" fmla="*/ 0 w 1244184"/>
              <a:gd name="connsiteY4" fmla="*/ 2885639 h 5771246"/>
              <a:gd name="connsiteX0" fmla="*/ 0 w 1244184"/>
              <a:gd name="connsiteY0" fmla="*/ 2885639 h 5771246"/>
              <a:gd name="connsiteX1" fmla="*/ 622092 w 1244184"/>
              <a:gd name="connsiteY1" fmla="*/ 32 h 5771246"/>
              <a:gd name="connsiteX2" fmla="*/ 1244184 w 1244184"/>
              <a:gd name="connsiteY2" fmla="*/ 2885639 h 5771246"/>
              <a:gd name="connsiteX3" fmla="*/ 622092 w 1244184"/>
              <a:gd name="connsiteY3" fmla="*/ 5771246 h 5771246"/>
              <a:gd name="connsiteX4" fmla="*/ 0 w 1244184"/>
              <a:gd name="connsiteY4" fmla="*/ 2885639 h 5771246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1244184"/>
              <a:gd name="connsiteY0" fmla="*/ 2885607 h 5771214"/>
              <a:gd name="connsiteX1" fmla="*/ 622092 w 1244184"/>
              <a:gd name="connsiteY1" fmla="*/ 0 h 5771214"/>
              <a:gd name="connsiteX2" fmla="*/ 1244184 w 1244184"/>
              <a:gd name="connsiteY2" fmla="*/ 2885607 h 5771214"/>
              <a:gd name="connsiteX3" fmla="*/ 622092 w 1244184"/>
              <a:gd name="connsiteY3" fmla="*/ 5771214 h 5771214"/>
              <a:gd name="connsiteX4" fmla="*/ 0 w 1244184"/>
              <a:gd name="connsiteY4" fmla="*/ 2885607 h 5771214"/>
              <a:gd name="connsiteX0" fmla="*/ 0 w 742865"/>
              <a:gd name="connsiteY0" fmla="*/ 2885607 h 5771214"/>
              <a:gd name="connsiteX1" fmla="*/ 622092 w 742865"/>
              <a:gd name="connsiteY1" fmla="*/ 0 h 5771214"/>
              <a:gd name="connsiteX2" fmla="*/ 639595 w 742865"/>
              <a:gd name="connsiteY2" fmla="*/ 2885607 h 5771214"/>
              <a:gd name="connsiteX3" fmla="*/ 622092 w 742865"/>
              <a:gd name="connsiteY3" fmla="*/ 5771214 h 5771214"/>
              <a:gd name="connsiteX4" fmla="*/ 0 w 742865"/>
              <a:gd name="connsiteY4" fmla="*/ 2885607 h 5771214"/>
              <a:gd name="connsiteX0" fmla="*/ 0 w 739540"/>
              <a:gd name="connsiteY0" fmla="*/ 2885607 h 5771214"/>
              <a:gd name="connsiteX1" fmla="*/ 622092 w 739540"/>
              <a:gd name="connsiteY1" fmla="*/ 0 h 5771214"/>
              <a:gd name="connsiteX2" fmla="*/ 639595 w 739540"/>
              <a:gd name="connsiteY2" fmla="*/ 2885607 h 5771214"/>
              <a:gd name="connsiteX3" fmla="*/ 622092 w 739540"/>
              <a:gd name="connsiteY3" fmla="*/ 5771214 h 5771214"/>
              <a:gd name="connsiteX4" fmla="*/ 0 w 739540"/>
              <a:gd name="connsiteY4" fmla="*/ 2885607 h 5771214"/>
              <a:gd name="connsiteX0" fmla="*/ 2958 w 856947"/>
              <a:gd name="connsiteY0" fmla="*/ 2833141 h 5718748"/>
              <a:gd name="connsiteX1" fmla="*/ 856947 w 856947"/>
              <a:gd name="connsiteY1" fmla="*/ 0 h 5718748"/>
              <a:gd name="connsiteX2" fmla="*/ 642553 w 856947"/>
              <a:gd name="connsiteY2" fmla="*/ 2833141 h 5718748"/>
              <a:gd name="connsiteX3" fmla="*/ 625050 w 856947"/>
              <a:gd name="connsiteY3" fmla="*/ 5718748 h 5718748"/>
              <a:gd name="connsiteX4" fmla="*/ 2958 w 856947"/>
              <a:gd name="connsiteY4" fmla="*/ 2833141 h 5718748"/>
              <a:gd name="connsiteX0" fmla="*/ 2958 w 856947"/>
              <a:gd name="connsiteY0" fmla="*/ 2833141 h 5718748"/>
              <a:gd name="connsiteX1" fmla="*/ 856947 w 856947"/>
              <a:gd name="connsiteY1" fmla="*/ 0 h 5718748"/>
              <a:gd name="connsiteX2" fmla="*/ 642553 w 856947"/>
              <a:gd name="connsiteY2" fmla="*/ 2833141 h 5718748"/>
              <a:gd name="connsiteX3" fmla="*/ 625050 w 856947"/>
              <a:gd name="connsiteY3" fmla="*/ 5718748 h 5718748"/>
              <a:gd name="connsiteX4" fmla="*/ 2958 w 856947"/>
              <a:gd name="connsiteY4" fmla="*/ 2833141 h 5718748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639839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548736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548736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244 w 937054"/>
              <a:gd name="connsiteY0" fmla="*/ 2833141 h 5711253"/>
              <a:gd name="connsiteX1" fmla="*/ 854233 w 937054"/>
              <a:gd name="connsiteY1" fmla="*/ 0 h 5711253"/>
              <a:gd name="connsiteX2" fmla="*/ 548736 w 937054"/>
              <a:gd name="connsiteY2" fmla="*/ 2833141 h 5711253"/>
              <a:gd name="connsiteX3" fmla="*/ 937054 w 937054"/>
              <a:gd name="connsiteY3" fmla="*/ 5711253 h 5711253"/>
              <a:gd name="connsiteX4" fmla="*/ 244 w 937054"/>
              <a:gd name="connsiteY4" fmla="*/ 2833141 h 5711253"/>
              <a:gd name="connsiteX0" fmla="*/ 708 w 998143"/>
              <a:gd name="connsiteY0" fmla="*/ 2833141 h 5703937"/>
              <a:gd name="connsiteX1" fmla="*/ 854697 w 998143"/>
              <a:gd name="connsiteY1" fmla="*/ 0 h 5703937"/>
              <a:gd name="connsiteX2" fmla="*/ 549200 w 998143"/>
              <a:gd name="connsiteY2" fmla="*/ 2833141 h 5703937"/>
              <a:gd name="connsiteX3" fmla="*/ 998143 w 998143"/>
              <a:gd name="connsiteY3" fmla="*/ 5703937 h 5703937"/>
              <a:gd name="connsiteX4" fmla="*/ 708 w 998143"/>
              <a:gd name="connsiteY4" fmla="*/ 2833141 h 5703937"/>
              <a:gd name="connsiteX0" fmla="*/ 708 w 998143"/>
              <a:gd name="connsiteY0" fmla="*/ 2833141 h 5703937"/>
              <a:gd name="connsiteX1" fmla="*/ 854697 w 998143"/>
              <a:gd name="connsiteY1" fmla="*/ 0 h 5703937"/>
              <a:gd name="connsiteX2" fmla="*/ 549200 w 998143"/>
              <a:gd name="connsiteY2" fmla="*/ 2833141 h 5703937"/>
              <a:gd name="connsiteX3" fmla="*/ 998143 w 998143"/>
              <a:gd name="connsiteY3" fmla="*/ 5703937 h 5703937"/>
              <a:gd name="connsiteX4" fmla="*/ 708 w 998143"/>
              <a:gd name="connsiteY4" fmla="*/ 2833141 h 5703937"/>
              <a:gd name="connsiteX0" fmla="*/ 708 w 998143"/>
              <a:gd name="connsiteY0" fmla="*/ 2833141 h 5703937"/>
              <a:gd name="connsiteX1" fmla="*/ 854697 w 998143"/>
              <a:gd name="connsiteY1" fmla="*/ 0 h 5703937"/>
              <a:gd name="connsiteX2" fmla="*/ 516867 w 998143"/>
              <a:gd name="connsiteY2" fmla="*/ 2734386 h 5703937"/>
              <a:gd name="connsiteX3" fmla="*/ 998143 w 998143"/>
              <a:gd name="connsiteY3" fmla="*/ 5703937 h 5703937"/>
              <a:gd name="connsiteX4" fmla="*/ 708 w 998143"/>
              <a:gd name="connsiteY4" fmla="*/ 2833141 h 5703937"/>
              <a:gd name="connsiteX0" fmla="*/ 410 w 997845"/>
              <a:gd name="connsiteY0" fmla="*/ 2928238 h 5799034"/>
              <a:gd name="connsiteX1" fmla="*/ 886731 w 997845"/>
              <a:gd name="connsiteY1" fmla="*/ 0 h 5799034"/>
              <a:gd name="connsiteX2" fmla="*/ 516569 w 997845"/>
              <a:gd name="connsiteY2" fmla="*/ 2829483 h 5799034"/>
              <a:gd name="connsiteX3" fmla="*/ 997845 w 997845"/>
              <a:gd name="connsiteY3" fmla="*/ 5799034 h 5799034"/>
              <a:gd name="connsiteX4" fmla="*/ 410 w 997845"/>
              <a:gd name="connsiteY4" fmla="*/ 2928238 h 5799034"/>
              <a:gd name="connsiteX0" fmla="*/ 511 w 997946"/>
              <a:gd name="connsiteY0" fmla="*/ 2928238 h 5799034"/>
              <a:gd name="connsiteX1" fmla="*/ 874707 w 997946"/>
              <a:gd name="connsiteY1" fmla="*/ 0 h 5799034"/>
              <a:gd name="connsiteX2" fmla="*/ 516670 w 997946"/>
              <a:gd name="connsiteY2" fmla="*/ 2829483 h 5799034"/>
              <a:gd name="connsiteX3" fmla="*/ 997946 w 997946"/>
              <a:gd name="connsiteY3" fmla="*/ 5799034 h 5799034"/>
              <a:gd name="connsiteX4" fmla="*/ 511 w 997946"/>
              <a:gd name="connsiteY4" fmla="*/ 2928238 h 5799034"/>
              <a:gd name="connsiteX0" fmla="*/ 199 w 997634"/>
              <a:gd name="connsiteY0" fmla="*/ 3048938 h 5919734"/>
              <a:gd name="connsiteX1" fmla="*/ 918852 w 997634"/>
              <a:gd name="connsiteY1" fmla="*/ 0 h 5919734"/>
              <a:gd name="connsiteX2" fmla="*/ 516358 w 997634"/>
              <a:gd name="connsiteY2" fmla="*/ 2950183 h 5919734"/>
              <a:gd name="connsiteX3" fmla="*/ 997634 w 997634"/>
              <a:gd name="connsiteY3" fmla="*/ 5919734 h 5919734"/>
              <a:gd name="connsiteX4" fmla="*/ 199 w 997634"/>
              <a:gd name="connsiteY4" fmla="*/ 3048938 h 5919734"/>
              <a:gd name="connsiteX0" fmla="*/ 199 w 997634"/>
              <a:gd name="connsiteY0" fmla="*/ 3048938 h 5919734"/>
              <a:gd name="connsiteX1" fmla="*/ 918852 w 997634"/>
              <a:gd name="connsiteY1" fmla="*/ 0 h 5919734"/>
              <a:gd name="connsiteX2" fmla="*/ 516358 w 997634"/>
              <a:gd name="connsiteY2" fmla="*/ 2950183 h 5919734"/>
              <a:gd name="connsiteX3" fmla="*/ 997634 w 997634"/>
              <a:gd name="connsiteY3" fmla="*/ 5919734 h 5919734"/>
              <a:gd name="connsiteX4" fmla="*/ 199 w 997634"/>
              <a:gd name="connsiteY4" fmla="*/ 3048938 h 5919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7634" h="5919734">
                <a:moveTo>
                  <a:pt x="199" y="3048938"/>
                </a:moveTo>
                <a:cubicBezTo>
                  <a:pt x="-12931" y="2062316"/>
                  <a:pt x="627746" y="434715"/>
                  <a:pt x="918852" y="0"/>
                </a:cubicBezTo>
                <a:cubicBezTo>
                  <a:pt x="849889" y="324806"/>
                  <a:pt x="516358" y="1356506"/>
                  <a:pt x="516358" y="2950183"/>
                </a:cubicBezTo>
                <a:cubicBezTo>
                  <a:pt x="516358" y="4543860"/>
                  <a:pt x="838159" y="5413006"/>
                  <a:pt x="997634" y="5919734"/>
                </a:cubicBezTo>
                <a:cubicBezTo>
                  <a:pt x="684043" y="5417563"/>
                  <a:pt x="13329" y="4035560"/>
                  <a:pt x="199" y="30489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885129"/>
            <a:ext cx="5416241" cy="306308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F7AC50-5F34-E246-B5AC-ECB2A589D2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54851" y="124588"/>
            <a:ext cx="5646674" cy="6631092"/>
          </a:xfrm>
          <a:custGeom>
            <a:avLst/>
            <a:gdLst>
              <a:gd name="connsiteX0" fmla="*/ 91440 w 5646674"/>
              <a:gd name="connsiteY0" fmla="*/ 0 h 6631092"/>
              <a:gd name="connsiteX1" fmla="*/ 4230624 w 5646674"/>
              <a:gd name="connsiteY1" fmla="*/ 81848 h 6631092"/>
              <a:gd name="connsiteX2" fmla="*/ 4230624 w 5646674"/>
              <a:gd name="connsiteY2" fmla="*/ 932104 h 6631092"/>
              <a:gd name="connsiteX3" fmla="*/ 4297548 w 5646674"/>
              <a:gd name="connsiteY3" fmla="*/ 999028 h 6631092"/>
              <a:gd name="connsiteX4" fmla="*/ 5079592 w 5646674"/>
              <a:gd name="connsiteY4" fmla="*/ 999028 h 6631092"/>
              <a:gd name="connsiteX5" fmla="*/ 5146516 w 5646674"/>
              <a:gd name="connsiteY5" fmla="*/ 932104 h 6631092"/>
              <a:gd name="connsiteX6" fmla="*/ 5146516 w 5646674"/>
              <a:gd name="connsiteY6" fmla="*/ 99959 h 6631092"/>
              <a:gd name="connsiteX7" fmla="*/ 5640578 w 5646674"/>
              <a:gd name="connsiteY7" fmla="*/ 109728 h 6631092"/>
              <a:gd name="connsiteX8" fmla="*/ 5646674 w 5646674"/>
              <a:gd name="connsiteY8" fmla="*/ 6407531 h 6631092"/>
              <a:gd name="connsiteX9" fmla="*/ 2930525 w 5646674"/>
              <a:gd name="connsiteY9" fmla="*/ 6611493 h 6631092"/>
              <a:gd name="connsiteX10" fmla="*/ 0 w 5646674"/>
              <a:gd name="connsiteY10" fmla="*/ 6620891 h 6631092"/>
              <a:gd name="connsiteX11" fmla="*/ 91440 w 5646674"/>
              <a:gd name="connsiteY11" fmla="*/ 0 h 6631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46674" h="6631092">
                <a:moveTo>
                  <a:pt x="91440" y="0"/>
                </a:moveTo>
                <a:lnTo>
                  <a:pt x="4230624" y="81848"/>
                </a:lnTo>
                <a:lnTo>
                  <a:pt x="4230624" y="932104"/>
                </a:lnTo>
                <a:cubicBezTo>
                  <a:pt x="4230624" y="969065"/>
                  <a:pt x="4260587" y="999028"/>
                  <a:pt x="4297548" y="999028"/>
                </a:cubicBezTo>
                <a:lnTo>
                  <a:pt x="5079592" y="999028"/>
                </a:lnTo>
                <a:cubicBezTo>
                  <a:pt x="5116553" y="999028"/>
                  <a:pt x="5146516" y="969065"/>
                  <a:pt x="5146516" y="932104"/>
                </a:cubicBezTo>
                <a:lnTo>
                  <a:pt x="5146516" y="99959"/>
                </a:lnTo>
                <a:lnTo>
                  <a:pt x="5640578" y="109728"/>
                </a:lnTo>
                <a:lnTo>
                  <a:pt x="5646674" y="6407531"/>
                </a:lnTo>
                <a:cubicBezTo>
                  <a:pt x="4779899" y="6479582"/>
                  <a:pt x="4583684" y="6557730"/>
                  <a:pt x="2930525" y="6611493"/>
                </a:cubicBezTo>
                <a:cubicBezTo>
                  <a:pt x="1892723" y="6651202"/>
                  <a:pt x="976842" y="6617758"/>
                  <a:pt x="0" y="6620891"/>
                </a:cubicBezTo>
                <a:cubicBezTo>
                  <a:pt x="1048512" y="4176183"/>
                  <a:pt x="883920" y="2261828"/>
                  <a:pt x="91440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Press the icon</a:t>
            </a:r>
            <a:br>
              <a:rPr lang="en-US" dirty="0"/>
            </a:br>
            <a:r>
              <a:rPr lang="en-US" dirty="0"/>
              <a:t>to insert image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03132165"/>
      </p:ext>
    </p:extLst>
  </p:cSld>
  <p:clrMapOvr>
    <a:masterClrMapping/>
  </p:clrMapOvr>
  <p:transition spd="slow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tekst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BF7113D-DE20-4946-8D6D-B9F333F05B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3" y="89536"/>
            <a:ext cx="12213430" cy="6668949"/>
          </a:xfrm>
          <a:custGeom>
            <a:avLst/>
            <a:gdLst>
              <a:gd name="connsiteX0" fmla="*/ 3846824 w 12206597"/>
              <a:gd name="connsiteY0" fmla="*/ 170 h 6647837"/>
              <a:gd name="connsiteX1" fmla="*/ 10334943 w 12206597"/>
              <a:gd name="connsiteY1" fmla="*/ 125535 h 6647837"/>
              <a:gd name="connsiteX2" fmla="*/ 10785474 w 12206597"/>
              <a:gd name="connsiteY2" fmla="*/ 131718 h 6647837"/>
              <a:gd name="connsiteX3" fmla="*/ 10785474 w 12206597"/>
              <a:gd name="connsiteY3" fmla="*/ 954097 h 6647837"/>
              <a:gd name="connsiteX4" fmla="*/ 10856104 w 12206597"/>
              <a:gd name="connsiteY4" fmla="*/ 1024727 h 6647837"/>
              <a:gd name="connsiteX5" fmla="*/ 11633911 w 12206597"/>
              <a:gd name="connsiteY5" fmla="*/ 1024727 h 6647837"/>
              <a:gd name="connsiteX6" fmla="*/ 11704541 w 12206597"/>
              <a:gd name="connsiteY6" fmla="*/ 954097 h 6647837"/>
              <a:gd name="connsiteX7" fmla="*/ 11704541 w 12206597"/>
              <a:gd name="connsiteY7" fmla="*/ 141117 h 6647837"/>
              <a:gd name="connsiteX8" fmla="*/ 12184919 w 12206597"/>
              <a:gd name="connsiteY8" fmla="*/ 144322 h 6647837"/>
              <a:gd name="connsiteX9" fmla="*/ 12200352 w 12206597"/>
              <a:gd name="connsiteY9" fmla="*/ 6417683 h 6647837"/>
              <a:gd name="connsiteX10" fmla="*/ 3175 w 12206597"/>
              <a:gd name="connsiteY10" fmla="*/ 6505576 h 6647837"/>
              <a:gd name="connsiteX11" fmla="*/ 0 w 12206597"/>
              <a:gd name="connsiteY11" fmla="*/ 229967 h 6647837"/>
              <a:gd name="connsiteX12" fmla="*/ 3846824 w 12206597"/>
              <a:gd name="connsiteY12" fmla="*/ 170 h 6647837"/>
              <a:gd name="connsiteX0" fmla="*/ 3846824 w 12207535"/>
              <a:gd name="connsiteY0" fmla="*/ 170 h 6647837"/>
              <a:gd name="connsiteX1" fmla="*/ 10334943 w 12207535"/>
              <a:gd name="connsiteY1" fmla="*/ 125535 h 6647837"/>
              <a:gd name="connsiteX2" fmla="*/ 10785474 w 12207535"/>
              <a:gd name="connsiteY2" fmla="*/ 131718 h 6647837"/>
              <a:gd name="connsiteX3" fmla="*/ 10785474 w 12207535"/>
              <a:gd name="connsiteY3" fmla="*/ 954097 h 6647837"/>
              <a:gd name="connsiteX4" fmla="*/ 10856104 w 12207535"/>
              <a:gd name="connsiteY4" fmla="*/ 1024727 h 6647837"/>
              <a:gd name="connsiteX5" fmla="*/ 11633911 w 12207535"/>
              <a:gd name="connsiteY5" fmla="*/ 1024727 h 6647837"/>
              <a:gd name="connsiteX6" fmla="*/ 11704541 w 12207535"/>
              <a:gd name="connsiteY6" fmla="*/ 954097 h 6647837"/>
              <a:gd name="connsiteX7" fmla="*/ 11704541 w 12207535"/>
              <a:gd name="connsiteY7" fmla="*/ 141117 h 6647837"/>
              <a:gd name="connsiteX8" fmla="*/ 12188094 w 12207535"/>
              <a:gd name="connsiteY8" fmla="*/ 147497 h 6647837"/>
              <a:gd name="connsiteX9" fmla="*/ 12200352 w 12207535"/>
              <a:gd name="connsiteY9" fmla="*/ 6417683 h 6647837"/>
              <a:gd name="connsiteX10" fmla="*/ 3175 w 12207535"/>
              <a:gd name="connsiteY10" fmla="*/ 6505576 h 6647837"/>
              <a:gd name="connsiteX11" fmla="*/ 0 w 12207535"/>
              <a:gd name="connsiteY11" fmla="*/ 229967 h 6647837"/>
              <a:gd name="connsiteX12" fmla="*/ 3846824 w 12207535"/>
              <a:gd name="connsiteY12" fmla="*/ 170 h 6647837"/>
              <a:gd name="connsiteX0" fmla="*/ 3846824 w 12213430"/>
              <a:gd name="connsiteY0" fmla="*/ 170 h 6647837"/>
              <a:gd name="connsiteX1" fmla="*/ 10334943 w 12213430"/>
              <a:gd name="connsiteY1" fmla="*/ 125535 h 6647837"/>
              <a:gd name="connsiteX2" fmla="*/ 10785474 w 12213430"/>
              <a:gd name="connsiteY2" fmla="*/ 131718 h 6647837"/>
              <a:gd name="connsiteX3" fmla="*/ 10785474 w 12213430"/>
              <a:gd name="connsiteY3" fmla="*/ 954097 h 6647837"/>
              <a:gd name="connsiteX4" fmla="*/ 10856104 w 12213430"/>
              <a:gd name="connsiteY4" fmla="*/ 1024727 h 6647837"/>
              <a:gd name="connsiteX5" fmla="*/ 11633911 w 12213430"/>
              <a:gd name="connsiteY5" fmla="*/ 1024727 h 6647837"/>
              <a:gd name="connsiteX6" fmla="*/ 11704541 w 12213430"/>
              <a:gd name="connsiteY6" fmla="*/ 954097 h 6647837"/>
              <a:gd name="connsiteX7" fmla="*/ 11704541 w 12213430"/>
              <a:gd name="connsiteY7" fmla="*/ 141117 h 6647837"/>
              <a:gd name="connsiteX8" fmla="*/ 12200794 w 12213430"/>
              <a:gd name="connsiteY8" fmla="*/ 141147 h 6647837"/>
              <a:gd name="connsiteX9" fmla="*/ 12200352 w 12213430"/>
              <a:gd name="connsiteY9" fmla="*/ 6417683 h 6647837"/>
              <a:gd name="connsiteX10" fmla="*/ 3175 w 12213430"/>
              <a:gd name="connsiteY10" fmla="*/ 6505576 h 6647837"/>
              <a:gd name="connsiteX11" fmla="*/ 0 w 12213430"/>
              <a:gd name="connsiteY11" fmla="*/ 229967 h 6647837"/>
              <a:gd name="connsiteX12" fmla="*/ 3846824 w 12213430"/>
              <a:gd name="connsiteY12" fmla="*/ 170 h 6647837"/>
              <a:gd name="connsiteX0" fmla="*/ 3846824 w 12213430"/>
              <a:gd name="connsiteY0" fmla="*/ 170 h 6656234"/>
              <a:gd name="connsiteX1" fmla="*/ 10334943 w 12213430"/>
              <a:gd name="connsiteY1" fmla="*/ 125535 h 6656234"/>
              <a:gd name="connsiteX2" fmla="*/ 10785474 w 12213430"/>
              <a:gd name="connsiteY2" fmla="*/ 131718 h 6656234"/>
              <a:gd name="connsiteX3" fmla="*/ 10785474 w 12213430"/>
              <a:gd name="connsiteY3" fmla="*/ 954097 h 6656234"/>
              <a:gd name="connsiteX4" fmla="*/ 10856104 w 12213430"/>
              <a:gd name="connsiteY4" fmla="*/ 1024727 h 6656234"/>
              <a:gd name="connsiteX5" fmla="*/ 11633911 w 12213430"/>
              <a:gd name="connsiteY5" fmla="*/ 1024727 h 6656234"/>
              <a:gd name="connsiteX6" fmla="*/ 11704541 w 12213430"/>
              <a:gd name="connsiteY6" fmla="*/ 954097 h 6656234"/>
              <a:gd name="connsiteX7" fmla="*/ 11704541 w 12213430"/>
              <a:gd name="connsiteY7" fmla="*/ 141117 h 6656234"/>
              <a:gd name="connsiteX8" fmla="*/ 12200794 w 12213430"/>
              <a:gd name="connsiteY8" fmla="*/ 141147 h 6656234"/>
              <a:gd name="connsiteX9" fmla="*/ 12200352 w 12213430"/>
              <a:gd name="connsiteY9" fmla="*/ 6417683 h 6656234"/>
              <a:gd name="connsiteX10" fmla="*/ 3175 w 12213430"/>
              <a:gd name="connsiteY10" fmla="*/ 6505576 h 6656234"/>
              <a:gd name="connsiteX11" fmla="*/ 0 w 12213430"/>
              <a:gd name="connsiteY11" fmla="*/ 229967 h 6656234"/>
              <a:gd name="connsiteX12" fmla="*/ 3846824 w 12213430"/>
              <a:gd name="connsiteY12" fmla="*/ 170 h 6656234"/>
              <a:gd name="connsiteX0" fmla="*/ 3846824 w 12213430"/>
              <a:gd name="connsiteY0" fmla="*/ 170 h 6657635"/>
              <a:gd name="connsiteX1" fmla="*/ 10334943 w 12213430"/>
              <a:gd name="connsiteY1" fmla="*/ 125535 h 6657635"/>
              <a:gd name="connsiteX2" fmla="*/ 10785474 w 12213430"/>
              <a:gd name="connsiteY2" fmla="*/ 131718 h 6657635"/>
              <a:gd name="connsiteX3" fmla="*/ 10785474 w 12213430"/>
              <a:gd name="connsiteY3" fmla="*/ 954097 h 6657635"/>
              <a:gd name="connsiteX4" fmla="*/ 10856104 w 12213430"/>
              <a:gd name="connsiteY4" fmla="*/ 1024727 h 6657635"/>
              <a:gd name="connsiteX5" fmla="*/ 11633911 w 12213430"/>
              <a:gd name="connsiteY5" fmla="*/ 1024727 h 6657635"/>
              <a:gd name="connsiteX6" fmla="*/ 11704541 w 12213430"/>
              <a:gd name="connsiteY6" fmla="*/ 954097 h 6657635"/>
              <a:gd name="connsiteX7" fmla="*/ 11704541 w 12213430"/>
              <a:gd name="connsiteY7" fmla="*/ 141117 h 6657635"/>
              <a:gd name="connsiteX8" fmla="*/ 12200794 w 12213430"/>
              <a:gd name="connsiteY8" fmla="*/ 141147 h 6657635"/>
              <a:gd name="connsiteX9" fmla="*/ 12200352 w 12213430"/>
              <a:gd name="connsiteY9" fmla="*/ 6417683 h 6657635"/>
              <a:gd name="connsiteX10" fmla="*/ 3175 w 12213430"/>
              <a:gd name="connsiteY10" fmla="*/ 6505576 h 6657635"/>
              <a:gd name="connsiteX11" fmla="*/ 0 w 12213430"/>
              <a:gd name="connsiteY11" fmla="*/ 229967 h 6657635"/>
              <a:gd name="connsiteX12" fmla="*/ 3846824 w 12213430"/>
              <a:gd name="connsiteY12" fmla="*/ 170 h 6657635"/>
              <a:gd name="connsiteX0" fmla="*/ 3846824 w 12213430"/>
              <a:gd name="connsiteY0" fmla="*/ 170 h 6659594"/>
              <a:gd name="connsiteX1" fmla="*/ 10334943 w 12213430"/>
              <a:gd name="connsiteY1" fmla="*/ 125535 h 6659594"/>
              <a:gd name="connsiteX2" fmla="*/ 10785474 w 12213430"/>
              <a:gd name="connsiteY2" fmla="*/ 131718 h 6659594"/>
              <a:gd name="connsiteX3" fmla="*/ 10785474 w 12213430"/>
              <a:gd name="connsiteY3" fmla="*/ 954097 h 6659594"/>
              <a:gd name="connsiteX4" fmla="*/ 10856104 w 12213430"/>
              <a:gd name="connsiteY4" fmla="*/ 1024727 h 6659594"/>
              <a:gd name="connsiteX5" fmla="*/ 11633911 w 12213430"/>
              <a:gd name="connsiteY5" fmla="*/ 1024727 h 6659594"/>
              <a:gd name="connsiteX6" fmla="*/ 11704541 w 12213430"/>
              <a:gd name="connsiteY6" fmla="*/ 954097 h 6659594"/>
              <a:gd name="connsiteX7" fmla="*/ 11704541 w 12213430"/>
              <a:gd name="connsiteY7" fmla="*/ 141117 h 6659594"/>
              <a:gd name="connsiteX8" fmla="*/ 12200794 w 12213430"/>
              <a:gd name="connsiteY8" fmla="*/ 141147 h 6659594"/>
              <a:gd name="connsiteX9" fmla="*/ 12200352 w 12213430"/>
              <a:gd name="connsiteY9" fmla="*/ 6417683 h 6659594"/>
              <a:gd name="connsiteX10" fmla="*/ 3175 w 12213430"/>
              <a:gd name="connsiteY10" fmla="*/ 6511926 h 6659594"/>
              <a:gd name="connsiteX11" fmla="*/ 0 w 12213430"/>
              <a:gd name="connsiteY11" fmla="*/ 229967 h 6659594"/>
              <a:gd name="connsiteX12" fmla="*/ 3846824 w 12213430"/>
              <a:gd name="connsiteY12" fmla="*/ 170 h 6659594"/>
              <a:gd name="connsiteX0" fmla="*/ 3846824 w 12213430"/>
              <a:gd name="connsiteY0" fmla="*/ 1364 h 6660788"/>
              <a:gd name="connsiteX1" fmla="*/ 10334943 w 12213430"/>
              <a:gd name="connsiteY1" fmla="*/ 126729 h 6660788"/>
              <a:gd name="connsiteX2" fmla="*/ 10785474 w 12213430"/>
              <a:gd name="connsiteY2" fmla="*/ 132912 h 6660788"/>
              <a:gd name="connsiteX3" fmla="*/ 10785474 w 12213430"/>
              <a:gd name="connsiteY3" fmla="*/ 955291 h 6660788"/>
              <a:gd name="connsiteX4" fmla="*/ 10856104 w 12213430"/>
              <a:gd name="connsiteY4" fmla="*/ 1025921 h 6660788"/>
              <a:gd name="connsiteX5" fmla="*/ 11633911 w 12213430"/>
              <a:gd name="connsiteY5" fmla="*/ 1025921 h 6660788"/>
              <a:gd name="connsiteX6" fmla="*/ 11704541 w 12213430"/>
              <a:gd name="connsiteY6" fmla="*/ 955291 h 6660788"/>
              <a:gd name="connsiteX7" fmla="*/ 11704541 w 12213430"/>
              <a:gd name="connsiteY7" fmla="*/ 142311 h 6660788"/>
              <a:gd name="connsiteX8" fmla="*/ 12200794 w 12213430"/>
              <a:gd name="connsiteY8" fmla="*/ 142341 h 6660788"/>
              <a:gd name="connsiteX9" fmla="*/ 12200352 w 12213430"/>
              <a:gd name="connsiteY9" fmla="*/ 6418877 h 6660788"/>
              <a:gd name="connsiteX10" fmla="*/ 3175 w 12213430"/>
              <a:gd name="connsiteY10" fmla="*/ 6513120 h 6660788"/>
              <a:gd name="connsiteX11" fmla="*/ 0 w 12213430"/>
              <a:gd name="connsiteY11" fmla="*/ 231161 h 6660788"/>
              <a:gd name="connsiteX12" fmla="*/ 3846824 w 12213430"/>
              <a:gd name="connsiteY12" fmla="*/ 1364 h 6660788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5864223 w 12213430"/>
              <a:gd name="connsiteY1" fmla="*/ 8888 h 6659424"/>
              <a:gd name="connsiteX2" fmla="*/ 10334943 w 12213430"/>
              <a:gd name="connsiteY2" fmla="*/ 125365 h 6659424"/>
              <a:gd name="connsiteX3" fmla="*/ 10785474 w 12213430"/>
              <a:gd name="connsiteY3" fmla="*/ 131548 h 6659424"/>
              <a:gd name="connsiteX4" fmla="*/ 10785474 w 12213430"/>
              <a:gd name="connsiteY4" fmla="*/ 953927 h 6659424"/>
              <a:gd name="connsiteX5" fmla="*/ 10856104 w 12213430"/>
              <a:gd name="connsiteY5" fmla="*/ 1024557 h 6659424"/>
              <a:gd name="connsiteX6" fmla="*/ 11633911 w 12213430"/>
              <a:gd name="connsiteY6" fmla="*/ 1024557 h 6659424"/>
              <a:gd name="connsiteX7" fmla="*/ 11704541 w 12213430"/>
              <a:gd name="connsiteY7" fmla="*/ 953927 h 6659424"/>
              <a:gd name="connsiteX8" fmla="*/ 11704541 w 12213430"/>
              <a:gd name="connsiteY8" fmla="*/ 140947 h 6659424"/>
              <a:gd name="connsiteX9" fmla="*/ 12200794 w 12213430"/>
              <a:gd name="connsiteY9" fmla="*/ 140977 h 6659424"/>
              <a:gd name="connsiteX10" fmla="*/ 12200352 w 12213430"/>
              <a:gd name="connsiteY10" fmla="*/ 6417513 h 6659424"/>
              <a:gd name="connsiteX11" fmla="*/ 3175 w 12213430"/>
              <a:gd name="connsiteY11" fmla="*/ 6511756 h 6659424"/>
              <a:gd name="connsiteX12" fmla="*/ 0 w 12213430"/>
              <a:gd name="connsiteY12" fmla="*/ 229797 h 6659424"/>
              <a:gd name="connsiteX13" fmla="*/ 3846824 w 12213430"/>
              <a:gd name="connsiteY13" fmla="*/ 0 h 6659424"/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13430" h="6668949">
                <a:moveTo>
                  <a:pt x="4173849" y="0"/>
                </a:moveTo>
                <a:lnTo>
                  <a:pt x="5864223" y="18413"/>
                </a:lnTo>
                <a:lnTo>
                  <a:pt x="10334943" y="134890"/>
                </a:lnTo>
                <a:lnTo>
                  <a:pt x="10785474" y="141073"/>
                </a:lnTo>
                <a:lnTo>
                  <a:pt x="10785474" y="963452"/>
                </a:lnTo>
                <a:cubicBezTo>
                  <a:pt x="10785474" y="1002460"/>
                  <a:pt x="10817096" y="1034082"/>
                  <a:pt x="10856104" y="1034082"/>
                </a:cubicBezTo>
                <a:lnTo>
                  <a:pt x="11633911" y="1034082"/>
                </a:lnTo>
                <a:cubicBezTo>
                  <a:pt x="11672919" y="1034082"/>
                  <a:pt x="11704541" y="1002460"/>
                  <a:pt x="11704541" y="963452"/>
                </a:cubicBezTo>
                <a:lnTo>
                  <a:pt x="11704541" y="150472"/>
                </a:lnTo>
                <a:lnTo>
                  <a:pt x="12200794" y="150502"/>
                </a:lnTo>
                <a:cubicBezTo>
                  <a:pt x="12221951" y="2609991"/>
                  <a:pt x="12212824" y="4233526"/>
                  <a:pt x="12200352" y="6427038"/>
                </a:cubicBezTo>
                <a:cubicBezTo>
                  <a:pt x="8292381" y="6924937"/>
                  <a:pt x="3832847" y="6495765"/>
                  <a:pt x="3175" y="6521281"/>
                </a:cubicBezTo>
                <a:cubicBezTo>
                  <a:pt x="2117" y="4450578"/>
                  <a:pt x="1058" y="2310025"/>
                  <a:pt x="0" y="239322"/>
                </a:cubicBezTo>
                <a:cubicBezTo>
                  <a:pt x="1481354" y="69395"/>
                  <a:pt x="3313044" y="9793"/>
                  <a:pt x="4173849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br>
              <a:rPr lang="nb-NO" dirty="0"/>
            </a:br>
            <a:r>
              <a:rPr lang="nb-NO" dirty="0"/>
              <a:t>           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B4EA86-E703-DC40-81E1-563572BAE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36" y="1623379"/>
            <a:ext cx="10296525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B741-2AD2-8F4D-996C-F33E5B10A7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9276" y="3872435"/>
            <a:ext cx="8593137" cy="1984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images </a:t>
            </a:r>
            <a:r>
              <a:rPr lang="nb-NO" dirty="0" err="1"/>
              <a:t>influences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. Place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contrast is best.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1523058"/>
      </p:ext>
    </p:extLst>
  </p:cSld>
  <p:clrMapOvr>
    <a:masterClrMapping/>
  </p:clrMapOvr>
  <p:transition spd="slow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665E623C-94E5-8945-9866-E6D264106E59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-3173" y="89536"/>
            <a:ext cx="12213430" cy="6668949"/>
          </a:xfrm>
          <a:custGeom>
            <a:avLst/>
            <a:gdLst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13430" h="6668949">
                <a:moveTo>
                  <a:pt x="4173849" y="0"/>
                </a:moveTo>
                <a:lnTo>
                  <a:pt x="5864223" y="18413"/>
                </a:lnTo>
                <a:lnTo>
                  <a:pt x="10334943" y="134890"/>
                </a:lnTo>
                <a:lnTo>
                  <a:pt x="10785474" y="141073"/>
                </a:lnTo>
                <a:lnTo>
                  <a:pt x="10785474" y="963452"/>
                </a:lnTo>
                <a:cubicBezTo>
                  <a:pt x="10785474" y="1002460"/>
                  <a:pt x="10817096" y="1034082"/>
                  <a:pt x="10856104" y="1034082"/>
                </a:cubicBezTo>
                <a:lnTo>
                  <a:pt x="11633911" y="1034082"/>
                </a:lnTo>
                <a:cubicBezTo>
                  <a:pt x="11672919" y="1034082"/>
                  <a:pt x="11704541" y="1002460"/>
                  <a:pt x="11704541" y="963452"/>
                </a:cubicBezTo>
                <a:lnTo>
                  <a:pt x="11704541" y="150472"/>
                </a:lnTo>
                <a:lnTo>
                  <a:pt x="12200794" y="150502"/>
                </a:lnTo>
                <a:cubicBezTo>
                  <a:pt x="12221951" y="2609991"/>
                  <a:pt x="12212824" y="4233526"/>
                  <a:pt x="12200352" y="6427038"/>
                </a:cubicBezTo>
                <a:cubicBezTo>
                  <a:pt x="8292381" y="6924937"/>
                  <a:pt x="3832847" y="6495765"/>
                  <a:pt x="3175" y="6521281"/>
                </a:cubicBezTo>
                <a:cubicBezTo>
                  <a:pt x="2117" y="4450578"/>
                  <a:pt x="1058" y="2310025"/>
                  <a:pt x="0" y="239322"/>
                </a:cubicBezTo>
                <a:cubicBezTo>
                  <a:pt x="1481354" y="69395"/>
                  <a:pt x="3313044" y="9793"/>
                  <a:pt x="4173849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	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video</a:t>
            </a:r>
          </a:p>
        </p:txBody>
      </p:sp>
    </p:spTree>
    <p:extLst>
      <p:ext uri="{BB962C8B-B14F-4D97-AF65-F5344CB8AC3E}">
        <p14:creationId xmlns:p14="http://schemas.microsoft.com/office/powerpoint/2010/main" val="3623036667"/>
      </p:ext>
    </p:extLst>
  </p:cSld>
  <p:clrMapOvr>
    <a:masterClrMapping/>
  </p:clrMapOvr>
  <p:transition spd="slow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rå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B75A9EE-34F2-C04E-A6AA-1C79900F16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06676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76C7B2-1516-3E4F-A044-785CAEBB681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36762" y="206093"/>
            <a:ext cx="4008947" cy="6557775"/>
          </a:xfrm>
          <a:custGeom>
            <a:avLst/>
            <a:gdLst>
              <a:gd name="connsiteX0" fmla="*/ 1671904 w 4008947"/>
              <a:gd name="connsiteY0" fmla="*/ 0 h 6557775"/>
              <a:gd name="connsiteX1" fmla="*/ 3194878 w 4008947"/>
              <a:gd name="connsiteY1" fmla="*/ 36537 h 6557775"/>
              <a:gd name="connsiteX2" fmla="*/ 3342363 w 4008947"/>
              <a:gd name="connsiteY2" fmla="*/ 37168 h 6557775"/>
              <a:gd name="connsiteX3" fmla="*/ 3348713 w 4008947"/>
              <a:gd name="connsiteY3" fmla="*/ 850063 h 6557775"/>
              <a:gd name="connsiteX4" fmla="*/ 3416173 w 4008947"/>
              <a:gd name="connsiteY4" fmla="*/ 917523 h 6557775"/>
              <a:gd name="connsiteX5" fmla="*/ 4008947 w 4008947"/>
              <a:gd name="connsiteY5" fmla="*/ 917523 h 6557775"/>
              <a:gd name="connsiteX6" fmla="*/ 3700290 w 4008947"/>
              <a:gd name="connsiteY6" fmla="*/ 2138772 h 6557775"/>
              <a:gd name="connsiteX7" fmla="*/ 3696964 w 4008947"/>
              <a:gd name="connsiteY7" fmla="*/ 2138772 h 6557775"/>
              <a:gd name="connsiteX8" fmla="*/ 3142479 w 4008947"/>
              <a:gd name="connsiteY8" fmla="*/ 4349958 h 6557775"/>
              <a:gd name="connsiteX9" fmla="*/ 3143397 w 4008947"/>
              <a:gd name="connsiteY9" fmla="*/ 4349958 h 6557775"/>
              <a:gd name="connsiteX10" fmla="*/ 2610068 w 4008947"/>
              <a:gd name="connsiteY10" fmla="*/ 6495080 h 6557775"/>
              <a:gd name="connsiteX11" fmla="*/ 0 w 4008947"/>
              <a:gd name="connsiteY11" fmla="*/ 6549055 h 6557775"/>
              <a:gd name="connsiteX12" fmla="*/ 562632 w 4008947"/>
              <a:gd name="connsiteY12" fmla="*/ 4349958 h 6557775"/>
              <a:gd name="connsiteX13" fmla="*/ 560986 w 4008947"/>
              <a:gd name="connsiteY13" fmla="*/ 4349958 h 6557775"/>
              <a:gd name="connsiteX14" fmla="*/ 1117268 w 4008947"/>
              <a:gd name="connsiteY14" fmla="*/ 2134509 h 6557775"/>
              <a:gd name="connsiteX15" fmla="*/ 1119891 w 4008947"/>
              <a:gd name="connsiteY15" fmla="*/ 2134509 h 6557775"/>
              <a:gd name="connsiteX16" fmla="*/ 1257371 w 4008947"/>
              <a:gd name="connsiteY16" fmla="*/ 1598721 h 6557775"/>
              <a:gd name="connsiteX17" fmla="*/ 1671904 w 4008947"/>
              <a:gd name="connsiteY17" fmla="*/ 0 h 655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08947" h="6557775">
                <a:moveTo>
                  <a:pt x="1671904" y="0"/>
                </a:moveTo>
                <a:lnTo>
                  <a:pt x="3194878" y="36537"/>
                </a:lnTo>
                <a:lnTo>
                  <a:pt x="3342363" y="37168"/>
                </a:lnTo>
                <a:cubicBezTo>
                  <a:pt x="3343421" y="304958"/>
                  <a:pt x="3347655" y="582273"/>
                  <a:pt x="3348713" y="850063"/>
                </a:cubicBezTo>
                <a:cubicBezTo>
                  <a:pt x="3348713" y="887320"/>
                  <a:pt x="3378916" y="917523"/>
                  <a:pt x="3416173" y="917523"/>
                </a:cubicBezTo>
                <a:lnTo>
                  <a:pt x="4008947" y="917523"/>
                </a:lnTo>
                <a:lnTo>
                  <a:pt x="3700290" y="2138772"/>
                </a:lnTo>
                <a:lnTo>
                  <a:pt x="3696964" y="2138772"/>
                </a:lnTo>
                <a:lnTo>
                  <a:pt x="3142479" y="4349958"/>
                </a:lnTo>
                <a:lnTo>
                  <a:pt x="3143397" y="4349958"/>
                </a:lnTo>
                <a:lnTo>
                  <a:pt x="2610068" y="6495080"/>
                </a:lnTo>
                <a:cubicBezTo>
                  <a:pt x="1682895" y="6517305"/>
                  <a:pt x="1060523" y="6580805"/>
                  <a:pt x="0" y="6549055"/>
                </a:cubicBezTo>
                <a:lnTo>
                  <a:pt x="562632" y="4349958"/>
                </a:lnTo>
                <a:lnTo>
                  <a:pt x="560986" y="4349958"/>
                </a:lnTo>
                <a:lnTo>
                  <a:pt x="1117268" y="2134509"/>
                </a:lnTo>
                <a:lnTo>
                  <a:pt x="1119891" y="2134509"/>
                </a:lnTo>
                <a:lnTo>
                  <a:pt x="1257371" y="1598721"/>
                </a:lnTo>
                <a:cubicBezTo>
                  <a:pt x="1395549" y="1065814"/>
                  <a:pt x="1532834" y="548981"/>
                  <a:pt x="1671904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		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B413EE75-C434-F048-A403-D8E34533E7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796859"/>
            <a:ext cx="5563625" cy="26260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321268"/>
      </p:ext>
    </p:extLst>
  </p:cSld>
  <p:clrMapOvr>
    <a:masterClrMapping/>
  </p:clrMapOvr>
  <p:transition spd="slow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7" y="-11575"/>
            <a:ext cx="11145170" cy="6908972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>
            <a:cxnSpLocks/>
          </p:cNvCxnSpPr>
          <p:nvPr userDrawn="1"/>
        </p:nvCxnSpPr>
        <p:spPr>
          <a:xfrm>
            <a:off x="955119" y="3662651"/>
            <a:ext cx="615041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8" y="4003392"/>
            <a:ext cx="4339542" cy="949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Closing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or </a:t>
            </a:r>
            <a:r>
              <a:rPr lang="nb-NO" dirty="0" err="1"/>
              <a:t>perhaps</a:t>
            </a:r>
            <a:r>
              <a:rPr lang="nb-NO" dirty="0"/>
              <a:t>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.</a:t>
            </a:r>
          </a:p>
        </p:txBody>
      </p:sp>
      <p:pic>
        <p:nvPicPr>
          <p:cNvPr id="5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BC2DD99D-F5FA-E255-DFAA-EC2EF5ABB8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95285551-B891-17D7-5E10-653E491913AA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0BA7AD32-FA01-554F-3238-502DB4E64523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1409295B-E6BF-B028-3008-CA0164A19F99}"/>
              </a:ext>
            </a:extLst>
          </p:cNvPr>
          <p:cNvSpPr txBox="1"/>
          <p:nvPr userDrawn="1"/>
        </p:nvSpPr>
        <p:spPr>
          <a:xfrm>
            <a:off x="487013" y="6253788"/>
            <a:ext cx="597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– first slide and this slide: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Gløshaugen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Mentz </a:t>
            </a:r>
            <a:r>
              <a:rPr lang="en-GB" sz="12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Indergaard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Gjøvik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Espen </a:t>
            </a:r>
            <a:r>
              <a:rPr lang="en-GB" sz="1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Taftø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Vestad/NTNU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|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Ålesund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Sissel Basso/NTNU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id="{0200A11C-C62A-21FE-7EB1-025A59B323CB}"/>
              </a:ext>
            </a:extLst>
          </p:cNvPr>
          <p:cNvSpPr txBox="1"/>
          <p:nvPr userDrawn="1"/>
        </p:nvSpPr>
        <p:spPr>
          <a:xfrm>
            <a:off x="2907838" y="1564296"/>
            <a:ext cx="54668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For m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informa</a:t>
            </a:r>
            <a:r>
              <a:rPr lang="nb-NO" sz="44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tion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en-NO" sz="5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NO" sz="28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www.ntnu.</a:t>
            </a:r>
            <a:r>
              <a:rPr lang="nb-NO" sz="28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edu</a:t>
            </a:r>
            <a:endParaRPr lang="en-NO" sz="28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Bilde 9" descr="QR code leading to www.ntnu.edu">
            <a:extLst>
              <a:ext uri="{FF2B5EF4-FFF2-40B4-BE49-F238E27FC236}">
                <a16:creationId xmlns:a16="http://schemas.microsoft.com/office/drawing/2014/main" id="{1A194E63-9F2B-8D8B-6330-AC18E00DD8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4639" y="1586243"/>
            <a:ext cx="1973717" cy="187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31239"/>
      </p:ext>
    </p:extLst>
  </p:cSld>
  <p:clrMapOvr>
    <a:masterClrMapping/>
  </p:clrMapOvr>
  <p:transition spd="slow">
    <p:cov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788" y="-11575"/>
            <a:ext cx="11182703" cy="6901254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95363" y="3741824"/>
            <a:ext cx="4339542" cy="1961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Opening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slide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title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here</a:t>
            </a: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nb-NO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Affiliation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</a:t>
            </a:r>
            <a:endParaRPr lang="nb-N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753026" y="3427171"/>
            <a:ext cx="4339542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0C75F9CF-9BFC-D849-9DC7-B8C7E29891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889CAC-BCCA-2740-B035-B66AEC2C0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110452-FD0F-2446-ACB3-A546FA77C1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Bilde 1" descr="The logo of NTNU with the subtitle the norwegian university of science and technology">
            <a:extLst>
              <a:ext uri="{FF2B5EF4-FFF2-40B4-BE49-F238E27FC236}">
                <a16:creationId xmlns:a16="http://schemas.microsoft.com/office/drawing/2014/main" id="{7E1EB8C6-7930-EC2C-B99C-33C60335A7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4609" y="1059614"/>
            <a:ext cx="53975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43005"/>
      </p:ext>
    </p:extLst>
  </p:cSld>
  <p:clrMapOvr>
    <a:masterClrMapping/>
  </p:clrMapOvr>
  <p:transition spd="slow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BEEE41C-B295-67DB-6F25-6C3EB2BA2F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5" y="490318"/>
            <a:ext cx="11016867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8CC53E6-4FA2-1E0E-7F9B-EE33617C7D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995" y="1452095"/>
            <a:ext cx="11016867" cy="49950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>
                    <a:lumMod val="1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10000"/>
                  </a:schemeClr>
                </a:solidFill>
              </a:defRPr>
            </a:lvl2pPr>
            <a:lvl3pPr>
              <a:defRPr sz="2100">
                <a:solidFill>
                  <a:schemeClr val="bg1">
                    <a:lumMod val="10000"/>
                  </a:schemeClr>
                </a:solidFill>
              </a:defRPr>
            </a:lvl3pPr>
            <a:lvl4pPr>
              <a:defRPr sz="1900">
                <a:solidFill>
                  <a:schemeClr val="bg1">
                    <a:lumMod val="10000"/>
                  </a:schemeClr>
                </a:solidFill>
              </a:defRPr>
            </a:lvl4pPr>
            <a:lvl5pPr>
              <a:defRPr sz="1700">
                <a:solidFill>
                  <a:schemeClr val="bg1">
                    <a:lumMod val="10000"/>
                  </a:schemeClr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styles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 err="1"/>
              <a:t>fifth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62766456"/>
      </p:ext>
    </p:extLst>
  </p:cSld>
  <p:clrMapOvr>
    <a:masterClrMapping/>
  </p:clrMapOvr>
  <p:transition spd="slow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FC2BC-32E9-144F-A493-1C7DD92781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4" y="93422"/>
            <a:ext cx="5564590" cy="6782286"/>
          </a:xfrm>
          <a:custGeom>
            <a:avLst/>
            <a:gdLst>
              <a:gd name="connsiteX0" fmla="*/ 0 w 5554663"/>
              <a:gd name="connsiteY0" fmla="*/ 0 h 4162425"/>
              <a:gd name="connsiteX1" fmla="*/ 5554663 w 5554663"/>
              <a:gd name="connsiteY1" fmla="*/ 0 h 4162425"/>
              <a:gd name="connsiteX2" fmla="*/ 5554663 w 5554663"/>
              <a:gd name="connsiteY2" fmla="*/ 4162425 h 4162425"/>
              <a:gd name="connsiteX3" fmla="*/ 0 w 5554663"/>
              <a:gd name="connsiteY3" fmla="*/ 4162425 h 4162425"/>
              <a:gd name="connsiteX4" fmla="*/ 0 w 5554663"/>
              <a:gd name="connsiteY4" fmla="*/ 0 h 4162425"/>
              <a:gd name="connsiteX0" fmla="*/ 0 w 5554663"/>
              <a:gd name="connsiteY0" fmla="*/ 0 h 6135909"/>
              <a:gd name="connsiteX1" fmla="*/ 5554663 w 5554663"/>
              <a:gd name="connsiteY1" fmla="*/ 0 h 6135909"/>
              <a:gd name="connsiteX2" fmla="*/ 5554663 w 5554663"/>
              <a:gd name="connsiteY2" fmla="*/ 4162425 h 6135909"/>
              <a:gd name="connsiteX3" fmla="*/ 0 w 5554663"/>
              <a:gd name="connsiteY3" fmla="*/ 6135909 h 6135909"/>
              <a:gd name="connsiteX4" fmla="*/ 0 w 5554663"/>
              <a:gd name="connsiteY4" fmla="*/ 0 h 6135909"/>
              <a:gd name="connsiteX0" fmla="*/ 0 w 5560450"/>
              <a:gd name="connsiteY0" fmla="*/ 231493 h 6367402"/>
              <a:gd name="connsiteX1" fmla="*/ 5560450 w 5560450"/>
              <a:gd name="connsiteY1" fmla="*/ 0 h 6367402"/>
              <a:gd name="connsiteX2" fmla="*/ 5554663 w 5560450"/>
              <a:gd name="connsiteY2" fmla="*/ 4393918 h 6367402"/>
              <a:gd name="connsiteX3" fmla="*/ 0 w 5560450"/>
              <a:gd name="connsiteY3" fmla="*/ 6367402 h 6367402"/>
              <a:gd name="connsiteX4" fmla="*/ 0 w 5560450"/>
              <a:gd name="connsiteY4" fmla="*/ 231493 h 6367402"/>
              <a:gd name="connsiteX0" fmla="*/ 0 w 5560450"/>
              <a:gd name="connsiteY0" fmla="*/ 244108 h 6380017"/>
              <a:gd name="connsiteX1" fmla="*/ 5560450 w 5560450"/>
              <a:gd name="connsiteY1" fmla="*/ 12615 h 6380017"/>
              <a:gd name="connsiteX2" fmla="*/ 5554663 w 5560450"/>
              <a:gd name="connsiteY2" fmla="*/ 4406533 h 6380017"/>
              <a:gd name="connsiteX3" fmla="*/ 0 w 5560450"/>
              <a:gd name="connsiteY3" fmla="*/ 6380017 h 6380017"/>
              <a:gd name="connsiteX4" fmla="*/ 0 w 5560450"/>
              <a:gd name="connsiteY4" fmla="*/ 244108 h 6380017"/>
              <a:gd name="connsiteX0" fmla="*/ 0 w 5560450"/>
              <a:gd name="connsiteY0" fmla="*/ 252469 h 6388378"/>
              <a:gd name="connsiteX1" fmla="*/ 5560450 w 5560450"/>
              <a:gd name="connsiteY1" fmla="*/ 20976 h 6388378"/>
              <a:gd name="connsiteX2" fmla="*/ 5554663 w 5560450"/>
              <a:gd name="connsiteY2" fmla="*/ 4414894 h 6388378"/>
              <a:gd name="connsiteX3" fmla="*/ 0 w 5560450"/>
              <a:gd name="connsiteY3" fmla="*/ 6388378 h 6388378"/>
              <a:gd name="connsiteX4" fmla="*/ 0 w 5560450"/>
              <a:gd name="connsiteY4" fmla="*/ 252469 h 6388378"/>
              <a:gd name="connsiteX0" fmla="*/ 0 w 5563625"/>
              <a:gd name="connsiteY0" fmla="*/ 189244 h 6401353"/>
              <a:gd name="connsiteX1" fmla="*/ 5563625 w 5563625"/>
              <a:gd name="connsiteY1" fmla="*/ 33951 h 6401353"/>
              <a:gd name="connsiteX2" fmla="*/ 5557838 w 5563625"/>
              <a:gd name="connsiteY2" fmla="*/ 4427869 h 6401353"/>
              <a:gd name="connsiteX3" fmla="*/ 3175 w 5563625"/>
              <a:gd name="connsiteY3" fmla="*/ 6401353 h 6401353"/>
              <a:gd name="connsiteX4" fmla="*/ 0 w 5563625"/>
              <a:gd name="connsiteY4" fmla="*/ 189244 h 6401353"/>
              <a:gd name="connsiteX0" fmla="*/ 0 w 5563625"/>
              <a:gd name="connsiteY0" fmla="*/ 249661 h 6461770"/>
              <a:gd name="connsiteX1" fmla="*/ 5563625 w 5563625"/>
              <a:gd name="connsiteY1" fmla="*/ 21343 h 6461770"/>
              <a:gd name="connsiteX2" fmla="*/ 5557838 w 5563625"/>
              <a:gd name="connsiteY2" fmla="*/ 4488286 h 6461770"/>
              <a:gd name="connsiteX3" fmla="*/ 3175 w 5563625"/>
              <a:gd name="connsiteY3" fmla="*/ 6461770 h 6461770"/>
              <a:gd name="connsiteX4" fmla="*/ 0 w 5563625"/>
              <a:gd name="connsiteY4" fmla="*/ 249661 h 6461770"/>
              <a:gd name="connsiteX0" fmla="*/ 0 w 5563625"/>
              <a:gd name="connsiteY0" fmla="*/ 228318 h 6440427"/>
              <a:gd name="connsiteX1" fmla="*/ 5563625 w 5563625"/>
              <a:gd name="connsiteY1" fmla="*/ 0 h 6440427"/>
              <a:gd name="connsiteX2" fmla="*/ 5557838 w 5563625"/>
              <a:gd name="connsiteY2" fmla="*/ 4466943 h 6440427"/>
              <a:gd name="connsiteX3" fmla="*/ 3175 w 5563625"/>
              <a:gd name="connsiteY3" fmla="*/ 6440427 h 6440427"/>
              <a:gd name="connsiteX4" fmla="*/ 0 w 5563625"/>
              <a:gd name="connsiteY4" fmla="*/ 228318 h 6440427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1804 h 6443913"/>
              <a:gd name="connsiteX1" fmla="*/ 5563625 w 5563625"/>
              <a:gd name="connsiteY1" fmla="*/ 3486 h 6443913"/>
              <a:gd name="connsiteX2" fmla="*/ 5557838 w 5563625"/>
              <a:gd name="connsiteY2" fmla="*/ 4470429 h 6443913"/>
              <a:gd name="connsiteX3" fmla="*/ 3175 w 5563625"/>
              <a:gd name="connsiteY3" fmla="*/ 6443913 h 6443913"/>
              <a:gd name="connsiteX4" fmla="*/ 0 w 5563625"/>
              <a:gd name="connsiteY4" fmla="*/ 231804 h 6443913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5436 h 6511045"/>
              <a:gd name="connsiteX1" fmla="*/ 5563625 w 5563625"/>
              <a:gd name="connsiteY1" fmla="*/ 7118 h 6511045"/>
              <a:gd name="connsiteX2" fmla="*/ 5557838 w 5563625"/>
              <a:gd name="connsiteY2" fmla="*/ 4474061 h 6511045"/>
              <a:gd name="connsiteX3" fmla="*/ 3175 w 5563625"/>
              <a:gd name="connsiteY3" fmla="*/ 6511045 h 6511045"/>
              <a:gd name="connsiteX4" fmla="*/ 0 w 5563625"/>
              <a:gd name="connsiteY4" fmla="*/ 235436 h 6511045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765045"/>
              <a:gd name="connsiteX1" fmla="*/ 5563625 w 5563625"/>
              <a:gd name="connsiteY1" fmla="*/ 7118 h 6765045"/>
              <a:gd name="connsiteX2" fmla="*/ 5561013 w 5563625"/>
              <a:gd name="connsiteY2" fmla="*/ 6629886 h 6765045"/>
              <a:gd name="connsiteX3" fmla="*/ 3175 w 5563625"/>
              <a:gd name="connsiteY3" fmla="*/ 6765045 h 6765045"/>
              <a:gd name="connsiteX4" fmla="*/ 0 w 5563625"/>
              <a:gd name="connsiteY4" fmla="*/ 235436 h 6765045"/>
              <a:gd name="connsiteX0" fmla="*/ 0 w 5592763"/>
              <a:gd name="connsiteY0" fmla="*/ 235436 h 6769586"/>
              <a:gd name="connsiteX1" fmla="*/ 5563625 w 5592763"/>
              <a:gd name="connsiteY1" fmla="*/ 7118 h 6769586"/>
              <a:gd name="connsiteX2" fmla="*/ 5592763 w 5592763"/>
              <a:gd name="connsiteY2" fmla="*/ 6769586 h 6769586"/>
              <a:gd name="connsiteX3" fmla="*/ 3175 w 5592763"/>
              <a:gd name="connsiteY3" fmla="*/ 6765045 h 6769586"/>
              <a:gd name="connsiteX4" fmla="*/ 0 w 5592763"/>
              <a:gd name="connsiteY4" fmla="*/ 235436 h 6769586"/>
              <a:gd name="connsiteX0" fmla="*/ 0 w 5592996"/>
              <a:gd name="connsiteY0" fmla="*/ 235436 h 6769586"/>
              <a:gd name="connsiteX1" fmla="*/ 5563625 w 5592996"/>
              <a:gd name="connsiteY1" fmla="*/ 7118 h 6769586"/>
              <a:gd name="connsiteX2" fmla="*/ 5592763 w 5592996"/>
              <a:gd name="connsiteY2" fmla="*/ 6769586 h 6769586"/>
              <a:gd name="connsiteX3" fmla="*/ 3175 w 5592996"/>
              <a:gd name="connsiteY3" fmla="*/ 6765045 h 6769586"/>
              <a:gd name="connsiteX4" fmla="*/ 0 w 5592996"/>
              <a:gd name="connsiteY4" fmla="*/ 235436 h 6769586"/>
              <a:gd name="connsiteX0" fmla="*/ 0 w 5596404"/>
              <a:gd name="connsiteY0" fmla="*/ 235436 h 6769586"/>
              <a:gd name="connsiteX1" fmla="*/ 5563625 w 5596404"/>
              <a:gd name="connsiteY1" fmla="*/ 7118 h 6769586"/>
              <a:gd name="connsiteX2" fmla="*/ 5592763 w 5596404"/>
              <a:gd name="connsiteY2" fmla="*/ 6769586 h 6769586"/>
              <a:gd name="connsiteX3" fmla="*/ 3175 w 5596404"/>
              <a:gd name="connsiteY3" fmla="*/ 6765045 h 6769586"/>
              <a:gd name="connsiteX4" fmla="*/ 0 w 5596404"/>
              <a:gd name="connsiteY4" fmla="*/ 235436 h 6769586"/>
              <a:gd name="connsiteX0" fmla="*/ 0 w 5568711"/>
              <a:gd name="connsiteY0" fmla="*/ 235436 h 6775936"/>
              <a:gd name="connsiteX1" fmla="*/ 5563625 w 5568711"/>
              <a:gd name="connsiteY1" fmla="*/ 7118 h 6775936"/>
              <a:gd name="connsiteX2" fmla="*/ 5561013 w 5568711"/>
              <a:gd name="connsiteY2" fmla="*/ 6775936 h 6775936"/>
              <a:gd name="connsiteX3" fmla="*/ 3175 w 5568711"/>
              <a:gd name="connsiteY3" fmla="*/ 6765045 h 6775936"/>
              <a:gd name="connsiteX4" fmla="*/ 0 w 5568711"/>
              <a:gd name="connsiteY4" fmla="*/ 235436 h 6775936"/>
              <a:gd name="connsiteX0" fmla="*/ 0 w 5584676"/>
              <a:gd name="connsiteY0" fmla="*/ 235436 h 6782286"/>
              <a:gd name="connsiteX1" fmla="*/ 5563625 w 5584676"/>
              <a:gd name="connsiteY1" fmla="*/ 7118 h 6782286"/>
              <a:gd name="connsiteX2" fmla="*/ 5580063 w 5584676"/>
              <a:gd name="connsiteY2" fmla="*/ 6782286 h 6782286"/>
              <a:gd name="connsiteX3" fmla="*/ 3175 w 5584676"/>
              <a:gd name="connsiteY3" fmla="*/ 6765045 h 6782286"/>
              <a:gd name="connsiteX4" fmla="*/ 0 w 5584676"/>
              <a:gd name="connsiteY4" fmla="*/ 235436 h 6782286"/>
              <a:gd name="connsiteX0" fmla="*/ 0 w 5564590"/>
              <a:gd name="connsiteY0" fmla="*/ 235436 h 6782286"/>
              <a:gd name="connsiteX1" fmla="*/ 5563625 w 5564590"/>
              <a:gd name="connsiteY1" fmla="*/ 7118 h 6782286"/>
              <a:gd name="connsiteX2" fmla="*/ 5554663 w 5564590"/>
              <a:gd name="connsiteY2" fmla="*/ 6782286 h 6782286"/>
              <a:gd name="connsiteX3" fmla="*/ 3175 w 5564590"/>
              <a:gd name="connsiteY3" fmla="*/ 6765045 h 6782286"/>
              <a:gd name="connsiteX4" fmla="*/ 0 w 5564590"/>
              <a:gd name="connsiteY4" fmla="*/ 235436 h 678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90" h="6782286">
                <a:moveTo>
                  <a:pt x="0" y="235436"/>
                </a:moveTo>
                <a:cubicBezTo>
                  <a:pt x="1801879" y="36738"/>
                  <a:pt x="3376164" y="-22302"/>
                  <a:pt x="5563625" y="7118"/>
                </a:cubicBezTo>
                <a:cubicBezTo>
                  <a:pt x="5560984" y="278894"/>
                  <a:pt x="5571773" y="6782727"/>
                  <a:pt x="5554663" y="6782286"/>
                </a:cubicBezTo>
                <a:lnTo>
                  <a:pt x="3175" y="6765045"/>
                </a:lnTo>
                <a:cubicBezTo>
                  <a:pt x="2117" y="4694342"/>
                  <a:pt x="1058" y="2306139"/>
                  <a:pt x="0" y="235436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br>
              <a:rPr lang="nb-NO" dirty="0"/>
            </a:br>
            <a:br>
              <a:rPr lang="nb-NO" dirty="0"/>
            </a:br>
            <a:br>
              <a:rPr lang="nb-NO" dirty="0"/>
            </a:br>
            <a:r>
              <a:rPr lang="nb-NO" dirty="0"/>
              <a:t>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  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8923" y="2148369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8923" y="3038552"/>
            <a:ext cx="5563625" cy="32052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0108682"/>
      </p:ext>
    </p:extLst>
  </p:cSld>
  <p:clrMapOvr>
    <a:masterClrMapping/>
  </p:clrMapOvr>
  <p:transition spd="slow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venstr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8470" y="1994946"/>
            <a:ext cx="5416241" cy="87637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8470" y="2885129"/>
            <a:ext cx="5416241" cy="311850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C30CB2-0F5F-6BCC-ACC6-D73FDEA56A2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45725" y="128351"/>
            <a:ext cx="5555800" cy="6756334"/>
          </a:xfrm>
          <a:custGeom>
            <a:avLst/>
            <a:gdLst>
              <a:gd name="connsiteX0" fmla="*/ 604 w 5555800"/>
              <a:gd name="connsiteY0" fmla="*/ 0 h 6756334"/>
              <a:gd name="connsiteX1" fmla="*/ 1046678 w 5555800"/>
              <a:gd name="connsiteY1" fmla="*/ 31606 h 6756334"/>
              <a:gd name="connsiteX2" fmla="*/ 5546275 w 5555800"/>
              <a:gd name="connsiteY2" fmla="*/ 112263 h 6756334"/>
              <a:gd name="connsiteX3" fmla="*/ 5546275 w 5555800"/>
              <a:gd name="connsiteY3" fmla="*/ 105896 h 6756334"/>
              <a:gd name="connsiteX4" fmla="*/ 5549704 w 5555800"/>
              <a:gd name="connsiteY4" fmla="*/ 105964 h 6756334"/>
              <a:gd name="connsiteX5" fmla="*/ 5555800 w 5555800"/>
              <a:gd name="connsiteY5" fmla="*/ 6740317 h 6756334"/>
              <a:gd name="connsiteX6" fmla="*/ 2858701 w 5555800"/>
              <a:gd name="connsiteY6" fmla="*/ 6753779 h 6756334"/>
              <a:gd name="connsiteX7" fmla="*/ 1201 w 5555800"/>
              <a:gd name="connsiteY7" fmla="*/ 6740952 h 6756334"/>
              <a:gd name="connsiteX8" fmla="*/ 1558 w 5555800"/>
              <a:gd name="connsiteY8" fmla="*/ 93801 h 6756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55800" h="6756334">
                <a:moveTo>
                  <a:pt x="604" y="0"/>
                </a:moveTo>
                <a:lnTo>
                  <a:pt x="1046678" y="31606"/>
                </a:lnTo>
                <a:cubicBezTo>
                  <a:pt x="2500206" y="80213"/>
                  <a:pt x="3963580" y="133888"/>
                  <a:pt x="5546275" y="112263"/>
                </a:cubicBezTo>
                <a:lnTo>
                  <a:pt x="5546275" y="105896"/>
                </a:lnTo>
                <a:lnTo>
                  <a:pt x="5549704" y="105964"/>
                </a:lnTo>
                <a:cubicBezTo>
                  <a:pt x="5551736" y="2205232"/>
                  <a:pt x="5553768" y="4641049"/>
                  <a:pt x="5555800" y="6740317"/>
                </a:cubicBezTo>
                <a:cubicBezTo>
                  <a:pt x="5387525" y="6767918"/>
                  <a:pt x="2854510" y="6750816"/>
                  <a:pt x="2858701" y="6753779"/>
                </a:cubicBezTo>
                <a:cubicBezTo>
                  <a:pt x="2836899" y="6742688"/>
                  <a:pt x="714518" y="6753694"/>
                  <a:pt x="1201" y="6740952"/>
                </a:cubicBezTo>
                <a:cubicBezTo>
                  <a:pt x="-4213" y="5559893"/>
                  <a:pt x="10994" y="1208592"/>
                  <a:pt x="1558" y="93801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Press the icon</a:t>
            </a:r>
            <a:br>
              <a:rPr lang="en-US" dirty="0"/>
            </a:br>
            <a:r>
              <a:rPr lang="en-US" dirty="0"/>
              <a:t>to insert image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57154384"/>
      </p:ext>
    </p:extLst>
  </p:cSld>
  <p:clrMapOvr>
    <a:masterClrMapping/>
  </p:clrMapOvr>
  <p:transition spd="slow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tekst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AF6045-9D99-3738-C293-75DDC277484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69659" y="92845"/>
            <a:ext cx="12336936" cy="6816741"/>
          </a:xfrm>
          <a:custGeom>
            <a:avLst/>
            <a:gdLst>
              <a:gd name="connsiteX0" fmla="*/ 4835699 w 12336936"/>
              <a:gd name="connsiteY0" fmla="*/ 470 h 6816741"/>
              <a:gd name="connsiteX1" fmla="*/ 12261659 w 12336936"/>
              <a:gd name="connsiteY1" fmla="*/ 147770 h 6816741"/>
              <a:gd name="connsiteX2" fmla="*/ 12261659 w 12336936"/>
              <a:gd name="connsiteY2" fmla="*/ 137667 h 6816741"/>
              <a:gd name="connsiteX3" fmla="*/ 12326915 w 12336936"/>
              <a:gd name="connsiteY3" fmla="*/ 137670 h 6816741"/>
              <a:gd name="connsiteX4" fmla="*/ 12318583 w 12336936"/>
              <a:gd name="connsiteY4" fmla="*/ 6816741 h 6816741"/>
              <a:gd name="connsiteX5" fmla="*/ 87 w 12336936"/>
              <a:gd name="connsiteY5" fmla="*/ 6799445 h 6816741"/>
              <a:gd name="connsiteX6" fmla="*/ 6851 w 12336936"/>
              <a:gd name="connsiteY6" fmla="*/ 226490 h 6816741"/>
              <a:gd name="connsiteX7" fmla="*/ 69659 w 12336936"/>
              <a:gd name="connsiteY7" fmla="*/ 220047 h 6816741"/>
              <a:gd name="connsiteX8" fmla="*/ 69659 w 12336936"/>
              <a:gd name="connsiteY8" fmla="*/ 238386 h 6816741"/>
              <a:gd name="connsiteX9" fmla="*/ 4835699 w 12336936"/>
              <a:gd name="connsiteY9" fmla="*/ 470 h 68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36936" h="6816741">
                <a:moveTo>
                  <a:pt x="4835699" y="470"/>
                </a:moveTo>
                <a:cubicBezTo>
                  <a:pt x="7317455" y="10687"/>
                  <a:pt x="9623835" y="183811"/>
                  <a:pt x="12261659" y="147770"/>
                </a:cubicBezTo>
                <a:lnTo>
                  <a:pt x="12261659" y="137667"/>
                </a:lnTo>
                <a:lnTo>
                  <a:pt x="12326915" y="137670"/>
                </a:lnTo>
                <a:cubicBezTo>
                  <a:pt x="12348072" y="2597159"/>
                  <a:pt x="12331055" y="4623229"/>
                  <a:pt x="12318583" y="6816741"/>
                </a:cubicBezTo>
                <a:lnTo>
                  <a:pt x="87" y="6799445"/>
                </a:lnTo>
                <a:cubicBezTo>
                  <a:pt x="-971" y="4728742"/>
                  <a:pt x="7909" y="2297193"/>
                  <a:pt x="6851" y="226490"/>
                </a:cubicBezTo>
                <a:lnTo>
                  <a:pt x="69659" y="220047"/>
                </a:lnTo>
                <a:lnTo>
                  <a:pt x="69659" y="238386"/>
                </a:lnTo>
                <a:cubicBezTo>
                  <a:pt x="1794456" y="46856"/>
                  <a:pt x="3346645" y="-5660"/>
                  <a:pt x="4835699" y="47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br>
              <a:rPr lang="nb-NO" dirty="0"/>
            </a:br>
            <a:r>
              <a:rPr lang="nb-NO" dirty="0"/>
              <a:t>           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B4EA86-E703-DC40-81E1-563572BAE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36" y="1623379"/>
            <a:ext cx="10296525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B741-2AD2-8F4D-996C-F33E5B10A7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9276" y="3872435"/>
            <a:ext cx="8593137" cy="1984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images </a:t>
            </a:r>
            <a:r>
              <a:rPr lang="nb-NO" dirty="0" err="1"/>
              <a:t>influences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. Place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contrast is best.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364495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FC2BC-32E9-144F-A493-1C7DD92781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4" y="93422"/>
            <a:ext cx="5564590" cy="6782286"/>
          </a:xfrm>
          <a:custGeom>
            <a:avLst/>
            <a:gdLst>
              <a:gd name="connsiteX0" fmla="*/ 0 w 5554663"/>
              <a:gd name="connsiteY0" fmla="*/ 0 h 4162425"/>
              <a:gd name="connsiteX1" fmla="*/ 5554663 w 5554663"/>
              <a:gd name="connsiteY1" fmla="*/ 0 h 4162425"/>
              <a:gd name="connsiteX2" fmla="*/ 5554663 w 5554663"/>
              <a:gd name="connsiteY2" fmla="*/ 4162425 h 4162425"/>
              <a:gd name="connsiteX3" fmla="*/ 0 w 5554663"/>
              <a:gd name="connsiteY3" fmla="*/ 4162425 h 4162425"/>
              <a:gd name="connsiteX4" fmla="*/ 0 w 5554663"/>
              <a:gd name="connsiteY4" fmla="*/ 0 h 4162425"/>
              <a:gd name="connsiteX0" fmla="*/ 0 w 5554663"/>
              <a:gd name="connsiteY0" fmla="*/ 0 h 6135909"/>
              <a:gd name="connsiteX1" fmla="*/ 5554663 w 5554663"/>
              <a:gd name="connsiteY1" fmla="*/ 0 h 6135909"/>
              <a:gd name="connsiteX2" fmla="*/ 5554663 w 5554663"/>
              <a:gd name="connsiteY2" fmla="*/ 4162425 h 6135909"/>
              <a:gd name="connsiteX3" fmla="*/ 0 w 5554663"/>
              <a:gd name="connsiteY3" fmla="*/ 6135909 h 6135909"/>
              <a:gd name="connsiteX4" fmla="*/ 0 w 5554663"/>
              <a:gd name="connsiteY4" fmla="*/ 0 h 6135909"/>
              <a:gd name="connsiteX0" fmla="*/ 0 w 5560450"/>
              <a:gd name="connsiteY0" fmla="*/ 231493 h 6367402"/>
              <a:gd name="connsiteX1" fmla="*/ 5560450 w 5560450"/>
              <a:gd name="connsiteY1" fmla="*/ 0 h 6367402"/>
              <a:gd name="connsiteX2" fmla="*/ 5554663 w 5560450"/>
              <a:gd name="connsiteY2" fmla="*/ 4393918 h 6367402"/>
              <a:gd name="connsiteX3" fmla="*/ 0 w 5560450"/>
              <a:gd name="connsiteY3" fmla="*/ 6367402 h 6367402"/>
              <a:gd name="connsiteX4" fmla="*/ 0 w 5560450"/>
              <a:gd name="connsiteY4" fmla="*/ 231493 h 6367402"/>
              <a:gd name="connsiteX0" fmla="*/ 0 w 5560450"/>
              <a:gd name="connsiteY0" fmla="*/ 244108 h 6380017"/>
              <a:gd name="connsiteX1" fmla="*/ 5560450 w 5560450"/>
              <a:gd name="connsiteY1" fmla="*/ 12615 h 6380017"/>
              <a:gd name="connsiteX2" fmla="*/ 5554663 w 5560450"/>
              <a:gd name="connsiteY2" fmla="*/ 4406533 h 6380017"/>
              <a:gd name="connsiteX3" fmla="*/ 0 w 5560450"/>
              <a:gd name="connsiteY3" fmla="*/ 6380017 h 6380017"/>
              <a:gd name="connsiteX4" fmla="*/ 0 w 5560450"/>
              <a:gd name="connsiteY4" fmla="*/ 244108 h 6380017"/>
              <a:gd name="connsiteX0" fmla="*/ 0 w 5560450"/>
              <a:gd name="connsiteY0" fmla="*/ 252469 h 6388378"/>
              <a:gd name="connsiteX1" fmla="*/ 5560450 w 5560450"/>
              <a:gd name="connsiteY1" fmla="*/ 20976 h 6388378"/>
              <a:gd name="connsiteX2" fmla="*/ 5554663 w 5560450"/>
              <a:gd name="connsiteY2" fmla="*/ 4414894 h 6388378"/>
              <a:gd name="connsiteX3" fmla="*/ 0 w 5560450"/>
              <a:gd name="connsiteY3" fmla="*/ 6388378 h 6388378"/>
              <a:gd name="connsiteX4" fmla="*/ 0 w 5560450"/>
              <a:gd name="connsiteY4" fmla="*/ 252469 h 6388378"/>
              <a:gd name="connsiteX0" fmla="*/ 0 w 5563625"/>
              <a:gd name="connsiteY0" fmla="*/ 189244 h 6401353"/>
              <a:gd name="connsiteX1" fmla="*/ 5563625 w 5563625"/>
              <a:gd name="connsiteY1" fmla="*/ 33951 h 6401353"/>
              <a:gd name="connsiteX2" fmla="*/ 5557838 w 5563625"/>
              <a:gd name="connsiteY2" fmla="*/ 4427869 h 6401353"/>
              <a:gd name="connsiteX3" fmla="*/ 3175 w 5563625"/>
              <a:gd name="connsiteY3" fmla="*/ 6401353 h 6401353"/>
              <a:gd name="connsiteX4" fmla="*/ 0 w 5563625"/>
              <a:gd name="connsiteY4" fmla="*/ 189244 h 6401353"/>
              <a:gd name="connsiteX0" fmla="*/ 0 w 5563625"/>
              <a:gd name="connsiteY0" fmla="*/ 249661 h 6461770"/>
              <a:gd name="connsiteX1" fmla="*/ 5563625 w 5563625"/>
              <a:gd name="connsiteY1" fmla="*/ 21343 h 6461770"/>
              <a:gd name="connsiteX2" fmla="*/ 5557838 w 5563625"/>
              <a:gd name="connsiteY2" fmla="*/ 4488286 h 6461770"/>
              <a:gd name="connsiteX3" fmla="*/ 3175 w 5563625"/>
              <a:gd name="connsiteY3" fmla="*/ 6461770 h 6461770"/>
              <a:gd name="connsiteX4" fmla="*/ 0 w 5563625"/>
              <a:gd name="connsiteY4" fmla="*/ 249661 h 6461770"/>
              <a:gd name="connsiteX0" fmla="*/ 0 w 5563625"/>
              <a:gd name="connsiteY0" fmla="*/ 228318 h 6440427"/>
              <a:gd name="connsiteX1" fmla="*/ 5563625 w 5563625"/>
              <a:gd name="connsiteY1" fmla="*/ 0 h 6440427"/>
              <a:gd name="connsiteX2" fmla="*/ 5557838 w 5563625"/>
              <a:gd name="connsiteY2" fmla="*/ 4466943 h 6440427"/>
              <a:gd name="connsiteX3" fmla="*/ 3175 w 5563625"/>
              <a:gd name="connsiteY3" fmla="*/ 6440427 h 6440427"/>
              <a:gd name="connsiteX4" fmla="*/ 0 w 5563625"/>
              <a:gd name="connsiteY4" fmla="*/ 228318 h 6440427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1804 h 6443913"/>
              <a:gd name="connsiteX1" fmla="*/ 5563625 w 5563625"/>
              <a:gd name="connsiteY1" fmla="*/ 3486 h 6443913"/>
              <a:gd name="connsiteX2" fmla="*/ 5557838 w 5563625"/>
              <a:gd name="connsiteY2" fmla="*/ 4470429 h 6443913"/>
              <a:gd name="connsiteX3" fmla="*/ 3175 w 5563625"/>
              <a:gd name="connsiteY3" fmla="*/ 6443913 h 6443913"/>
              <a:gd name="connsiteX4" fmla="*/ 0 w 5563625"/>
              <a:gd name="connsiteY4" fmla="*/ 231804 h 6443913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5436 h 6511045"/>
              <a:gd name="connsiteX1" fmla="*/ 5563625 w 5563625"/>
              <a:gd name="connsiteY1" fmla="*/ 7118 h 6511045"/>
              <a:gd name="connsiteX2" fmla="*/ 5557838 w 5563625"/>
              <a:gd name="connsiteY2" fmla="*/ 4474061 h 6511045"/>
              <a:gd name="connsiteX3" fmla="*/ 3175 w 5563625"/>
              <a:gd name="connsiteY3" fmla="*/ 6511045 h 6511045"/>
              <a:gd name="connsiteX4" fmla="*/ 0 w 5563625"/>
              <a:gd name="connsiteY4" fmla="*/ 235436 h 6511045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765045"/>
              <a:gd name="connsiteX1" fmla="*/ 5563625 w 5563625"/>
              <a:gd name="connsiteY1" fmla="*/ 7118 h 6765045"/>
              <a:gd name="connsiteX2" fmla="*/ 5561013 w 5563625"/>
              <a:gd name="connsiteY2" fmla="*/ 6629886 h 6765045"/>
              <a:gd name="connsiteX3" fmla="*/ 3175 w 5563625"/>
              <a:gd name="connsiteY3" fmla="*/ 6765045 h 6765045"/>
              <a:gd name="connsiteX4" fmla="*/ 0 w 5563625"/>
              <a:gd name="connsiteY4" fmla="*/ 235436 h 6765045"/>
              <a:gd name="connsiteX0" fmla="*/ 0 w 5592763"/>
              <a:gd name="connsiteY0" fmla="*/ 235436 h 6769586"/>
              <a:gd name="connsiteX1" fmla="*/ 5563625 w 5592763"/>
              <a:gd name="connsiteY1" fmla="*/ 7118 h 6769586"/>
              <a:gd name="connsiteX2" fmla="*/ 5592763 w 5592763"/>
              <a:gd name="connsiteY2" fmla="*/ 6769586 h 6769586"/>
              <a:gd name="connsiteX3" fmla="*/ 3175 w 5592763"/>
              <a:gd name="connsiteY3" fmla="*/ 6765045 h 6769586"/>
              <a:gd name="connsiteX4" fmla="*/ 0 w 5592763"/>
              <a:gd name="connsiteY4" fmla="*/ 235436 h 6769586"/>
              <a:gd name="connsiteX0" fmla="*/ 0 w 5592996"/>
              <a:gd name="connsiteY0" fmla="*/ 235436 h 6769586"/>
              <a:gd name="connsiteX1" fmla="*/ 5563625 w 5592996"/>
              <a:gd name="connsiteY1" fmla="*/ 7118 h 6769586"/>
              <a:gd name="connsiteX2" fmla="*/ 5592763 w 5592996"/>
              <a:gd name="connsiteY2" fmla="*/ 6769586 h 6769586"/>
              <a:gd name="connsiteX3" fmla="*/ 3175 w 5592996"/>
              <a:gd name="connsiteY3" fmla="*/ 6765045 h 6769586"/>
              <a:gd name="connsiteX4" fmla="*/ 0 w 5592996"/>
              <a:gd name="connsiteY4" fmla="*/ 235436 h 6769586"/>
              <a:gd name="connsiteX0" fmla="*/ 0 w 5596404"/>
              <a:gd name="connsiteY0" fmla="*/ 235436 h 6769586"/>
              <a:gd name="connsiteX1" fmla="*/ 5563625 w 5596404"/>
              <a:gd name="connsiteY1" fmla="*/ 7118 h 6769586"/>
              <a:gd name="connsiteX2" fmla="*/ 5592763 w 5596404"/>
              <a:gd name="connsiteY2" fmla="*/ 6769586 h 6769586"/>
              <a:gd name="connsiteX3" fmla="*/ 3175 w 5596404"/>
              <a:gd name="connsiteY3" fmla="*/ 6765045 h 6769586"/>
              <a:gd name="connsiteX4" fmla="*/ 0 w 5596404"/>
              <a:gd name="connsiteY4" fmla="*/ 235436 h 6769586"/>
              <a:gd name="connsiteX0" fmla="*/ 0 w 5568711"/>
              <a:gd name="connsiteY0" fmla="*/ 235436 h 6775936"/>
              <a:gd name="connsiteX1" fmla="*/ 5563625 w 5568711"/>
              <a:gd name="connsiteY1" fmla="*/ 7118 h 6775936"/>
              <a:gd name="connsiteX2" fmla="*/ 5561013 w 5568711"/>
              <a:gd name="connsiteY2" fmla="*/ 6775936 h 6775936"/>
              <a:gd name="connsiteX3" fmla="*/ 3175 w 5568711"/>
              <a:gd name="connsiteY3" fmla="*/ 6765045 h 6775936"/>
              <a:gd name="connsiteX4" fmla="*/ 0 w 5568711"/>
              <a:gd name="connsiteY4" fmla="*/ 235436 h 6775936"/>
              <a:gd name="connsiteX0" fmla="*/ 0 w 5584676"/>
              <a:gd name="connsiteY0" fmla="*/ 235436 h 6782286"/>
              <a:gd name="connsiteX1" fmla="*/ 5563625 w 5584676"/>
              <a:gd name="connsiteY1" fmla="*/ 7118 h 6782286"/>
              <a:gd name="connsiteX2" fmla="*/ 5580063 w 5584676"/>
              <a:gd name="connsiteY2" fmla="*/ 6782286 h 6782286"/>
              <a:gd name="connsiteX3" fmla="*/ 3175 w 5584676"/>
              <a:gd name="connsiteY3" fmla="*/ 6765045 h 6782286"/>
              <a:gd name="connsiteX4" fmla="*/ 0 w 5584676"/>
              <a:gd name="connsiteY4" fmla="*/ 235436 h 6782286"/>
              <a:gd name="connsiteX0" fmla="*/ 0 w 5564590"/>
              <a:gd name="connsiteY0" fmla="*/ 235436 h 6782286"/>
              <a:gd name="connsiteX1" fmla="*/ 5563625 w 5564590"/>
              <a:gd name="connsiteY1" fmla="*/ 7118 h 6782286"/>
              <a:gd name="connsiteX2" fmla="*/ 5554663 w 5564590"/>
              <a:gd name="connsiteY2" fmla="*/ 6782286 h 6782286"/>
              <a:gd name="connsiteX3" fmla="*/ 3175 w 5564590"/>
              <a:gd name="connsiteY3" fmla="*/ 6765045 h 6782286"/>
              <a:gd name="connsiteX4" fmla="*/ 0 w 5564590"/>
              <a:gd name="connsiteY4" fmla="*/ 235436 h 678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90" h="6782286">
                <a:moveTo>
                  <a:pt x="0" y="235436"/>
                </a:moveTo>
                <a:cubicBezTo>
                  <a:pt x="1801879" y="36738"/>
                  <a:pt x="3376164" y="-22302"/>
                  <a:pt x="5563625" y="7118"/>
                </a:cubicBezTo>
                <a:cubicBezTo>
                  <a:pt x="5560984" y="278894"/>
                  <a:pt x="5571773" y="6782727"/>
                  <a:pt x="5554663" y="6782286"/>
                </a:cubicBezTo>
                <a:lnTo>
                  <a:pt x="3175" y="6765045"/>
                </a:lnTo>
                <a:cubicBezTo>
                  <a:pt x="2117" y="4694342"/>
                  <a:pt x="1058" y="2306139"/>
                  <a:pt x="0" y="235436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br>
              <a:rPr lang="nb-NO" dirty="0"/>
            </a:br>
            <a:br>
              <a:rPr lang="nb-NO" dirty="0"/>
            </a:br>
            <a:br>
              <a:rPr lang="nb-NO" dirty="0"/>
            </a:br>
            <a:r>
              <a:rPr lang="nb-NO" dirty="0"/>
              <a:t>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  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8923" y="2148369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8923" y="3038552"/>
            <a:ext cx="5563625" cy="3038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  <a:p>
            <a:pPr lvl="0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61517425"/>
      </p:ext>
    </p:extLst>
  </p:cSld>
  <p:clrMapOvr>
    <a:masterClrMapping/>
  </p:clrMapOvr>
  <p:transition spd="slow">
    <p:cov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9AB554E-0944-227D-0DEA-BE328E5C3450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-3173" y="93887"/>
            <a:ext cx="12209642" cy="6771938"/>
          </a:xfrm>
          <a:custGeom>
            <a:avLst/>
            <a:gdLst>
              <a:gd name="connsiteX0" fmla="*/ 4573199 w 12209642"/>
              <a:gd name="connsiteY0" fmla="*/ 0 h 6771938"/>
              <a:gd name="connsiteX1" fmla="*/ 5835536 w 12209642"/>
              <a:gd name="connsiteY1" fmla="*/ 13751 h 6771938"/>
              <a:gd name="connsiteX2" fmla="*/ 5916037 w 12209642"/>
              <a:gd name="connsiteY2" fmla="*/ 15413 h 6771938"/>
              <a:gd name="connsiteX3" fmla="*/ 6663572 w 12209642"/>
              <a:gd name="connsiteY3" fmla="*/ 34889 h 6771938"/>
              <a:gd name="connsiteX4" fmla="*/ 7695576 w 12209642"/>
              <a:gd name="connsiteY4" fmla="*/ 66070 h 6771938"/>
              <a:gd name="connsiteX5" fmla="*/ 12195173 w 12209642"/>
              <a:gd name="connsiteY5" fmla="*/ 146727 h 6771938"/>
              <a:gd name="connsiteX6" fmla="*/ 12195173 w 12209642"/>
              <a:gd name="connsiteY6" fmla="*/ 146152 h 6771938"/>
              <a:gd name="connsiteX7" fmla="*/ 12200794 w 12209642"/>
              <a:gd name="connsiteY7" fmla="*/ 146152 h 6771938"/>
              <a:gd name="connsiteX8" fmla="*/ 12187652 w 12209642"/>
              <a:gd name="connsiteY8" fmla="*/ 6771938 h 6771938"/>
              <a:gd name="connsiteX9" fmla="*/ 3175 w 12209642"/>
              <a:gd name="connsiteY9" fmla="*/ 6770931 h 6771938"/>
              <a:gd name="connsiteX10" fmla="*/ 0 w 12209642"/>
              <a:gd name="connsiteY10" fmla="*/ 234972 h 6771938"/>
              <a:gd name="connsiteX11" fmla="*/ 3173 w 12209642"/>
              <a:gd name="connsiteY11" fmla="*/ 234645 h 6771938"/>
              <a:gd name="connsiteX12" fmla="*/ 3173 w 12209642"/>
              <a:gd name="connsiteY12" fmla="*/ 237343 h 6771938"/>
              <a:gd name="connsiteX13" fmla="*/ 851695 w 12209642"/>
              <a:gd name="connsiteY13" fmla="*/ 152790 h 6771938"/>
              <a:gd name="connsiteX14" fmla="*/ 1373141 w 12209642"/>
              <a:gd name="connsiteY14" fmla="*/ 112474 h 6771938"/>
              <a:gd name="connsiteX15" fmla="*/ 1744648 w 12209642"/>
              <a:gd name="connsiteY15" fmla="*/ 87156 h 6771938"/>
              <a:gd name="connsiteX16" fmla="*/ 3122726 w 12209642"/>
              <a:gd name="connsiteY16" fmla="*/ 21270 h 6771938"/>
              <a:gd name="connsiteX17" fmla="*/ 3334026 w 12209642"/>
              <a:gd name="connsiteY17" fmla="*/ 14354 h 6771938"/>
              <a:gd name="connsiteX18" fmla="*/ 4018918 w 12209642"/>
              <a:gd name="connsiteY18" fmla="*/ 1621 h 677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09642" h="6771938">
                <a:moveTo>
                  <a:pt x="4573199" y="0"/>
                </a:moveTo>
                <a:lnTo>
                  <a:pt x="5835536" y="13751"/>
                </a:lnTo>
                <a:lnTo>
                  <a:pt x="5916037" y="15413"/>
                </a:lnTo>
                <a:lnTo>
                  <a:pt x="6663572" y="34889"/>
                </a:lnTo>
                <a:lnTo>
                  <a:pt x="7695576" y="66070"/>
                </a:lnTo>
                <a:cubicBezTo>
                  <a:pt x="9149104" y="114677"/>
                  <a:pt x="10612478" y="168352"/>
                  <a:pt x="12195173" y="146727"/>
                </a:cubicBezTo>
                <a:lnTo>
                  <a:pt x="12195173" y="146152"/>
                </a:lnTo>
                <a:lnTo>
                  <a:pt x="12200794" y="146152"/>
                </a:lnTo>
                <a:cubicBezTo>
                  <a:pt x="12221951" y="2605641"/>
                  <a:pt x="12200124" y="4578426"/>
                  <a:pt x="12187652" y="6771938"/>
                </a:cubicBezTo>
                <a:lnTo>
                  <a:pt x="3175" y="6770931"/>
                </a:lnTo>
                <a:cubicBezTo>
                  <a:pt x="2117" y="4700228"/>
                  <a:pt x="1058" y="2305675"/>
                  <a:pt x="0" y="234972"/>
                </a:cubicBezTo>
                <a:lnTo>
                  <a:pt x="3173" y="234645"/>
                </a:lnTo>
                <a:lnTo>
                  <a:pt x="3173" y="237343"/>
                </a:lnTo>
                <a:cubicBezTo>
                  <a:pt x="290639" y="205421"/>
                  <a:pt x="573311" y="177361"/>
                  <a:pt x="851695" y="152790"/>
                </a:cubicBezTo>
                <a:lnTo>
                  <a:pt x="1373141" y="112474"/>
                </a:lnTo>
                <a:lnTo>
                  <a:pt x="1744648" y="87156"/>
                </a:lnTo>
                <a:cubicBezTo>
                  <a:pt x="2231619" y="57252"/>
                  <a:pt x="2704419" y="35906"/>
                  <a:pt x="3122726" y="21270"/>
                </a:cubicBezTo>
                <a:lnTo>
                  <a:pt x="3334026" y="14354"/>
                </a:lnTo>
                <a:lnTo>
                  <a:pt x="4018918" y="1621"/>
                </a:ln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	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video</a:t>
            </a:r>
          </a:p>
        </p:txBody>
      </p:sp>
    </p:spTree>
    <p:extLst>
      <p:ext uri="{BB962C8B-B14F-4D97-AF65-F5344CB8AC3E}">
        <p14:creationId xmlns:p14="http://schemas.microsoft.com/office/powerpoint/2010/main" val="3278666021"/>
      </p:ext>
    </p:extLst>
  </p:cSld>
  <p:clrMapOvr>
    <a:masterClrMapping/>
  </p:clrMapOvr>
  <p:transition spd="slow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rå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B75A9EE-34F2-C04E-A6AA-1C79900F16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06676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B413EE75-C434-F048-A403-D8E34533E7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796859"/>
            <a:ext cx="5563625" cy="26260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88560-7FA0-E519-064D-11D2BF384B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98662" y="205952"/>
            <a:ext cx="4266635" cy="6675032"/>
          </a:xfrm>
          <a:custGeom>
            <a:avLst/>
            <a:gdLst>
              <a:gd name="connsiteX0" fmla="*/ 1713702 w 4266635"/>
              <a:gd name="connsiteY0" fmla="*/ 0 h 6675032"/>
              <a:gd name="connsiteX1" fmla="*/ 1754606 w 4266635"/>
              <a:gd name="connsiteY1" fmla="*/ 1325 h 6675032"/>
              <a:gd name="connsiteX2" fmla="*/ 4011427 w 4266635"/>
              <a:gd name="connsiteY2" fmla="*/ 39571 h 6675032"/>
              <a:gd name="connsiteX3" fmla="*/ 4256367 w 4266635"/>
              <a:gd name="connsiteY3" fmla="*/ 38034 h 6675032"/>
              <a:gd name="connsiteX4" fmla="*/ 4266635 w 4266635"/>
              <a:gd name="connsiteY4" fmla="*/ 41110 h 6675032"/>
              <a:gd name="connsiteX5" fmla="*/ 4047047 w 4266635"/>
              <a:gd name="connsiteY5" fmla="*/ 917664 h 6675032"/>
              <a:gd name="connsiteX6" fmla="*/ 3738390 w 4266635"/>
              <a:gd name="connsiteY6" fmla="*/ 2138913 h 6675032"/>
              <a:gd name="connsiteX7" fmla="*/ 3735064 w 4266635"/>
              <a:gd name="connsiteY7" fmla="*/ 2138913 h 6675032"/>
              <a:gd name="connsiteX8" fmla="*/ 3180579 w 4266635"/>
              <a:gd name="connsiteY8" fmla="*/ 4350099 h 6675032"/>
              <a:gd name="connsiteX9" fmla="*/ 3181497 w 4266635"/>
              <a:gd name="connsiteY9" fmla="*/ 4350099 h 6675032"/>
              <a:gd name="connsiteX10" fmla="*/ 2610068 w 4266635"/>
              <a:gd name="connsiteY10" fmla="*/ 6660321 h 6675032"/>
              <a:gd name="connsiteX11" fmla="*/ 0 w 4266635"/>
              <a:gd name="connsiteY11" fmla="*/ 6663496 h 6675032"/>
              <a:gd name="connsiteX12" fmla="*/ 600732 w 4266635"/>
              <a:gd name="connsiteY12" fmla="*/ 4350099 h 6675032"/>
              <a:gd name="connsiteX13" fmla="*/ 599086 w 4266635"/>
              <a:gd name="connsiteY13" fmla="*/ 4350099 h 6675032"/>
              <a:gd name="connsiteX14" fmla="*/ 1155368 w 4266635"/>
              <a:gd name="connsiteY14" fmla="*/ 2134650 h 6675032"/>
              <a:gd name="connsiteX15" fmla="*/ 1157991 w 4266635"/>
              <a:gd name="connsiteY15" fmla="*/ 2134650 h 6675032"/>
              <a:gd name="connsiteX16" fmla="*/ 1295471 w 4266635"/>
              <a:gd name="connsiteY16" fmla="*/ 1598862 h 6675032"/>
              <a:gd name="connsiteX17" fmla="*/ 1710004 w 4266635"/>
              <a:gd name="connsiteY17" fmla="*/ 141 h 667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66635" h="6675032">
                <a:moveTo>
                  <a:pt x="1713702" y="0"/>
                </a:moveTo>
                <a:lnTo>
                  <a:pt x="1754606" y="1325"/>
                </a:lnTo>
                <a:cubicBezTo>
                  <a:pt x="2490734" y="22852"/>
                  <a:pt x="3238446" y="38950"/>
                  <a:pt x="4011427" y="39571"/>
                </a:cubicBezTo>
                <a:lnTo>
                  <a:pt x="4256367" y="38034"/>
                </a:lnTo>
                <a:lnTo>
                  <a:pt x="4266635" y="41110"/>
                </a:lnTo>
                <a:lnTo>
                  <a:pt x="4047047" y="917664"/>
                </a:lnTo>
                <a:lnTo>
                  <a:pt x="3738390" y="2138913"/>
                </a:lnTo>
                <a:lnTo>
                  <a:pt x="3735064" y="2138913"/>
                </a:lnTo>
                <a:lnTo>
                  <a:pt x="3180579" y="4350099"/>
                </a:lnTo>
                <a:lnTo>
                  <a:pt x="3181497" y="4350099"/>
                </a:lnTo>
                <a:cubicBezTo>
                  <a:pt x="3003721" y="5065140"/>
                  <a:pt x="2787844" y="5945280"/>
                  <a:pt x="2610068" y="6660321"/>
                </a:cubicBezTo>
                <a:cubicBezTo>
                  <a:pt x="1682895" y="6682546"/>
                  <a:pt x="1060523" y="6676196"/>
                  <a:pt x="0" y="6663496"/>
                </a:cubicBezTo>
                <a:lnTo>
                  <a:pt x="600732" y="4350099"/>
                </a:lnTo>
                <a:lnTo>
                  <a:pt x="599086" y="4350099"/>
                </a:lnTo>
                <a:lnTo>
                  <a:pt x="1155368" y="2134650"/>
                </a:lnTo>
                <a:lnTo>
                  <a:pt x="1157991" y="2134650"/>
                </a:lnTo>
                <a:lnTo>
                  <a:pt x="1295471" y="1598862"/>
                </a:lnTo>
                <a:cubicBezTo>
                  <a:pt x="1433649" y="1065955"/>
                  <a:pt x="1570934" y="549122"/>
                  <a:pt x="1710004" y="141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		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</p:spTree>
    <p:extLst>
      <p:ext uri="{BB962C8B-B14F-4D97-AF65-F5344CB8AC3E}">
        <p14:creationId xmlns:p14="http://schemas.microsoft.com/office/powerpoint/2010/main" val="1926782240"/>
      </p:ext>
    </p:extLst>
  </p:cSld>
  <p:clrMapOvr>
    <a:masterClrMapping/>
  </p:clrMapOvr>
  <p:transition spd="slow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7" y="-11575"/>
            <a:ext cx="11145170" cy="6908972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>
            <a:cxnSpLocks/>
          </p:cNvCxnSpPr>
          <p:nvPr userDrawn="1"/>
        </p:nvCxnSpPr>
        <p:spPr>
          <a:xfrm>
            <a:off x="955119" y="3662651"/>
            <a:ext cx="615041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8" y="4003392"/>
            <a:ext cx="4339542" cy="949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Closing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or </a:t>
            </a:r>
            <a:r>
              <a:rPr lang="nb-NO" dirty="0" err="1"/>
              <a:t>perhaps</a:t>
            </a:r>
            <a:r>
              <a:rPr lang="nb-NO" dirty="0"/>
              <a:t>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.</a:t>
            </a:r>
          </a:p>
        </p:txBody>
      </p:sp>
      <p:pic>
        <p:nvPicPr>
          <p:cNvPr id="5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5BF775BB-34B2-5BB8-ED01-97B2145D9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8ACAA394-6831-A527-E044-958492ACCACF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9E365887-CF20-77C7-D583-F0E233EC7624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AE46E187-AB26-FA50-9CC8-5DDE3F88DE31}"/>
              </a:ext>
            </a:extLst>
          </p:cNvPr>
          <p:cNvSpPr txBox="1"/>
          <p:nvPr userDrawn="1"/>
        </p:nvSpPr>
        <p:spPr>
          <a:xfrm>
            <a:off x="487013" y="6253788"/>
            <a:ext cx="597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– first slide and this slide: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Gløshaugen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Mentz </a:t>
            </a:r>
            <a:r>
              <a:rPr lang="en-GB" sz="12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Indergaard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Gjøvik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Espen </a:t>
            </a:r>
            <a:r>
              <a:rPr lang="en-GB" sz="1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Taftø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Vestad/NTNU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|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Ålesund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Sissel Basso/NTNU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id="{4C58D99E-A6E3-76E9-8EC4-89EE427F5156}"/>
              </a:ext>
            </a:extLst>
          </p:cNvPr>
          <p:cNvSpPr txBox="1"/>
          <p:nvPr userDrawn="1"/>
        </p:nvSpPr>
        <p:spPr>
          <a:xfrm>
            <a:off x="2907838" y="1564296"/>
            <a:ext cx="54668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For m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informa</a:t>
            </a:r>
            <a:r>
              <a:rPr lang="nb-NO" sz="44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tion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en-NO" sz="5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NO" sz="28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www.ntnu.</a:t>
            </a:r>
            <a:r>
              <a:rPr lang="nb-NO" sz="28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edu</a:t>
            </a:r>
            <a:endParaRPr lang="en-NO" sz="28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Bilde 9" descr="QR code leading to www.ntnu.edu">
            <a:extLst>
              <a:ext uri="{FF2B5EF4-FFF2-40B4-BE49-F238E27FC236}">
                <a16:creationId xmlns:a16="http://schemas.microsoft.com/office/drawing/2014/main" id="{926DBBDC-8DF7-6834-CB52-F6C9AEFE055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4639" y="1586243"/>
            <a:ext cx="1973717" cy="187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20177"/>
      </p:ext>
    </p:extLst>
  </p:cSld>
  <p:clrMapOvr>
    <a:masterClrMapping/>
  </p:clrMapOvr>
  <p:transition spd="slow">
    <p:cov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8" y="-11575"/>
            <a:ext cx="11182703" cy="6901254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/>
          <p:nvPr userDrawn="1"/>
        </p:nvCxnSpPr>
        <p:spPr>
          <a:xfrm>
            <a:off x="1753026" y="3427171"/>
            <a:ext cx="4339542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95363" y="3741824"/>
            <a:ext cx="4339542" cy="1961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Opening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slide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title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here</a:t>
            </a: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nb-NO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Affiliation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</a:t>
            </a:r>
            <a:endParaRPr lang="nb-NO" dirty="0"/>
          </a:p>
        </p:txBody>
      </p:sp>
      <p:pic>
        <p:nvPicPr>
          <p:cNvPr id="2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AFF56E8A-6C89-19E3-F626-D0F5861D02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6A1E0FF7-4C82-E107-C00C-B9D9648487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2">
            <a:extLst>
              <a:ext uri="{FF2B5EF4-FFF2-40B4-BE49-F238E27FC236}">
                <a16:creationId xmlns:a16="http://schemas.microsoft.com/office/drawing/2014/main" id="{BB4DE21D-C703-97ED-6EC5-B9F9AD089E41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e 6" descr="The logo of NTNU with the subtitle the norwegian university of science and technology">
            <a:extLst>
              <a:ext uri="{FF2B5EF4-FFF2-40B4-BE49-F238E27FC236}">
                <a16:creationId xmlns:a16="http://schemas.microsoft.com/office/drawing/2014/main" id="{F46B1C86-549D-F410-CCEB-DCE47FBC76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1264" y="1031016"/>
            <a:ext cx="53975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34656"/>
      </p:ext>
    </p:extLst>
  </p:cSld>
  <p:clrMapOvr>
    <a:masterClrMapping/>
  </p:clrMapOvr>
  <p:transition spd="slow">
    <p:cov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77643E1-60F5-9428-06A6-1C148E38DF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5" y="490318"/>
            <a:ext cx="11016867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lassholder for tekst 3">
            <a:extLst>
              <a:ext uri="{FF2B5EF4-FFF2-40B4-BE49-F238E27FC236}">
                <a16:creationId xmlns:a16="http://schemas.microsoft.com/office/drawing/2014/main" id="{BF34CB79-8A6A-31DE-B83B-2EAF60EDBB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995" y="1452095"/>
            <a:ext cx="11016867" cy="49950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FAF9F6"/>
                </a:solidFill>
              </a:defRPr>
            </a:lvl1pPr>
            <a:lvl2pPr>
              <a:defRPr sz="2400">
                <a:solidFill>
                  <a:srgbClr val="FAF9F6"/>
                </a:solidFill>
              </a:defRPr>
            </a:lvl2pPr>
            <a:lvl3pPr>
              <a:defRPr sz="2100">
                <a:solidFill>
                  <a:srgbClr val="FAF9F6"/>
                </a:solidFill>
              </a:defRPr>
            </a:lvl3pPr>
            <a:lvl4pPr>
              <a:defRPr sz="1900">
                <a:solidFill>
                  <a:srgbClr val="FAF9F6"/>
                </a:solidFill>
              </a:defRPr>
            </a:lvl4pPr>
            <a:lvl5pPr>
              <a:defRPr sz="1700">
                <a:solidFill>
                  <a:srgbClr val="FAF9F6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styles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 err="1"/>
              <a:t>fifth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77850866"/>
      </p:ext>
    </p:extLst>
  </p:cSld>
  <p:clrMapOvr>
    <a:masterClrMapping/>
  </p:clrMapOvr>
  <p:transition spd="slow">
    <p:cov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8923" y="2148369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FC2BC-32E9-144F-A493-1C7DD92781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174" y="93422"/>
            <a:ext cx="5564590" cy="6782286"/>
          </a:xfrm>
          <a:custGeom>
            <a:avLst/>
            <a:gdLst>
              <a:gd name="connsiteX0" fmla="*/ 0 w 5554663"/>
              <a:gd name="connsiteY0" fmla="*/ 0 h 4162425"/>
              <a:gd name="connsiteX1" fmla="*/ 5554663 w 5554663"/>
              <a:gd name="connsiteY1" fmla="*/ 0 h 4162425"/>
              <a:gd name="connsiteX2" fmla="*/ 5554663 w 5554663"/>
              <a:gd name="connsiteY2" fmla="*/ 4162425 h 4162425"/>
              <a:gd name="connsiteX3" fmla="*/ 0 w 5554663"/>
              <a:gd name="connsiteY3" fmla="*/ 4162425 h 4162425"/>
              <a:gd name="connsiteX4" fmla="*/ 0 w 5554663"/>
              <a:gd name="connsiteY4" fmla="*/ 0 h 4162425"/>
              <a:gd name="connsiteX0" fmla="*/ 0 w 5554663"/>
              <a:gd name="connsiteY0" fmla="*/ 0 h 6135909"/>
              <a:gd name="connsiteX1" fmla="*/ 5554663 w 5554663"/>
              <a:gd name="connsiteY1" fmla="*/ 0 h 6135909"/>
              <a:gd name="connsiteX2" fmla="*/ 5554663 w 5554663"/>
              <a:gd name="connsiteY2" fmla="*/ 4162425 h 6135909"/>
              <a:gd name="connsiteX3" fmla="*/ 0 w 5554663"/>
              <a:gd name="connsiteY3" fmla="*/ 6135909 h 6135909"/>
              <a:gd name="connsiteX4" fmla="*/ 0 w 5554663"/>
              <a:gd name="connsiteY4" fmla="*/ 0 h 6135909"/>
              <a:gd name="connsiteX0" fmla="*/ 0 w 5560450"/>
              <a:gd name="connsiteY0" fmla="*/ 231493 h 6367402"/>
              <a:gd name="connsiteX1" fmla="*/ 5560450 w 5560450"/>
              <a:gd name="connsiteY1" fmla="*/ 0 h 6367402"/>
              <a:gd name="connsiteX2" fmla="*/ 5554663 w 5560450"/>
              <a:gd name="connsiteY2" fmla="*/ 4393918 h 6367402"/>
              <a:gd name="connsiteX3" fmla="*/ 0 w 5560450"/>
              <a:gd name="connsiteY3" fmla="*/ 6367402 h 6367402"/>
              <a:gd name="connsiteX4" fmla="*/ 0 w 5560450"/>
              <a:gd name="connsiteY4" fmla="*/ 231493 h 6367402"/>
              <a:gd name="connsiteX0" fmla="*/ 0 w 5560450"/>
              <a:gd name="connsiteY0" fmla="*/ 244108 h 6380017"/>
              <a:gd name="connsiteX1" fmla="*/ 5560450 w 5560450"/>
              <a:gd name="connsiteY1" fmla="*/ 12615 h 6380017"/>
              <a:gd name="connsiteX2" fmla="*/ 5554663 w 5560450"/>
              <a:gd name="connsiteY2" fmla="*/ 4406533 h 6380017"/>
              <a:gd name="connsiteX3" fmla="*/ 0 w 5560450"/>
              <a:gd name="connsiteY3" fmla="*/ 6380017 h 6380017"/>
              <a:gd name="connsiteX4" fmla="*/ 0 w 5560450"/>
              <a:gd name="connsiteY4" fmla="*/ 244108 h 6380017"/>
              <a:gd name="connsiteX0" fmla="*/ 0 w 5560450"/>
              <a:gd name="connsiteY0" fmla="*/ 252469 h 6388378"/>
              <a:gd name="connsiteX1" fmla="*/ 5560450 w 5560450"/>
              <a:gd name="connsiteY1" fmla="*/ 20976 h 6388378"/>
              <a:gd name="connsiteX2" fmla="*/ 5554663 w 5560450"/>
              <a:gd name="connsiteY2" fmla="*/ 4414894 h 6388378"/>
              <a:gd name="connsiteX3" fmla="*/ 0 w 5560450"/>
              <a:gd name="connsiteY3" fmla="*/ 6388378 h 6388378"/>
              <a:gd name="connsiteX4" fmla="*/ 0 w 5560450"/>
              <a:gd name="connsiteY4" fmla="*/ 252469 h 6388378"/>
              <a:gd name="connsiteX0" fmla="*/ 0 w 5563625"/>
              <a:gd name="connsiteY0" fmla="*/ 189244 h 6401353"/>
              <a:gd name="connsiteX1" fmla="*/ 5563625 w 5563625"/>
              <a:gd name="connsiteY1" fmla="*/ 33951 h 6401353"/>
              <a:gd name="connsiteX2" fmla="*/ 5557838 w 5563625"/>
              <a:gd name="connsiteY2" fmla="*/ 4427869 h 6401353"/>
              <a:gd name="connsiteX3" fmla="*/ 3175 w 5563625"/>
              <a:gd name="connsiteY3" fmla="*/ 6401353 h 6401353"/>
              <a:gd name="connsiteX4" fmla="*/ 0 w 5563625"/>
              <a:gd name="connsiteY4" fmla="*/ 189244 h 6401353"/>
              <a:gd name="connsiteX0" fmla="*/ 0 w 5563625"/>
              <a:gd name="connsiteY0" fmla="*/ 249661 h 6461770"/>
              <a:gd name="connsiteX1" fmla="*/ 5563625 w 5563625"/>
              <a:gd name="connsiteY1" fmla="*/ 21343 h 6461770"/>
              <a:gd name="connsiteX2" fmla="*/ 5557838 w 5563625"/>
              <a:gd name="connsiteY2" fmla="*/ 4488286 h 6461770"/>
              <a:gd name="connsiteX3" fmla="*/ 3175 w 5563625"/>
              <a:gd name="connsiteY3" fmla="*/ 6461770 h 6461770"/>
              <a:gd name="connsiteX4" fmla="*/ 0 w 5563625"/>
              <a:gd name="connsiteY4" fmla="*/ 249661 h 6461770"/>
              <a:gd name="connsiteX0" fmla="*/ 0 w 5563625"/>
              <a:gd name="connsiteY0" fmla="*/ 228318 h 6440427"/>
              <a:gd name="connsiteX1" fmla="*/ 5563625 w 5563625"/>
              <a:gd name="connsiteY1" fmla="*/ 0 h 6440427"/>
              <a:gd name="connsiteX2" fmla="*/ 5557838 w 5563625"/>
              <a:gd name="connsiteY2" fmla="*/ 4466943 h 6440427"/>
              <a:gd name="connsiteX3" fmla="*/ 3175 w 5563625"/>
              <a:gd name="connsiteY3" fmla="*/ 6440427 h 6440427"/>
              <a:gd name="connsiteX4" fmla="*/ 0 w 5563625"/>
              <a:gd name="connsiteY4" fmla="*/ 228318 h 6440427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1804 h 6443913"/>
              <a:gd name="connsiteX1" fmla="*/ 5563625 w 5563625"/>
              <a:gd name="connsiteY1" fmla="*/ 3486 h 6443913"/>
              <a:gd name="connsiteX2" fmla="*/ 5557838 w 5563625"/>
              <a:gd name="connsiteY2" fmla="*/ 4470429 h 6443913"/>
              <a:gd name="connsiteX3" fmla="*/ 3175 w 5563625"/>
              <a:gd name="connsiteY3" fmla="*/ 6443913 h 6443913"/>
              <a:gd name="connsiteX4" fmla="*/ 0 w 5563625"/>
              <a:gd name="connsiteY4" fmla="*/ 231804 h 6443913"/>
              <a:gd name="connsiteX0" fmla="*/ 0 w 5563625"/>
              <a:gd name="connsiteY0" fmla="*/ 235436 h 6447545"/>
              <a:gd name="connsiteX1" fmla="*/ 5563625 w 5563625"/>
              <a:gd name="connsiteY1" fmla="*/ 7118 h 6447545"/>
              <a:gd name="connsiteX2" fmla="*/ 5557838 w 5563625"/>
              <a:gd name="connsiteY2" fmla="*/ 4474061 h 6447545"/>
              <a:gd name="connsiteX3" fmla="*/ 3175 w 5563625"/>
              <a:gd name="connsiteY3" fmla="*/ 6447545 h 6447545"/>
              <a:gd name="connsiteX4" fmla="*/ 0 w 5563625"/>
              <a:gd name="connsiteY4" fmla="*/ 235436 h 6447545"/>
              <a:gd name="connsiteX0" fmla="*/ 0 w 5563625"/>
              <a:gd name="connsiteY0" fmla="*/ 235436 h 6511045"/>
              <a:gd name="connsiteX1" fmla="*/ 5563625 w 5563625"/>
              <a:gd name="connsiteY1" fmla="*/ 7118 h 6511045"/>
              <a:gd name="connsiteX2" fmla="*/ 5557838 w 5563625"/>
              <a:gd name="connsiteY2" fmla="*/ 4474061 h 6511045"/>
              <a:gd name="connsiteX3" fmla="*/ 3175 w 5563625"/>
              <a:gd name="connsiteY3" fmla="*/ 6511045 h 6511045"/>
              <a:gd name="connsiteX4" fmla="*/ 0 w 5563625"/>
              <a:gd name="connsiteY4" fmla="*/ 235436 h 6511045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629886"/>
              <a:gd name="connsiteX1" fmla="*/ 5563625 w 5563625"/>
              <a:gd name="connsiteY1" fmla="*/ 7118 h 6629886"/>
              <a:gd name="connsiteX2" fmla="*/ 5561013 w 5563625"/>
              <a:gd name="connsiteY2" fmla="*/ 6629886 h 6629886"/>
              <a:gd name="connsiteX3" fmla="*/ 3175 w 5563625"/>
              <a:gd name="connsiteY3" fmla="*/ 6511045 h 6629886"/>
              <a:gd name="connsiteX4" fmla="*/ 0 w 5563625"/>
              <a:gd name="connsiteY4" fmla="*/ 235436 h 6629886"/>
              <a:gd name="connsiteX0" fmla="*/ 0 w 5563625"/>
              <a:gd name="connsiteY0" fmla="*/ 235436 h 6765045"/>
              <a:gd name="connsiteX1" fmla="*/ 5563625 w 5563625"/>
              <a:gd name="connsiteY1" fmla="*/ 7118 h 6765045"/>
              <a:gd name="connsiteX2" fmla="*/ 5561013 w 5563625"/>
              <a:gd name="connsiteY2" fmla="*/ 6629886 h 6765045"/>
              <a:gd name="connsiteX3" fmla="*/ 3175 w 5563625"/>
              <a:gd name="connsiteY3" fmla="*/ 6765045 h 6765045"/>
              <a:gd name="connsiteX4" fmla="*/ 0 w 5563625"/>
              <a:gd name="connsiteY4" fmla="*/ 235436 h 6765045"/>
              <a:gd name="connsiteX0" fmla="*/ 0 w 5592763"/>
              <a:gd name="connsiteY0" fmla="*/ 235436 h 6769586"/>
              <a:gd name="connsiteX1" fmla="*/ 5563625 w 5592763"/>
              <a:gd name="connsiteY1" fmla="*/ 7118 h 6769586"/>
              <a:gd name="connsiteX2" fmla="*/ 5592763 w 5592763"/>
              <a:gd name="connsiteY2" fmla="*/ 6769586 h 6769586"/>
              <a:gd name="connsiteX3" fmla="*/ 3175 w 5592763"/>
              <a:gd name="connsiteY3" fmla="*/ 6765045 h 6769586"/>
              <a:gd name="connsiteX4" fmla="*/ 0 w 5592763"/>
              <a:gd name="connsiteY4" fmla="*/ 235436 h 6769586"/>
              <a:gd name="connsiteX0" fmla="*/ 0 w 5592996"/>
              <a:gd name="connsiteY0" fmla="*/ 235436 h 6769586"/>
              <a:gd name="connsiteX1" fmla="*/ 5563625 w 5592996"/>
              <a:gd name="connsiteY1" fmla="*/ 7118 h 6769586"/>
              <a:gd name="connsiteX2" fmla="*/ 5592763 w 5592996"/>
              <a:gd name="connsiteY2" fmla="*/ 6769586 h 6769586"/>
              <a:gd name="connsiteX3" fmla="*/ 3175 w 5592996"/>
              <a:gd name="connsiteY3" fmla="*/ 6765045 h 6769586"/>
              <a:gd name="connsiteX4" fmla="*/ 0 w 5592996"/>
              <a:gd name="connsiteY4" fmla="*/ 235436 h 6769586"/>
              <a:gd name="connsiteX0" fmla="*/ 0 w 5596404"/>
              <a:gd name="connsiteY0" fmla="*/ 235436 h 6769586"/>
              <a:gd name="connsiteX1" fmla="*/ 5563625 w 5596404"/>
              <a:gd name="connsiteY1" fmla="*/ 7118 h 6769586"/>
              <a:gd name="connsiteX2" fmla="*/ 5592763 w 5596404"/>
              <a:gd name="connsiteY2" fmla="*/ 6769586 h 6769586"/>
              <a:gd name="connsiteX3" fmla="*/ 3175 w 5596404"/>
              <a:gd name="connsiteY3" fmla="*/ 6765045 h 6769586"/>
              <a:gd name="connsiteX4" fmla="*/ 0 w 5596404"/>
              <a:gd name="connsiteY4" fmla="*/ 235436 h 6769586"/>
              <a:gd name="connsiteX0" fmla="*/ 0 w 5568711"/>
              <a:gd name="connsiteY0" fmla="*/ 235436 h 6775936"/>
              <a:gd name="connsiteX1" fmla="*/ 5563625 w 5568711"/>
              <a:gd name="connsiteY1" fmla="*/ 7118 h 6775936"/>
              <a:gd name="connsiteX2" fmla="*/ 5561013 w 5568711"/>
              <a:gd name="connsiteY2" fmla="*/ 6775936 h 6775936"/>
              <a:gd name="connsiteX3" fmla="*/ 3175 w 5568711"/>
              <a:gd name="connsiteY3" fmla="*/ 6765045 h 6775936"/>
              <a:gd name="connsiteX4" fmla="*/ 0 w 5568711"/>
              <a:gd name="connsiteY4" fmla="*/ 235436 h 6775936"/>
              <a:gd name="connsiteX0" fmla="*/ 0 w 5584676"/>
              <a:gd name="connsiteY0" fmla="*/ 235436 h 6782286"/>
              <a:gd name="connsiteX1" fmla="*/ 5563625 w 5584676"/>
              <a:gd name="connsiteY1" fmla="*/ 7118 h 6782286"/>
              <a:gd name="connsiteX2" fmla="*/ 5580063 w 5584676"/>
              <a:gd name="connsiteY2" fmla="*/ 6782286 h 6782286"/>
              <a:gd name="connsiteX3" fmla="*/ 3175 w 5584676"/>
              <a:gd name="connsiteY3" fmla="*/ 6765045 h 6782286"/>
              <a:gd name="connsiteX4" fmla="*/ 0 w 5584676"/>
              <a:gd name="connsiteY4" fmla="*/ 235436 h 6782286"/>
              <a:gd name="connsiteX0" fmla="*/ 0 w 5564590"/>
              <a:gd name="connsiteY0" fmla="*/ 235436 h 6782286"/>
              <a:gd name="connsiteX1" fmla="*/ 5563625 w 5564590"/>
              <a:gd name="connsiteY1" fmla="*/ 7118 h 6782286"/>
              <a:gd name="connsiteX2" fmla="*/ 5554663 w 5564590"/>
              <a:gd name="connsiteY2" fmla="*/ 6782286 h 6782286"/>
              <a:gd name="connsiteX3" fmla="*/ 3175 w 5564590"/>
              <a:gd name="connsiteY3" fmla="*/ 6765045 h 6782286"/>
              <a:gd name="connsiteX4" fmla="*/ 0 w 5564590"/>
              <a:gd name="connsiteY4" fmla="*/ 235436 h 678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90" h="6782286">
                <a:moveTo>
                  <a:pt x="0" y="235436"/>
                </a:moveTo>
                <a:cubicBezTo>
                  <a:pt x="1801879" y="36738"/>
                  <a:pt x="3376164" y="-22302"/>
                  <a:pt x="5563625" y="7118"/>
                </a:cubicBezTo>
                <a:cubicBezTo>
                  <a:pt x="5560984" y="278894"/>
                  <a:pt x="5571773" y="6782727"/>
                  <a:pt x="5554663" y="6782286"/>
                </a:cubicBezTo>
                <a:lnTo>
                  <a:pt x="3175" y="6765045"/>
                </a:lnTo>
                <a:cubicBezTo>
                  <a:pt x="2117" y="4694342"/>
                  <a:pt x="1058" y="2306139"/>
                  <a:pt x="0" y="235436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br>
              <a:rPr lang="nb-NO" dirty="0"/>
            </a:br>
            <a:br>
              <a:rPr lang="nb-NO" dirty="0"/>
            </a:br>
            <a:br>
              <a:rPr lang="nb-NO" dirty="0"/>
            </a:br>
            <a:r>
              <a:rPr lang="nb-NO" dirty="0"/>
              <a:t>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  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8923" y="3038552"/>
            <a:ext cx="5563625" cy="2835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8265174"/>
      </p:ext>
    </p:extLst>
  </p:cSld>
  <p:clrMapOvr>
    <a:masterClrMapping/>
  </p:clrMapOvr>
  <p:transition spd="slow">
    <p:cov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venstr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0527" y="1994946"/>
            <a:ext cx="5416241" cy="87637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0527" y="2885129"/>
            <a:ext cx="5416241" cy="310003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DB265C-B6A3-1627-C495-BEEBA52408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45725" y="128351"/>
            <a:ext cx="5555800" cy="6756334"/>
          </a:xfrm>
          <a:custGeom>
            <a:avLst/>
            <a:gdLst>
              <a:gd name="connsiteX0" fmla="*/ 604 w 5555800"/>
              <a:gd name="connsiteY0" fmla="*/ 0 h 6756334"/>
              <a:gd name="connsiteX1" fmla="*/ 1046678 w 5555800"/>
              <a:gd name="connsiteY1" fmla="*/ 31606 h 6756334"/>
              <a:gd name="connsiteX2" fmla="*/ 5546275 w 5555800"/>
              <a:gd name="connsiteY2" fmla="*/ 112263 h 6756334"/>
              <a:gd name="connsiteX3" fmla="*/ 5546275 w 5555800"/>
              <a:gd name="connsiteY3" fmla="*/ 105896 h 6756334"/>
              <a:gd name="connsiteX4" fmla="*/ 5549704 w 5555800"/>
              <a:gd name="connsiteY4" fmla="*/ 105964 h 6756334"/>
              <a:gd name="connsiteX5" fmla="*/ 5555800 w 5555800"/>
              <a:gd name="connsiteY5" fmla="*/ 6740317 h 6756334"/>
              <a:gd name="connsiteX6" fmla="*/ 2858701 w 5555800"/>
              <a:gd name="connsiteY6" fmla="*/ 6753779 h 6756334"/>
              <a:gd name="connsiteX7" fmla="*/ 1201 w 5555800"/>
              <a:gd name="connsiteY7" fmla="*/ 6740952 h 6756334"/>
              <a:gd name="connsiteX8" fmla="*/ 1558 w 5555800"/>
              <a:gd name="connsiteY8" fmla="*/ 93801 h 6756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55800" h="6756334">
                <a:moveTo>
                  <a:pt x="604" y="0"/>
                </a:moveTo>
                <a:lnTo>
                  <a:pt x="1046678" y="31606"/>
                </a:lnTo>
                <a:cubicBezTo>
                  <a:pt x="2500206" y="80213"/>
                  <a:pt x="3963580" y="133888"/>
                  <a:pt x="5546275" y="112263"/>
                </a:cubicBezTo>
                <a:lnTo>
                  <a:pt x="5546275" y="105896"/>
                </a:lnTo>
                <a:lnTo>
                  <a:pt x="5549704" y="105964"/>
                </a:lnTo>
                <a:cubicBezTo>
                  <a:pt x="5551736" y="2205232"/>
                  <a:pt x="5553768" y="4641049"/>
                  <a:pt x="5555800" y="6740317"/>
                </a:cubicBezTo>
                <a:cubicBezTo>
                  <a:pt x="5387525" y="6767918"/>
                  <a:pt x="2854510" y="6750816"/>
                  <a:pt x="2858701" y="6753779"/>
                </a:cubicBezTo>
                <a:cubicBezTo>
                  <a:pt x="2836899" y="6742688"/>
                  <a:pt x="714518" y="6753694"/>
                  <a:pt x="1201" y="6740952"/>
                </a:cubicBezTo>
                <a:cubicBezTo>
                  <a:pt x="-4213" y="5559893"/>
                  <a:pt x="10994" y="1208592"/>
                  <a:pt x="1558" y="93801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Press the icon</a:t>
            </a:r>
            <a:br>
              <a:rPr lang="en-US" dirty="0"/>
            </a:br>
            <a:r>
              <a:rPr lang="en-US" dirty="0"/>
              <a:t>to insert image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99274159"/>
      </p:ext>
    </p:extLst>
  </p:cSld>
  <p:clrMapOvr>
    <a:masterClrMapping/>
  </p:clrMapOvr>
  <p:transition spd="slow">
    <p:cover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tekst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E2CB540-E6DD-1EA8-B9FE-BE27582D4A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69659" y="92845"/>
            <a:ext cx="12336936" cy="6816741"/>
          </a:xfrm>
          <a:custGeom>
            <a:avLst/>
            <a:gdLst>
              <a:gd name="connsiteX0" fmla="*/ 4835699 w 12336936"/>
              <a:gd name="connsiteY0" fmla="*/ 470 h 6816741"/>
              <a:gd name="connsiteX1" fmla="*/ 12261659 w 12336936"/>
              <a:gd name="connsiteY1" fmla="*/ 147770 h 6816741"/>
              <a:gd name="connsiteX2" fmla="*/ 12261659 w 12336936"/>
              <a:gd name="connsiteY2" fmla="*/ 137667 h 6816741"/>
              <a:gd name="connsiteX3" fmla="*/ 12326915 w 12336936"/>
              <a:gd name="connsiteY3" fmla="*/ 137670 h 6816741"/>
              <a:gd name="connsiteX4" fmla="*/ 12318583 w 12336936"/>
              <a:gd name="connsiteY4" fmla="*/ 6816741 h 6816741"/>
              <a:gd name="connsiteX5" fmla="*/ 87 w 12336936"/>
              <a:gd name="connsiteY5" fmla="*/ 6799445 h 6816741"/>
              <a:gd name="connsiteX6" fmla="*/ 6851 w 12336936"/>
              <a:gd name="connsiteY6" fmla="*/ 226490 h 6816741"/>
              <a:gd name="connsiteX7" fmla="*/ 69659 w 12336936"/>
              <a:gd name="connsiteY7" fmla="*/ 220047 h 6816741"/>
              <a:gd name="connsiteX8" fmla="*/ 69659 w 12336936"/>
              <a:gd name="connsiteY8" fmla="*/ 238386 h 6816741"/>
              <a:gd name="connsiteX9" fmla="*/ 4835699 w 12336936"/>
              <a:gd name="connsiteY9" fmla="*/ 470 h 68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36936" h="6816741">
                <a:moveTo>
                  <a:pt x="4835699" y="470"/>
                </a:moveTo>
                <a:cubicBezTo>
                  <a:pt x="7317455" y="10687"/>
                  <a:pt x="9623835" y="183811"/>
                  <a:pt x="12261659" y="147770"/>
                </a:cubicBezTo>
                <a:lnTo>
                  <a:pt x="12261659" y="137667"/>
                </a:lnTo>
                <a:lnTo>
                  <a:pt x="12326915" y="137670"/>
                </a:lnTo>
                <a:cubicBezTo>
                  <a:pt x="12348072" y="2597159"/>
                  <a:pt x="12331055" y="4623229"/>
                  <a:pt x="12318583" y="6816741"/>
                </a:cubicBezTo>
                <a:lnTo>
                  <a:pt x="87" y="6799445"/>
                </a:lnTo>
                <a:cubicBezTo>
                  <a:pt x="-971" y="4728742"/>
                  <a:pt x="7909" y="2297193"/>
                  <a:pt x="6851" y="226490"/>
                </a:cubicBezTo>
                <a:lnTo>
                  <a:pt x="69659" y="220047"/>
                </a:lnTo>
                <a:lnTo>
                  <a:pt x="69659" y="238386"/>
                </a:lnTo>
                <a:cubicBezTo>
                  <a:pt x="1794456" y="46856"/>
                  <a:pt x="3346645" y="-5660"/>
                  <a:pt x="4835699" y="47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br>
              <a:rPr lang="nb-NO" dirty="0"/>
            </a:br>
            <a:r>
              <a:rPr lang="nb-NO" dirty="0"/>
              <a:t>           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B4EA86-E703-DC40-81E1-563572BAE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36" y="1623379"/>
            <a:ext cx="10296525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B741-2AD2-8F4D-996C-F33E5B10A7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9276" y="3872435"/>
            <a:ext cx="8593137" cy="1984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images </a:t>
            </a:r>
            <a:r>
              <a:rPr lang="nb-NO" dirty="0" err="1"/>
              <a:t>influences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. Place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contrast is best.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29926"/>
      </p:ext>
    </p:extLst>
  </p:cSld>
  <p:clrMapOvr>
    <a:masterClrMapping/>
  </p:clrMapOvr>
  <p:transition spd="slow">
    <p:cover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A956E53B-E04F-C1BE-4145-F80F09C0B7C0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-3173" y="93887"/>
            <a:ext cx="12209642" cy="6771938"/>
          </a:xfrm>
          <a:custGeom>
            <a:avLst/>
            <a:gdLst>
              <a:gd name="connsiteX0" fmla="*/ 4573199 w 12209642"/>
              <a:gd name="connsiteY0" fmla="*/ 0 h 6771938"/>
              <a:gd name="connsiteX1" fmla="*/ 5835536 w 12209642"/>
              <a:gd name="connsiteY1" fmla="*/ 13751 h 6771938"/>
              <a:gd name="connsiteX2" fmla="*/ 5916037 w 12209642"/>
              <a:gd name="connsiteY2" fmla="*/ 15413 h 6771938"/>
              <a:gd name="connsiteX3" fmla="*/ 6663572 w 12209642"/>
              <a:gd name="connsiteY3" fmla="*/ 34889 h 6771938"/>
              <a:gd name="connsiteX4" fmla="*/ 7695576 w 12209642"/>
              <a:gd name="connsiteY4" fmla="*/ 66070 h 6771938"/>
              <a:gd name="connsiteX5" fmla="*/ 12195173 w 12209642"/>
              <a:gd name="connsiteY5" fmla="*/ 146727 h 6771938"/>
              <a:gd name="connsiteX6" fmla="*/ 12195173 w 12209642"/>
              <a:gd name="connsiteY6" fmla="*/ 146152 h 6771938"/>
              <a:gd name="connsiteX7" fmla="*/ 12200794 w 12209642"/>
              <a:gd name="connsiteY7" fmla="*/ 146152 h 6771938"/>
              <a:gd name="connsiteX8" fmla="*/ 12187652 w 12209642"/>
              <a:gd name="connsiteY8" fmla="*/ 6771938 h 6771938"/>
              <a:gd name="connsiteX9" fmla="*/ 3175 w 12209642"/>
              <a:gd name="connsiteY9" fmla="*/ 6770931 h 6771938"/>
              <a:gd name="connsiteX10" fmla="*/ 0 w 12209642"/>
              <a:gd name="connsiteY10" fmla="*/ 234972 h 6771938"/>
              <a:gd name="connsiteX11" fmla="*/ 3173 w 12209642"/>
              <a:gd name="connsiteY11" fmla="*/ 234645 h 6771938"/>
              <a:gd name="connsiteX12" fmla="*/ 3173 w 12209642"/>
              <a:gd name="connsiteY12" fmla="*/ 237343 h 6771938"/>
              <a:gd name="connsiteX13" fmla="*/ 851695 w 12209642"/>
              <a:gd name="connsiteY13" fmla="*/ 152790 h 6771938"/>
              <a:gd name="connsiteX14" fmla="*/ 1373141 w 12209642"/>
              <a:gd name="connsiteY14" fmla="*/ 112474 h 6771938"/>
              <a:gd name="connsiteX15" fmla="*/ 1744648 w 12209642"/>
              <a:gd name="connsiteY15" fmla="*/ 87156 h 6771938"/>
              <a:gd name="connsiteX16" fmla="*/ 3122726 w 12209642"/>
              <a:gd name="connsiteY16" fmla="*/ 21270 h 6771938"/>
              <a:gd name="connsiteX17" fmla="*/ 3334026 w 12209642"/>
              <a:gd name="connsiteY17" fmla="*/ 14354 h 6771938"/>
              <a:gd name="connsiteX18" fmla="*/ 4018918 w 12209642"/>
              <a:gd name="connsiteY18" fmla="*/ 1621 h 677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09642" h="6771938">
                <a:moveTo>
                  <a:pt x="4573199" y="0"/>
                </a:moveTo>
                <a:lnTo>
                  <a:pt x="5835536" y="13751"/>
                </a:lnTo>
                <a:lnTo>
                  <a:pt x="5916037" y="15413"/>
                </a:lnTo>
                <a:lnTo>
                  <a:pt x="6663572" y="34889"/>
                </a:lnTo>
                <a:lnTo>
                  <a:pt x="7695576" y="66070"/>
                </a:lnTo>
                <a:cubicBezTo>
                  <a:pt x="9149104" y="114677"/>
                  <a:pt x="10612478" y="168352"/>
                  <a:pt x="12195173" y="146727"/>
                </a:cubicBezTo>
                <a:lnTo>
                  <a:pt x="12195173" y="146152"/>
                </a:lnTo>
                <a:lnTo>
                  <a:pt x="12200794" y="146152"/>
                </a:lnTo>
                <a:cubicBezTo>
                  <a:pt x="12221951" y="2605641"/>
                  <a:pt x="12200124" y="4578426"/>
                  <a:pt x="12187652" y="6771938"/>
                </a:cubicBezTo>
                <a:lnTo>
                  <a:pt x="3175" y="6770931"/>
                </a:lnTo>
                <a:cubicBezTo>
                  <a:pt x="2117" y="4700228"/>
                  <a:pt x="1058" y="2305675"/>
                  <a:pt x="0" y="234972"/>
                </a:cubicBezTo>
                <a:lnTo>
                  <a:pt x="3173" y="234645"/>
                </a:lnTo>
                <a:lnTo>
                  <a:pt x="3173" y="237343"/>
                </a:lnTo>
                <a:cubicBezTo>
                  <a:pt x="290639" y="205421"/>
                  <a:pt x="573311" y="177361"/>
                  <a:pt x="851695" y="152790"/>
                </a:cubicBezTo>
                <a:lnTo>
                  <a:pt x="1373141" y="112474"/>
                </a:lnTo>
                <a:lnTo>
                  <a:pt x="1744648" y="87156"/>
                </a:lnTo>
                <a:cubicBezTo>
                  <a:pt x="2231619" y="57252"/>
                  <a:pt x="2704419" y="35906"/>
                  <a:pt x="3122726" y="21270"/>
                </a:cubicBezTo>
                <a:lnTo>
                  <a:pt x="3334026" y="14354"/>
                </a:lnTo>
                <a:lnTo>
                  <a:pt x="4018918" y="1621"/>
                </a:ln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	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video</a:t>
            </a:r>
          </a:p>
        </p:txBody>
      </p:sp>
    </p:spTree>
    <p:extLst>
      <p:ext uri="{BB962C8B-B14F-4D97-AF65-F5344CB8AC3E}">
        <p14:creationId xmlns:p14="http://schemas.microsoft.com/office/powerpoint/2010/main" val="2026994986"/>
      </p:ext>
    </p:extLst>
  </p:cSld>
  <p:clrMapOvr>
    <a:masterClrMapping/>
  </p:clrMapOvr>
  <p:transition spd="slow">
    <p:cover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rå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B75A9EE-34F2-C04E-A6AA-1C79900F16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06676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B413EE75-C434-F048-A403-D8E34533E7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796859"/>
            <a:ext cx="5563625" cy="2651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2518FC7-80E2-A8D6-8EA9-E3D6420A171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98662" y="205952"/>
            <a:ext cx="4266635" cy="6675032"/>
          </a:xfrm>
          <a:custGeom>
            <a:avLst/>
            <a:gdLst>
              <a:gd name="connsiteX0" fmla="*/ 1713702 w 4266635"/>
              <a:gd name="connsiteY0" fmla="*/ 0 h 6675032"/>
              <a:gd name="connsiteX1" fmla="*/ 1754606 w 4266635"/>
              <a:gd name="connsiteY1" fmla="*/ 1325 h 6675032"/>
              <a:gd name="connsiteX2" fmla="*/ 4011427 w 4266635"/>
              <a:gd name="connsiteY2" fmla="*/ 39571 h 6675032"/>
              <a:gd name="connsiteX3" fmla="*/ 4256367 w 4266635"/>
              <a:gd name="connsiteY3" fmla="*/ 38034 h 6675032"/>
              <a:gd name="connsiteX4" fmla="*/ 4266635 w 4266635"/>
              <a:gd name="connsiteY4" fmla="*/ 41110 h 6675032"/>
              <a:gd name="connsiteX5" fmla="*/ 4047047 w 4266635"/>
              <a:gd name="connsiteY5" fmla="*/ 917664 h 6675032"/>
              <a:gd name="connsiteX6" fmla="*/ 3738390 w 4266635"/>
              <a:gd name="connsiteY6" fmla="*/ 2138913 h 6675032"/>
              <a:gd name="connsiteX7" fmla="*/ 3735064 w 4266635"/>
              <a:gd name="connsiteY7" fmla="*/ 2138913 h 6675032"/>
              <a:gd name="connsiteX8" fmla="*/ 3180579 w 4266635"/>
              <a:gd name="connsiteY8" fmla="*/ 4350099 h 6675032"/>
              <a:gd name="connsiteX9" fmla="*/ 3181497 w 4266635"/>
              <a:gd name="connsiteY9" fmla="*/ 4350099 h 6675032"/>
              <a:gd name="connsiteX10" fmla="*/ 2610068 w 4266635"/>
              <a:gd name="connsiteY10" fmla="*/ 6660321 h 6675032"/>
              <a:gd name="connsiteX11" fmla="*/ 0 w 4266635"/>
              <a:gd name="connsiteY11" fmla="*/ 6663496 h 6675032"/>
              <a:gd name="connsiteX12" fmla="*/ 600732 w 4266635"/>
              <a:gd name="connsiteY12" fmla="*/ 4350099 h 6675032"/>
              <a:gd name="connsiteX13" fmla="*/ 599086 w 4266635"/>
              <a:gd name="connsiteY13" fmla="*/ 4350099 h 6675032"/>
              <a:gd name="connsiteX14" fmla="*/ 1155368 w 4266635"/>
              <a:gd name="connsiteY14" fmla="*/ 2134650 h 6675032"/>
              <a:gd name="connsiteX15" fmla="*/ 1157991 w 4266635"/>
              <a:gd name="connsiteY15" fmla="*/ 2134650 h 6675032"/>
              <a:gd name="connsiteX16" fmla="*/ 1295471 w 4266635"/>
              <a:gd name="connsiteY16" fmla="*/ 1598862 h 6675032"/>
              <a:gd name="connsiteX17" fmla="*/ 1710004 w 4266635"/>
              <a:gd name="connsiteY17" fmla="*/ 141 h 667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66635" h="6675032">
                <a:moveTo>
                  <a:pt x="1713702" y="0"/>
                </a:moveTo>
                <a:lnTo>
                  <a:pt x="1754606" y="1325"/>
                </a:lnTo>
                <a:cubicBezTo>
                  <a:pt x="2490734" y="22852"/>
                  <a:pt x="3238446" y="38950"/>
                  <a:pt x="4011427" y="39571"/>
                </a:cubicBezTo>
                <a:lnTo>
                  <a:pt x="4256367" y="38034"/>
                </a:lnTo>
                <a:lnTo>
                  <a:pt x="4266635" y="41110"/>
                </a:lnTo>
                <a:lnTo>
                  <a:pt x="4047047" y="917664"/>
                </a:lnTo>
                <a:lnTo>
                  <a:pt x="3738390" y="2138913"/>
                </a:lnTo>
                <a:lnTo>
                  <a:pt x="3735064" y="2138913"/>
                </a:lnTo>
                <a:lnTo>
                  <a:pt x="3180579" y="4350099"/>
                </a:lnTo>
                <a:lnTo>
                  <a:pt x="3181497" y="4350099"/>
                </a:lnTo>
                <a:cubicBezTo>
                  <a:pt x="3003721" y="5065140"/>
                  <a:pt x="2787844" y="5945280"/>
                  <a:pt x="2610068" y="6660321"/>
                </a:cubicBezTo>
                <a:cubicBezTo>
                  <a:pt x="1682895" y="6682546"/>
                  <a:pt x="1060523" y="6676196"/>
                  <a:pt x="0" y="6663496"/>
                </a:cubicBezTo>
                <a:lnTo>
                  <a:pt x="600732" y="4350099"/>
                </a:lnTo>
                <a:lnTo>
                  <a:pt x="599086" y="4350099"/>
                </a:lnTo>
                <a:lnTo>
                  <a:pt x="1155368" y="2134650"/>
                </a:lnTo>
                <a:lnTo>
                  <a:pt x="1157991" y="2134650"/>
                </a:lnTo>
                <a:lnTo>
                  <a:pt x="1295471" y="1598862"/>
                </a:lnTo>
                <a:cubicBezTo>
                  <a:pt x="1433649" y="1065955"/>
                  <a:pt x="1570934" y="549122"/>
                  <a:pt x="1710004" y="141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		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</p:spTree>
    <p:extLst>
      <p:ext uri="{BB962C8B-B14F-4D97-AF65-F5344CB8AC3E}">
        <p14:creationId xmlns:p14="http://schemas.microsoft.com/office/powerpoint/2010/main" val="261918788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venstre, 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8AD7188-E77F-AE4D-97BE-DD42B6A838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8470" y="1994946"/>
            <a:ext cx="5416241" cy="87637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72A55-73BC-D24A-8AAD-88CEF13262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8470" y="2885129"/>
            <a:ext cx="5416241" cy="322357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5AAB8CF9-FD6E-E9A6-F7C6-A6A8E0EA83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45725" y="124588"/>
            <a:ext cx="5555800" cy="6760098"/>
          </a:xfrm>
          <a:custGeom>
            <a:avLst/>
            <a:gdLst>
              <a:gd name="connsiteX0" fmla="*/ 91440 w 5646674"/>
              <a:gd name="connsiteY0" fmla="*/ 0 h 6631092"/>
              <a:gd name="connsiteX1" fmla="*/ 4230624 w 5646674"/>
              <a:gd name="connsiteY1" fmla="*/ 81848 h 6631092"/>
              <a:gd name="connsiteX2" fmla="*/ 4230624 w 5646674"/>
              <a:gd name="connsiteY2" fmla="*/ 932104 h 6631092"/>
              <a:gd name="connsiteX3" fmla="*/ 4297548 w 5646674"/>
              <a:gd name="connsiteY3" fmla="*/ 999028 h 6631092"/>
              <a:gd name="connsiteX4" fmla="*/ 5079592 w 5646674"/>
              <a:gd name="connsiteY4" fmla="*/ 999028 h 6631092"/>
              <a:gd name="connsiteX5" fmla="*/ 5146516 w 5646674"/>
              <a:gd name="connsiteY5" fmla="*/ 932104 h 6631092"/>
              <a:gd name="connsiteX6" fmla="*/ 5146516 w 5646674"/>
              <a:gd name="connsiteY6" fmla="*/ 99959 h 6631092"/>
              <a:gd name="connsiteX7" fmla="*/ 5640578 w 5646674"/>
              <a:gd name="connsiteY7" fmla="*/ 109728 h 6631092"/>
              <a:gd name="connsiteX8" fmla="*/ 5646674 w 5646674"/>
              <a:gd name="connsiteY8" fmla="*/ 6407531 h 6631092"/>
              <a:gd name="connsiteX9" fmla="*/ 2930525 w 5646674"/>
              <a:gd name="connsiteY9" fmla="*/ 6611493 h 6631092"/>
              <a:gd name="connsiteX10" fmla="*/ 0 w 5646674"/>
              <a:gd name="connsiteY10" fmla="*/ 6620891 h 6631092"/>
              <a:gd name="connsiteX11" fmla="*/ 91440 w 5646674"/>
              <a:gd name="connsiteY11" fmla="*/ 0 h 6631092"/>
              <a:gd name="connsiteX0" fmla="*/ 91440 w 5646674"/>
              <a:gd name="connsiteY0" fmla="*/ 0 h 6756866"/>
              <a:gd name="connsiteX1" fmla="*/ 4230624 w 5646674"/>
              <a:gd name="connsiteY1" fmla="*/ 81848 h 6756866"/>
              <a:gd name="connsiteX2" fmla="*/ 4230624 w 5646674"/>
              <a:gd name="connsiteY2" fmla="*/ 932104 h 6756866"/>
              <a:gd name="connsiteX3" fmla="*/ 4297548 w 5646674"/>
              <a:gd name="connsiteY3" fmla="*/ 999028 h 6756866"/>
              <a:gd name="connsiteX4" fmla="*/ 5079592 w 5646674"/>
              <a:gd name="connsiteY4" fmla="*/ 999028 h 6756866"/>
              <a:gd name="connsiteX5" fmla="*/ 5146516 w 5646674"/>
              <a:gd name="connsiteY5" fmla="*/ 932104 h 6756866"/>
              <a:gd name="connsiteX6" fmla="*/ 5146516 w 5646674"/>
              <a:gd name="connsiteY6" fmla="*/ 99959 h 6756866"/>
              <a:gd name="connsiteX7" fmla="*/ 5640578 w 5646674"/>
              <a:gd name="connsiteY7" fmla="*/ 109728 h 6756866"/>
              <a:gd name="connsiteX8" fmla="*/ 5646674 w 5646674"/>
              <a:gd name="connsiteY8" fmla="*/ 6744081 h 6756866"/>
              <a:gd name="connsiteX9" fmla="*/ 2930525 w 5646674"/>
              <a:gd name="connsiteY9" fmla="*/ 6611493 h 6756866"/>
              <a:gd name="connsiteX10" fmla="*/ 0 w 5646674"/>
              <a:gd name="connsiteY10" fmla="*/ 6620891 h 6756866"/>
              <a:gd name="connsiteX11" fmla="*/ 91440 w 5646674"/>
              <a:gd name="connsiteY11" fmla="*/ 0 h 6756866"/>
              <a:gd name="connsiteX0" fmla="*/ 91440 w 5646674"/>
              <a:gd name="connsiteY0" fmla="*/ 0 h 6765448"/>
              <a:gd name="connsiteX1" fmla="*/ 4230624 w 5646674"/>
              <a:gd name="connsiteY1" fmla="*/ 81848 h 6765448"/>
              <a:gd name="connsiteX2" fmla="*/ 4230624 w 5646674"/>
              <a:gd name="connsiteY2" fmla="*/ 932104 h 6765448"/>
              <a:gd name="connsiteX3" fmla="*/ 4297548 w 5646674"/>
              <a:gd name="connsiteY3" fmla="*/ 999028 h 6765448"/>
              <a:gd name="connsiteX4" fmla="*/ 5079592 w 5646674"/>
              <a:gd name="connsiteY4" fmla="*/ 999028 h 6765448"/>
              <a:gd name="connsiteX5" fmla="*/ 5146516 w 5646674"/>
              <a:gd name="connsiteY5" fmla="*/ 932104 h 6765448"/>
              <a:gd name="connsiteX6" fmla="*/ 5146516 w 5646674"/>
              <a:gd name="connsiteY6" fmla="*/ 99959 h 6765448"/>
              <a:gd name="connsiteX7" fmla="*/ 5640578 w 5646674"/>
              <a:gd name="connsiteY7" fmla="*/ 109728 h 6765448"/>
              <a:gd name="connsiteX8" fmla="*/ 5646674 w 5646674"/>
              <a:gd name="connsiteY8" fmla="*/ 6744081 h 6765448"/>
              <a:gd name="connsiteX9" fmla="*/ 2949575 w 5646674"/>
              <a:gd name="connsiteY9" fmla="*/ 6732143 h 6765448"/>
              <a:gd name="connsiteX10" fmla="*/ 0 w 5646674"/>
              <a:gd name="connsiteY10" fmla="*/ 6620891 h 6765448"/>
              <a:gd name="connsiteX11" fmla="*/ 91440 w 5646674"/>
              <a:gd name="connsiteY11" fmla="*/ 0 h 6765448"/>
              <a:gd name="connsiteX0" fmla="*/ 91440 w 5646674"/>
              <a:gd name="connsiteY0" fmla="*/ 0 h 6772724"/>
              <a:gd name="connsiteX1" fmla="*/ 4230624 w 5646674"/>
              <a:gd name="connsiteY1" fmla="*/ 81848 h 6772724"/>
              <a:gd name="connsiteX2" fmla="*/ 4230624 w 5646674"/>
              <a:gd name="connsiteY2" fmla="*/ 932104 h 6772724"/>
              <a:gd name="connsiteX3" fmla="*/ 4297548 w 5646674"/>
              <a:gd name="connsiteY3" fmla="*/ 999028 h 6772724"/>
              <a:gd name="connsiteX4" fmla="*/ 5079592 w 5646674"/>
              <a:gd name="connsiteY4" fmla="*/ 999028 h 6772724"/>
              <a:gd name="connsiteX5" fmla="*/ 5146516 w 5646674"/>
              <a:gd name="connsiteY5" fmla="*/ 932104 h 6772724"/>
              <a:gd name="connsiteX6" fmla="*/ 5146516 w 5646674"/>
              <a:gd name="connsiteY6" fmla="*/ 99959 h 6772724"/>
              <a:gd name="connsiteX7" fmla="*/ 5640578 w 5646674"/>
              <a:gd name="connsiteY7" fmla="*/ 109728 h 6772724"/>
              <a:gd name="connsiteX8" fmla="*/ 5646674 w 5646674"/>
              <a:gd name="connsiteY8" fmla="*/ 6744081 h 6772724"/>
              <a:gd name="connsiteX9" fmla="*/ 2949575 w 5646674"/>
              <a:gd name="connsiteY9" fmla="*/ 6732143 h 6772724"/>
              <a:gd name="connsiteX10" fmla="*/ 0 w 5646674"/>
              <a:gd name="connsiteY10" fmla="*/ 6620891 h 6772724"/>
              <a:gd name="connsiteX11" fmla="*/ 91440 w 5646674"/>
              <a:gd name="connsiteY11" fmla="*/ 0 h 6772724"/>
              <a:gd name="connsiteX0" fmla="*/ 91440 w 5646674"/>
              <a:gd name="connsiteY0" fmla="*/ 0 h 6772724"/>
              <a:gd name="connsiteX1" fmla="*/ 4230624 w 5646674"/>
              <a:gd name="connsiteY1" fmla="*/ 81848 h 6772724"/>
              <a:gd name="connsiteX2" fmla="*/ 4230624 w 5646674"/>
              <a:gd name="connsiteY2" fmla="*/ 932104 h 6772724"/>
              <a:gd name="connsiteX3" fmla="*/ 4297548 w 5646674"/>
              <a:gd name="connsiteY3" fmla="*/ 999028 h 6772724"/>
              <a:gd name="connsiteX4" fmla="*/ 5079592 w 5646674"/>
              <a:gd name="connsiteY4" fmla="*/ 999028 h 6772724"/>
              <a:gd name="connsiteX5" fmla="*/ 5146516 w 5646674"/>
              <a:gd name="connsiteY5" fmla="*/ 932104 h 6772724"/>
              <a:gd name="connsiteX6" fmla="*/ 5146516 w 5646674"/>
              <a:gd name="connsiteY6" fmla="*/ 99959 h 6772724"/>
              <a:gd name="connsiteX7" fmla="*/ 5640578 w 5646674"/>
              <a:gd name="connsiteY7" fmla="*/ 109728 h 6772724"/>
              <a:gd name="connsiteX8" fmla="*/ 5646674 w 5646674"/>
              <a:gd name="connsiteY8" fmla="*/ 6744081 h 6772724"/>
              <a:gd name="connsiteX9" fmla="*/ 2949575 w 5646674"/>
              <a:gd name="connsiteY9" fmla="*/ 6732143 h 6772724"/>
              <a:gd name="connsiteX10" fmla="*/ 0 w 5646674"/>
              <a:gd name="connsiteY10" fmla="*/ 6620891 h 6772724"/>
              <a:gd name="connsiteX11" fmla="*/ 91440 w 5646674"/>
              <a:gd name="connsiteY11" fmla="*/ 0 h 6772724"/>
              <a:gd name="connsiteX0" fmla="*/ 91440 w 5646674"/>
              <a:gd name="connsiteY0" fmla="*/ 0 h 6753444"/>
              <a:gd name="connsiteX1" fmla="*/ 4230624 w 5646674"/>
              <a:gd name="connsiteY1" fmla="*/ 81848 h 6753444"/>
              <a:gd name="connsiteX2" fmla="*/ 4230624 w 5646674"/>
              <a:gd name="connsiteY2" fmla="*/ 932104 h 6753444"/>
              <a:gd name="connsiteX3" fmla="*/ 4297548 w 5646674"/>
              <a:gd name="connsiteY3" fmla="*/ 999028 h 6753444"/>
              <a:gd name="connsiteX4" fmla="*/ 5079592 w 5646674"/>
              <a:gd name="connsiteY4" fmla="*/ 999028 h 6753444"/>
              <a:gd name="connsiteX5" fmla="*/ 5146516 w 5646674"/>
              <a:gd name="connsiteY5" fmla="*/ 932104 h 6753444"/>
              <a:gd name="connsiteX6" fmla="*/ 5146516 w 5646674"/>
              <a:gd name="connsiteY6" fmla="*/ 99959 h 6753444"/>
              <a:gd name="connsiteX7" fmla="*/ 5640578 w 5646674"/>
              <a:gd name="connsiteY7" fmla="*/ 109728 h 6753444"/>
              <a:gd name="connsiteX8" fmla="*/ 5646674 w 5646674"/>
              <a:gd name="connsiteY8" fmla="*/ 6744081 h 6753444"/>
              <a:gd name="connsiteX9" fmla="*/ 2949575 w 5646674"/>
              <a:gd name="connsiteY9" fmla="*/ 6732143 h 6753444"/>
              <a:gd name="connsiteX10" fmla="*/ 0 w 5646674"/>
              <a:gd name="connsiteY10" fmla="*/ 6620891 h 6753444"/>
              <a:gd name="connsiteX11" fmla="*/ 91440 w 564667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54610 w 5555234"/>
              <a:gd name="connsiteY10" fmla="*/ 6728841 h 6753444"/>
              <a:gd name="connsiteX11" fmla="*/ 0 w 5555234"/>
              <a:gd name="connsiteY11" fmla="*/ 0 h 6753444"/>
              <a:gd name="connsiteX0" fmla="*/ 0 w 5555234"/>
              <a:gd name="connsiteY0" fmla="*/ 0 h 6753444"/>
              <a:gd name="connsiteX1" fmla="*/ 4139184 w 5555234"/>
              <a:gd name="connsiteY1" fmla="*/ 81848 h 6753444"/>
              <a:gd name="connsiteX2" fmla="*/ 4139184 w 5555234"/>
              <a:gd name="connsiteY2" fmla="*/ 932104 h 6753444"/>
              <a:gd name="connsiteX3" fmla="*/ 4206108 w 5555234"/>
              <a:gd name="connsiteY3" fmla="*/ 999028 h 6753444"/>
              <a:gd name="connsiteX4" fmla="*/ 4988152 w 5555234"/>
              <a:gd name="connsiteY4" fmla="*/ 999028 h 6753444"/>
              <a:gd name="connsiteX5" fmla="*/ 5055076 w 5555234"/>
              <a:gd name="connsiteY5" fmla="*/ 932104 h 6753444"/>
              <a:gd name="connsiteX6" fmla="*/ 5055076 w 5555234"/>
              <a:gd name="connsiteY6" fmla="*/ 99959 h 6753444"/>
              <a:gd name="connsiteX7" fmla="*/ 5549138 w 5555234"/>
              <a:gd name="connsiteY7" fmla="*/ 109728 h 6753444"/>
              <a:gd name="connsiteX8" fmla="*/ 5555234 w 5555234"/>
              <a:gd name="connsiteY8" fmla="*/ 6744081 h 6753444"/>
              <a:gd name="connsiteX9" fmla="*/ 2858135 w 5555234"/>
              <a:gd name="connsiteY9" fmla="*/ 6732143 h 6753444"/>
              <a:gd name="connsiteX10" fmla="*/ 41910 w 5555234"/>
              <a:gd name="connsiteY10" fmla="*/ 6741541 h 6753444"/>
              <a:gd name="connsiteX11" fmla="*/ 0 w 5555234"/>
              <a:gd name="connsiteY11" fmla="*/ 0 h 6753444"/>
              <a:gd name="connsiteX0" fmla="*/ 8289 w 5563523"/>
              <a:gd name="connsiteY0" fmla="*/ 0 h 6753444"/>
              <a:gd name="connsiteX1" fmla="*/ 4147473 w 5563523"/>
              <a:gd name="connsiteY1" fmla="*/ 81848 h 6753444"/>
              <a:gd name="connsiteX2" fmla="*/ 4147473 w 5563523"/>
              <a:gd name="connsiteY2" fmla="*/ 932104 h 6753444"/>
              <a:gd name="connsiteX3" fmla="*/ 4214397 w 5563523"/>
              <a:gd name="connsiteY3" fmla="*/ 999028 h 6753444"/>
              <a:gd name="connsiteX4" fmla="*/ 4996441 w 5563523"/>
              <a:gd name="connsiteY4" fmla="*/ 999028 h 6753444"/>
              <a:gd name="connsiteX5" fmla="*/ 5063365 w 5563523"/>
              <a:gd name="connsiteY5" fmla="*/ 932104 h 6753444"/>
              <a:gd name="connsiteX6" fmla="*/ 5063365 w 5563523"/>
              <a:gd name="connsiteY6" fmla="*/ 99959 h 6753444"/>
              <a:gd name="connsiteX7" fmla="*/ 5557427 w 5563523"/>
              <a:gd name="connsiteY7" fmla="*/ 109728 h 6753444"/>
              <a:gd name="connsiteX8" fmla="*/ 5563523 w 5563523"/>
              <a:gd name="connsiteY8" fmla="*/ 6744081 h 6753444"/>
              <a:gd name="connsiteX9" fmla="*/ 2866424 w 5563523"/>
              <a:gd name="connsiteY9" fmla="*/ 6732143 h 6753444"/>
              <a:gd name="connsiteX10" fmla="*/ 8924 w 5563523"/>
              <a:gd name="connsiteY10" fmla="*/ 6744716 h 6753444"/>
              <a:gd name="connsiteX11" fmla="*/ 8289 w 5563523"/>
              <a:gd name="connsiteY11" fmla="*/ 0 h 6753444"/>
              <a:gd name="connsiteX0" fmla="*/ 566 w 5555800"/>
              <a:gd name="connsiteY0" fmla="*/ 0 h 6753444"/>
              <a:gd name="connsiteX1" fmla="*/ 4139750 w 5555800"/>
              <a:gd name="connsiteY1" fmla="*/ 81848 h 6753444"/>
              <a:gd name="connsiteX2" fmla="*/ 4139750 w 5555800"/>
              <a:gd name="connsiteY2" fmla="*/ 932104 h 6753444"/>
              <a:gd name="connsiteX3" fmla="*/ 4206674 w 5555800"/>
              <a:gd name="connsiteY3" fmla="*/ 999028 h 6753444"/>
              <a:gd name="connsiteX4" fmla="*/ 4988718 w 5555800"/>
              <a:gd name="connsiteY4" fmla="*/ 999028 h 6753444"/>
              <a:gd name="connsiteX5" fmla="*/ 5055642 w 5555800"/>
              <a:gd name="connsiteY5" fmla="*/ 932104 h 6753444"/>
              <a:gd name="connsiteX6" fmla="*/ 5055642 w 5555800"/>
              <a:gd name="connsiteY6" fmla="*/ 99959 h 6753444"/>
              <a:gd name="connsiteX7" fmla="*/ 5549704 w 5555800"/>
              <a:gd name="connsiteY7" fmla="*/ 109728 h 6753444"/>
              <a:gd name="connsiteX8" fmla="*/ 5555800 w 5555800"/>
              <a:gd name="connsiteY8" fmla="*/ 6744081 h 6753444"/>
              <a:gd name="connsiteX9" fmla="*/ 2858701 w 5555800"/>
              <a:gd name="connsiteY9" fmla="*/ 6732143 h 6753444"/>
              <a:gd name="connsiteX10" fmla="*/ 1201 w 5555800"/>
              <a:gd name="connsiteY10" fmla="*/ 6744716 h 6753444"/>
              <a:gd name="connsiteX11" fmla="*/ 566 w 5555800"/>
              <a:gd name="connsiteY11" fmla="*/ 0 h 6753444"/>
              <a:gd name="connsiteX0" fmla="*/ 566 w 5555800"/>
              <a:gd name="connsiteY0" fmla="*/ 0 h 6753444"/>
              <a:gd name="connsiteX1" fmla="*/ 4139750 w 5555800"/>
              <a:gd name="connsiteY1" fmla="*/ 81848 h 6753444"/>
              <a:gd name="connsiteX2" fmla="*/ 4139750 w 5555800"/>
              <a:gd name="connsiteY2" fmla="*/ 932104 h 6753444"/>
              <a:gd name="connsiteX3" fmla="*/ 4206674 w 5555800"/>
              <a:gd name="connsiteY3" fmla="*/ 999028 h 6753444"/>
              <a:gd name="connsiteX4" fmla="*/ 4988718 w 5555800"/>
              <a:gd name="connsiteY4" fmla="*/ 999028 h 6753444"/>
              <a:gd name="connsiteX5" fmla="*/ 5055642 w 5555800"/>
              <a:gd name="connsiteY5" fmla="*/ 932104 h 6753444"/>
              <a:gd name="connsiteX6" fmla="*/ 5055642 w 5555800"/>
              <a:gd name="connsiteY6" fmla="*/ 99959 h 6753444"/>
              <a:gd name="connsiteX7" fmla="*/ 5549704 w 5555800"/>
              <a:gd name="connsiteY7" fmla="*/ 109728 h 6753444"/>
              <a:gd name="connsiteX8" fmla="*/ 5555800 w 5555800"/>
              <a:gd name="connsiteY8" fmla="*/ 6744081 h 6753444"/>
              <a:gd name="connsiteX9" fmla="*/ 2858701 w 5555800"/>
              <a:gd name="connsiteY9" fmla="*/ 6732143 h 6753444"/>
              <a:gd name="connsiteX10" fmla="*/ 1201 w 5555800"/>
              <a:gd name="connsiteY10" fmla="*/ 6744716 h 6753444"/>
              <a:gd name="connsiteX11" fmla="*/ 566 w 5555800"/>
              <a:gd name="connsiteY11" fmla="*/ 0 h 6753444"/>
              <a:gd name="connsiteX0" fmla="*/ 566 w 5555800"/>
              <a:gd name="connsiteY0" fmla="*/ 0 h 6760098"/>
              <a:gd name="connsiteX1" fmla="*/ 4139750 w 5555800"/>
              <a:gd name="connsiteY1" fmla="*/ 81848 h 6760098"/>
              <a:gd name="connsiteX2" fmla="*/ 4139750 w 5555800"/>
              <a:gd name="connsiteY2" fmla="*/ 932104 h 6760098"/>
              <a:gd name="connsiteX3" fmla="*/ 4206674 w 5555800"/>
              <a:gd name="connsiteY3" fmla="*/ 999028 h 6760098"/>
              <a:gd name="connsiteX4" fmla="*/ 4988718 w 5555800"/>
              <a:gd name="connsiteY4" fmla="*/ 999028 h 6760098"/>
              <a:gd name="connsiteX5" fmla="*/ 5055642 w 5555800"/>
              <a:gd name="connsiteY5" fmla="*/ 932104 h 6760098"/>
              <a:gd name="connsiteX6" fmla="*/ 5055642 w 5555800"/>
              <a:gd name="connsiteY6" fmla="*/ 99959 h 6760098"/>
              <a:gd name="connsiteX7" fmla="*/ 5549704 w 5555800"/>
              <a:gd name="connsiteY7" fmla="*/ 109728 h 6760098"/>
              <a:gd name="connsiteX8" fmla="*/ 5555800 w 5555800"/>
              <a:gd name="connsiteY8" fmla="*/ 6744081 h 6760098"/>
              <a:gd name="connsiteX9" fmla="*/ 2858701 w 5555800"/>
              <a:gd name="connsiteY9" fmla="*/ 6757543 h 6760098"/>
              <a:gd name="connsiteX10" fmla="*/ 1201 w 5555800"/>
              <a:gd name="connsiteY10" fmla="*/ 6744716 h 6760098"/>
              <a:gd name="connsiteX11" fmla="*/ 566 w 5555800"/>
              <a:gd name="connsiteY11" fmla="*/ 0 h 676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55800" h="6760098">
                <a:moveTo>
                  <a:pt x="566" y="0"/>
                </a:moveTo>
                <a:lnTo>
                  <a:pt x="4139750" y="81848"/>
                </a:lnTo>
                <a:lnTo>
                  <a:pt x="4139750" y="932104"/>
                </a:lnTo>
                <a:cubicBezTo>
                  <a:pt x="4139750" y="969065"/>
                  <a:pt x="4169713" y="999028"/>
                  <a:pt x="4206674" y="999028"/>
                </a:cubicBezTo>
                <a:lnTo>
                  <a:pt x="4988718" y="999028"/>
                </a:lnTo>
                <a:cubicBezTo>
                  <a:pt x="5025679" y="999028"/>
                  <a:pt x="5055642" y="969065"/>
                  <a:pt x="5055642" y="932104"/>
                </a:cubicBezTo>
                <a:lnTo>
                  <a:pt x="5055642" y="99959"/>
                </a:lnTo>
                <a:lnTo>
                  <a:pt x="5549704" y="109728"/>
                </a:lnTo>
                <a:cubicBezTo>
                  <a:pt x="5551736" y="2208996"/>
                  <a:pt x="5553768" y="4644813"/>
                  <a:pt x="5555800" y="6744081"/>
                </a:cubicBezTo>
                <a:cubicBezTo>
                  <a:pt x="5387525" y="6771682"/>
                  <a:pt x="2854510" y="6754580"/>
                  <a:pt x="2858701" y="6757543"/>
                </a:cubicBezTo>
                <a:cubicBezTo>
                  <a:pt x="2836899" y="6746452"/>
                  <a:pt x="714518" y="6757458"/>
                  <a:pt x="1201" y="6744716"/>
                </a:cubicBezTo>
                <a:cubicBezTo>
                  <a:pt x="-4387" y="5525558"/>
                  <a:pt x="11996" y="928328"/>
                  <a:pt x="566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Press the icon</a:t>
            </a:r>
            <a:br>
              <a:rPr lang="en-US" dirty="0"/>
            </a:br>
            <a:r>
              <a:rPr lang="en-US" dirty="0"/>
              <a:t>to insert image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96989626"/>
      </p:ext>
    </p:extLst>
  </p:cSld>
  <p:clrMapOvr>
    <a:masterClrMapping/>
  </p:clrMapOvr>
  <p:transition spd="slow">
    <p:cover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7" y="-11575"/>
            <a:ext cx="11145170" cy="6908972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>
            <a:cxnSpLocks/>
          </p:cNvCxnSpPr>
          <p:nvPr userDrawn="1"/>
        </p:nvCxnSpPr>
        <p:spPr>
          <a:xfrm>
            <a:off x="955119" y="3662651"/>
            <a:ext cx="615041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8" y="4003392"/>
            <a:ext cx="4339542" cy="949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Closing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or </a:t>
            </a:r>
            <a:r>
              <a:rPr lang="nb-NO" dirty="0" err="1"/>
              <a:t>perhaps</a:t>
            </a:r>
            <a:r>
              <a:rPr lang="nb-NO" dirty="0"/>
              <a:t>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.</a:t>
            </a:r>
          </a:p>
        </p:txBody>
      </p:sp>
      <p:pic>
        <p:nvPicPr>
          <p:cNvPr id="5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E79D1F98-29B5-F4CA-176C-08B6AFFB5A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6AF2A64A-33D4-A1A0-4083-444C652D4AD1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0F76CC8-C0BB-33AE-5280-CF28FECD19D2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kstSylinder 7">
            <a:extLst>
              <a:ext uri="{FF2B5EF4-FFF2-40B4-BE49-F238E27FC236}">
                <a16:creationId xmlns:a16="http://schemas.microsoft.com/office/drawing/2014/main" id="{B69A97FE-E226-3208-6410-E22F4052A2B5}"/>
              </a:ext>
            </a:extLst>
          </p:cNvPr>
          <p:cNvSpPr txBox="1"/>
          <p:nvPr userDrawn="1"/>
        </p:nvSpPr>
        <p:spPr>
          <a:xfrm>
            <a:off x="487013" y="6253788"/>
            <a:ext cx="597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– first slide and this slide: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Gløshaugen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b="0" i="0" u="none" strike="noStrike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Mentz </a:t>
            </a:r>
            <a:r>
              <a:rPr lang="en-GB" sz="1200" b="0" i="0" u="none" strike="noStrike" dirty="0" err="1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Indergaard</a:t>
            </a:r>
            <a:r>
              <a:rPr lang="en-GB" sz="1200" b="0" i="0" u="none" strike="noStrike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Gjøvik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Espen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Taftø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Vestad/NTNU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|   </a:t>
            </a:r>
            <a:r>
              <a:rPr lang="en-GB" sz="1200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Ålesund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Sissel Basso/NTNU</a:t>
            </a:r>
            <a:r>
              <a:rPr lang="en-GB" sz="12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40832DDB-4698-66A0-808C-6F000FA6BE3A}"/>
              </a:ext>
            </a:extLst>
          </p:cNvPr>
          <p:cNvSpPr txBox="1"/>
          <p:nvPr userDrawn="1"/>
        </p:nvSpPr>
        <p:spPr>
          <a:xfrm>
            <a:off x="2907838" y="1564296"/>
            <a:ext cx="54668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For m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informa</a:t>
            </a:r>
            <a:r>
              <a:rPr lang="nb-NO" sz="44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tion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en-NO" sz="5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NO" sz="28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www.ntnu.</a:t>
            </a:r>
            <a:r>
              <a:rPr lang="nb-NO" sz="28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edu</a:t>
            </a:r>
            <a:endParaRPr lang="en-NO" sz="28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Bilde 9" descr="QR code leading to www.ntnu.edu">
            <a:extLst>
              <a:ext uri="{FF2B5EF4-FFF2-40B4-BE49-F238E27FC236}">
                <a16:creationId xmlns:a16="http://schemas.microsoft.com/office/drawing/2014/main" id="{277E1B57-633E-9A6C-4669-C1BAB8A731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877" y="1611810"/>
            <a:ext cx="1813019" cy="184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86952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tekst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>
            <a:extLst>
              <a:ext uri="{FF2B5EF4-FFF2-40B4-BE49-F238E27FC236}">
                <a16:creationId xmlns:a16="http://schemas.microsoft.com/office/drawing/2014/main" id="{D56A1B1B-1434-20A4-A7DF-196F5C31DC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69659" y="80012"/>
            <a:ext cx="12336936" cy="6829573"/>
          </a:xfrm>
          <a:custGeom>
            <a:avLst/>
            <a:gdLst>
              <a:gd name="connsiteX0" fmla="*/ 3846824 w 12206597"/>
              <a:gd name="connsiteY0" fmla="*/ 170 h 6647837"/>
              <a:gd name="connsiteX1" fmla="*/ 10334943 w 12206597"/>
              <a:gd name="connsiteY1" fmla="*/ 125535 h 6647837"/>
              <a:gd name="connsiteX2" fmla="*/ 10785474 w 12206597"/>
              <a:gd name="connsiteY2" fmla="*/ 131718 h 6647837"/>
              <a:gd name="connsiteX3" fmla="*/ 10785474 w 12206597"/>
              <a:gd name="connsiteY3" fmla="*/ 954097 h 6647837"/>
              <a:gd name="connsiteX4" fmla="*/ 10856104 w 12206597"/>
              <a:gd name="connsiteY4" fmla="*/ 1024727 h 6647837"/>
              <a:gd name="connsiteX5" fmla="*/ 11633911 w 12206597"/>
              <a:gd name="connsiteY5" fmla="*/ 1024727 h 6647837"/>
              <a:gd name="connsiteX6" fmla="*/ 11704541 w 12206597"/>
              <a:gd name="connsiteY6" fmla="*/ 954097 h 6647837"/>
              <a:gd name="connsiteX7" fmla="*/ 11704541 w 12206597"/>
              <a:gd name="connsiteY7" fmla="*/ 141117 h 6647837"/>
              <a:gd name="connsiteX8" fmla="*/ 12184919 w 12206597"/>
              <a:gd name="connsiteY8" fmla="*/ 144322 h 6647837"/>
              <a:gd name="connsiteX9" fmla="*/ 12200352 w 12206597"/>
              <a:gd name="connsiteY9" fmla="*/ 6417683 h 6647837"/>
              <a:gd name="connsiteX10" fmla="*/ 3175 w 12206597"/>
              <a:gd name="connsiteY10" fmla="*/ 6505576 h 6647837"/>
              <a:gd name="connsiteX11" fmla="*/ 0 w 12206597"/>
              <a:gd name="connsiteY11" fmla="*/ 229967 h 6647837"/>
              <a:gd name="connsiteX12" fmla="*/ 3846824 w 12206597"/>
              <a:gd name="connsiteY12" fmla="*/ 170 h 6647837"/>
              <a:gd name="connsiteX0" fmla="*/ 3846824 w 12207535"/>
              <a:gd name="connsiteY0" fmla="*/ 170 h 6647837"/>
              <a:gd name="connsiteX1" fmla="*/ 10334943 w 12207535"/>
              <a:gd name="connsiteY1" fmla="*/ 125535 h 6647837"/>
              <a:gd name="connsiteX2" fmla="*/ 10785474 w 12207535"/>
              <a:gd name="connsiteY2" fmla="*/ 131718 h 6647837"/>
              <a:gd name="connsiteX3" fmla="*/ 10785474 w 12207535"/>
              <a:gd name="connsiteY3" fmla="*/ 954097 h 6647837"/>
              <a:gd name="connsiteX4" fmla="*/ 10856104 w 12207535"/>
              <a:gd name="connsiteY4" fmla="*/ 1024727 h 6647837"/>
              <a:gd name="connsiteX5" fmla="*/ 11633911 w 12207535"/>
              <a:gd name="connsiteY5" fmla="*/ 1024727 h 6647837"/>
              <a:gd name="connsiteX6" fmla="*/ 11704541 w 12207535"/>
              <a:gd name="connsiteY6" fmla="*/ 954097 h 6647837"/>
              <a:gd name="connsiteX7" fmla="*/ 11704541 w 12207535"/>
              <a:gd name="connsiteY7" fmla="*/ 141117 h 6647837"/>
              <a:gd name="connsiteX8" fmla="*/ 12188094 w 12207535"/>
              <a:gd name="connsiteY8" fmla="*/ 147497 h 6647837"/>
              <a:gd name="connsiteX9" fmla="*/ 12200352 w 12207535"/>
              <a:gd name="connsiteY9" fmla="*/ 6417683 h 6647837"/>
              <a:gd name="connsiteX10" fmla="*/ 3175 w 12207535"/>
              <a:gd name="connsiteY10" fmla="*/ 6505576 h 6647837"/>
              <a:gd name="connsiteX11" fmla="*/ 0 w 12207535"/>
              <a:gd name="connsiteY11" fmla="*/ 229967 h 6647837"/>
              <a:gd name="connsiteX12" fmla="*/ 3846824 w 12207535"/>
              <a:gd name="connsiteY12" fmla="*/ 170 h 6647837"/>
              <a:gd name="connsiteX0" fmla="*/ 3846824 w 12213430"/>
              <a:gd name="connsiteY0" fmla="*/ 170 h 6647837"/>
              <a:gd name="connsiteX1" fmla="*/ 10334943 w 12213430"/>
              <a:gd name="connsiteY1" fmla="*/ 125535 h 6647837"/>
              <a:gd name="connsiteX2" fmla="*/ 10785474 w 12213430"/>
              <a:gd name="connsiteY2" fmla="*/ 131718 h 6647837"/>
              <a:gd name="connsiteX3" fmla="*/ 10785474 w 12213430"/>
              <a:gd name="connsiteY3" fmla="*/ 954097 h 6647837"/>
              <a:gd name="connsiteX4" fmla="*/ 10856104 w 12213430"/>
              <a:gd name="connsiteY4" fmla="*/ 1024727 h 6647837"/>
              <a:gd name="connsiteX5" fmla="*/ 11633911 w 12213430"/>
              <a:gd name="connsiteY5" fmla="*/ 1024727 h 6647837"/>
              <a:gd name="connsiteX6" fmla="*/ 11704541 w 12213430"/>
              <a:gd name="connsiteY6" fmla="*/ 954097 h 6647837"/>
              <a:gd name="connsiteX7" fmla="*/ 11704541 w 12213430"/>
              <a:gd name="connsiteY7" fmla="*/ 141117 h 6647837"/>
              <a:gd name="connsiteX8" fmla="*/ 12200794 w 12213430"/>
              <a:gd name="connsiteY8" fmla="*/ 141147 h 6647837"/>
              <a:gd name="connsiteX9" fmla="*/ 12200352 w 12213430"/>
              <a:gd name="connsiteY9" fmla="*/ 6417683 h 6647837"/>
              <a:gd name="connsiteX10" fmla="*/ 3175 w 12213430"/>
              <a:gd name="connsiteY10" fmla="*/ 6505576 h 6647837"/>
              <a:gd name="connsiteX11" fmla="*/ 0 w 12213430"/>
              <a:gd name="connsiteY11" fmla="*/ 229967 h 6647837"/>
              <a:gd name="connsiteX12" fmla="*/ 3846824 w 12213430"/>
              <a:gd name="connsiteY12" fmla="*/ 170 h 6647837"/>
              <a:gd name="connsiteX0" fmla="*/ 3846824 w 12213430"/>
              <a:gd name="connsiteY0" fmla="*/ 170 h 6656234"/>
              <a:gd name="connsiteX1" fmla="*/ 10334943 w 12213430"/>
              <a:gd name="connsiteY1" fmla="*/ 125535 h 6656234"/>
              <a:gd name="connsiteX2" fmla="*/ 10785474 w 12213430"/>
              <a:gd name="connsiteY2" fmla="*/ 131718 h 6656234"/>
              <a:gd name="connsiteX3" fmla="*/ 10785474 w 12213430"/>
              <a:gd name="connsiteY3" fmla="*/ 954097 h 6656234"/>
              <a:gd name="connsiteX4" fmla="*/ 10856104 w 12213430"/>
              <a:gd name="connsiteY4" fmla="*/ 1024727 h 6656234"/>
              <a:gd name="connsiteX5" fmla="*/ 11633911 w 12213430"/>
              <a:gd name="connsiteY5" fmla="*/ 1024727 h 6656234"/>
              <a:gd name="connsiteX6" fmla="*/ 11704541 w 12213430"/>
              <a:gd name="connsiteY6" fmla="*/ 954097 h 6656234"/>
              <a:gd name="connsiteX7" fmla="*/ 11704541 w 12213430"/>
              <a:gd name="connsiteY7" fmla="*/ 141117 h 6656234"/>
              <a:gd name="connsiteX8" fmla="*/ 12200794 w 12213430"/>
              <a:gd name="connsiteY8" fmla="*/ 141147 h 6656234"/>
              <a:gd name="connsiteX9" fmla="*/ 12200352 w 12213430"/>
              <a:gd name="connsiteY9" fmla="*/ 6417683 h 6656234"/>
              <a:gd name="connsiteX10" fmla="*/ 3175 w 12213430"/>
              <a:gd name="connsiteY10" fmla="*/ 6505576 h 6656234"/>
              <a:gd name="connsiteX11" fmla="*/ 0 w 12213430"/>
              <a:gd name="connsiteY11" fmla="*/ 229967 h 6656234"/>
              <a:gd name="connsiteX12" fmla="*/ 3846824 w 12213430"/>
              <a:gd name="connsiteY12" fmla="*/ 170 h 6656234"/>
              <a:gd name="connsiteX0" fmla="*/ 3846824 w 12213430"/>
              <a:gd name="connsiteY0" fmla="*/ 170 h 6657635"/>
              <a:gd name="connsiteX1" fmla="*/ 10334943 w 12213430"/>
              <a:gd name="connsiteY1" fmla="*/ 125535 h 6657635"/>
              <a:gd name="connsiteX2" fmla="*/ 10785474 w 12213430"/>
              <a:gd name="connsiteY2" fmla="*/ 131718 h 6657635"/>
              <a:gd name="connsiteX3" fmla="*/ 10785474 w 12213430"/>
              <a:gd name="connsiteY3" fmla="*/ 954097 h 6657635"/>
              <a:gd name="connsiteX4" fmla="*/ 10856104 w 12213430"/>
              <a:gd name="connsiteY4" fmla="*/ 1024727 h 6657635"/>
              <a:gd name="connsiteX5" fmla="*/ 11633911 w 12213430"/>
              <a:gd name="connsiteY5" fmla="*/ 1024727 h 6657635"/>
              <a:gd name="connsiteX6" fmla="*/ 11704541 w 12213430"/>
              <a:gd name="connsiteY6" fmla="*/ 954097 h 6657635"/>
              <a:gd name="connsiteX7" fmla="*/ 11704541 w 12213430"/>
              <a:gd name="connsiteY7" fmla="*/ 141117 h 6657635"/>
              <a:gd name="connsiteX8" fmla="*/ 12200794 w 12213430"/>
              <a:gd name="connsiteY8" fmla="*/ 141147 h 6657635"/>
              <a:gd name="connsiteX9" fmla="*/ 12200352 w 12213430"/>
              <a:gd name="connsiteY9" fmla="*/ 6417683 h 6657635"/>
              <a:gd name="connsiteX10" fmla="*/ 3175 w 12213430"/>
              <a:gd name="connsiteY10" fmla="*/ 6505576 h 6657635"/>
              <a:gd name="connsiteX11" fmla="*/ 0 w 12213430"/>
              <a:gd name="connsiteY11" fmla="*/ 229967 h 6657635"/>
              <a:gd name="connsiteX12" fmla="*/ 3846824 w 12213430"/>
              <a:gd name="connsiteY12" fmla="*/ 170 h 6657635"/>
              <a:gd name="connsiteX0" fmla="*/ 3846824 w 12213430"/>
              <a:gd name="connsiteY0" fmla="*/ 170 h 6659594"/>
              <a:gd name="connsiteX1" fmla="*/ 10334943 w 12213430"/>
              <a:gd name="connsiteY1" fmla="*/ 125535 h 6659594"/>
              <a:gd name="connsiteX2" fmla="*/ 10785474 w 12213430"/>
              <a:gd name="connsiteY2" fmla="*/ 131718 h 6659594"/>
              <a:gd name="connsiteX3" fmla="*/ 10785474 w 12213430"/>
              <a:gd name="connsiteY3" fmla="*/ 954097 h 6659594"/>
              <a:gd name="connsiteX4" fmla="*/ 10856104 w 12213430"/>
              <a:gd name="connsiteY4" fmla="*/ 1024727 h 6659594"/>
              <a:gd name="connsiteX5" fmla="*/ 11633911 w 12213430"/>
              <a:gd name="connsiteY5" fmla="*/ 1024727 h 6659594"/>
              <a:gd name="connsiteX6" fmla="*/ 11704541 w 12213430"/>
              <a:gd name="connsiteY6" fmla="*/ 954097 h 6659594"/>
              <a:gd name="connsiteX7" fmla="*/ 11704541 w 12213430"/>
              <a:gd name="connsiteY7" fmla="*/ 141117 h 6659594"/>
              <a:gd name="connsiteX8" fmla="*/ 12200794 w 12213430"/>
              <a:gd name="connsiteY8" fmla="*/ 141147 h 6659594"/>
              <a:gd name="connsiteX9" fmla="*/ 12200352 w 12213430"/>
              <a:gd name="connsiteY9" fmla="*/ 6417683 h 6659594"/>
              <a:gd name="connsiteX10" fmla="*/ 3175 w 12213430"/>
              <a:gd name="connsiteY10" fmla="*/ 6511926 h 6659594"/>
              <a:gd name="connsiteX11" fmla="*/ 0 w 12213430"/>
              <a:gd name="connsiteY11" fmla="*/ 229967 h 6659594"/>
              <a:gd name="connsiteX12" fmla="*/ 3846824 w 12213430"/>
              <a:gd name="connsiteY12" fmla="*/ 170 h 6659594"/>
              <a:gd name="connsiteX0" fmla="*/ 3846824 w 12213430"/>
              <a:gd name="connsiteY0" fmla="*/ 1364 h 6660788"/>
              <a:gd name="connsiteX1" fmla="*/ 10334943 w 12213430"/>
              <a:gd name="connsiteY1" fmla="*/ 126729 h 6660788"/>
              <a:gd name="connsiteX2" fmla="*/ 10785474 w 12213430"/>
              <a:gd name="connsiteY2" fmla="*/ 132912 h 6660788"/>
              <a:gd name="connsiteX3" fmla="*/ 10785474 w 12213430"/>
              <a:gd name="connsiteY3" fmla="*/ 955291 h 6660788"/>
              <a:gd name="connsiteX4" fmla="*/ 10856104 w 12213430"/>
              <a:gd name="connsiteY4" fmla="*/ 1025921 h 6660788"/>
              <a:gd name="connsiteX5" fmla="*/ 11633911 w 12213430"/>
              <a:gd name="connsiteY5" fmla="*/ 1025921 h 6660788"/>
              <a:gd name="connsiteX6" fmla="*/ 11704541 w 12213430"/>
              <a:gd name="connsiteY6" fmla="*/ 955291 h 6660788"/>
              <a:gd name="connsiteX7" fmla="*/ 11704541 w 12213430"/>
              <a:gd name="connsiteY7" fmla="*/ 142311 h 6660788"/>
              <a:gd name="connsiteX8" fmla="*/ 12200794 w 12213430"/>
              <a:gd name="connsiteY8" fmla="*/ 142341 h 6660788"/>
              <a:gd name="connsiteX9" fmla="*/ 12200352 w 12213430"/>
              <a:gd name="connsiteY9" fmla="*/ 6418877 h 6660788"/>
              <a:gd name="connsiteX10" fmla="*/ 3175 w 12213430"/>
              <a:gd name="connsiteY10" fmla="*/ 6513120 h 6660788"/>
              <a:gd name="connsiteX11" fmla="*/ 0 w 12213430"/>
              <a:gd name="connsiteY11" fmla="*/ 231161 h 6660788"/>
              <a:gd name="connsiteX12" fmla="*/ 3846824 w 12213430"/>
              <a:gd name="connsiteY12" fmla="*/ 1364 h 6660788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10334943 w 12213430"/>
              <a:gd name="connsiteY1" fmla="*/ 125365 h 6659424"/>
              <a:gd name="connsiteX2" fmla="*/ 10785474 w 12213430"/>
              <a:gd name="connsiteY2" fmla="*/ 131548 h 6659424"/>
              <a:gd name="connsiteX3" fmla="*/ 10785474 w 12213430"/>
              <a:gd name="connsiteY3" fmla="*/ 953927 h 6659424"/>
              <a:gd name="connsiteX4" fmla="*/ 10856104 w 12213430"/>
              <a:gd name="connsiteY4" fmla="*/ 1024557 h 6659424"/>
              <a:gd name="connsiteX5" fmla="*/ 11633911 w 12213430"/>
              <a:gd name="connsiteY5" fmla="*/ 1024557 h 6659424"/>
              <a:gd name="connsiteX6" fmla="*/ 11704541 w 12213430"/>
              <a:gd name="connsiteY6" fmla="*/ 953927 h 6659424"/>
              <a:gd name="connsiteX7" fmla="*/ 11704541 w 12213430"/>
              <a:gd name="connsiteY7" fmla="*/ 140947 h 6659424"/>
              <a:gd name="connsiteX8" fmla="*/ 12200794 w 12213430"/>
              <a:gd name="connsiteY8" fmla="*/ 140977 h 6659424"/>
              <a:gd name="connsiteX9" fmla="*/ 12200352 w 12213430"/>
              <a:gd name="connsiteY9" fmla="*/ 6417513 h 6659424"/>
              <a:gd name="connsiteX10" fmla="*/ 3175 w 12213430"/>
              <a:gd name="connsiteY10" fmla="*/ 6511756 h 6659424"/>
              <a:gd name="connsiteX11" fmla="*/ 0 w 12213430"/>
              <a:gd name="connsiteY11" fmla="*/ 229797 h 6659424"/>
              <a:gd name="connsiteX12" fmla="*/ 3846824 w 12213430"/>
              <a:gd name="connsiteY12" fmla="*/ 0 h 6659424"/>
              <a:gd name="connsiteX0" fmla="*/ 3846824 w 12213430"/>
              <a:gd name="connsiteY0" fmla="*/ 0 h 6659424"/>
              <a:gd name="connsiteX1" fmla="*/ 5864223 w 12213430"/>
              <a:gd name="connsiteY1" fmla="*/ 8888 h 6659424"/>
              <a:gd name="connsiteX2" fmla="*/ 10334943 w 12213430"/>
              <a:gd name="connsiteY2" fmla="*/ 125365 h 6659424"/>
              <a:gd name="connsiteX3" fmla="*/ 10785474 w 12213430"/>
              <a:gd name="connsiteY3" fmla="*/ 131548 h 6659424"/>
              <a:gd name="connsiteX4" fmla="*/ 10785474 w 12213430"/>
              <a:gd name="connsiteY4" fmla="*/ 953927 h 6659424"/>
              <a:gd name="connsiteX5" fmla="*/ 10856104 w 12213430"/>
              <a:gd name="connsiteY5" fmla="*/ 1024557 h 6659424"/>
              <a:gd name="connsiteX6" fmla="*/ 11633911 w 12213430"/>
              <a:gd name="connsiteY6" fmla="*/ 1024557 h 6659424"/>
              <a:gd name="connsiteX7" fmla="*/ 11704541 w 12213430"/>
              <a:gd name="connsiteY7" fmla="*/ 953927 h 6659424"/>
              <a:gd name="connsiteX8" fmla="*/ 11704541 w 12213430"/>
              <a:gd name="connsiteY8" fmla="*/ 140947 h 6659424"/>
              <a:gd name="connsiteX9" fmla="*/ 12200794 w 12213430"/>
              <a:gd name="connsiteY9" fmla="*/ 140977 h 6659424"/>
              <a:gd name="connsiteX10" fmla="*/ 12200352 w 12213430"/>
              <a:gd name="connsiteY10" fmla="*/ 6417513 h 6659424"/>
              <a:gd name="connsiteX11" fmla="*/ 3175 w 12213430"/>
              <a:gd name="connsiteY11" fmla="*/ 6511756 h 6659424"/>
              <a:gd name="connsiteX12" fmla="*/ 0 w 12213430"/>
              <a:gd name="connsiteY12" fmla="*/ 229797 h 6659424"/>
              <a:gd name="connsiteX13" fmla="*/ 3846824 w 12213430"/>
              <a:gd name="connsiteY13" fmla="*/ 0 h 6659424"/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  <a:gd name="connsiteX0" fmla="*/ 4173849 w 12213430"/>
              <a:gd name="connsiteY0" fmla="*/ 0 h 6776850"/>
              <a:gd name="connsiteX1" fmla="*/ 5864223 w 12213430"/>
              <a:gd name="connsiteY1" fmla="*/ 18413 h 6776850"/>
              <a:gd name="connsiteX2" fmla="*/ 10334943 w 12213430"/>
              <a:gd name="connsiteY2" fmla="*/ 134890 h 6776850"/>
              <a:gd name="connsiteX3" fmla="*/ 10785474 w 12213430"/>
              <a:gd name="connsiteY3" fmla="*/ 141073 h 6776850"/>
              <a:gd name="connsiteX4" fmla="*/ 10785474 w 12213430"/>
              <a:gd name="connsiteY4" fmla="*/ 963452 h 6776850"/>
              <a:gd name="connsiteX5" fmla="*/ 10856104 w 12213430"/>
              <a:gd name="connsiteY5" fmla="*/ 1034082 h 6776850"/>
              <a:gd name="connsiteX6" fmla="*/ 11633911 w 12213430"/>
              <a:gd name="connsiteY6" fmla="*/ 1034082 h 6776850"/>
              <a:gd name="connsiteX7" fmla="*/ 11704541 w 12213430"/>
              <a:gd name="connsiteY7" fmla="*/ 963452 h 6776850"/>
              <a:gd name="connsiteX8" fmla="*/ 11704541 w 12213430"/>
              <a:gd name="connsiteY8" fmla="*/ 150472 h 6776850"/>
              <a:gd name="connsiteX9" fmla="*/ 12200794 w 12213430"/>
              <a:gd name="connsiteY9" fmla="*/ 150502 h 6776850"/>
              <a:gd name="connsiteX10" fmla="*/ 12200352 w 12213430"/>
              <a:gd name="connsiteY10" fmla="*/ 6427038 h 6776850"/>
              <a:gd name="connsiteX11" fmla="*/ 3175 w 12213430"/>
              <a:gd name="connsiteY11" fmla="*/ 6762581 h 6776850"/>
              <a:gd name="connsiteX12" fmla="*/ 0 w 12213430"/>
              <a:gd name="connsiteY12" fmla="*/ 239322 h 6776850"/>
              <a:gd name="connsiteX13" fmla="*/ 4173849 w 12213430"/>
              <a:gd name="connsiteY13" fmla="*/ 0 h 6776850"/>
              <a:gd name="connsiteX0" fmla="*/ 4173849 w 12213430"/>
              <a:gd name="connsiteY0" fmla="*/ 0 h 6785075"/>
              <a:gd name="connsiteX1" fmla="*/ 5864223 w 12213430"/>
              <a:gd name="connsiteY1" fmla="*/ 18413 h 6785075"/>
              <a:gd name="connsiteX2" fmla="*/ 10334943 w 12213430"/>
              <a:gd name="connsiteY2" fmla="*/ 134890 h 6785075"/>
              <a:gd name="connsiteX3" fmla="*/ 10785474 w 12213430"/>
              <a:gd name="connsiteY3" fmla="*/ 141073 h 6785075"/>
              <a:gd name="connsiteX4" fmla="*/ 10785474 w 12213430"/>
              <a:gd name="connsiteY4" fmla="*/ 963452 h 6785075"/>
              <a:gd name="connsiteX5" fmla="*/ 10856104 w 12213430"/>
              <a:gd name="connsiteY5" fmla="*/ 1034082 h 6785075"/>
              <a:gd name="connsiteX6" fmla="*/ 11633911 w 12213430"/>
              <a:gd name="connsiteY6" fmla="*/ 1034082 h 6785075"/>
              <a:gd name="connsiteX7" fmla="*/ 11704541 w 12213430"/>
              <a:gd name="connsiteY7" fmla="*/ 963452 h 6785075"/>
              <a:gd name="connsiteX8" fmla="*/ 11704541 w 12213430"/>
              <a:gd name="connsiteY8" fmla="*/ 150472 h 6785075"/>
              <a:gd name="connsiteX9" fmla="*/ 12200794 w 12213430"/>
              <a:gd name="connsiteY9" fmla="*/ 150502 h 6785075"/>
              <a:gd name="connsiteX10" fmla="*/ 12200352 w 12213430"/>
              <a:gd name="connsiteY10" fmla="*/ 6427038 h 6785075"/>
              <a:gd name="connsiteX11" fmla="*/ 3175 w 12213430"/>
              <a:gd name="connsiteY11" fmla="*/ 6762581 h 6785075"/>
              <a:gd name="connsiteX12" fmla="*/ 0 w 12213430"/>
              <a:gd name="connsiteY12" fmla="*/ 239322 h 6785075"/>
              <a:gd name="connsiteX13" fmla="*/ 4173849 w 12213430"/>
              <a:gd name="connsiteY13" fmla="*/ 0 h 6785075"/>
              <a:gd name="connsiteX0" fmla="*/ 4173849 w 12209642"/>
              <a:gd name="connsiteY0" fmla="*/ 0 h 6987926"/>
              <a:gd name="connsiteX1" fmla="*/ 5864223 w 12209642"/>
              <a:gd name="connsiteY1" fmla="*/ 18413 h 6987926"/>
              <a:gd name="connsiteX2" fmla="*/ 10334943 w 12209642"/>
              <a:gd name="connsiteY2" fmla="*/ 134890 h 6987926"/>
              <a:gd name="connsiteX3" fmla="*/ 10785474 w 12209642"/>
              <a:gd name="connsiteY3" fmla="*/ 141073 h 6987926"/>
              <a:gd name="connsiteX4" fmla="*/ 10785474 w 12209642"/>
              <a:gd name="connsiteY4" fmla="*/ 963452 h 6987926"/>
              <a:gd name="connsiteX5" fmla="*/ 10856104 w 12209642"/>
              <a:gd name="connsiteY5" fmla="*/ 1034082 h 6987926"/>
              <a:gd name="connsiteX6" fmla="*/ 11633911 w 12209642"/>
              <a:gd name="connsiteY6" fmla="*/ 1034082 h 6987926"/>
              <a:gd name="connsiteX7" fmla="*/ 11704541 w 12209642"/>
              <a:gd name="connsiteY7" fmla="*/ 963452 h 6987926"/>
              <a:gd name="connsiteX8" fmla="*/ 11704541 w 12209642"/>
              <a:gd name="connsiteY8" fmla="*/ 150472 h 6987926"/>
              <a:gd name="connsiteX9" fmla="*/ 12200794 w 12209642"/>
              <a:gd name="connsiteY9" fmla="*/ 150502 h 6987926"/>
              <a:gd name="connsiteX10" fmla="*/ 12187652 w 12209642"/>
              <a:gd name="connsiteY10" fmla="*/ 6769938 h 6987926"/>
              <a:gd name="connsiteX11" fmla="*/ 3175 w 12209642"/>
              <a:gd name="connsiteY11" fmla="*/ 6762581 h 6987926"/>
              <a:gd name="connsiteX12" fmla="*/ 0 w 12209642"/>
              <a:gd name="connsiteY12" fmla="*/ 239322 h 6987926"/>
              <a:gd name="connsiteX13" fmla="*/ 4173849 w 12209642"/>
              <a:gd name="connsiteY13" fmla="*/ 0 h 6987926"/>
              <a:gd name="connsiteX0" fmla="*/ 4173849 w 12209642"/>
              <a:gd name="connsiteY0" fmla="*/ 0 h 6804681"/>
              <a:gd name="connsiteX1" fmla="*/ 5864223 w 12209642"/>
              <a:gd name="connsiteY1" fmla="*/ 18413 h 6804681"/>
              <a:gd name="connsiteX2" fmla="*/ 10334943 w 12209642"/>
              <a:gd name="connsiteY2" fmla="*/ 134890 h 6804681"/>
              <a:gd name="connsiteX3" fmla="*/ 10785474 w 12209642"/>
              <a:gd name="connsiteY3" fmla="*/ 141073 h 6804681"/>
              <a:gd name="connsiteX4" fmla="*/ 10785474 w 12209642"/>
              <a:gd name="connsiteY4" fmla="*/ 963452 h 6804681"/>
              <a:gd name="connsiteX5" fmla="*/ 10856104 w 12209642"/>
              <a:gd name="connsiteY5" fmla="*/ 1034082 h 6804681"/>
              <a:gd name="connsiteX6" fmla="*/ 11633911 w 12209642"/>
              <a:gd name="connsiteY6" fmla="*/ 1034082 h 6804681"/>
              <a:gd name="connsiteX7" fmla="*/ 11704541 w 12209642"/>
              <a:gd name="connsiteY7" fmla="*/ 963452 h 6804681"/>
              <a:gd name="connsiteX8" fmla="*/ 11704541 w 12209642"/>
              <a:gd name="connsiteY8" fmla="*/ 150472 h 6804681"/>
              <a:gd name="connsiteX9" fmla="*/ 12200794 w 12209642"/>
              <a:gd name="connsiteY9" fmla="*/ 150502 h 6804681"/>
              <a:gd name="connsiteX10" fmla="*/ 12187652 w 12209642"/>
              <a:gd name="connsiteY10" fmla="*/ 6769938 h 6804681"/>
              <a:gd name="connsiteX11" fmla="*/ 3175 w 12209642"/>
              <a:gd name="connsiteY11" fmla="*/ 6762581 h 6804681"/>
              <a:gd name="connsiteX12" fmla="*/ 0 w 12209642"/>
              <a:gd name="connsiteY12" fmla="*/ 239322 h 6804681"/>
              <a:gd name="connsiteX13" fmla="*/ 4173849 w 12209642"/>
              <a:gd name="connsiteY13" fmla="*/ 0 h 6804681"/>
              <a:gd name="connsiteX0" fmla="*/ 4173849 w 12209642"/>
              <a:gd name="connsiteY0" fmla="*/ 0 h 6769938"/>
              <a:gd name="connsiteX1" fmla="*/ 5864223 w 12209642"/>
              <a:gd name="connsiteY1" fmla="*/ 18413 h 6769938"/>
              <a:gd name="connsiteX2" fmla="*/ 10334943 w 12209642"/>
              <a:gd name="connsiteY2" fmla="*/ 134890 h 6769938"/>
              <a:gd name="connsiteX3" fmla="*/ 10785474 w 12209642"/>
              <a:gd name="connsiteY3" fmla="*/ 141073 h 6769938"/>
              <a:gd name="connsiteX4" fmla="*/ 10785474 w 12209642"/>
              <a:gd name="connsiteY4" fmla="*/ 963452 h 6769938"/>
              <a:gd name="connsiteX5" fmla="*/ 10856104 w 12209642"/>
              <a:gd name="connsiteY5" fmla="*/ 1034082 h 6769938"/>
              <a:gd name="connsiteX6" fmla="*/ 11633911 w 12209642"/>
              <a:gd name="connsiteY6" fmla="*/ 1034082 h 6769938"/>
              <a:gd name="connsiteX7" fmla="*/ 11704541 w 12209642"/>
              <a:gd name="connsiteY7" fmla="*/ 963452 h 6769938"/>
              <a:gd name="connsiteX8" fmla="*/ 11704541 w 12209642"/>
              <a:gd name="connsiteY8" fmla="*/ 150472 h 6769938"/>
              <a:gd name="connsiteX9" fmla="*/ 12200794 w 12209642"/>
              <a:gd name="connsiteY9" fmla="*/ 150502 h 6769938"/>
              <a:gd name="connsiteX10" fmla="*/ 12187652 w 12209642"/>
              <a:gd name="connsiteY10" fmla="*/ 6769938 h 6769938"/>
              <a:gd name="connsiteX11" fmla="*/ 3175 w 12209642"/>
              <a:gd name="connsiteY11" fmla="*/ 6762581 h 6769938"/>
              <a:gd name="connsiteX12" fmla="*/ 0 w 12209642"/>
              <a:gd name="connsiteY12" fmla="*/ 239322 h 6769938"/>
              <a:gd name="connsiteX13" fmla="*/ 4173849 w 12209642"/>
              <a:gd name="connsiteY13" fmla="*/ 0 h 6769938"/>
              <a:gd name="connsiteX0" fmla="*/ 4173849 w 12209642"/>
              <a:gd name="connsiteY0" fmla="*/ 0 h 6769938"/>
              <a:gd name="connsiteX1" fmla="*/ 5864223 w 12209642"/>
              <a:gd name="connsiteY1" fmla="*/ 18413 h 6769938"/>
              <a:gd name="connsiteX2" fmla="*/ 10334943 w 12209642"/>
              <a:gd name="connsiteY2" fmla="*/ 134890 h 6769938"/>
              <a:gd name="connsiteX3" fmla="*/ 10785474 w 12209642"/>
              <a:gd name="connsiteY3" fmla="*/ 141073 h 6769938"/>
              <a:gd name="connsiteX4" fmla="*/ 10785474 w 12209642"/>
              <a:gd name="connsiteY4" fmla="*/ 963452 h 6769938"/>
              <a:gd name="connsiteX5" fmla="*/ 10856104 w 12209642"/>
              <a:gd name="connsiteY5" fmla="*/ 1034082 h 6769938"/>
              <a:gd name="connsiteX6" fmla="*/ 11633911 w 12209642"/>
              <a:gd name="connsiteY6" fmla="*/ 1034082 h 6769938"/>
              <a:gd name="connsiteX7" fmla="*/ 11704541 w 12209642"/>
              <a:gd name="connsiteY7" fmla="*/ 963452 h 6769938"/>
              <a:gd name="connsiteX8" fmla="*/ 11704541 w 12209642"/>
              <a:gd name="connsiteY8" fmla="*/ 150472 h 6769938"/>
              <a:gd name="connsiteX9" fmla="*/ 12200794 w 12209642"/>
              <a:gd name="connsiteY9" fmla="*/ 150502 h 6769938"/>
              <a:gd name="connsiteX10" fmla="*/ 12187652 w 12209642"/>
              <a:gd name="connsiteY10" fmla="*/ 6769938 h 6769938"/>
              <a:gd name="connsiteX11" fmla="*/ 3175 w 12209642"/>
              <a:gd name="connsiteY11" fmla="*/ 6762581 h 6769938"/>
              <a:gd name="connsiteX12" fmla="*/ 0 w 12209642"/>
              <a:gd name="connsiteY12" fmla="*/ 239322 h 6769938"/>
              <a:gd name="connsiteX13" fmla="*/ 4173849 w 12209642"/>
              <a:gd name="connsiteY13" fmla="*/ 0 h 6769938"/>
              <a:gd name="connsiteX0" fmla="*/ 4173849 w 12214290"/>
              <a:gd name="connsiteY0" fmla="*/ 0 h 6769938"/>
              <a:gd name="connsiteX1" fmla="*/ 5864223 w 12214290"/>
              <a:gd name="connsiteY1" fmla="*/ 18413 h 6769938"/>
              <a:gd name="connsiteX2" fmla="*/ 10334943 w 12214290"/>
              <a:gd name="connsiteY2" fmla="*/ 134890 h 6769938"/>
              <a:gd name="connsiteX3" fmla="*/ 10785474 w 12214290"/>
              <a:gd name="connsiteY3" fmla="*/ 141073 h 6769938"/>
              <a:gd name="connsiteX4" fmla="*/ 10785474 w 12214290"/>
              <a:gd name="connsiteY4" fmla="*/ 963452 h 6769938"/>
              <a:gd name="connsiteX5" fmla="*/ 10856104 w 12214290"/>
              <a:gd name="connsiteY5" fmla="*/ 1034082 h 6769938"/>
              <a:gd name="connsiteX6" fmla="*/ 11633911 w 12214290"/>
              <a:gd name="connsiteY6" fmla="*/ 1034082 h 6769938"/>
              <a:gd name="connsiteX7" fmla="*/ 11704541 w 12214290"/>
              <a:gd name="connsiteY7" fmla="*/ 963452 h 6769938"/>
              <a:gd name="connsiteX8" fmla="*/ 11704541 w 12214290"/>
              <a:gd name="connsiteY8" fmla="*/ 150472 h 6769938"/>
              <a:gd name="connsiteX9" fmla="*/ 12200794 w 12214290"/>
              <a:gd name="connsiteY9" fmla="*/ 150502 h 6769938"/>
              <a:gd name="connsiteX10" fmla="*/ 12202401 w 12214290"/>
              <a:gd name="connsiteY10" fmla="*/ 6769938 h 6769938"/>
              <a:gd name="connsiteX11" fmla="*/ 3175 w 12214290"/>
              <a:gd name="connsiteY11" fmla="*/ 6762581 h 6769938"/>
              <a:gd name="connsiteX12" fmla="*/ 0 w 12214290"/>
              <a:gd name="connsiteY12" fmla="*/ 239322 h 6769938"/>
              <a:gd name="connsiteX13" fmla="*/ 4173849 w 12214290"/>
              <a:gd name="connsiteY13" fmla="*/ 0 h 6769938"/>
              <a:gd name="connsiteX0" fmla="*/ 4233484 w 12273925"/>
              <a:gd name="connsiteY0" fmla="*/ 0 h 6769938"/>
              <a:gd name="connsiteX1" fmla="*/ 5923858 w 12273925"/>
              <a:gd name="connsiteY1" fmla="*/ 18413 h 6769938"/>
              <a:gd name="connsiteX2" fmla="*/ 10394578 w 12273925"/>
              <a:gd name="connsiteY2" fmla="*/ 134890 h 6769938"/>
              <a:gd name="connsiteX3" fmla="*/ 10845109 w 12273925"/>
              <a:gd name="connsiteY3" fmla="*/ 141073 h 6769938"/>
              <a:gd name="connsiteX4" fmla="*/ 10845109 w 12273925"/>
              <a:gd name="connsiteY4" fmla="*/ 963452 h 6769938"/>
              <a:gd name="connsiteX5" fmla="*/ 10915739 w 12273925"/>
              <a:gd name="connsiteY5" fmla="*/ 1034082 h 6769938"/>
              <a:gd name="connsiteX6" fmla="*/ 11693546 w 12273925"/>
              <a:gd name="connsiteY6" fmla="*/ 1034082 h 6769938"/>
              <a:gd name="connsiteX7" fmla="*/ 11764176 w 12273925"/>
              <a:gd name="connsiteY7" fmla="*/ 963452 h 6769938"/>
              <a:gd name="connsiteX8" fmla="*/ 11764176 w 12273925"/>
              <a:gd name="connsiteY8" fmla="*/ 150472 h 6769938"/>
              <a:gd name="connsiteX9" fmla="*/ 12260429 w 12273925"/>
              <a:gd name="connsiteY9" fmla="*/ 150502 h 6769938"/>
              <a:gd name="connsiteX10" fmla="*/ 12262036 w 12273925"/>
              <a:gd name="connsiteY10" fmla="*/ 6769938 h 6769938"/>
              <a:gd name="connsiteX11" fmla="*/ 62810 w 12273925"/>
              <a:gd name="connsiteY11" fmla="*/ 6762581 h 6769938"/>
              <a:gd name="connsiteX12" fmla="*/ 0 w 12273925"/>
              <a:gd name="connsiteY12" fmla="*/ 239322 h 6769938"/>
              <a:gd name="connsiteX13" fmla="*/ 4233484 w 12273925"/>
              <a:gd name="connsiteY13" fmla="*/ 0 h 6769938"/>
              <a:gd name="connsiteX0" fmla="*/ 4240335 w 12280776"/>
              <a:gd name="connsiteY0" fmla="*/ 0 h 6812277"/>
              <a:gd name="connsiteX1" fmla="*/ 5930709 w 12280776"/>
              <a:gd name="connsiteY1" fmla="*/ 18413 h 6812277"/>
              <a:gd name="connsiteX2" fmla="*/ 10401429 w 12280776"/>
              <a:gd name="connsiteY2" fmla="*/ 134890 h 6812277"/>
              <a:gd name="connsiteX3" fmla="*/ 10851960 w 12280776"/>
              <a:gd name="connsiteY3" fmla="*/ 141073 h 6812277"/>
              <a:gd name="connsiteX4" fmla="*/ 10851960 w 12280776"/>
              <a:gd name="connsiteY4" fmla="*/ 963452 h 6812277"/>
              <a:gd name="connsiteX5" fmla="*/ 10922590 w 12280776"/>
              <a:gd name="connsiteY5" fmla="*/ 1034082 h 6812277"/>
              <a:gd name="connsiteX6" fmla="*/ 11700397 w 12280776"/>
              <a:gd name="connsiteY6" fmla="*/ 1034082 h 6812277"/>
              <a:gd name="connsiteX7" fmla="*/ 11771027 w 12280776"/>
              <a:gd name="connsiteY7" fmla="*/ 963452 h 6812277"/>
              <a:gd name="connsiteX8" fmla="*/ 11771027 w 12280776"/>
              <a:gd name="connsiteY8" fmla="*/ 150472 h 6812277"/>
              <a:gd name="connsiteX9" fmla="*/ 12267280 w 12280776"/>
              <a:gd name="connsiteY9" fmla="*/ 150502 h 6812277"/>
              <a:gd name="connsiteX10" fmla="*/ 12268887 w 12280776"/>
              <a:gd name="connsiteY10" fmla="*/ 6769938 h 6812277"/>
              <a:gd name="connsiteX11" fmla="*/ 87 w 12280776"/>
              <a:gd name="connsiteY11" fmla="*/ 6812277 h 6812277"/>
              <a:gd name="connsiteX12" fmla="*/ 6851 w 12280776"/>
              <a:gd name="connsiteY12" fmla="*/ 239322 h 6812277"/>
              <a:gd name="connsiteX13" fmla="*/ 4240335 w 12280776"/>
              <a:gd name="connsiteY13" fmla="*/ 0 h 6812277"/>
              <a:gd name="connsiteX0" fmla="*/ 4240335 w 12320827"/>
              <a:gd name="connsiteY0" fmla="*/ 0 h 6829573"/>
              <a:gd name="connsiteX1" fmla="*/ 5930709 w 12320827"/>
              <a:gd name="connsiteY1" fmla="*/ 18413 h 6829573"/>
              <a:gd name="connsiteX2" fmla="*/ 10401429 w 12320827"/>
              <a:gd name="connsiteY2" fmla="*/ 134890 h 6829573"/>
              <a:gd name="connsiteX3" fmla="*/ 10851960 w 12320827"/>
              <a:gd name="connsiteY3" fmla="*/ 141073 h 6829573"/>
              <a:gd name="connsiteX4" fmla="*/ 10851960 w 12320827"/>
              <a:gd name="connsiteY4" fmla="*/ 963452 h 6829573"/>
              <a:gd name="connsiteX5" fmla="*/ 10922590 w 12320827"/>
              <a:gd name="connsiteY5" fmla="*/ 1034082 h 6829573"/>
              <a:gd name="connsiteX6" fmla="*/ 11700397 w 12320827"/>
              <a:gd name="connsiteY6" fmla="*/ 1034082 h 6829573"/>
              <a:gd name="connsiteX7" fmla="*/ 11771027 w 12320827"/>
              <a:gd name="connsiteY7" fmla="*/ 963452 h 6829573"/>
              <a:gd name="connsiteX8" fmla="*/ 11771027 w 12320827"/>
              <a:gd name="connsiteY8" fmla="*/ 150472 h 6829573"/>
              <a:gd name="connsiteX9" fmla="*/ 12267280 w 12320827"/>
              <a:gd name="connsiteY9" fmla="*/ 150502 h 6829573"/>
              <a:gd name="connsiteX10" fmla="*/ 12318583 w 12320827"/>
              <a:gd name="connsiteY10" fmla="*/ 6829573 h 6829573"/>
              <a:gd name="connsiteX11" fmla="*/ 87 w 12320827"/>
              <a:gd name="connsiteY11" fmla="*/ 6812277 h 6829573"/>
              <a:gd name="connsiteX12" fmla="*/ 6851 w 12320827"/>
              <a:gd name="connsiteY12" fmla="*/ 239322 h 6829573"/>
              <a:gd name="connsiteX13" fmla="*/ 4240335 w 12320827"/>
              <a:gd name="connsiteY13" fmla="*/ 0 h 6829573"/>
              <a:gd name="connsiteX0" fmla="*/ 4240335 w 12336936"/>
              <a:gd name="connsiteY0" fmla="*/ 0 h 6829573"/>
              <a:gd name="connsiteX1" fmla="*/ 5930709 w 12336936"/>
              <a:gd name="connsiteY1" fmla="*/ 18413 h 6829573"/>
              <a:gd name="connsiteX2" fmla="*/ 10401429 w 12336936"/>
              <a:gd name="connsiteY2" fmla="*/ 134890 h 6829573"/>
              <a:gd name="connsiteX3" fmla="*/ 10851960 w 12336936"/>
              <a:gd name="connsiteY3" fmla="*/ 141073 h 6829573"/>
              <a:gd name="connsiteX4" fmla="*/ 10851960 w 12336936"/>
              <a:gd name="connsiteY4" fmla="*/ 963452 h 6829573"/>
              <a:gd name="connsiteX5" fmla="*/ 10922590 w 12336936"/>
              <a:gd name="connsiteY5" fmla="*/ 1034082 h 6829573"/>
              <a:gd name="connsiteX6" fmla="*/ 11700397 w 12336936"/>
              <a:gd name="connsiteY6" fmla="*/ 1034082 h 6829573"/>
              <a:gd name="connsiteX7" fmla="*/ 11771027 w 12336936"/>
              <a:gd name="connsiteY7" fmla="*/ 963452 h 6829573"/>
              <a:gd name="connsiteX8" fmla="*/ 11771027 w 12336936"/>
              <a:gd name="connsiteY8" fmla="*/ 150472 h 6829573"/>
              <a:gd name="connsiteX9" fmla="*/ 12326915 w 12336936"/>
              <a:gd name="connsiteY9" fmla="*/ 150502 h 6829573"/>
              <a:gd name="connsiteX10" fmla="*/ 12318583 w 12336936"/>
              <a:gd name="connsiteY10" fmla="*/ 6829573 h 6829573"/>
              <a:gd name="connsiteX11" fmla="*/ 87 w 12336936"/>
              <a:gd name="connsiteY11" fmla="*/ 6812277 h 6829573"/>
              <a:gd name="connsiteX12" fmla="*/ 6851 w 12336936"/>
              <a:gd name="connsiteY12" fmla="*/ 239322 h 6829573"/>
              <a:gd name="connsiteX13" fmla="*/ 4240335 w 12336936"/>
              <a:gd name="connsiteY13" fmla="*/ 0 h 682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36936" h="6829573">
                <a:moveTo>
                  <a:pt x="4240335" y="0"/>
                </a:moveTo>
                <a:lnTo>
                  <a:pt x="5930709" y="18413"/>
                </a:lnTo>
                <a:lnTo>
                  <a:pt x="10401429" y="134890"/>
                </a:lnTo>
                <a:lnTo>
                  <a:pt x="10851960" y="141073"/>
                </a:lnTo>
                <a:lnTo>
                  <a:pt x="10851960" y="963452"/>
                </a:lnTo>
                <a:cubicBezTo>
                  <a:pt x="10851960" y="1002460"/>
                  <a:pt x="10883582" y="1034082"/>
                  <a:pt x="10922590" y="1034082"/>
                </a:cubicBezTo>
                <a:lnTo>
                  <a:pt x="11700397" y="1034082"/>
                </a:lnTo>
                <a:cubicBezTo>
                  <a:pt x="11739405" y="1034082"/>
                  <a:pt x="11771027" y="1002460"/>
                  <a:pt x="11771027" y="963452"/>
                </a:cubicBezTo>
                <a:lnTo>
                  <a:pt x="11771027" y="150472"/>
                </a:lnTo>
                <a:lnTo>
                  <a:pt x="12326915" y="150502"/>
                </a:lnTo>
                <a:cubicBezTo>
                  <a:pt x="12348072" y="2609991"/>
                  <a:pt x="12331055" y="4636061"/>
                  <a:pt x="12318583" y="6829573"/>
                </a:cubicBezTo>
                <a:lnTo>
                  <a:pt x="87" y="6812277"/>
                </a:lnTo>
                <a:cubicBezTo>
                  <a:pt x="-971" y="4741574"/>
                  <a:pt x="7909" y="2310025"/>
                  <a:pt x="6851" y="239322"/>
                </a:cubicBezTo>
                <a:cubicBezTo>
                  <a:pt x="1488205" y="69395"/>
                  <a:pt x="3379530" y="9793"/>
                  <a:pt x="4240335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br>
              <a:rPr lang="nb-NO" dirty="0"/>
            </a:br>
            <a:r>
              <a:rPr lang="nb-NO" dirty="0"/>
              <a:t>              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7B4EA86-E703-DC40-81E1-563572BAE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7736" y="1623379"/>
            <a:ext cx="10296525" cy="8763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B741-2AD2-8F4D-996C-F33E5B10A7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9276" y="3872435"/>
            <a:ext cx="8593137" cy="1984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images </a:t>
            </a:r>
            <a:r>
              <a:rPr lang="nb-NO" dirty="0" err="1"/>
              <a:t>influences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. Place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contrast is best.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4069028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665E623C-94E5-8945-9866-E6D264106E59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-3173" y="89537"/>
            <a:ext cx="12209642" cy="6776288"/>
          </a:xfrm>
          <a:custGeom>
            <a:avLst/>
            <a:gdLst>
              <a:gd name="connsiteX0" fmla="*/ 4173849 w 12213430"/>
              <a:gd name="connsiteY0" fmla="*/ 0 h 6668949"/>
              <a:gd name="connsiteX1" fmla="*/ 5864223 w 12213430"/>
              <a:gd name="connsiteY1" fmla="*/ 18413 h 6668949"/>
              <a:gd name="connsiteX2" fmla="*/ 10334943 w 12213430"/>
              <a:gd name="connsiteY2" fmla="*/ 134890 h 6668949"/>
              <a:gd name="connsiteX3" fmla="*/ 10785474 w 12213430"/>
              <a:gd name="connsiteY3" fmla="*/ 141073 h 6668949"/>
              <a:gd name="connsiteX4" fmla="*/ 10785474 w 12213430"/>
              <a:gd name="connsiteY4" fmla="*/ 963452 h 6668949"/>
              <a:gd name="connsiteX5" fmla="*/ 10856104 w 12213430"/>
              <a:gd name="connsiteY5" fmla="*/ 1034082 h 6668949"/>
              <a:gd name="connsiteX6" fmla="*/ 11633911 w 12213430"/>
              <a:gd name="connsiteY6" fmla="*/ 1034082 h 6668949"/>
              <a:gd name="connsiteX7" fmla="*/ 11704541 w 12213430"/>
              <a:gd name="connsiteY7" fmla="*/ 963452 h 6668949"/>
              <a:gd name="connsiteX8" fmla="*/ 11704541 w 12213430"/>
              <a:gd name="connsiteY8" fmla="*/ 150472 h 6668949"/>
              <a:gd name="connsiteX9" fmla="*/ 12200794 w 12213430"/>
              <a:gd name="connsiteY9" fmla="*/ 150502 h 6668949"/>
              <a:gd name="connsiteX10" fmla="*/ 12200352 w 12213430"/>
              <a:gd name="connsiteY10" fmla="*/ 6427038 h 6668949"/>
              <a:gd name="connsiteX11" fmla="*/ 3175 w 12213430"/>
              <a:gd name="connsiteY11" fmla="*/ 6521281 h 6668949"/>
              <a:gd name="connsiteX12" fmla="*/ 0 w 12213430"/>
              <a:gd name="connsiteY12" fmla="*/ 239322 h 6668949"/>
              <a:gd name="connsiteX13" fmla="*/ 4173849 w 12213430"/>
              <a:gd name="connsiteY13" fmla="*/ 0 h 6668949"/>
              <a:gd name="connsiteX0" fmla="*/ 4173849 w 12213430"/>
              <a:gd name="connsiteY0" fmla="*/ 0 h 6785189"/>
              <a:gd name="connsiteX1" fmla="*/ 5864223 w 12213430"/>
              <a:gd name="connsiteY1" fmla="*/ 18413 h 6785189"/>
              <a:gd name="connsiteX2" fmla="*/ 10334943 w 12213430"/>
              <a:gd name="connsiteY2" fmla="*/ 134890 h 6785189"/>
              <a:gd name="connsiteX3" fmla="*/ 10785474 w 12213430"/>
              <a:gd name="connsiteY3" fmla="*/ 141073 h 6785189"/>
              <a:gd name="connsiteX4" fmla="*/ 10785474 w 12213430"/>
              <a:gd name="connsiteY4" fmla="*/ 963452 h 6785189"/>
              <a:gd name="connsiteX5" fmla="*/ 10856104 w 12213430"/>
              <a:gd name="connsiteY5" fmla="*/ 1034082 h 6785189"/>
              <a:gd name="connsiteX6" fmla="*/ 11633911 w 12213430"/>
              <a:gd name="connsiteY6" fmla="*/ 1034082 h 6785189"/>
              <a:gd name="connsiteX7" fmla="*/ 11704541 w 12213430"/>
              <a:gd name="connsiteY7" fmla="*/ 963452 h 6785189"/>
              <a:gd name="connsiteX8" fmla="*/ 11704541 w 12213430"/>
              <a:gd name="connsiteY8" fmla="*/ 150472 h 6785189"/>
              <a:gd name="connsiteX9" fmla="*/ 12200794 w 12213430"/>
              <a:gd name="connsiteY9" fmla="*/ 150502 h 6785189"/>
              <a:gd name="connsiteX10" fmla="*/ 12200352 w 12213430"/>
              <a:gd name="connsiteY10" fmla="*/ 6427038 h 6785189"/>
              <a:gd name="connsiteX11" fmla="*/ 3175 w 12213430"/>
              <a:gd name="connsiteY11" fmla="*/ 6775281 h 6785189"/>
              <a:gd name="connsiteX12" fmla="*/ 0 w 12213430"/>
              <a:gd name="connsiteY12" fmla="*/ 239322 h 6785189"/>
              <a:gd name="connsiteX13" fmla="*/ 4173849 w 12213430"/>
              <a:gd name="connsiteY13" fmla="*/ 0 h 6785189"/>
              <a:gd name="connsiteX0" fmla="*/ 4173849 w 12213430"/>
              <a:gd name="connsiteY0" fmla="*/ 0 h 6775281"/>
              <a:gd name="connsiteX1" fmla="*/ 5864223 w 12213430"/>
              <a:gd name="connsiteY1" fmla="*/ 18413 h 6775281"/>
              <a:gd name="connsiteX2" fmla="*/ 10334943 w 12213430"/>
              <a:gd name="connsiteY2" fmla="*/ 134890 h 6775281"/>
              <a:gd name="connsiteX3" fmla="*/ 10785474 w 12213430"/>
              <a:gd name="connsiteY3" fmla="*/ 141073 h 6775281"/>
              <a:gd name="connsiteX4" fmla="*/ 10785474 w 12213430"/>
              <a:gd name="connsiteY4" fmla="*/ 963452 h 6775281"/>
              <a:gd name="connsiteX5" fmla="*/ 10856104 w 12213430"/>
              <a:gd name="connsiteY5" fmla="*/ 1034082 h 6775281"/>
              <a:gd name="connsiteX6" fmla="*/ 11633911 w 12213430"/>
              <a:gd name="connsiteY6" fmla="*/ 1034082 h 6775281"/>
              <a:gd name="connsiteX7" fmla="*/ 11704541 w 12213430"/>
              <a:gd name="connsiteY7" fmla="*/ 963452 h 6775281"/>
              <a:gd name="connsiteX8" fmla="*/ 11704541 w 12213430"/>
              <a:gd name="connsiteY8" fmla="*/ 150472 h 6775281"/>
              <a:gd name="connsiteX9" fmla="*/ 12200794 w 12213430"/>
              <a:gd name="connsiteY9" fmla="*/ 150502 h 6775281"/>
              <a:gd name="connsiteX10" fmla="*/ 12200352 w 12213430"/>
              <a:gd name="connsiteY10" fmla="*/ 6427038 h 6775281"/>
              <a:gd name="connsiteX11" fmla="*/ 3175 w 12213430"/>
              <a:gd name="connsiteY11" fmla="*/ 6775281 h 6775281"/>
              <a:gd name="connsiteX12" fmla="*/ 0 w 12213430"/>
              <a:gd name="connsiteY12" fmla="*/ 239322 h 6775281"/>
              <a:gd name="connsiteX13" fmla="*/ 4173849 w 12213430"/>
              <a:gd name="connsiteY13" fmla="*/ 0 h 6775281"/>
              <a:gd name="connsiteX0" fmla="*/ 4173849 w 12209642"/>
              <a:gd name="connsiteY0" fmla="*/ 0 h 6776288"/>
              <a:gd name="connsiteX1" fmla="*/ 5864223 w 12209642"/>
              <a:gd name="connsiteY1" fmla="*/ 18413 h 6776288"/>
              <a:gd name="connsiteX2" fmla="*/ 10334943 w 12209642"/>
              <a:gd name="connsiteY2" fmla="*/ 134890 h 6776288"/>
              <a:gd name="connsiteX3" fmla="*/ 10785474 w 12209642"/>
              <a:gd name="connsiteY3" fmla="*/ 141073 h 6776288"/>
              <a:gd name="connsiteX4" fmla="*/ 10785474 w 12209642"/>
              <a:gd name="connsiteY4" fmla="*/ 963452 h 6776288"/>
              <a:gd name="connsiteX5" fmla="*/ 10856104 w 12209642"/>
              <a:gd name="connsiteY5" fmla="*/ 1034082 h 6776288"/>
              <a:gd name="connsiteX6" fmla="*/ 11633911 w 12209642"/>
              <a:gd name="connsiteY6" fmla="*/ 1034082 h 6776288"/>
              <a:gd name="connsiteX7" fmla="*/ 11704541 w 12209642"/>
              <a:gd name="connsiteY7" fmla="*/ 963452 h 6776288"/>
              <a:gd name="connsiteX8" fmla="*/ 11704541 w 12209642"/>
              <a:gd name="connsiteY8" fmla="*/ 150472 h 6776288"/>
              <a:gd name="connsiteX9" fmla="*/ 12200794 w 12209642"/>
              <a:gd name="connsiteY9" fmla="*/ 150502 h 6776288"/>
              <a:gd name="connsiteX10" fmla="*/ 12187652 w 12209642"/>
              <a:gd name="connsiteY10" fmla="*/ 6776288 h 6776288"/>
              <a:gd name="connsiteX11" fmla="*/ 3175 w 12209642"/>
              <a:gd name="connsiteY11" fmla="*/ 6775281 h 6776288"/>
              <a:gd name="connsiteX12" fmla="*/ 0 w 12209642"/>
              <a:gd name="connsiteY12" fmla="*/ 239322 h 6776288"/>
              <a:gd name="connsiteX13" fmla="*/ 4173849 w 12209642"/>
              <a:gd name="connsiteY13" fmla="*/ 0 h 677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09642" h="6776288">
                <a:moveTo>
                  <a:pt x="4173849" y="0"/>
                </a:moveTo>
                <a:lnTo>
                  <a:pt x="5864223" y="18413"/>
                </a:lnTo>
                <a:lnTo>
                  <a:pt x="10334943" y="134890"/>
                </a:lnTo>
                <a:lnTo>
                  <a:pt x="10785474" y="141073"/>
                </a:lnTo>
                <a:lnTo>
                  <a:pt x="10785474" y="963452"/>
                </a:lnTo>
                <a:cubicBezTo>
                  <a:pt x="10785474" y="1002460"/>
                  <a:pt x="10817096" y="1034082"/>
                  <a:pt x="10856104" y="1034082"/>
                </a:cubicBezTo>
                <a:lnTo>
                  <a:pt x="11633911" y="1034082"/>
                </a:lnTo>
                <a:cubicBezTo>
                  <a:pt x="11672919" y="1034082"/>
                  <a:pt x="11704541" y="1002460"/>
                  <a:pt x="11704541" y="963452"/>
                </a:cubicBezTo>
                <a:lnTo>
                  <a:pt x="11704541" y="150472"/>
                </a:lnTo>
                <a:lnTo>
                  <a:pt x="12200794" y="150502"/>
                </a:lnTo>
                <a:cubicBezTo>
                  <a:pt x="12221951" y="2609991"/>
                  <a:pt x="12200124" y="4582776"/>
                  <a:pt x="12187652" y="6776288"/>
                </a:cubicBezTo>
                <a:lnTo>
                  <a:pt x="3175" y="6775281"/>
                </a:lnTo>
                <a:cubicBezTo>
                  <a:pt x="2117" y="4704578"/>
                  <a:pt x="1058" y="2310025"/>
                  <a:pt x="0" y="239322"/>
                </a:cubicBezTo>
                <a:cubicBezTo>
                  <a:pt x="1481354" y="69395"/>
                  <a:pt x="3313044" y="9793"/>
                  <a:pt x="4173849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</a:t>
            </a:r>
          </a:p>
          <a:p>
            <a:endParaRPr lang="nb-NO" dirty="0"/>
          </a:p>
          <a:p>
            <a:r>
              <a:rPr lang="nb-NO" dirty="0"/>
              <a:t>			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insert</a:t>
            </a:r>
            <a:r>
              <a:rPr lang="nb-NO" dirty="0"/>
              <a:t> video</a:t>
            </a:r>
          </a:p>
        </p:txBody>
      </p:sp>
    </p:spTree>
    <p:extLst>
      <p:ext uri="{BB962C8B-B14F-4D97-AF65-F5344CB8AC3E}">
        <p14:creationId xmlns:p14="http://schemas.microsoft.com/office/powerpoint/2010/main" val="121336005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rå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76C7B2-1516-3E4F-A044-785CAEBB681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98662" y="206093"/>
            <a:ext cx="4047047" cy="6674891"/>
          </a:xfrm>
          <a:custGeom>
            <a:avLst/>
            <a:gdLst>
              <a:gd name="connsiteX0" fmla="*/ 1671904 w 4008947"/>
              <a:gd name="connsiteY0" fmla="*/ 0 h 6557775"/>
              <a:gd name="connsiteX1" fmla="*/ 3194878 w 4008947"/>
              <a:gd name="connsiteY1" fmla="*/ 36537 h 6557775"/>
              <a:gd name="connsiteX2" fmla="*/ 3342363 w 4008947"/>
              <a:gd name="connsiteY2" fmla="*/ 37168 h 6557775"/>
              <a:gd name="connsiteX3" fmla="*/ 3348713 w 4008947"/>
              <a:gd name="connsiteY3" fmla="*/ 850063 h 6557775"/>
              <a:gd name="connsiteX4" fmla="*/ 3416173 w 4008947"/>
              <a:gd name="connsiteY4" fmla="*/ 917523 h 6557775"/>
              <a:gd name="connsiteX5" fmla="*/ 4008947 w 4008947"/>
              <a:gd name="connsiteY5" fmla="*/ 917523 h 6557775"/>
              <a:gd name="connsiteX6" fmla="*/ 3700290 w 4008947"/>
              <a:gd name="connsiteY6" fmla="*/ 2138772 h 6557775"/>
              <a:gd name="connsiteX7" fmla="*/ 3696964 w 4008947"/>
              <a:gd name="connsiteY7" fmla="*/ 2138772 h 6557775"/>
              <a:gd name="connsiteX8" fmla="*/ 3142479 w 4008947"/>
              <a:gd name="connsiteY8" fmla="*/ 4349958 h 6557775"/>
              <a:gd name="connsiteX9" fmla="*/ 3143397 w 4008947"/>
              <a:gd name="connsiteY9" fmla="*/ 4349958 h 6557775"/>
              <a:gd name="connsiteX10" fmla="*/ 2610068 w 4008947"/>
              <a:gd name="connsiteY10" fmla="*/ 6495080 h 6557775"/>
              <a:gd name="connsiteX11" fmla="*/ 0 w 4008947"/>
              <a:gd name="connsiteY11" fmla="*/ 6549055 h 6557775"/>
              <a:gd name="connsiteX12" fmla="*/ 562632 w 4008947"/>
              <a:gd name="connsiteY12" fmla="*/ 4349958 h 6557775"/>
              <a:gd name="connsiteX13" fmla="*/ 560986 w 4008947"/>
              <a:gd name="connsiteY13" fmla="*/ 4349958 h 6557775"/>
              <a:gd name="connsiteX14" fmla="*/ 1117268 w 4008947"/>
              <a:gd name="connsiteY14" fmla="*/ 2134509 h 6557775"/>
              <a:gd name="connsiteX15" fmla="*/ 1119891 w 4008947"/>
              <a:gd name="connsiteY15" fmla="*/ 2134509 h 6557775"/>
              <a:gd name="connsiteX16" fmla="*/ 1257371 w 4008947"/>
              <a:gd name="connsiteY16" fmla="*/ 1598721 h 6557775"/>
              <a:gd name="connsiteX17" fmla="*/ 1671904 w 4008947"/>
              <a:gd name="connsiteY17" fmla="*/ 0 h 6557775"/>
              <a:gd name="connsiteX0" fmla="*/ 1671904 w 4008947"/>
              <a:gd name="connsiteY0" fmla="*/ 0 h 6663329"/>
              <a:gd name="connsiteX1" fmla="*/ 3194878 w 4008947"/>
              <a:gd name="connsiteY1" fmla="*/ 36537 h 6663329"/>
              <a:gd name="connsiteX2" fmla="*/ 3342363 w 4008947"/>
              <a:gd name="connsiteY2" fmla="*/ 37168 h 6663329"/>
              <a:gd name="connsiteX3" fmla="*/ 3348713 w 4008947"/>
              <a:gd name="connsiteY3" fmla="*/ 850063 h 6663329"/>
              <a:gd name="connsiteX4" fmla="*/ 3416173 w 4008947"/>
              <a:gd name="connsiteY4" fmla="*/ 917523 h 6663329"/>
              <a:gd name="connsiteX5" fmla="*/ 4008947 w 4008947"/>
              <a:gd name="connsiteY5" fmla="*/ 917523 h 6663329"/>
              <a:gd name="connsiteX6" fmla="*/ 3700290 w 4008947"/>
              <a:gd name="connsiteY6" fmla="*/ 2138772 h 6663329"/>
              <a:gd name="connsiteX7" fmla="*/ 3696964 w 4008947"/>
              <a:gd name="connsiteY7" fmla="*/ 2138772 h 6663329"/>
              <a:gd name="connsiteX8" fmla="*/ 3142479 w 4008947"/>
              <a:gd name="connsiteY8" fmla="*/ 4349958 h 6663329"/>
              <a:gd name="connsiteX9" fmla="*/ 3143397 w 4008947"/>
              <a:gd name="connsiteY9" fmla="*/ 4349958 h 6663329"/>
              <a:gd name="connsiteX10" fmla="*/ 2571968 w 4008947"/>
              <a:gd name="connsiteY10" fmla="*/ 6660180 h 6663329"/>
              <a:gd name="connsiteX11" fmla="*/ 0 w 4008947"/>
              <a:gd name="connsiteY11" fmla="*/ 6549055 h 6663329"/>
              <a:gd name="connsiteX12" fmla="*/ 562632 w 4008947"/>
              <a:gd name="connsiteY12" fmla="*/ 4349958 h 6663329"/>
              <a:gd name="connsiteX13" fmla="*/ 560986 w 4008947"/>
              <a:gd name="connsiteY13" fmla="*/ 4349958 h 6663329"/>
              <a:gd name="connsiteX14" fmla="*/ 1117268 w 4008947"/>
              <a:gd name="connsiteY14" fmla="*/ 2134509 h 6663329"/>
              <a:gd name="connsiteX15" fmla="*/ 1119891 w 4008947"/>
              <a:gd name="connsiteY15" fmla="*/ 2134509 h 6663329"/>
              <a:gd name="connsiteX16" fmla="*/ 1257371 w 4008947"/>
              <a:gd name="connsiteY16" fmla="*/ 1598721 h 6663329"/>
              <a:gd name="connsiteX17" fmla="*/ 1671904 w 4008947"/>
              <a:gd name="connsiteY17" fmla="*/ 0 h 6663329"/>
              <a:gd name="connsiteX0" fmla="*/ 1710004 w 4047047"/>
              <a:gd name="connsiteY0" fmla="*/ 0 h 6682432"/>
              <a:gd name="connsiteX1" fmla="*/ 3232978 w 4047047"/>
              <a:gd name="connsiteY1" fmla="*/ 36537 h 6682432"/>
              <a:gd name="connsiteX2" fmla="*/ 3380463 w 4047047"/>
              <a:gd name="connsiteY2" fmla="*/ 37168 h 6682432"/>
              <a:gd name="connsiteX3" fmla="*/ 3386813 w 4047047"/>
              <a:gd name="connsiteY3" fmla="*/ 850063 h 6682432"/>
              <a:gd name="connsiteX4" fmla="*/ 3454273 w 4047047"/>
              <a:gd name="connsiteY4" fmla="*/ 917523 h 6682432"/>
              <a:gd name="connsiteX5" fmla="*/ 4047047 w 4047047"/>
              <a:gd name="connsiteY5" fmla="*/ 917523 h 6682432"/>
              <a:gd name="connsiteX6" fmla="*/ 3738390 w 4047047"/>
              <a:gd name="connsiteY6" fmla="*/ 2138772 h 6682432"/>
              <a:gd name="connsiteX7" fmla="*/ 3735064 w 4047047"/>
              <a:gd name="connsiteY7" fmla="*/ 2138772 h 6682432"/>
              <a:gd name="connsiteX8" fmla="*/ 3180579 w 4047047"/>
              <a:gd name="connsiteY8" fmla="*/ 4349958 h 6682432"/>
              <a:gd name="connsiteX9" fmla="*/ 3181497 w 4047047"/>
              <a:gd name="connsiteY9" fmla="*/ 4349958 h 6682432"/>
              <a:gd name="connsiteX10" fmla="*/ 2610068 w 4047047"/>
              <a:gd name="connsiteY10" fmla="*/ 6660180 h 6682432"/>
              <a:gd name="connsiteX11" fmla="*/ 0 w 4047047"/>
              <a:gd name="connsiteY11" fmla="*/ 6663355 h 6682432"/>
              <a:gd name="connsiteX12" fmla="*/ 600732 w 4047047"/>
              <a:gd name="connsiteY12" fmla="*/ 4349958 h 6682432"/>
              <a:gd name="connsiteX13" fmla="*/ 599086 w 4047047"/>
              <a:gd name="connsiteY13" fmla="*/ 4349958 h 6682432"/>
              <a:gd name="connsiteX14" fmla="*/ 1155368 w 4047047"/>
              <a:gd name="connsiteY14" fmla="*/ 2134509 h 6682432"/>
              <a:gd name="connsiteX15" fmla="*/ 1157991 w 4047047"/>
              <a:gd name="connsiteY15" fmla="*/ 2134509 h 6682432"/>
              <a:gd name="connsiteX16" fmla="*/ 1295471 w 4047047"/>
              <a:gd name="connsiteY16" fmla="*/ 1598721 h 6682432"/>
              <a:gd name="connsiteX17" fmla="*/ 1710004 w 4047047"/>
              <a:gd name="connsiteY17" fmla="*/ 0 h 6682432"/>
              <a:gd name="connsiteX0" fmla="*/ 1710004 w 4047047"/>
              <a:gd name="connsiteY0" fmla="*/ 0 h 6674891"/>
              <a:gd name="connsiteX1" fmla="*/ 3232978 w 4047047"/>
              <a:gd name="connsiteY1" fmla="*/ 36537 h 6674891"/>
              <a:gd name="connsiteX2" fmla="*/ 3380463 w 4047047"/>
              <a:gd name="connsiteY2" fmla="*/ 37168 h 6674891"/>
              <a:gd name="connsiteX3" fmla="*/ 3386813 w 4047047"/>
              <a:gd name="connsiteY3" fmla="*/ 850063 h 6674891"/>
              <a:gd name="connsiteX4" fmla="*/ 3454273 w 4047047"/>
              <a:gd name="connsiteY4" fmla="*/ 917523 h 6674891"/>
              <a:gd name="connsiteX5" fmla="*/ 4047047 w 4047047"/>
              <a:gd name="connsiteY5" fmla="*/ 917523 h 6674891"/>
              <a:gd name="connsiteX6" fmla="*/ 3738390 w 4047047"/>
              <a:gd name="connsiteY6" fmla="*/ 2138772 h 6674891"/>
              <a:gd name="connsiteX7" fmla="*/ 3735064 w 4047047"/>
              <a:gd name="connsiteY7" fmla="*/ 2138772 h 6674891"/>
              <a:gd name="connsiteX8" fmla="*/ 3180579 w 4047047"/>
              <a:gd name="connsiteY8" fmla="*/ 4349958 h 6674891"/>
              <a:gd name="connsiteX9" fmla="*/ 3181497 w 4047047"/>
              <a:gd name="connsiteY9" fmla="*/ 4349958 h 6674891"/>
              <a:gd name="connsiteX10" fmla="*/ 2610068 w 4047047"/>
              <a:gd name="connsiteY10" fmla="*/ 6660180 h 6674891"/>
              <a:gd name="connsiteX11" fmla="*/ 0 w 4047047"/>
              <a:gd name="connsiteY11" fmla="*/ 6663355 h 6674891"/>
              <a:gd name="connsiteX12" fmla="*/ 600732 w 4047047"/>
              <a:gd name="connsiteY12" fmla="*/ 4349958 h 6674891"/>
              <a:gd name="connsiteX13" fmla="*/ 599086 w 4047047"/>
              <a:gd name="connsiteY13" fmla="*/ 4349958 h 6674891"/>
              <a:gd name="connsiteX14" fmla="*/ 1155368 w 4047047"/>
              <a:gd name="connsiteY14" fmla="*/ 2134509 h 6674891"/>
              <a:gd name="connsiteX15" fmla="*/ 1157991 w 4047047"/>
              <a:gd name="connsiteY15" fmla="*/ 2134509 h 6674891"/>
              <a:gd name="connsiteX16" fmla="*/ 1295471 w 4047047"/>
              <a:gd name="connsiteY16" fmla="*/ 1598721 h 6674891"/>
              <a:gd name="connsiteX17" fmla="*/ 1710004 w 4047047"/>
              <a:gd name="connsiteY17" fmla="*/ 0 h 667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47047" h="6674891">
                <a:moveTo>
                  <a:pt x="1710004" y="0"/>
                </a:moveTo>
                <a:lnTo>
                  <a:pt x="3232978" y="36537"/>
                </a:lnTo>
                <a:lnTo>
                  <a:pt x="3380463" y="37168"/>
                </a:lnTo>
                <a:cubicBezTo>
                  <a:pt x="3381521" y="304958"/>
                  <a:pt x="3385755" y="582273"/>
                  <a:pt x="3386813" y="850063"/>
                </a:cubicBezTo>
                <a:cubicBezTo>
                  <a:pt x="3386813" y="887320"/>
                  <a:pt x="3417016" y="917523"/>
                  <a:pt x="3454273" y="917523"/>
                </a:cubicBezTo>
                <a:lnTo>
                  <a:pt x="4047047" y="917523"/>
                </a:lnTo>
                <a:lnTo>
                  <a:pt x="3738390" y="2138772"/>
                </a:lnTo>
                <a:lnTo>
                  <a:pt x="3735064" y="2138772"/>
                </a:lnTo>
                <a:lnTo>
                  <a:pt x="3180579" y="4349958"/>
                </a:lnTo>
                <a:lnTo>
                  <a:pt x="3181497" y="4349958"/>
                </a:lnTo>
                <a:cubicBezTo>
                  <a:pt x="3003721" y="5064999"/>
                  <a:pt x="2787844" y="5945139"/>
                  <a:pt x="2610068" y="6660180"/>
                </a:cubicBezTo>
                <a:cubicBezTo>
                  <a:pt x="1682895" y="6682405"/>
                  <a:pt x="1060523" y="6676055"/>
                  <a:pt x="0" y="6663355"/>
                </a:cubicBezTo>
                <a:lnTo>
                  <a:pt x="600732" y="4349958"/>
                </a:lnTo>
                <a:lnTo>
                  <a:pt x="599086" y="4349958"/>
                </a:lnTo>
                <a:lnTo>
                  <a:pt x="1155368" y="2134509"/>
                </a:lnTo>
                <a:lnTo>
                  <a:pt x="1157991" y="2134509"/>
                </a:lnTo>
                <a:lnTo>
                  <a:pt x="1295471" y="1598721"/>
                </a:lnTo>
                <a:cubicBezTo>
                  <a:pt x="1433649" y="1065814"/>
                  <a:pt x="1570934" y="548981"/>
                  <a:pt x="1710004" y="0"/>
                </a:cubicBezTo>
                <a:close/>
              </a:path>
            </a:pathLst>
          </a:cu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nb-NO" dirty="0"/>
              <a:t>		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icon</a:t>
            </a:r>
            <a:br>
              <a:rPr lang="nb-NO" dirty="0"/>
            </a:br>
            <a:r>
              <a:rPr lang="nb-NO" dirty="0"/>
              <a:t>		to </a:t>
            </a:r>
            <a:r>
              <a:rPr lang="nb-NO" dirty="0" err="1"/>
              <a:t>insert</a:t>
            </a:r>
            <a:r>
              <a:rPr lang="nb-NO" dirty="0"/>
              <a:t> image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B75A9EE-34F2-C04E-A6AA-1C79900F16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7738" y="1906676"/>
            <a:ext cx="5563625" cy="8763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B413EE75-C434-F048-A403-D8E34533E7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7738" y="2796859"/>
            <a:ext cx="5563625" cy="2638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nb-NO" dirty="0"/>
              <a:t>The </a:t>
            </a:r>
            <a:r>
              <a:rPr lang="nb-NO" dirty="0" err="1"/>
              <a:t>amount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.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notes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actively</a:t>
            </a:r>
            <a:r>
              <a:rPr lang="nb-NO" dirty="0"/>
              <a:t>. </a:t>
            </a:r>
            <a:r>
              <a:rPr lang="nb-NO" dirty="0" err="1"/>
              <a:t>Remember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recipient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listening</a:t>
            </a:r>
            <a:r>
              <a:rPr lang="nb-NO" dirty="0"/>
              <a:t> </a:t>
            </a:r>
            <a:r>
              <a:rPr lang="nb-NO" dirty="0" err="1"/>
              <a:t>instead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reading</a:t>
            </a:r>
            <a:r>
              <a:rPr lang="nb-NO" dirty="0"/>
              <a:t>.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readability</a:t>
            </a:r>
            <a:r>
              <a:rPr lang="nb-NO" dirty="0"/>
              <a:t>, </a:t>
            </a:r>
            <a:r>
              <a:rPr lang="nb-NO" dirty="0" err="1"/>
              <a:t>preferably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smaller</a:t>
            </a:r>
            <a:r>
              <a:rPr lang="nb-NO" dirty="0"/>
              <a:t> font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20. </a:t>
            </a:r>
            <a:r>
              <a:rPr lang="nb-NO" dirty="0" err="1"/>
              <a:t>Remember</a:t>
            </a:r>
            <a:r>
              <a:rPr lang="nb-NO" dirty="0"/>
              <a:t> alternative </a:t>
            </a:r>
            <a:r>
              <a:rPr lang="nb-NO" dirty="0" err="1"/>
              <a:t>text</a:t>
            </a:r>
            <a:r>
              <a:rPr lang="nb-NO" dirty="0"/>
              <a:t> and </a:t>
            </a:r>
            <a:r>
              <a:rPr lang="nb-NO" dirty="0" err="1"/>
              <a:t>photo</a:t>
            </a:r>
            <a:r>
              <a:rPr lang="nb-NO" dirty="0"/>
              <a:t> </a:t>
            </a:r>
            <a:r>
              <a:rPr lang="nb-NO" dirty="0" err="1"/>
              <a:t>credits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photos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347444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7" y="-11575"/>
            <a:ext cx="11145170" cy="6908972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>
            <a:cxnSpLocks/>
          </p:cNvCxnSpPr>
          <p:nvPr userDrawn="1"/>
        </p:nvCxnSpPr>
        <p:spPr>
          <a:xfrm>
            <a:off x="955119" y="3662651"/>
            <a:ext cx="615041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8" y="4003392"/>
            <a:ext cx="4339542" cy="949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Closing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or </a:t>
            </a:r>
            <a:r>
              <a:rPr lang="nb-NO" dirty="0" err="1"/>
              <a:t>perhaps</a:t>
            </a:r>
            <a:r>
              <a:rPr lang="nb-NO" dirty="0"/>
              <a:t>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17A3FE-1B85-044F-8601-1722B646A412}"/>
              </a:ext>
            </a:extLst>
          </p:cNvPr>
          <p:cNvSpPr txBox="1"/>
          <p:nvPr userDrawn="1"/>
        </p:nvSpPr>
        <p:spPr>
          <a:xfrm>
            <a:off x="2907838" y="1564296"/>
            <a:ext cx="54668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For m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nb-NO" sz="4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informa</a:t>
            </a:r>
            <a:r>
              <a:rPr lang="nb-NO" sz="44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tion</a:t>
            </a:r>
            <a:r>
              <a:rPr lang="en-NO" sz="4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en-NO" sz="5400" b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NO" sz="28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www.ntnu.</a:t>
            </a:r>
            <a:r>
              <a:rPr lang="nb-NO" sz="28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edu</a:t>
            </a:r>
            <a:endParaRPr lang="en-NO" sz="28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5BF775BB-34B2-5BB8-ED01-97B2145D9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8ACAA394-6831-A527-E044-958492ACCACF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9E365887-CF20-77C7-D583-F0E233EC7624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D2026DA4-B8CA-CA68-EC42-669431F26132}"/>
              </a:ext>
            </a:extLst>
          </p:cNvPr>
          <p:cNvSpPr txBox="1"/>
          <p:nvPr userDrawn="1"/>
        </p:nvSpPr>
        <p:spPr>
          <a:xfrm>
            <a:off x="487013" y="6253788"/>
            <a:ext cx="597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– first slide and this slide: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Gløshaugen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Mentz </a:t>
            </a:r>
            <a:r>
              <a:rPr lang="en-GB" sz="1200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Indergaard</a:t>
            </a:r>
            <a:r>
              <a:rPr lang="en-GB" sz="12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Gjøvik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Espen </a:t>
            </a:r>
            <a:r>
              <a:rPr lang="en-GB" sz="12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Taftø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Vestad/NTNU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|   </a:t>
            </a:r>
            <a:r>
              <a:rPr lang="en-GB" sz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Ålesund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Photo: </a:t>
            </a:r>
            <a:r>
              <a:rPr lang="en-GB" sz="120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Sissel Basso/NTNU</a:t>
            </a:r>
            <a:r>
              <a:rPr lang="en-GB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Bilde 10" descr="QR code leading to www.ntnu.edu">
            <a:extLst>
              <a:ext uri="{FF2B5EF4-FFF2-40B4-BE49-F238E27FC236}">
                <a16:creationId xmlns:a16="http://schemas.microsoft.com/office/drawing/2014/main" id="{89A4F55F-B7A8-B6D7-AD6E-3CC712A997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4639" y="1586243"/>
            <a:ext cx="1973717" cy="187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4367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8D720E-9728-9048-900E-3A6CB272C027}"/>
              </a:ext>
            </a:extLst>
          </p:cNvPr>
          <p:cNvSpPr/>
          <p:nvPr userDrawn="1"/>
        </p:nvSpPr>
        <p:spPr>
          <a:xfrm>
            <a:off x="9358411" y="0"/>
            <a:ext cx="2833589" cy="6893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b-NO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46F71E2-D40A-B346-8644-1450E9BD33C2}"/>
              </a:ext>
            </a:extLst>
          </p:cNvPr>
          <p:cNvSpPr/>
          <p:nvPr userDrawn="1"/>
        </p:nvSpPr>
        <p:spPr>
          <a:xfrm>
            <a:off x="-5788" y="-11575"/>
            <a:ext cx="11182703" cy="6901254"/>
          </a:xfrm>
          <a:custGeom>
            <a:avLst/>
            <a:gdLst>
              <a:gd name="connsiteX0" fmla="*/ 0 w 12192000"/>
              <a:gd name="connsiteY0" fmla="*/ 0 h 6893538"/>
              <a:gd name="connsiteX1" fmla="*/ 12192000 w 12192000"/>
              <a:gd name="connsiteY1" fmla="*/ 0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2192000"/>
              <a:gd name="connsiteY0" fmla="*/ 0 h 6893538"/>
              <a:gd name="connsiteX1" fmla="*/ 11145170 w 12192000"/>
              <a:gd name="connsiteY1" fmla="*/ 6306 h 6893538"/>
              <a:gd name="connsiteX2" fmla="*/ 12192000 w 12192000"/>
              <a:gd name="connsiteY2" fmla="*/ 6893538 h 6893538"/>
              <a:gd name="connsiteX3" fmla="*/ 0 w 12192000"/>
              <a:gd name="connsiteY3" fmla="*/ 6893538 h 6893538"/>
              <a:gd name="connsiteX4" fmla="*/ 0 w 12192000"/>
              <a:gd name="connsiteY4" fmla="*/ 0 h 6893538"/>
              <a:gd name="connsiteX0" fmla="*/ 0 w 11145170"/>
              <a:gd name="connsiteY0" fmla="*/ 0 h 6893538"/>
              <a:gd name="connsiteX1" fmla="*/ 11145170 w 11145170"/>
              <a:gd name="connsiteY1" fmla="*/ 6306 h 6893538"/>
              <a:gd name="connsiteX2" fmla="*/ 9398350 w 11145170"/>
              <a:gd name="connsiteY2" fmla="*/ 6893538 h 6893538"/>
              <a:gd name="connsiteX3" fmla="*/ 0 w 11145170"/>
              <a:gd name="connsiteY3" fmla="*/ 6893538 h 6893538"/>
              <a:gd name="connsiteX4" fmla="*/ 0 w 11145170"/>
              <a:gd name="connsiteY4" fmla="*/ 0 h 6893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5170" h="6893538">
                <a:moveTo>
                  <a:pt x="0" y="0"/>
                </a:moveTo>
                <a:lnTo>
                  <a:pt x="11145170" y="6306"/>
                </a:lnTo>
                <a:lnTo>
                  <a:pt x="9398350" y="6893538"/>
                </a:lnTo>
                <a:lnTo>
                  <a:pt x="0" y="689353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59000">
                <a:schemeClr val="tx2"/>
              </a:gs>
              <a:gs pos="99000">
                <a:schemeClr val="tx2">
                  <a:lumMod val="80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27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NO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88A1F-4814-FE4E-AF70-22B66EFE7F43}"/>
              </a:ext>
            </a:extLst>
          </p:cNvPr>
          <p:cNvCxnSpPr/>
          <p:nvPr userDrawn="1"/>
        </p:nvCxnSpPr>
        <p:spPr>
          <a:xfrm>
            <a:off x="1753026" y="3427171"/>
            <a:ext cx="4339542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8C0CE6A-8767-8A41-8C5A-DE6C38FD5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95363" y="3741824"/>
            <a:ext cx="4339542" cy="1961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Opening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slide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title</a:t>
            </a:r>
            <a: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b-NO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here</a:t>
            </a: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nb-NO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nb-NO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Affiliation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</a:t>
            </a:r>
            <a:endParaRPr lang="nb-NO" dirty="0"/>
          </a:p>
        </p:txBody>
      </p:sp>
      <p:pic>
        <p:nvPicPr>
          <p:cNvPr id="2" name="Picture 8" descr="The main buildings in the three cities NTNU is located in. Trondheim, Gjøvik and Ålesund.">
            <a:extLst>
              <a:ext uri="{FF2B5EF4-FFF2-40B4-BE49-F238E27FC236}">
                <a16:creationId xmlns:a16="http://schemas.microsoft.com/office/drawing/2014/main" id="{AFF56E8A-6C89-19E3-F626-D0F5861D02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saturation sat="130000"/>
                    </a14:imgEffect>
                    <a14:imgEffect>
                      <a14:brightnessContrast bright="-10000"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825600" y="-11575"/>
            <a:ext cx="4373138" cy="6919267"/>
          </a:xfrm>
          <a:prstGeom prst="rect">
            <a:avLst/>
          </a:prstGeom>
        </p:spPr>
      </p:pic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6A1E0FF7-4C82-E107-C00C-B9D9648487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3650" y="-82550"/>
            <a:ext cx="1780993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2">
            <a:extLst>
              <a:ext uri="{FF2B5EF4-FFF2-40B4-BE49-F238E27FC236}">
                <a16:creationId xmlns:a16="http://schemas.microsoft.com/office/drawing/2014/main" id="{BB4DE21D-C703-97ED-6EC5-B9F9AD089E41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1175" y="-55513"/>
            <a:ext cx="1775740" cy="6999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e 8" descr="The logo of NTNU with the subtitle the norwegian university of science and technology">
            <a:extLst>
              <a:ext uri="{FF2B5EF4-FFF2-40B4-BE49-F238E27FC236}">
                <a16:creationId xmlns:a16="http://schemas.microsoft.com/office/drawing/2014/main" id="{6F972B09-A02B-A499-A69B-74A72710C1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1264" y="1031016"/>
            <a:ext cx="53975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60819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EE28842A-71EB-7348-B20C-4E2C6F14E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519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pic>
        <p:nvPicPr>
          <p:cNvPr id="8" name="Picture 7" descr="NTNU logo">
            <a:extLst>
              <a:ext uri="{FF2B5EF4-FFF2-40B4-BE49-F238E27FC236}">
                <a16:creationId xmlns:a16="http://schemas.microsoft.com/office/drawing/2014/main" id="{0B4324C8-2CD5-A04C-BEEC-EB40A21E85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649432" y="101007"/>
            <a:ext cx="1051935" cy="10226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2" name="TextBox 3" descr="Sidenummer">
            <a:extLst>
              <a:ext uri="{FF2B5EF4-FFF2-40B4-BE49-F238E27FC236}">
                <a16:creationId xmlns:a16="http://schemas.microsoft.com/office/drawing/2014/main" id="{3ECBF563-9A5F-5F72-6A5E-5B4A96EE1C63}"/>
              </a:ext>
            </a:extLst>
          </p:cNvPr>
          <p:cNvSpPr txBox="1"/>
          <p:nvPr userDrawn="1"/>
        </p:nvSpPr>
        <p:spPr>
          <a:xfrm>
            <a:off x="11220715" y="6224540"/>
            <a:ext cx="59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24FCAE7-F3FB-8A47-8F25-E38F3A8BCB3B}" type="slidenum">
              <a:rPr lang="en-NO" sz="1400" smtClean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NO" sz="14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60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27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</p:sldLayoutIdLst>
  <p:transition spd="slow">
    <p:cover/>
  </p:transition>
  <p:hf hdr="0" ftr="0" dt="0"/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083">
          <p15:clr>
            <a:srgbClr val="F26B43"/>
          </p15:clr>
        </p15:guide>
        <p15:guide id="3" pos="597">
          <p15:clr>
            <a:srgbClr val="F26B43"/>
          </p15:clr>
        </p15:guide>
        <p15:guide id="4" orient="horz" pos="3770">
          <p15:clr>
            <a:srgbClr val="F26B43"/>
          </p15:clr>
        </p15:guide>
        <p15:guide id="5" orient="horz" pos="55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EE28842A-71EB-7348-B20C-4E2C6F14E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519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pic>
        <p:nvPicPr>
          <p:cNvPr id="8" name="Picture 7" descr="NTNU logo">
            <a:extLst>
              <a:ext uri="{FF2B5EF4-FFF2-40B4-BE49-F238E27FC236}">
                <a16:creationId xmlns:a16="http://schemas.microsoft.com/office/drawing/2014/main" id="{0B4324C8-2CD5-A04C-BEEC-EB40A21E85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10649432" y="101099"/>
            <a:ext cx="1051935" cy="10224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3" name="TextBox 3" descr="Sidenummer">
            <a:extLst>
              <a:ext uri="{FF2B5EF4-FFF2-40B4-BE49-F238E27FC236}">
                <a16:creationId xmlns:a16="http://schemas.microsoft.com/office/drawing/2014/main" id="{C1C13848-E00F-8AD5-0A16-1A4556D16F05}"/>
              </a:ext>
            </a:extLst>
          </p:cNvPr>
          <p:cNvSpPr txBox="1"/>
          <p:nvPr userDrawn="1"/>
        </p:nvSpPr>
        <p:spPr>
          <a:xfrm>
            <a:off x="11220715" y="6224540"/>
            <a:ext cx="59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24FCAE7-F3FB-8A47-8F25-E38F3A8BCB3B}" type="slidenum">
              <a:rPr lang="en-NO" sz="140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NO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2198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28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</p:sldLayoutIdLst>
  <p:transition spd="slow">
    <p:cover/>
  </p:transition>
  <p:hf hdr="0" ftr="0" dt="0"/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083">
          <p15:clr>
            <a:srgbClr val="F26B43"/>
          </p15:clr>
        </p15:guide>
        <p15:guide id="3" pos="597">
          <p15:clr>
            <a:srgbClr val="F26B43"/>
          </p15:clr>
        </p15:guide>
        <p15:guide id="4" orient="horz" pos="3770">
          <p15:clr>
            <a:srgbClr val="F26B43"/>
          </p15:clr>
        </p15:guide>
        <p15:guide id="5" orient="horz" pos="55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EE28842A-71EB-7348-B20C-4E2C6F14E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519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9ABD9E8-43B4-EF43-A770-91272F2CC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6520251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pic>
        <p:nvPicPr>
          <p:cNvPr id="8" name="Picture 7" descr="NTNU logo">
            <a:extLst>
              <a:ext uri="{FF2B5EF4-FFF2-40B4-BE49-F238E27FC236}">
                <a16:creationId xmlns:a16="http://schemas.microsoft.com/office/drawing/2014/main" id="{0B4324C8-2CD5-A04C-BEEC-EB40A21E85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649432" y="101007"/>
            <a:ext cx="1051935" cy="10226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2" name="TextBox 3" descr="Sidenummer">
            <a:extLst>
              <a:ext uri="{FF2B5EF4-FFF2-40B4-BE49-F238E27FC236}">
                <a16:creationId xmlns:a16="http://schemas.microsoft.com/office/drawing/2014/main" id="{2AE82D62-F11E-0CE1-8235-5C2A5514D853}"/>
              </a:ext>
            </a:extLst>
          </p:cNvPr>
          <p:cNvSpPr txBox="1"/>
          <p:nvPr userDrawn="1"/>
        </p:nvSpPr>
        <p:spPr>
          <a:xfrm>
            <a:off x="11220715" y="6224540"/>
            <a:ext cx="59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24FCAE7-F3FB-8A47-8F25-E38F3A8BCB3B}" type="slidenum">
              <a:rPr lang="en-NO" sz="1400" smtClean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NO" sz="14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68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6" r:id="rId8"/>
  </p:sldLayoutIdLst>
  <p:transition spd="slow">
    <p:cover/>
  </p:transition>
  <p:hf hdr="0" ftr="0" dt="0"/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083">
          <p15:clr>
            <a:srgbClr val="F26B43"/>
          </p15:clr>
        </p15:guide>
        <p15:guide id="3" pos="597">
          <p15:clr>
            <a:srgbClr val="F26B43"/>
          </p15:clr>
        </p15:guide>
        <p15:guide id="4" orient="horz" pos="3770">
          <p15:clr>
            <a:srgbClr val="F26B43"/>
          </p15:clr>
        </p15:guide>
        <p15:guide id="5" orient="horz" pos="55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EE28842A-71EB-7348-B20C-4E2C6F14E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519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sp>
        <p:nvSpPr>
          <p:cNvPr id="2" name="TextBox 3" descr="Sidenummer">
            <a:extLst>
              <a:ext uri="{FF2B5EF4-FFF2-40B4-BE49-F238E27FC236}">
                <a16:creationId xmlns:a16="http://schemas.microsoft.com/office/drawing/2014/main" id="{3ECBF563-9A5F-5F72-6A5E-5B4A96EE1C63}"/>
              </a:ext>
            </a:extLst>
          </p:cNvPr>
          <p:cNvSpPr txBox="1"/>
          <p:nvPr userDrawn="1"/>
        </p:nvSpPr>
        <p:spPr>
          <a:xfrm>
            <a:off x="11220715" y="6224540"/>
            <a:ext cx="59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24FCAE7-F3FB-8A47-8F25-E38F3A8BCB3B}" type="slidenum">
              <a:rPr lang="en-NO" sz="1400" smtClean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NO" sz="14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7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</p:sldLayoutIdLst>
  <p:transition spd="slow">
    <p:cover/>
  </p:transition>
  <p:hf hdr="0" ftr="0" dt="0"/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083">
          <p15:clr>
            <a:srgbClr val="F26B43"/>
          </p15:clr>
        </p15:guide>
        <p15:guide id="3" pos="597">
          <p15:clr>
            <a:srgbClr val="F26B43"/>
          </p15:clr>
        </p15:guide>
        <p15:guide id="4" orient="horz" pos="3770">
          <p15:clr>
            <a:srgbClr val="F26B43"/>
          </p15:clr>
        </p15:guide>
        <p15:guide id="5" orient="horz" pos="55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EE28842A-71EB-7348-B20C-4E2C6F14E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519"/>
            <a:ext cx="12192000" cy="337749"/>
          </a:xfrm>
          <a:custGeom>
            <a:avLst/>
            <a:gdLst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247133"/>
              <a:gd name="connsiteX1" fmla="*/ 12192000 w 12192000"/>
              <a:gd name="connsiteY1" fmla="*/ 0 h 247133"/>
              <a:gd name="connsiteX2" fmla="*/ 12192000 w 12192000"/>
              <a:gd name="connsiteY2" fmla="*/ 247133 h 247133"/>
              <a:gd name="connsiteX3" fmla="*/ 0 w 12192000"/>
              <a:gd name="connsiteY3" fmla="*/ 247133 h 247133"/>
              <a:gd name="connsiteX4" fmla="*/ 0 w 12192000"/>
              <a:gd name="connsiteY4" fmla="*/ 0 h 247133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  <a:gd name="connsiteX0" fmla="*/ 0 w 12192000"/>
              <a:gd name="connsiteY0" fmla="*/ 0 h 337749"/>
              <a:gd name="connsiteX1" fmla="*/ 12192000 w 12192000"/>
              <a:gd name="connsiteY1" fmla="*/ 0 h 337749"/>
              <a:gd name="connsiteX2" fmla="*/ 12192000 w 12192000"/>
              <a:gd name="connsiteY2" fmla="*/ 247133 h 337749"/>
              <a:gd name="connsiteX3" fmla="*/ 0 w 12192000"/>
              <a:gd name="connsiteY3" fmla="*/ 337749 h 337749"/>
              <a:gd name="connsiteX4" fmla="*/ 0 w 12192000"/>
              <a:gd name="connsiteY4" fmla="*/ 0 h 33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37749">
                <a:moveTo>
                  <a:pt x="0" y="0"/>
                </a:moveTo>
                <a:lnTo>
                  <a:pt x="12192000" y="0"/>
                </a:lnTo>
                <a:lnTo>
                  <a:pt x="12192000" y="247133"/>
                </a:lnTo>
                <a:cubicBezTo>
                  <a:pt x="7971481" y="304798"/>
                  <a:pt x="4599459" y="-172998"/>
                  <a:pt x="0" y="3377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innerShdw blurRad="63500" dist="50800" dir="54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3"/>
              </a:solidFill>
            </a:endParaRPr>
          </a:p>
        </p:txBody>
      </p:sp>
      <p:sp>
        <p:nvSpPr>
          <p:cNvPr id="3" name="TextBox 3" descr="Sidenummer">
            <a:extLst>
              <a:ext uri="{FF2B5EF4-FFF2-40B4-BE49-F238E27FC236}">
                <a16:creationId xmlns:a16="http://schemas.microsoft.com/office/drawing/2014/main" id="{C1C13848-E00F-8AD5-0A16-1A4556D16F05}"/>
              </a:ext>
            </a:extLst>
          </p:cNvPr>
          <p:cNvSpPr txBox="1"/>
          <p:nvPr userDrawn="1"/>
        </p:nvSpPr>
        <p:spPr>
          <a:xfrm>
            <a:off x="11220715" y="6224540"/>
            <a:ext cx="59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24FCAE7-F3FB-8A47-8F25-E38F3A8BCB3B}" type="slidenum">
              <a:rPr lang="en-NO" sz="140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NO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131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transition spd="slow">
    <p:cover/>
  </p:transition>
  <p:hf hdr="0" ftr="0" dt="0"/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083">
          <p15:clr>
            <a:srgbClr val="F26B43"/>
          </p15:clr>
        </p15:guide>
        <p15:guide id="3" pos="597">
          <p15:clr>
            <a:srgbClr val="F26B43"/>
          </p15:clr>
        </p15:guide>
        <p15:guide id="4" orient="horz" pos="3770">
          <p15:clr>
            <a:srgbClr val="F26B43"/>
          </p15:clr>
        </p15:guide>
        <p15:guide id="5" orient="horz" pos="55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arxiv.org/pdf/1606.0274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1606.0274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606.0274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X.11.04105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ticles.adsabs.harvard.edu/full/1975ApJ...195L..51H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ligo.caltech.ed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606.0274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55D58002-C10A-C8A0-10B7-3D476A14B5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0727" y="3435531"/>
            <a:ext cx="5737225" cy="1960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3200" b="0" dirty="0" err="1">
                <a:solidFill>
                  <a:schemeClr val="bg1"/>
                </a:solidFill>
                <a:ea typeface="+mn-ea"/>
              </a:rPr>
              <a:t>Modeling</a:t>
            </a:r>
            <a:r>
              <a:rPr lang="en-GB" sz="3200" b="0" dirty="0">
                <a:solidFill>
                  <a:schemeClr val="bg1"/>
                </a:solidFill>
                <a:ea typeface="+mn-ea"/>
              </a:rPr>
              <a:t> </a:t>
            </a:r>
            <a:r>
              <a:rPr lang="en-GB" sz="3200" b="0" dirty="0" err="1">
                <a:solidFill>
                  <a:schemeClr val="bg1"/>
                </a:solidFill>
                <a:ea typeface="+mn-ea"/>
              </a:rPr>
              <a:t>Graviational</a:t>
            </a:r>
            <a:r>
              <a:rPr lang="en-GB" sz="3200" b="0" dirty="0">
                <a:solidFill>
                  <a:schemeClr val="bg1"/>
                </a:solidFill>
                <a:ea typeface="+mn-ea"/>
              </a:rPr>
              <a:t> Waves via Post-Newtonian Expansion and Geometric Optics</a:t>
            </a:r>
            <a:b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b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lang="en-GB" sz="1600" b="0" dirty="0">
                <a:solidFill>
                  <a:schemeClr val="bg1"/>
                </a:solidFill>
                <a:ea typeface="+mn-ea"/>
              </a:rPr>
              <a:t>Kristine de Boer </a:t>
            </a:r>
            <a:br>
              <a:rPr lang="en-GB" sz="1600" b="0" dirty="0">
                <a:solidFill>
                  <a:schemeClr val="bg1"/>
                </a:solidFill>
                <a:ea typeface="+mn-ea"/>
              </a:rPr>
            </a:br>
            <a:r>
              <a:rPr lang="en-GB" sz="1600" b="0" dirty="0">
                <a:solidFill>
                  <a:schemeClr val="bg1"/>
                </a:solidFill>
                <a:ea typeface="+mn-ea"/>
              </a:rPr>
              <a:t>Supervisor: Jens Oluf Andersen</a:t>
            </a:r>
            <a:br>
              <a:rPr lang="en-GB" sz="1600" b="0" dirty="0">
                <a:solidFill>
                  <a:schemeClr val="bg1"/>
                </a:solidFill>
                <a:ea typeface="+mn-ea"/>
              </a:rPr>
            </a:br>
            <a:br>
              <a:rPr lang="en-GB" sz="1600" b="0" dirty="0">
                <a:solidFill>
                  <a:schemeClr val="bg1"/>
                </a:solidFill>
                <a:ea typeface="+mn-ea"/>
              </a:rPr>
            </a:br>
            <a:r>
              <a:rPr lang="en-GB" sz="1600" b="0" dirty="0">
                <a:solidFill>
                  <a:schemeClr val="bg1"/>
                </a:solidFill>
                <a:ea typeface="+mn-ea"/>
              </a:rPr>
              <a:t>19.juni 2025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6596928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9C1BB-FC50-A87D-6EEC-DBCCE6B76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EFF3BA7E-DDCE-3031-73CC-4BB8E6DCC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56" y="490317"/>
            <a:ext cx="10541944" cy="961778"/>
          </a:xfrm>
        </p:spPr>
        <p:txBody>
          <a:bodyPr/>
          <a:lstStyle/>
          <a:p>
            <a:r>
              <a:rPr lang="nb-NO" sz="4800" dirty="0"/>
              <a:t>Orbital </a:t>
            </a:r>
            <a:r>
              <a:rPr lang="nb-NO" sz="4800" dirty="0" err="1"/>
              <a:t>period</a:t>
            </a:r>
            <a:r>
              <a:rPr lang="nb-NO" sz="4800" dirty="0"/>
              <a:t> </a:t>
            </a:r>
            <a:r>
              <a:rPr lang="nb-NO" sz="4800" dirty="0" err="1"/>
              <a:t>decay</a:t>
            </a:r>
            <a:r>
              <a:rPr lang="nb-NO" sz="4800" dirty="0"/>
              <a:t> PSR B1913+16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tekst 2">
                <a:extLst>
                  <a:ext uri="{FF2B5EF4-FFF2-40B4-BE49-F238E27FC236}">
                    <a16:creationId xmlns:a16="http://schemas.microsoft.com/office/drawing/2014/main" id="{B0EE8855-6A90-D524-6167-309DBE5AFF55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702246" y="1363139"/>
                <a:ext cx="11016867" cy="4995099"/>
              </a:xfrm>
            </p:spPr>
            <p:txBody>
              <a:bodyPr/>
              <a:lstStyle/>
              <a:p>
                <a:r>
                  <a:rPr lang="nb-NO" dirty="0"/>
                  <a:t>1PN-corrected </a:t>
                </a:r>
                <a:r>
                  <a:rPr lang="nb-NO" dirty="0" err="1"/>
                  <a:t>flux-based</a:t>
                </a:r>
                <a:r>
                  <a:rPr lang="nb-NO" dirty="0"/>
                  <a:t> </a:t>
                </a:r>
                <a:r>
                  <a:rPr lang="nb-NO" dirty="0" err="1"/>
                  <a:t>expression</a:t>
                </a:r>
                <a:r>
                  <a:rPr lang="nb-NO" dirty="0"/>
                  <a:t> for </a:t>
                </a:r>
                <a:r>
                  <a:rPr lang="nb-NO" dirty="0" err="1"/>
                  <a:t>the</a:t>
                </a:r>
                <a:r>
                  <a:rPr lang="nb-NO" dirty="0"/>
                  <a:t> orbital </a:t>
                </a:r>
                <a:r>
                  <a:rPr lang="nb-NO" dirty="0" err="1"/>
                  <a:t>period</a:t>
                </a:r>
                <a:r>
                  <a:rPr lang="nb-NO" dirty="0"/>
                  <a:t> derivative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e>
                    </m:acc>
                    <m:r>
                      <a:rPr lang="nb-NO" b="0" i="1" dirty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nb-NO" b="0" dirty="0"/>
              </a:p>
              <a:p>
                <a:endParaRPr lang="nb-NO" dirty="0"/>
              </a:p>
              <a:p>
                <a:endParaRPr lang="nb-NO" b="0" dirty="0"/>
              </a:p>
              <a:p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b="0" dirty="0"/>
              </a:p>
              <a:p>
                <a:r>
                  <a:rPr lang="nb-NO" dirty="0"/>
                  <a:t>Relative </a:t>
                </a:r>
                <a:r>
                  <a:rPr lang="nb-NO" dirty="0" err="1"/>
                  <a:t>difference</a:t>
                </a:r>
                <a:r>
                  <a:rPr lang="nb-NO" dirty="0"/>
                  <a:t> </a:t>
                </a:r>
                <a:r>
                  <a:rPr lang="nb-NO" dirty="0" err="1"/>
                  <a:t>of</a:t>
                </a:r>
                <a:r>
                  <a:rPr lang="nb-NO" dirty="0"/>
                  <a:t> </a:t>
                </a:r>
                <a:r>
                  <a:rPr lang="nb-NO" dirty="0" err="1"/>
                  <a:t>only</a:t>
                </a:r>
                <a:r>
                  <a:rPr lang="nb-NO" dirty="0"/>
                  <a:t> 0.85%</a:t>
                </a:r>
                <a:endParaRPr lang="nb-NO" b="0" dirty="0"/>
              </a:p>
            </p:txBody>
          </p:sp>
        </mc:Choice>
        <mc:Fallback>
          <p:sp>
            <p:nvSpPr>
              <p:cNvPr id="3" name="Plassholder for tekst 2">
                <a:extLst>
                  <a:ext uri="{FF2B5EF4-FFF2-40B4-BE49-F238E27FC236}">
                    <a16:creationId xmlns:a16="http://schemas.microsoft.com/office/drawing/2014/main" id="{B0EE8855-6A90-D524-6167-309DBE5AFF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702246" y="1363139"/>
                <a:ext cx="11016867" cy="4995099"/>
              </a:xfrm>
              <a:blipFill>
                <a:blip r:embed="rId3"/>
                <a:stretch>
                  <a:fillRect l="-1037" t="-1269" b="-456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Bilde 4" descr="Et bilde som inneholder tekst, Font, hvit, håndskrift&#10;&#10;KI-generert innhold kan være feil.">
            <a:extLst>
              <a:ext uri="{FF2B5EF4-FFF2-40B4-BE49-F238E27FC236}">
                <a16:creationId xmlns:a16="http://schemas.microsoft.com/office/drawing/2014/main" id="{6B59DED6-2901-5ADD-E623-45762DFEC4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87"/>
          <a:stretch>
            <a:fillRect/>
          </a:stretch>
        </p:blipFill>
        <p:spPr>
          <a:xfrm>
            <a:off x="1130299" y="2413872"/>
            <a:ext cx="9894283" cy="1624728"/>
          </a:xfrm>
          <a:prstGeom prst="rect">
            <a:avLst/>
          </a:prstGeom>
        </p:spPr>
      </p:pic>
      <p:pic>
        <p:nvPicPr>
          <p:cNvPr id="7" name="Bilde 6" descr="Et bilde som inneholder Font, tekst, hvit, kalligrafi&#10;&#10;KI-generert innhold kan være feil.">
            <a:extLst>
              <a:ext uri="{FF2B5EF4-FFF2-40B4-BE49-F238E27FC236}">
                <a16:creationId xmlns:a16="http://schemas.microsoft.com/office/drawing/2014/main" id="{2185D689-0245-07C3-FAFB-D02AF3957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299" y="4302577"/>
            <a:ext cx="3578456" cy="697799"/>
          </a:xfrm>
          <a:prstGeom prst="rect">
            <a:avLst/>
          </a:prstGeom>
        </p:spPr>
      </p:pic>
      <p:pic>
        <p:nvPicPr>
          <p:cNvPr id="9" name="Bilde 8" descr="Et bilde som inneholder Font, hvit, tekst, typografi&#10;&#10;KI-generert innhold kan være feil.">
            <a:extLst>
              <a:ext uri="{FF2B5EF4-FFF2-40B4-BE49-F238E27FC236}">
                <a16:creationId xmlns:a16="http://schemas.microsoft.com/office/drawing/2014/main" id="{5A9BC1C3-972E-6C8B-0069-14DDDF96FB2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29500"/>
          <a:stretch>
            <a:fillRect/>
          </a:stretch>
        </p:blipFill>
        <p:spPr>
          <a:xfrm>
            <a:off x="1130299" y="4912697"/>
            <a:ext cx="3578456" cy="697799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1036D078-03B3-A733-8627-0C9B43D8D383}"/>
              </a:ext>
            </a:extLst>
          </p:cNvPr>
          <p:cNvSpPr txBox="1"/>
          <p:nvPr/>
        </p:nvSpPr>
        <p:spPr>
          <a:xfrm>
            <a:off x="0" y="6376450"/>
            <a:ext cx="115272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baseline="30000" dirty="0"/>
              <a:t>3 </a:t>
            </a:r>
            <a:r>
              <a:rPr lang="nb-NO" sz="1400" dirty="0"/>
              <a:t>J. M. Weisberg and Y. Huang. “</a:t>
            </a:r>
            <a:r>
              <a:rPr lang="nb-NO" sz="1400" dirty="0" err="1"/>
              <a:t>Relativistic</a:t>
            </a:r>
            <a:r>
              <a:rPr lang="nb-NO" sz="1400" dirty="0"/>
              <a:t> </a:t>
            </a:r>
            <a:r>
              <a:rPr lang="nb-NO" sz="1400" dirty="0" err="1"/>
              <a:t>measurements</a:t>
            </a:r>
            <a:r>
              <a:rPr lang="nb-NO" sz="1400" dirty="0"/>
              <a:t> from timing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binary</a:t>
            </a:r>
            <a:r>
              <a:rPr lang="nb-NO" sz="1400" dirty="0"/>
              <a:t> pulsar PSR B1913+16”. In: </a:t>
            </a:r>
            <a:r>
              <a:rPr lang="nb-NO" sz="1400" dirty="0" err="1"/>
              <a:t>arXiv</a:t>
            </a:r>
            <a:r>
              <a:rPr lang="nb-NO" sz="1400" dirty="0"/>
              <a:t> (2016). </a:t>
            </a:r>
            <a:r>
              <a:rPr lang="nb-NO" sz="1400" dirty="0" err="1"/>
              <a:t>Accessed</a:t>
            </a:r>
            <a:r>
              <a:rPr lang="nb-NO" sz="1400" dirty="0"/>
              <a:t> 18.11.24. url: </a:t>
            </a:r>
            <a:r>
              <a:rPr lang="nb-NO" sz="1400" dirty="0">
                <a:hlinkClick r:id="rId7"/>
              </a:rPr>
              <a:t>https://arxiv.org/pdf/1606.02744</a:t>
            </a:r>
            <a:r>
              <a:rPr lang="nb-NO" sz="1400" dirty="0"/>
              <a:t> </a:t>
            </a: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B41B01DA-D1AB-81AC-7753-2C33413E359F}"/>
              </a:ext>
            </a:extLst>
          </p:cNvPr>
          <p:cNvSpPr txBox="1"/>
          <p:nvPr/>
        </p:nvSpPr>
        <p:spPr>
          <a:xfrm>
            <a:off x="4282375" y="5051081"/>
            <a:ext cx="269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aseline="30000" dirty="0"/>
              <a:t>3</a:t>
            </a:r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2485191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0DCBB-252A-06E4-3C9A-4B0A8D200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66B5C1DE-5217-E9A3-120B-8F9DC964E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28" y="319829"/>
            <a:ext cx="10080171" cy="1547489"/>
          </a:xfrm>
        </p:spPr>
        <p:txBody>
          <a:bodyPr/>
          <a:lstStyle/>
          <a:p>
            <a:r>
              <a:rPr lang="nb-NO" sz="4400" dirty="0" err="1"/>
              <a:t>Accumulated</a:t>
            </a:r>
            <a:r>
              <a:rPr lang="nb-NO" sz="4400" dirty="0"/>
              <a:t> </a:t>
            </a:r>
            <a:r>
              <a:rPr lang="nb-NO" sz="4400" dirty="0" err="1"/>
              <a:t>Arrival</a:t>
            </a:r>
            <a:r>
              <a:rPr lang="nb-NO" sz="4400" dirty="0"/>
              <a:t> Time </a:t>
            </a:r>
            <a:r>
              <a:rPr lang="nb-NO" sz="4400" dirty="0" err="1"/>
              <a:t>Shift</a:t>
            </a:r>
            <a:r>
              <a:rPr lang="nb-NO" sz="4400" dirty="0"/>
              <a:t> - PSR B1913+16</a:t>
            </a:r>
          </a:p>
        </p:txBody>
      </p:sp>
      <p:pic>
        <p:nvPicPr>
          <p:cNvPr id="6" name="Bilde 5" descr="Et bilde som inneholder line, tekst, Plottdiagram, kvittering&#10;&#10;KI-generert innhold kan være feil.">
            <a:extLst>
              <a:ext uri="{FF2B5EF4-FFF2-40B4-BE49-F238E27FC236}">
                <a16:creationId xmlns:a16="http://schemas.microsoft.com/office/drawing/2014/main" id="{8106F719-1D28-3E29-AB0E-2DD11C602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205" y="1867318"/>
            <a:ext cx="6807602" cy="3919528"/>
          </a:xfrm>
          <a:prstGeom prst="rect">
            <a:avLst/>
          </a:prstGeom>
        </p:spPr>
      </p:pic>
      <p:pic>
        <p:nvPicPr>
          <p:cNvPr id="11" name="Bilde 10" descr="Et bilde som inneholder tekst, kvittering, Font, hvit&#10;&#10;KI-generert innhold kan være feil.">
            <a:extLst>
              <a:ext uri="{FF2B5EF4-FFF2-40B4-BE49-F238E27FC236}">
                <a16:creationId xmlns:a16="http://schemas.microsoft.com/office/drawing/2014/main" id="{66EDD27F-C58E-4955-0E04-64CD14CEE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70" y="4178321"/>
            <a:ext cx="4585424" cy="2222479"/>
          </a:xfrm>
          <a:prstGeom prst="rect">
            <a:avLst/>
          </a:prstGeom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BC6677E4-0E7B-A673-D56D-00E5F4F3E0EB}"/>
              </a:ext>
            </a:extLst>
          </p:cNvPr>
          <p:cNvSpPr txBox="1"/>
          <p:nvPr/>
        </p:nvSpPr>
        <p:spPr>
          <a:xfrm>
            <a:off x="326570" y="1867318"/>
            <a:ext cx="47940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The </a:t>
            </a:r>
            <a:r>
              <a:rPr lang="nb-NO" dirty="0" err="1"/>
              <a:t>periastron</a:t>
            </a:r>
            <a:r>
              <a:rPr lang="nb-NO" dirty="0"/>
              <a:t> </a:t>
            </a:r>
            <a:r>
              <a:rPr lang="nb-NO" dirty="0" err="1"/>
              <a:t>arrives</a:t>
            </a:r>
            <a:r>
              <a:rPr lang="nb-NO" dirty="0"/>
              <a:t> </a:t>
            </a:r>
            <a:r>
              <a:rPr lang="nb-NO" dirty="0" err="1"/>
              <a:t>earlier</a:t>
            </a:r>
            <a:r>
              <a:rPr lang="nb-NO" dirty="0"/>
              <a:t> over time due to </a:t>
            </a:r>
            <a:r>
              <a:rPr lang="nb-NO" dirty="0" err="1"/>
              <a:t>gravitational</a:t>
            </a:r>
            <a:r>
              <a:rPr lang="nb-NO" dirty="0"/>
              <a:t> </a:t>
            </a:r>
            <a:r>
              <a:rPr lang="nb-NO" dirty="0" err="1"/>
              <a:t>wave</a:t>
            </a:r>
            <a:r>
              <a:rPr lang="nb-NO" dirty="0"/>
              <a:t> </a:t>
            </a:r>
            <a:r>
              <a:rPr lang="nb-NO" dirty="0" err="1"/>
              <a:t>emission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shifts</a:t>
            </a:r>
            <a:r>
              <a:rPr lang="nb-NO" dirty="0"/>
              <a:t> </a:t>
            </a:r>
            <a:r>
              <a:rPr lang="nb-NO" dirty="0" err="1"/>
              <a:t>accumulate</a:t>
            </a:r>
            <a:r>
              <a:rPr lang="nb-NO" dirty="0"/>
              <a:t> over </a:t>
            </a:r>
            <a:r>
              <a:rPr lang="nb-NO" dirty="0" err="1"/>
              <a:t>decades</a:t>
            </a:r>
            <a:r>
              <a:rPr lang="nb-NO" dirty="0"/>
              <a:t>, </a:t>
            </a:r>
            <a:r>
              <a:rPr lang="nb-NO" dirty="0" err="1"/>
              <a:t>measurable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pulsar 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1PN </a:t>
            </a:r>
            <a:r>
              <a:rPr lang="nb-NO" dirty="0" err="1"/>
              <a:t>prediction</a:t>
            </a:r>
            <a:r>
              <a:rPr lang="nb-NO" dirty="0"/>
              <a:t> (</a:t>
            </a:r>
            <a:r>
              <a:rPr lang="nb-NO" dirty="0" err="1"/>
              <a:t>blue</a:t>
            </a:r>
            <a:r>
              <a:rPr lang="nb-NO" dirty="0"/>
              <a:t> </a:t>
            </a:r>
            <a:r>
              <a:rPr lang="nb-NO" dirty="0" err="1"/>
              <a:t>curve</a:t>
            </a:r>
            <a:r>
              <a:rPr lang="nb-NO" dirty="0"/>
              <a:t>) </a:t>
            </a:r>
            <a:r>
              <a:rPr lang="nb-NO" dirty="0" err="1"/>
              <a:t>closely</a:t>
            </a:r>
            <a:r>
              <a:rPr lang="nb-NO" dirty="0"/>
              <a:t> matches timing </a:t>
            </a:r>
            <a:r>
              <a:rPr lang="nb-NO" dirty="0" err="1"/>
              <a:t>observations</a:t>
            </a:r>
            <a:r>
              <a:rPr lang="nb-NO" dirty="0"/>
              <a:t> (red </a:t>
            </a:r>
            <a:r>
              <a:rPr lang="nb-NO" dirty="0" err="1"/>
              <a:t>dots</a:t>
            </a:r>
            <a:r>
              <a:rPr lang="nb-NO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8F8B2F9D-4625-5E6D-CE3D-8CB64FF0DCF5}"/>
              </a:ext>
            </a:extLst>
          </p:cNvPr>
          <p:cNvSpPr txBox="1"/>
          <p:nvPr/>
        </p:nvSpPr>
        <p:spPr>
          <a:xfrm>
            <a:off x="4530569" y="3640293"/>
            <a:ext cx="269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aseline="30000" dirty="0"/>
              <a:t>3</a:t>
            </a:r>
            <a:endParaRPr lang="nb-NO" dirty="0"/>
          </a:p>
          <a:p>
            <a:endParaRPr lang="nb-NO" dirty="0"/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4938D134-4538-A27E-A088-BE27CF5959DD}"/>
              </a:ext>
            </a:extLst>
          </p:cNvPr>
          <p:cNvSpPr txBox="1"/>
          <p:nvPr/>
        </p:nvSpPr>
        <p:spPr>
          <a:xfrm>
            <a:off x="0" y="6376450"/>
            <a:ext cx="115272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baseline="30000" dirty="0"/>
              <a:t>3 </a:t>
            </a:r>
            <a:r>
              <a:rPr lang="nb-NO" sz="1400" dirty="0"/>
              <a:t>J. M. Weisberg and Y. Huang. “</a:t>
            </a:r>
            <a:r>
              <a:rPr lang="nb-NO" sz="1400" dirty="0" err="1"/>
              <a:t>Relativistic</a:t>
            </a:r>
            <a:r>
              <a:rPr lang="nb-NO" sz="1400" dirty="0"/>
              <a:t> </a:t>
            </a:r>
            <a:r>
              <a:rPr lang="nb-NO" sz="1400" dirty="0" err="1"/>
              <a:t>measurements</a:t>
            </a:r>
            <a:r>
              <a:rPr lang="nb-NO" sz="1400" dirty="0"/>
              <a:t> from timing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binary</a:t>
            </a:r>
            <a:r>
              <a:rPr lang="nb-NO" sz="1400" dirty="0"/>
              <a:t> pulsar PSR B1913+16”. In: </a:t>
            </a:r>
            <a:r>
              <a:rPr lang="nb-NO" sz="1400" dirty="0" err="1"/>
              <a:t>arXiv</a:t>
            </a:r>
            <a:r>
              <a:rPr lang="nb-NO" sz="1400" dirty="0"/>
              <a:t> (2016). </a:t>
            </a:r>
            <a:r>
              <a:rPr lang="nb-NO" sz="1400" dirty="0" err="1"/>
              <a:t>Accessed</a:t>
            </a:r>
            <a:r>
              <a:rPr lang="nb-NO" sz="1400" dirty="0"/>
              <a:t> 18.11.24. url: </a:t>
            </a:r>
            <a:r>
              <a:rPr lang="nb-NO" sz="1400" dirty="0">
                <a:hlinkClick r:id="rId4"/>
              </a:rPr>
              <a:t>https://arxiv.org/pdf/1606.02744</a:t>
            </a:r>
            <a:r>
              <a:rPr lang="nb-NO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29407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0AF1B-613E-42E7-1C73-C98FF403E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223F6923-77D3-F2BE-E27E-870D25DBE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28" y="490316"/>
            <a:ext cx="10080171" cy="1547489"/>
          </a:xfrm>
        </p:spPr>
        <p:txBody>
          <a:bodyPr/>
          <a:lstStyle/>
          <a:p>
            <a:r>
              <a:rPr lang="nb-NO" sz="4400" dirty="0" err="1"/>
              <a:t>Comparison</a:t>
            </a:r>
            <a:r>
              <a:rPr lang="nb-NO" sz="4400" dirty="0"/>
              <a:t> </a:t>
            </a:r>
            <a:r>
              <a:rPr lang="nb-NO" sz="4400" dirty="0" err="1"/>
              <a:t>with</a:t>
            </a:r>
            <a:r>
              <a:rPr lang="nb-NO" sz="4400" dirty="0"/>
              <a:t> </a:t>
            </a:r>
            <a:r>
              <a:rPr lang="nb-NO" sz="4400" dirty="0" err="1"/>
              <a:t>Linearized</a:t>
            </a:r>
            <a:r>
              <a:rPr lang="nb-NO" sz="4400" dirty="0"/>
              <a:t> </a:t>
            </a:r>
            <a:r>
              <a:rPr lang="nb-NO" sz="4400" dirty="0" err="1"/>
              <a:t>Weak</a:t>
            </a:r>
            <a:r>
              <a:rPr lang="nb-NO" sz="4400" dirty="0"/>
              <a:t>-Field </a:t>
            </a:r>
            <a:r>
              <a:rPr lang="nb-NO" sz="4400" dirty="0" err="1"/>
              <a:t>Predictions</a:t>
            </a:r>
            <a:endParaRPr lang="nb-NO" sz="4400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B09F5FC-F3FB-1D96-DA99-95C599AA63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796919" y="1890485"/>
            <a:ext cx="7137277" cy="4118429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BD346092-979C-C871-A25E-2C06AF1AECA0}"/>
              </a:ext>
            </a:extLst>
          </p:cNvPr>
          <p:cNvSpPr txBox="1"/>
          <p:nvPr/>
        </p:nvSpPr>
        <p:spPr>
          <a:xfrm>
            <a:off x="303296" y="2145312"/>
            <a:ext cx="44936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/>
              <a:t>Weak-field</a:t>
            </a:r>
            <a:r>
              <a:rPr lang="nb-NO" dirty="0"/>
              <a:t> </a:t>
            </a:r>
            <a:r>
              <a:rPr lang="nb-NO" dirty="0" err="1"/>
              <a:t>model</a:t>
            </a:r>
            <a:r>
              <a:rPr lang="nb-NO" dirty="0"/>
              <a:t> </a:t>
            </a:r>
            <a:r>
              <a:rPr lang="nb-NO" dirty="0" err="1"/>
              <a:t>uses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quadrupole</a:t>
            </a:r>
            <a:r>
              <a:rPr lang="nb-NO" dirty="0"/>
              <a:t> </a:t>
            </a:r>
            <a:r>
              <a:rPr lang="nb-NO" dirty="0" err="1"/>
              <a:t>formula</a:t>
            </a:r>
            <a:r>
              <a:rPr lang="nb-NO" dirty="0"/>
              <a:t> and </a:t>
            </a:r>
            <a:r>
              <a:rPr lang="nb-NO" dirty="0" err="1"/>
              <a:t>energy</a:t>
            </a:r>
            <a:r>
              <a:rPr lang="nb-NO" dirty="0"/>
              <a:t> </a:t>
            </a:r>
            <a:r>
              <a:rPr lang="nb-NO" dirty="0" err="1"/>
              <a:t>conservation</a:t>
            </a:r>
            <a:r>
              <a:rPr lang="nb-NO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/>
              <a:t>Indirectly</a:t>
            </a:r>
            <a:r>
              <a:rPr lang="nb-NO" dirty="0"/>
              <a:t> </a:t>
            </a:r>
            <a:r>
              <a:rPr lang="nb-NO" dirty="0" err="1"/>
              <a:t>verifying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existence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gravitational</a:t>
            </a:r>
            <a:r>
              <a:rPr lang="nb-NO" dirty="0"/>
              <a:t> </a:t>
            </a:r>
            <a:r>
              <a:rPr lang="nb-NO" dirty="0" err="1"/>
              <a:t>waves</a:t>
            </a:r>
            <a:r>
              <a:rPr lang="nb-NO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PSR B1913+16: ideal system for testing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energy</a:t>
            </a:r>
            <a:r>
              <a:rPr lang="nb-NO" dirty="0"/>
              <a:t> loss due to </a:t>
            </a:r>
            <a:r>
              <a:rPr lang="nb-NO" dirty="0" err="1"/>
              <a:t>gravitational</a:t>
            </a:r>
            <a:r>
              <a:rPr lang="nb-NO" dirty="0"/>
              <a:t> </a:t>
            </a:r>
            <a:r>
              <a:rPr lang="nb-NO" dirty="0" err="1"/>
              <a:t>waves</a:t>
            </a:r>
            <a:r>
              <a:rPr lang="nb-NO" dirty="0"/>
              <a:t> 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BA5EB3CF-FDA8-CD6C-C9FB-ECBEA4D1690C}"/>
              </a:ext>
            </a:extLst>
          </p:cNvPr>
          <p:cNvSpPr txBox="1"/>
          <p:nvPr/>
        </p:nvSpPr>
        <p:spPr>
          <a:xfrm>
            <a:off x="0" y="6376450"/>
            <a:ext cx="115272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baseline="30000" dirty="0"/>
              <a:t>3 </a:t>
            </a:r>
            <a:r>
              <a:rPr lang="nb-NO" sz="1400" dirty="0"/>
              <a:t>J. M. Weisberg and Y. Huang. “</a:t>
            </a:r>
            <a:r>
              <a:rPr lang="nb-NO" sz="1400" dirty="0" err="1"/>
              <a:t>Relativistic</a:t>
            </a:r>
            <a:r>
              <a:rPr lang="nb-NO" sz="1400" dirty="0"/>
              <a:t> </a:t>
            </a:r>
            <a:r>
              <a:rPr lang="nb-NO" sz="1400" dirty="0" err="1"/>
              <a:t>measurements</a:t>
            </a:r>
            <a:r>
              <a:rPr lang="nb-NO" sz="1400" dirty="0"/>
              <a:t> from timing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binary</a:t>
            </a:r>
            <a:r>
              <a:rPr lang="nb-NO" sz="1400" dirty="0"/>
              <a:t> pulsar PSR B1913+16”. In: </a:t>
            </a:r>
            <a:r>
              <a:rPr lang="nb-NO" sz="1400" dirty="0" err="1"/>
              <a:t>arXiv</a:t>
            </a:r>
            <a:r>
              <a:rPr lang="nb-NO" sz="1400" dirty="0"/>
              <a:t> (2016). </a:t>
            </a:r>
            <a:r>
              <a:rPr lang="nb-NO" sz="1400" dirty="0" err="1"/>
              <a:t>Accessed</a:t>
            </a:r>
            <a:r>
              <a:rPr lang="nb-NO" sz="1400" dirty="0"/>
              <a:t> 18.11.24. url: </a:t>
            </a:r>
            <a:r>
              <a:rPr lang="nb-NO" sz="1400" dirty="0">
                <a:hlinkClick r:id="rId3"/>
              </a:rPr>
              <a:t>https://arxiv.org/pdf/1606.02744</a:t>
            </a:r>
            <a:r>
              <a:rPr lang="nb-NO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491089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F7EB6-81B0-09FB-A5A0-C2DA7B38B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1A97BD6E-2BC2-5047-8A8B-6708CEC80E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28" y="490316"/>
            <a:ext cx="10080171" cy="1547489"/>
          </a:xfrm>
        </p:spPr>
        <p:txBody>
          <a:bodyPr/>
          <a:lstStyle/>
          <a:p>
            <a:r>
              <a:rPr lang="nb-NO" sz="4400" dirty="0"/>
              <a:t>Double Pulsar PSR J0737-3039A/B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07F7EA-3FDB-7644-1893-A4961888CD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5700" y="1797244"/>
            <a:ext cx="7341018" cy="4161218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BD4D3B9E-2AF8-F028-21B6-EDCB770498DF}"/>
              </a:ext>
            </a:extLst>
          </p:cNvPr>
          <p:cNvSpPr txBox="1"/>
          <p:nvPr/>
        </p:nvSpPr>
        <p:spPr>
          <a:xfrm>
            <a:off x="365308" y="2037805"/>
            <a:ext cx="4493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Orbital </a:t>
            </a:r>
            <a:r>
              <a:rPr lang="nb-NO" dirty="0" err="1"/>
              <a:t>period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just 2.45 </a:t>
            </a:r>
            <a:r>
              <a:rPr lang="nb-NO" dirty="0" err="1"/>
              <a:t>hours</a:t>
            </a:r>
            <a:r>
              <a:rPr lang="nb-NO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/>
              <a:t>Both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1PN and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weak-field</a:t>
            </a:r>
            <a:r>
              <a:rPr lang="nb-NO" dirty="0"/>
              <a:t> </a:t>
            </a:r>
            <a:r>
              <a:rPr lang="nb-NO" dirty="0" err="1"/>
              <a:t>prediction</a:t>
            </a:r>
            <a:r>
              <a:rPr lang="nb-NO" dirty="0"/>
              <a:t> match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observed</a:t>
            </a:r>
            <a:r>
              <a:rPr lang="nb-NO" dirty="0"/>
              <a:t> data </a:t>
            </a:r>
            <a:r>
              <a:rPr lang="nb-NO" dirty="0" err="1"/>
              <a:t>well</a:t>
            </a:r>
            <a:r>
              <a:rPr lang="nb-NO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4EA635B1-578E-6197-040F-49C01E57A527}"/>
              </a:ext>
            </a:extLst>
          </p:cNvPr>
          <p:cNvSpPr txBox="1"/>
          <p:nvPr/>
        </p:nvSpPr>
        <p:spPr>
          <a:xfrm>
            <a:off x="4243186" y="2782669"/>
            <a:ext cx="269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aseline="30000" dirty="0"/>
              <a:t>4</a:t>
            </a:r>
            <a:endParaRPr lang="nb-NO" dirty="0"/>
          </a:p>
          <a:p>
            <a:endParaRPr lang="nb-NO" dirty="0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C13FB66B-A7F7-62A1-4086-10FD6F62FAF7}"/>
              </a:ext>
            </a:extLst>
          </p:cNvPr>
          <p:cNvSpPr txBox="1"/>
          <p:nvPr/>
        </p:nvSpPr>
        <p:spPr>
          <a:xfrm>
            <a:off x="0" y="6367684"/>
            <a:ext cx="115272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baseline="30000" dirty="0"/>
              <a:t>4 </a:t>
            </a:r>
            <a:r>
              <a:rPr lang="nb-NO" sz="1200" dirty="0"/>
              <a:t>M. Kramer et al. “</a:t>
            </a:r>
            <a:r>
              <a:rPr lang="nb-NO" sz="1200" dirty="0" err="1"/>
              <a:t>Strong-field</a:t>
            </a:r>
            <a:r>
              <a:rPr lang="nb-NO" sz="1200" dirty="0"/>
              <a:t> Gravity Tests </a:t>
            </a:r>
            <a:r>
              <a:rPr lang="nb-NO" sz="1200" dirty="0" err="1"/>
              <a:t>with</a:t>
            </a:r>
            <a:r>
              <a:rPr lang="nb-NO" sz="1200" dirty="0"/>
              <a:t> </a:t>
            </a:r>
            <a:r>
              <a:rPr lang="nb-NO" sz="1200" dirty="0" err="1"/>
              <a:t>the</a:t>
            </a:r>
            <a:r>
              <a:rPr lang="nb-NO" sz="1200" dirty="0"/>
              <a:t> Double Pulsar”. In: </a:t>
            </a:r>
            <a:r>
              <a:rPr lang="nb-NO" sz="1200" dirty="0" err="1"/>
              <a:t>Physical</a:t>
            </a:r>
            <a:r>
              <a:rPr lang="nb-NO" sz="1200" dirty="0"/>
              <a:t> </a:t>
            </a:r>
            <a:r>
              <a:rPr lang="nb-NO" sz="1200" dirty="0" err="1"/>
              <a:t>Review</a:t>
            </a:r>
            <a:r>
              <a:rPr lang="nb-NO" sz="1200" dirty="0"/>
              <a:t> </a:t>
            </a:r>
            <a:r>
              <a:rPr lang="nb-NO" sz="1200" dirty="0" err="1"/>
              <a:t>X</a:t>
            </a:r>
            <a:r>
              <a:rPr lang="nb-NO" sz="1200" dirty="0"/>
              <a:t> 11.4 (2021). </a:t>
            </a:r>
            <a:r>
              <a:rPr lang="nb-NO" sz="1200" dirty="0" err="1"/>
              <a:t>Accessed</a:t>
            </a:r>
            <a:r>
              <a:rPr lang="nb-NO" sz="1200" dirty="0"/>
              <a:t> 22.03.25.  DOI: </a:t>
            </a:r>
            <a:r>
              <a:rPr lang="nb-NO" sz="1200" dirty="0">
                <a:hlinkClick r:id="rId3"/>
              </a:rPr>
              <a:t>https://doi.org/10.1103/PhysRevX.11.041050</a:t>
            </a:r>
            <a:r>
              <a:rPr lang="nb-NO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2124965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1ED67-53A7-2116-1C4F-6E6F9BBF0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FD2B12A3-0836-5DA8-0200-36F3119988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1616" y="666946"/>
            <a:ext cx="10816046" cy="1547489"/>
          </a:xfrm>
        </p:spPr>
        <p:txBody>
          <a:bodyPr/>
          <a:lstStyle/>
          <a:p>
            <a:r>
              <a:rPr lang="nb-NO" sz="4400" dirty="0" err="1"/>
              <a:t>When</a:t>
            </a:r>
            <a:r>
              <a:rPr lang="nb-NO" sz="4400" dirty="0"/>
              <a:t> </a:t>
            </a:r>
            <a:r>
              <a:rPr lang="nb-NO" sz="4400" dirty="0" err="1"/>
              <a:t>are</a:t>
            </a:r>
            <a:r>
              <a:rPr lang="nb-NO" sz="4400" dirty="0"/>
              <a:t> 1PN </a:t>
            </a:r>
            <a:r>
              <a:rPr lang="nb-NO" sz="4400" dirty="0" err="1"/>
              <a:t>Corrections</a:t>
            </a:r>
            <a:r>
              <a:rPr lang="nb-NO" sz="4400" dirty="0"/>
              <a:t> </a:t>
            </a:r>
            <a:r>
              <a:rPr lang="nb-NO" sz="4400" dirty="0" err="1"/>
              <a:t>Necessary</a:t>
            </a:r>
            <a:r>
              <a:rPr lang="nb-NO" sz="4400" dirty="0"/>
              <a:t>?</a:t>
            </a:r>
          </a:p>
        </p:txBody>
      </p:sp>
      <p:pic>
        <p:nvPicPr>
          <p:cNvPr id="8" name="Bilde 7" descr="Et bilde som inneholder tekst, Font, hvit, skjermbilde&#10;&#10;KI-generert innhold kan være feil.">
            <a:extLst>
              <a:ext uri="{FF2B5EF4-FFF2-40B4-BE49-F238E27FC236}">
                <a16:creationId xmlns:a16="http://schemas.microsoft.com/office/drawing/2014/main" id="{568B9B17-9D64-ABAE-AB5A-C9FE55C66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11" y="1689825"/>
            <a:ext cx="11102377" cy="2124529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B956EFED-A583-9105-3541-788769412A1F}"/>
              </a:ext>
            </a:extLst>
          </p:cNvPr>
          <p:cNvSpPr txBox="1"/>
          <p:nvPr/>
        </p:nvSpPr>
        <p:spPr>
          <a:xfrm>
            <a:off x="0" y="4312623"/>
            <a:ext cx="12318274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b-NO" sz="1600" b="1" dirty="0"/>
              <a:t>PSR B1913+16: </a:t>
            </a:r>
            <a:r>
              <a:rPr lang="nb-NO" sz="1400" dirty="0"/>
              <a:t>J. M. Weisberg and Y. Huang. “</a:t>
            </a:r>
            <a:r>
              <a:rPr lang="nb-NO" sz="1400" dirty="0" err="1"/>
              <a:t>Relativistic</a:t>
            </a:r>
            <a:r>
              <a:rPr lang="nb-NO" sz="1400" dirty="0"/>
              <a:t> </a:t>
            </a:r>
            <a:r>
              <a:rPr lang="nb-NO" sz="1400" dirty="0" err="1"/>
              <a:t>measurements</a:t>
            </a:r>
            <a:r>
              <a:rPr lang="nb-NO" sz="1400" dirty="0"/>
              <a:t> from timing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binary</a:t>
            </a:r>
            <a:r>
              <a:rPr lang="nb-NO" sz="1400" dirty="0"/>
              <a:t> pulsar PSR B1913+16”. (2016). </a:t>
            </a:r>
          </a:p>
          <a:p>
            <a:pPr>
              <a:lnSpc>
                <a:spcPct val="150000"/>
              </a:lnSpc>
            </a:pPr>
            <a:r>
              <a:rPr lang="nb-NO" sz="1600" b="1" dirty="0"/>
              <a:t>PSRJ1757-1854</a:t>
            </a:r>
            <a:r>
              <a:rPr lang="nb-NO" sz="1600" dirty="0"/>
              <a:t>: </a:t>
            </a:r>
            <a:r>
              <a:rPr lang="nb-NO" sz="1400" dirty="0"/>
              <a:t>A. D. Cameron et al. “New </a:t>
            </a:r>
            <a:r>
              <a:rPr lang="nb-NO" sz="1400" dirty="0" err="1"/>
              <a:t>constraints</a:t>
            </a:r>
            <a:r>
              <a:rPr lang="nb-NO" sz="1400" dirty="0"/>
              <a:t> </a:t>
            </a:r>
            <a:r>
              <a:rPr lang="nb-NO" sz="1400" dirty="0" err="1"/>
              <a:t>on</a:t>
            </a:r>
            <a:r>
              <a:rPr lang="nb-NO" sz="1400" dirty="0"/>
              <a:t>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kinematic</a:t>
            </a:r>
            <a:r>
              <a:rPr lang="nb-NO" sz="1400" dirty="0"/>
              <a:t>, </a:t>
            </a:r>
            <a:r>
              <a:rPr lang="nb-NO" sz="1400" dirty="0" err="1"/>
              <a:t>relativistic</a:t>
            </a:r>
            <a:r>
              <a:rPr lang="nb-NO" sz="1400" dirty="0"/>
              <a:t> and </a:t>
            </a:r>
            <a:r>
              <a:rPr lang="nb-NO" sz="1400" dirty="0" err="1"/>
              <a:t>evolutionary</a:t>
            </a:r>
            <a:r>
              <a:rPr lang="nb-NO" sz="1400" dirty="0"/>
              <a:t> </a:t>
            </a:r>
            <a:r>
              <a:rPr lang="nb-NO" sz="1400" dirty="0" err="1"/>
              <a:t>properties</a:t>
            </a:r>
            <a:r>
              <a:rPr lang="nb-NO" sz="1400" dirty="0"/>
              <a:t> </a:t>
            </a:r>
            <a:r>
              <a:rPr lang="nb-NO" sz="1400" dirty="0" err="1"/>
              <a:t>of</a:t>
            </a:r>
            <a:r>
              <a:rPr lang="nb-NO" sz="1400" dirty="0"/>
              <a:t> </a:t>
            </a:r>
            <a:r>
              <a:rPr lang="nb-NO" sz="1400" dirty="0" err="1"/>
              <a:t>the</a:t>
            </a:r>
            <a:r>
              <a:rPr lang="nb-NO" sz="1400" dirty="0"/>
              <a:t> PSR J17571854 double </a:t>
            </a:r>
            <a:r>
              <a:rPr lang="nb-NO" sz="1400" dirty="0" err="1"/>
              <a:t>neutron</a:t>
            </a:r>
            <a:r>
              <a:rPr lang="nb-NO" sz="1400" dirty="0"/>
              <a:t> star system”. (2023) </a:t>
            </a:r>
          </a:p>
          <a:p>
            <a:pPr>
              <a:lnSpc>
                <a:spcPct val="150000"/>
              </a:lnSpc>
            </a:pPr>
            <a:r>
              <a:rPr lang="nb-NO" sz="1600" b="1" dirty="0"/>
              <a:t>PSR J0737-3039A/B: </a:t>
            </a:r>
            <a:r>
              <a:rPr lang="nb-NO" sz="1400" dirty="0"/>
              <a:t>M. Kramer et al. “</a:t>
            </a:r>
            <a:r>
              <a:rPr lang="nb-NO" sz="1400" dirty="0" err="1"/>
              <a:t>Strong-field</a:t>
            </a:r>
            <a:r>
              <a:rPr lang="nb-NO" sz="1400" dirty="0"/>
              <a:t> Gravity Tests </a:t>
            </a:r>
            <a:r>
              <a:rPr lang="nb-NO" sz="1400" dirty="0" err="1"/>
              <a:t>with</a:t>
            </a:r>
            <a:r>
              <a:rPr lang="nb-NO" sz="1400" dirty="0"/>
              <a:t> </a:t>
            </a:r>
            <a:r>
              <a:rPr lang="nb-NO" sz="1400" dirty="0" err="1"/>
              <a:t>the</a:t>
            </a:r>
            <a:r>
              <a:rPr lang="nb-NO" sz="1400" dirty="0"/>
              <a:t> Double Pulsar”. In: </a:t>
            </a:r>
            <a:r>
              <a:rPr lang="nb-NO" sz="1400" dirty="0" err="1"/>
              <a:t>Physical</a:t>
            </a:r>
            <a:r>
              <a:rPr lang="nb-NO" sz="1400" dirty="0"/>
              <a:t> </a:t>
            </a:r>
            <a:r>
              <a:rPr lang="nb-NO" sz="1400" dirty="0" err="1"/>
              <a:t>Review</a:t>
            </a:r>
            <a:r>
              <a:rPr lang="nb-NO" sz="1400" dirty="0"/>
              <a:t> </a:t>
            </a:r>
            <a:r>
              <a:rPr lang="nb-NO" sz="1400" dirty="0" err="1"/>
              <a:t>X</a:t>
            </a:r>
            <a:r>
              <a:rPr lang="nb-NO" sz="1400" dirty="0"/>
              <a:t> 11.4 (2021)</a:t>
            </a:r>
          </a:p>
          <a:p>
            <a:pPr>
              <a:lnSpc>
                <a:spcPct val="150000"/>
              </a:lnSpc>
            </a:pPr>
            <a:r>
              <a:rPr lang="nb-NO" sz="1600" b="1" dirty="0"/>
              <a:t>PSR J1946+2052: </a:t>
            </a:r>
            <a:r>
              <a:rPr lang="nb-NO" sz="1400" dirty="0"/>
              <a:t>K. </a:t>
            </a:r>
            <a:r>
              <a:rPr lang="nb-NO" sz="1400" dirty="0" err="1"/>
              <a:t>Stovall</a:t>
            </a:r>
            <a:r>
              <a:rPr lang="nb-NO" sz="1400" dirty="0"/>
              <a:t> et al. “PALFA </a:t>
            </a:r>
            <a:r>
              <a:rPr lang="nb-NO" sz="1400" dirty="0" err="1"/>
              <a:t>Discovery</a:t>
            </a:r>
            <a:r>
              <a:rPr lang="nb-NO" sz="1400" dirty="0"/>
              <a:t> </a:t>
            </a:r>
            <a:r>
              <a:rPr lang="nb-NO" sz="1400" dirty="0" err="1"/>
              <a:t>of</a:t>
            </a:r>
            <a:r>
              <a:rPr lang="nb-NO" sz="1400" dirty="0"/>
              <a:t> a </a:t>
            </a:r>
            <a:r>
              <a:rPr lang="nb-NO" sz="1400" dirty="0" err="1"/>
              <a:t>Highly</a:t>
            </a:r>
            <a:r>
              <a:rPr lang="nb-NO" sz="1400" dirty="0"/>
              <a:t> </a:t>
            </a:r>
            <a:r>
              <a:rPr lang="nb-NO" sz="1400" dirty="0" err="1"/>
              <a:t>Relativistic</a:t>
            </a:r>
            <a:r>
              <a:rPr lang="nb-NO" sz="1400" dirty="0"/>
              <a:t> Double </a:t>
            </a:r>
            <a:r>
              <a:rPr lang="nb-NO" sz="1400" dirty="0" err="1"/>
              <a:t>Neutron</a:t>
            </a:r>
            <a:r>
              <a:rPr lang="nb-NO" sz="1400" dirty="0"/>
              <a:t> Star </a:t>
            </a:r>
            <a:r>
              <a:rPr lang="nb-NO" sz="1400" dirty="0" err="1"/>
              <a:t>Binary</a:t>
            </a:r>
            <a:r>
              <a:rPr lang="nb-NO" sz="1400" dirty="0"/>
              <a:t>”. In: </a:t>
            </a:r>
            <a:r>
              <a:rPr lang="nb-NO" sz="1400" dirty="0" err="1"/>
              <a:t>arXiv</a:t>
            </a:r>
            <a:r>
              <a:rPr lang="nb-NO" sz="1400" dirty="0"/>
              <a:t> </a:t>
            </a:r>
            <a:r>
              <a:rPr lang="nb-NO" sz="1400" dirty="0" err="1"/>
              <a:t>preprint</a:t>
            </a:r>
            <a:r>
              <a:rPr lang="nb-NO" sz="1400" dirty="0"/>
              <a:t> arXiv:1802.01707 (2018).</a:t>
            </a:r>
          </a:p>
          <a:p>
            <a:pPr>
              <a:lnSpc>
                <a:spcPct val="150000"/>
              </a:lnSpc>
            </a:pPr>
            <a:r>
              <a:rPr lang="nb-NO" sz="1600" b="1" dirty="0"/>
              <a:t>GW150914: </a:t>
            </a:r>
            <a:r>
              <a:rPr lang="nb-NO" sz="1400" dirty="0"/>
              <a:t>B. P. Abbott et al. “GW150914: First </a:t>
            </a:r>
            <a:r>
              <a:rPr lang="nb-NO" sz="1400" dirty="0" err="1"/>
              <a:t>results</a:t>
            </a:r>
            <a:r>
              <a:rPr lang="nb-NO" sz="1400" dirty="0"/>
              <a:t> from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search</a:t>
            </a:r>
            <a:r>
              <a:rPr lang="nb-NO" sz="1400" dirty="0"/>
              <a:t> for </a:t>
            </a:r>
            <a:r>
              <a:rPr lang="nb-NO" sz="1400" dirty="0" err="1"/>
              <a:t>binary</a:t>
            </a:r>
            <a:r>
              <a:rPr lang="nb-NO" sz="1400" dirty="0"/>
              <a:t> </a:t>
            </a:r>
            <a:r>
              <a:rPr lang="nb-NO" sz="1400" dirty="0" err="1"/>
              <a:t>black</a:t>
            </a:r>
            <a:r>
              <a:rPr lang="nb-NO" sz="1400" dirty="0"/>
              <a:t> </a:t>
            </a:r>
            <a:r>
              <a:rPr lang="nb-NO" sz="1400" dirty="0" err="1"/>
              <a:t>holecoalescence</a:t>
            </a:r>
            <a:r>
              <a:rPr lang="nb-NO" sz="1400" dirty="0"/>
              <a:t> </a:t>
            </a:r>
            <a:r>
              <a:rPr lang="nb-NO" sz="1400" dirty="0" err="1"/>
              <a:t>with</a:t>
            </a:r>
            <a:r>
              <a:rPr lang="nb-NO" sz="1400" dirty="0"/>
              <a:t> Advanced LIGO”. In: </a:t>
            </a:r>
            <a:r>
              <a:rPr lang="nb-NO" sz="1400" dirty="0" err="1"/>
              <a:t>Physical</a:t>
            </a:r>
            <a:r>
              <a:rPr lang="nb-NO" sz="1400" dirty="0"/>
              <a:t> </a:t>
            </a:r>
            <a:r>
              <a:rPr lang="nb-NO" sz="1400" dirty="0" err="1"/>
              <a:t>Review</a:t>
            </a:r>
            <a:r>
              <a:rPr lang="nb-NO" sz="1400" dirty="0"/>
              <a:t> D 93.12 (2016).</a:t>
            </a:r>
          </a:p>
        </p:txBody>
      </p:sp>
    </p:spTree>
    <p:extLst>
      <p:ext uri="{BB962C8B-B14F-4D97-AF65-F5344CB8AC3E}">
        <p14:creationId xmlns:p14="http://schemas.microsoft.com/office/powerpoint/2010/main" val="3335743362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88480-A24A-5C14-08DB-7A2EC059F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28B5E419-89B6-9E52-31AD-2000597389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9995" y="490318"/>
            <a:ext cx="11542005" cy="876378"/>
          </a:xfrm>
        </p:spPr>
        <p:txBody>
          <a:bodyPr/>
          <a:lstStyle/>
          <a:p>
            <a:r>
              <a:rPr lang="nb-NO" sz="4800" dirty="0" err="1"/>
              <a:t>Conclusions</a:t>
            </a:r>
            <a:r>
              <a:rPr lang="nb-NO" sz="4800" dirty="0"/>
              <a:t> and </a:t>
            </a:r>
            <a:r>
              <a:rPr lang="nb-NO" sz="4800" dirty="0" err="1"/>
              <a:t>outlook</a:t>
            </a:r>
            <a:endParaRPr lang="nb-NO" sz="4800" dirty="0"/>
          </a:p>
          <a:p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A1ACA90-9292-A5EF-4521-1FD795A7C0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 err="1"/>
              <a:t>Two</a:t>
            </a:r>
            <a:r>
              <a:rPr lang="nb-NO" sz="2000" dirty="0"/>
              <a:t> </a:t>
            </a:r>
            <a:r>
              <a:rPr lang="nb-NO" sz="2000" dirty="0" err="1"/>
              <a:t>complementary</a:t>
            </a:r>
            <a:r>
              <a:rPr lang="nb-NO" sz="2000" dirty="0"/>
              <a:t> </a:t>
            </a:r>
            <a:r>
              <a:rPr lang="nb-NO" sz="2000" dirty="0" err="1"/>
              <a:t>approximation</a:t>
            </a:r>
            <a:r>
              <a:rPr lang="nb-NO" sz="2000" dirty="0"/>
              <a:t> </a:t>
            </a:r>
            <a:r>
              <a:rPr lang="nb-NO" sz="2000" dirty="0" err="1"/>
              <a:t>methods</a:t>
            </a:r>
            <a:endParaRPr lang="nb-NO" sz="20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/>
              <a:t>In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near</a:t>
            </a:r>
            <a:r>
              <a:rPr lang="nb-NO" sz="2000" dirty="0"/>
              <a:t> </a:t>
            </a:r>
            <a:r>
              <a:rPr lang="nb-NO" sz="2000" dirty="0" err="1"/>
              <a:t>zone</a:t>
            </a:r>
            <a:r>
              <a:rPr lang="nb-NO" sz="2000" dirty="0"/>
              <a:t>: </a:t>
            </a:r>
            <a:r>
              <a:rPr lang="nb-NO" sz="2000" dirty="0" err="1"/>
              <a:t>leading</a:t>
            </a:r>
            <a:r>
              <a:rPr lang="nb-NO" sz="2000" dirty="0"/>
              <a:t> order post-</a:t>
            </a:r>
            <a:r>
              <a:rPr lang="nb-NO" sz="2000" dirty="0" err="1"/>
              <a:t>Newtonian</a:t>
            </a:r>
            <a:r>
              <a:rPr lang="nb-NO" sz="2000" dirty="0"/>
              <a:t> </a:t>
            </a:r>
            <a:r>
              <a:rPr lang="nb-NO" sz="2000" dirty="0" err="1"/>
              <a:t>expansion</a:t>
            </a:r>
            <a:r>
              <a:rPr lang="nb-NO" sz="2000" dirty="0"/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/>
              <a:t>The 1PN </a:t>
            </a:r>
            <a:r>
              <a:rPr lang="nb-NO" sz="2000" dirty="0" err="1"/>
              <a:t>model</a:t>
            </a:r>
            <a:r>
              <a:rPr lang="nb-NO" sz="2000" dirty="0"/>
              <a:t> </a:t>
            </a:r>
            <a:r>
              <a:rPr lang="nb-NO" sz="2000" dirty="0" err="1"/>
              <a:t>tracks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observed</a:t>
            </a:r>
            <a:r>
              <a:rPr lang="nb-NO" sz="2000" dirty="0"/>
              <a:t> </a:t>
            </a:r>
            <a:r>
              <a:rPr lang="nb-NO" sz="2000" dirty="0" err="1"/>
              <a:t>arrival</a:t>
            </a:r>
            <a:r>
              <a:rPr lang="nb-NO" sz="2000" dirty="0"/>
              <a:t> </a:t>
            </a:r>
            <a:r>
              <a:rPr lang="nb-NO" sz="2000" dirty="0" err="1"/>
              <a:t>shift</a:t>
            </a:r>
            <a:r>
              <a:rPr lang="nb-NO" sz="2000" dirty="0"/>
              <a:t> </a:t>
            </a:r>
            <a:r>
              <a:rPr lang="nb-NO" sz="2000" dirty="0" err="1"/>
              <a:t>closely</a:t>
            </a:r>
            <a:r>
              <a:rPr lang="nb-NO" sz="2000" dirty="0"/>
              <a:t> for </a:t>
            </a:r>
            <a:r>
              <a:rPr lang="nb-NO" sz="2000" dirty="0" err="1"/>
              <a:t>both</a:t>
            </a:r>
            <a:r>
              <a:rPr lang="nb-NO" sz="2000" dirty="0"/>
              <a:t> PSR B1913+16 and PSR J0737-3039A/B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/>
              <a:t>In </a:t>
            </a:r>
            <a:r>
              <a:rPr lang="nb-NO" sz="2000" dirty="0" err="1"/>
              <a:t>the</a:t>
            </a:r>
            <a:r>
              <a:rPr lang="nb-NO" sz="2000" dirty="0"/>
              <a:t> far </a:t>
            </a:r>
            <a:r>
              <a:rPr lang="nb-NO" sz="2000" dirty="0" err="1"/>
              <a:t>zone</a:t>
            </a:r>
            <a:r>
              <a:rPr lang="nb-NO" sz="2000" dirty="0"/>
              <a:t>: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shortwave</a:t>
            </a:r>
            <a:r>
              <a:rPr lang="nb-NO" sz="2000" dirty="0"/>
              <a:t> </a:t>
            </a:r>
            <a:r>
              <a:rPr lang="nb-NO" sz="2000" dirty="0" err="1"/>
              <a:t>approximation</a:t>
            </a:r>
            <a:r>
              <a:rPr lang="nb-NO" sz="2000" dirty="0"/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 err="1"/>
              <a:t>Together</a:t>
            </a:r>
            <a:r>
              <a:rPr lang="nb-NO" sz="2000" dirty="0"/>
              <a:t>: PN </a:t>
            </a:r>
            <a:r>
              <a:rPr lang="nb-NO" sz="2000" dirty="0" err="1"/>
              <a:t>theory</a:t>
            </a:r>
            <a:r>
              <a:rPr lang="nb-NO" sz="2000" dirty="0"/>
              <a:t> </a:t>
            </a:r>
            <a:r>
              <a:rPr lang="nb-NO" sz="2000" dirty="0" err="1"/>
              <a:t>describes</a:t>
            </a:r>
            <a:r>
              <a:rPr lang="nb-NO" sz="2000" dirty="0"/>
              <a:t> </a:t>
            </a:r>
            <a:r>
              <a:rPr lang="nb-NO" sz="2000" dirty="0" err="1"/>
              <a:t>how</a:t>
            </a:r>
            <a:r>
              <a:rPr lang="nb-NO" sz="2000" dirty="0"/>
              <a:t> </a:t>
            </a:r>
            <a:r>
              <a:rPr lang="nb-NO" sz="2000" dirty="0" err="1"/>
              <a:t>gravitational</a:t>
            </a:r>
            <a:r>
              <a:rPr lang="nb-NO" sz="2000" dirty="0"/>
              <a:t> </a:t>
            </a:r>
            <a:r>
              <a:rPr lang="nb-NO" sz="2000" dirty="0" err="1"/>
              <a:t>waves</a:t>
            </a:r>
            <a:r>
              <a:rPr lang="nb-NO" sz="2000" dirty="0"/>
              <a:t> </a:t>
            </a:r>
            <a:r>
              <a:rPr lang="nb-NO" sz="2000" dirty="0" err="1"/>
              <a:t>are</a:t>
            </a:r>
            <a:r>
              <a:rPr lang="nb-NO" sz="2000" dirty="0"/>
              <a:t> </a:t>
            </a:r>
            <a:r>
              <a:rPr lang="nb-NO" sz="2000" dirty="0" err="1"/>
              <a:t>generated</a:t>
            </a:r>
            <a:r>
              <a:rPr lang="nb-NO" sz="2000" dirty="0"/>
              <a:t>, </a:t>
            </a:r>
            <a:r>
              <a:rPr lang="nb-NO" sz="2000" dirty="0" err="1"/>
              <a:t>while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shortwave</a:t>
            </a:r>
            <a:r>
              <a:rPr lang="nb-NO" sz="2000" dirty="0"/>
              <a:t> </a:t>
            </a:r>
            <a:r>
              <a:rPr lang="nb-NO" sz="2000" dirty="0" err="1"/>
              <a:t>approximation</a:t>
            </a:r>
            <a:r>
              <a:rPr lang="nb-NO" sz="2000" dirty="0"/>
              <a:t> </a:t>
            </a:r>
            <a:r>
              <a:rPr lang="nb-NO" sz="2000" dirty="0" err="1"/>
              <a:t>describes</a:t>
            </a:r>
            <a:r>
              <a:rPr lang="nb-NO" sz="2000" dirty="0"/>
              <a:t> </a:t>
            </a:r>
            <a:r>
              <a:rPr lang="nb-NO" sz="2000" dirty="0" err="1"/>
              <a:t>how</a:t>
            </a:r>
            <a:r>
              <a:rPr lang="nb-NO" sz="2000" dirty="0"/>
              <a:t> </a:t>
            </a:r>
            <a:r>
              <a:rPr lang="nb-NO" sz="2000" dirty="0" err="1"/>
              <a:t>they</a:t>
            </a:r>
            <a:r>
              <a:rPr lang="nb-NO" sz="2000" dirty="0"/>
              <a:t> </a:t>
            </a:r>
            <a:r>
              <a:rPr lang="nb-NO" sz="2000" dirty="0" err="1"/>
              <a:t>propagate</a:t>
            </a:r>
            <a:endParaRPr lang="nb-NO" sz="20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000" dirty="0"/>
              <a:t>Outlook:</a:t>
            </a:r>
          </a:p>
          <a:p>
            <a:pPr marL="1447775" lvl="1" indent="-457200">
              <a:buFont typeface="Courier New" panose="02070309020205020404" pitchFamily="49" charset="0"/>
              <a:buChar char="o"/>
            </a:pPr>
            <a:r>
              <a:rPr lang="nb-NO" sz="1800" dirty="0" err="1"/>
              <a:t>Including</a:t>
            </a:r>
            <a:r>
              <a:rPr lang="nb-NO" sz="1800" dirty="0"/>
              <a:t> </a:t>
            </a:r>
            <a:r>
              <a:rPr lang="nb-NO" sz="1800" dirty="0" err="1"/>
              <a:t>higher</a:t>
            </a:r>
            <a:r>
              <a:rPr lang="nb-NO" sz="1800" dirty="0"/>
              <a:t> order </a:t>
            </a:r>
            <a:r>
              <a:rPr lang="nb-NO" sz="1800" dirty="0" err="1"/>
              <a:t>of</a:t>
            </a:r>
            <a:r>
              <a:rPr lang="nb-NO" sz="1800" dirty="0"/>
              <a:t> </a:t>
            </a:r>
            <a:r>
              <a:rPr lang="nb-NO" sz="1800" dirty="0" err="1"/>
              <a:t>the</a:t>
            </a:r>
            <a:r>
              <a:rPr lang="nb-NO" sz="1800" dirty="0"/>
              <a:t> PN </a:t>
            </a:r>
            <a:r>
              <a:rPr lang="nb-NO" sz="1800" dirty="0" err="1"/>
              <a:t>expansion</a:t>
            </a:r>
            <a:endParaRPr lang="nb-NO" sz="1800" dirty="0"/>
          </a:p>
          <a:p>
            <a:pPr marL="1447775" lvl="1" indent="-457200">
              <a:buFont typeface="Courier New" panose="02070309020205020404" pitchFamily="49" charset="0"/>
              <a:buChar char="o"/>
            </a:pPr>
            <a:r>
              <a:rPr lang="nb-NO" sz="1800" dirty="0" err="1"/>
              <a:t>Including</a:t>
            </a:r>
            <a:r>
              <a:rPr lang="nb-NO" sz="1800" dirty="0"/>
              <a:t> </a:t>
            </a:r>
            <a:r>
              <a:rPr lang="nb-NO" sz="1800" dirty="0" err="1"/>
              <a:t>corrections</a:t>
            </a:r>
            <a:r>
              <a:rPr lang="nb-NO" sz="1800" dirty="0"/>
              <a:t> </a:t>
            </a:r>
            <a:r>
              <a:rPr lang="nb-NO" sz="1800" dirty="0" err="1"/>
              <a:t>beyond</a:t>
            </a:r>
            <a:r>
              <a:rPr lang="nb-NO" sz="1800" dirty="0"/>
              <a:t> </a:t>
            </a:r>
            <a:r>
              <a:rPr lang="nb-NO" sz="1800" dirty="0" err="1"/>
              <a:t>geometric</a:t>
            </a:r>
            <a:r>
              <a:rPr lang="nb-NO" sz="1800" dirty="0"/>
              <a:t> </a:t>
            </a:r>
            <a:r>
              <a:rPr lang="nb-NO" sz="1800" dirty="0" err="1"/>
              <a:t>optics</a:t>
            </a:r>
            <a:r>
              <a:rPr lang="nb-NO" sz="1800" dirty="0"/>
              <a:t> </a:t>
            </a:r>
          </a:p>
          <a:p>
            <a:pPr marL="1447775" lvl="1" indent="-457200">
              <a:buFont typeface="Courier New" panose="02070309020205020404" pitchFamily="49" charset="0"/>
              <a:buChar char="o"/>
            </a:pPr>
            <a:r>
              <a:rPr lang="nb-NO" sz="1800" dirty="0" err="1"/>
              <a:t>Bridging</a:t>
            </a:r>
            <a:r>
              <a:rPr lang="nb-NO" sz="1800" dirty="0"/>
              <a:t> </a:t>
            </a:r>
            <a:r>
              <a:rPr lang="nb-NO" sz="1800" dirty="0" err="1"/>
              <a:t>the</a:t>
            </a:r>
            <a:r>
              <a:rPr lang="nb-NO" sz="1800" dirty="0"/>
              <a:t> </a:t>
            </a:r>
            <a:r>
              <a:rPr lang="nb-NO" sz="1800" dirty="0" err="1"/>
              <a:t>two</a:t>
            </a:r>
            <a:r>
              <a:rPr lang="nb-NO" sz="1800" dirty="0"/>
              <a:t> regimes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2166359288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D3528084-5C7B-206E-7545-96342E2A01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err="1"/>
              <a:t>kristdbo@stud.ntnu.no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5611260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0FF8A-E378-F60F-92FA-566D89981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378262A4-9CAD-0B2F-1027-7AC4E61E7F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Table of contents</a:t>
            </a:r>
          </a:p>
          <a:p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CAFCCC7-7F19-EBAC-32B1-67F58ABE8A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What are gravitational waves (GW)?</a:t>
            </a:r>
          </a:p>
          <a:p>
            <a:r>
              <a:rPr lang="en-US" noProof="0" dirty="0"/>
              <a:t>Different types of GW</a:t>
            </a:r>
          </a:p>
          <a:p>
            <a:r>
              <a:rPr lang="en-US" noProof="0" dirty="0"/>
              <a:t>Detection of GW</a:t>
            </a:r>
          </a:p>
          <a:p>
            <a:r>
              <a:rPr lang="en-US" noProof="0" dirty="0"/>
              <a:t>Approximation methods for modeling GW</a:t>
            </a:r>
          </a:p>
          <a:p>
            <a:r>
              <a:rPr lang="en-US" noProof="0" dirty="0"/>
              <a:t>Post-Newtonian (PN) expansion</a:t>
            </a:r>
          </a:p>
          <a:p>
            <a:r>
              <a:rPr lang="en-US" noProof="0" dirty="0"/>
              <a:t>PN predictions vs observations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65066194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bilde 7" descr="Et bilde som inneholder strømvirvel, sirkel, Fargerikt, spiral&#10;&#10;KI-generert innhold kan være feil.">
            <a:extLst>
              <a:ext uri="{FF2B5EF4-FFF2-40B4-BE49-F238E27FC236}">
                <a16:creationId xmlns:a16="http://schemas.microsoft.com/office/drawing/2014/main" id="{AB2003B2-0845-2565-02CA-62DD7061C08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07" b="707"/>
          <a:stretch>
            <a:fillRect/>
          </a:stretch>
        </p:blipFill>
        <p:spPr>
          <a:xfrm>
            <a:off x="-3173" y="102600"/>
            <a:ext cx="12209642" cy="6769938"/>
          </a:xfrm>
        </p:spPr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714F2D4-D61F-E229-DF31-5B4DB627D8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5857" y="678294"/>
            <a:ext cx="10296525" cy="876378"/>
          </a:xfrm>
        </p:spPr>
        <p:txBody>
          <a:bodyPr/>
          <a:lstStyle/>
          <a:p>
            <a:r>
              <a:rPr lang="nb-NO" dirty="0" err="1"/>
              <a:t>What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gravitational</a:t>
            </a:r>
            <a:r>
              <a:rPr lang="nb-NO" dirty="0"/>
              <a:t> </a:t>
            </a:r>
            <a:r>
              <a:rPr lang="nb-NO" dirty="0" err="1"/>
              <a:t>waves</a:t>
            </a:r>
            <a:r>
              <a:rPr lang="nb-NO" dirty="0"/>
              <a:t>?</a:t>
            </a:r>
          </a:p>
          <a:p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241BC33-7F89-6EDE-8B60-29509B60696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5858" y="1818005"/>
            <a:ext cx="7015910" cy="27327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dirty="0" err="1"/>
              <a:t>Ripples</a:t>
            </a:r>
            <a:r>
              <a:rPr lang="nb-NO" sz="2400" dirty="0"/>
              <a:t> in </a:t>
            </a:r>
            <a:r>
              <a:rPr lang="nb-NO" sz="2400" dirty="0" err="1"/>
              <a:t>the</a:t>
            </a:r>
            <a:r>
              <a:rPr lang="nb-NO" sz="2400" dirty="0"/>
              <a:t> </a:t>
            </a:r>
            <a:r>
              <a:rPr lang="nb-NO" sz="2400" dirty="0" err="1"/>
              <a:t>fabric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spacetime</a:t>
            </a: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dirty="0" err="1"/>
              <a:t>Caused</a:t>
            </a:r>
            <a:r>
              <a:rPr lang="nb-NO" sz="2400" dirty="0"/>
              <a:t> by massive </a:t>
            </a:r>
            <a:r>
              <a:rPr lang="nb-NO" sz="2400" dirty="0" err="1"/>
              <a:t>objects</a:t>
            </a:r>
            <a:r>
              <a:rPr lang="nb-NO" sz="2400" dirty="0"/>
              <a:t> </a:t>
            </a:r>
            <a:r>
              <a:rPr lang="nb-NO" sz="2400" dirty="0" err="1"/>
              <a:t>undergoing</a:t>
            </a:r>
            <a:r>
              <a:rPr lang="nb-NO" sz="2400" dirty="0"/>
              <a:t> </a:t>
            </a:r>
            <a:r>
              <a:rPr lang="nb-NO" sz="2400" dirty="0" err="1"/>
              <a:t>extreme</a:t>
            </a:r>
            <a:r>
              <a:rPr lang="nb-NO" sz="2400" dirty="0"/>
              <a:t> </a:t>
            </a:r>
            <a:r>
              <a:rPr lang="nb-NO" sz="2400" dirty="0" err="1"/>
              <a:t>accelerations</a:t>
            </a: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dirty="0"/>
              <a:t>Speed </a:t>
            </a:r>
            <a:r>
              <a:rPr lang="nb-NO" sz="2400" dirty="0" err="1"/>
              <a:t>of</a:t>
            </a:r>
            <a:r>
              <a:rPr lang="nb-NO" sz="2400" dirty="0"/>
              <a:t> </a:t>
            </a:r>
            <a:r>
              <a:rPr lang="nb-NO" sz="2400" dirty="0" err="1"/>
              <a:t>light</a:t>
            </a: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b-N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dirty="0" err="1"/>
              <a:t>Predicted</a:t>
            </a:r>
            <a:r>
              <a:rPr lang="nb-NO" sz="2400" dirty="0"/>
              <a:t> by Albert Einstein in 1916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152788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1FFC7-7DDB-854C-ACF8-700FFEACC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bilde 7" descr="Et bilde som inneholder strømvirvel, sirkel, Fargerikt, spiral&#10;&#10;KI-generert innhold kan være feil.">
            <a:extLst>
              <a:ext uri="{FF2B5EF4-FFF2-40B4-BE49-F238E27FC236}">
                <a16:creationId xmlns:a16="http://schemas.microsoft.com/office/drawing/2014/main" id="{7A4FC0C6-23AA-C136-18D7-C9ADB433E9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07" b="707"/>
          <a:stretch>
            <a:fillRect/>
          </a:stretch>
        </p:blipFill>
        <p:spPr>
          <a:xfrm>
            <a:off x="0" y="88062"/>
            <a:ext cx="12209642" cy="6769938"/>
          </a:xfrm>
        </p:spPr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A5D8B8CE-7B13-3CC9-CB82-9EC65AB69E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5857" y="678294"/>
            <a:ext cx="10296525" cy="876378"/>
          </a:xfrm>
        </p:spPr>
        <p:txBody>
          <a:bodyPr/>
          <a:lstStyle/>
          <a:p>
            <a:r>
              <a:rPr lang="nb-NO" dirty="0"/>
              <a:t>The </a:t>
            </a:r>
            <a:r>
              <a:rPr lang="nb-NO" dirty="0" err="1"/>
              <a:t>Hulse</a:t>
            </a:r>
            <a:r>
              <a:rPr lang="nb-NO" dirty="0"/>
              <a:t>-Taylor </a:t>
            </a:r>
            <a:r>
              <a:rPr lang="nb-NO" dirty="0" err="1"/>
              <a:t>Binary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A3751D1B-408A-510F-3017-001BA6819A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5858" y="1818004"/>
            <a:ext cx="9978748" cy="412559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/>
              <a:t>First </a:t>
            </a:r>
            <a:r>
              <a:rPr lang="nb-NO" sz="2400" dirty="0" err="1"/>
              <a:t>indirect</a:t>
            </a:r>
            <a:r>
              <a:rPr lang="nb-NO" sz="2400" dirty="0"/>
              <a:t> evidence</a:t>
            </a:r>
            <a:r>
              <a:rPr lang="nb-NO" sz="2400" baseline="30000" dirty="0"/>
              <a:t>1</a:t>
            </a:r>
            <a:r>
              <a:rPr lang="nb-NO" sz="2400" dirty="0"/>
              <a:t>, 1974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/>
              <a:t>21,000 </a:t>
            </a:r>
            <a:r>
              <a:rPr lang="nb-NO" sz="2400" dirty="0" err="1"/>
              <a:t>light</a:t>
            </a:r>
            <a:r>
              <a:rPr lang="nb-NO" sz="2400" dirty="0"/>
              <a:t> </a:t>
            </a:r>
            <a:r>
              <a:rPr lang="nb-NO" sz="2400" dirty="0" err="1"/>
              <a:t>years</a:t>
            </a:r>
            <a:r>
              <a:rPr lang="nb-NO" sz="2400" dirty="0"/>
              <a:t> </a:t>
            </a:r>
            <a:r>
              <a:rPr lang="nb-NO" sz="2400" dirty="0" err="1"/>
              <a:t>away</a:t>
            </a:r>
            <a:r>
              <a:rPr lang="nb-NO" sz="2400" dirty="0"/>
              <a:t> from Earth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 err="1"/>
              <a:t>Observed</a:t>
            </a:r>
            <a:r>
              <a:rPr lang="nb-NO" sz="2400" dirty="0"/>
              <a:t> rate </a:t>
            </a:r>
            <a:r>
              <a:rPr lang="nb-NO" sz="2400" dirty="0" err="1"/>
              <a:t>of</a:t>
            </a:r>
            <a:r>
              <a:rPr lang="nb-NO" sz="2400" dirty="0"/>
              <a:t> orbital </a:t>
            </a:r>
            <a:r>
              <a:rPr lang="nb-NO" sz="2400" dirty="0" err="1"/>
              <a:t>decay</a:t>
            </a:r>
            <a:r>
              <a:rPr lang="nb-NO" sz="2400" dirty="0"/>
              <a:t> </a:t>
            </a:r>
            <a:r>
              <a:rPr lang="nb-NO" sz="2400" dirty="0" err="1"/>
              <a:t>matched</a:t>
            </a:r>
            <a:r>
              <a:rPr lang="nb-NO" sz="2400" dirty="0"/>
              <a:t> </a:t>
            </a:r>
            <a:r>
              <a:rPr lang="nb-NO" sz="2400" dirty="0" err="1"/>
              <a:t>the</a:t>
            </a:r>
            <a:r>
              <a:rPr lang="nb-NO" sz="2400" dirty="0"/>
              <a:t> </a:t>
            </a:r>
            <a:r>
              <a:rPr lang="nb-NO" sz="2400" dirty="0" err="1"/>
              <a:t>predicted</a:t>
            </a:r>
            <a:r>
              <a:rPr lang="nb-NO" sz="2400" dirty="0"/>
              <a:t> to </a:t>
            </a:r>
            <a:r>
              <a:rPr lang="nb-NO" sz="2400" dirty="0" err="1"/>
              <a:t>within</a:t>
            </a:r>
            <a:r>
              <a:rPr lang="nb-NO" sz="2400" dirty="0"/>
              <a:t> 0.5%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/>
              <a:t>Nobel </a:t>
            </a:r>
            <a:r>
              <a:rPr lang="nb-NO" sz="2400" dirty="0" err="1"/>
              <a:t>Prize</a:t>
            </a:r>
            <a:r>
              <a:rPr lang="nb-NO" sz="2400" dirty="0"/>
              <a:t> in </a:t>
            </a:r>
            <a:r>
              <a:rPr lang="nb-NO" sz="2400" dirty="0" err="1"/>
              <a:t>Physics</a:t>
            </a:r>
            <a:r>
              <a:rPr lang="nb-NO" sz="2400" dirty="0"/>
              <a:t> 1993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801C2E9C-5CE4-518B-0411-C813628F75FF}"/>
              </a:ext>
            </a:extLst>
          </p:cNvPr>
          <p:cNvSpPr txBox="1"/>
          <p:nvPr/>
        </p:nvSpPr>
        <p:spPr>
          <a:xfrm>
            <a:off x="0" y="6334780"/>
            <a:ext cx="12331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aseline="30000" dirty="0"/>
              <a:t>1 </a:t>
            </a:r>
            <a:r>
              <a:rPr lang="nb-NO" sz="1400" dirty="0"/>
              <a:t>R. A. </a:t>
            </a:r>
            <a:r>
              <a:rPr lang="nb-NO" sz="1400" dirty="0" err="1"/>
              <a:t>Hulse</a:t>
            </a:r>
            <a:r>
              <a:rPr lang="nb-NO" sz="1400" dirty="0"/>
              <a:t> and J. H. Taylor. “</a:t>
            </a:r>
            <a:r>
              <a:rPr lang="nb-NO" sz="1400" dirty="0" err="1"/>
              <a:t>Discovery</a:t>
            </a:r>
            <a:r>
              <a:rPr lang="nb-NO" sz="1400" dirty="0"/>
              <a:t> </a:t>
            </a:r>
            <a:r>
              <a:rPr lang="nb-NO" sz="1400" dirty="0" err="1"/>
              <a:t>of</a:t>
            </a:r>
            <a:r>
              <a:rPr lang="nb-NO" sz="1400" dirty="0"/>
              <a:t> a Pulsar in a </a:t>
            </a:r>
            <a:r>
              <a:rPr lang="nb-NO" sz="1400" dirty="0" err="1"/>
              <a:t>Binary</a:t>
            </a:r>
            <a:r>
              <a:rPr lang="nb-NO" sz="1400" dirty="0"/>
              <a:t> System”. </a:t>
            </a:r>
            <a:r>
              <a:rPr lang="nb-NO" sz="1400" dirty="0" err="1"/>
              <a:t>In:The</a:t>
            </a:r>
            <a:r>
              <a:rPr lang="nb-NO" sz="1400" dirty="0"/>
              <a:t> </a:t>
            </a:r>
            <a:r>
              <a:rPr lang="nb-NO" sz="1400" dirty="0" err="1"/>
              <a:t>Astrophysical</a:t>
            </a:r>
            <a:r>
              <a:rPr lang="nb-NO" sz="1400" dirty="0"/>
              <a:t> Journal (1975). </a:t>
            </a:r>
            <a:r>
              <a:rPr lang="nb-NO" sz="1400" dirty="0" err="1"/>
              <a:t>Accessed</a:t>
            </a:r>
            <a:r>
              <a:rPr lang="nb-NO" sz="1400" dirty="0"/>
              <a:t> 26.09.24.URL: </a:t>
            </a:r>
            <a:r>
              <a:rPr lang="nb-NO" sz="1400" dirty="0">
                <a:hlinkClick r:id="rId3"/>
              </a:rPr>
              <a:t>https://articles.adsabs.harvard.edu/full/1975ApJ...195L..51H</a:t>
            </a:r>
            <a:r>
              <a:rPr lang="nb-NO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8067265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D1FA0366-6C69-40D4-2723-158A6069B7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41513" y="1816100"/>
            <a:ext cx="5836920" cy="876378"/>
          </a:xfrm>
        </p:spPr>
        <p:txBody>
          <a:bodyPr/>
          <a:lstStyle/>
          <a:p>
            <a:r>
              <a:rPr lang="nb-NO" sz="4800" dirty="0" err="1"/>
              <a:t>Detection</a:t>
            </a:r>
            <a:r>
              <a:rPr lang="nb-NO" sz="4800" dirty="0"/>
              <a:t> </a:t>
            </a:r>
            <a:r>
              <a:rPr lang="nb-NO" sz="4800" dirty="0" err="1"/>
              <a:t>of</a:t>
            </a:r>
            <a:r>
              <a:rPr lang="nb-NO" sz="4800" dirty="0"/>
              <a:t> GWs</a:t>
            </a:r>
          </a:p>
          <a:p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6B2DA21-F3BE-9FBE-3907-88256AA367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8985" y="1892851"/>
            <a:ext cx="5416241" cy="3223571"/>
          </a:xfrm>
        </p:spPr>
        <p:txBody>
          <a:bodyPr/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/>
              <a:t>September 14 2015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/>
              <a:t>LIGO</a:t>
            </a:r>
            <a:r>
              <a:rPr lang="nb-NO" baseline="30000" dirty="0"/>
              <a:t>2</a:t>
            </a:r>
            <a:endParaRPr lang="nb-NO" dirty="0"/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 err="1"/>
              <a:t>Collision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two</a:t>
            </a:r>
            <a:r>
              <a:rPr lang="nb-NO" dirty="0"/>
              <a:t> </a:t>
            </a:r>
            <a:r>
              <a:rPr lang="nb-NO" dirty="0" err="1"/>
              <a:t>black</a:t>
            </a:r>
            <a:r>
              <a:rPr lang="nb-NO" dirty="0"/>
              <a:t> holes, 1.3 billion </a:t>
            </a:r>
            <a:r>
              <a:rPr lang="nb-NO" dirty="0" err="1"/>
              <a:t>light-years</a:t>
            </a:r>
            <a:r>
              <a:rPr lang="nb-NO" dirty="0"/>
              <a:t> </a:t>
            </a:r>
            <a:r>
              <a:rPr lang="nb-NO" dirty="0" err="1"/>
              <a:t>away</a:t>
            </a:r>
            <a:endParaRPr lang="nb-NO" dirty="0"/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/>
              <a:t>Laser </a:t>
            </a:r>
            <a:r>
              <a:rPr lang="nb-NO" dirty="0" err="1"/>
              <a:t>Interferometry</a:t>
            </a:r>
            <a:endParaRPr lang="nb-NO" dirty="0"/>
          </a:p>
          <a:p>
            <a:pPr algn="l"/>
            <a:endParaRPr lang="nb-NO" dirty="0"/>
          </a:p>
        </p:txBody>
      </p:sp>
      <p:pic>
        <p:nvPicPr>
          <p:cNvPr id="6" name="Plassholder for bilde 5" descr="Et bilde som inneholder diagram, tekst, skjermbilde, line&#10;&#10;KI-generert innhold kan være feil.">
            <a:extLst>
              <a:ext uri="{FF2B5EF4-FFF2-40B4-BE49-F238E27FC236}">
                <a16:creationId xmlns:a16="http://schemas.microsoft.com/office/drawing/2014/main" id="{56D709F6-E194-7C27-4706-015ABBEAAC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7251" r="6629" b="1941"/>
          <a:stretch>
            <a:fillRect/>
          </a:stretch>
        </p:blipFill>
        <p:spPr>
          <a:xfrm>
            <a:off x="6005227" y="1026481"/>
            <a:ext cx="6186774" cy="5282879"/>
          </a:xfr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B38C0015-36E2-7C84-3148-9900D60B9B1C}"/>
              </a:ext>
            </a:extLst>
          </p:cNvPr>
          <p:cNvSpPr txBox="1"/>
          <p:nvPr/>
        </p:nvSpPr>
        <p:spPr>
          <a:xfrm>
            <a:off x="0" y="6451425"/>
            <a:ext cx="134547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600" baseline="30000" dirty="0"/>
              <a:t>2 </a:t>
            </a:r>
            <a:r>
              <a:rPr lang="nb-NO" sz="1600" dirty="0"/>
              <a:t>LIGO - Laser Interferometer </a:t>
            </a:r>
            <a:r>
              <a:rPr lang="nb-NO" sz="1600" dirty="0" err="1"/>
              <a:t>Gravitational-Wave</a:t>
            </a:r>
            <a:r>
              <a:rPr lang="nb-NO" sz="1600" dirty="0"/>
              <a:t> </a:t>
            </a:r>
            <a:r>
              <a:rPr lang="nb-NO" sz="1600" dirty="0" err="1"/>
              <a:t>Observatory</a:t>
            </a:r>
            <a:r>
              <a:rPr lang="nb-NO" sz="1600" dirty="0"/>
              <a:t>. </a:t>
            </a:r>
            <a:r>
              <a:rPr lang="nb-NO" sz="1600" dirty="0" err="1"/>
              <a:t>Accessed</a:t>
            </a:r>
            <a:r>
              <a:rPr lang="nb-NO" sz="1600" dirty="0"/>
              <a:t> 24.09.24.(2024). </a:t>
            </a:r>
            <a:r>
              <a:rPr lang="nb-NO" sz="1600" dirty="0">
                <a:hlinkClick r:id="rId4"/>
              </a:rPr>
              <a:t>URL:https://www.ligo.caltech.edu/</a:t>
            </a:r>
            <a:r>
              <a:rPr lang="nb-NO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084286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699C3-4D1B-996F-F6A3-CD5E92FE1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bilde 7" descr="Et bilde som inneholder strømvirvel, sirkel, Fargerikt, spiral&#10;&#10;KI-generert innhold kan være feil.">
            <a:extLst>
              <a:ext uri="{FF2B5EF4-FFF2-40B4-BE49-F238E27FC236}">
                <a16:creationId xmlns:a16="http://schemas.microsoft.com/office/drawing/2014/main" id="{CEF58109-5CB2-2AAF-3057-8ADB52D50F1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07" b="707"/>
          <a:stretch>
            <a:fillRect/>
          </a:stretch>
        </p:blipFill>
        <p:spPr/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3E2EE6A-26AB-0383-E4AF-15672E16D3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5857" y="678294"/>
            <a:ext cx="10296525" cy="876378"/>
          </a:xfrm>
        </p:spPr>
        <p:txBody>
          <a:bodyPr/>
          <a:lstStyle/>
          <a:p>
            <a:r>
              <a:rPr lang="nb-NO" dirty="0"/>
              <a:t>Types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gravitational</a:t>
            </a:r>
            <a:r>
              <a:rPr lang="nb-NO" dirty="0"/>
              <a:t> </a:t>
            </a:r>
            <a:r>
              <a:rPr lang="nb-NO" dirty="0" err="1"/>
              <a:t>waves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2D74484-EF5A-8912-BE70-E662DB4F87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5857" y="1818004"/>
            <a:ext cx="8610793" cy="412559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/>
              <a:t>Compact </a:t>
            </a:r>
            <a:r>
              <a:rPr lang="nb-NO" sz="2400" dirty="0" err="1"/>
              <a:t>Binary</a:t>
            </a:r>
            <a:r>
              <a:rPr lang="nb-NO" sz="2400" dirty="0"/>
              <a:t> </a:t>
            </a:r>
            <a:r>
              <a:rPr lang="nb-NO" sz="2400" dirty="0" err="1"/>
              <a:t>Inspiral</a:t>
            </a:r>
            <a:r>
              <a:rPr lang="nb-NO" sz="2400" dirty="0"/>
              <a:t> GWs</a:t>
            </a:r>
          </a:p>
          <a:p>
            <a:pPr marL="1447775" lvl="1" indent="-457200">
              <a:buFont typeface="Arial" panose="020B0604020202020204" pitchFamily="34" charset="0"/>
              <a:buChar char="•"/>
            </a:pPr>
            <a:r>
              <a:rPr lang="nb-NO" sz="2000" dirty="0" err="1"/>
              <a:t>Binary</a:t>
            </a:r>
            <a:r>
              <a:rPr lang="nb-NO" sz="2000" dirty="0"/>
              <a:t> Black Hole (BBH)</a:t>
            </a:r>
          </a:p>
          <a:p>
            <a:pPr marL="1447775" lvl="1" indent="-457200">
              <a:buFont typeface="Arial" panose="020B0604020202020204" pitchFamily="34" charset="0"/>
              <a:buChar char="•"/>
            </a:pPr>
            <a:r>
              <a:rPr lang="nb-NO" sz="2000" dirty="0" err="1"/>
              <a:t>Binary</a:t>
            </a:r>
            <a:r>
              <a:rPr lang="nb-NO" sz="2000" dirty="0"/>
              <a:t> </a:t>
            </a:r>
            <a:r>
              <a:rPr lang="nb-NO" sz="2000" dirty="0" err="1"/>
              <a:t>Neutron</a:t>
            </a:r>
            <a:r>
              <a:rPr lang="nb-NO" sz="2000" dirty="0"/>
              <a:t> Star (BNS)</a:t>
            </a:r>
          </a:p>
          <a:p>
            <a:pPr marL="1447775" lvl="1" indent="-457200">
              <a:buFont typeface="Arial" panose="020B0604020202020204" pitchFamily="34" charset="0"/>
              <a:buChar char="•"/>
            </a:pPr>
            <a:r>
              <a:rPr lang="nb-NO" sz="2000" dirty="0" err="1"/>
              <a:t>Neutron</a:t>
            </a:r>
            <a:r>
              <a:rPr lang="nb-NO" sz="2000" dirty="0"/>
              <a:t> Star-Black Hole </a:t>
            </a:r>
            <a:r>
              <a:rPr lang="nb-NO" sz="2000" dirty="0" err="1"/>
              <a:t>Binary</a:t>
            </a:r>
            <a:r>
              <a:rPr lang="nb-NO" sz="2000" dirty="0"/>
              <a:t> (NSBH)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 err="1"/>
              <a:t>Continuous</a:t>
            </a:r>
            <a:r>
              <a:rPr lang="nb-NO" sz="2400" dirty="0"/>
              <a:t> GWS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 err="1"/>
              <a:t>Stochastic</a:t>
            </a:r>
            <a:r>
              <a:rPr lang="nb-NO" sz="2400" dirty="0"/>
              <a:t> GWs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2400" dirty="0" err="1"/>
              <a:t>Burst</a:t>
            </a:r>
            <a:r>
              <a:rPr lang="nb-NO" sz="2400" dirty="0"/>
              <a:t> GWs</a:t>
            </a:r>
          </a:p>
        </p:txBody>
      </p:sp>
    </p:spTree>
    <p:extLst>
      <p:ext uri="{BB962C8B-B14F-4D97-AF65-F5344CB8AC3E}">
        <p14:creationId xmlns:p14="http://schemas.microsoft.com/office/powerpoint/2010/main" val="3596190705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C4FE1-80CB-D546-55CC-6321812E6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bilde 7" descr="Et bilde som inneholder strømvirvel, sirkel, Fargerikt, spiral&#10;&#10;KI-generert innhold kan være feil.">
            <a:extLst>
              <a:ext uri="{FF2B5EF4-FFF2-40B4-BE49-F238E27FC236}">
                <a16:creationId xmlns:a16="http://schemas.microsoft.com/office/drawing/2014/main" id="{76D6E218-7B81-6895-EB65-68D0B36C05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07" b="707"/>
          <a:stretch>
            <a:fillRect/>
          </a:stretch>
        </p:blipFill>
        <p:spPr/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EC64C37-8288-4774-DE63-A31881A90E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0954" y="515582"/>
            <a:ext cx="11972553" cy="876378"/>
          </a:xfrm>
        </p:spPr>
        <p:txBody>
          <a:bodyPr/>
          <a:lstStyle/>
          <a:p>
            <a:r>
              <a:rPr lang="nb-NO" sz="4800" dirty="0" err="1"/>
              <a:t>Approximations</a:t>
            </a:r>
            <a:r>
              <a:rPr lang="nb-NO" sz="4800" dirty="0"/>
              <a:t> for </a:t>
            </a:r>
            <a:r>
              <a:rPr lang="nb-NO" sz="4800" dirty="0" err="1"/>
              <a:t>modeling</a:t>
            </a:r>
            <a:r>
              <a:rPr lang="nb-NO" sz="4800" dirty="0"/>
              <a:t> GWs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Plassholder for tekst 3">
                <a:extLst>
                  <a:ext uri="{FF2B5EF4-FFF2-40B4-BE49-F238E27FC236}">
                    <a16:creationId xmlns:a16="http://schemas.microsoft.com/office/drawing/2014/main" id="{5E392FB1-FB7E-A46E-0CDD-24A0DCCD6967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745857" y="1818004"/>
                <a:ext cx="8610793" cy="4125595"/>
              </a:xfrm>
            </p:spPr>
            <p:txBody>
              <a:bodyPr/>
              <a:lstStyle/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nb-NO" sz="2400" dirty="0" err="1"/>
                  <a:t>Einstein´s</a:t>
                </a:r>
                <a:r>
                  <a:rPr lang="nb-NO" sz="2400" dirty="0"/>
                  <a:t> </a:t>
                </a:r>
                <a:r>
                  <a:rPr lang="nb-NO" sz="2400" dirty="0" err="1"/>
                  <a:t>field</a:t>
                </a:r>
                <a:r>
                  <a:rPr lang="nb-NO" sz="2400" dirty="0"/>
                  <a:t> </a:t>
                </a:r>
                <a:r>
                  <a:rPr lang="nb-NO" sz="2400" dirty="0" err="1"/>
                  <a:t>equation</a:t>
                </a:r>
                <a:r>
                  <a:rPr lang="nb-NO" sz="2400" dirty="0"/>
                  <a:t> </a:t>
                </a:r>
                <a:r>
                  <a:rPr lang="nb-NO" sz="2400" dirty="0" err="1"/>
                  <a:t>are</a:t>
                </a:r>
                <a:r>
                  <a:rPr lang="nb-NO" sz="2400" dirty="0"/>
                  <a:t> </a:t>
                </a:r>
                <a:r>
                  <a:rPr lang="nb-NO" sz="2400" dirty="0" err="1"/>
                  <a:t>highly</a:t>
                </a:r>
                <a:r>
                  <a:rPr lang="nb-NO" sz="2400" dirty="0"/>
                  <a:t> nonlinear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nb-NO" sz="2400" dirty="0" err="1"/>
                  <a:t>Linearization</a:t>
                </a:r>
                <a:endParaRPr lang="nb-NO" sz="2400" dirty="0"/>
              </a:p>
              <a:p>
                <a:pPr marL="1447775" lvl="1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nb-NO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b-NO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nb-NO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nb-NO" sz="2000" dirty="0"/>
                  <a:t>, 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e>
                    </m:d>
                    <m:r>
                      <a:rPr lang="nb-NO" sz="2000" i="1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endParaRPr lang="nb-NO" sz="2400" dirty="0"/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nb-NO" sz="2400" dirty="0" err="1"/>
                  <a:t>Shortwave</a:t>
                </a:r>
                <a:r>
                  <a:rPr lang="nb-NO" sz="2400" dirty="0"/>
                  <a:t> </a:t>
                </a:r>
                <a:r>
                  <a:rPr lang="nb-NO" sz="2400" dirty="0" err="1"/>
                  <a:t>formalism</a:t>
                </a:r>
                <a:endParaRPr lang="nb-NO" sz="2400" dirty="0"/>
              </a:p>
              <a:p>
                <a:pPr marL="1447775" lvl="1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nb-NO" sz="2000" dirty="0" err="1"/>
                  <a:t>Propagation</a:t>
                </a:r>
                <a:r>
                  <a:rPr lang="nb-NO" sz="2000" dirty="0"/>
                  <a:t> in </a:t>
                </a:r>
                <a:r>
                  <a:rPr lang="nb-NO" sz="2000" dirty="0" err="1"/>
                  <a:t>curved</a:t>
                </a:r>
                <a:r>
                  <a:rPr lang="nb-NO" sz="2000" dirty="0"/>
                  <a:t> </a:t>
                </a:r>
                <a:r>
                  <a:rPr lang="nb-NO" sz="2000" dirty="0" err="1"/>
                  <a:t>spacetime</a:t>
                </a:r>
                <a:r>
                  <a:rPr lang="nb-NO" sz="2000" dirty="0"/>
                  <a:t> far from </a:t>
                </a:r>
                <a:r>
                  <a:rPr lang="nb-NO" sz="2000" dirty="0" err="1"/>
                  <a:t>the</a:t>
                </a:r>
                <a:r>
                  <a:rPr lang="nb-NO" sz="2000" dirty="0"/>
                  <a:t> </a:t>
                </a:r>
                <a:r>
                  <a:rPr lang="nb-NO" sz="2000" dirty="0" err="1"/>
                  <a:t>source</a:t>
                </a:r>
                <a:endParaRPr lang="nb-NO" sz="2000" dirty="0"/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nb-NO" sz="2400" dirty="0"/>
                  <a:t>Post-</a:t>
                </a:r>
                <a:r>
                  <a:rPr lang="nb-NO" sz="2400" dirty="0" err="1"/>
                  <a:t>Newtonian</a:t>
                </a:r>
                <a:r>
                  <a:rPr lang="nb-NO" sz="2400" dirty="0"/>
                  <a:t> (PN) </a:t>
                </a:r>
                <a:r>
                  <a:rPr lang="nb-NO" sz="2400" dirty="0" err="1"/>
                  <a:t>expansion</a:t>
                </a:r>
                <a:endParaRPr lang="nb-NO" sz="2400" dirty="0"/>
              </a:p>
              <a:p>
                <a:pPr marL="1447775" lvl="1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nb-NO" sz="2000" dirty="0"/>
              </a:p>
            </p:txBody>
          </p:sp>
        </mc:Choice>
        <mc:Fallback>
          <p:sp>
            <p:nvSpPr>
              <p:cNvPr id="4" name="Plassholder for tekst 3">
                <a:extLst>
                  <a:ext uri="{FF2B5EF4-FFF2-40B4-BE49-F238E27FC236}">
                    <a16:creationId xmlns:a16="http://schemas.microsoft.com/office/drawing/2014/main" id="{5E392FB1-FB7E-A46E-0CDD-24A0DCCD6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745857" y="1818004"/>
                <a:ext cx="8610793" cy="4125595"/>
              </a:xfrm>
              <a:blipFill>
                <a:blip r:embed="rId4"/>
                <a:stretch>
                  <a:fillRect l="-88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4042077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C8AD9699-96BB-9289-49DE-F9BD41ABE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/>
              <a:t>Post-</a:t>
            </a:r>
            <a:r>
              <a:rPr lang="nb-NO" dirty="0" err="1"/>
              <a:t>Newtonian</a:t>
            </a:r>
            <a:r>
              <a:rPr lang="nb-NO" dirty="0"/>
              <a:t> Expansion</a:t>
            </a:r>
          </a:p>
          <a:p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8A675DF-2135-FA74-C486-C86DB025FD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 err="1"/>
              <a:t>Velocities</a:t>
            </a:r>
            <a:r>
              <a:rPr lang="nb-NO" dirty="0"/>
              <a:t> </a:t>
            </a:r>
            <a:r>
              <a:rPr lang="nb-NO" dirty="0" err="1"/>
              <a:t>small</a:t>
            </a:r>
            <a:r>
              <a:rPr lang="nb-NO" dirty="0"/>
              <a:t> </a:t>
            </a:r>
            <a:r>
              <a:rPr lang="nb-NO" dirty="0" err="1"/>
              <a:t>compared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speed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light</a:t>
            </a:r>
            <a:r>
              <a:rPr lang="nb-NO" dirty="0"/>
              <a:t>,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high</a:t>
            </a:r>
            <a:r>
              <a:rPr lang="nb-NO" dirty="0"/>
              <a:t> </a:t>
            </a:r>
            <a:r>
              <a:rPr lang="nb-NO" dirty="0" err="1"/>
              <a:t>enough</a:t>
            </a:r>
            <a:r>
              <a:rPr lang="nb-NO" dirty="0"/>
              <a:t> for </a:t>
            </a:r>
            <a:r>
              <a:rPr lang="nb-NO" dirty="0" err="1"/>
              <a:t>relativistic</a:t>
            </a:r>
            <a:r>
              <a:rPr lang="nb-NO" dirty="0"/>
              <a:t> </a:t>
            </a:r>
            <a:r>
              <a:rPr lang="nb-NO" dirty="0" err="1"/>
              <a:t>corrections</a:t>
            </a:r>
            <a:r>
              <a:rPr lang="nb-NO" dirty="0"/>
              <a:t> to </a:t>
            </a:r>
            <a:r>
              <a:rPr lang="nb-NO" dirty="0" err="1"/>
              <a:t>become</a:t>
            </a:r>
            <a:r>
              <a:rPr lang="nb-NO" dirty="0"/>
              <a:t> </a:t>
            </a:r>
            <a:r>
              <a:rPr lang="nb-NO" dirty="0" err="1"/>
              <a:t>significant</a:t>
            </a:r>
            <a:endParaRPr lang="nb-NO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 err="1"/>
              <a:t>Systematic</a:t>
            </a:r>
            <a:r>
              <a:rPr lang="nb-NO" dirty="0"/>
              <a:t> </a:t>
            </a:r>
            <a:r>
              <a:rPr lang="nb-NO" dirty="0" err="1"/>
              <a:t>expansion</a:t>
            </a:r>
            <a:r>
              <a:rPr lang="nb-NO" dirty="0"/>
              <a:t> in </a:t>
            </a:r>
            <a:r>
              <a:rPr lang="nb-NO" dirty="0" err="1"/>
              <a:t>powers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v/c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/>
              <a:t>1PN </a:t>
            </a:r>
            <a:r>
              <a:rPr lang="nb-NO" dirty="0" err="1"/>
              <a:t>level</a:t>
            </a:r>
            <a:endParaRPr lang="nb-NO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dirty="0"/>
              <a:t>Applying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framework</a:t>
            </a:r>
            <a:r>
              <a:rPr lang="nb-NO" dirty="0"/>
              <a:t> to </a:t>
            </a:r>
            <a:r>
              <a:rPr lang="nb-NO" dirty="0" err="1"/>
              <a:t>physical</a:t>
            </a:r>
            <a:r>
              <a:rPr lang="nb-NO" dirty="0"/>
              <a:t> system</a:t>
            </a:r>
          </a:p>
          <a:p>
            <a:pPr marL="0" indent="0">
              <a:lnSpc>
                <a:spcPct val="150000"/>
              </a:lnSpc>
              <a:buNone/>
            </a:pPr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17451413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610A9-A510-3F6E-0A30-5128A090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8F3E0BD1-CBC2-25AC-C99F-1C5D9DE834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5138" y="490318"/>
            <a:ext cx="10492925" cy="961777"/>
          </a:xfrm>
        </p:spPr>
        <p:txBody>
          <a:bodyPr/>
          <a:lstStyle/>
          <a:p>
            <a:r>
              <a:rPr lang="nb-NO" dirty="0" err="1"/>
              <a:t>Periastron</a:t>
            </a:r>
            <a:r>
              <a:rPr lang="nb-NO" dirty="0"/>
              <a:t> </a:t>
            </a:r>
            <a:r>
              <a:rPr lang="nb-NO" dirty="0" err="1"/>
              <a:t>shift</a:t>
            </a:r>
            <a:r>
              <a:rPr lang="nb-NO" dirty="0"/>
              <a:t> PSR B1913+16</a:t>
            </a:r>
          </a:p>
          <a:p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tekst 2">
                <a:extLst>
                  <a:ext uri="{FF2B5EF4-FFF2-40B4-BE49-F238E27FC236}">
                    <a16:creationId xmlns:a16="http://schemas.microsoft.com/office/drawing/2014/main" id="{51E208FF-59C2-0D74-3865-1788699F1A27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nb-NO" dirty="0"/>
                  <a:t>Expression for </a:t>
                </a:r>
                <a:r>
                  <a:rPr lang="nb-NO" dirty="0" err="1"/>
                  <a:t>the</a:t>
                </a:r>
                <a:r>
                  <a:rPr lang="nb-NO" dirty="0"/>
                  <a:t> general </a:t>
                </a:r>
                <a:r>
                  <a:rPr lang="nb-NO" dirty="0" err="1"/>
                  <a:t>relativistic</a:t>
                </a:r>
                <a:r>
                  <a:rPr lang="nb-NO" dirty="0"/>
                  <a:t> </a:t>
                </a:r>
                <a:r>
                  <a:rPr lang="nb-NO" dirty="0" err="1"/>
                  <a:t>periastron</a:t>
                </a:r>
                <a:r>
                  <a:rPr lang="nb-NO" dirty="0"/>
                  <a:t> </a:t>
                </a:r>
                <a:r>
                  <a:rPr lang="nb-NO" dirty="0" err="1"/>
                  <a:t>advance</a:t>
                </a:r>
                <a:r>
                  <a:rPr lang="nb-NO" dirty="0"/>
                  <a:t> per orbit: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d>
                            <m:d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nb-NO" b="0" dirty="0"/>
              </a:p>
              <a:p>
                <a:r>
                  <a:rPr lang="nb-NO" dirty="0" err="1"/>
                  <a:t>Angular</a:t>
                </a:r>
                <a:r>
                  <a:rPr lang="nb-NO" dirty="0"/>
                  <a:t> </a:t>
                </a:r>
                <a:r>
                  <a:rPr lang="nb-NO" dirty="0" err="1"/>
                  <a:t>shift</a:t>
                </a:r>
                <a:r>
                  <a:rPr lang="nb-NO" dirty="0"/>
                  <a:t> per </a:t>
                </a:r>
                <a:r>
                  <a:rPr lang="nb-NO" dirty="0" err="1"/>
                  <a:t>year</a:t>
                </a:r>
                <a:r>
                  <a:rPr lang="nb-NO" dirty="0"/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nb-NO" sz="2400" b="0" i="1" dirty="0" smtClean="0">
                            <a:latin typeface="Cambria Math" panose="02040503050406030204" pitchFamily="18" charset="0"/>
                          </a:rPr>
                          <m:t>𝐺𝑅</m:t>
                        </m:r>
                      </m:sub>
                    </m:sSub>
                    <m:r>
                      <a:rPr lang="nb-NO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nb-NO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b-NO" sz="2400" b="0" i="0" dirty="0" smtClean="0">
                            <a:latin typeface="Cambria Math" panose="02040503050406030204" pitchFamily="18" charset="0"/>
                          </a:rPr>
                          <m:t>numerical</m:t>
                        </m:r>
                        <m:r>
                          <a:rPr lang="nb-NO" sz="2400" b="0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b-NO" sz="2400" b="0" i="0" dirty="0" smtClean="0">
                            <a:latin typeface="Cambria Math" panose="02040503050406030204" pitchFamily="18" charset="0"/>
                          </a:rPr>
                          <m:t>factor</m:t>
                        </m:r>
                      </m:e>
                    </m:d>
                    <m:r>
                      <a:rPr lang="nb-NO" sz="2400" b="0" i="1" dirty="0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nb-NO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nb-NO" sz="2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nb-NO" sz="2400" b="0" i="1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num>
                              <m:den>
                                <m:r>
                                  <a:rPr lang="nb-NO" sz="2400" b="0" i="1" dirty="0" smtClean="0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nb-NO" sz="2400" b="0" i="1" dirty="0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nb-NO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nb-NO" sz="2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nb-NO" sz="2400" b="0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nb-NO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sz="2400" b="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nb-NO" sz="2400" b="0" i="1" dirty="0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nb-NO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nb-NO" sz="2400" b="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nb-NO" sz="24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nb-NO" sz="2400" dirty="0"/>
                  <a:t> 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nb-NO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b-NO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nb-NO" sz="2400" i="1" dirty="0">
                              <a:latin typeface="Cambria Math" panose="02040503050406030204" pitchFamily="18" charset="0"/>
                            </a:rPr>
                            <m:t>𝐺𝑅</m:t>
                          </m:r>
                        </m:sub>
                      </m:sSub>
                      <m:r>
                        <a:rPr lang="nb-NO" sz="2400" b="0" i="1" dirty="0" smtClean="0">
                          <a:latin typeface="Cambria Math" panose="02040503050406030204" pitchFamily="18" charset="0"/>
                        </a:rPr>
                        <m:t>≈4.22597</m:t>
                      </m:r>
                      <m:f>
                        <m:fPr>
                          <m:ctrlPr>
                            <a:rPr lang="nb-NO" sz="2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b-NO" sz="2400" b="0" i="0" dirty="0" smtClean="0">
                              <a:latin typeface="Cambria Math" panose="02040503050406030204" pitchFamily="18" charset="0"/>
                            </a:rPr>
                            <m:t>deg</m:t>
                          </m:r>
                        </m:num>
                        <m:den>
                          <m:r>
                            <a:rPr lang="nb-NO" sz="2400" b="0" i="1" dirty="0" smtClean="0">
                              <a:latin typeface="Cambria Math" panose="02040503050406030204" pitchFamily="18" charset="0"/>
                            </a:rPr>
                            <m:t>𝑦𝑟</m:t>
                          </m:r>
                        </m:den>
                      </m:f>
                    </m:oMath>
                  </m:oMathPara>
                </a14:m>
                <a:endParaRPr lang="nb-NO" sz="2400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nb-NO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b-NO" sz="24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𝑂𝐵𝑆</m:t>
                        </m:r>
                      </m:sub>
                    </m:sSub>
                    <m:r>
                      <a:rPr lang="nb-NO" sz="2400" i="1" dirty="0">
                        <a:latin typeface="Cambria Math" panose="02040503050406030204" pitchFamily="18" charset="0"/>
                      </a:rPr>
                      <m:t>≈4.</m:t>
                    </m:r>
                    <m:r>
                      <a:rPr lang="nb-NO" sz="2400" b="0" i="1" dirty="0" smtClean="0">
                        <a:latin typeface="Cambria Math" panose="02040503050406030204" pitchFamily="18" charset="0"/>
                      </a:rPr>
                      <m:t>226585</m:t>
                    </m:r>
                    <m:f>
                      <m:fPr>
                        <m:ctrlPr>
                          <a:rPr lang="nb-NO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nb-NO" sz="2400" dirty="0">
                            <a:latin typeface="Cambria Math" panose="02040503050406030204" pitchFamily="18" charset="0"/>
                          </a:rPr>
                          <m:t>deg</m:t>
                        </m:r>
                      </m:num>
                      <m:den>
                        <m:r>
                          <a:rPr lang="nb-NO" sz="2400" i="1" dirty="0">
                            <a:latin typeface="Cambria Math" panose="02040503050406030204" pitchFamily="18" charset="0"/>
                          </a:rPr>
                          <m:t>𝑦𝑟</m:t>
                        </m:r>
                      </m:den>
                    </m:f>
                  </m:oMath>
                </a14:m>
                <a:r>
                  <a:rPr lang="nb-NO" dirty="0"/>
                  <a:t>   </a:t>
                </a:r>
              </a:p>
              <a:p>
                <a:pPr marL="0" indent="0">
                  <a:buNone/>
                </a:pPr>
                <a:endParaRPr lang="nb-NO" dirty="0"/>
              </a:p>
            </p:txBody>
          </p:sp>
        </mc:Choice>
        <mc:Fallback>
          <p:sp>
            <p:nvSpPr>
              <p:cNvPr id="3" name="Plassholder for tekst 2">
                <a:extLst>
                  <a:ext uri="{FF2B5EF4-FFF2-40B4-BE49-F238E27FC236}">
                    <a16:creationId xmlns:a16="http://schemas.microsoft.com/office/drawing/2014/main" id="{51E208FF-59C2-0D74-3865-1788699F1A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1037" t="-152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kstSylinder 3">
            <a:extLst>
              <a:ext uri="{FF2B5EF4-FFF2-40B4-BE49-F238E27FC236}">
                <a16:creationId xmlns:a16="http://schemas.microsoft.com/office/drawing/2014/main" id="{52145E01-1F06-13F0-48F0-853930EF6530}"/>
              </a:ext>
            </a:extLst>
          </p:cNvPr>
          <p:cNvSpPr txBox="1"/>
          <p:nvPr/>
        </p:nvSpPr>
        <p:spPr>
          <a:xfrm>
            <a:off x="14793" y="6367682"/>
            <a:ext cx="121772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baseline="30000" dirty="0"/>
              <a:t>3 </a:t>
            </a:r>
            <a:r>
              <a:rPr lang="nb-NO" sz="1400" dirty="0"/>
              <a:t>J. M. Weisberg and Y. Huang. “</a:t>
            </a:r>
            <a:r>
              <a:rPr lang="nb-NO" sz="1400" dirty="0" err="1"/>
              <a:t>Relativistic</a:t>
            </a:r>
            <a:r>
              <a:rPr lang="nb-NO" sz="1400" dirty="0"/>
              <a:t> </a:t>
            </a:r>
            <a:r>
              <a:rPr lang="nb-NO" sz="1400" dirty="0" err="1"/>
              <a:t>measurements</a:t>
            </a:r>
            <a:r>
              <a:rPr lang="nb-NO" sz="1400" dirty="0"/>
              <a:t> from timing </a:t>
            </a:r>
            <a:r>
              <a:rPr lang="nb-NO" sz="1400" dirty="0" err="1"/>
              <a:t>the</a:t>
            </a:r>
            <a:r>
              <a:rPr lang="nb-NO" sz="1400" dirty="0"/>
              <a:t> </a:t>
            </a:r>
            <a:r>
              <a:rPr lang="nb-NO" sz="1400" dirty="0" err="1"/>
              <a:t>binary</a:t>
            </a:r>
            <a:r>
              <a:rPr lang="nb-NO" sz="1400" dirty="0"/>
              <a:t> pulsar PSR B1913+16”. In: </a:t>
            </a:r>
            <a:r>
              <a:rPr lang="nb-NO" sz="1400" dirty="0" err="1"/>
              <a:t>arXiv</a:t>
            </a:r>
            <a:r>
              <a:rPr lang="nb-NO" sz="1400" dirty="0"/>
              <a:t> (2016). </a:t>
            </a:r>
            <a:r>
              <a:rPr lang="nb-NO" sz="1400" dirty="0" err="1"/>
              <a:t>Accessed</a:t>
            </a:r>
            <a:r>
              <a:rPr lang="nb-NO" sz="1400" dirty="0"/>
              <a:t> 18.11.24. url: </a:t>
            </a:r>
            <a:r>
              <a:rPr lang="nb-NO" sz="1400" dirty="0">
                <a:hlinkClick r:id="rId3"/>
              </a:rPr>
              <a:t>https://arxiv.org/pdf/1606.02744</a:t>
            </a:r>
            <a:r>
              <a:rPr lang="nb-NO" sz="1400" dirty="0"/>
              <a:t> 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6720DAAA-6A30-D2C4-640D-08DA8B465C5E}"/>
              </a:ext>
            </a:extLst>
          </p:cNvPr>
          <p:cNvSpPr txBox="1"/>
          <p:nvPr/>
        </p:nvSpPr>
        <p:spPr>
          <a:xfrm>
            <a:off x="5296989" y="5517462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nb-NO" baseline="30000" dirty="0"/>
              <a:t>3</a:t>
            </a:r>
            <a:endParaRPr lang="nb-NO" b="0" dirty="0"/>
          </a:p>
        </p:txBody>
      </p:sp>
    </p:spTree>
    <p:extLst>
      <p:ext uri="{BB962C8B-B14F-4D97-AF65-F5344CB8AC3E}">
        <p14:creationId xmlns:p14="http://schemas.microsoft.com/office/powerpoint/2010/main" val="4124526960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1_NTNU Mal - 2025">
  <a:themeElements>
    <a:clrScheme name="NTNU uu">
      <a:dk1>
        <a:srgbClr val="575757"/>
      </a:dk1>
      <a:lt1>
        <a:srgbClr val="F2F2F2"/>
      </a:lt1>
      <a:dk2>
        <a:srgbClr val="014693"/>
      </a:dk2>
      <a:lt2>
        <a:srgbClr val="D6D7D6"/>
      </a:lt2>
      <a:accent1>
        <a:srgbClr val="014693"/>
      </a:accent1>
      <a:accent2>
        <a:srgbClr val="BCD024"/>
      </a:accent2>
      <a:accent3>
        <a:srgbClr val="B01B81"/>
      </a:accent3>
      <a:accent4>
        <a:srgbClr val="F7D019"/>
      </a:accent4>
      <a:accent5>
        <a:srgbClr val="ED8013"/>
      </a:accent5>
      <a:accent6>
        <a:srgbClr val="3CBFBE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mal_16_9_enkel_eng.pptx" id="{C8D3855A-5C1F-4EA2-9076-F96C2B154DEE}" vid="{C3620697-29CD-44E0-9C5C-8970F31F0F27}"/>
    </a:ext>
  </a:extLst>
</a:theme>
</file>

<file path=ppt/theme/theme2.xml><?xml version="1.0" encoding="utf-8"?>
<a:theme xmlns:a="http://schemas.openxmlformats.org/drawingml/2006/main" name="2_NTNU Mal - 2025">
  <a:themeElements>
    <a:clrScheme name="NTNU uu">
      <a:dk1>
        <a:srgbClr val="575757"/>
      </a:dk1>
      <a:lt1>
        <a:srgbClr val="F2F2F2"/>
      </a:lt1>
      <a:dk2>
        <a:srgbClr val="014693"/>
      </a:dk2>
      <a:lt2>
        <a:srgbClr val="D6D7D6"/>
      </a:lt2>
      <a:accent1>
        <a:srgbClr val="014693"/>
      </a:accent1>
      <a:accent2>
        <a:srgbClr val="BCD024"/>
      </a:accent2>
      <a:accent3>
        <a:srgbClr val="B01B81"/>
      </a:accent3>
      <a:accent4>
        <a:srgbClr val="F7D019"/>
      </a:accent4>
      <a:accent5>
        <a:srgbClr val="ED8013"/>
      </a:accent5>
      <a:accent6>
        <a:srgbClr val="3CBFBE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mal_16_9_enkel_eng.pptx" id="{C8D3855A-5C1F-4EA2-9076-F96C2B154DEE}" vid="{5CA4A7C7-A6D6-4EC4-B7E0-606D1E80DFDF}"/>
    </a:ext>
  </a:extLst>
</a:theme>
</file>

<file path=ppt/theme/theme3.xml><?xml version="1.0" encoding="utf-8"?>
<a:theme xmlns:a="http://schemas.openxmlformats.org/drawingml/2006/main" name="3_NTNU Mal - 2025">
  <a:themeElements>
    <a:clrScheme name="NTNU uu">
      <a:dk1>
        <a:srgbClr val="1F1F1F"/>
      </a:dk1>
      <a:lt1>
        <a:srgbClr val="F2F2F2"/>
      </a:lt1>
      <a:dk2>
        <a:srgbClr val="014693"/>
      </a:dk2>
      <a:lt2>
        <a:srgbClr val="D6D7D6"/>
      </a:lt2>
      <a:accent1>
        <a:srgbClr val="4D4D4D"/>
      </a:accent1>
      <a:accent2>
        <a:srgbClr val="014693"/>
      </a:accent2>
      <a:accent3>
        <a:srgbClr val="BCD024"/>
      </a:accent3>
      <a:accent4>
        <a:srgbClr val="B01B81"/>
      </a:accent4>
      <a:accent5>
        <a:srgbClr val="F7D019"/>
      </a:accent5>
      <a:accent6>
        <a:srgbClr val="ED8013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mal_16_9_enkel_eng.pptx" id="{C8D3855A-5C1F-4EA2-9076-F96C2B154DEE}" vid="{AA15EA8C-BF45-4150-9855-2A0C33607B02}"/>
    </a:ext>
  </a:extLst>
</a:theme>
</file>

<file path=ppt/theme/theme4.xml><?xml version="1.0" encoding="utf-8"?>
<a:theme xmlns:a="http://schemas.openxmlformats.org/drawingml/2006/main" name="4_NTNU Mal - 2025">
  <a:themeElements>
    <a:clrScheme name="NTNU uu">
      <a:dk1>
        <a:srgbClr val="575757"/>
      </a:dk1>
      <a:lt1>
        <a:srgbClr val="F2F2F2"/>
      </a:lt1>
      <a:dk2>
        <a:srgbClr val="014693"/>
      </a:dk2>
      <a:lt2>
        <a:srgbClr val="D6D7D6"/>
      </a:lt2>
      <a:accent1>
        <a:srgbClr val="014693"/>
      </a:accent1>
      <a:accent2>
        <a:srgbClr val="BCD024"/>
      </a:accent2>
      <a:accent3>
        <a:srgbClr val="B01B81"/>
      </a:accent3>
      <a:accent4>
        <a:srgbClr val="F7D019"/>
      </a:accent4>
      <a:accent5>
        <a:srgbClr val="ED8013"/>
      </a:accent5>
      <a:accent6>
        <a:srgbClr val="3CBFBE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mal_16_9_enkel_eng.pptx" id="{C8D3855A-5C1F-4EA2-9076-F96C2B154DEE}" vid="{2538E98B-7D15-43FB-BE9B-95CB205BB163}"/>
    </a:ext>
  </a:extLst>
</a:theme>
</file>

<file path=ppt/theme/theme5.xml><?xml version="1.0" encoding="utf-8"?>
<a:theme xmlns:a="http://schemas.openxmlformats.org/drawingml/2006/main" name="5_NTNU Mal - 2025">
  <a:themeElements>
    <a:clrScheme name="NTNU uu">
      <a:dk1>
        <a:srgbClr val="575757"/>
      </a:dk1>
      <a:lt1>
        <a:srgbClr val="F2F2F2"/>
      </a:lt1>
      <a:dk2>
        <a:srgbClr val="014693"/>
      </a:dk2>
      <a:lt2>
        <a:srgbClr val="D6D7D6"/>
      </a:lt2>
      <a:accent1>
        <a:srgbClr val="014693"/>
      </a:accent1>
      <a:accent2>
        <a:srgbClr val="BCD024"/>
      </a:accent2>
      <a:accent3>
        <a:srgbClr val="B01B81"/>
      </a:accent3>
      <a:accent4>
        <a:srgbClr val="F7D019"/>
      </a:accent4>
      <a:accent5>
        <a:srgbClr val="ED8013"/>
      </a:accent5>
      <a:accent6>
        <a:srgbClr val="3CBFBE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mal_16_9_enkel_eng.pptx" id="{C8D3855A-5C1F-4EA2-9076-F96C2B154DEE}" vid="{7310E68D-B5C5-4038-A32D-8C43CA01C33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E12C5B88756E46A2C6D7FB14C7DBEC" ma:contentTypeVersion="10" ma:contentTypeDescription="Create a new document." ma:contentTypeScope="" ma:versionID="d8e609de3b50d16b0144538f7bda7407">
  <xsd:schema xmlns:xsd="http://www.w3.org/2001/XMLSchema" xmlns:xs="http://www.w3.org/2001/XMLSchema" xmlns:p="http://schemas.microsoft.com/office/2006/metadata/properties" xmlns:ns2="be3186c0-4d56-4345-a058-416738d592d7" xmlns:ns3="63fd0141-d080-4869-b7f4-a0a32bd93ae9" targetNamespace="http://schemas.microsoft.com/office/2006/metadata/properties" ma:root="true" ma:fieldsID="95cec7075788a9359ce7e072669c6734" ns2:_="" ns3:_="">
    <xsd:import namespace="be3186c0-4d56-4345-a058-416738d592d7"/>
    <xsd:import namespace="63fd0141-d080-4869-b7f4-a0a32bd93a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3186c0-4d56-4345-a058-416738d592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fd0141-d080-4869-b7f4-a0a32bd93a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5B5B09-886F-4564-866E-4CEDE8142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3186c0-4d56-4345-a058-416738d592d7"/>
    <ds:schemaRef ds:uri="63fd0141-d080-4869-b7f4-a0a32bd93a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969B56-9208-48E2-BAB9-367A2E0B80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730278-8214-41FD-8701-84B09B6881A4}">
  <ds:schemaRefs>
    <ds:schemaRef ds:uri="http://purl.org/dc/dcmitype/"/>
    <ds:schemaRef ds:uri="http://schemas.microsoft.com/office/2006/documentManagement/types"/>
    <ds:schemaRef ds:uri="http://www.w3.org/XML/1998/namespace"/>
    <ds:schemaRef ds:uri="be3186c0-4d56-4345-a058-416738d592d7"/>
    <ds:schemaRef ds:uri="63fd0141-d080-4869-b7f4-a0a32bd93ae9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4837</TotalTime>
  <Words>944</Words>
  <Application>Microsoft Macintosh PowerPoint</Application>
  <PresentationFormat>Widescreen</PresentationFormat>
  <Paragraphs>113</Paragraphs>
  <Slides>16</Slides>
  <Notes>6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5</vt:i4>
      </vt:variant>
      <vt:variant>
        <vt:lpstr>Lysbildetitler</vt:lpstr>
      </vt:variant>
      <vt:variant>
        <vt:i4>16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Open Sans</vt:lpstr>
      <vt:lpstr>1_NTNU Mal - 2025</vt:lpstr>
      <vt:lpstr>2_NTNU Mal - 2025</vt:lpstr>
      <vt:lpstr>3_NTNU Mal - 2025</vt:lpstr>
      <vt:lpstr>4_NTNU Mal - 2025</vt:lpstr>
      <vt:lpstr>5_NTNU Mal - 2025</vt:lpstr>
      <vt:lpstr>Modeling Graviational Waves via Post-Newtonian Expansion and Geometric Optics  Kristine de Boer  Supervisor: Jens Oluf Andersen  19.juni 2025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Tora Margrete Tjosaas Mæhle</dc:creator>
  <cp:lastModifiedBy>Kristine De Boer</cp:lastModifiedBy>
  <cp:revision>393</cp:revision>
  <cp:lastPrinted>2024-11-18T13:45:47Z</cp:lastPrinted>
  <dcterms:created xsi:type="dcterms:W3CDTF">2024-10-03T10:25:03Z</dcterms:created>
  <dcterms:modified xsi:type="dcterms:W3CDTF">2025-06-19T11:42:49Z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0x010100ECE12C5B88756E46A2C6D7FB14C7DBEC</vt:lpwstr>
  </property>
</Properties>
</file>