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60" r:id="rId6"/>
    <p:sldId id="266" r:id="rId7"/>
    <p:sldId id="267" r:id="rId8"/>
    <p:sldId id="269" r:id="rId9"/>
    <p:sldId id="262" r:id="rId10"/>
    <p:sldId id="263" r:id="rId11"/>
    <p:sldId id="265" r:id="rId12"/>
    <p:sldId id="268" r:id="rId13"/>
  </p:sldIdLst>
  <p:sldSz cx="12192000" cy="6858000"/>
  <p:notesSz cx="6858000" cy="9144000"/>
  <p:embeddedFontLst>
    <p:embeddedFont>
      <p:font typeface="HGS創英角ﾎﾟｯﾌﾟ体" panose="040B0A00000000000000" pitchFamily="50" charset="-128"/>
      <p:regular r:id="rId15"/>
    </p:embeddedFont>
    <p:embeddedFont>
      <p:font typeface="HG創英角ﾎﾟｯﾌﾟ体" panose="040B0A09000000000000" pitchFamily="49" charset="-128"/>
      <p:regular r:id="rId16"/>
    </p:embeddedFont>
    <p:embeddedFont>
      <p:font typeface="Meiryo UI" panose="020B0604030504040204" pitchFamily="50" charset="-128"/>
      <p:regular r:id="rId17"/>
      <p:bold r:id="rId18"/>
      <p:italic r:id="rId19"/>
      <p:boldItalic r:id="rId20"/>
    </p:embeddedFont>
    <p:embeddedFont>
      <p:font typeface="游ゴシック" panose="020B0400000000000000" pitchFamily="50" charset="-128"/>
      <p:regular r:id="rId21"/>
      <p:bold r:id="rId22"/>
    </p:embeddedFont>
  </p:embeddedFontLst>
  <p:defaultTextStyle>
    <a:defPPr rtl="0">
      <a:defRPr lang="ja-JP"/>
    </a:defPPr>
    <a:lvl1pPr marL="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ja-JP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D91A8-C92C-4051-89F5-DA56D08CB7B0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2437D-D5B5-4807-A591-E8B2DFC5E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25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サブタイトル">
    <p:bg>
      <p:bgPr>
        <a:gradFill>
          <a:gsLst>
            <a:gs pos="93000">
              <a:schemeClr val="tx2"/>
            </a:gs>
            <a:gs pos="81000">
              <a:schemeClr val="accent6">
                <a:lumMod val="50000"/>
              </a:schemeClr>
            </a:gs>
            <a:gs pos="27000">
              <a:schemeClr val="tx1"/>
            </a:gs>
            <a:gs pos="8000">
              <a:schemeClr val="accent4">
                <a:lumMod val="75000"/>
              </a:schemeClr>
            </a:gs>
            <a:gs pos="0">
              <a:schemeClr val="accent4"/>
            </a:gs>
            <a:gs pos="99000">
              <a:schemeClr val="tx2">
                <a:lumMod val="40000"/>
                <a:lumOff val="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像 2">
            <a:extLst>
              <a:ext uri="{FF2B5EF4-FFF2-40B4-BE49-F238E27FC236}">
                <a16:creationId xmlns:a16="http://schemas.microsoft.com/office/drawing/2014/main" id="{D1BA6450-E291-DC40-F198-C02B48513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1"/>
            <a:ext cx="12192003" cy="685799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A462FF1-D97D-8505-FE7F-8B2DB411A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04799"/>
            <a:ext cx="12191998" cy="3215641"/>
          </a:xfrm>
        </p:spPr>
        <p:txBody>
          <a:bodyPr lIns="0" rIns="0" bIns="0" rtlCol="0" anchor="b" anchorCtr="0">
            <a:noAutofit/>
          </a:bodyPr>
          <a:lstStyle>
            <a:lvl1pPr algn="ctr">
              <a:defRPr lang="ja-JP" sz="6000" kern="1200" cap="all" spc="30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2" name="サブタイトル 2">
            <a:extLst>
              <a:ext uri="{FF2B5EF4-FFF2-40B4-BE49-F238E27FC236}">
                <a16:creationId xmlns:a16="http://schemas.microsoft.com/office/drawing/2014/main" id="{58B9CAE2-F3DD-D6D3-96C8-D947A41177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" y="3670628"/>
            <a:ext cx="12191997" cy="2577772"/>
          </a:xfrm>
        </p:spPr>
        <p:txBody>
          <a:bodyPr rtlCol="0">
            <a:noAutofit/>
          </a:bodyPr>
          <a:lstStyle>
            <a:lvl1pPr marL="0" indent="0" algn="ctr">
              <a:buNone/>
              <a:defRPr lang="ja-JP" sz="3200" b="0" i="0" cap="all" spc="600" baseline="0">
                <a:solidFill>
                  <a:schemeClr val="accent3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  <a:lvl2pPr marL="457200" indent="0" algn="ctr">
              <a:buNone/>
              <a:defRPr lang="ja-JP" sz="2000"/>
            </a:lvl2pPr>
            <a:lvl3pPr marL="914400" indent="0" algn="ctr">
              <a:buNone/>
              <a:defRPr lang="ja-JP" sz="1800"/>
            </a:lvl3pPr>
            <a:lvl4pPr marL="1371600" indent="0" algn="ctr">
              <a:buNone/>
              <a:defRPr lang="ja-JP" sz="1600"/>
            </a:lvl4pPr>
            <a:lvl5pPr marL="1828800" indent="0" algn="ctr">
              <a:buNone/>
              <a:defRPr lang="ja-JP" sz="1600"/>
            </a:lvl5pPr>
            <a:lvl6pPr marL="2286000" indent="0" algn="ctr">
              <a:buNone/>
              <a:defRPr lang="ja-JP" sz="1600"/>
            </a:lvl6pPr>
            <a:lvl7pPr marL="2743200" indent="0" algn="ctr">
              <a:buNone/>
              <a:defRPr lang="ja-JP" sz="1600"/>
            </a:lvl7pPr>
            <a:lvl8pPr marL="3200400" indent="0" algn="ctr">
              <a:buNone/>
              <a:defRPr lang="ja-JP" sz="1600"/>
            </a:lvl8pPr>
            <a:lvl9pPr marL="3657600" indent="0" algn="ctr">
              <a:buNone/>
              <a:defRPr lang="ja-JP" sz="1600"/>
            </a:lvl9pPr>
          </a:lstStyle>
          <a:p>
            <a:pPr rtl="0"/>
            <a:r>
              <a:rPr lang="ja-JP"/>
              <a:t>クリックしてサブタイトルを追加</a:t>
            </a:r>
          </a:p>
        </p:txBody>
      </p:sp>
    </p:spTree>
    <p:extLst>
      <p:ext uri="{BB962C8B-B14F-4D97-AF65-F5344CB8AC3E}">
        <p14:creationId xmlns:p14="http://schemas.microsoft.com/office/powerpoint/2010/main" val="1850394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55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7123B0D0-B01D-0BB0-6127-A878BE49D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39728" y="-6350"/>
            <a:ext cx="6154615" cy="686435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ja-JP"/>
            </a:pPr>
            <a:endParaRPr kumimoji="0" lang="ja-JP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89627" y="173736"/>
            <a:ext cx="4352662" cy="2203704"/>
          </a:xfrm>
        </p:spPr>
        <p:txBody>
          <a:bodyPr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6C363351-4779-B42E-ED7A-C4AF2920BAB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36550" y="336550"/>
            <a:ext cx="5303640" cy="6184900"/>
          </a:xfrm>
        </p:spPr>
        <p:txBody>
          <a:bodyPr rtlCol="0"/>
          <a:lstStyle>
            <a:lvl1pPr algn="ctr">
              <a:defRPr lang="ja-JP"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アイコンをクリックして画像を追加</a:t>
            </a:r>
          </a:p>
        </p:txBody>
      </p:sp>
      <p:sp>
        <p:nvSpPr>
          <p:cNvPr id="19" name="コンテンツ プレースホルダー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889627" y="3104277"/>
            <a:ext cx="4371560" cy="3022201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None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69214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861822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152144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​​コネクタ(S) 3">
            <a:extLst>
              <a:ext uri="{FF2B5EF4-FFF2-40B4-BE49-F238E27FC236}">
                <a16:creationId xmlns:a16="http://schemas.microsoft.com/office/drawing/2014/main" id="{F0712911-615E-724B-FC0F-996291526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89627" y="2679480"/>
            <a:ext cx="4352662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148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55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BCFFF0E2-6B47-67EB-D6AA-D972E7B7C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-6350"/>
            <a:ext cx="4646951" cy="686435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ja-JP"/>
            </a:pPr>
            <a:endParaRPr kumimoji="0" lang="ja-JP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4" name="直線​​コネクタ(S) 3">
            <a:extLst>
              <a:ext uri="{FF2B5EF4-FFF2-40B4-BE49-F238E27FC236}">
                <a16:creationId xmlns:a16="http://schemas.microsoft.com/office/drawing/2014/main" id="{94827F6F-999F-23E9-8C09-325D1A76B0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35831" y="2680134"/>
            <a:ext cx="3204000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370" y="171396"/>
            <a:ext cx="3736630" cy="2202350"/>
          </a:xfrm>
        </p:spPr>
        <p:txBody>
          <a:bodyPr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9" name="コンテンツ プレースホルダー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41716" y="3078480"/>
            <a:ext cx="3108193" cy="3047997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None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69214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861822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152144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2" name="表プレースホルダー 11">
            <a:extLst>
              <a:ext uri="{FF2B5EF4-FFF2-40B4-BE49-F238E27FC236}">
                <a16:creationId xmlns:a16="http://schemas.microsoft.com/office/drawing/2014/main" id="{D360C16C-E69B-FDEF-F033-CA9A2E238288}"/>
              </a:ext>
            </a:extLst>
          </p:cNvPr>
          <p:cNvSpPr>
            <a:spLocks noGrp="1"/>
          </p:cNvSpPr>
          <p:nvPr>
            <p:ph type="tbl" sz="quarter" idx="37" hasCustomPrompt="1"/>
          </p:nvPr>
        </p:nvSpPr>
        <p:spPr>
          <a:xfrm>
            <a:off x="5067300" y="404813"/>
            <a:ext cx="6705600" cy="6048375"/>
          </a:xfrm>
        </p:spPr>
        <p:txBody>
          <a:bodyPr rtlCol="0"/>
          <a:lstStyle>
            <a:lvl1pPr>
              <a:defRPr lang="ja-JP"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アイコンをクリックして表を追加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412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4196A82D-0723-4BA3-0283-9F0D67B0C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​​コネクタ(S) 3">
            <a:extLst>
              <a:ext uri="{FF2B5EF4-FFF2-40B4-BE49-F238E27FC236}">
                <a16:creationId xmlns:a16="http://schemas.microsoft.com/office/drawing/2014/main" id="{6A20A5FD-BDFB-45F2-E644-E93FB81CA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07039" y="1983416"/>
            <a:ext cx="10435630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562" y="433906"/>
            <a:ext cx="10515601" cy="1327464"/>
          </a:xfrm>
        </p:spPr>
        <p:txBody>
          <a:bodyPr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9" name="コンテンツ プレースホルダー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4302" y="2465535"/>
            <a:ext cx="7303538" cy="3427265"/>
          </a:xfrm>
        </p:spPr>
        <p:txBody>
          <a:bodyPr rtlCol="0"/>
          <a:lstStyle>
            <a:lvl1pPr marL="283464" indent="-283464">
              <a:lnSpc>
                <a:spcPct val="12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566928" indent="-283464">
              <a:lnSpc>
                <a:spcPct val="120000"/>
              </a:lnSpc>
              <a:spcBef>
                <a:spcPts val="500"/>
              </a:spcBef>
              <a:buClr>
                <a:schemeClr val="accent3"/>
              </a:buClr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859536" indent="-283464">
              <a:lnSpc>
                <a:spcPct val="120000"/>
              </a:lnSpc>
              <a:spcBef>
                <a:spcPts val="500"/>
              </a:spcBef>
              <a:buClr>
                <a:schemeClr val="accent3"/>
              </a:buClr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152144">
              <a:lnSpc>
                <a:spcPct val="120000"/>
              </a:lnSpc>
              <a:spcBef>
                <a:spcPts val="500"/>
              </a:spcBef>
              <a:buClr>
                <a:schemeClr val="accent3"/>
              </a:buClr>
              <a:defRPr lang="ja-JP" sz="1800" spc="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4E7FC75E-AA73-003E-D4E3-B1819886AF9C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8392160" y="2465388"/>
            <a:ext cx="2856865" cy="3427412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ja-JP" sz="18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lang="ja-JP" sz="1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lang="ja-JP"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/>
              <a:t>クリックしてテキストを追加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  <a:p>
            <a:pPr lvl="4" rtl="0"/>
            <a:r>
              <a:rPr lang="ja-JP"/>
              <a:t>第 5 レベル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19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02D51531-1219-2E4B-DCE7-C6FD9D809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869" y="343814"/>
            <a:ext cx="11550701" cy="621060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​​コネクタ(S) 3">
            <a:extLst>
              <a:ext uri="{FF2B5EF4-FFF2-40B4-BE49-F238E27FC236}">
                <a16:creationId xmlns:a16="http://schemas.microsoft.com/office/drawing/2014/main" id="{BEC02E56-87A4-158A-F0B0-DB8E9BE3A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07039" y="1991547"/>
            <a:ext cx="10546763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370" y="643842"/>
            <a:ext cx="10515601" cy="1140849"/>
          </a:xfrm>
        </p:spPr>
        <p:txBody>
          <a:bodyPr lIns="0"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0" name="表プレースホルダー 9">
            <a:extLst>
              <a:ext uri="{FF2B5EF4-FFF2-40B4-BE49-F238E27FC236}">
                <a16:creationId xmlns:a16="http://schemas.microsoft.com/office/drawing/2014/main" id="{471D7DE3-05F5-8052-02FA-6EF9717E15BE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835025" y="2560638"/>
            <a:ext cx="10515600" cy="3478212"/>
          </a:xfrm>
        </p:spPr>
        <p:txBody>
          <a:bodyPr rtlCol="0"/>
          <a:lstStyle>
            <a:lvl1pPr>
              <a:defRPr lang="ja-JP"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アイコンをクリックして表を追加</a:t>
            </a:r>
          </a:p>
        </p:txBody>
      </p:sp>
      <p:cxnSp>
        <p:nvCxnSpPr>
          <p:cNvPr id="8" name="直線​​コネクタ(S) 7">
            <a:extLst>
              <a:ext uri="{FF2B5EF4-FFF2-40B4-BE49-F238E27FC236}">
                <a16:creationId xmlns:a16="http://schemas.microsoft.com/office/drawing/2014/main" id="{6468DE94-FC46-A848-7949-ABFEADADE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07039" y="1983705"/>
            <a:ext cx="10435630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187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結び">
    <p:bg>
      <p:bgPr>
        <a:gradFill>
          <a:gsLst>
            <a:gs pos="81987">
              <a:schemeClr val="accent6">
                <a:lumMod val="50000"/>
              </a:schemeClr>
            </a:gs>
            <a:gs pos="35040">
              <a:srgbClr val="020B11"/>
            </a:gs>
            <a:gs pos="11979">
              <a:schemeClr val="accent4">
                <a:lumMod val="50000"/>
              </a:schemeClr>
            </a:gs>
            <a:gs pos="0">
              <a:schemeClr val="accent4"/>
            </a:gs>
            <a:gs pos="99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 2">
            <a:extLst>
              <a:ext uri="{FF2B5EF4-FFF2-40B4-BE49-F238E27FC236}">
                <a16:creationId xmlns:a16="http://schemas.microsoft.com/office/drawing/2014/main" id="{289F5C3D-E9E6-75E0-BF7D-799B5CFE5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75462" y="4137"/>
            <a:ext cx="7616537" cy="6853863"/>
            <a:chOff x="4575462" y="4137"/>
            <a:chExt cx="7616537" cy="6853863"/>
          </a:xfrm>
        </p:grpSpPr>
        <p:grpSp>
          <p:nvGrpSpPr>
            <p:cNvPr id="16" name="グループ 15">
              <a:extLst>
                <a:ext uri="{FF2B5EF4-FFF2-40B4-BE49-F238E27FC236}">
                  <a16:creationId xmlns:a16="http://schemas.microsoft.com/office/drawing/2014/main" id="{CDE1D2C2-40C4-6B80-E8C6-B4CE94C23037}"/>
                </a:ext>
              </a:extLst>
            </p:cNvPr>
            <p:cNvGrpSpPr/>
            <p:nvPr/>
          </p:nvGrpSpPr>
          <p:grpSpPr>
            <a:xfrm>
              <a:off x="4575462" y="691665"/>
              <a:ext cx="364018" cy="857035"/>
              <a:chOff x="468157" y="1144246"/>
              <a:chExt cx="364018" cy="857035"/>
            </a:xfrm>
          </p:grpSpPr>
          <p:sp>
            <p:nvSpPr>
              <p:cNvPr id="27" name="円/楕円 26">
                <a:extLst>
                  <a:ext uri="{FF2B5EF4-FFF2-40B4-BE49-F238E27FC236}">
                    <a16:creationId xmlns:a16="http://schemas.microsoft.com/office/drawing/2014/main" id="{7C904D88-E1BE-F1FA-D405-F55DA966DA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705405" y="1144246"/>
                <a:ext cx="126770" cy="126770"/>
              </a:xfrm>
              <a:prstGeom prst="ellipse">
                <a:avLst/>
              </a:prstGeom>
              <a:noFill/>
              <a:ln>
                <a:solidFill>
                  <a:schemeClr val="accent4">
                    <a:lumMod val="60000"/>
                    <a:lumOff val="40000"/>
                    <a:alpha val="4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algn="ctr"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8" name="グラフィック 12">
                <a:extLst>
                  <a:ext uri="{FF2B5EF4-FFF2-40B4-BE49-F238E27FC236}">
                    <a16:creationId xmlns:a16="http://schemas.microsoft.com/office/drawing/2014/main" id="{1D8F0816-C429-D32E-058B-33405874DF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468157" y="1963496"/>
                <a:ext cx="45719" cy="37785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pic>
          <p:nvPicPr>
            <p:cNvPr id="4" name="コンテンツ プレースホルダー 14">
              <a:extLst>
                <a:ext uri="{FF2B5EF4-FFF2-40B4-BE49-F238E27FC236}">
                  <a16:creationId xmlns:a16="http://schemas.microsoft.com/office/drawing/2014/main" id="{14AC0A97-7D79-3DBE-FB53-A9EBFD806E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42796" y="4137"/>
              <a:ext cx="5649203" cy="6853863"/>
            </a:xfrm>
            <a:prstGeom prst="rect">
              <a:avLst/>
            </a:prstGeom>
          </p:spPr>
        </p:pic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51E83F98-B388-2594-BACB-E3DB652C9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831" y="173735"/>
            <a:ext cx="4409514" cy="2203704"/>
          </a:xfrm>
        </p:spPr>
        <p:txBody>
          <a:bodyPr rtlCol="0" anchor="b">
            <a:noAutofit/>
          </a:bodyPr>
          <a:lstStyle>
            <a:lvl1pPr>
              <a:defRPr lang="ja-JP" sz="3200" cap="all" baseline="0">
                <a:solidFill>
                  <a:schemeClr val="accent3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0D9D0F3E-69D8-49F3-5D7A-71FDC4E3EEE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1850" y="3079119"/>
            <a:ext cx="4413250" cy="2752725"/>
          </a:xfrm>
        </p:spPr>
        <p:txBody>
          <a:bodyPr rtlCol="0"/>
          <a:lstStyle>
            <a:lvl1pPr>
              <a:lnSpc>
                <a:spcPct val="120000"/>
              </a:lnSpc>
              <a:spcBef>
                <a:spcPts val="1000"/>
              </a:spcBef>
              <a:defRPr lang="ja-JP" sz="18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lnSpc>
                <a:spcPct val="120000"/>
              </a:lnSpc>
              <a:spcBef>
                <a:spcPts val="1000"/>
              </a:spcBef>
              <a:buClr>
                <a:schemeClr val="accent3"/>
              </a:buClr>
              <a:defRPr lang="ja-JP" sz="1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lnSpc>
                <a:spcPct val="120000"/>
              </a:lnSpc>
              <a:spcBef>
                <a:spcPts val="1000"/>
              </a:spcBef>
              <a:buClr>
                <a:schemeClr val="accent3"/>
              </a:buClr>
              <a:defRPr lang="ja-JP"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lnSpc>
                <a:spcPct val="120000"/>
              </a:lnSpc>
              <a:spcBef>
                <a:spcPts val="1000"/>
              </a:spcBef>
              <a:buClr>
                <a:schemeClr val="accent3"/>
              </a:buCl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lnSpc>
                <a:spcPct val="120000"/>
              </a:lnSpc>
              <a:spcBef>
                <a:spcPts val="1000"/>
              </a:spcBef>
              <a:buClr>
                <a:schemeClr val="accent3"/>
              </a:buCl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  <a:p>
            <a:pPr lvl="4" rtl="0"/>
            <a:r>
              <a:rPr lang="ja-JP"/>
              <a:t>第 5 レベル</a:t>
            </a:r>
          </a:p>
        </p:txBody>
      </p:sp>
      <p:cxnSp>
        <p:nvCxnSpPr>
          <p:cNvPr id="6" name="直線​​コネクタ(S) 5">
            <a:extLst>
              <a:ext uri="{FF2B5EF4-FFF2-40B4-BE49-F238E27FC236}">
                <a16:creationId xmlns:a16="http://schemas.microsoft.com/office/drawing/2014/main" id="{61CFC792-44F7-2497-E19D-8FB08AFF9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35831" y="2679192"/>
            <a:ext cx="4101929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96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bg>
      <p:bgPr>
        <a:gradFill>
          <a:gsLst>
            <a:gs pos="93000">
              <a:schemeClr val="tx2"/>
            </a:gs>
            <a:gs pos="81000">
              <a:schemeClr val="accent6">
                <a:lumMod val="50000"/>
              </a:schemeClr>
            </a:gs>
            <a:gs pos="27000">
              <a:schemeClr val="tx1"/>
            </a:gs>
            <a:gs pos="8000">
              <a:schemeClr val="accent4">
                <a:lumMod val="75000"/>
              </a:schemeClr>
            </a:gs>
            <a:gs pos="0">
              <a:schemeClr val="accent4"/>
            </a:gs>
            <a:gs pos="99000">
              <a:schemeClr val="tx2">
                <a:lumMod val="40000"/>
                <a:lumOff val="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像 2">
            <a:extLst>
              <a:ext uri="{FF2B5EF4-FFF2-40B4-BE49-F238E27FC236}">
                <a16:creationId xmlns:a16="http://schemas.microsoft.com/office/drawing/2014/main" id="{D1BA6450-E291-DC40-F198-C02B48513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1"/>
            <a:ext cx="12192003" cy="685799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A462FF1-D97D-8505-FE7F-8B2DB411A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" y="1821180"/>
            <a:ext cx="12191994" cy="3215641"/>
          </a:xfrm>
        </p:spPr>
        <p:txBody>
          <a:bodyPr lIns="0" rIns="0" bIns="0" rtlCol="0" anchor="ctr" anchorCtr="0">
            <a:noAutofit/>
          </a:bodyPr>
          <a:lstStyle>
            <a:lvl1pPr algn="ctr">
              <a:defRPr lang="ja-JP" sz="6000" kern="1200" cap="all" spc="30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</p:spTree>
    <p:extLst>
      <p:ext uri="{BB962C8B-B14F-4D97-AF65-F5344CB8AC3E}">
        <p14:creationId xmlns:p14="http://schemas.microsoft.com/office/powerpoint/2010/main" val="3229681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 3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 2">
            <a:extLst>
              <a:ext uri="{FF2B5EF4-FFF2-40B4-BE49-F238E27FC236}">
                <a16:creationId xmlns:a16="http://schemas.microsoft.com/office/drawing/2014/main" id="{9A084D09-1B2D-4EE2-82A7-83196133B8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-6350"/>
            <a:ext cx="12185769" cy="6864350"/>
            <a:chOff x="0" y="-6350"/>
            <a:chExt cx="12185769" cy="6864350"/>
          </a:xfrm>
        </p:grpSpPr>
        <p:sp>
          <p:nvSpPr>
            <p:cNvPr id="4" name="長方形 3">
              <a:extLst>
                <a:ext uri="{FF2B5EF4-FFF2-40B4-BE49-F238E27FC236}">
                  <a16:creationId xmlns:a16="http://schemas.microsoft.com/office/drawing/2014/main" id="{53860AA6-1B14-DF89-B725-CC444E5020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0" y="-6350"/>
              <a:ext cx="6160393" cy="686435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ja-JP"/>
              </a:defPPr>
            </a:lstStyle>
            <a:p>
              <a:pPr algn="ctr"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" name="コンテンツ プレースホルダー 14">
              <a:extLst>
                <a:ext uri="{FF2B5EF4-FFF2-40B4-BE49-F238E27FC236}">
                  <a16:creationId xmlns:a16="http://schemas.microsoft.com/office/drawing/2014/main" id="{D172E570-D67F-4980-88C2-CF6560C1C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750267" y="410125"/>
              <a:ext cx="6845628" cy="6025377"/>
            </a:xfrm>
            <a:prstGeom prst="rect">
              <a:avLst/>
            </a:prstGeom>
          </p:spPr>
        </p:pic>
        <p:grpSp>
          <p:nvGrpSpPr>
            <p:cNvPr id="7" name="グループ 6">
              <a:extLst>
                <a:ext uri="{FF2B5EF4-FFF2-40B4-BE49-F238E27FC236}">
                  <a16:creationId xmlns:a16="http://schemas.microsoft.com/office/drawing/2014/main" id="{AF90BF68-CF26-6705-CBFD-428BEB787EDB}"/>
                </a:ext>
              </a:extLst>
            </p:cNvPr>
            <p:cNvGrpSpPr/>
            <p:nvPr/>
          </p:nvGrpSpPr>
          <p:grpSpPr>
            <a:xfrm rot="10800000">
              <a:off x="5304704" y="259572"/>
              <a:ext cx="584267" cy="390181"/>
              <a:chOff x="1876516" y="596691"/>
              <a:chExt cx="584267" cy="390181"/>
            </a:xfrm>
          </p:grpSpPr>
          <p:sp>
            <p:nvSpPr>
              <p:cNvPr id="8" name="円/楕円 7">
                <a:extLst>
                  <a:ext uri="{FF2B5EF4-FFF2-40B4-BE49-F238E27FC236}">
                    <a16:creationId xmlns:a16="http://schemas.microsoft.com/office/drawing/2014/main" id="{1066F635-8DB9-B091-8467-D8F0327217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1876516" y="842493"/>
                <a:ext cx="144379" cy="144379"/>
              </a:xfrm>
              <a:prstGeom prst="ellipse">
                <a:avLst/>
              </a:prstGeom>
              <a:noFill/>
              <a:ln>
                <a:solidFill>
                  <a:schemeClr val="accent4">
                    <a:lumMod val="60000"/>
                    <a:lumOff val="40000"/>
                    <a:alpha val="4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algn="ctr"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9" name="グラフィック 12">
                <a:extLst>
                  <a:ext uri="{FF2B5EF4-FFF2-40B4-BE49-F238E27FC236}">
                    <a16:creationId xmlns:a16="http://schemas.microsoft.com/office/drawing/2014/main" id="{882D2FD3-A05B-400C-6347-115486FFD9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2360199" y="596691"/>
                <a:ext cx="100584" cy="100584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960459F4-C5B9-4070-46D1-2E7DA3EFB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466502" cy="1936866"/>
          </a:xfrm>
        </p:spPr>
        <p:txBody>
          <a:bodyPr rtlCol="0" anchor="b"/>
          <a:lstStyle>
            <a:lvl1pPr>
              <a:defRPr lang="ja-JP" sz="3200" cap="all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/>
              <a:t>マスター タイトルの書式設定</a:t>
            </a:r>
            <a:endParaRPr lang="ja-JP" dirty="0"/>
          </a:p>
        </p:txBody>
      </p:sp>
      <p:cxnSp>
        <p:nvCxnSpPr>
          <p:cNvPr id="5" name="直線​​コネクタ(S) 4">
            <a:extLst>
              <a:ext uri="{FF2B5EF4-FFF2-40B4-BE49-F238E27FC236}">
                <a16:creationId xmlns:a16="http://schemas.microsoft.com/office/drawing/2014/main" id="{34F613B1-323C-4C25-4526-1D3313A716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35831" y="2620500"/>
            <a:ext cx="4471665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2D2C2143-1936-BBDA-A6A8-40B6DBD16AE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8201" y="3097848"/>
            <a:ext cx="4466504" cy="3405187"/>
          </a:xfrm>
        </p:spPr>
        <p:txBody>
          <a:bodyPr rtlCol="0"/>
          <a:lstStyle>
            <a:lvl1pPr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defRPr lang="ja-JP" sz="18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defRPr lang="ja-JP" sz="1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defRPr lang="ja-JP"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dirty="0"/>
              <a:t>クリックしてコンテンツを追加</a:t>
            </a:r>
          </a:p>
          <a:p>
            <a:pPr lvl="1" rtl="0"/>
            <a:r>
              <a:rPr lang="ja-JP" dirty="0"/>
              <a:t>第 2 レベル</a:t>
            </a:r>
          </a:p>
          <a:p>
            <a:pPr lvl="2" rtl="0"/>
            <a:r>
              <a:rPr lang="ja-JP" dirty="0"/>
              <a:t>第 3 レベル</a:t>
            </a:r>
          </a:p>
          <a:p>
            <a:pPr lvl="3" rtl="0"/>
            <a:r>
              <a:rPr lang="ja-JP" dirty="0"/>
              <a:t>第 4 レベル</a:t>
            </a:r>
          </a:p>
          <a:p>
            <a:pPr lvl="4" rtl="0"/>
            <a:r>
              <a:rPr lang="ja-JP" dirty="0"/>
              <a:t>第 5 レベル</a:t>
            </a:r>
          </a:p>
        </p:txBody>
      </p:sp>
    </p:spTree>
    <p:extLst>
      <p:ext uri="{BB962C8B-B14F-4D97-AF65-F5344CB8AC3E}">
        <p14:creationId xmlns:p14="http://schemas.microsoft.com/office/powerpoint/2010/main" val="1505199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8EB5B81B-FCE8-FE9C-8F0A-6488B25F0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869" y="343814"/>
            <a:ext cx="11550701" cy="621060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1869" y="579120"/>
            <a:ext cx="11548261" cy="2733306"/>
          </a:xfrm>
        </p:spPr>
        <p:txBody>
          <a:bodyPr rtlCol="0" anchor="b">
            <a:noAutofit/>
          </a:bodyPr>
          <a:lstStyle>
            <a:lvl1pPr algn="ctr">
              <a:defRPr lang="ja-JP" sz="3200" cap="all" spc="300" baseline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5F877C2F-8190-18D9-5D24-5BD7B05A29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868" y="3484615"/>
            <a:ext cx="11562303" cy="2387865"/>
          </a:xfrm>
        </p:spPr>
        <p:txBody>
          <a:bodyPr rtlCol="0">
            <a:noAutofit/>
          </a:bodyPr>
          <a:lstStyle>
            <a:lvl1pPr marL="0" indent="0" algn="ctr">
              <a:buNone/>
              <a:defRPr lang="ja-JP" sz="6000" b="0" i="0" cap="all" spc="60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  <a:lvl2pPr marL="457200" indent="0" algn="ctr">
              <a:buNone/>
              <a:defRPr lang="ja-JP" sz="2000"/>
            </a:lvl2pPr>
            <a:lvl3pPr marL="914400" indent="0" algn="ctr">
              <a:buNone/>
              <a:defRPr lang="ja-JP" sz="1800"/>
            </a:lvl3pPr>
            <a:lvl4pPr marL="1371600" indent="0" algn="ctr">
              <a:buNone/>
              <a:defRPr lang="ja-JP" sz="1600"/>
            </a:lvl4pPr>
            <a:lvl5pPr marL="1828800" indent="0" algn="ctr">
              <a:buNone/>
              <a:defRPr lang="ja-JP" sz="1600"/>
            </a:lvl5pPr>
            <a:lvl6pPr marL="2286000" indent="0" algn="ctr">
              <a:buNone/>
              <a:defRPr lang="ja-JP" sz="1600"/>
            </a:lvl6pPr>
            <a:lvl7pPr marL="2743200" indent="0" algn="ctr">
              <a:buNone/>
              <a:defRPr lang="ja-JP" sz="1600"/>
            </a:lvl7pPr>
            <a:lvl8pPr marL="3200400" indent="0" algn="ctr">
              <a:buNone/>
              <a:defRPr lang="ja-JP" sz="1600"/>
            </a:lvl8pPr>
            <a:lvl9pPr marL="3657600" indent="0" algn="ctr">
              <a:buNone/>
              <a:defRPr lang="ja-JP" sz="1600"/>
            </a:lvl9pPr>
          </a:lstStyle>
          <a:p>
            <a:pPr rtl="0"/>
            <a:r>
              <a:rPr lang="ja-JP"/>
              <a:t>クリックしてサブタイトルを追加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rgbClr val="FFFF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defRPr>
            </a:lvl1pPr>
          </a:lstStyle>
          <a:p>
            <a:fld id="{67E3346B-D782-4D86-A68E-BFDED926CDE5}" type="slidenum">
              <a:rPr kumimoji="1" lang="en-US" altLang="ja-JP" smtClean="0"/>
              <a:pPr/>
              <a:t>‹#›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667467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のタイトル">
    <p:bg>
      <p:bgPr>
        <a:gradFill>
          <a:gsLst>
            <a:gs pos="100000">
              <a:schemeClr val="tx2"/>
            </a:gs>
            <a:gs pos="79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長方形 10">
            <a:extLst>
              <a:ext uri="{FF2B5EF4-FFF2-40B4-BE49-F238E27FC236}">
                <a16:creationId xmlns:a16="http://schemas.microsoft.com/office/drawing/2014/main" id="{3664209F-41AB-70E5-1B9E-7490900C59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" y="1"/>
            <a:ext cx="12191997" cy="6857998"/>
          </a:xfrm>
          <a:prstGeom prst="rect">
            <a:avLst/>
          </a:prstGeom>
          <a:gradFill flip="none" rotWithShape="1">
            <a:gsLst>
              <a:gs pos="0">
                <a:srgbClr val="1A012C"/>
              </a:gs>
              <a:gs pos="45000">
                <a:srgbClr val="1A012C">
                  <a:alpha val="50000"/>
                </a:srgbClr>
              </a:gs>
              <a:gs pos="100000">
                <a:schemeClr val="accent6">
                  <a:lumMod val="5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長方形 2">
            <a:extLst>
              <a:ext uri="{FF2B5EF4-FFF2-40B4-BE49-F238E27FC236}">
                <a16:creationId xmlns:a16="http://schemas.microsoft.com/office/drawing/2014/main" id="{032D3409-585B-54E2-1DCC-AC58804E4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" y="-6350"/>
            <a:ext cx="6096000" cy="686435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9891" y="511762"/>
            <a:ext cx="4960830" cy="2785158"/>
          </a:xfrm>
        </p:spPr>
        <p:txBody>
          <a:bodyPr rtlCol="0" anchor="b">
            <a:noAutofit/>
          </a:bodyPr>
          <a:lstStyle>
            <a:lvl1pPr algn="l">
              <a:defRPr lang="ja-JP" sz="2400" cap="all" spc="300" baseline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E47B8A5C-E279-DB0B-E9D3-9274178761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2640" y="3484615"/>
            <a:ext cx="4958081" cy="2387865"/>
          </a:xfrm>
        </p:spPr>
        <p:txBody>
          <a:bodyPr rtlCol="0">
            <a:noAutofit/>
          </a:bodyPr>
          <a:lstStyle>
            <a:lvl1pPr marL="0" indent="0" algn="l">
              <a:buNone/>
              <a:defRPr lang="ja-JP" sz="3200" b="0" i="0" cap="all" spc="60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  <a:lvl2pPr marL="457200" indent="0" algn="ctr">
              <a:buNone/>
              <a:defRPr lang="ja-JP" sz="2000"/>
            </a:lvl2pPr>
            <a:lvl3pPr marL="914400" indent="0" algn="ctr">
              <a:buNone/>
              <a:defRPr lang="ja-JP" sz="1800"/>
            </a:lvl3pPr>
            <a:lvl4pPr marL="1371600" indent="0" algn="ctr">
              <a:buNone/>
              <a:defRPr lang="ja-JP" sz="1600"/>
            </a:lvl4pPr>
            <a:lvl5pPr marL="1828800" indent="0" algn="ctr">
              <a:buNone/>
              <a:defRPr lang="ja-JP" sz="1600"/>
            </a:lvl5pPr>
            <a:lvl6pPr marL="2286000" indent="0" algn="ctr">
              <a:buNone/>
              <a:defRPr lang="ja-JP" sz="1600"/>
            </a:lvl6pPr>
            <a:lvl7pPr marL="2743200" indent="0" algn="ctr">
              <a:buNone/>
              <a:defRPr lang="ja-JP" sz="1600"/>
            </a:lvl7pPr>
            <a:lvl8pPr marL="3200400" indent="0" algn="ctr">
              <a:buNone/>
              <a:defRPr lang="ja-JP" sz="1600"/>
            </a:lvl8pPr>
            <a:lvl9pPr marL="3657600" indent="0" algn="ctr">
              <a:buNone/>
              <a:defRPr lang="ja-JP" sz="1600"/>
            </a:lvl9pPr>
          </a:lstStyle>
          <a:p>
            <a:pPr rtl="0"/>
            <a:r>
              <a:rPr lang="ja-JP"/>
              <a:t>クリックしてサブタイトルを追加</a:t>
            </a:r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D386C402-C5C5-2A54-C618-62673AD93C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97638" y="336550"/>
            <a:ext cx="5322887" cy="6184900"/>
          </a:xfrm>
        </p:spPr>
        <p:txBody>
          <a:bodyPr rtlCol="0"/>
          <a:lstStyle>
            <a:lvl1pPr algn="ctr">
              <a:defRPr lang="ja-JP"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アイコンをクリックして画像を追加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021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タイトルと 2 列">
    <p:bg>
      <p:bgPr>
        <a:gradFill>
          <a:gsLst>
            <a:gs pos="100000">
              <a:schemeClr val="tx2"/>
            </a:gs>
            <a:gs pos="79000">
              <a:schemeClr val="accent6"/>
            </a:gs>
            <a:gs pos="55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14">
            <a:extLst>
              <a:ext uri="{FF2B5EF4-FFF2-40B4-BE49-F238E27FC236}">
                <a16:creationId xmlns:a16="http://schemas.microsoft.com/office/drawing/2014/main" id="{318CE367-BBCB-F4AB-635F-4C9995EAE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350"/>
            <a:ext cx="2356339" cy="6853863"/>
          </a:xfrm>
          <a:prstGeom prst="rect">
            <a:avLst/>
          </a:prstGeom>
        </p:spPr>
      </p:pic>
      <p:sp>
        <p:nvSpPr>
          <p:cNvPr id="5" name="長方形 4">
            <a:extLst>
              <a:ext uri="{FF2B5EF4-FFF2-40B4-BE49-F238E27FC236}">
                <a16:creationId xmlns:a16="http://schemas.microsoft.com/office/drawing/2014/main" id="{5CE3FBBA-81E2-31F1-EF51-02706B5B5C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356339" y="-6350"/>
            <a:ext cx="9831801" cy="686435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" name="直線​​コネクタ(S) 5">
            <a:extLst>
              <a:ext uri="{FF2B5EF4-FFF2-40B4-BE49-F238E27FC236}">
                <a16:creationId xmlns:a16="http://schemas.microsoft.com/office/drawing/2014/main" id="{9AD3746D-3CD1-FFA5-0019-AD0C588B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305669" y="2002443"/>
            <a:ext cx="7922116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5669" y="113097"/>
            <a:ext cx="7420819" cy="1656304"/>
          </a:xfrm>
        </p:spPr>
        <p:txBody>
          <a:bodyPr lIns="0"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B9624CF4-7769-4663-3361-39136F5E20C8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305669" y="2470150"/>
            <a:ext cx="7420819" cy="3676649"/>
          </a:xfrm>
        </p:spPr>
        <p:txBody>
          <a:bodyPr rtlCol="0"/>
          <a:lstStyle>
            <a:lvl1pPr marL="285750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8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800100" indent="-34290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1257300" indent="-34290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657350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2114550" indent="-285750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  <a:p>
            <a:pPr lvl="4" rtl="0"/>
            <a:r>
              <a:rPr lang="ja-JP"/>
              <a:t>第 5 レベル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563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 3">
            <a:extLst>
              <a:ext uri="{FF2B5EF4-FFF2-40B4-BE49-F238E27FC236}">
                <a16:creationId xmlns:a16="http://schemas.microsoft.com/office/drawing/2014/main" id="{4361F2FA-20C7-5447-C138-CE2CA186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" y="2"/>
            <a:ext cx="12191997" cy="6857998"/>
            <a:chOff x="3" y="2"/>
            <a:chExt cx="12191997" cy="6857998"/>
          </a:xfrm>
        </p:grpSpPr>
        <p:sp>
          <p:nvSpPr>
            <p:cNvPr id="21" name="長方形 20">
              <a:extLst>
                <a:ext uri="{FF2B5EF4-FFF2-40B4-BE49-F238E27FC236}">
                  <a16:creationId xmlns:a16="http://schemas.microsoft.com/office/drawing/2014/main" id="{DFEDD626-82E4-71C6-25F1-CDA46B7B3F39}"/>
                </a:ext>
              </a:extLst>
            </p:cNvPr>
            <p:cNvSpPr/>
            <p:nvPr/>
          </p:nvSpPr>
          <p:spPr>
            <a:xfrm>
              <a:off x="3" y="2"/>
              <a:ext cx="12191997" cy="6857998"/>
            </a:xfrm>
            <a:prstGeom prst="rect">
              <a:avLst/>
            </a:prstGeom>
            <a:gradFill flip="none" rotWithShape="1">
              <a:gsLst>
                <a:gs pos="0">
                  <a:srgbClr val="1A012C"/>
                </a:gs>
                <a:gs pos="45000">
                  <a:srgbClr val="1A012C">
                    <a:alpha val="50000"/>
                  </a:srgbClr>
                </a:gs>
                <a:gs pos="100000">
                  <a:schemeClr val="accent6">
                    <a:lumMod val="5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</a:lstStyle>
            <a:p>
              <a:pPr algn="ctr"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" name="画像 2">
              <a:extLst>
                <a:ext uri="{FF2B5EF4-FFF2-40B4-BE49-F238E27FC236}">
                  <a16:creationId xmlns:a16="http://schemas.microsoft.com/office/drawing/2014/main" id="{CDC952AF-CE06-54F7-CB4A-1722F90A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" y="2"/>
              <a:ext cx="12191994" cy="6857996"/>
            </a:xfrm>
            <a:prstGeom prst="rect">
              <a:avLst/>
            </a:prstGeom>
          </p:spPr>
        </p:pic>
        <p:grpSp>
          <p:nvGrpSpPr>
            <p:cNvPr id="11" name="グループ 10">
              <a:extLst>
                <a:ext uri="{FF2B5EF4-FFF2-40B4-BE49-F238E27FC236}">
                  <a16:creationId xmlns:a16="http://schemas.microsoft.com/office/drawing/2014/main" id="{6E6EDFF3-843B-AAE9-DB73-423142606F52}"/>
                </a:ext>
              </a:extLst>
            </p:cNvPr>
            <p:cNvGrpSpPr/>
            <p:nvPr/>
          </p:nvGrpSpPr>
          <p:grpSpPr>
            <a:xfrm rot="5400000">
              <a:off x="1645776" y="1222395"/>
              <a:ext cx="431603" cy="412684"/>
              <a:chOff x="1870859" y="869908"/>
              <a:chExt cx="431603" cy="412684"/>
            </a:xfrm>
          </p:grpSpPr>
          <p:sp>
            <p:nvSpPr>
              <p:cNvPr id="12" name="グラフィック 15">
                <a:extLst>
                  <a:ext uri="{FF2B5EF4-FFF2-40B4-BE49-F238E27FC236}">
                    <a16:creationId xmlns:a16="http://schemas.microsoft.com/office/drawing/2014/main" id="{312F4F85-6C79-201D-E20D-64CD4728E4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10800000">
                <a:off x="1870859" y="1154576"/>
                <a:ext cx="128016" cy="128016"/>
              </a:xfrm>
              <a:custGeom>
                <a:avLst/>
                <a:gdLst>
                  <a:gd name="connsiteX0" fmla="*/ 63857 w 127713"/>
                  <a:gd name="connsiteY0" fmla="*/ 18874 h 127713"/>
                  <a:gd name="connsiteX1" fmla="*/ 108839 w 127713"/>
                  <a:gd name="connsiteY1" fmla="*/ 63857 h 127713"/>
                  <a:gd name="connsiteX2" fmla="*/ 63857 w 127713"/>
                  <a:gd name="connsiteY2" fmla="*/ 108839 h 127713"/>
                  <a:gd name="connsiteX3" fmla="*/ 18874 w 127713"/>
                  <a:gd name="connsiteY3" fmla="*/ 63857 h 127713"/>
                  <a:gd name="connsiteX4" fmla="*/ 63857 w 127713"/>
                  <a:gd name="connsiteY4" fmla="*/ 18874 h 127713"/>
                  <a:gd name="connsiteX5" fmla="*/ 63857 w 127713"/>
                  <a:gd name="connsiteY5" fmla="*/ 0 h 127713"/>
                  <a:gd name="connsiteX6" fmla="*/ 0 w 127713"/>
                  <a:gd name="connsiteY6" fmla="*/ 63857 h 127713"/>
                  <a:gd name="connsiteX7" fmla="*/ 63857 w 127713"/>
                  <a:gd name="connsiteY7" fmla="*/ 127713 h 127713"/>
                  <a:gd name="connsiteX8" fmla="*/ 127713 w 127713"/>
                  <a:gd name="connsiteY8" fmla="*/ 63857 h 127713"/>
                  <a:gd name="connsiteX9" fmla="*/ 63857 w 127713"/>
                  <a:gd name="connsiteY9" fmla="*/ 0 h 12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13" h="127713">
                    <a:moveTo>
                      <a:pt x="63857" y="18874"/>
                    </a:moveTo>
                    <a:cubicBezTo>
                      <a:pt x="88700" y="18874"/>
                      <a:pt x="108839" y="39013"/>
                      <a:pt x="108839" y="63857"/>
                    </a:cubicBezTo>
                    <a:cubicBezTo>
                      <a:pt x="108839" y="88700"/>
                      <a:pt x="88700" y="108839"/>
                      <a:pt x="63857" y="108839"/>
                    </a:cubicBezTo>
                    <a:cubicBezTo>
                      <a:pt x="39013" y="108839"/>
                      <a:pt x="18874" y="88700"/>
                      <a:pt x="18874" y="63857"/>
                    </a:cubicBezTo>
                    <a:cubicBezTo>
                      <a:pt x="18898" y="39023"/>
                      <a:pt x="39023" y="18898"/>
                      <a:pt x="63857" y="18874"/>
                    </a:cubicBezTo>
                    <a:moveTo>
                      <a:pt x="63857" y="0"/>
                    </a:moveTo>
                    <a:cubicBezTo>
                      <a:pt x="28590" y="0"/>
                      <a:pt x="0" y="28590"/>
                      <a:pt x="0" y="63857"/>
                    </a:cubicBezTo>
                    <a:cubicBezTo>
                      <a:pt x="0" y="99124"/>
                      <a:pt x="28590" y="127713"/>
                      <a:pt x="63857" y="127713"/>
                    </a:cubicBezTo>
                    <a:cubicBezTo>
                      <a:pt x="99124" y="127713"/>
                      <a:pt x="127713" y="99124"/>
                      <a:pt x="127713" y="63857"/>
                    </a:cubicBezTo>
                    <a:cubicBezTo>
                      <a:pt x="127713" y="28590"/>
                      <a:pt x="99124" y="0"/>
                      <a:pt x="6385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61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3" name="グラフィック 12">
                <a:extLst>
                  <a:ext uri="{FF2B5EF4-FFF2-40B4-BE49-F238E27FC236}">
                    <a16:creationId xmlns:a16="http://schemas.microsoft.com/office/drawing/2014/main" id="{01D71DAD-ECC6-A850-88E4-A4EDCF494A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2256743" y="869908"/>
                <a:ext cx="45719" cy="37785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grpSp>
          <p:nvGrpSpPr>
            <p:cNvPr id="14" name="グループ 13">
              <a:extLst>
                <a:ext uri="{FF2B5EF4-FFF2-40B4-BE49-F238E27FC236}">
                  <a16:creationId xmlns:a16="http://schemas.microsoft.com/office/drawing/2014/main" id="{C632CC6D-6024-2368-8EBA-4B7A2D6428BC}"/>
                </a:ext>
              </a:extLst>
            </p:cNvPr>
            <p:cNvGrpSpPr/>
            <p:nvPr/>
          </p:nvGrpSpPr>
          <p:grpSpPr>
            <a:xfrm rot="20626702">
              <a:off x="10248169" y="5448942"/>
              <a:ext cx="431603" cy="412684"/>
              <a:chOff x="1870859" y="869908"/>
              <a:chExt cx="431603" cy="412684"/>
            </a:xfrm>
          </p:grpSpPr>
          <p:sp>
            <p:nvSpPr>
              <p:cNvPr id="6" name="グラフィック 15">
                <a:extLst>
                  <a:ext uri="{FF2B5EF4-FFF2-40B4-BE49-F238E27FC236}">
                    <a16:creationId xmlns:a16="http://schemas.microsoft.com/office/drawing/2014/main" id="{B05BE7BE-7D54-A09B-8A67-6B28CF6BB6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10800000">
                <a:off x="1870859" y="1154576"/>
                <a:ext cx="128016" cy="128016"/>
              </a:xfrm>
              <a:custGeom>
                <a:avLst/>
                <a:gdLst>
                  <a:gd name="connsiteX0" fmla="*/ 63857 w 127713"/>
                  <a:gd name="connsiteY0" fmla="*/ 18874 h 127713"/>
                  <a:gd name="connsiteX1" fmla="*/ 108839 w 127713"/>
                  <a:gd name="connsiteY1" fmla="*/ 63857 h 127713"/>
                  <a:gd name="connsiteX2" fmla="*/ 63857 w 127713"/>
                  <a:gd name="connsiteY2" fmla="*/ 108839 h 127713"/>
                  <a:gd name="connsiteX3" fmla="*/ 18874 w 127713"/>
                  <a:gd name="connsiteY3" fmla="*/ 63857 h 127713"/>
                  <a:gd name="connsiteX4" fmla="*/ 63857 w 127713"/>
                  <a:gd name="connsiteY4" fmla="*/ 18874 h 127713"/>
                  <a:gd name="connsiteX5" fmla="*/ 63857 w 127713"/>
                  <a:gd name="connsiteY5" fmla="*/ 0 h 127713"/>
                  <a:gd name="connsiteX6" fmla="*/ 0 w 127713"/>
                  <a:gd name="connsiteY6" fmla="*/ 63857 h 127713"/>
                  <a:gd name="connsiteX7" fmla="*/ 63857 w 127713"/>
                  <a:gd name="connsiteY7" fmla="*/ 127713 h 127713"/>
                  <a:gd name="connsiteX8" fmla="*/ 127713 w 127713"/>
                  <a:gd name="connsiteY8" fmla="*/ 63857 h 127713"/>
                  <a:gd name="connsiteX9" fmla="*/ 63857 w 127713"/>
                  <a:gd name="connsiteY9" fmla="*/ 0 h 12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13" h="127713">
                    <a:moveTo>
                      <a:pt x="63857" y="18874"/>
                    </a:moveTo>
                    <a:cubicBezTo>
                      <a:pt x="88700" y="18874"/>
                      <a:pt x="108839" y="39013"/>
                      <a:pt x="108839" y="63857"/>
                    </a:cubicBezTo>
                    <a:cubicBezTo>
                      <a:pt x="108839" y="88700"/>
                      <a:pt x="88700" y="108839"/>
                      <a:pt x="63857" y="108839"/>
                    </a:cubicBezTo>
                    <a:cubicBezTo>
                      <a:pt x="39013" y="108839"/>
                      <a:pt x="18874" y="88700"/>
                      <a:pt x="18874" y="63857"/>
                    </a:cubicBezTo>
                    <a:cubicBezTo>
                      <a:pt x="18898" y="39023"/>
                      <a:pt x="39023" y="18898"/>
                      <a:pt x="63857" y="18874"/>
                    </a:cubicBezTo>
                    <a:moveTo>
                      <a:pt x="63857" y="0"/>
                    </a:moveTo>
                    <a:cubicBezTo>
                      <a:pt x="28590" y="0"/>
                      <a:pt x="0" y="28590"/>
                      <a:pt x="0" y="63857"/>
                    </a:cubicBezTo>
                    <a:cubicBezTo>
                      <a:pt x="0" y="99124"/>
                      <a:pt x="28590" y="127713"/>
                      <a:pt x="63857" y="127713"/>
                    </a:cubicBezTo>
                    <a:cubicBezTo>
                      <a:pt x="99124" y="127713"/>
                      <a:pt x="127713" y="99124"/>
                      <a:pt x="127713" y="63857"/>
                    </a:cubicBezTo>
                    <a:cubicBezTo>
                      <a:pt x="127713" y="28590"/>
                      <a:pt x="99124" y="0"/>
                      <a:pt x="6385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61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7" name="グラフィック 12">
                <a:extLst>
                  <a:ext uri="{FF2B5EF4-FFF2-40B4-BE49-F238E27FC236}">
                    <a16:creationId xmlns:a16="http://schemas.microsoft.com/office/drawing/2014/main" id="{258346A9-F75C-6704-EEED-CF7A8A0F80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2256743" y="869908"/>
                <a:ext cx="45719" cy="37785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82CC39D-03B1-4933-F236-462B5862E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448" y="264160"/>
            <a:ext cx="6327105" cy="3373973"/>
          </a:xfrm>
        </p:spPr>
        <p:txBody>
          <a:bodyPr rtlCol="0" anchor="b"/>
          <a:lstStyle>
            <a:lvl1pPr algn="ctr">
              <a:defRPr lang="ja-JP" sz="3200" cap="all" spc="60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/>
              <a:t>マスター タイトルの書式設定</a:t>
            </a:r>
            <a:endParaRPr lang="ja-JP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F711CA51-49DC-62CA-F147-F286B1C9DB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32448" y="3962135"/>
            <a:ext cx="6327105" cy="2653771"/>
          </a:xfrm>
        </p:spPr>
        <p:txBody>
          <a:bodyPr rtlCol="0">
            <a:noAutofit/>
          </a:bodyPr>
          <a:lstStyle>
            <a:lvl1pPr marL="0" indent="0" algn="ctr">
              <a:buNone/>
              <a:defRPr lang="ja-JP" sz="1800" b="0" i="0" cap="all" spc="30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  <a:lvl2pPr marL="457200" indent="0" algn="ctr">
              <a:buNone/>
              <a:defRPr lang="ja-JP" sz="2000"/>
            </a:lvl2pPr>
            <a:lvl3pPr marL="914400" indent="0" algn="ctr">
              <a:buNone/>
              <a:defRPr lang="ja-JP" sz="1800"/>
            </a:lvl3pPr>
            <a:lvl4pPr marL="1371600" indent="0" algn="ctr">
              <a:buNone/>
              <a:defRPr lang="ja-JP" sz="1600"/>
            </a:lvl4pPr>
            <a:lvl5pPr marL="1828800" indent="0" algn="ctr">
              <a:buNone/>
              <a:defRPr lang="ja-JP" sz="1600"/>
            </a:lvl5pPr>
            <a:lvl6pPr marL="2286000" indent="0" algn="ctr">
              <a:buNone/>
              <a:defRPr lang="ja-JP" sz="1600"/>
            </a:lvl6pPr>
            <a:lvl7pPr marL="2743200" indent="0" algn="ctr">
              <a:buNone/>
              <a:defRPr lang="ja-JP" sz="1600"/>
            </a:lvl7pPr>
            <a:lvl8pPr marL="3200400" indent="0" algn="ctr">
              <a:buNone/>
              <a:defRPr lang="ja-JP" sz="1600"/>
            </a:lvl8pPr>
            <a:lvl9pPr marL="3657600" indent="0" algn="ctr">
              <a:buNone/>
              <a:defRPr lang="ja-JP" sz="1600"/>
            </a:lvl9pPr>
          </a:lstStyle>
          <a:p>
            <a:pPr rtl="0"/>
            <a:r>
              <a:rPr lang="ja-JP"/>
              <a:t>クリックしてサブタイトルを追加</a:t>
            </a:r>
          </a:p>
        </p:txBody>
      </p:sp>
    </p:spTree>
    <p:extLst>
      <p:ext uri="{BB962C8B-B14F-4D97-AF65-F5344CB8AC3E}">
        <p14:creationId xmlns:p14="http://schemas.microsoft.com/office/powerpoint/2010/main" val="3987092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 2">
            <a:extLst>
              <a:ext uri="{FF2B5EF4-FFF2-40B4-BE49-F238E27FC236}">
                <a16:creationId xmlns:a16="http://schemas.microsoft.com/office/drawing/2014/main" id="{9C7D5518-914C-92E3-E9EC-26752C9F0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" y="-6350"/>
            <a:ext cx="12192000" cy="6864350"/>
            <a:chOff x="-1" y="-6350"/>
            <a:chExt cx="12192000" cy="6864350"/>
          </a:xfrm>
        </p:grpSpPr>
        <p:sp>
          <p:nvSpPr>
            <p:cNvPr id="4" name="長方形 3">
              <a:extLst>
                <a:ext uri="{FF2B5EF4-FFF2-40B4-BE49-F238E27FC236}">
                  <a16:creationId xmlns:a16="http://schemas.microsoft.com/office/drawing/2014/main" id="{C82D0B82-F74C-65EF-3BF6-8EEA16F36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428750" y="-6350"/>
              <a:ext cx="10763249" cy="686435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ja-JP"/>
              </a:defPPr>
            </a:lstStyle>
            <a:p>
              <a:pPr algn="ctr"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" name="画像 5" descr="青と紫のらせん&#10;&#10;自動生成された説明">
              <a:extLst>
                <a:ext uri="{FF2B5EF4-FFF2-40B4-BE49-F238E27FC236}">
                  <a16:creationId xmlns:a16="http://schemas.microsoft.com/office/drawing/2014/main" id="{44E12326-9CF4-38EC-1BAF-1F994F220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93"/>
            <a:stretch/>
          </p:blipFill>
          <p:spPr>
            <a:xfrm flipH="1">
              <a:off x="-1" y="0"/>
              <a:ext cx="1428751" cy="6858000"/>
            </a:xfrm>
            <a:prstGeom prst="rect">
              <a:avLst/>
            </a:prstGeom>
          </p:spPr>
        </p:pic>
        <p:grpSp>
          <p:nvGrpSpPr>
            <p:cNvPr id="7" name="グループ 6">
              <a:extLst>
                <a:ext uri="{FF2B5EF4-FFF2-40B4-BE49-F238E27FC236}">
                  <a16:creationId xmlns:a16="http://schemas.microsoft.com/office/drawing/2014/main" id="{AD5C1D9C-B114-FC6A-9213-7287D39EAD9F}"/>
                </a:ext>
              </a:extLst>
            </p:cNvPr>
            <p:cNvGrpSpPr/>
            <p:nvPr/>
          </p:nvGrpSpPr>
          <p:grpSpPr>
            <a:xfrm>
              <a:off x="10649689" y="4382998"/>
              <a:ext cx="754139" cy="1865729"/>
              <a:chOff x="653351" y="2693558"/>
              <a:chExt cx="754139" cy="1865729"/>
            </a:xfrm>
          </p:grpSpPr>
          <p:sp>
            <p:nvSpPr>
              <p:cNvPr id="11" name="グラフィック 15">
                <a:extLst>
                  <a:ext uri="{FF2B5EF4-FFF2-40B4-BE49-F238E27FC236}">
                    <a16:creationId xmlns:a16="http://schemas.microsoft.com/office/drawing/2014/main" id="{2BC89B10-C93E-8CE5-73B3-F6049168C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1098137" y="2693558"/>
                <a:ext cx="128016" cy="128016"/>
              </a:xfrm>
              <a:custGeom>
                <a:avLst/>
                <a:gdLst>
                  <a:gd name="connsiteX0" fmla="*/ 63857 w 127713"/>
                  <a:gd name="connsiteY0" fmla="*/ 18874 h 127713"/>
                  <a:gd name="connsiteX1" fmla="*/ 108839 w 127713"/>
                  <a:gd name="connsiteY1" fmla="*/ 63857 h 127713"/>
                  <a:gd name="connsiteX2" fmla="*/ 63857 w 127713"/>
                  <a:gd name="connsiteY2" fmla="*/ 108839 h 127713"/>
                  <a:gd name="connsiteX3" fmla="*/ 18874 w 127713"/>
                  <a:gd name="connsiteY3" fmla="*/ 63857 h 127713"/>
                  <a:gd name="connsiteX4" fmla="*/ 63857 w 127713"/>
                  <a:gd name="connsiteY4" fmla="*/ 18874 h 127713"/>
                  <a:gd name="connsiteX5" fmla="*/ 63857 w 127713"/>
                  <a:gd name="connsiteY5" fmla="*/ 0 h 127713"/>
                  <a:gd name="connsiteX6" fmla="*/ 0 w 127713"/>
                  <a:gd name="connsiteY6" fmla="*/ 63857 h 127713"/>
                  <a:gd name="connsiteX7" fmla="*/ 63857 w 127713"/>
                  <a:gd name="connsiteY7" fmla="*/ 127713 h 127713"/>
                  <a:gd name="connsiteX8" fmla="*/ 127713 w 127713"/>
                  <a:gd name="connsiteY8" fmla="*/ 63857 h 127713"/>
                  <a:gd name="connsiteX9" fmla="*/ 63857 w 127713"/>
                  <a:gd name="connsiteY9" fmla="*/ 0 h 12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13" h="127713">
                    <a:moveTo>
                      <a:pt x="63857" y="18874"/>
                    </a:moveTo>
                    <a:cubicBezTo>
                      <a:pt x="88700" y="18874"/>
                      <a:pt x="108839" y="39013"/>
                      <a:pt x="108839" y="63857"/>
                    </a:cubicBezTo>
                    <a:cubicBezTo>
                      <a:pt x="108839" y="88700"/>
                      <a:pt x="88700" y="108839"/>
                      <a:pt x="63857" y="108839"/>
                    </a:cubicBezTo>
                    <a:cubicBezTo>
                      <a:pt x="39013" y="108839"/>
                      <a:pt x="18874" y="88700"/>
                      <a:pt x="18874" y="63857"/>
                    </a:cubicBezTo>
                    <a:cubicBezTo>
                      <a:pt x="18898" y="39023"/>
                      <a:pt x="39023" y="18898"/>
                      <a:pt x="63857" y="18874"/>
                    </a:cubicBezTo>
                    <a:moveTo>
                      <a:pt x="63857" y="0"/>
                    </a:moveTo>
                    <a:cubicBezTo>
                      <a:pt x="28590" y="0"/>
                      <a:pt x="0" y="28590"/>
                      <a:pt x="0" y="63857"/>
                    </a:cubicBezTo>
                    <a:cubicBezTo>
                      <a:pt x="0" y="99124"/>
                      <a:pt x="28590" y="127713"/>
                      <a:pt x="63857" y="127713"/>
                    </a:cubicBezTo>
                    <a:cubicBezTo>
                      <a:pt x="99124" y="127713"/>
                      <a:pt x="127713" y="99124"/>
                      <a:pt x="127713" y="63857"/>
                    </a:cubicBezTo>
                    <a:cubicBezTo>
                      <a:pt x="127713" y="28590"/>
                      <a:pt x="99124" y="0"/>
                      <a:pt x="6385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61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2" name="グラフィック 12">
                <a:extLst>
                  <a:ext uri="{FF2B5EF4-FFF2-40B4-BE49-F238E27FC236}">
                    <a16:creationId xmlns:a16="http://schemas.microsoft.com/office/drawing/2014/main" id="{39DB2AA2-9661-AC91-932D-2F1BEC47BD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1306906" y="3837599"/>
                <a:ext cx="100584" cy="100584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3" name="グラフィック 12">
                <a:extLst>
                  <a:ext uri="{FF2B5EF4-FFF2-40B4-BE49-F238E27FC236}">
                    <a16:creationId xmlns:a16="http://schemas.microsoft.com/office/drawing/2014/main" id="{86C9AC9B-3792-E880-03FE-D46FB046AB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653351" y="4521502"/>
                <a:ext cx="45719" cy="37785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grpSp>
          <p:nvGrpSpPr>
            <p:cNvPr id="8" name="グループ 7">
              <a:extLst>
                <a:ext uri="{FF2B5EF4-FFF2-40B4-BE49-F238E27FC236}">
                  <a16:creationId xmlns:a16="http://schemas.microsoft.com/office/drawing/2014/main" id="{1142A133-65D6-D958-C0CD-E8D45B9BD7BB}"/>
                </a:ext>
              </a:extLst>
            </p:cNvPr>
            <p:cNvGrpSpPr/>
            <p:nvPr/>
          </p:nvGrpSpPr>
          <p:grpSpPr>
            <a:xfrm>
              <a:off x="1870859" y="869908"/>
              <a:ext cx="431603" cy="412684"/>
              <a:chOff x="1870859" y="869908"/>
              <a:chExt cx="431603" cy="412684"/>
            </a:xfrm>
          </p:grpSpPr>
          <p:sp>
            <p:nvSpPr>
              <p:cNvPr id="9" name="グラフィック 15">
                <a:extLst>
                  <a:ext uri="{FF2B5EF4-FFF2-40B4-BE49-F238E27FC236}">
                    <a16:creationId xmlns:a16="http://schemas.microsoft.com/office/drawing/2014/main" id="{A746B023-387D-4EAC-052B-60F131E6E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10800000">
                <a:off x="1870859" y="1154576"/>
                <a:ext cx="128016" cy="128016"/>
              </a:xfrm>
              <a:custGeom>
                <a:avLst/>
                <a:gdLst>
                  <a:gd name="connsiteX0" fmla="*/ 63857 w 127713"/>
                  <a:gd name="connsiteY0" fmla="*/ 18874 h 127713"/>
                  <a:gd name="connsiteX1" fmla="*/ 108839 w 127713"/>
                  <a:gd name="connsiteY1" fmla="*/ 63857 h 127713"/>
                  <a:gd name="connsiteX2" fmla="*/ 63857 w 127713"/>
                  <a:gd name="connsiteY2" fmla="*/ 108839 h 127713"/>
                  <a:gd name="connsiteX3" fmla="*/ 18874 w 127713"/>
                  <a:gd name="connsiteY3" fmla="*/ 63857 h 127713"/>
                  <a:gd name="connsiteX4" fmla="*/ 63857 w 127713"/>
                  <a:gd name="connsiteY4" fmla="*/ 18874 h 127713"/>
                  <a:gd name="connsiteX5" fmla="*/ 63857 w 127713"/>
                  <a:gd name="connsiteY5" fmla="*/ 0 h 127713"/>
                  <a:gd name="connsiteX6" fmla="*/ 0 w 127713"/>
                  <a:gd name="connsiteY6" fmla="*/ 63857 h 127713"/>
                  <a:gd name="connsiteX7" fmla="*/ 63857 w 127713"/>
                  <a:gd name="connsiteY7" fmla="*/ 127713 h 127713"/>
                  <a:gd name="connsiteX8" fmla="*/ 127713 w 127713"/>
                  <a:gd name="connsiteY8" fmla="*/ 63857 h 127713"/>
                  <a:gd name="connsiteX9" fmla="*/ 63857 w 127713"/>
                  <a:gd name="connsiteY9" fmla="*/ 0 h 127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13" h="127713">
                    <a:moveTo>
                      <a:pt x="63857" y="18874"/>
                    </a:moveTo>
                    <a:cubicBezTo>
                      <a:pt x="88700" y="18874"/>
                      <a:pt x="108839" y="39013"/>
                      <a:pt x="108839" y="63857"/>
                    </a:cubicBezTo>
                    <a:cubicBezTo>
                      <a:pt x="108839" y="88700"/>
                      <a:pt x="88700" y="108839"/>
                      <a:pt x="63857" y="108839"/>
                    </a:cubicBezTo>
                    <a:cubicBezTo>
                      <a:pt x="39013" y="108839"/>
                      <a:pt x="18874" y="88700"/>
                      <a:pt x="18874" y="63857"/>
                    </a:cubicBezTo>
                    <a:cubicBezTo>
                      <a:pt x="18898" y="39023"/>
                      <a:pt x="39023" y="18898"/>
                      <a:pt x="63857" y="18874"/>
                    </a:cubicBezTo>
                    <a:moveTo>
                      <a:pt x="63857" y="0"/>
                    </a:moveTo>
                    <a:cubicBezTo>
                      <a:pt x="28590" y="0"/>
                      <a:pt x="0" y="28590"/>
                      <a:pt x="0" y="63857"/>
                    </a:cubicBezTo>
                    <a:cubicBezTo>
                      <a:pt x="0" y="99124"/>
                      <a:pt x="28590" y="127713"/>
                      <a:pt x="63857" y="127713"/>
                    </a:cubicBezTo>
                    <a:cubicBezTo>
                      <a:pt x="99124" y="127713"/>
                      <a:pt x="127713" y="99124"/>
                      <a:pt x="127713" y="63857"/>
                    </a:cubicBezTo>
                    <a:cubicBezTo>
                      <a:pt x="127713" y="28590"/>
                      <a:pt x="99124" y="0"/>
                      <a:pt x="6385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61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0" name="グラフィック 12">
                <a:extLst>
                  <a:ext uri="{FF2B5EF4-FFF2-40B4-BE49-F238E27FC236}">
                    <a16:creationId xmlns:a16="http://schemas.microsoft.com/office/drawing/2014/main" id="{20760125-21CF-A296-3EA7-3C6C0E9BCB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2256743" y="869908"/>
                <a:ext cx="45719" cy="37785"/>
              </a:xfrm>
              <a:custGeom>
                <a:avLst/>
                <a:gdLst>
                  <a:gd name="connsiteX0" fmla="*/ 91138 w 91138"/>
                  <a:gd name="connsiteY0" fmla="*/ 45569 h 91138"/>
                  <a:gd name="connsiteX1" fmla="*/ 45569 w 91138"/>
                  <a:gd name="connsiteY1" fmla="*/ 91138 h 91138"/>
                  <a:gd name="connsiteX2" fmla="*/ 0 w 91138"/>
                  <a:gd name="connsiteY2" fmla="*/ 45569 h 91138"/>
                  <a:gd name="connsiteX3" fmla="*/ 45569 w 91138"/>
                  <a:gd name="connsiteY3" fmla="*/ 0 h 91138"/>
                  <a:gd name="connsiteX4" fmla="*/ 91138 w 91138"/>
                  <a:gd name="connsiteY4" fmla="*/ 45569 h 9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138" h="91138">
                    <a:moveTo>
                      <a:pt x="91138" y="45569"/>
                    </a:moveTo>
                    <a:cubicBezTo>
                      <a:pt x="91138" y="70736"/>
                      <a:pt x="70736" y="91138"/>
                      <a:pt x="45569" y="91138"/>
                    </a:cubicBezTo>
                    <a:cubicBezTo>
                      <a:pt x="20402" y="91138"/>
                      <a:pt x="0" y="70736"/>
                      <a:pt x="0" y="45569"/>
                    </a:cubicBezTo>
                    <a:cubicBezTo>
                      <a:pt x="0" y="20402"/>
                      <a:pt x="20402" y="0"/>
                      <a:pt x="45569" y="0"/>
                    </a:cubicBezTo>
                    <a:cubicBezTo>
                      <a:pt x="70736" y="0"/>
                      <a:pt x="91138" y="20402"/>
                      <a:pt x="91138" y="4556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49071"/>
                </a:schemeClr>
              </a:solidFill>
              <a:ln w="42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>
                <a:defPPr>
                  <a:defRPr lang="ja-JP"/>
                </a:defPPr>
              </a:lstStyle>
              <a:p>
                <a:pPr rtl="0"/>
                <a:endParaRPr lang="ja-JP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cxnSp>
        <p:nvCxnSpPr>
          <p:cNvPr id="14" name="直線​​コネクタ(S) 13">
            <a:extLst>
              <a:ext uri="{FF2B5EF4-FFF2-40B4-BE49-F238E27FC236}">
                <a16:creationId xmlns:a16="http://schemas.microsoft.com/office/drawing/2014/main" id="{7F851D11-41E3-33F2-CBA6-B2A9A5A2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369139" y="2002443"/>
            <a:ext cx="8873530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20" y="162560"/>
            <a:ext cx="8843050" cy="1616904"/>
          </a:xfrm>
        </p:spPr>
        <p:txBody>
          <a:bodyPr lIns="0"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2003C5A-BF21-DE87-0ED1-3E2D0F32B5D8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373002" y="2474811"/>
            <a:ext cx="4015098" cy="3528397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283464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566928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859536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21" name="コンテンツ プレースホルダー 4">
            <a:extLst>
              <a:ext uri="{FF2B5EF4-FFF2-40B4-BE49-F238E27FC236}">
                <a16:creationId xmlns:a16="http://schemas.microsoft.com/office/drawing/2014/main" id="{D77F99A7-26FA-422E-43E9-C76B4A56E4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995159" y="2474811"/>
            <a:ext cx="4227332" cy="3528397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283464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566928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859536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571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 タイトルと 2 列">
    <p:bg>
      <p:bgPr>
        <a:gradFill>
          <a:gsLst>
            <a:gs pos="100000">
              <a:schemeClr val="tx2"/>
            </a:gs>
            <a:gs pos="81000">
              <a:schemeClr val="accent6"/>
            </a:gs>
            <a:gs pos="31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長方形 2">
            <a:extLst>
              <a:ext uri="{FF2B5EF4-FFF2-40B4-BE49-F238E27FC236}">
                <a16:creationId xmlns:a16="http://schemas.microsoft.com/office/drawing/2014/main" id="{B3A7247A-846A-F316-B494-69B42CBF3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869" y="343814"/>
            <a:ext cx="11550701" cy="621060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ja-JP"/>
            </a:defPPr>
          </a:lstStyle>
          <a:p>
            <a:pPr algn="ctr" rtl="0"/>
            <a:endParaRPr 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​​コネクタ(S) 3">
            <a:extLst>
              <a:ext uri="{FF2B5EF4-FFF2-40B4-BE49-F238E27FC236}">
                <a16:creationId xmlns:a16="http://schemas.microsoft.com/office/drawing/2014/main" id="{884B3AF6-983E-0901-0045-6CDF4E93E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07039" y="1983705"/>
            <a:ext cx="10435630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 8">
            <a:extLst>
              <a:ext uri="{FF2B5EF4-FFF2-40B4-BE49-F238E27FC236}">
                <a16:creationId xmlns:a16="http://schemas.microsoft.com/office/drawing/2014/main" id="{3C5B7647-403E-A66E-6CF4-0D3A99AA5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 flipH="1">
            <a:off x="10488530" y="4210019"/>
            <a:ext cx="754139" cy="1865729"/>
            <a:chOff x="653351" y="2693558"/>
            <a:chExt cx="754139" cy="1865729"/>
          </a:xfrm>
        </p:grpSpPr>
        <p:sp>
          <p:nvSpPr>
            <p:cNvPr id="10" name="グラフィック 15">
              <a:extLst>
                <a:ext uri="{FF2B5EF4-FFF2-40B4-BE49-F238E27FC236}">
                  <a16:creationId xmlns:a16="http://schemas.microsoft.com/office/drawing/2014/main" id="{E48E731E-FEF1-9C59-64B0-9CB6E88539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98137" y="2693558"/>
              <a:ext cx="128016" cy="128016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49071"/>
              </a:schemeClr>
            </a:solidFill>
            <a:ln w="610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>
              <a:defPPr>
                <a:defRPr lang="ja-JP"/>
              </a:defPPr>
            </a:lstStyle>
            <a:p>
              <a:pPr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グラフィック 12">
              <a:extLst>
                <a:ext uri="{FF2B5EF4-FFF2-40B4-BE49-F238E27FC236}">
                  <a16:creationId xmlns:a16="http://schemas.microsoft.com/office/drawing/2014/main" id="{AFE83BB3-4D12-8E20-CA93-1834D7F0A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306906" y="3837599"/>
              <a:ext cx="100584" cy="100584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49071"/>
              </a:schemeClr>
            </a:solidFill>
            <a:ln w="42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>
              <a:defPPr>
                <a:defRPr lang="ja-JP"/>
              </a:defPPr>
            </a:lstStyle>
            <a:p>
              <a:pPr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グラフィック 12">
              <a:extLst>
                <a:ext uri="{FF2B5EF4-FFF2-40B4-BE49-F238E27FC236}">
                  <a16:creationId xmlns:a16="http://schemas.microsoft.com/office/drawing/2014/main" id="{3EB1D810-BC05-6C0E-0DE4-3604EBAA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53351" y="4521502"/>
              <a:ext cx="45719" cy="37785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49071"/>
              </a:schemeClr>
            </a:solidFill>
            <a:ln w="42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>
              <a:defPPr>
                <a:defRPr lang="ja-JP"/>
              </a:defPPr>
            </a:lstStyle>
            <a:p>
              <a:pPr rtl="0"/>
              <a:endParaRPr 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1680" y="430482"/>
            <a:ext cx="10500989" cy="1327464"/>
          </a:xfrm>
        </p:spPr>
        <p:txBody>
          <a:bodyPr rtlCol="0" anchor="b">
            <a:noAutofit/>
          </a:bodyPr>
          <a:lstStyle>
            <a:lvl1pPr algn="l">
              <a:defRPr lang="ja-JP" sz="3200" cap="all" spc="0" baseline="0">
                <a:solidFill>
                  <a:schemeClr val="accent3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/>
              <a:t>クリックしてタイトルを追加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2003C5A-BF21-DE87-0ED1-3E2D0F32B5D8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07038" y="2465539"/>
            <a:ext cx="3774587" cy="3723753"/>
          </a:xfrm>
        </p:spPr>
        <p:txBody>
          <a:bodyPr rtlCol="0"/>
          <a:lstStyle>
            <a:lvl1pPr marL="342900" indent="-34290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26364" indent="-34290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+mj-lt"/>
              <a:buAutoNum type="alphaLcPeriod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918972" indent="-34290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+mj-lt"/>
              <a:buAutoNum type="arabicParenR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1209294" indent="-34290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+mj-lt"/>
              <a:buAutoNum type="alphaLcParenR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9" name="コンテンツ プレースホルダー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927600" y="2465539"/>
            <a:ext cx="6315069" cy="3723753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defRPr lang="ja-JP" sz="1800" spc="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283464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marL="566928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marL="859536" indent="-285750">
              <a:lnSpc>
                <a:spcPct val="120000"/>
              </a:lnSpc>
              <a:spcBef>
                <a:spcPts val="1000"/>
              </a:spcBef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lang="ja-JP" sz="18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</a:lstStyle>
          <a:p>
            <a:pPr lvl="0" rtl="0"/>
            <a:r>
              <a:rPr lang="ja-JP"/>
              <a:t>クリックしてコンテンツを追加</a:t>
            </a:r>
          </a:p>
          <a:p>
            <a:pPr lvl="1" rtl="0"/>
            <a:r>
              <a:rPr lang="ja-JP"/>
              <a:t>第 2 レベル</a:t>
            </a:r>
          </a:p>
          <a:p>
            <a:pPr lvl="2" rtl="0"/>
            <a:r>
              <a:rPr lang="ja-JP"/>
              <a:t>第 3 レベル</a:t>
            </a:r>
          </a:p>
          <a:p>
            <a:pPr lvl="3" rtl="0"/>
            <a:r>
              <a:rPr lang="ja-JP"/>
              <a:t>第 4 レベル</a:t>
            </a:r>
          </a:p>
        </p:txBody>
      </p:sp>
      <p:sp>
        <p:nvSpPr>
          <p:cNvPr id="15" name="フッター プレースホルダー 4">
            <a:extLst>
              <a:ext uri="{FF2B5EF4-FFF2-40B4-BE49-F238E27FC236}">
                <a16:creationId xmlns:a16="http://schemas.microsoft.com/office/drawing/2014/main" id="{B02A6961-FD29-3446-6A70-B0D4EE5D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405" y="6237287"/>
            <a:ext cx="4114800" cy="365125"/>
          </a:xfrm>
        </p:spPr>
        <p:txBody>
          <a:bodyPr rtlCol="0">
            <a:noAutofit/>
          </a:bodyPr>
          <a:lstStyle>
            <a:lvl1pPr algn="l">
              <a:defRPr lang="ja-JP" sz="1200" spc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971" y="6226198"/>
            <a:ext cx="2743200" cy="365125"/>
          </a:xfrm>
        </p:spPr>
        <p:txBody>
          <a:bodyPr rtlCol="0">
            <a:noAutofit/>
          </a:bodyPr>
          <a:lstStyle>
            <a:lvl1pPr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27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99000">
              <a:srgbClr val="05202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3EA418-19D1-0D4D-BE52-40A86E32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ja-JP"/>
            </a:defPPr>
          </a:lstStyle>
          <a:p>
            <a:pPr rtl="0"/>
            <a:r>
              <a:rPr lang="ja-JP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2BAE0C-5187-A64D-A481-E69245670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ja-JP"/>
            </a:defPPr>
          </a:lstStyle>
          <a:p>
            <a:pPr lvl="0" rtl="0"/>
            <a:r>
              <a:rPr lang="ja-JP" dirty="0"/>
              <a:t>クリックしてマスター テキストのスタイルを編集</a:t>
            </a:r>
          </a:p>
          <a:p>
            <a:pPr lvl="1" rtl="0"/>
            <a:r>
              <a:rPr lang="ja-JP" dirty="0"/>
              <a:t>第 2 レベル</a:t>
            </a:r>
          </a:p>
          <a:p>
            <a:pPr lvl="2" rtl="0"/>
            <a:r>
              <a:rPr lang="ja-JP" dirty="0"/>
              <a:t>第 3 レベル</a:t>
            </a:r>
          </a:p>
          <a:p>
            <a:pPr lvl="3" rtl="0"/>
            <a:r>
              <a:rPr lang="ja-JP" dirty="0"/>
              <a:t>第 4 レベル</a:t>
            </a:r>
          </a:p>
          <a:p>
            <a:pPr lvl="4" rtl="0"/>
            <a:r>
              <a:rPr lang="ja-JP" dirty="0"/>
              <a:t>第 5 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759C05-48F5-9346-8256-5B61C6990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" panose="020B0503030204020804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175D63-7351-9C4A-AEE0-10E27B3B6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" panose="020B0503030204020804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50889F-2BBA-5F45-95BC-BEA668816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ja-JP" sz="1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" panose="020B0503030204020804" pitchFamily="34" charset="0"/>
              </a:defRPr>
            </a:lvl1pPr>
          </a:lstStyle>
          <a:p>
            <a:fld id="{67E3346B-D782-4D86-A68E-BFDED926CD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0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ja-JP" sz="4400" kern="1200" spc="300" baseline="0">
          <a:solidFill>
            <a:schemeClr val="bg1"/>
          </a:solidFill>
          <a:latin typeface="Meiryo UI" panose="020B0604030504040204" pitchFamily="50" charset="-128"/>
          <a:ea typeface="Meiryo UI" panose="020B0604030504040204" pitchFamily="50" charset="-128"/>
          <a:cs typeface="Biome" panose="020B05030302040208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kumimoji="1" lang="ja-JP" sz="2800" kern="1200">
          <a:solidFill>
            <a:schemeClr val="accent3"/>
          </a:solidFill>
          <a:latin typeface="Meiryo UI" panose="020B0604030504040204" pitchFamily="50" charset="-128"/>
          <a:ea typeface="Meiryo UI" panose="020B0604030504040204" pitchFamily="50" charset="-128"/>
          <a:cs typeface="Biome" panose="020B05030302040208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kumimoji="1" lang="ja-JP" sz="2400" kern="1200">
          <a:solidFill>
            <a:schemeClr val="bg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kumimoji="1" lang="ja-JP" sz="2000" kern="1200">
          <a:solidFill>
            <a:schemeClr val="bg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kumimoji="1" lang="ja-JP" sz="1800" kern="1200">
          <a:solidFill>
            <a:schemeClr val="bg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kumimoji="1" lang="ja-JP" sz="1800" kern="1200">
          <a:solidFill>
            <a:schemeClr val="bg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ea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6.xml"/><Relationship Id="rId7" Type="http://schemas.openxmlformats.org/officeDocument/2006/relationships/image" Target="../media/image18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21.png"/><Relationship Id="rId4" Type="http://schemas.openxmlformats.org/officeDocument/2006/relationships/tags" Target="../tags/tag7.xml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>
            <a:extLst>
              <a:ext uri="{FF2B5EF4-FFF2-40B4-BE49-F238E27FC236}">
                <a16:creationId xmlns:a16="http://schemas.microsoft.com/office/drawing/2014/main" id="{F3267741-634D-1755-119C-FA5E7DCFB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59824"/>
            <a:ext cx="12191999" cy="163121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5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Walking-dilaton hybrid inflation </a:t>
            </a:r>
            <a:endParaRPr kumimoji="0" lang="en-US" altLang="ja-JP" sz="50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50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　　　　</a:t>
            </a:r>
            <a:r>
              <a:rPr kumimoji="0" lang="ja-JP" altLang="ja-JP" sz="5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in dynamical scalegenesis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7ED56192-AE1B-6F30-A107-35C94E04B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82222"/>
            <a:ext cx="12191999" cy="52322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Hiroyuki ISHIDA (Toyama Prefectural U.)</a:t>
            </a:r>
            <a:endParaRPr kumimoji="0" lang="ja-JP" altLang="ja-JP" sz="2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54C763CA-27A7-FA02-098D-D62FDBFBC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4429949"/>
            <a:ext cx="3962398" cy="52322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@HPNP2025, 10/06/2025</a:t>
            </a:r>
            <a:endParaRPr kumimoji="0" lang="ja-JP" altLang="ja-JP" sz="2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A84808F6-BC5A-C3E3-741A-7D9CF7DEA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4885" y="4952806"/>
            <a:ext cx="7137115" cy="138499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Collaborators; Jie Liu (Jilin-&gt;UESTC)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8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              Shinya Matsuzaki (Jilin)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              He-Xu Zhang (CAS)</a:t>
            </a:r>
            <a:endParaRPr kumimoji="0" lang="ja-JP" altLang="ja-JP" sz="2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D46DEF1-15E5-5E18-45FD-EE7428AEB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4885" y="6337801"/>
            <a:ext cx="4275764" cy="52322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0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Ref.:JHEP</a:t>
            </a:r>
            <a:r>
              <a:rPr kumimoji="0" lang="en-US" altLang="ja-JP" sz="28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10 069 (2024)</a:t>
            </a:r>
            <a:endParaRPr kumimoji="0" lang="ja-JP" altLang="ja-JP" sz="2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pic>
        <p:nvPicPr>
          <p:cNvPr id="4" name="Google Shape;95;p1" descr="https://www.pu-toyama.ac.jp/wp-content/uploads/2018/11/symbol_mark.png">
            <a:extLst>
              <a:ext uri="{FF2B5EF4-FFF2-40B4-BE49-F238E27FC236}">
                <a16:creationId xmlns:a16="http://schemas.microsoft.com/office/drawing/2014/main" id="{5A573AD9-FAC2-EE2F-6636-D17F2BD3F6F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2607" y="0"/>
            <a:ext cx="896158" cy="9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 descr="https://www.pu-toyama.ac.jp/special/images/download/don05.png">
            <a:extLst>
              <a:ext uri="{FF2B5EF4-FFF2-40B4-BE49-F238E27FC236}">
                <a16:creationId xmlns:a16="http://schemas.microsoft.com/office/drawing/2014/main" id="{9C30586C-E1DF-E7AD-2113-D86550601AF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896159" cy="1034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6989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7660A-E0EA-AB8B-828D-1E033D009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46E2DFF9-96F5-875A-4794-2583E086C866}"/>
              </a:ext>
            </a:extLst>
          </p:cNvPr>
          <p:cNvSpPr/>
          <p:nvPr/>
        </p:nvSpPr>
        <p:spPr>
          <a:xfrm>
            <a:off x="9236942" y="1296672"/>
            <a:ext cx="1563924" cy="491636"/>
          </a:xfrm>
          <a:prstGeom prst="wedgeRoundRectCallout">
            <a:avLst>
              <a:gd name="adj1" fmla="val -36059"/>
              <a:gd name="adj2" fmla="val 63146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594C39-CBDB-9FF6-CB9C-A2C9B262650B}"/>
              </a:ext>
            </a:extLst>
          </p:cNvPr>
          <p:cNvSpPr txBox="1"/>
          <p:nvPr/>
        </p:nvSpPr>
        <p:spPr>
          <a:xfrm>
            <a:off x="601233" y="1064496"/>
            <a:ext cx="780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Predictions (all the details are skipped)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9F6462-3AD8-A6F5-8FA0-087A04F03CEA}"/>
              </a:ext>
            </a:extLst>
          </p:cNvPr>
          <p:cNvSpPr txBox="1"/>
          <p:nvPr/>
        </p:nvSpPr>
        <p:spPr>
          <a:xfrm>
            <a:off x="323831" y="345305"/>
            <a:ext cx="6353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Walking-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hybrid inflation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BE98FB-3BC3-99CB-8507-45B6AECE9FFB}"/>
              </a:ext>
            </a:extLst>
          </p:cNvPr>
          <p:cNvSpPr txBox="1"/>
          <p:nvPr/>
        </p:nvSpPr>
        <p:spPr>
          <a:xfrm>
            <a:off x="6676852" y="493357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[Liu, H.I., Matsuzaki, Zhang (2024)]</a:t>
            </a:r>
          </a:p>
        </p:txBody>
      </p:sp>
      <p:pic>
        <p:nvPicPr>
          <p:cNvPr id="7" name="図 6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_{\rm B \mathchar`- L} &#10;\sim 10^9~{\rm GeV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A62CC299-19AF-E3E2-6F0E-873FE0174DA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778" y="3540030"/>
            <a:ext cx="3110078" cy="460054"/>
          </a:xfrm>
          <a:prstGeom prst="rect">
            <a:avLst/>
          </a:prstGeom>
        </p:spPr>
      </p:pic>
      <p:pic>
        <p:nvPicPr>
          <p:cNvPr id="10" name="図 9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m_{\pi} &#10;\sim 500~{\rm GeV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2EBC3E37-85C2-7499-F6FC-0FD268C4A2E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236" y="3540030"/>
            <a:ext cx="2937894" cy="38472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36CE60A-57F9-BDE7-5E87-E1C0208DA6D4}"/>
              </a:ext>
            </a:extLst>
          </p:cNvPr>
          <p:cNvSpPr txBox="1"/>
          <p:nvPr/>
        </p:nvSpPr>
        <p:spPr>
          <a:xfrm>
            <a:off x="1309193" y="2749457"/>
            <a:ext cx="3825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B-L breaking scale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61CA9B-1FAE-CE44-331F-65F278E9B207}"/>
              </a:ext>
            </a:extLst>
          </p:cNvPr>
          <p:cNvSpPr txBox="1"/>
          <p:nvPr/>
        </p:nvSpPr>
        <p:spPr>
          <a:xfrm>
            <a:off x="5757903" y="2749457"/>
            <a:ext cx="5206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Lightest hidden pion mass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0EF7020C-D199-151A-7B7B-5CC70503D1D9}"/>
              </a:ext>
            </a:extLst>
          </p:cNvPr>
          <p:cNvSpPr/>
          <p:nvPr/>
        </p:nvSpPr>
        <p:spPr>
          <a:xfrm>
            <a:off x="1364301" y="3390471"/>
            <a:ext cx="3714870" cy="81337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021DC2C8-1B38-76B7-C1E9-0BDDB7F3486B}"/>
              </a:ext>
            </a:extLst>
          </p:cNvPr>
          <p:cNvSpPr/>
          <p:nvPr/>
        </p:nvSpPr>
        <p:spPr>
          <a:xfrm>
            <a:off x="6768508" y="3363368"/>
            <a:ext cx="3714870" cy="81337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DC8A397-090D-EB12-9DEA-13B84E4707AC}"/>
              </a:ext>
            </a:extLst>
          </p:cNvPr>
          <p:cNvSpPr txBox="1"/>
          <p:nvPr/>
        </p:nvSpPr>
        <p:spPr>
          <a:xfrm>
            <a:off x="1309193" y="4711821"/>
            <a:ext cx="4113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Majorana mass scale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65554D-A75F-D433-B7AA-AB9E06374BB4}"/>
              </a:ext>
            </a:extLst>
          </p:cNvPr>
          <p:cNvSpPr txBox="1"/>
          <p:nvPr/>
        </p:nvSpPr>
        <p:spPr>
          <a:xfrm>
            <a:off x="1309193" y="5512181"/>
            <a:ext cx="2993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Type-I seesaw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6542019-7DF2-DB23-ABE4-9FFF1011813B}"/>
              </a:ext>
            </a:extLst>
          </p:cNvPr>
          <p:cNvSpPr txBox="1"/>
          <p:nvPr/>
        </p:nvSpPr>
        <p:spPr>
          <a:xfrm>
            <a:off x="6569129" y="4711821"/>
            <a:ext cx="4855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Good target on colliders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675FE53C-9126-CEE5-6F07-49B025717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10</a:t>
            </a:fld>
            <a:endParaRPr kumimoji="1" lang="en-US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D7C299-9491-361C-3565-A3B7C1B034E6}"/>
              </a:ext>
            </a:extLst>
          </p:cNvPr>
          <p:cNvSpPr txBox="1"/>
          <p:nvPr/>
        </p:nvSpPr>
        <p:spPr>
          <a:xfrm>
            <a:off x="1090753" y="1788308"/>
            <a:ext cx="2876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Requirements: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1BFB582-EE11-CE71-E1B6-A34945CD2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6861" y="1877655"/>
            <a:ext cx="7805342" cy="495428"/>
          </a:xfrm>
          <a:prstGeom prst="rect">
            <a:avLst/>
          </a:prstGeom>
        </p:spPr>
      </p:pic>
      <p:pic>
        <p:nvPicPr>
          <p:cNvPr id="21" name="図 20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begin{align*}&#10;r \lesssim 10^{-25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E498B425-8EBE-8255-3A97-1E7AE32D254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779" y="1363326"/>
            <a:ext cx="1246250" cy="33317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矢印: 左右 5">
            <a:extLst>
              <a:ext uri="{FF2B5EF4-FFF2-40B4-BE49-F238E27FC236}">
                <a16:creationId xmlns:a16="http://schemas.microsoft.com/office/drawing/2014/main" id="{895C7D98-7632-B0D4-FD0A-B03C5AB3F11F}"/>
              </a:ext>
            </a:extLst>
          </p:cNvPr>
          <p:cNvSpPr/>
          <p:nvPr/>
        </p:nvSpPr>
        <p:spPr>
          <a:xfrm>
            <a:off x="5565486" y="6102849"/>
            <a:ext cx="770246" cy="486550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T_{R} &#10;\lesssim 10^5~{\rm GeV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8F34E850-212B-CBB5-4549-272247F27D9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51" y="6055514"/>
            <a:ext cx="2835659" cy="49772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5C8BDA4-CED7-A191-BF41-276AD8B0DB50}"/>
              </a:ext>
            </a:extLst>
          </p:cNvPr>
          <p:cNvSpPr txBox="1"/>
          <p:nvPr/>
        </p:nvSpPr>
        <p:spPr>
          <a:xfrm>
            <a:off x="1309192" y="6066133"/>
            <a:ext cx="4256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Thermal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leptogenesis</a:t>
            </a:r>
            <a:endParaRPr kumimoji="1" lang="en-US" altLang="ja-JP" sz="32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9A5E70C-2C7B-4690-A04B-FD6B67068DA9}"/>
              </a:ext>
            </a:extLst>
          </p:cNvPr>
          <p:cNvSpPr txBox="1"/>
          <p:nvPr/>
        </p:nvSpPr>
        <p:spPr>
          <a:xfrm>
            <a:off x="1309192" y="6053736"/>
            <a:ext cx="4560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Low scale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leptogenesis</a:t>
            </a:r>
            <a:endParaRPr kumimoji="1" lang="en-US" altLang="ja-JP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2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/>
      <p:bldP spid="6" grpId="0" animBg="1"/>
      <p:bldP spid="6" grpId="1" animBg="1"/>
      <p:bldP spid="23" grpId="0"/>
      <p:bldP spid="23" grpId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D28E2-7268-EBB5-A49A-BEB1A2AE3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8D1BC3-F40C-13D7-7A91-3171DC5852DA}"/>
              </a:ext>
            </a:extLst>
          </p:cNvPr>
          <p:cNvSpPr txBox="1"/>
          <p:nvPr/>
        </p:nvSpPr>
        <p:spPr>
          <a:xfrm>
            <a:off x="323831" y="345305"/>
            <a:ext cx="2446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Conclusions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7ED2D4-3B3B-8BFF-B197-391E6DF873D2}"/>
              </a:ext>
            </a:extLst>
          </p:cNvPr>
          <p:cNvSpPr txBox="1"/>
          <p:nvPr/>
        </p:nvSpPr>
        <p:spPr>
          <a:xfrm>
            <a:off x="601233" y="1064496"/>
            <a:ext cx="9858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Origin of mass &amp; inflation are still open questions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A261D5-27EC-B674-7586-E93AB31704DF}"/>
              </a:ext>
            </a:extLst>
          </p:cNvPr>
          <p:cNvSpPr txBox="1"/>
          <p:nvPr/>
        </p:nvSpPr>
        <p:spPr>
          <a:xfrm>
            <a:off x="601233" y="2000161"/>
            <a:ext cx="9951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Walking-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hybrid inflation can give solution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E2FB13-22BB-C710-5F8F-3FAD3F63D61F}"/>
              </a:ext>
            </a:extLst>
          </p:cNvPr>
          <p:cNvSpPr txBox="1"/>
          <p:nvPr/>
        </p:nvSpPr>
        <p:spPr>
          <a:xfrm>
            <a:off x="1933642" y="2716634"/>
            <a:ext cx="92304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SM w/ classical scale invariance 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+ hidden strong dynamics w/ many flavor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+ B-L gauge symmetry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+ Bosonic seesaw mechanism for negative sign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205747-01FE-4341-FC00-F960C4320E31}"/>
              </a:ext>
            </a:extLst>
          </p:cNvPr>
          <p:cNvSpPr txBox="1"/>
          <p:nvPr/>
        </p:nvSpPr>
        <p:spPr>
          <a:xfrm>
            <a:off x="601233" y="4941316"/>
            <a:ext cx="8151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B-L breaking scale is tightly constrained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EF29466-394C-41A0-D56E-D2438C9D1CBC}"/>
              </a:ext>
            </a:extLst>
          </p:cNvPr>
          <p:cNvSpPr txBox="1"/>
          <p:nvPr/>
        </p:nvSpPr>
        <p:spPr>
          <a:xfrm>
            <a:off x="601233" y="5791921"/>
            <a:ext cx="7383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The lightest hidden pion mass is light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pic>
        <p:nvPicPr>
          <p:cNvPr id="19" name="図 18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_{\rm B \mathchar`- L} &#10;\sim 10^9~{\rm GeV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74D7A7BD-5722-2848-4F4E-D0627DD78E8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823" y="5034465"/>
            <a:ext cx="2618363" cy="387318"/>
          </a:xfrm>
          <a:prstGeom prst="rect">
            <a:avLst/>
          </a:prstGeom>
        </p:spPr>
      </p:pic>
      <p:pic>
        <p:nvPicPr>
          <p:cNvPr id="20" name="図 19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m_{\pi} &#10;\sim 500~{\rm GeV}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65F7B44A-B24F-BCF0-44B8-32F4A7D9DC0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986" y="5922359"/>
            <a:ext cx="2473402" cy="323898"/>
          </a:xfrm>
          <a:prstGeom prst="rect">
            <a:avLst/>
          </a:prstGeom>
        </p:spPr>
      </p:pic>
      <p:sp>
        <p:nvSpPr>
          <p:cNvPr id="21" name="スライド番号プレースホルダー 20">
            <a:extLst>
              <a:ext uri="{FF2B5EF4-FFF2-40B4-BE49-F238E27FC236}">
                <a16:creationId xmlns:a16="http://schemas.microsoft.com/office/drawing/2014/main" id="{CCB3BD57-76A0-6AD7-5F0B-412E7AD7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11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3033583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88421DF-B0E5-CA5E-3D20-E8D62287D661}"/>
              </a:ext>
            </a:extLst>
          </p:cNvPr>
          <p:cNvSpPr/>
          <p:nvPr/>
        </p:nvSpPr>
        <p:spPr>
          <a:xfrm>
            <a:off x="765768" y="1641968"/>
            <a:ext cx="9427581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altLang="ja-JP" sz="7200" b="1" cap="none" spc="0" dirty="0">
                <a:ln/>
                <a:solidFill>
                  <a:srgbClr val="FFFF00"/>
                </a:solidFill>
                <a:effectLst/>
              </a:rPr>
              <a:t>OOKINI!</a:t>
            </a:r>
            <a:r>
              <a:rPr lang="en-US" altLang="ja-JP" sz="5400" b="1" cap="none" spc="0" dirty="0">
                <a:ln/>
                <a:solidFill>
                  <a:srgbClr val="FFFF00"/>
                </a:solidFill>
                <a:effectLst/>
              </a:rPr>
              <a:t> </a:t>
            </a:r>
            <a:br>
              <a:rPr lang="en-US" altLang="ja-JP" sz="5400" b="1" cap="none" spc="0" dirty="0">
                <a:ln/>
                <a:solidFill>
                  <a:srgbClr val="FFFF00"/>
                </a:solidFill>
                <a:effectLst/>
              </a:rPr>
            </a:br>
            <a:r>
              <a:rPr lang="en-US" altLang="ja-JP" sz="5400" b="1" cap="none" spc="0" dirty="0">
                <a:ln/>
                <a:solidFill>
                  <a:srgbClr val="FFFF00"/>
                </a:solidFill>
                <a:effectLst/>
              </a:rPr>
              <a:t>(Thank you in Osaka dialect)</a:t>
            </a:r>
            <a:endParaRPr lang="ja-JP" altLang="en-US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677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A00F92-88D3-7487-4807-CE9D8256EECE}"/>
              </a:ext>
            </a:extLst>
          </p:cNvPr>
          <p:cNvSpPr txBox="1"/>
          <p:nvPr/>
        </p:nvSpPr>
        <p:spPr>
          <a:xfrm>
            <a:off x="323831" y="345305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Introduction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ABB90A-9FFB-456B-71C1-34DD3741F271}"/>
              </a:ext>
            </a:extLst>
          </p:cNvPr>
          <p:cNvSpPr txBox="1"/>
          <p:nvPr/>
        </p:nvSpPr>
        <p:spPr>
          <a:xfrm>
            <a:off x="601233" y="1064496"/>
            <a:ext cx="7709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HPNP: Higgs as a Probe of New Physics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A3E7984-D998-5F41-3994-2E30523DF237}"/>
              </a:ext>
            </a:extLst>
          </p:cNvPr>
          <p:cNvCxnSpPr/>
          <p:nvPr/>
        </p:nvCxnSpPr>
        <p:spPr>
          <a:xfrm>
            <a:off x="1880171" y="1571946"/>
            <a:ext cx="1119883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C14F3E1-DC33-6AE3-29D9-1A2D1D65BEF8}"/>
              </a:ext>
            </a:extLst>
          </p:cNvPr>
          <p:cNvSpPr txBox="1"/>
          <p:nvPr/>
        </p:nvSpPr>
        <p:spPr>
          <a:xfrm>
            <a:off x="1697687" y="1783687"/>
            <a:ext cx="9988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Origin of mass via electroweak symmetry breaking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5C4C86A-A677-D377-DE81-E8A49363376E}"/>
              </a:ext>
            </a:extLst>
          </p:cNvPr>
          <p:cNvGrpSpPr/>
          <p:nvPr/>
        </p:nvGrpSpPr>
        <p:grpSpPr>
          <a:xfrm>
            <a:off x="1880171" y="2368462"/>
            <a:ext cx="3417674" cy="1828897"/>
            <a:chOff x="186915" y="2023896"/>
            <a:chExt cx="7116568" cy="3808284"/>
          </a:xfrm>
        </p:grpSpPr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818955C8-0029-1D71-E826-5313EFD1D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9913" y="2023896"/>
              <a:ext cx="0" cy="3808284"/>
            </a:xfrm>
            <a:prstGeom prst="straightConnector1">
              <a:avLst/>
            </a:prstGeom>
            <a:ln w="57150" cmpd="sng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6A23B420-17E2-2B76-2B7A-436FEAAF0790}"/>
                </a:ext>
              </a:extLst>
            </p:cNvPr>
            <p:cNvCxnSpPr>
              <a:cxnSpLocks/>
            </p:cNvCxnSpPr>
            <p:nvPr/>
          </p:nvCxnSpPr>
          <p:spPr>
            <a:xfrm>
              <a:off x="186915" y="3586001"/>
              <a:ext cx="7116568" cy="0"/>
            </a:xfrm>
            <a:prstGeom prst="straightConnector1">
              <a:avLst/>
            </a:prstGeom>
            <a:ln w="57150" cmpd="sng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95C4BEF5-09B9-ACAF-9619-366463FAEA63}"/>
                </a:ext>
              </a:extLst>
            </p:cNvPr>
            <p:cNvCxnSpPr/>
            <p:nvPr/>
          </p:nvCxnSpPr>
          <p:spPr>
            <a:xfrm flipH="1">
              <a:off x="1227909" y="2591706"/>
              <a:ext cx="4640235" cy="2176204"/>
            </a:xfrm>
            <a:prstGeom prst="straightConnector1">
              <a:avLst/>
            </a:prstGeom>
            <a:ln w="57150" cmpd="sng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円/楕円 9">
              <a:extLst>
                <a:ext uri="{FF2B5EF4-FFF2-40B4-BE49-F238E27FC236}">
                  <a16:creationId xmlns:a16="http://schemas.microsoft.com/office/drawing/2014/main" id="{DC6BD082-E404-1565-0A95-04741724CD03}"/>
                </a:ext>
              </a:extLst>
            </p:cNvPr>
            <p:cNvSpPr/>
            <p:nvPr/>
          </p:nvSpPr>
          <p:spPr>
            <a:xfrm>
              <a:off x="2153238" y="5069379"/>
              <a:ext cx="3153334" cy="477096"/>
            </a:xfrm>
            <a:prstGeom prst="ellipse">
              <a:avLst/>
            </a:prstGeom>
            <a:noFill/>
            <a:ln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フリーフォーム 10">
              <a:extLst>
                <a:ext uri="{FF2B5EF4-FFF2-40B4-BE49-F238E27FC236}">
                  <a16:creationId xmlns:a16="http://schemas.microsoft.com/office/drawing/2014/main" id="{3F106EF6-9958-2941-ABAB-2503010C43FA}"/>
                </a:ext>
              </a:extLst>
            </p:cNvPr>
            <p:cNvSpPr/>
            <p:nvPr/>
          </p:nvSpPr>
          <p:spPr>
            <a:xfrm>
              <a:off x="1031966" y="2730137"/>
              <a:ext cx="5512525" cy="2580566"/>
            </a:xfrm>
            <a:custGeom>
              <a:avLst/>
              <a:gdLst>
                <a:gd name="connsiteX0" fmla="*/ 0 w 5512525"/>
                <a:gd name="connsiteY0" fmla="*/ 13063 h 2580566"/>
                <a:gd name="connsiteX1" fmla="*/ 1097280 w 5512525"/>
                <a:gd name="connsiteY1" fmla="*/ 2573383 h 2580566"/>
                <a:gd name="connsiteX2" fmla="*/ 2743200 w 5512525"/>
                <a:gd name="connsiteY2" fmla="*/ 836023 h 2580566"/>
                <a:gd name="connsiteX3" fmla="*/ 4349931 w 5512525"/>
                <a:gd name="connsiteY3" fmla="*/ 2560320 h 2580566"/>
                <a:gd name="connsiteX4" fmla="*/ 5512525 w 5512525"/>
                <a:gd name="connsiteY4" fmla="*/ 0 h 2580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12525" h="2580566">
                  <a:moveTo>
                    <a:pt x="0" y="13063"/>
                  </a:moveTo>
                  <a:cubicBezTo>
                    <a:pt x="320040" y="1224643"/>
                    <a:pt x="640080" y="2436223"/>
                    <a:pt x="1097280" y="2573383"/>
                  </a:cubicBezTo>
                  <a:cubicBezTo>
                    <a:pt x="1554480" y="2710543"/>
                    <a:pt x="2201092" y="838200"/>
                    <a:pt x="2743200" y="836023"/>
                  </a:cubicBezTo>
                  <a:cubicBezTo>
                    <a:pt x="3285308" y="833846"/>
                    <a:pt x="3888377" y="2699657"/>
                    <a:pt x="4349931" y="2560320"/>
                  </a:cubicBezTo>
                  <a:cubicBezTo>
                    <a:pt x="4811485" y="2420983"/>
                    <a:pt x="5162005" y="1210491"/>
                    <a:pt x="5512525" y="0"/>
                  </a:cubicBezTo>
                </a:path>
              </a:pathLst>
            </a:custGeom>
            <a:noFill/>
            <a:ln w="381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円/楕円 11">
              <a:extLst>
                <a:ext uri="{FF2B5EF4-FFF2-40B4-BE49-F238E27FC236}">
                  <a16:creationId xmlns:a16="http://schemas.microsoft.com/office/drawing/2014/main" id="{03F663C7-3B9C-AD71-EDB8-5422AF2FED9D}"/>
                </a:ext>
              </a:extLst>
            </p:cNvPr>
            <p:cNvSpPr/>
            <p:nvPr/>
          </p:nvSpPr>
          <p:spPr>
            <a:xfrm>
              <a:off x="3531069" y="3127905"/>
              <a:ext cx="490993" cy="432048"/>
            </a:xfrm>
            <a:prstGeom prst="ellipse">
              <a:avLst/>
            </a:prstGeom>
            <a:solidFill>
              <a:srgbClr val="66FFFF"/>
            </a:solidFill>
            <a:ln cmpd="sng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フリーフォーム 12">
              <a:extLst>
                <a:ext uri="{FF2B5EF4-FFF2-40B4-BE49-F238E27FC236}">
                  <a16:creationId xmlns:a16="http://schemas.microsoft.com/office/drawing/2014/main" id="{2038DD19-E7E4-7122-AEC6-72CD7B76C50E}"/>
                </a:ext>
              </a:extLst>
            </p:cNvPr>
            <p:cNvSpPr/>
            <p:nvPr/>
          </p:nvSpPr>
          <p:spPr>
            <a:xfrm rot="20464850">
              <a:off x="4470565" y="3231338"/>
              <a:ext cx="490980" cy="1639697"/>
            </a:xfrm>
            <a:custGeom>
              <a:avLst/>
              <a:gdLst>
                <a:gd name="connsiteX0" fmla="*/ 0 w 953588"/>
                <a:gd name="connsiteY0" fmla="*/ 0 h 1423851"/>
                <a:gd name="connsiteX1" fmla="*/ 574766 w 953588"/>
                <a:gd name="connsiteY1" fmla="*/ 627017 h 1423851"/>
                <a:gd name="connsiteX2" fmla="*/ 953588 w 953588"/>
                <a:gd name="connsiteY2" fmla="*/ 1423851 h 14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3588" h="1423851">
                  <a:moveTo>
                    <a:pt x="0" y="0"/>
                  </a:moveTo>
                  <a:cubicBezTo>
                    <a:pt x="207917" y="194854"/>
                    <a:pt x="415835" y="389709"/>
                    <a:pt x="574766" y="627017"/>
                  </a:cubicBezTo>
                  <a:cubicBezTo>
                    <a:pt x="733697" y="864326"/>
                    <a:pt x="843642" y="1144088"/>
                    <a:pt x="953588" y="1423851"/>
                  </a:cubicBezTo>
                </a:path>
              </a:pathLst>
            </a:custGeom>
            <a:noFill/>
            <a:ln w="165100" cmpd="sng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円/楕円 13">
              <a:extLst>
                <a:ext uri="{FF2B5EF4-FFF2-40B4-BE49-F238E27FC236}">
                  <a16:creationId xmlns:a16="http://schemas.microsoft.com/office/drawing/2014/main" id="{BBBD7C55-8E37-B152-6DB4-7FF590C8FB4E}"/>
                </a:ext>
              </a:extLst>
            </p:cNvPr>
            <p:cNvSpPr/>
            <p:nvPr/>
          </p:nvSpPr>
          <p:spPr>
            <a:xfrm>
              <a:off x="5085772" y="4845536"/>
              <a:ext cx="490993" cy="432048"/>
            </a:xfrm>
            <a:prstGeom prst="ellipse">
              <a:avLst/>
            </a:prstGeom>
            <a:solidFill>
              <a:srgbClr val="66FFFF"/>
            </a:solidFill>
            <a:ln cmpd="sng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26" name="図 25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white}&#10;\begin{align*}&#10;V (H)&#10;= &#10;m_H^2 \left| H \right|^2&#10;+ &#10;\lambda_H \left| H \right|^4&#10;~~~&#10;\left( m_H^2 &lt;0 \right)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1C4882B7-AE93-EEF1-908C-B6DF4665541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845" y="2641147"/>
            <a:ext cx="5814818" cy="43314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6908D59-D0C1-DF06-9361-49AA985FC340}"/>
              </a:ext>
            </a:extLst>
          </p:cNvPr>
          <p:cNvSpPr txBox="1"/>
          <p:nvPr/>
        </p:nvSpPr>
        <p:spPr>
          <a:xfrm>
            <a:off x="5297845" y="3133766"/>
            <a:ext cx="5782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Is this the end of the story?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B6F005E-B830-4CAE-9F1E-B487C4E7DA2E}"/>
              </a:ext>
            </a:extLst>
          </p:cNvPr>
          <p:cNvSpPr txBox="1"/>
          <p:nvPr/>
        </p:nvSpPr>
        <p:spPr>
          <a:xfrm>
            <a:off x="603141" y="4502921"/>
            <a:ext cx="4919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We have to answer why...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A65358E-5368-2005-DDC2-43C8738FAE2B}"/>
              </a:ext>
            </a:extLst>
          </p:cNvPr>
          <p:cNvSpPr txBox="1"/>
          <p:nvPr/>
        </p:nvSpPr>
        <p:spPr>
          <a:xfrm>
            <a:off x="1262000" y="5179895"/>
            <a:ext cx="5615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Higgs mass term is negative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6100181-D6BB-3216-7079-DCE888270141}"/>
              </a:ext>
            </a:extLst>
          </p:cNvPr>
          <p:cNvSpPr txBox="1"/>
          <p:nvPr/>
        </p:nvSpPr>
        <p:spPr>
          <a:xfrm>
            <a:off x="1262000" y="5909287"/>
            <a:ext cx="7433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this is unique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dimensionful</a:t>
            </a:r>
            <a:r>
              <a:rPr kumimoji="1" lang="en-US" altLang="ja-JP" sz="3200" dirty="0">
                <a:solidFill>
                  <a:srgbClr val="FFFF00"/>
                </a:solidFill>
              </a:rPr>
              <a:t> parameter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0" name="スライド番号プレースホルダー 29">
            <a:extLst>
              <a:ext uri="{FF2B5EF4-FFF2-40B4-BE49-F238E27FC236}">
                <a16:creationId xmlns:a16="http://schemas.microsoft.com/office/drawing/2014/main" id="{20F0F27E-8BA6-36C0-6C3C-64EA3230D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2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72974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0DF0D8F-1018-7712-36BF-A4366036D91E}"/>
              </a:ext>
            </a:extLst>
          </p:cNvPr>
          <p:cNvSpPr txBox="1"/>
          <p:nvPr/>
        </p:nvSpPr>
        <p:spPr>
          <a:xfrm>
            <a:off x="323831" y="345305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Introduction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80FC88A-9867-1A84-0E84-2DEE0F18163B}"/>
              </a:ext>
            </a:extLst>
          </p:cNvPr>
          <p:cNvSpPr txBox="1"/>
          <p:nvPr/>
        </p:nvSpPr>
        <p:spPr>
          <a:xfrm>
            <a:off x="601233" y="1064496"/>
            <a:ext cx="11085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Inflation: solve horizon, flatness, and monopole problems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54AF8F8-5736-15EC-6193-D188C1406EF8}"/>
              </a:ext>
            </a:extLst>
          </p:cNvPr>
          <p:cNvCxnSpPr>
            <a:cxnSpLocks/>
          </p:cNvCxnSpPr>
          <p:nvPr/>
        </p:nvCxnSpPr>
        <p:spPr>
          <a:xfrm>
            <a:off x="688368" y="1561672"/>
            <a:ext cx="1643866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687D9F2-EB3C-EE91-FAB9-227815D2FE8D}"/>
              </a:ext>
            </a:extLst>
          </p:cNvPr>
          <p:cNvSpPr txBox="1"/>
          <p:nvPr/>
        </p:nvSpPr>
        <p:spPr>
          <a:xfrm>
            <a:off x="855206" y="1783687"/>
            <a:ext cx="769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Vacuum energy dominates the universe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1D8CB81-0CEB-FDCD-47E4-9DF4B00F9143}"/>
              </a:ext>
            </a:extLst>
          </p:cNvPr>
          <p:cNvGrpSpPr/>
          <p:nvPr/>
        </p:nvGrpSpPr>
        <p:grpSpPr>
          <a:xfrm>
            <a:off x="1031108" y="2502878"/>
            <a:ext cx="3417674" cy="2035901"/>
            <a:chOff x="2755324" y="3353132"/>
            <a:chExt cx="3417674" cy="203590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80F5276-31AD-97C1-5174-97D0922AE460}"/>
                </a:ext>
              </a:extLst>
            </p:cNvPr>
            <p:cNvGrpSpPr/>
            <p:nvPr/>
          </p:nvGrpSpPr>
          <p:grpSpPr>
            <a:xfrm>
              <a:off x="2755324" y="3353132"/>
              <a:ext cx="3417674" cy="2035901"/>
              <a:chOff x="2955705" y="2023896"/>
              <a:chExt cx="7116568" cy="4239325"/>
            </a:xfrm>
          </p:grpSpPr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3B89A827-13AB-CFC7-8A62-80AFD546E5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9913" y="2023896"/>
                <a:ext cx="0" cy="4239325"/>
              </a:xfrm>
              <a:prstGeom prst="straightConnector1">
                <a:avLst/>
              </a:prstGeom>
              <a:ln w="57150" cmpd="sng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矢印コネクタ 11">
                <a:extLst>
                  <a:ext uri="{FF2B5EF4-FFF2-40B4-BE49-F238E27FC236}">
                    <a16:creationId xmlns:a16="http://schemas.microsoft.com/office/drawing/2014/main" id="{0B9014D8-D5D1-5298-B556-00703C6CB2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5705" y="5966052"/>
                <a:ext cx="7116568" cy="0"/>
              </a:xfrm>
              <a:prstGeom prst="straightConnector1">
                <a:avLst/>
              </a:prstGeom>
              <a:ln w="57150" cmpd="sng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円/楕円 11">
                <a:extLst>
                  <a:ext uri="{FF2B5EF4-FFF2-40B4-BE49-F238E27FC236}">
                    <a16:creationId xmlns:a16="http://schemas.microsoft.com/office/drawing/2014/main" id="{185A1BC8-A824-CFA8-C46D-FB66BEF0B537}"/>
                  </a:ext>
                </a:extLst>
              </p:cNvPr>
              <p:cNvSpPr/>
              <p:nvPr/>
            </p:nvSpPr>
            <p:spPr>
              <a:xfrm>
                <a:off x="9176118" y="2223410"/>
                <a:ext cx="490992" cy="432047"/>
              </a:xfrm>
              <a:prstGeom prst="ellipse">
                <a:avLst/>
              </a:prstGeom>
              <a:solidFill>
                <a:srgbClr val="66FFFF"/>
              </a:solidFill>
              <a:ln cmpd="sng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フリーフォーム 12">
                <a:extLst>
                  <a:ext uri="{FF2B5EF4-FFF2-40B4-BE49-F238E27FC236}">
                    <a16:creationId xmlns:a16="http://schemas.microsoft.com/office/drawing/2014/main" id="{4F8EE684-B87E-3720-510B-613D70C8F61E}"/>
                  </a:ext>
                </a:extLst>
              </p:cNvPr>
              <p:cNvSpPr/>
              <p:nvPr/>
            </p:nvSpPr>
            <p:spPr>
              <a:xfrm rot="3314870">
                <a:off x="6402193" y="1321742"/>
                <a:ext cx="532536" cy="5768989"/>
              </a:xfrm>
              <a:custGeom>
                <a:avLst/>
                <a:gdLst>
                  <a:gd name="connsiteX0" fmla="*/ 0 w 953588"/>
                  <a:gd name="connsiteY0" fmla="*/ 0 h 1423851"/>
                  <a:gd name="connsiteX1" fmla="*/ 574766 w 953588"/>
                  <a:gd name="connsiteY1" fmla="*/ 627017 h 1423851"/>
                  <a:gd name="connsiteX2" fmla="*/ 953588 w 953588"/>
                  <a:gd name="connsiteY2" fmla="*/ 1423851 h 1423851"/>
                  <a:gd name="connsiteX0" fmla="*/ 0 w 1115815"/>
                  <a:gd name="connsiteY0" fmla="*/ 0 h 1423851"/>
                  <a:gd name="connsiteX1" fmla="*/ 1077400 w 1115815"/>
                  <a:gd name="connsiteY1" fmla="*/ 598217 h 1423851"/>
                  <a:gd name="connsiteX2" fmla="*/ 953588 w 1115815"/>
                  <a:gd name="connsiteY2" fmla="*/ 1423851 h 1423851"/>
                  <a:gd name="connsiteX0" fmla="*/ 0 w 1115815"/>
                  <a:gd name="connsiteY0" fmla="*/ 0 h 1423851"/>
                  <a:gd name="connsiteX1" fmla="*/ 1077400 w 1115815"/>
                  <a:gd name="connsiteY1" fmla="*/ 598217 h 1423851"/>
                  <a:gd name="connsiteX2" fmla="*/ 953588 w 1115815"/>
                  <a:gd name="connsiteY2" fmla="*/ 1423851 h 1423851"/>
                  <a:gd name="connsiteX0" fmla="*/ 0 w 1115815"/>
                  <a:gd name="connsiteY0" fmla="*/ 0 h 1423851"/>
                  <a:gd name="connsiteX1" fmla="*/ 1077400 w 1115815"/>
                  <a:gd name="connsiteY1" fmla="*/ 598217 h 1423851"/>
                  <a:gd name="connsiteX2" fmla="*/ 953588 w 1115815"/>
                  <a:gd name="connsiteY2" fmla="*/ 1423851 h 1423851"/>
                  <a:gd name="connsiteX0" fmla="*/ 0 w 1115815"/>
                  <a:gd name="connsiteY0" fmla="*/ 0 h 1423851"/>
                  <a:gd name="connsiteX1" fmla="*/ 1077400 w 1115815"/>
                  <a:gd name="connsiteY1" fmla="*/ 598217 h 1423851"/>
                  <a:gd name="connsiteX2" fmla="*/ 953588 w 1115815"/>
                  <a:gd name="connsiteY2" fmla="*/ 1423851 h 1423851"/>
                  <a:gd name="connsiteX0" fmla="*/ -1 w 1047229"/>
                  <a:gd name="connsiteY0" fmla="*/ 0 h 1473559"/>
                  <a:gd name="connsiteX1" fmla="*/ 1008814 w 1047229"/>
                  <a:gd name="connsiteY1" fmla="*/ 647925 h 1473559"/>
                  <a:gd name="connsiteX2" fmla="*/ 885002 w 1047229"/>
                  <a:gd name="connsiteY2" fmla="*/ 1473559 h 1473559"/>
                  <a:gd name="connsiteX0" fmla="*/ 0 w 897677"/>
                  <a:gd name="connsiteY0" fmla="*/ 0 h 1490451"/>
                  <a:gd name="connsiteX1" fmla="*/ 859262 w 897677"/>
                  <a:gd name="connsiteY1" fmla="*/ 664817 h 1490451"/>
                  <a:gd name="connsiteX2" fmla="*/ 735450 w 897677"/>
                  <a:gd name="connsiteY2" fmla="*/ 1490451 h 1490451"/>
                  <a:gd name="connsiteX0" fmla="*/ 0 w 897677"/>
                  <a:gd name="connsiteY0" fmla="*/ 0 h 1490451"/>
                  <a:gd name="connsiteX1" fmla="*/ 859262 w 897677"/>
                  <a:gd name="connsiteY1" fmla="*/ 664817 h 1490451"/>
                  <a:gd name="connsiteX2" fmla="*/ 735450 w 897677"/>
                  <a:gd name="connsiteY2" fmla="*/ 1490451 h 1490451"/>
                  <a:gd name="connsiteX0" fmla="*/ 0 w 879393"/>
                  <a:gd name="connsiteY0" fmla="*/ 0 h 1479748"/>
                  <a:gd name="connsiteX1" fmla="*/ 859262 w 879393"/>
                  <a:gd name="connsiteY1" fmla="*/ 664817 h 1479748"/>
                  <a:gd name="connsiteX2" fmla="*/ 290499 w 879393"/>
                  <a:gd name="connsiteY2" fmla="*/ 1479748 h 1479748"/>
                  <a:gd name="connsiteX0" fmla="*/ 155995 w 1028969"/>
                  <a:gd name="connsiteY0" fmla="*/ 0 h 1500392"/>
                  <a:gd name="connsiteX1" fmla="*/ 1015257 w 1028969"/>
                  <a:gd name="connsiteY1" fmla="*/ 664817 h 1500392"/>
                  <a:gd name="connsiteX2" fmla="*/ 6721 w 1028969"/>
                  <a:gd name="connsiteY2" fmla="*/ 1500392 h 1500392"/>
                  <a:gd name="connsiteX0" fmla="*/ 149273 w 1034651"/>
                  <a:gd name="connsiteY0" fmla="*/ 0 h 1500392"/>
                  <a:gd name="connsiteX1" fmla="*/ 1008535 w 1034651"/>
                  <a:gd name="connsiteY1" fmla="*/ 664817 h 1500392"/>
                  <a:gd name="connsiteX2" fmla="*/ -1 w 1034651"/>
                  <a:gd name="connsiteY2" fmla="*/ 1500392 h 1500392"/>
                  <a:gd name="connsiteX0" fmla="*/ 149273 w 1008534"/>
                  <a:gd name="connsiteY0" fmla="*/ 0 h 1500392"/>
                  <a:gd name="connsiteX1" fmla="*/ 1008535 w 1008534"/>
                  <a:gd name="connsiteY1" fmla="*/ 664817 h 1500392"/>
                  <a:gd name="connsiteX2" fmla="*/ -1 w 1008534"/>
                  <a:gd name="connsiteY2" fmla="*/ 1500392 h 1500392"/>
                  <a:gd name="connsiteX0" fmla="*/ 149273 w 1043768"/>
                  <a:gd name="connsiteY0" fmla="*/ 0 h 1500392"/>
                  <a:gd name="connsiteX1" fmla="*/ 1008535 w 1043768"/>
                  <a:gd name="connsiteY1" fmla="*/ 664817 h 1500392"/>
                  <a:gd name="connsiteX2" fmla="*/ -1 w 1043768"/>
                  <a:gd name="connsiteY2" fmla="*/ 1500392 h 1500392"/>
                  <a:gd name="connsiteX0" fmla="*/ 149273 w 1043768"/>
                  <a:gd name="connsiteY0" fmla="*/ 0 h 1500392"/>
                  <a:gd name="connsiteX1" fmla="*/ 1008535 w 1043768"/>
                  <a:gd name="connsiteY1" fmla="*/ 664817 h 1500392"/>
                  <a:gd name="connsiteX2" fmla="*/ -1 w 1043768"/>
                  <a:gd name="connsiteY2" fmla="*/ 1500392 h 1500392"/>
                  <a:gd name="connsiteX0" fmla="*/ 149273 w 1043768"/>
                  <a:gd name="connsiteY0" fmla="*/ 0 h 1500392"/>
                  <a:gd name="connsiteX1" fmla="*/ 1008535 w 1043768"/>
                  <a:gd name="connsiteY1" fmla="*/ 664817 h 1500392"/>
                  <a:gd name="connsiteX2" fmla="*/ -1 w 1043768"/>
                  <a:gd name="connsiteY2" fmla="*/ 1500392 h 1500392"/>
                  <a:gd name="connsiteX0" fmla="*/ 149273 w 1088805"/>
                  <a:gd name="connsiteY0" fmla="*/ 0 h 1500392"/>
                  <a:gd name="connsiteX1" fmla="*/ 1008535 w 1088805"/>
                  <a:gd name="connsiteY1" fmla="*/ 664817 h 1500392"/>
                  <a:gd name="connsiteX2" fmla="*/ -1 w 1088805"/>
                  <a:gd name="connsiteY2" fmla="*/ 1500392 h 1500392"/>
                  <a:gd name="connsiteX0" fmla="*/ 149273 w 1051465"/>
                  <a:gd name="connsiteY0" fmla="*/ 0 h 1500392"/>
                  <a:gd name="connsiteX1" fmla="*/ 1008535 w 1051465"/>
                  <a:gd name="connsiteY1" fmla="*/ 664817 h 1500392"/>
                  <a:gd name="connsiteX2" fmla="*/ -1 w 1051465"/>
                  <a:gd name="connsiteY2" fmla="*/ 1500392 h 1500392"/>
                  <a:gd name="connsiteX0" fmla="*/ 149273 w 1210449"/>
                  <a:gd name="connsiteY0" fmla="*/ 0 h 1500392"/>
                  <a:gd name="connsiteX1" fmla="*/ 1175984 w 1210449"/>
                  <a:gd name="connsiteY1" fmla="*/ 675330 h 1500392"/>
                  <a:gd name="connsiteX2" fmla="*/ -1 w 1210449"/>
                  <a:gd name="connsiteY2" fmla="*/ 1500392 h 1500392"/>
                  <a:gd name="connsiteX0" fmla="*/ 149273 w 1210449"/>
                  <a:gd name="connsiteY0" fmla="*/ 0 h 1500392"/>
                  <a:gd name="connsiteX1" fmla="*/ 1175984 w 1210449"/>
                  <a:gd name="connsiteY1" fmla="*/ 675330 h 1500392"/>
                  <a:gd name="connsiteX2" fmla="*/ -1 w 1210449"/>
                  <a:gd name="connsiteY2" fmla="*/ 1500392 h 1500392"/>
                  <a:gd name="connsiteX0" fmla="*/ 149273 w 1210449"/>
                  <a:gd name="connsiteY0" fmla="*/ 0 h 1500392"/>
                  <a:gd name="connsiteX1" fmla="*/ 1175984 w 1210449"/>
                  <a:gd name="connsiteY1" fmla="*/ 675330 h 1500392"/>
                  <a:gd name="connsiteX2" fmla="*/ -1 w 1210449"/>
                  <a:gd name="connsiteY2" fmla="*/ 1500392 h 1500392"/>
                  <a:gd name="connsiteX0" fmla="*/ 149273 w 1175985"/>
                  <a:gd name="connsiteY0" fmla="*/ 0 h 1500392"/>
                  <a:gd name="connsiteX1" fmla="*/ 1175984 w 1175985"/>
                  <a:gd name="connsiteY1" fmla="*/ 675330 h 1500392"/>
                  <a:gd name="connsiteX2" fmla="*/ -1 w 1175985"/>
                  <a:gd name="connsiteY2" fmla="*/ 1500392 h 1500392"/>
                  <a:gd name="connsiteX0" fmla="*/ 149273 w 1108483"/>
                  <a:gd name="connsiteY0" fmla="*/ 0 h 1500392"/>
                  <a:gd name="connsiteX1" fmla="*/ 1108483 w 1108483"/>
                  <a:gd name="connsiteY1" fmla="*/ 659870 h 1500392"/>
                  <a:gd name="connsiteX2" fmla="*/ -1 w 1108483"/>
                  <a:gd name="connsiteY2" fmla="*/ 1500392 h 1500392"/>
                  <a:gd name="connsiteX0" fmla="*/ 149273 w 477692"/>
                  <a:gd name="connsiteY0" fmla="*/ 0 h 1500392"/>
                  <a:gd name="connsiteX1" fmla="*/ 438283 w 477692"/>
                  <a:gd name="connsiteY1" fmla="*/ 654270 h 1500392"/>
                  <a:gd name="connsiteX2" fmla="*/ -1 w 477692"/>
                  <a:gd name="connsiteY2" fmla="*/ 1500392 h 1500392"/>
                  <a:gd name="connsiteX0" fmla="*/ 149273 w 2098156"/>
                  <a:gd name="connsiteY0" fmla="*/ 0 h 1500392"/>
                  <a:gd name="connsiteX1" fmla="*/ 2098154 w 2098156"/>
                  <a:gd name="connsiteY1" fmla="*/ 623802 h 1500392"/>
                  <a:gd name="connsiteX2" fmla="*/ -1 w 2098156"/>
                  <a:gd name="connsiteY2" fmla="*/ 1500392 h 1500392"/>
                  <a:gd name="connsiteX0" fmla="*/ 149273 w 1672722"/>
                  <a:gd name="connsiteY0" fmla="*/ 0 h 1500392"/>
                  <a:gd name="connsiteX1" fmla="*/ 1672721 w 1672722"/>
                  <a:gd name="connsiteY1" fmla="*/ 630762 h 1500392"/>
                  <a:gd name="connsiteX2" fmla="*/ -1 w 1672722"/>
                  <a:gd name="connsiteY2" fmla="*/ 1500392 h 1500392"/>
                  <a:gd name="connsiteX0" fmla="*/ 149273 w 1539025"/>
                  <a:gd name="connsiteY0" fmla="*/ 0 h 1500392"/>
                  <a:gd name="connsiteX1" fmla="*/ 1539027 w 1539025"/>
                  <a:gd name="connsiteY1" fmla="*/ 627980 h 1500392"/>
                  <a:gd name="connsiteX2" fmla="*/ -1 w 1539025"/>
                  <a:gd name="connsiteY2" fmla="*/ 1500392 h 1500392"/>
                  <a:gd name="connsiteX0" fmla="*/ 553776 w 1539025"/>
                  <a:gd name="connsiteY0" fmla="*/ 0 h 1508665"/>
                  <a:gd name="connsiteX1" fmla="*/ 1539027 w 1539025"/>
                  <a:gd name="connsiteY1" fmla="*/ 636253 h 1508665"/>
                  <a:gd name="connsiteX2" fmla="*/ -1 w 1539025"/>
                  <a:gd name="connsiteY2" fmla="*/ 1508665 h 1508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9025" h="1508665">
                    <a:moveTo>
                      <a:pt x="553776" y="0"/>
                    </a:moveTo>
                    <a:cubicBezTo>
                      <a:pt x="984743" y="196050"/>
                      <a:pt x="1182561" y="330261"/>
                      <a:pt x="1539027" y="636253"/>
                    </a:cubicBezTo>
                    <a:cubicBezTo>
                      <a:pt x="1495567" y="964666"/>
                      <a:pt x="728720" y="1201451"/>
                      <a:pt x="-1" y="1508665"/>
                    </a:cubicBezTo>
                  </a:path>
                </a:pathLst>
              </a:custGeom>
              <a:noFill/>
              <a:ln w="165100" cmpd="sng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円/楕円 13">
                <a:extLst>
                  <a:ext uri="{FF2B5EF4-FFF2-40B4-BE49-F238E27FC236}">
                    <a16:creationId xmlns:a16="http://schemas.microsoft.com/office/drawing/2014/main" id="{6C5BF9FA-D365-A8F3-C751-5CB53A378A6C}"/>
                  </a:ext>
                </a:extLst>
              </p:cNvPr>
              <p:cNvSpPr/>
              <p:nvPr/>
            </p:nvSpPr>
            <p:spPr>
              <a:xfrm>
                <a:off x="3534415" y="5522648"/>
                <a:ext cx="490992" cy="432049"/>
              </a:xfrm>
              <a:prstGeom prst="ellipse">
                <a:avLst/>
              </a:prstGeom>
              <a:solidFill>
                <a:srgbClr val="66FFFF"/>
              </a:solidFill>
              <a:ln cmpd="sng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5710905-5F06-BF76-A29A-6FF88878D08B}"/>
                </a:ext>
              </a:extLst>
            </p:cNvPr>
            <p:cNvSpPr/>
            <p:nvPr/>
          </p:nvSpPr>
          <p:spPr>
            <a:xfrm>
              <a:off x="3158067" y="3454400"/>
              <a:ext cx="2929466" cy="1786467"/>
            </a:xfrm>
            <a:custGeom>
              <a:avLst/>
              <a:gdLst>
                <a:gd name="connsiteX0" fmla="*/ 0 w 2929466"/>
                <a:gd name="connsiteY0" fmla="*/ 1786467 h 1786467"/>
                <a:gd name="connsiteX1" fmla="*/ 1591733 w 2929466"/>
                <a:gd name="connsiteY1" fmla="*/ 1346200 h 1786467"/>
                <a:gd name="connsiteX2" fmla="*/ 2929466 w 2929466"/>
                <a:gd name="connsiteY2" fmla="*/ 0 h 178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9466" h="1786467">
                  <a:moveTo>
                    <a:pt x="0" y="1786467"/>
                  </a:moveTo>
                  <a:cubicBezTo>
                    <a:pt x="551744" y="1715205"/>
                    <a:pt x="1103489" y="1643944"/>
                    <a:pt x="1591733" y="1346200"/>
                  </a:cubicBezTo>
                  <a:cubicBezTo>
                    <a:pt x="2079977" y="1048456"/>
                    <a:pt x="2504721" y="524228"/>
                    <a:pt x="2929466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D01F8F3-CF42-7AF5-1199-0A556C1F3543}"/>
              </a:ext>
            </a:extLst>
          </p:cNvPr>
          <p:cNvSpPr txBox="1"/>
          <p:nvPr/>
        </p:nvSpPr>
        <p:spPr>
          <a:xfrm>
            <a:off x="4532543" y="2598693"/>
            <a:ext cx="59426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The simplest realization: LFI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If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inflaton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moves slow enough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031CF4C-F8E0-9AC0-51EC-CFCB281769B7}"/>
              </a:ext>
            </a:extLst>
          </p:cNvPr>
          <p:cNvSpPr txBox="1"/>
          <p:nvPr/>
        </p:nvSpPr>
        <p:spPr>
          <a:xfrm>
            <a:off x="4844601" y="3906142"/>
            <a:ext cx="5782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Is this the end of the story?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B9651DC-9BF2-F403-C1B8-B6CCF3D651F3}"/>
              </a:ext>
            </a:extLst>
          </p:cNvPr>
          <p:cNvSpPr txBox="1"/>
          <p:nvPr/>
        </p:nvSpPr>
        <p:spPr>
          <a:xfrm>
            <a:off x="603141" y="4502921"/>
            <a:ext cx="4023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We have to answer...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5DADAC6-27F0-B94A-5ED3-251D6C9501CF}"/>
              </a:ext>
            </a:extLst>
          </p:cNvPr>
          <p:cNvSpPr txBox="1"/>
          <p:nvPr/>
        </p:nvSpPr>
        <p:spPr>
          <a:xfrm>
            <a:off x="1262000" y="5179895"/>
            <a:ext cx="7269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why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inflaton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potential is flat enough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8AD204B-2EE1-7AA4-9AE0-10CB3134129F}"/>
              </a:ext>
            </a:extLst>
          </p:cNvPr>
          <p:cNvSpPr txBox="1"/>
          <p:nvPr/>
        </p:nvSpPr>
        <p:spPr>
          <a:xfrm>
            <a:off x="1262000" y="5909287"/>
            <a:ext cx="10799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where is inflation scale</a:t>
            </a:r>
            <a:r>
              <a:rPr kumimoji="1" lang="ja-JP" altLang="en-US" sz="3200" dirty="0">
                <a:solidFill>
                  <a:srgbClr val="FFFF00"/>
                </a:solidFill>
              </a:rPr>
              <a:t> </a:t>
            </a:r>
            <a:r>
              <a:rPr kumimoji="1" lang="en-US" altLang="ja-JP" sz="3200" dirty="0">
                <a:solidFill>
                  <a:srgbClr val="FFFF00"/>
                </a:solidFill>
              </a:rPr>
              <a:t>(is large field unique solution?)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28" name="スライド番号プレースホルダー 27">
            <a:extLst>
              <a:ext uri="{FF2B5EF4-FFF2-40B4-BE49-F238E27FC236}">
                <a16:creationId xmlns:a16="http://schemas.microsoft.com/office/drawing/2014/main" id="{695D8347-204F-F165-0F8F-18A862555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3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213724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17A21-24D7-2459-F484-90EC5E89B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 (H)&#10;= &#10;m_H^2 \left| H \right|^2&#10;+ &#10;\lambda_H \left| H \right|^4&#10;\end{align*}&#10;&#10;&#10;\end{document}&#10;" title="IguanaTex Bitmap Display">
            <a:extLst>
              <a:ext uri="{FF2B5EF4-FFF2-40B4-BE49-F238E27FC236}">
                <a16:creationId xmlns:a16="http://schemas.microsoft.com/office/drawing/2014/main" id="{82C8ACAC-A957-4ED3-A01E-300CFF28E46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37" y="3067239"/>
            <a:ext cx="4933936" cy="500044"/>
          </a:xfrm>
          <a:prstGeom prst="rect">
            <a:avLst/>
          </a:prstGeom>
        </p:spPr>
      </p:pic>
      <p:sp>
        <p:nvSpPr>
          <p:cNvPr id="16" name="禁止 9">
            <a:extLst>
              <a:ext uri="{FF2B5EF4-FFF2-40B4-BE49-F238E27FC236}">
                <a16:creationId xmlns:a16="http://schemas.microsoft.com/office/drawing/2014/main" id="{51A107A1-253D-53E9-0CEE-F137753D6F59}"/>
              </a:ext>
            </a:extLst>
          </p:cNvPr>
          <p:cNvSpPr/>
          <p:nvPr/>
        </p:nvSpPr>
        <p:spPr>
          <a:xfrm>
            <a:off x="5200762" y="3017456"/>
            <a:ext cx="1539085" cy="599609"/>
          </a:xfrm>
          <a:prstGeom prst="noSmoking">
            <a:avLst/>
          </a:prstGeom>
          <a:solidFill>
            <a:srgbClr val="FFC000"/>
          </a:solidFill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66308A-D336-C455-EAB7-DBEF0EBA2755}"/>
              </a:ext>
            </a:extLst>
          </p:cNvPr>
          <p:cNvSpPr txBox="1"/>
          <p:nvPr/>
        </p:nvSpPr>
        <p:spPr>
          <a:xfrm>
            <a:off x="855206" y="5791502"/>
            <a:ext cx="2919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Interestingly...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8ED544-2282-8FD3-9F19-D55A8CAC990B}"/>
              </a:ext>
            </a:extLst>
          </p:cNvPr>
          <p:cNvSpPr txBox="1"/>
          <p:nvPr/>
        </p:nvSpPr>
        <p:spPr>
          <a:xfrm>
            <a:off x="855206" y="3785400"/>
            <a:ext cx="10461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Model setup: 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SM w/ classical scale invariance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+ Hidden strong dynamics realizing walking dynamics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B40B6A-9FB1-8959-2D03-DF47B9CA49C8}"/>
              </a:ext>
            </a:extLst>
          </p:cNvPr>
          <p:cNvSpPr txBox="1"/>
          <p:nvPr/>
        </p:nvSpPr>
        <p:spPr>
          <a:xfrm>
            <a:off x="323831" y="345305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Introduction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F636CD-2FFD-BA6A-9F58-FABD9E0FAF7C}"/>
              </a:ext>
            </a:extLst>
          </p:cNvPr>
          <p:cNvSpPr txBox="1"/>
          <p:nvPr/>
        </p:nvSpPr>
        <p:spPr>
          <a:xfrm>
            <a:off x="601233" y="1064496"/>
            <a:ext cx="5921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Coleman-Weinberg mechanism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F4C342-DDEC-06EA-71E1-147591A34887}"/>
              </a:ext>
            </a:extLst>
          </p:cNvPr>
          <p:cNvSpPr txBox="1"/>
          <p:nvPr/>
        </p:nvSpPr>
        <p:spPr>
          <a:xfrm>
            <a:off x="855206" y="1711769"/>
            <a:ext cx="9371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Generates scale by quantum effects </a:t>
            </a:r>
          </a:p>
          <a:p>
            <a:r>
              <a:rPr kumimoji="1" lang="en-US" altLang="ja-JP" sz="3200" dirty="0">
                <a:solidFill>
                  <a:srgbClr val="FFFF00"/>
                </a:solidFill>
              </a:rPr>
              <a:t>even starting from scale symmetric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Lagrangian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88CAC68-63D0-96F4-3C13-A6F7D882D9C6}"/>
              </a:ext>
            </a:extLst>
          </p:cNvPr>
          <p:cNvSpPr txBox="1"/>
          <p:nvPr/>
        </p:nvSpPr>
        <p:spPr>
          <a:xfrm>
            <a:off x="6523047" y="1205325"/>
            <a:ext cx="2476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[Coleman, Weinberg(1973)]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BD6F8B6-F35C-5B07-F334-0B1817F045DC}"/>
              </a:ext>
            </a:extLst>
          </p:cNvPr>
          <p:cNvCxnSpPr>
            <a:cxnSpLocks/>
          </p:cNvCxnSpPr>
          <p:nvPr/>
        </p:nvCxnSpPr>
        <p:spPr>
          <a:xfrm>
            <a:off x="7852396" y="5261803"/>
            <a:ext cx="3247995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BD90BB8-854A-5CB9-476A-645660A0B613}"/>
              </a:ext>
            </a:extLst>
          </p:cNvPr>
          <p:cNvSpPr txBox="1"/>
          <p:nvPr/>
        </p:nvSpPr>
        <p:spPr>
          <a:xfrm>
            <a:off x="8240657" y="5321864"/>
            <a:ext cx="3292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=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inflaton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8F836DF-7F8F-5C8F-D15F-8723FD447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4256" y="1341120"/>
            <a:ext cx="6983488" cy="5139383"/>
          </a:xfrm>
          <a:prstGeom prst="rect">
            <a:avLst/>
          </a:prstGeom>
        </p:spPr>
      </p:pic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DDF1E82A-C2C2-9212-544B-56BEB31F187D}"/>
              </a:ext>
            </a:extLst>
          </p:cNvPr>
          <p:cNvSpPr/>
          <p:nvPr/>
        </p:nvSpPr>
        <p:spPr>
          <a:xfrm>
            <a:off x="6682648" y="6133672"/>
            <a:ext cx="1639419" cy="34145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D398796A-40BF-31E8-51B7-C211E5169FD8}"/>
              </a:ext>
            </a:extLst>
          </p:cNvPr>
          <p:cNvSpPr/>
          <p:nvPr/>
        </p:nvSpPr>
        <p:spPr>
          <a:xfrm>
            <a:off x="2731449" y="3635905"/>
            <a:ext cx="2725616" cy="66381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EC763DC-6868-5C10-E267-190A8BEA2926}"/>
              </a:ext>
            </a:extLst>
          </p:cNvPr>
          <p:cNvSpPr txBox="1"/>
          <p:nvPr/>
        </p:nvSpPr>
        <p:spPr>
          <a:xfrm>
            <a:off x="2576607" y="3008624"/>
            <a:ext cx="571021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+mn-ea"/>
              </a:rPr>
              <a:t>Flatten enough @small field value</a:t>
            </a:r>
            <a:endParaRPr kumimoji="1" lang="en-US" altLang="ja-JP" sz="2800" u="none" dirty="0">
              <a:latin typeface="+mn-ea"/>
              <a:ea typeface="+mn-ea"/>
            </a:endParaRP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43EA3F04-E37A-F4D8-EAFF-E2C911C0BAED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5431716" y="3531844"/>
            <a:ext cx="1941237" cy="255204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03E5787-31C2-9B0B-AAE7-837B5E9745A8}"/>
              </a:ext>
            </a:extLst>
          </p:cNvPr>
          <p:cNvSpPr txBox="1"/>
          <p:nvPr/>
        </p:nvSpPr>
        <p:spPr>
          <a:xfrm>
            <a:off x="6865922" y="1391277"/>
            <a:ext cx="274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latin typeface="+mn-ea"/>
                <a:ea typeface="+mn-ea"/>
              </a:rPr>
              <a:t>[Barenboim, Chun, Lee (2013)]</a:t>
            </a: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CC2A643F-9B46-5204-960F-24CBB50D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4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223584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6" grpId="0"/>
      <p:bldP spid="3" grpId="0"/>
      <p:bldP spid="10" grpId="0"/>
      <p:bldP spid="31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584BC-1AAC-C131-B3CE-56A7E160C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BE401A-155C-377A-CBAE-7FE9D73DA91E}"/>
              </a:ext>
            </a:extLst>
          </p:cNvPr>
          <p:cNvSpPr txBox="1"/>
          <p:nvPr/>
        </p:nvSpPr>
        <p:spPr>
          <a:xfrm>
            <a:off x="323831" y="345305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Introduction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C7BC4F-CB87-0590-3DEA-F102D0536CD3}"/>
              </a:ext>
            </a:extLst>
          </p:cNvPr>
          <p:cNvSpPr txBox="1"/>
          <p:nvPr/>
        </p:nvSpPr>
        <p:spPr>
          <a:xfrm>
            <a:off x="601233" y="1064496"/>
            <a:ext cx="780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Initial condition problem in CW inflation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50AE598-7CDB-7443-32FA-AE4D2C7CA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977" y="1649271"/>
            <a:ext cx="6526045" cy="480273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4681E0-05AB-61D4-4FBB-8527F365EBF9}"/>
              </a:ext>
            </a:extLst>
          </p:cNvPr>
          <p:cNvSpPr txBox="1"/>
          <p:nvPr/>
        </p:nvSpPr>
        <p:spPr>
          <a:xfrm>
            <a:off x="6609551" y="1649965"/>
            <a:ext cx="274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latin typeface="+mn-ea"/>
                <a:ea typeface="+mn-ea"/>
              </a:rPr>
              <a:t>[Barenboim, Chun, Lee (2013)]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63D0B8-83D2-FC8B-F114-5D3A5421D510}"/>
              </a:ext>
            </a:extLst>
          </p:cNvPr>
          <p:cNvSpPr txBox="1"/>
          <p:nvPr/>
        </p:nvSpPr>
        <p:spPr>
          <a:xfrm>
            <a:off x="3229705" y="3429000"/>
            <a:ext cx="4616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s</a:t>
            </a:r>
            <a:r>
              <a:rPr kumimoji="1" lang="en-US" altLang="ja-JP" sz="3200"/>
              <a:t>tarting </a:t>
            </a:r>
            <a:r>
              <a:rPr kumimoji="1" lang="en-US" altLang="ja-JP" sz="3200" dirty="0"/>
              <a:t>point matters</a:t>
            </a:r>
            <a:endParaRPr kumimoji="1" lang="ja-JP" altLang="en-US" sz="32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FBCD84-3D7D-BCED-7867-C2424EEDD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5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2579807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A11A9-0D15-1FA4-9DF0-EF032FC5C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5E0CA4-8141-9E78-D69A-F558612442D0}"/>
              </a:ext>
            </a:extLst>
          </p:cNvPr>
          <p:cNvSpPr txBox="1"/>
          <p:nvPr/>
        </p:nvSpPr>
        <p:spPr>
          <a:xfrm>
            <a:off x="323831" y="345305"/>
            <a:ext cx="4863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inflation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3E0C73-4E3A-753E-9508-18EEF18F874A}"/>
              </a:ext>
            </a:extLst>
          </p:cNvPr>
          <p:cNvSpPr txBox="1"/>
          <p:nvPr/>
        </p:nvSpPr>
        <p:spPr>
          <a:xfrm>
            <a:off x="5167232" y="514421"/>
            <a:ext cx="2148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[H.I., </a:t>
            </a:r>
            <a:r>
              <a:rPr kumimoji="1" lang="en-US" altLang="ja-JP" sz="1400" u="none" dirty="0" err="1">
                <a:solidFill>
                  <a:srgbClr val="FFFF00"/>
                </a:solidFill>
                <a:latin typeface="+mn-ea"/>
                <a:ea typeface="+mn-ea"/>
              </a:rPr>
              <a:t>Matsuzaki</a:t>
            </a:r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 (2020)]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F06BB6-934A-98C9-8E4E-65FB9E6488C2}"/>
              </a:ext>
            </a:extLst>
          </p:cNvPr>
          <p:cNvGrpSpPr/>
          <p:nvPr/>
        </p:nvGrpSpPr>
        <p:grpSpPr>
          <a:xfrm>
            <a:off x="1095121" y="2129726"/>
            <a:ext cx="10620751" cy="3812561"/>
            <a:chOff x="1095121" y="2088623"/>
            <a:chExt cx="10620751" cy="381256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1B78D7-2DBD-93E5-9A05-2CEF5C0ED903}"/>
                </a:ext>
              </a:extLst>
            </p:cNvPr>
            <p:cNvGrpSpPr/>
            <p:nvPr/>
          </p:nvGrpSpPr>
          <p:grpSpPr>
            <a:xfrm>
              <a:off x="1095121" y="2088623"/>
              <a:ext cx="10620751" cy="3812561"/>
              <a:chOff x="1095121" y="2088623"/>
              <a:chExt cx="10620751" cy="3812561"/>
            </a:xfrm>
          </p:grpSpPr>
          <p:pic>
            <p:nvPicPr>
              <p:cNvPr id="9" name="図 8">
                <a:extLst>
                  <a:ext uri="{FF2B5EF4-FFF2-40B4-BE49-F238E27FC236}">
                    <a16:creationId xmlns:a16="http://schemas.microsoft.com/office/drawing/2014/main" id="{D7EFFEC8-4927-9A95-35D1-20A61C233D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7817"/>
              <a:stretch/>
            </p:blipFill>
            <p:spPr>
              <a:xfrm>
                <a:off x="6096000" y="2088623"/>
                <a:ext cx="5619872" cy="3812561"/>
              </a:xfrm>
              <a:prstGeom prst="rect">
                <a:avLst/>
              </a:prstGeom>
            </p:spPr>
          </p:pic>
          <p:pic>
            <p:nvPicPr>
              <p:cNvPr id="10" name="図 9">
                <a:extLst>
                  <a:ext uri="{FF2B5EF4-FFF2-40B4-BE49-F238E27FC236}">
                    <a16:creationId xmlns:a16="http://schemas.microsoft.com/office/drawing/2014/main" id="{8086E334-916F-8573-9111-5C556C8BE7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330" b="7817"/>
              <a:stretch/>
            </p:blipFill>
            <p:spPr>
              <a:xfrm flipH="1">
                <a:off x="1095121" y="2088623"/>
                <a:ext cx="5264117" cy="3812561"/>
              </a:xfrm>
              <a:prstGeom prst="rect">
                <a:avLst/>
              </a:prstGeom>
            </p:spPr>
          </p:pic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8CB7AFDC-9E0F-0C80-238B-9DD20374897E}"/>
                </a:ext>
              </a:extLst>
            </p:cNvPr>
            <p:cNvSpPr/>
            <p:nvPr/>
          </p:nvSpPr>
          <p:spPr>
            <a:xfrm>
              <a:off x="5684044" y="4102894"/>
              <a:ext cx="411956" cy="1000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24F97F-55AC-D21E-58C0-F79949781436}"/>
              </a:ext>
            </a:extLst>
          </p:cNvPr>
          <p:cNvSpPr txBox="1"/>
          <p:nvPr/>
        </p:nvSpPr>
        <p:spPr>
          <a:xfrm>
            <a:off x="5921920" y="1058908"/>
            <a:ext cx="4550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u="none" dirty="0">
                <a:solidFill>
                  <a:srgbClr val="FFFF00"/>
                </a:solidFill>
                <a:latin typeface="+mn-ea"/>
              </a:rPr>
              <a:t>+thermal corrections</a:t>
            </a:r>
            <a:endParaRPr lang="ja-JP" altLang="en-US" sz="32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5781254-1163-7EEA-9CE6-D3ED1F38777D}"/>
              </a:ext>
            </a:extLst>
          </p:cNvPr>
          <p:cNvSpPr txBox="1"/>
          <p:nvPr/>
        </p:nvSpPr>
        <p:spPr>
          <a:xfrm>
            <a:off x="601233" y="1064496"/>
            <a:ext cx="5320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none" dirty="0" err="1">
                <a:solidFill>
                  <a:srgbClr val="FFFF00"/>
                </a:solidFill>
                <a:latin typeface="+mn-ea"/>
                <a:ea typeface="+mn-ea"/>
              </a:rPr>
              <a:t>Dilaton</a:t>
            </a:r>
            <a:r>
              <a:rPr kumimoji="1" lang="en-US" altLang="ja-JP" sz="3200" u="none" dirty="0">
                <a:solidFill>
                  <a:srgbClr val="FFFF00"/>
                </a:solidFill>
                <a:latin typeface="+mn-ea"/>
                <a:ea typeface="+mn-ea"/>
              </a:rPr>
              <a:t> potential: CW-type</a:t>
            </a:r>
          </a:p>
        </p:txBody>
      </p:sp>
      <p:sp>
        <p:nvSpPr>
          <p:cNvPr id="21" name="スライド番号プレースホルダー 20">
            <a:extLst>
              <a:ext uri="{FF2B5EF4-FFF2-40B4-BE49-F238E27FC236}">
                <a16:creationId xmlns:a16="http://schemas.microsoft.com/office/drawing/2014/main" id="{33591808-A88A-9B00-585D-F02130B0D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6</a:t>
            </a:fld>
            <a:endParaRPr kumimoji="1" lang="en-US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7F2FA51-F447-A192-BA16-7B80A49489AB}"/>
              </a:ext>
            </a:extLst>
          </p:cNvPr>
          <p:cNvSpPr txBox="1"/>
          <p:nvPr/>
        </p:nvSpPr>
        <p:spPr>
          <a:xfrm>
            <a:off x="5921920" y="1630337"/>
            <a:ext cx="27250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  <a:latin typeface="+mn-ea"/>
              </a:rPr>
              <a:t>+ linear term</a:t>
            </a:r>
            <a:endParaRPr lang="ja-JP" altLang="en-US" sz="3200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299AAB7-21DF-1A5A-BA66-4D0036740509}"/>
              </a:ext>
            </a:extLst>
          </p:cNvPr>
          <p:cNvSpPr/>
          <p:nvPr/>
        </p:nvSpPr>
        <p:spPr>
          <a:xfrm>
            <a:off x="1828801" y="2525873"/>
            <a:ext cx="9131698" cy="3051582"/>
          </a:xfrm>
          <a:custGeom>
            <a:avLst/>
            <a:gdLst>
              <a:gd name="connsiteX0" fmla="*/ 0 w 9102995"/>
              <a:gd name="connsiteY0" fmla="*/ 0 h 3072919"/>
              <a:gd name="connsiteX1" fmla="*/ 1262938 w 9102995"/>
              <a:gd name="connsiteY1" fmla="*/ 3030232 h 3072919"/>
              <a:gd name="connsiteX2" fmla="*/ 3518185 w 9102995"/>
              <a:gd name="connsiteY2" fmla="*/ 1779595 h 3072919"/>
              <a:gd name="connsiteX3" fmla="*/ 5564308 w 9102995"/>
              <a:gd name="connsiteY3" fmla="*/ 1779595 h 3072919"/>
              <a:gd name="connsiteX4" fmla="*/ 7712943 w 9102995"/>
              <a:gd name="connsiteY4" fmla="*/ 3026131 h 3072919"/>
              <a:gd name="connsiteX5" fmla="*/ 9102995 w 9102995"/>
              <a:gd name="connsiteY5" fmla="*/ 12301 h 3072919"/>
              <a:gd name="connsiteX0" fmla="*/ 0 w 9102995"/>
              <a:gd name="connsiteY0" fmla="*/ 0 h 3072919"/>
              <a:gd name="connsiteX1" fmla="*/ 1262938 w 9102995"/>
              <a:gd name="connsiteY1" fmla="*/ 3030232 h 3072919"/>
              <a:gd name="connsiteX2" fmla="*/ 3518185 w 9102995"/>
              <a:gd name="connsiteY2" fmla="*/ 1779595 h 3072919"/>
              <a:gd name="connsiteX3" fmla="*/ 5564308 w 9102995"/>
              <a:gd name="connsiteY3" fmla="*/ 1779595 h 3072919"/>
              <a:gd name="connsiteX4" fmla="*/ 7995874 w 9102995"/>
              <a:gd name="connsiteY4" fmla="*/ 3005629 h 3072919"/>
              <a:gd name="connsiteX5" fmla="*/ 9102995 w 9102995"/>
              <a:gd name="connsiteY5" fmla="*/ 12301 h 3072919"/>
              <a:gd name="connsiteX0" fmla="*/ 0 w 9102995"/>
              <a:gd name="connsiteY0" fmla="*/ 0 h 3080932"/>
              <a:gd name="connsiteX1" fmla="*/ 1262938 w 9102995"/>
              <a:gd name="connsiteY1" fmla="*/ 3038433 h 3080932"/>
              <a:gd name="connsiteX2" fmla="*/ 3518185 w 9102995"/>
              <a:gd name="connsiteY2" fmla="*/ 1779595 h 3080932"/>
              <a:gd name="connsiteX3" fmla="*/ 5564308 w 9102995"/>
              <a:gd name="connsiteY3" fmla="*/ 1779595 h 3080932"/>
              <a:gd name="connsiteX4" fmla="*/ 7995874 w 9102995"/>
              <a:gd name="connsiteY4" fmla="*/ 3005629 h 3080932"/>
              <a:gd name="connsiteX5" fmla="*/ 9102995 w 9102995"/>
              <a:gd name="connsiteY5" fmla="*/ 12301 h 3080932"/>
              <a:gd name="connsiteX0" fmla="*/ 0 w 9102995"/>
              <a:gd name="connsiteY0" fmla="*/ 0 h 3076925"/>
              <a:gd name="connsiteX1" fmla="*/ 1209632 w 9102995"/>
              <a:gd name="connsiteY1" fmla="*/ 3034332 h 3076925"/>
              <a:gd name="connsiteX2" fmla="*/ 3518185 w 9102995"/>
              <a:gd name="connsiteY2" fmla="*/ 1779595 h 3076925"/>
              <a:gd name="connsiteX3" fmla="*/ 5564308 w 9102995"/>
              <a:gd name="connsiteY3" fmla="*/ 1779595 h 3076925"/>
              <a:gd name="connsiteX4" fmla="*/ 7995874 w 9102995"/>
              <a:gd name="connsiteY4" fmla="*/ 3005629 h 3076925"/>
              <a:gd name="connsiteX5" fmla="*/ 9102995 w 9102995"/>
              <a:gd name="connsiteY5" fmla="*/ 12301 h 3076925"/>
              <a:gd name="connsiteX0" fmla="*/ 0 w 9102995"/>
              <a:gd name="connsiteY0" fmla="*/ 0 h 3051191"/>
              <a:gd name="connsiteX1" fmla="*/ 1209632 w 9102995"/>
              <a:gd name="connsiteY1" fmla="*/ 3034332 h 3051191"/>
              <a:gd name="connsiteX2" fmla="*/ 3518185 w 9102995"/>
              <a:gd name="connsiteY2" fmla="*/ 1779595 h 3051191"/>
              <a:gd name="connsiteX3" fmla="*/ 5564308 w 9102995"/>
              <a:gd name="connsiteY3" fmla="*/ 1779595 h 3051191"/>
              <a:gd name="connsiteX4" fmla="*/ 7995874 w 9102995"/>
              <a:gd name="connsiteY4" fmla="*/ 3005629 h 3051191"/>
              <a:gd name="connsiteX5" fmla="*/ 9102995 w 9102995"/>
              <a:gd name="connsiteY5" fmla="*/ 12301 h 3051191"/>
              <a:gd name="connsiteX0" fmla="*/ 0 w 9102995"/>
              <a:gd name="connsiteY0" fmla="*/ 0 h 3048392"/>
              <a:gd name="connsiteX1" fmla="*/ 1209632 w 9102995"/>
              <a:gd name="connsiteY1" fmla="*/ 30343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8392"/>
              <a:gd name="connsiteX1" fmla="*/ 1275239 w 9102995"/>
              <a:gd name="connsiteY1" fmla="*/ 3030232 h 3048392"/>
              <a:gd name="connsiteX2" fmla="*/ 3518185 w 9102995"/>
              <a:gd name="connsiteY2" fmla="*/ 1779595 h 3048392"/>
              <a:gd name="connsiteX3" fmla="*/ 5564308 w 9102995"/>
              <a:gd name="connsiteY3" fmla="*/ 1779595 h 3048392"/>
              <a:gd name="connsiteX4" fmla="*/ 7995874 w 9102995"/>
              <a:gd name="connsiteY4" fmla="*/ 3005629 h 3048392"/>
              <a:gd name="connsiteX5" fmla="*/ 9102995 w 9102995"/>
              <a:gd name="connsiteY5" fmla="*/ 12301 h 3048392"/>
              <a:gd name="connsiteX0" fmla="*/ 0 w 9102995"/>
              <a:gd name="connsiteY0" fmla="*/ 0 h 3045792"/>
              <a:gd name="connsiteX1" fmla="*/ 1275239 w 9102995"/>
              <a:gd name="connsiteY1" fmla="*/ 3030232 h 3045792"/>
              <a:gd name="connsiteX2" fmla="*/ 3518185 w 9102995"/>
              <a:gd name="connsiteY2" fmla="*/ 1779595 h 3045792"/>
              <a:gd name="connsiteX3" fmla="*/ 5564308 w 9102995"/>
              <a:gd name="connsiteY3" fmla="*/ 1779595 h 3045792"/>
              <a:gd name="connsiteX4" fmla="*/ 7995874 w 9102995"/>
              <a:gd name="connsiteY4" fmla="*/ 3005629 h 3045792"/>
              <a:gd name="connsiteX5" fmla="*/ 9102995 w 9102995"/>
              <a:gd name="connsiteY5" fmla="*/ 12301 h 3045792"/>
              <a:gd name="connsiteX0" fmla="*/ 0 w 9102995"/>
              <a:gd name="connsiteY0" fmla="*/ 0 h 3043743"/>
              <a:gd name="connsiteX1" fmla="*/ 1275239 w 9102995"/>
              <a:gd name="connsiteY1" fmla="*/ 3030232 h 3043743"/>
              <a:gd name="connsiteX2" fmla="*/ 3518185 w 9102995"/>
              <a:gd name="connsiteY2" fmla="*/ 1779595 h 3043743"/>
              <a:gd name="connsiteX3" fmla="*/ 5564308 w 9102995"/>
              <a:gd name="connsiteY3" fmla="*/ 1779595 h 3043743"/>
              <a:gd name="connsiteX4" fmla="*/ 7995874 w 9102995"/>
              <a:gd name="connsiteY4" fmla="*/ 3005629 h 3043743"/>
              <a:gd name="connsiteX5" fmla="*/ 9102995 w 9102995"/>
              <a:gd name="connsiteY5" fmla="*/ 12301 h 3043743"/>
              <a:gd name="connsiteX0" fmla="*/ 0 w 9102995"/>
              <a:gd name="connsiteY0" fmla="*/ 0 h 3044373"/>
              <a:gd name="connsiteX1" fmla="*/ 1275239 w 9102995"/>
              <a:gd name="connsiteY1" fmla="*/ 3030232 h 3044373"/>
              <a:gd name="connsiteX2" fmla="*/ 3518185 w 9102995"/>
              <a:gd name="connsiteY2" fmla="*/ 1779595 h 3044373"/>
              <a:gd name="connsiteX3" fmla="*/ 5564308 w 9102995"/>
              <a:gd name="connsiteY3" fmla="*/ 1779595 h 3044373"/>
              <a:gd name="connsiteX4" fmla="*/ 7995874 w 9102995"/>
              <a:gd name="connsiteY4" fmla="*/ 3005629 h 3044373"/>
              <a:gd name="connsiteX5" fmla="*/ 9102995 w 9102995"/>
              <a:gd name="connsiteY5" fmla="*/ 12301 h 3044373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44835"/>
              <a:gd name="connsiteX1" fmla="*/ 1275239 w 9102995"/>
              <a:gd name="connsiteY1" fmla="*/ 3030232 h 3044835"/>
              <a:gd name="connsiteX2" fmla="*/ 3518185 w 9102995"/>
              <a:gd name="connsiteY2" fmla="*/ 1779595 h 3044835"/>
              <a:gd name="connsiteX3" fmla="*/ 5564308 w 9102995"/>
              <a:gd name="connsiteY3" fmla="*/ 1779595 h 3044835"/>
              <a:gd name="connsiteX4" fmla="*/ 7995874 w 9102995"/>
              <a:gd name="connsiteY4" fmla="*/ 3005629 h 3044835"/>
              <a:gd name="connsiteX5" fmla="*/ 9102995 w 9102995"/>
              <a:gd name="connsiteY5" fmla="*/ 12301 h 3044835"/>
              <a:gd name="connsiteX0" fmla="*/ 0 w 9102995"/>
              <a:gd name="connsiteY0" fmla="*/ 0 h 3071130"/>
              <a:gd name="connsiteX1" fmla="*/ 1275239 w 9102995"/>
              <a:gd name="connsiteY1" fmla="*/ 3030232 h 3071130"/>
              <a:gd name="connsiteX2" fmla="*/ 3419774 w 9102995"/>
              <a:gd name="connsiteY2" fmla="*/ 1804197 h 3071130"/>
              <a:gd name="connsiteX3" fmla="*/ 5564308 w 9102995"/>
              <a:gd name="connsiteY3" fmla="*/ 1779595 h 3071130"/>
              <a:gd name="connsiteX4" fmla="*/ 7995874 w 9102995"/>
              <a:gd name="connsiteY4" fmla="*/ 3005629 h 3071130"/>
              <a:gd name="connsiteX5" fmla="*/ 9102995 w 9102995"/>
              <a:gd name="connsiteY5" fmla="*/ 12301 h 3071130"/>
              <a:gd name="connsiteX0" fmla="*/ 0 w 9102995"/>
              <a:gd name="connsiteY0" fmla="*/ 0 h 3097567"/>
              <a:gd name="connsiteX1" fmla="*/ 1275239 w 9102995"/>
              <a:gd name="connsiteY1" fmla="*/ 3030232 h 3097567"/>
              <a:gd name="connsiteX2" fmla="*/ 3456678 w 9102995"/>
              <a:gd name="connsiteY2" fmla="*/ 2140434 h 3097567"/>
              <a:gd name="connsiteX3" fmla="*/ 5564308 w 9102995"/>
              <a:gd name="connsiteY3" fmla="*/ 1779595 h 3097567"/>
              <a:gd name="connsiteX4" fmla="*/ 7995874 w 9102995"/>
              <a:gd name="connsiteY4" fmla="*/ 3005629 h 3097567"/>
              <a:gd name="connsiteX5" fmla="*/ 9102995 w 9102995"/>
              <a:gd name="connsiteY5" fmla="*/ 12301 h 3097567"/>
              <a:gd name="connsiteX0" fmla="*/ 0 w 9102995"/>
              <a:gd name="connsiteY0" fmla="*/ 0 h 3074329"/>
              <a:gd name="connsiteX1" fmla="*/ 1275239 w 9102995"/>
              <a:gd name="connsiteY1" fmla="*/ 3030232 h 3074329"/>
              <a:gd name="connsiteX2" fmla="*/ 3366468 w 9102995"/>
              <a:gd name="connsiteY2" fmla="*/ 1853402 h 3074329"/>
              <a:gd name="connsiteX3" fmla="*/ 5564308 w 9102995"/>
              <a:gd name="connsiteY3" fmla="*/ 1779595 h 3074329"/>
              <a:gd name="connsiteX4" fmla="*/ 7995874 w 9102995"/>
              <a:gd name="connsiteY4" fmla="*/ 3005629 h 3074329"/>
              <a:gd name="connsiteX5" fmla="*/ 9102995 w 9102995"/>
              <a:gd name="connsiteY5" fmla="*/ 12301 h 3074329"/>
              <a:gd name="connsiteX0" fmla="*/ 0 w 9102995"/>
              <a:gd name="connsiteY0" fmla="*/ 0 h 3076111"/>
              <a:gd name="connsiteX1" fmla="*/ 1275239 w 9102995"/>
              <a:gd name="connsiteY1" fmla="*/ 3030232 h 3076111"/>
              <a:gd name="connsiteX2" fmla="*/ 3366468 w 9102995"/>
              <a:gd name="connsiteY2" fmla="*/ 1853402 h 3076111"/>
              <a:gd name="connsiteX3" fmla="*/ 5564308 w 9102995"/>
              <a:gd name="connsiteY3" fmla="*/ 1779595 h 3076111"/>
              <a:gd name="connsiteX4" fmla="*/ 7995874 w 9102995"/>
              <a:gd name="connsiteY4" fmla="*/ 3005629 h 3076111"/>
              <a:gd name="connsiteX5" fmla="*/ 9102995 w 9102995"/>
              <a:gd name="connsiteY5" fmla="*/ 12301 h 3076111"/>
              <a:gd name="connsiteX0" fmla="*/ 0 w 9102995"/>
              <a:gd name="connsiteY0" fmla="*/ 0 h 3066190"/>
              <a:gd name="connsiteX1" fmla="*/ 1193230 w 9102995"/>
              <a:gd name="connsiteY1" fmla="*/ 3017931 h 3066190"/>
              <a:gd name="connsiteX2" fmla="*/ 3366468 w 9102995"/>
              <a:gd name="connsiteY2" fmla="*/ 1853402 h 3066190"/>
              <a:gd name="connsiteX3" fmla="*/ 5564308 w 9102995"/>
              <a:gd name="connsiteY3" fmla="*/ 1779595 h 3066190"/>
              <a:gd name="connsiteX4" fmla="*/ 7995874 w 9102995"/>
              <a:gd name="connsiteY4" fmla="*/ 3005629 h 3066190"/>
              <a:gd name="connsiteX5" fmla="*/ 9102995 w 9102995"/>
              <a:gd name="connsiteY5" fmla="*/ 12301 h 3066190"/>
              <a:gd name="connsiteX0" fmla="*/ 0 w 9102995"/>
              <a:gd name="connsiteY0" fmla="*/ 0 h 3048063"/>
              <a:gd name="connsiteX1" fmla="*/ 1193230 w 9102995"/>
              <a:gd name="connsiteY1" fmla="*/ 3017931 h 3048063"/>
              <a:gd name="connsiteX2" fmla="*/ 3366468 w 9102995"/>
              <a:gd name="connsiteY2" fmla="*/ 1853402 h 3048063"/>
              <a:gd name="connsiteX3" fmla="*/ 5564308 w 9102995"/>
              <a:gd name="connsiteY3" fmla="*/ 1779595 h 3048063"/>
              <a:gd name="connsiteX4" fmla="*/ 7995874 w 9102995"/>
              <a:gd name="connsiteY4" fmla="*/ 3005629 h 3048063"/>
              <a:gd name="connsiteX5" fmla="*/ 9102995 w 9102995"/>
              <a:gd name="connsiteY5" fmla="*/ 12301 h 3048063"/>
              <a:gd name="connsiteX0" fmla="*/ 0 w 9102995"/>
              <a:gd name="connsiteY0" fmla="*/ 0 h 3048063"/>
              <a:gd name="connsiteX1" fmla="*/ 1193230 w 9102995"/>
              <a:gd name="connsiteY1" fmla="*/ 3017931 h 3048063"/>
              <a:gd name="connsiteX2" fmla="*/ 3366468 w 9102995"/>
              <a:gd name="connsiteY2" fmla="*/ 1853402 h 3048063"/>
              <a:gd name="connsiteX3" fmla="*/ 5564308 w 9102995"/>
              <a:gd name="connsiteY3" fmla="*/ 1779595 h 3048063"/>
              <a:gd name="connsiteX4" fmla="*/ 7995874 w 9102995"/>
              <a:gd name="connsiteY4" fmla="*/ 3005629 h 3048063"/>
              <a:gd name="connsiteX5" fmla="*/ 9102995 w 9102995"/>
              <a:gd name="connsiteY5" fmla="*/ 12301 h 3048063"/>
              <a:gd name="connsiteX0" fmla="*/ 0 w 9102995"/>
              <a:gd name="connsiteY0" fmla="*/ 0 h 3048063"/>
              <a:gd name="connsiteX1" fmla="*/ 1193230 w 9102995"/>
              <a:gd name="connsiteY1" fmla="*/ 3017931 h 3048063"/>
              <a:gd name="connsiteX2" fmla="*/ 3366468 w 9102995"/>
              <a:gd name="connsiteY2" fmla="*/ 1853402 h 3048063"/>
              <a:gd name="connsiteX3" fmla="*/ 5564308 w 9102995"/>
              <a:gd name="connsiteY3" fmla="*/ 1779595 h 3048063"/>
              <a:gd name="connsiteX4" fmla="*/ 7995874 w 9102995"/>
              <a:gd name="connsiteY4" fmla="*/ 3005629 h 3048063"/>
              <a:gd name="connsiteX5" fmla="*/ 9102995 w 9102995"/>
              <a:gd name="connsiteY5" fmla="*/ 12301 h 3048063"/>
              <a:gd name="connsiteX0" fmla="*/ 0 w 9102995"/>
              <a:gd name="connsiteY0" fmla="*/ 0 h 3048063"/>
              <a:gd name="connsiteX1" fmla="*/ 1193230 w 9102995"/>
              <a:gd name="connsiteY1" fmla="*/ 3017931 h 3048063"/>
              <a:gd name="connsiteX2" fmla="*/ 3366468 w 9102995"/>
              <a:gd name="connsiteY2" fmla="*/ 1853402 h 3048063"/>
              <a:gd name="connsiteX3" fmla="*/ 5564308 w 9102995"/>
              <a:gd name="connsiteY3" fmla="*/ 1779595 h 3048063"/>
              <a:gd name="connsiteX4" fmla="*/ 7995874 w 9102995"/>
              <a:gd name="connsiteY4" fmla="*/ 3005629 h 3048063"/>
              <a:gd name="connsiteX5" fmla="*/ 9102995 w 9102995"/>
              <a:gd name="connsiteY5" fmla="*/ 12301 h 3048063"/>
              <a:gd name="connsiteX0" fmla="*/ 0 w 9102995"/>
              <a:gd name="connsiteY0" fmla="*/ 0 h 3048063"/>
              <a:gd name="connsiteX1" fmla="*/ 1193230 w 9102995"/>
              <a:gd name="connsiteY1" fmla="*/ 3017931 h 3048063"/>
              <a:gd name="connsiteX2" fmla="*/ 3366468 w 9102995"/>
              <a:gd name="connsiteY2" fmla="*/ 1853402 h 3048063"/>
              <a:gd name="connsiteX3" fmla="*/ 5564308 w 9102995"/>
              <a:gd name="connsiteY3" fmla="*/ 1779595 h 3048063"/>
              <a:gd name="connsiteX4" fmla="*/ 7995874 w 9102995"/>
              <a:gd name="connsiteY4" fmla="*/ 3005629 h 3048063"/>
              <a:gd name="connsiteX5" fmla="*/ 9102995 w 9102995"/>
              <a:gd name="connsiteY5" fmla="*/ 12301 h 3048063"/>
              <a:gd name="connsiteX0" fmla="*/ 0 w 9102995"/>
              <a:gd name="connsiteY0" fmla="*/ 0 h 3059085"/>
              <a:gd name="connsiteX1" fmla="*/ 1193230 w 9102995"/>
              <a:gd name="connsiteY1" fmla="*/ 3017931 h 3059085"/>
              <a:gd name="connsiteX2" fmla="*/ 3432075 w 9102995"/>
              <a:gd name="connsiteY2" fmla="*/ 1804197 h 3059085"/>
              <a:gd name="connsiteX3" fmla="*/ 5564308 w 9102995"/>
              <a:gd name="connsiteY3" fmla="*/ 1779595 h 3059085"/>
              <a:gd name="connsiteX4" fmla="*/ 7995874 w 9102995"/>
              <a:gd name="connsiteY4" fmla="*/ 3005629 h 3059085"/>
              <a:gd name="connsiteX5" fmla="*/ 9102995 w 9102995"/>
              <a:gd name="connsiteY5" fmla="*/ 12301 h 3059085"/>
              <a:gd name="connsiteX0" fmla="*/ 0 w 9102995"/>
              <a:gd name="connsiteY0" fmla="*/ 0 h 3058309"/>
              <a:gd name="connsiteX1" fmla="*/ 1193230 w 9102995"/>
              <a:gd name="connsiteY1" fmla="*/ 3017931 h 3058309"/>
              <a:gd name="connsiteX2" fmla="*/ 3432075 w 9102995"/>
              <a:gd name="connsiteY2" fmla="*/ 1804197 h 3058309"/>
              <a:gd name="connsiteX3" fmla="*/ 5564308 w 9102995"/>
              <a:gd name="connsiteY3" fmla="*/ 1779595 h 3058309"/>
              <a:gd name="connsiteX4" fmla="*/ 7995874 w 9102995"/>
              <a:gd name="connsiteY4" fmla="*/ 3005629 h 3058309"/>
              <a:gd name="connsiteX5" fmla="*/ 9102995 w 9102995"/>
              <a:gd name="connsiteY5" fmla="*/ 12301 h 3058309"/>
              <a:gd name="connsiteX0" fmla="*/ 0 w 9102995"/>
              <a:gd name="connsiteY0" fmla="*/ 0 h 3058610"/>
              <a:gd name="connsiteX1" fmla="*/ 1180928 w 9102995"/>
              <a:gd name="connsiteY1" fmla="*/ 3013831 h 3058610"/>
              <a:gd name="connsiteX2" fmla="*/ 3432075 w 9102995"/>
              <a:gd name="connsiteY2" fmla="*/ 1804197 h 3058610"/>
              <a:gd name="connsiteX3" fmla="*/ 5564308 w 9102995"/>
              <a:gd name="connsiteY3" fmla="*/ 1779595 h 3058610"/>
              <a:gd name="connsiteX4" fmla="*/ 7995874 w 9102995"/>
              <a:gd name="connsiteY4" fmla="*/ 3005629 h 3058610"/>
              <a:gd name="connsiteX5" fmla="*/ 9102995 w 9102995"/>
              <a:gd name="connsiteY5" fmla="*/ 12301 h 3058610"/>
              <a:gd name="connsiteX0" fmla="*/ 0 w 9102995"/>
              <a:gd name="connsiteY0" fmla="*/ 0 h 3052651"/>
              <a:gd name="connsiteX1" fmla="*/ 1180928 w 9102995"/>
              <a:gd name="connsiteY1" fmla="*/ 3013831 h 3052651"/>
              <a:gd name="connsiteX2" fmla="*/ 3432075 w 9102995"/>
              <a:gd name="connsiteY2" fmla="*/ 1804197 h 3052651"/>
              <a:gd name="connsiteX3" fmla="*/ 5564308 w 9102995"/>
              <a:gd name="connsiteY3" fmla="*/ 1779595 h 3052651"/>
              <a:gd name="connsiteX4" fmla="*/ 7995874 w 9102995"/>
              <a:gd name="connsiteY4" fmla="*/ 3005629 h 3052651"/>
              <a:gd name="connsiteX5" fmla="*/ 9102995 w 9102995"/>
              <a:gd name="connsiteY5" fmla="*/ 12301 h 3052651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48282"/>
              <a:gd name="connsiteX1" fmla="*/ 1180928 w 9102995"/>
              <a:gd name="connsiteY1" fmla="*/ 3013831 h 3048282"/>
              <a:gd name="connsiteX2" fmla="*/ 3432075 w 9102995"/>
              <a:gd name="connsiteY2" fmla="*/ 1804197 h 3048282"/>
              <a:gd name="connsiteX3" fmla="*/ 5564308 w 9102995"/>
              <a:gd name="connsiteY3" fmla="*/ 1779595 h 3048282"/>
              <a:gd name="connsiteX4" fmla="*/ 7995874 w 9102995"/>
              <a:gd name="connsiteY4" fmla="*/ 3005629 h 3048282"/>
              <a:gd name="connsiteX5" fmla="*/ 9102995 w 9102995"/>
              <a:gd name="connsiteY5" fmla="*/ 12301 h 3048282"/>
              <a:gd name="connsiteX0" fmla="*/ 0 w 9102995"/>
              <a:gd name="connsiteY0" fmla="*/ 0 h 3056705"/>
              <a:gd name="connsiteX1" fmla="*/ 1180928 w 9102995"/>
              <a:gd name="connsiteY1" fmla="*/ 3013831 h 3056705"/>
              <a:gd name="connsiteX2" fmla="*/ 3427975 w 9102995"/>
              <a:gd name="connsiteY2" fmla="*/ 1824699 h 3056705"/>
              <a:gd name="connsiteX3" fmla="*/ 5564308 w 9102995"/>
              <a:gd name="connsiteY3" fmla="*/ 1779595 h 3056705"/>
              <a:gd name="connsiteX4" fmla="*/ 7995874 w 9102995"/>
              <a:gd name="connsiteY4" fmla="*/ 3005629 h 3056705"/>
              <a:gd name="connsiteX5" fmla="*/ 9102995 w 9102995"/>
              <a:gd name="connsiteY5" fmla="*/ 12301 h 3056705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5874 w 9102995"/>
              <a:gd name="connsiteY4" fmla="*/ 30056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1774 w 9102995"/>
              <a:gd name="connsiteY4" fmla="*/ 3017930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99975 w 9102995"/>
              <a:gd name="connsiteY4" fmla="*/ 2997427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87673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75371 w 9102995"/>
              <a:gd name="connsiteY4" fmla="*/ 3009728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46668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46668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46668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46668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5634"/>
              <a:gd name="connsiteX1" fmla="*/ 1180928 w 9102995"/>
              <a:gd name="connsiteY1" fmla="*/ 3013831 h 3055634"/>
              <a:gd name="connsiteX2" fmla="*/ 3427975 w 9102995"/>
              <a:gd name="connsiteY2" fmla="*/ 1808297 h 3055634"/>
              <a:gd name="connsiteX3" fmla="*/ 5564308 w 9102995"/>
              <a:gd name="connsiteY3" fmla="*/ 1779595 h 3055634"/>
              <a:gd name="connsiteX4" fmla="*/ 7946668 w 9102995"/>
              <a:gd name="connsiteY4" fmla="*/ 3017929 h 3055634"/>
              <a:gd name="connsiteX5" fmla="*/ 9102995 w 9102995"/>
              <a:gd name="connsiteY5" fmla="*/ 12301 h 3055634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8842"/>
              <a:gd name="connsiteX1" fmla="*/ 1180928 w 9102995"/>
              <a:gd name="connsiteY1" fmla="*/ 3013831 h 3058842"/>
              <a:gd name="connsiteX2" fmla="*/ 3427975 w 9102995"/>
              <a:gd name="connsiteY2" fmla="*/ 1808297 h 3058842"/>
              <a:gd name="connsiteX3" fmla="*/ 5634016 w 9102995"/>
              <a:gd name="connsiteY3" fmla="*/ 1791896 h 3058842"/>
              <a:gd name="connsiteX4" fmla="*/ 7946668 w 9102995"/>
              <a:gd name="connsiteY4" fmla="*/ 3017929 h 3058842"/>
              <a:gd name="connsiteX5" fmla="*/ 9102995 w 9102995"/>
              <a:gd name="connsiteY5" fmla="*/ 12301 h 3058842"/>
              <a:gd name="connsiteX0" fmla="*/ 0 w 9102995"/>
              <a:gd name="connsiteY0" fmla="*/ 0 h 3059473"/>
              <a:gd name="connsiteX1" fmla="*/ 1180928 w 9102995"/>
              <a:gd name="connsiteY1" fmla="*/ 3013831 h 3059473"/>
              <a:gd name="connsiteX2" fmla="*/ 3427975 w 9102995"/>
              <a:gd name="connsiteY2" fmla="*/ 1808297 h 3059473"/>
              <a:gd name="connsiteX3" fmla="*/ 4535096 w 9102995"/>
              <a:gd name="connsiteY3" fmla="*/ 1660683 h 3059473"/>
              <a:gd name="connsiteX4" fmla="*/ 5634016 w 9102995"/>
              <a:gd name="connsiteY4" fmla="*/ 1791896 h 3059473"/>
              <a:gd name="connsiteX5" fmla="*/ 7946668 w 9102995"/>
              <a:gd name="connsiteY5" fmla="*/ 3017929 h 3059473"/>
              <a:gd name="connsiteX6" fmla="*/ 9102995 w 9102995"/>
              <a:gd name="connsiteY6" fmla="*/ 12301 h 3059473"/>
              <a:gd name="connsiteX0" fmla="*/ 0 w 9102995"/>
              <a:gd name="connsiteY0" fmla="*/ 0 h 3059195"/>
              <a:gd name="connsiteX1" fmla="*/ 1180928 w 9102995"/>
              <a:gd name="connsiteY1" fmla="*/ 3013831 h 3059195"/>
              <a:gd name="connsiteX2" fmla="*/ 3427975 w 9102995"/>
              <a:gd name="connsiteY2" fmla="*/ 1808297 h 3059195"/>
              <a:gd name="connsiteX3" fmla="*/ 4543297 w 9102995"/>
              <a:gd name="connsiteY3" fmla="*/ 1718089 h 3059195"/>
              <a:gd name="connsiteX4" fmla="*/ 5634016 w 9102995"/>
              <a:gd name="connsiteY4" fmla="*/ 1791896 h 3059195"/>
              <a:gd name="connsiteX5" fmla="*/ 7946668 w 9102995"/>
              <a:gd name="connsiteY5" fmla="*/ 3017929 h 3059195"/>
              <a:gd name="connsiteX6" fmla="*/ 9102995 w 9102995"/>
              <a:gd name="connsiteY6" fmla="*/ 12301 h 3059195"/>
              <a:gd name="connsiteX0" fmla="*/ 0 w 9102995"/>
              <a:gd name="connsiteY0" fmla="*/ 0 h 3059195"/>
              <a:gd name="connsiteX1" fmla="*/ 1180928 w 9102995"/>
              <a:gd name="connsiteY1" fmla="*/ 3013831 h 3059195"/>
              <a:gd name="connsiteX2" fmla="*/ 3427975 w 9102995"/>
              <a:gd name="connsiteY2" fmla="*/ 1808297 h 3059195"/>
              <a:gd name="connsiteX3" fmla="*/ 4543297 w 9102995"/>
              <a:gd name="connsiteY3" fmla="*/ 1718089 h 3059195"/>
              <a:gd name="connsiteX4" fmla="*/ 5634016 w 9102995"/>
              <a:gd name="connsiteY4" fmla="*/ 1791896 h 3059195"/>
              <a:gd name="connsiteX5" fmla="*/ 7946668 w 9102995"/>
              <a:gd name="connsiteY5" fmla="*/ 3017929 h 3059195"/>
              <a:gd name="connsiteX6" fmla="*/ 9102995 w 9102995"/>
              <a:gd name="connsiteY6" fmla="*/ 12301 h 3059195"/>
              <a:gd name="connsiteX0" fmla="*/ 0 w 9102995"/>
              <a:gd name="connsiteY0" fmla="*/ 0 h 3059195"/>
              <a:gd name="connsiteX1" fmla="*/ 1180928 w 9102995"/>
              <a:gd name="connsiteY1" fmla="*/ 3013831 h 3059195"/>
              <a:gd name="connsiteX2" fmla="*/ 3427975 w 9102995"/>
              <a:gd name="connsiteY2" fmla="*/ 1808297 h 3059195"/>
              <a:gd name="connsiteX3" fmla="*/ 4543297 w 9102995"/>
              <a:gd name="connsiteY3" fmla="*/ 1718089 h 3059195"/>
              <a:gd name="connsiteX4" fmla="*/ 5634016 w 9102995"/>
              <a:gd name="connsiteY4" fmla="*/ 1791896 h 3059195"/>
              <a:gd name="connsiteX5" fmla="*/ 7946668 w 9102995"/>
              <a:gd name="connsiteY5" fmla="*/ 3017929 h 3059195"/>
              <a:gd name="connsiteX6" fmla="*/ 9102995 w 9102995"/>
              <a:gd name="connsiteY6" fmla="*/ 12301 h 3059195"/>
              <a:gd name="connsiteX0" fmla="*/ 0 w 9102995"/>
              <a:gd name="connsiteY0" fmla="*/ 0 h 3059195"/>
              <a:gd name="connsiteX1" fmla="*/ 1180928 w 9102995"/>
              <a:gd name="connsiteY1" fmla="*/ 3013831 h 3059195"/>
              <a:gd name="connsiteX2" fmla="*/ 3427975 w 9102995"/>
              <a:gd name="connsiteY2" fmla="*/ 1808297 h 3059195"/>
              <a:gd name="connsiteX3" fmla="*/ 4543297 w 9102995"/>
              <a:gd name="connsiteY3" fmla="*/ 1718089 h 3059195"/>
              <a:gd name="connsiteX4" fmla="*/ 5634016 w 9102995"/>
              <a:gd name="connsiteY4" fmla="*/ 1791896 h 3059195"/>
              <a:gd name="connsiteX5" fmla="*/ 7946668 w 9102995"/>
              <a:gd name="connsiteY5" fmla="*/ 3017929 h 3059195"/>
              <a:gd name="connsiteX6" fmla="*/ 9102995 w 9102995"/>
              <a:gd name="connsiteY6" fmla="*/ 12301 h 3059195"/>
              <a:gd name="connsiteX0" fmla="*/ 0 w 9102995"/>
              <a:gd name="connsiteY0" fmla="*/ 0 h 3059195"/>
              <a:gd name="connsiteX1" fmla="*/ 1180928 w 9102995"/>
              <a:gd name="connsiteY1" fmla="*/ 3013831 h 3059195"/>
              <a:gd name="connsiteX2" fmla="*/ 3427975 w 9102995"/>
              <a:gd name="connsiteY2" fmla="*/ 1808297 h 3059195"/>
              <a:gd name="connsiteX3" fmla="*/ 4543297 w 9102995"/>
              <a:gd name="connsiteY3" fmla="*/ 1718089 h 3059195"/>
              <a:gd name="connsiteX4" fmla="*/ 5634016 w 9102995"/>
              <a:gd name="connsiteY4" fmla="*/ 1791896 h 3059195"/>
              <a:gd name="connsiteX5" fmla="*/ 7946668 w 9102995"/>
              <a:gd name="connsiteY5" fmla="*/ 3017929 h 3059195"/>
              <a:gd name="connsiteX6" fmla="*/ 9102995 w 9102995"/>
              <a:gd name="connsiteY6" fmla="*/ 12301 h 3059195"/>
              <a:gd name="connsiteX0" fmla="*/ 0 w 9102995"/>
              <a:gd name="connsiteY0" fmla="*/ 0 h 3057154"/>
              <a:gd name="connsiteX1" fmla="*/ 1180928 w 9102995"/>
              <a:gd name="connsiteY1" fmla="*/ 3013831 h 3057154"/>
              <a:gd name="connsiteX2" fmla="*/ 3427975 w 9102995"/>
              <a:gd name="connsiteY2" fmla="*/ 1808297 h 3057154"/>
              <a:gd name="connsiteX3" fmla="*/ 4543297 w 9102995"/>
              <a:gd name="connsiteY3" fmla="*/ 1718089 h 3057154"/>
              <a:gd name="connsiteX4" fmla="*/ 5634016 w 9102995"/>
              <a:gd name="connsiteY4" fmla="*/ 1791896 h 3057154"/>
              <a:gd name="connsiteX5" fmla="*/ 7946668 w 9102995"/>
              <a:gd name="connsiteY5" fmla="*/ 3017929 h 3057154"/>
              <a:gd name="connsiteX6" fmla="*/ 9102995 w 9102995"/>
              <a:gd name="connsiteY6" fmla="*/ 12301 h 3057154"/>
              <a:gd name="connsiteX0" fmla="*/ 0 w 9102995"/>
              <a:gd name="connsiteY0" fmla="*/ 0 h 3048571"/>
              <a:gd name="connsiteX1" fmla="*/ 1180928 w 9102995"/>
              <a:gd name="connsiteY1" fmla="*/ 3013831 h 3048571"/>
              <a:gd name="connsiteX2" fmla="*/ 3427975 w 9102995"/>
              <a:gd name="connsiteY2" fmla="*/ 1808297 h 3048571"/>
              <a:gd name="connsiteX3" fmla="*/ 4543297 w 9102995"/>
              <a:gd name="connsiteY3" fmla="*/ 1718089 h 3048571"/>
              <a:gd name="connsiteX4" fmla="*/ 5634016 w 9102995"/>
              <a:gd name="connsiteY4" fmla="*/ 1791896 h 3048571"/>
              <a:gd name="connsiteX5" fmla="*/ 7946668 w 9102995"/>
              <a:gd name="connsiteY5" fmla="*/ 3017929 h 3048571"/>
              <a:gd name="connsiteX6" fmla="*/ 9102995 w 9102995"/>
              <a:gd name="connsiteY6" fmla="*/ 12301 h 3048571"/>
              <a:gd name="connsiteX0" fmla="*/ 0 w 9102995"/>
              <a:gd name="connsiteY0" fmla="*/ 0 h 3033511"/>
              <a:gd name="connsiteX1" fmla="*/ 1180928 w 9102995"/>
              <a:gd name="connsiteY1" fmla="*/ 3013831 h 3033511"/>
              <a:gd name="connsiteX2" fmla="*/ 3427975 w 9102995"/>
              <a:gd name="connsiteY2" fmla="*/ 1808297 h 3033511"/>
              <a:gd name="connsiteX3" fmla="*/ 4543297 w 9102995"/>
              <a:gd name="connsiteY3" fmla="*/ 1718089 h 3033511"/>
              <a:gd name="connsiteX4" fmla="*/ 5634016 w 9102995"/>
              <a:gd name="connsiteY4" fmla="*/ 1791896 h 3033511"/>
              <a:gd name="connsiteX5" fmla="*/ 7946668 w 9102995"/>
              <a:gd name="connsiteY5" fmla="*/ 3017929 h 3033511"/>
              <a:gd name="connsiteX6" fmla="*/ 9102995 w 9102995"/>
              <a:gd name="connsiteY6" fmla="*/ 12301 h 3033511"/>
              <a:gd name="connsiteX0" fmla="*/ 0 w 9102995"/>
              <a:gd name="connsiteY0" fmla="*/ 0 h 3025969"/>
              <a:gd name="connsiteX1" fmla="*/ 1180928 w 9102995"/>
              <a:gd name="connsiteY1" fmla="*/ 3013831 h 3025969"/>
              <a:gd name="connsiteX2" fmla="*/ 3427975 w 9102995"/>
              <a:gd name="connsiteY2" fmla="*/ 1808297 h 3025969"/>
              <a:gd name="connsiteX3" fmla="*/ 4543297 w 9102995"/>
              <a:gd name="connsiteY3" fmla="*/ 1718089 h 3025969"/>
              <a:gd name="connsiteX4" fmla="*/ 5634016 w 9102995"/>
              <a:gd name="connsiteY4" fmla="*/ 1791896 h 3025969"/>
              <a:gd name="connsiteX5" fmla="*/ 7946668 w 9102995"/>
              <a:gd name="connsiteY5" fmla="*/ 3017929 h 3025969"/>
              <a:gd name="connsiteX6" fmla="*/ 9102995 w 9102995"/>
              <a:gd name="connsiteY6" fmla="*/ 12301 h 3025969"/>
              <a:gd name="connsiteX0" fmla="*/ 0 w 9102995"/>
              <a:gd name="connsiteY0" fmla="*/ 0 h 3024168"/>
              <a:gd name="connsiteX1" fmla="*/ 1180928 w 9102995"/>
              <a:gd name="connsiteY1" fmla="*/ 3013831 h 3024168"/>
              <a:gd name="connsiteX2" fmla="*/ 3427975 w 9102995"/>
              <a:gd name="connsiteY2" fmla="*/ 1808297 h 3024168"/>
              <a:gd name="connsiteX3" fmla="*/ 4543297 w 9102995"/>
              <a:gd name="connsiteY3" fmla="*/ 1718089 h 3024168"/>
              <a:gd name="connsiteX4" fmla="*/ 5634016 w 9102995"/>
              <a:gd name="connsiteY4" fmla="*/ 1791896 h 3024168"/>
              <a:gd name="connsiteX5" fmla="*/ 7946668 w 9102995"/>
              <a:gd name="connsiteY5" fmla="*/ 3017929 h 3024168"/>
              <a:gd name="connsiteX6" fmla="*/ 9102995 w 9102995"/>
              <a:gd name="connsiteY6" fmla="*/ 12301 h 3024168"/>
              <a:gd name="connsiteX0" fmla="*/ 0 w 9102995"/>
              <a:gd name="connsiteY0" fmla="*/ 0 h 3024168"/>
              <a:gd name="connsiteX1" fmla="*/ 1180928 w 9102995"/>
              <a:gd name="connsiteY1" fmla="*/ 3013831 h 3024168"/>
              <a:gd name="connsiteX2" fmla="*/ 3427975 w 9102995"/>
              <a:gd name="connsiteY2" fmla="*/ 1808297 h 3024168"/>
              <a:gd name="connsiteX3" fmla="*/ 4543297 w 9102995"/>
              <a:gd name="connsiteY3" fmla="*/ 1718089 h 3024168"/>
              <a:gd name="connsiteX4" fmla="*/ 5634016 w 9102995"/>
              <a:gd name="connsiteY4" fmla="*/ 1791896 h 3024168"/>
              <a:gd name="connsiteX5" fmla="*/ 7946668 w 9102995"/>
              <a:gd name="connsiteY5" fmla="*/ 3017929 h 3024168"/>
              <a:gd name="connsiteX6" fmla="*/ 9102995 w 9102995"/>
              <a:gd name="connsiteY6" fmla="*/ 12301 h 3024168"/>
              <a:gd name="connsiteX0" fmla="*/ 0 w 9102995"/>
              <a:gd name="connsiteY0" fmla="*/ 0 h 3024168"/>
              <a:gd name="connsiteX1" fmla="*/ 1180928 w 9102995"/>
              <a:gd name="connsiteY1" fmla="*/ 3013831 h 3024168"/>
              <a:gd name="connsiteX2" fmla="*/ 3427975 w 9102995"/>
              <a:gd name="connsiteY2" fmla="*/ 1808297 h 3024168"/>
              <a:gd name="connsiteX3" fmla="*/ 4543297 w 9102995"/>
              <a:gd name="connsiteY3" fmla="*/ 1718089 h 3024168"/>
              <a:gd name="connsiteX4" fmla="*/ 5634016 w 9102995"/>
              <a:gd name="connsiteY4" fmla="*/ 1791896 h 3024168"/>
              <a:gd name="connsiteX5" fmla="*/ 7946668 w 9102995"/>
              <a:gd name="connsiteY5" fmla="*/ 3017929 h 3024168"/>
              <a:gd name="connsiteX6" fmla="*/ 9102995 w 9102995"/>
              <a:gd name="connsiteY6" fmla="*/ 12301 h 3024168"/>
              <a:gd name="connsiteX0" fmla="*/ 0 w 9102995"/>
              <a:gd name="connsiteY0" fmla="*/ 0 h 3024168"/>
              <a:gd name="connsiteX1" fmla="*/ 1180928 w 9102995"/>
              <a:gd name="connsiteY1" fmla="*/ 3013831 h 3024168"/>
              <a:gd name="connsiteX2" fmla="*/ 3427975 w 9102995"/>
              <a:gd name="connsiteY2" fmla="*/ 1808297 h 3024168"/>
              <a:gd name="connsiteX3" fmla="*/ 4543297 w 9102995"/>
              <a:gd name="connsiteY3" fmla="*/ 1718089 h 3024168"/>
              <a:gd name="connsiteX4" fmla="*/ 5634016 w 9102995"/>
              <a:gd name="connsiteY4" fmla="*/ 1791896 h 3024168"/>
              <a:gd name="connsiteX5" fmla="*/ 7946668 w 9102995"/>
              <a:gd name="connsiteY5" fmla="*/ 3017929 h 3024168"/>
              <a:gd name="connsiteX6" fmla="*/ 9102995 w 9102995"/>
              <a:gd name="connsiteY6" fmla="*/ 12301 h 3024168"/>
              <a:gd name="connsiteX0" fmla="*/ 0 w 9102995"/>
              <a:gd name="connsiteY0" fmla="*/ 0 h 3074217"/>
              <a:gd name="connsiteX1" fmla="*/ 1180928 w 9102995"/>
              <a:gd name="connsiteY1" fmla="*/ 3030233 h 3074217"/>
              <a:gd name="connsiteX2" fmla="*/ 3427975 w 9102995"/>
              <a:gd name="connsiteY2" fmla="*/ 1824699 h 3074217"/>
              <a:gd name="connsiteX3" fmla="*/ 4543297 w 9102995"/>
              <a:gd name="connsiteY3" fmla="*/ 1734491 h 3074217"/>
              <a:gd name="connsiteX4" fmla="*/ 5634016 w 9102995"/>
              <a:gd name="connsiteY4" fmla="*/ 1808298 h 3074217"/>
              <a:gd name="connsiteX5" fmla="*/ 7946668 w 9102995"/>
              <a:gd name="connsiteY5" fmla="*/ 3034331 h 3074217"/>
              <a:gd name="connsiteX6" fmla="*/ 9102995 w 9102995"/>
              <a:gd name="connsiteY6" fmla="*/ 28703 h 3074217"/>
              <a:gd name="connsiteX0" fmla="*/ 0 w 9119397"/>
              <a:gd name="connsiteY0" fmla="*/ 0 h 3065685"/>
              <a:gd name="connsiteX1" fmla="*/ 1197330 w 9119397"/>
              <a:gd name="connsiteY1" fmla="*/ 3022032 h 3065685"/>
              <a:gd name="connsiteX2" fmla="*/ 3444377 w 9119397"/>
              <a:gd name="connsiteY2" fmla="*/ 1816498 h 3065685"/>
              <a:gd name="connsiteX3" fmla="*/ 4559699 w 9119397"/>
              <a:gd name="connsiteY3" fmla="*/ 1726290 h 3065685"/>
              <a:gd name="connsiteX4" fmla="*/ 5650418 w 9119397"/>
              <a:gd name="connsiteY4" fmla="*/ 1800097 h 3065685"/>
              <a:gd name="connsiteX5" fmla="*/ 7963070 w 9119397"/>
              <a:gd name="connsiteY5" fmla="*/ 3026130 h 3065685"/>
              <a:gd name="connsiteX6" fmla="*/ 9119397 w 9119397"/>
              <a:gd name="connsiteY6" fmla="*/ 20502 h 3065685"/>
              <a:gd name="connsiteX0" fmla="*/ 0 w 9119397"/>
              <a:gd name="connsiteY0" fmla="*/ 0 h 3065685"/>
              <a:gd name="connsiteX1" fmla="*/ 1197330 w 9119397"/>
              <a:gd name="connsiteY1" fmla="*/ 3022032 h 3065685"/>
              <a:gd name="connsiteX2" fmla="*/ 3444377 w 9119397"/>
              <a:gd name="connsiteY2" fmla="*/ 1816498 h 3065685"/>
              <a:gd name="connsiteX3" fmla="*/ 4559699 w 9119397"/>
              <a:gd name="connsiteY3" fmla="*/ 1726290 h 3065685"/>
              <a:gd name="connsiteX4" fmla="*/ 5650418 w 9119397"/>
              <a:gd name="connsiteY4" fmla="*/ 1800097 h 3065685"/>
              <a:gd name="connsiteX5" fmla="*/ 7963070 w 9119397"/>
              <a:gd name="connsiteY5" fmla="*/ 3026130 h 3065685"/>
              <a:gd name="connsiteX6" fmla="*/ 9119397 w 9119397"/>
              <a:gd name="connsiteY6" fmla="*/ 20502 h 3065685"/>
              <a:gd name="connsiteX0" fmla="*/ 0 w 9119397"/>
              <a:gd name="connsiteY0" fmla="*/ 0 h 3055750"/>
              <a:gd name="connsiteX1" fmla="*/ 1185029 w 9119397"/>
              <a:gd name="connsiteY1" fmla="*/ 3009731 h 3055750"/>
              <a:gd name="connsiteX2" fmla="*/ 3444377 w 9119397"/>
              <a:gd name="connsiteY2" fmla="*/ 1816498 h 3055750"/>
              <a:gd name="connsiteX3" fmla="*/ 4559699 w 9119397"/>
              <a:gd name="connsiteY3" fmla="*/ 1726290 h 3055750"/>
              <a:gd name="connsiteX4" fmla="*/ 5650418 w 9119397"/>
              <a:gd name="connsiteY4" fmla="*/ 1800097 h 3055750"/>
              <a:gd name="connsiteX5" fmla="*/ 7963070 w 9119397"/>
              <a:gd name="connsiteY5" fmla="*/ 3026130 h 3055750"/>
              <a:gd name="connsiteX6" fmla="*/ 9119397 w 9119397"/>
              <a:gd name="connsiteY6" fmla="*/ 20502 h 3055750"/>
              <a:gd name="connsiteX0" fmla="*/ 0 w 9119397"/>
              <a:gd name="connsiteY0" fmla="*/ 0 h 3047762"/>
              <a:gd name="connsiteX1" fmla="*/ 1152225 w 9119397"/>
              <a:gd name="connsiteY1" fmla="*/ 3001531 h 3047762"/>
              <a:gd name="connsiteX2" fmla="*/ 3444377 w 9119397"/>
              <a:gd name="connsiteY2" fmla="*/ 1816498 h 3047762"/>
              <a:gd name="connsiteX3" fmla="*/ 4559699 w 9119397"/>
              <a:gd name="connsiteY3" fmla="*/ 1726290 h 3047762"/>
              <a:gd name="connsiteX4" fmla="*/ 5650418 w 9119397"/>
              <a:gd name="connsiteY4" fmla="*/ 1800097 h 3047762"/>
              <a:gd name="connsiteX5" fmla="*/ 7963070 w 9119397"/>
              <a:gd name="connsiteY5" fmla="*/ 3026130 h 3047762"/>
              <a:gd name="connsiteX6" fmla="*/ 9119397 w 9119397"/>
              <a:gd name="connsiteY6" fmla="*/ 20502 h 3047762"/>
              <a:gd name="connsiteX0" fmla="*/ 0 w 9119397"/>
              <a:gd name="connsiteY0" fmla="*/ 0 h 3030757"/>
              <a:gd name="connsiteX1" fmla="*/ 1152225 w 9119397"/>
              <a:gd name="connsiteY1" fmla="*/ 30015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19397"/>
              <a:gd name="connsiteY0" fmla="*/ 0 h 3030757"/>
              <a:gd name="connsiteX1" fmla="*/ 1201431 w 9119397"/>
              <a:gd name="connsiteY1" fmla="*/ 2997431 h 3030757"/>
              <a:gd name="connsiteX2" fmla="*/ 3444377 w 9119397"/>
              <a:gd name="connsiteY2" fmla="*/ 1816498 h 3030757"/>
              <a:gd name="connsiteX3" fmla="*/ 4559699 w 9119397"/>
              <a:gd name="connsiteY3" fmla="*/ 1726290 h 3030757"/>
              <a:gd name="connsiteX4" fmla="*/ 5650418 w 9119397"/>
              <a:gd name="connsiteY4" fmla="*/ 1800097 h 3030757"/>
              <a:gd name="connsiteX5" fmla="*/ 7963070 w 9119397"/>
              <a:gd name="connsiteY5" fmla="*/ 3026130 h 3030757"/>
              <a:gd name="connsiteX6" fmla="*/ 9119397 w 9119397"/>
              <a:gd name="connsiteY6" fmla="*/ 20502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299743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4377 w 9131698"/>
              <a:gd name="connsiteY2" fmla="*/ 1816498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45817"/>
              <a:gd name="connsiteX1" fmla="*/ 1201431 w 9131698"/>
              <a:gd name="connsiteY1" fmla="*/ 3003781 h 3045817"/>
              <a:gd name="connsiteX2" fmla="*/ 3445965 w 9131698"/>
              <a:gd name="connsiteY2" fmla="*/ 1821260 h 3045817"/>
              <a:gd name="connsiteX3" fmla="*/ 4559699 w 9131698"/>
              <a:gd name="connsiteY3" fmla="*/ 1726290 h 3045817"/>
              <a:gd name="connsiteX4" fmla="*/ 5650418 w 9131698"/>
              <a:gd name="connsiteY4" fmla="*/ 1800097 h 3045817"/>
              <a:gd name="connsiteX5" fmla="*/ 7963070 w 9131698"/>
              <a:gd name="connsiteY5" fmla="*/ 3026130 h 3045817"/>
              <a:gd name="connsiteX6" fmla="*/ 9131698 w 9131698"/>
              <a:gd name="connsiteY6" fmla="*/ 0 h 3045817"/>
              <a:gd name="connsiteX0" fmla="*/ 0 w 9131698"/>
              <a:gd name="connsiteY0" fmla="*/ 0 h 3044124"/>
              <a:gd name="connsiteX1" fmla="*/ 1201431 w 9131698"/>
              <a:gd name="connsiteY1" fmla="*/ 3003781 h 3044124"/>
              <a:gd name="connsiteX2" fmla="*/ 3445965 w 9131698"/>
              <a:gd name="connsiteY2" fmla="*/ 1821260 h 3044124"/>
              <a:gd name="connsiteX3" fmla="*/ 4559699 w 9131698"/>
              <a:gd name="connsiteY3" fmla="*/ 1726290 h 3044124"/>
              <a:gd name="connsiteX4" fmla="*/ 5650418 w 9131698"/>
              <a:gd name="connsiteY4" fmla="*/ 1800097 h 3044124"/>
              <a:gd name="connsiteX5" fmla="*/ 7963070 w 9131698"/>
              <a:gd name="connsiteY5" fmla="*/ 3026130 h 3044124"/>
              <a:gd name="connsiteX6" fmla="*/ 9131698 w 9131698"/>
              <a:gd name="connsiteY6" fmla="*/ 0 h 3044124"/>
              <a:gd name="connsiteX0" fmla="*/ 0 w 9131698"/>
              <a:gd name="connsiteY0" fmla="*/ 0 h 3043379"/>
              <a:gd name="connsiteX1" fmla="*/ 1201431 w 9131698"/>
              <a:gd name="connsiteY1" fmla="*/ 3003781 h 3043379"/>
              <a:gd name="connsiteX2" fmla="*/ 3445965 w 9131698"/>
              <a:gd name="connsiteY2" fmla="*/ 1821260 h 3043379"/>
              <a:gd name="connsiteX3" fmla="*/ 4559699 w 9131698"/>
              <a:gd name="connsiteY3" fmla="*/ 1726290 h 3043379"/>
              <a:gd name="connsiteX4" fmla="*/ 5650418 w 9131698"/>
              <a:gd name="connsiteY4" fmla="*/ 1800097 h 3043379"/>
              <a:gd name="connsiteX5" fmla="*/ 7963070 w 9131698"/>
              <a:gd name="connsiteY5" fmla="*/ 3026130 h 3043379"/>
              <a:gd name="connsiteX6" fmla="*/ 9131698 w 9131698"/>
              <a:gd name="connsiteY6" fmla="*/ 0 h 3043379"/>
              <a:gd name="connsiteX0" fmla="*/ 0 w 9131698"/>
              <a:gd name="connsiteY0" fmla="*/ 0 h 3044860"/>
              <a:gd name="connsiteX1" fmla="*/ 1201431 w 9131698"/>
              <a:gd name="connsiteY1" fmla="*/ 3003781 h 3044860"/>
              <a:gd name="connsiteX2" fmla="*/ 3445965 w 9131698"/>
              <a:gd name="connsiteY2" fmla="*/ 1821260 h 3044860"/>
              <a:gd name="connsiteX3" fmla="*/ 4559699 w 9131698"/>
              <a:gd name="connsiteY3" fmla="*/ 1726290 h 3044860"/>
              <a:gd name="connsiteX4" fmla="*/ 5650418 w 9131698"/>
              <a:gd name="connsiteY4" fmla="*/ 1800097 h 3044860"/>
              <a:gd name="connsiteX5" fmla="*/ 7963070 w 9131698"/>
              <a:gd name="connsiteY5" fmla="*/ 3026130 h 3044860"/>
              <a:gd name="connsiteX6" fmla="*/ 9131698 w 9131698"/>
              <a:gd name="connsiteY6" fmla="*/ 0 h 3044860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01431 w 9131698"/>
              <a:gd name="connsiteY1" fmla="*/ 30037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198256 w 9131698"/>
              <a:gd name="connsiteY1" fmla="*/ 301013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198256 w 9131698"/>
              <a:gd name="connsiteY1" fmla="*/ 301013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198256 w 9131698"/>
              <a:gd name="connsiteY1" fmla="*/ 301013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14131 w 9131698"/>
              <a:gd name="connsiteY1" fmla="*/ 3018069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18893 w 9131698"/>
              <a:gd name="connsiteY1" fmla="*/ 3018069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25243 w 9131698"/>
              <a:gd name="connsiteY1" fmla="*/ 3021244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25243 w 9131698"/>
              <a:gd name="connsiteY1" fmla="*/ 3021244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25243 w 9131698"/>
              <a:gd name="connsiteY1" fmla="*/ 30291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25243 w 9131698"/>
              <a:gd name="connsiteY1" fmla="*/ 30291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28418 w 9131698"/>
              <a:gd name="connsiteY1" fmla="*/ 301648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44293 w 9131698"/>
              <a:gd name="connsiteY1" fmla="*/ 302283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0757"/>
              <a:gd name="connsiteX1" fmla="*/ 1266518 w 9131698"/>
              <a:gd name="connsiteY1" fmla="*/ 3022831 h 3030757"/>
              <a:gd name="connsiteX2" fmla="*/ 3445965 w 9131698"/>
              <a:gd name="connsiteY2" fmla="*/ 1821260 h 3030757"/>
              <a:gd name="connsiteX3" fmla="*/ 4559699 w 9131698"/>
              <a:gd name="connsiteY3" fmla="*/ 1726290 h 3030757"/>
              <a:gd name="connsiteX4" fmla="*/ 5650418 w 9131698"/>
              <a:gd name="connsiteY4" fmla="*/ 1800097 h 3030757"/>
              <a:gd name="connsiteX5" fmla="*/ 7963070 w 9131698"/>
              <a:gd name="connsiteY5" fmla="*/ 3026130 h 3030757"/>
              <a:gd name="connsiteX6" fmla="*/ 9131698 w 9131698"/>
              <a:gd name="connsiteY6" fmla="*/ 0 h 3030757"/>
              <a:gd name="connsiteX0" fmla="*/ 0 w 9131698"/>
              <a:gd name="connsiteY0" fmla="*/ 0 h 3032539"/>
              <a:gd name="connsiteX1" fmla="*/ 1274455 w 9131698"/>
              <a:gd name="connsiteY1" fmla="*/ 3032356 h 3032539"/>
              <a:gd name="connsiteX2" fmla="*/ 3445965 w 9131698"/>
              <a:gd name="connsiteY2" fmla="*/ 1821260 h 3032539"/>
              <a:gd name="connsiteX3" fmla="*/ 4559699 w 9131698"/>
              <a:gd name="connsiteY3" fmla="*/ 1726290 h 3032539"/>
              <a:gd name="connsiteX4" fmla="*/ 5650418 w 9131698"/>
              <a:gd name="connsiteY4" fmla="*/ 1800097 h 3032539"/>
              <a:gd name="connsiteX5" fmla="*/ 7963070 w 9131698"/>
              <a:gd name="connsiteY5" fmla="*/ 3026130 h 3032539"/>
              <a:gd name="connsiteX6" fmla="*/ 9131698 w 9131698"/>
              <a:gd name="connsiteY6" fmla="*/ 0 h 3032539"/>
              <a:gd name="connsiteX0" fmla="*/ 0 w 9131698"/>
              <a:gd name="connsiteY0" fmla="*/ 0 h 3033971"/>
              <a:gd name="connsiteX1" fmla="*/ 1274455 w 9131698"/>
              <a:gd name="connsiteY1" fmla="*/ 3032356 h 3033971"/>
              <a:gd name="connsiteX2" fmla="*/ 3445965 w 9131698"/>
              <a:gd name="connsiteY2" fmla="*/ 1821260 h 3033971"/>
              <a:gd name="connsiteX3" fmla="*/ 4559699 w 9131698"/>
              <a:gd name="connsiteY3" fmla="*/ 1726290 h 3033971"/>
              <a:gd name="connsiteX4" fmla="*/ 5650418 w 9131698"/>
              <a:gd name="connsiteY4" fmla="*/ 1800097 h 3033971"/>
              <a:gd name="connsiteX5" fmla="*/ 7963070 w 9131698"/>
              <a:gd name="connsiteY5" fmla="*/ 3026130 h 3033971"/>
              <a:gd name="connsiteX6" fmla="*/ 9131698 w 9131698"/>
              <a:gd name="connsiteY6" fmla="*/ 0 h 3033971"/>
              <a:gd name="connsiteX0" fmla="*/ 0 w 9131698"/>
              <a:gd name="connsiteY0" fmla="*/ 0 h 3035498"/>
              <a:gd name="connsiteX1" fmla="*/ 1274455 w 9131698"/>
              <a:gd name="connsiteY1" fmla="*/ 3032356 h 3035498"/>
              <a:gd name="connsiteX2" fmla="*/ 3445965 w 9131698"/>
              <a:gd name="connsiteY2" fmla="*/ 1821260 h 3035498"/>
              <a:gd name="connsiteX3" fmla="*/ 4559699 w 9131698"/>
              <a:gd name="connsiteY3" fmla="*/ 1726290 h 3035498"/>
              <a:gd name="connsiteX4" fmla="*/ 5650418 w 9131698"/>
              <a:gd name="connsiteY4" fmla="*/ 1800097 h 3035498"/>
              <a:gd name="connsiteX5" fmla="*/ 7963070 w 9131698"/>
              <a:gd name="connsiteY5" fmla="*/ 3026130 h 3035498"/>
              <a:gd name="connsiteX6" fmla="*/ 9131698 w 9131698"/>
              <a:gd name="connsiteY6" fmla="*/ 0 h 3035498"/>
              <a:gd name="connsiteX0" fmla="*/ 0 w 9131698"/>
              <a:gd name="connsiteY0" fmla="*/ 0 h 3043422"/>
              <a:gd name="connsiteX1" fmla="*/ 1280805 w 9131698"/>
              <a:gd name="connsiteY1" fmla="*/ 3040294 h 3043422"/>
              <a:gd name="connsiteX2" fmla="*/ 3445965 w 9131698"/>
              <a:gd name="connsiteY2" fmla="*/ 1821260 h 3043422"/>
              <a:gd name="connsiteX3" fmla="*/ 4559699 w 9131698"/>
              <a:gd name="connsiteY3" fmla="*/ 1726290 h 3043422"/>
              <a:gd name="connsiteX4" fmla="*/ 5650418 w 9131698"/>
              <a:gd name="connsiteY4" fmla="*/ 1800097 h 3043422"/>
              <a:gd name="connsiteX5" fmla="*/ 7963070 w 9131698"/>
              <a:gd name="connsiteY5" fmla="*/ 3026130 h 3043422"/>
              <a:gd name="connsiteX6" fmla="*/ 9131698 w 9131698"/>
              <a:gd name="connsiteY6" fmla="*/ 0 h 3043422"/>
              <a:gd name="connsiteX0" fmla="*/ 0 w 9131698"/>
              <a:gd name="connsiteY0" fmla="*/ 0 h 3048176"/>
              <a:gd name="connsiteX1" fmla="*/ 1282393 w 9131698"/>
              <a:gd name="connsiteY1" fmla="*/ 3045056 h 3048176"/>
              <a:gd name="connsiteX2" fmla="*/ 3445965 w 9131698"/>
              <a:gd name="connsiteY2" fmla="*/ 1821260 h 3048176"/>
              <a:gd name="connsiteX3" fmla="*/ 4559699 w 9131698"/>
              <a:gd name="connsiteY3" fmla="*/ 1726290 h 3048176"/>
              <a:gd name="connsiteX4" fmla="*/ 5650418 w 9131698"/>
              <a:gd name="connsiteY4" fmla="*/ 1800097 h 3048176"/>
              <a:gd name="connsiteX5" fmla="*/ 7963070 w 9131698"/>
              <a:gd name="connsiteY5" fmla="*/ 3026130 h 3048176"/>
              <a:gd name="connsiteX6" fmla="*/ 9131698 w 9131698"/>
              <a:gd name="connsiteY6" fmla="*/ 0 h 3048176"/>
              <a:gd name="connsiteX0" fmla="*/ 0 w 9131698"/>
              <a:gd name="connsiteY0" fmla="*/ 0 h 3052931"/>
              <a:gd name="connsiteX1" fmla="*/ 1285568 w 9131698"/>
              <a:gd name="connsiteY1" fmla="*/ 3049819 h 3052931"/>
              <a:gd name="connsiteX2" fmla="*/ 3445965 w 9131698"/>
              <a:gd name="connsiteY2" fmla="*/ 1821260 h 3052931"/>
              <a:gd name="connsiteX3" fmla="*/ 4559699 w 9131698"/>
              <a:gd name="connsiteY3" fmla="*/ 1726290 h 3052931"/>
              <a:gd name="connsiteX4" fmla="*/ 5650418 w 9131698"/>
              <a:gd name="connsiteY4" fmla="*/ 1800097 h 3052931"/>
              <a:gd name="connsiteX5" fmla="*/ 7963070 w 9131698"/>
              <a:gd name="connsiteY5" fmla="*/ 3026130 h 3052931"/>
              <a:gd name="connsiteX6" fmla="*/ 9131698 w 9131698"/>
              <a:gd name="connsiteY6" fmla="*/ 0 h 3052931"/>
              <a:gd name="connsiteX0" fmla="*/ 0 w 9131698"/>
              <a:gd name="connsiteY0" fmla="*/ 0 h 3055730"/>
              <a:gd name="connsiteX1" fmla="*/ 1285568 w 9131698"/>
              <a:gd name="connsiteY1" fmla="*/ 3049819 h 3055730"/>
              <a:gd name="connsiteX2" fmla="*/ 3445965 w 9131698"/>
              <a:gd name="connsiteY2" fmla="*/ 1821260 h 3055730"/>
              <a:gd name="connsiteX3" fmla="*/ 4559699 w 9131698"/>
              <a:gd name="connsiteY3" fmla="*/ 1726290 h 3055730"/>
              <a:gd name="connsiteX4" fmla="*/ 5650418 w 9131698"/>
              <a:gd name="connsiteY4" fmla="*/ 1800097 h 3055730"/>
              <a:gd name="connsiteX5" fmla="*/ 7963070 w 9131698"/>
              <a:gd name="connsiteY5" fmla="*/ 3026130 h 3055730"/>
              <a:gd name="connsiteX6" fmla="*/ 9131698 w 9131698"/>
              <a:gd name="connsiteY6" fmla="*/ 0 h 3055730"/>
              <a:gd name="connsiteX0" fmla="*/ 0 w 9131698"/>
              <a:gd name="connsiteY0" fmla="*/ 0 h 3054888"/>
              <a:gd name="connsiteX1" fmla="*/ 1285568 w 9131698"/>
              <a:gd name="connsiteY1" fmla="*/ 3049819 h 3054888"/>
              <a:gd name="connsiteX2" fmla="*/ 3445965 w 9131698"/>
              <a:gd name="connsiteY2" fmla="*/ 1821260 h 3054888"/>
              <a:gd name="connsiteX3" fmla="*/ 4559699 w 9131698"/>
              <a:gd name="connsiteY3" fmla="*/ 1726290 h 3054888"/>
              <a:gd name="connsiteX4" fmla="*/ 5650418 w 9131698"/>
              <a:gd name="connsiteY4" fmla="*/ 1800097 h 3054888"/>
              <a:gd name="connsiteX5" fmla="*/ 7963070 w 9131698"/>
              <a:gd name="connsiteY5" fmla="*/ 3026130 h 3054888"/>
              <a:gd name="connsiteX6" fmla="*/ 9131698 w 9131698"/>
              <a:gd name="connsiteY6" fmla="*/ 0 h 3054888"/>
              <a:gd name="connsiteX0" fmla="*/ 0 w 9131698"/>
              <a:gd name="connsiteY0" fmla="*/ 0 h 3054104"/>
              <a:gd name="connsiteX1" fmla="*/ 1285568 w 9131698"/>
              <a:gd name="connsiteY1" fmla="*/ 3049819 h 3054104"/>
              <a:gd name="connsiteX2" fmla="*/ 3445965 w 9131698"/>
              <a:gd name="connsiteY2" fmla="*/ 1821260 h 3054104"/>
              <a:gd name="connsiteX3" fmla="*/ 4559699 w 9131698"/>
              <a:gd name="connsiteY3" fmla="*/ 1726290 h 3054104"/>
              <a:gd name="connsiteX4" fmla="*/ 5650418 w 9131698"/>
              <a:gd name="connsiteY4" fmla="*/ 1800097 h 3054104"/>
              <a:gd name="connsiteX5" fmla="*/ 7963070 w 9131698"/>
              <a:gd name="connsiteY5" fmla="*/ 3026130 h 3054104"/>
              <a:gd name="connsiteX6" fmla="*/ 9131698 w 9131698"/>
              <a:gd name="connsiteY6" fmla="*/ 0 h 3054104"/>
              <a:gd name="connsiteX0" fmla="*/ 0 w 9131698"/>
              <a:gd name="connsiteY0" fmla="*/ 0 h 3053735"/>
              <a:gd name="connsiteX1" fmla="*/ 1285568 w 9131698"/>
              <a:gd name="connsiteY1" fmla="*/ 3049819 h 3053735"/>
              <a:gd name="connsiteX2" fmla="*/ 3445965 w 9131698"/>
              <a:gd name="connsiteY2" fmla="*/ 1821260 h 3053735"/>
              <a:gd name="connsiteX3" fmla="*/ 4559699 w 9131698"/>
              <a:gd name="connsiteY3" fmla="*/ 1726290 h 3053735"/>
              <a:gd name="connsiteX4" fmla="*/ 5650418 w 9131698"/>
              <a:gd name="connsiteY4" fmla="*/ 1800097 h 3053735"/>
              <a:gd name="connsiteX5" fmla="*/ 7963070 w 9131698"/>
              <a:gd name="connsiteY5" fmla="*/ 3026130 h 3053735"/>
              <a:gd name="connsiteX6" fmla="*/ 9131698 w 9131698"/>
              <a:gd name="connsiteY6" fmla="*/ 0 h 3053735"/>
              <a:gd name="connsiteX0" fmla="*/ 0 w 9131698"/>
              <a:gd name="connsiteY0" fmla="*/ 0 h 3053041"/>
              <a:gd name="connsiteX1" fmla="*/ 1285568 w 9131698"/>
              <a:gd name="connsiteY1" fmla="*/ 3049819 h 3053041"/>
              <a:gd name="connsiteX2" fmla="*/ 3445965 w 9131698"/>
              <a:gd name="connsiteY2" fmla="*/ 1821260 h 3053041"/>
              <a:gd name="connsiteX3" fmla="*/ 4559699 w 9131698"/>
              <a:gd name="connsiteY3" fmla="*/ 1726290 h 3053041"/>
              <a:gd name="connsiteX4" fmla="*/ 5650418 w 9131698"/>
              <a:gd name="connsiteY4" fmla="*/ 1800097 h 3053041"/>
              <a:gd name="connsiteX5" fmla="*/ 7963070 w 9131698"/>
              <a:gd name="connsiteY5" fmla="*/ 3026130 h 3053041"/>
              <a:gd name="connsiteX6" fmla="*/ 9131698 w 9131698"/>
              <a:gd name="connsiteY6" fmla="*/ 0 h 3053041"/>
              <a:gd name="connsiteX0" fmla="*/ 0 w 9131698"/>
              <a:gd name="connsiteY0" fmla="*/ 0 h 3052409"/>
              <a:gd name="connsiteX1" fmla="*/ 1285568 w 9131698"/>
              <a:gd name="connsiteY1" fmla="*/ 3049819 h 3052409"/>
              <a:gd name="connsiteX2" fmla="*/ 3445965 w 9131698"/>
              <a:gd name="connsiteY2" fmla="*/ 1821260 h 3052409"/>
              <a:gd name="connsiteX3" fmla="*/ 4559699 w 9131698"/>
              <a:gd name="connsiteY3" fmla="*/ 1726290 h 3052409"/>
              <a:gd name="connsiteX4" fmla="*/ 5650418 w 9131698"/>
              <a:gd name="connsiteY4" fmla="*/ 1800097 h 3052409"/>
              <a:gd name="connsiteX5" fmla="*/ 7963070 w 9131698"/>
              <a:gd name="connsiteY5" fmla="*/ 3026130 h 3052409"/>
              <a:gd name="connsiteX6" fmla="*/ 9131698 w 9131698"/>
              <a:gd name="connsiteY6" fmla="*/ 0 h 3052409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1932"/>
              <a:gd name="connsiteX1" fmla="*/ 1285568 w 9131698"/>
              <a:gd name="connsiteY1" fmla="*/ 3049819 h 3051932"/>
              <a:gd name="connsiteX2" fmla="*/ 3445965 w 9131698"/>
              <a:gd name="connsiteY2" fmla="*/ 1821260 h 3051932"/>
              <a:gd name="connsiteX3" fmla="*/ 4559699 w 9131698"/>
              <a:gd name="connsiteY3" fmla="*/ 1726290 h 3051932"/>
              <a:gd name="connsiteX4" fmla="*/ 5650418 w 9131698"/>
              <a:gd name="connsiteY4" fmla="*/ 1800097 h 3051932"/>
              <a:gd name="connsiteX5" fmla="*/ 7963070 w 9131698"/>
              <a:gd name="connsiteY5" fmla="*/ 3026130 h 3051932"/>
              <a:gd name="connsiteX6" fmla="*/ 9131698 w 9131698"/>
              <a:gd name="connsiteY6" fmla="*/ 0 h 3051932"/>
              <a:gd name="connsiteX0" fmla="*/ 0 w 9131698"/>
              <a:gd name="connsiteY0" fmla="*/ 0 h 3050973"/>
              <a:gd name="connsiteX1" fmla="*/ 1285568 w 9131698"/>
              <a:gd name="connsiteY1" fmla="*/ 3049819 h 3050973"/>
              <a:gd name="connsiteX2" fmla="*/ 3445965 w 9131698"/>
              <a:gd name="connsiteY2" fmla="*/ 1821260 h 3050973"/>
              <a:gd name="connsiteX3" fmla="*/ 4559699 w 9131698"/>
              <a:gd name="connsiteY3" fmla="*/ 1726290 h 3050973"/>
              <a:gd name="connsiteX4" fmla="*/ 5650418 w 9131698"/>
              <a:gd name="connsiteY4" fmla="*/ 1800097 h 3050973"/>
              <a:gd name="connsiteX5" fmla="*/ 7963070 w 9131698"/>
              <a:gd name="connsiteY5" fmla="*/ 3026130 h 3050973"/>
              <a:gd name="connsiteX6" fmla="*/ 9131698 w 9131698"/>
              <a:gd name="connsiteY6" fmla="*/ 0 h 3050973"/>
              <a:gd name="connsiteX0" fmla="*/ 0 w 9131698"/>
              <a:gd name="connsiteY0" fmla="*/ 0 h 3051582"/>
              <a:gd name="connsiteX1" fmla="*/ 1285568 w 9131698"/>
              <a:gd name="connsiteY1" fmla="*/ 3049819 h 3051582"/>
              <a:gd name="connsiteX2" fmla="*/ 3445965 w 9131698"/>
              <a:gd name="connsiteY2" fmla="*/ 1821260 h 3051582"/>
              <a:gd name="connsiteX3" fmla="*/ 4559699 w 9131698"/>
              <a:gd name="connsiteY3" fmla="*/ 1726290 h 3051582"/>
              <a:gd name="connsiteX4" fmla="*/ 5650418 w 9131698"/>
              <a:gd name="connsiteY4" fmla="*/ 1800097 h 3051582"/>
              <a:gd name="connsiteX5" fmla="*/ 7963070 w 9131698"/>
              <a:gd name="connsiteY5" fmla="*/ 3026130 h 3051582"/>
              <a:gd name="connsiteX6" fmla="*/ 9131698 w 9131698"/>
              <a:gd name="connsiteY6" fmla="*/ 0 h 3051582"/>
              <a:gd name="connsiteX0" fmla="*/ 0 w 9131698"/>
              <a:gd name="connsiteY0" fmla="*/ 0 h 3052213"/>
              <a:gd name="connsiteX1" fmla="*/ 1285568 w 9131698"/>
              <a:gd name="connsiteY1" fmla="*/ 3049819 h 3052213"/>
              <a:gd name="connsiteX2" fmla="*/ 3445965 w 9131698"/>
              <a:gd name="connsiteY2" fmla="*/ 1821260 h 3052213"/>
              <a:gd name="connsiteX3" fmla="*/ 4559699 w 9131698"/>
              <a:gd name="connsiteY3" fmla="*/ 1726290 h 3052213"/>
              <a:gd name="connsiteX4" fmla="*/ 5650418 w 9131698"/>
              <a:gd name="connsiteY4" fmla="*/ 1800097 h 3052213"/>
              <a:gd name="connsiteX5" fmla="*/ 7963070 w 9131698"/>
              <a:gd name="connsiteY5" fmla="*/ 3026130 h 3052213"/>
              <a:gd name="connsiteX6" fmla="*/ 9131698 w 9131698"/>
              <a:gd name="connsiteY6" fmla="*/ 0 h 3052213"/>
              <a:gd name="connsiteX0" fmla="*/ 0 w 9131698"/>
              <a:gd name="connsiteY0" fmla="*/ 0 h 3051582"/>
              <a:gd name="connsiteX1" fmla="*/ 1285568 w 9131698"/>
              <a:gd name="connsiteY1" fmla="*/ 3049819 h 3051582"/>
              <a:gd name="connsiteX2" fmla="*/ 3445965 w 9131698"/>
              <a:gd name="connsiteY2" fmla="*/ 1821260 h 3051582"/>
              <a:gd name="connsiteX3" fmla="*/ 4559699 w 9131698"/>
              <a:gd name="connsiteY3" fmla="*/ 1726290 h 3051582"/>
              <a:gd name="connsiteX4" fmla="*/ 5650418 w 9131698"/>
              <a:gd name="connsiteY4" fmla="*/ 1800097 h 3051582"/>
              <a:gd name="connsiteX5" fmla="*/ 7963070 w 9131698"/>
              <a:gd name="connsiteY5" fmla="*/ 3026130 h 3051582"/>
              <a:gd name="connsiteX6" fmla="*/ 9131698 w 9131698"/>
              <a:gd name="connsiteY6" fmla="*/ 0 h 3051582"/>
              <a:gd name="connsiteX0" fmla="*/ 0 w 9131698"/>
              <a:gd name="connsiteY0" fmla="*/ 0 h 3051582"/>
              <a:gd name="connsiteX1" fmla="*/ 1285568 w 9131698"/>
              <a:gd name="connsiteY1" fmla="*/ 3049819 h 3051582"/>
              <a:gd name="connsiteX2" fmla="*/ 3445965 w 9131698"/>
              <a:gd name="connsiteY2" fmla="*/ 1821260 h 3051582"/>
              <a:gd name="connsiteX3" fmla="*/ 4559699 w 9131698"/>
              <a:gd name="connsiteY3" fmla="*/ 1726290 h 3051582"/>
              <a:gd name="connsiteX4" fmla="*/ 5650418 w 9131698"/>
              <a:gd name="connsiteY4" fmla="*/ 1800097 h 3051582"/>
              <a:gd name="connsiteX5" fmla="*/ 7963070 w 9131698"/>
              <a:gd name="connsiteY5" fmla="*/ 3026130 h 3051582"/>
              <a:gd name="connsiteX6" fmla="*/ 9131698 w 9131698"/>
              <a:gd name="connsiteY6" fmla="*/ 0 h 3051582"/>
              <a:gd name="connsiteX0" fmla="*/ 0 w 9131698"/>
              <a:gd name="connsiteY0" fmla="*/ 0 h 3051582"/>
              <a:gd name="connsiteX1" fmla="*/ 1285568 w 9131698"/>
              <a:gd name="connsiteY1" fmla="*/ 3049819 h 3051582"/>
              <a:gd name="connsiteX2" fmla="*/ 3445965 w 9131698"/>
              <a:gd name="connsiteY2" fmla="*/ 1821260 h 3051582"/>
              <a:gd name="connsiteX3" fmla="*/ 4559699 w 9131698"/>
              <a:gd name="connsiteY3" fmla="*/ 1726290 h 3051582"/>
              <a:gd name="connsiteX4" fmla="*/ 5650418 w 9131698"/>
              <a:gd name="connsiteY4" fmla="*/ 1800097 h 3051582"/>
              <a:gd name="connsiteX5" fmla="*/ 7963070 w 9131698"/>
              <a:gd name="connsiteY5" fmla="*/ 3026130 h 3051582"/>
              <a:gd name="connsiteX6" fmla="*/ 9131698 w 9131698"/>
              <a:gd name="connsiteY6" fmla="*/ 0 h 305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31698" h="3051582">
                <a:moveTo>
                  <a:pt x="0" y="0"/>
                </a:moveTo>
                <a:cubicBezTo>
                  <a:pt x="280880" y="1383219"/>
                  <a:pt x="717589" y="3114573"/>
                  <a:pt x="1285568" y="3049819"/>
                </a:cubicBezTo>
                <a:cubicBezTo>
                  <a:pt x="1853547" y="2985065"/>
                  <a:pt x="2926897" y="1928160"/>
                  <a:pt x="3445965" y="1821260"/>
                </a:cubicBezTo>
                <a:cubicBezTo>
                  <a:pt x="3965033" y="1714360"/>
                  <a:pt x="4187264" y="1714741"/>
                  <a:pt x="4559699" y="1726290"/>
                </a:cubicBezTo>
                <a:cubicBezTo>
                  <a:pt x="4927372" y="1723557"/>
                  <a:pt x="5001181" y="1722872"/>
                  <a:pt x="5650418" y="1800097"/>
                </a:cubicBezTo>
                <a:cubicBezTo>
                  <a:pt x="6299655" y="1877322"/>
                  <a:pt x="7278978" y="3115657"/>
                  <a:pt x="7963070" y="3026130"/>
                </a:cubicBezTo>
                <a:cubicBezTo>
                  <a:pt x="8585655" y="2809489"/>
                  <a:pt x="8862777" y="1417046"/>
                  <a:pt x="9131698" y="0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A92D79C-4319-7052-381D-91999205CB70}"/>
              </a:ext>
            </a:extLst>
          </p:cNvPr>
          <p:cNvSpPr/>
          <p:nvPr/>
        </p:nvSpPr>
        <p:spPr>
          <a:xfrm>
            <a:off x="3542787" y="2210143"/>
            <a:ext cx="5619872" cy="2023342"/>
          </a:xfrm>
          <a:custGeom>
            <a:avLst/>
            <a:gdLst>
              <a:gd name="connsiteX0" fmla="*/ 0 w 5371588"/>
              <a:gd name="connsiteY0" fmla="*/ 24602 h 2029734"/>
              <a:gd name="connsiteX1" fmla="*/ 2812908 w 5371588"/>
              <a:gd name="connsiteY1" fmla="*/ 2029722 h 2029734"/>
              <a:gd name="connsiteX2" fmla="*/ 5371588 w 5371588"/>
              <a:gd name="connsiteY2" fmla="*/ 0 h 2029734"/>
              <a:gd name="connsiteX0" fmla="*/ 0 w 5371588"/>
              <a:gd name="connsiteY0" fmla="*/ 24602 h 2033856"/>
              <a:gd name="connsiteX1" fmla="*/ 2707088 w 5371588"/>
              <a:gd name="connsiteY1" fmla="*/ 2033844 h 2033856"/>
              <a:gd name="connsiteX2" fmla="*/ 5371588 w 5371588"/>
              <a:gd name="connsiteY2" fmla="*/ 0 h 20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1588" h="2033856">
                <a:moveTo>
                  <a:pt x="0" y="24602"/>
                </a:moveTo>
                <a:cubicBezTo>
                  <a:pt x="958821" y="1029212"/>
                  <a:pt x="1811823" y="2037944"/>
                  <a:pt x="2707088" y="2033844"/>
                </a:cubicBezTo>
                <a:cubicBezTo>
                  <a:pt x="3602353" y="2029744"/>
                  <a:pt x="4539880" y="1012811"/>
                  <a:pt x="537158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ED89567-1830-8B34-D261-36555FF5767B}"/>
              </a:ext>
            </a:extLst>
          </p:cNvPr>
          <p:cNvSpPr/>
          <p:nvPr/>
        </p:nvSpPr>
        <p:spPr>
          <a:xfrm>
            <a:off x="6241404" y="3937570"/>
            <a:ext cx="291914" cy="2919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E01C71A-CB27-2722-6876-80C0BC2FCD3C}"/>
              </a:ext>
            </a:extLst>
          </p:cNvPr>
          <p:cNvSpPr txBox="1"/>
          <p:nvPr/>
        </p:nvSpPr>
        <p:spPr>
          <a:xfrm>
            <a:off x="7315577" y="3729127"/>
            <a:ext cx="35166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dirty="0">
                <a:latin typeface="+mn-ea"/>
              </a:rPr>
              <a:t>s</a:t>
            </a:r>
            <a:r>
              <a:rPr kumimoji="1" lang="en-US" altLang="ja-JP" sz="3200" u="none" dirty="0">
                <a:latin typeface="+mn-ea"/>
              </a:rPr>
              <a:t>tabilized @origin</a:t>
            </a:r>
            <a:endParaRPr lang="ja-JP" altLang="en-US" sz="3200" dirty="0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8100CFE-73C8-7DDB-CFCD-0F643B1FF255}"/>
              </a:ext>
            </a:extLst>
          </p:cNvPr>
          <p:cNvGrpSpPr/>
          <p:nvPr/>
        </p:nvGrpSpPr>
        <p:grpSpPr>
          <a:xfrm rot="446276">
            <a:off x="1095121" y="2129725"/>
            <a:ext cx="10620751" cy="3812561"/>
            <a:chOff x="1095121" y="2088623"/>
            <a:chExt cx="10620751" cy="3812561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61965E6A-34C8-AAF2-E703-257E0F1D99BA}"/>
                </a:ext>
              </a:extLst>
            </p:cNvPr>
            <p:cNvGrpSpPr/>
            <p:nvPr/>
          </p:nvGrpSpPr>
          <p:grpSpPr>
            <a:xfrm>
              <a:off x="1095121" y="2088623"/>
              <a:ext cx="10620751" cy="3812561"/>
              <a:chOff x="1095121" y="2088623"/>
              <a:chExt cx="10620751" cy="3812561"/>
            </a:xfrm>
          </p:grpSpPr>
          <p:pic>
            <p:nvPicPr>
              <p:cNvPr id="45" name="図 44">
                <a:extLst>
                  <a:ext uri="{FF2B5EF4-FFF2-40B4-BE49-F238E27FC236}">
                    <a16:creationId xmlns:a16="http://schemas.microsoft.com/office/drawing/2014/main" id="{2B757161-143B-3D36-CB2B-72DE29CB02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7817"/>
              <a:stretch/>
            </p:blipFill>
            <p:spPr>
              <a:xfrm>
                <a:off x="6096000" y="2088623"/>
                <a:ext cx="5619872" cy="3812561"/>
              </a:xfrm>
              <a:prstGeom prst="rect">
                <a:avLst/>
              </a:prstGeom>
            </p:spPr>
          </p:pic>
          <p:pic>
            <p:nvPicPr>
              <p:cNvPr id="46" name="図 45">
                <a:extLst>
                  <a:ext uri="{FF2B5EF4-FFF2-40B4-BE49-F238E27FC236}">
                    <a16:creationId xmlns:a16="http://schemas.microsoft.com/office/drawing/2014/main" id="{627B6C0B-D5C1-622D-A322-74F85D00AE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330" b="7817"/>
              <a:stretch/>
            </p:blipFill>
            <p:spPr>
              <a:xfrm flipH="1">
                <a:off x="1095121" y="2088623"/>
                <a:ext cx="5264117" cy="3812561"/>
              </a:xfrm>
              <a:prstGeom prst="rect">
                <a:avLst/>
              </a:prstGeom>
            </p:spPr>
          </p:pic>
        </p:grp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B8AAC30-7077-257B-8A89-F66D71D90CE7}"/>
                </a:ext>
              </a:extLst>
            </p:cNvPr>
            <p:cNvSpPr/>
            <p:nvPr/>
          </p:nvSpPr>
          <p:spPr>
            <a:xfrm>
              <a:off x="5684044" y="4102894"/>
              <a:ext cx="411956" cy="1000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E6AA61B-8A0F-014C-F7AA-EB418DB6CDCE}"/>
              </a:ext>
            </a:extLst>
          </p:cNvPr>
          <p:cNvSpPr txBox="1"/>
          <p:nvPr/>
        </p:nvSpPr>
        <p:spPr>
          <a:xfrm>
            <a:off x="5704969" y="3472598"/>
            <a:ext cx="53384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u="none" dirty="0">
                <a:latin typeface="+mn-ea"/>
              </a:rPr>
              <a:t>determines where to start</a:t>
            </a:r>
            <a:endParaRPr lang="ja-JP" altLang="en-US" sz="3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6514A82-5D46-BA31-D4AA-A88B5DF2F38A}"/>
              </a:ext>
            </a:extLst>
          </p:cNvPr>
          <p:cNvSpPr txBox="1"/>
          <p:nvPr/>
        </p:nvSpPr>
        <p:spPr>
          <a:xfrm>
            <a:off x="8554886" y="1815695"/>
            <a:ext cx="2747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[H.I., Matsuzaki, Zhang (2023)]</a:t>
            </a:r>
          </a:p>
        </p:txBody>
      </p:sp>
    </p:spTree>
    <p:extLst>
      <p:ext uri="{BB962C8B-B14F-4D97-AF65-F5344CB8AC3E}">
        <p14:creationId xmlns:p14="http://schemas.microsoft.com/office/powerpoint/2010/main" val="363934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5" grpId="0" animBg="1"/>
      <p:bldP spid="5" grpId="1" animBg="1"/>
      <p:bldP spid="2" grpId="0" animBg="1"/>
      <p:bldP spid="2" grpId="1" animBg="1"/>
      <p:bldP spid="17" grpId="0" animBg="1"/>
      <p:bldP spid="17" grpId="1" animBg="1"/>
      <p:bldP spid="29" grpId="0"/>
      <p:bldP spid="29" grpId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3CF34-AE40-C7F0-B4D9-86AB93213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8FB0A1-6A6E-99A2-8C94-392CE4C6A130}"/>
              </a:ext>
            </a:extLst>
          </p:cNvPr>
          <p:cNvSpPr txBox="1"/>
          <p:nvPr/>
        </p:nvSpPr>
        <p:spPr>
          <a:xfrm>
            <a:off x="323831" y="345305"/>
            <a:ext cx="4863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inflation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F72A132-31C1-C166-B09F-5C63FE60B3D8}"/>
              </a:ext>
            </a:extLst>
          </p:cNvPr>
          <p:cNvSpPr txBox="1"/>
          <p:nvPr/>
        </p:nvSpPr>
        <p:spPr>
          <a:xfrm>
            <a:off x="5167232" y="514421"/>
            <a:ext cx="2148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[H.I., </a:t>
            </a:r>
            <a:r>
              <a:rPr kumimoji="1" lang="en-US" altLang="ja-JP" sz="1400" u="none" dirty="0" err="1">
                <a:solidFill>
                  <a:srgbClr val="FFFF00"/>
                </a:solidFill>
                <a:latin typeface="+mn-ea"/>
                <a:ea typeface="+mn-ea"/>
              </a:rPr>
              <a:t>Matsuzaki</a:t>
            </a:r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 (2020)]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40385D6-E9A6-7471-1946-5B137B066DC1}"/>
              </a:ext>
            </a:extLst>
          </p:cNvPr>
          <p:cNvSpPr txBox="1"/>
          <p:nvPr/>
        </p:nvSpPr>
        <p:spPr>
          <a:xfrm>
            <a:off x="5921920" y="1058908"/>
            <a:ext cx="4550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u="none" dirty="0">
                <a:solidFill>
                  <a:srgbClr val="FFFF00"/>
                </a:solidFill>
                <a:latin typeface="+mn-ea"/>
              </a:rPr>
              <a:t>+thermal corrections</a:t>
            </a:r>
            <a:endParaRPr lang="ja-JP" altLang="en-US" sz="32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CAFC2AD-1F3F-23C1-4AD9-44CFCC1F363B}"/>
              </a:ext>
            </a:extLst>
          </p:cNvPr>
          <p:cNvSpPr txBox="1"/>
          <p:nvPr/>
        </p:nvSpPr>
        <p:spPr>
          <a:xfrm>
            <a:off x="601233" y="1064496"/>
            <a:ext cx="5320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u="none" dirty="0" err="1">
                <a:solidFill>
                  <a:srgbClr val="FFFF00"/>
                </a:solidFill>
                <a:latin typeface="+mn-ea"/>
                <a:ea typeface="+mn-ea"/>
              </a:rPr>
              <a:t>Dilaton</a:t>
            </a:r>
            <a:r>
              <a:rPr kumimoji="1" lang="en-US" altLang="ja-JP" sz="3200" u="none" dirty="0">
                <a:solidFill>
                  <a:srgbClr val="FFFF00"/>
                </a:solidFill>
                <a:latin typeface="+mn-ea"/>
                <a:ea typeface="+mn-ea"/>
              </a:rPr>
              <a:t> potential: CW-type</a:t>
            </a:r>
          </a:p>
        </p:txBody>
      </p:sp>
      <p:sp>
        <p:nvSpPr>
          <p:cNvPr id="21" name="スライド番号プレースホルダー 20">
            <a:extLst>
              <a:ext uri="{FF2B5EF4-FFF2-40B4-BE49-F238E27FC236}">
                <a16:creationId xmlns:a16="http://schemas.microsoft.com/office/drawing/2014/main" id="{DD86BAF7-791A-0945-F89F-5B0BD291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7</a:t>
            </a:fld>
            <a:endParaRPr kumimoji="1" lang="en-US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62D05EC-730D-B4E3-5667-AFBA80B91D76}"/>
              </a:ext>
            </a:extLst>
          </p:cNvPr>
          <p:cNvSpPr txBox="1"/>
          <p:nvPr/>
        </p:nvSpPr>
        <p:spPr>
          <a:xfrm>
            <a:off x="5921920" y="1630337"/>
            <a:ext cx="27250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  <a:latin typeface="+mn-ea"/>
              </a:rPr>
              <a:t>+ linear term</a:t>
            </a:r>
            <a:endParaRPr lang="ja-JP" altLang="en-US" sz="3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D2AD1B4-DD4E-A6C0-2C72-81D3A7C419B4}"/>
              </a:ext>
            </a:extLst>
          </p:cNvPr>
          <p:cNvSpPr txBox="1"/>
          <p:nvPr/>
        </p:nvSpPr>
        <p:spPr>
          <a:xfrm>
            <a:off x="8554886" y="1815695"/>
            <a:ext cx="2747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[H.I</a:t>
            </a:r>
            <a:r>
              <a:rPr kumimoji="1" lang="en-US" altLang="ja-JP" sz="1400" u="none">
                <a:solidFill>
                  <a:srgbClr val="FFFF00"/>
                </a:solidFill>
                <a:latin typeface="+mn-ea"/>
                <a:ea typeface="+mn-ea"/>
              </a:rPr>
              <a:t>., Matsuzaki, Zhang (2023)]</a:t>
            </a:r>
            <a:endParaRPr kumimoji="1" lang="en-US" altLang="ja-JP" sz="1400" u="none" dirty="0">
              <a:solidFill>
                <a:srgbClr val="FFFF00"/>
              </a:solidFill>
              <a:latin typeface="+mn-ea"/>
              <a:ea typeface="+mn-ea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E13ED26-ED78-7FBE-A41D-D96F863FB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038" y="1341119"/>
            <a:ext cx="8275923" cy="5522087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60A247F-E52B-AC5B-F447-52CDC9CD02A3}"/>
              </a:ext>
            </a:extLst>
          </p:cNvPr>
          <p:cNvSpPr/>
          <p:nvPr/>
        </p:nvSpPr>
        <p:spPr>
          <a:xfrm>
            <a:off x="7385050" y="4191000"/>
            <a:ext cx="4395470" cy="5562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41A9ED3-0397-6F7E-0643-30DEFBD880D4}"/>
              </a:ext>
            </a:extLst>
          </p:cNvPr>
          <p:cNvSpPr txBox="1"/>
          <p:nvPr/>
        </p:nvSpPr>
        <p:spPr>
          <a:xfrm>
            <a:off x="6777691" y="5167957"/>
            <a:ext cx="1813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none" dirty="0">
                <a:latin typeface="+mn-ea"/>
                <a:ea typeface="+mn-ea"/>
              </a:rPr>
              <a:t>Released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BC1114C-3574-1E78-9C1A-9A33547EFFD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93" y="4226560"/>
            <a:ext cx="4292333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FA49E-9537-8021-3162-4519C6A60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8ABED5-1257-C274-892E-3E81FD1FB5FB}"/>
              </a:ext>
            </a:extLst>
          </p:cNvPr>
          <p:cNvSpPr txBox="1"/>
          <p:nvPr/>
        </p:nvSpPr>
        <p:spPr>
          <a:xfrm>
            <a:off x="323831" y="345305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Model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E92324-6AD5-2334-8BC6-13CDF5CD3005}"/>
              </a:ext>
            </a:extLst>
          </p:cNvPr>
          <p:cNvSpPr txBox="1"/>
          <p:nvPr/>
        </p:nvSpPr>
        <p:spPr>
          <a:xfrm>
            <a:off x="601233" y="1064496"/>
            <a:ext cx="3634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Particle contents: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546E03-76C4-2201-7CE3-EFB31AF9EF9D}"/>
              </a:ext>
            </a:extLst>
          </p:cNvPr>
          <p:cNvSpPr txBox="1"/>
          <p:nvPr/>
        </p:nvSpPr>
        <p:spPr>
          <a:xfrm>
            <a:off x="6609551" y="1649965"/>
            <a:ext cx="274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latin typeface="+mn-ea"/>
                <a:ea typeface="+mn-ea"/>
              </a:rPr>
              <a:t>[Barenboim, Chun, Lee (2013)]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CC0B6C-DCA8-25FF-C340-029B4DE78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8</a:t>
            </a:fld>
            <a:endParaRPr kumimoji="1" lang="en-US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E1D677F3-7326-5C0F-6F98-EB0F09F14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311" y="1649271"/>
            <a:ext cx="6401377" cy="5122615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719B2076-32EC-AFC7-1660-12E1DA4866F3}"/>
              </a:ext>
            </a:extLst>
          </p:cNvPr>
          <p:cNvSpPr/>
          <p:nvPr/>
        </p:nvSpPr>
        <p:spPr>
          <a:xfrm>
            <a:off x="2832977" y="1957742"/>
            <a:ext cx="1030106" cy="2080002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F2716A4-EB8A-DA5A-6782-08999D706140}"/>
              </a:ext>
            </a:extLst>
          </p:cNvPr>
          <p:cNvSpPr txBox="1"/>
          <p:nvPr/>
        </p:nvSpPr>
        <p:spPr>
          <a:xfrm>
            <a:off x="1141671" y="2705355"/>
            <a:ext cx="1628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2AAAB878-7197-A06D-77E1-89B563556CA9}"/>
              </a:ext>
            </a:extLst>
          </p:cNvPr>
          <p:cNvSpPr/>
          <p:nvPr/>
        </p:nvSpPr>
        <p:spPr>
          <a:xfrm>
            <a:off x="5034726" y="2079206"/>
            <a:ext cx="1030106" cy="674269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F911C891-5BF2-EF7E-FD93-BEE8D3F7850E}"/>
              </a:ext>
            </a:extLst>
          </p:cNvPr>
          <p:cNvSpPr/>
          <p:nvPr/>
        </p:nvSpPr>
        <p:spPr>
          <a:xfrm>
            <a:off x="5209847" y="3882019"/>
            <a:ext cx="679863" cy="445013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2284B52-B88E-539C-6560-75C03F198E03}"/>
              </a:ext>
            </a:extLst>
          </p:cNvPr>
          <p:cNvSpPr txBox="1"/>
          <p:nvPr/>
        </p:nvSpPr>
        <p:spPr>
          <a:xfrm>
            <a:off x="5889710" y="2997742"/>
            <a:ext cx="253146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B-L braking</a:t>
            </a:r>
            <a:endParaRPr kumimoji="1" lang="ja-JP" altLang="en-US" sz="32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8D0C56-8481-5E4B-128F-EB1FF12D3016}"/>
              </a:ext>
            </a:extLst>
          </p:cNvPr>
          <p:cNvSpPr txBox="1"/>
          <p:nvPr/>
        </p:nvSpPr>
        <p:spPr>
          <a:xfrm>
            <a:off x="6820830" y="1061635"/>
            <a:ext cx="5035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can be extended to EWSB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47CF5E5-3B29-1CA0-B857-9687F07EAE8A}"/>
              </a:ext>
            </a:extLst>
          </p:cNvPr>
          <p:cNvSpPr/>
          <p:nvPr/>
        </p:nvSpPr>
        <p:spPr>
          <a:xfrm>
            <a:off x="7518469" y="2769234"/>
            <a:ext cx="1622501" cy="674269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6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2" animBg="1"/>
      <p:bldP spid="11" grpId="0"/>
      <p:bldP spid="11" grpId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B04A9-CA3B-30F1-40AF-C017A1327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C937D3-041B-C49A-7E2A-2F3549C020C9}"/>
              </a:ext>
            </a:extLst>
          </p:cNvPr>
          <p:cNvSpPr txBox="1"/>
          <p:nvPr/>
        </p:nvSpPr>
        <p:spPr>
          <a:xfrm>
            <a:off x="323831" y="345305"/>
            <a:ext cx="6353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Walking-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hybrid inflation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C8AB3F3-9DF9-BC06-1176-6DC9F3C7B8F9}"/>
              </a:ext>
            </a:extLst>
          </p:cNvPr>
          <p:cNvSpPr txBox="1"/>
          <p:nvPr/>
        </p:nvSpPr>
        <p:spPr>
          <a:xfrm>
            <a:off x="601233" y="1064496"/>
            <a:ext cx="7016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B-L gauge symmetry is introduced 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29C50EA-9D76-50B2-A099-47EFA64E9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217" y="1783687"/>
            <a:ext cx="3487550" cy="218951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64D3FA-F671-8E7B-C3EE-E2258A3E15F2}"/>
              </a:ext>
            </a:extLst>
          </p:cNvPr>
          <p:cNvSpPr txBox="1"/>
          <p:nvPr/>
        </p:nvSpPr>
        <p:spPr>
          <a:xfrm>
            <a:off x="909738" y="1783687"/>
            <a:ext cx="3140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Two directions: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77E801-CEA9-6B82-13E0-9BF367BF0EDA}"/>
              </a:ext>
            </a:extLst>
          </p:cNvPr>
          <p:cNvSpPr txBox="1"/>
          <p:nvPr/>
        </p:nvSpPr>
        <p:spPr>
          <a:xfrm>
            <a:off x="1374760" y="2502878"/>
            <a:ext cx="3079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EB2823F-A532-BBDE-4C56-C9B999D1206E}"/>
              </a:ext>
            </a:extLst>
          </p:cNvPr>
          <p:cNvSpPr txBox="1"/>
          <p:nvPr/>
        </p:nvSpPr>
        <p:spPr>
          <a:xfrm>
            <a:off x="1374760" y="3087653"/>
            <a:ext cx="2124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B-L Higgs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805153-EC0B-C5A1-9AE7-FD95B9ACF7D7}"/>
              </a:ext>
            </a:extLst>
          </p:cNvPr>
          <p:cNvSpPr txBox="1"/>
          <p:nvPr/>
        </p:nvSpPr>
        <p:spPr>
          <a:xfrm>
            <a:off x="914056" y="4159894"/>
            <a:ext cx="7080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Rough sketch of inflation dynamics;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C6AC63-EB0A-8A50-8821-5F336D52F2CF}"/>
              </a:ext>
            </a:extLst>
          </p:cNvPr>
          <p:cNvSpPr txBox="1"/>
          <p:nvPr/>
        </p:nvSpPr>
        <p:spPr>
          <a:xfrm>
            <a:off x="1374760" y="4883296"/>
            <a:ext cx="10387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walking </a:t>
            </a:r>
            <a:r>
              <a:rPr kumimoji="1" lang="en-US" altLang="ja-JP" sz="3200" dirty="0" err="1">
                <a:solidFill>
                  <a:srgbClr val="FFFF00"/>
                </a:solidFill>
              </a:rPr>
              <a:t>dilaton</a:t>
            </a:r>
            <a:r>
              <a:rPr kumimoji="1" lang="en-US" altLang="ja-JP" sz="3200" dirty="0">
                <a:solidFill>
                  <a:srgbClr val="FFFF00"/>
                </a:solidFill>
              </a:rPr>
              <a:t> dynamics determines initial condition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74B05A-8304-5419-A973-D3225915303D}"/>
              </a:ext>
            </a:extLst>
          </p:cNvPr>
          <p:cNvSpPr txBox="1"/>
          <p:nvPr/>
        </p:nvSpPr>
        <p:spPr>
          <a:xfrm>
            <a:off x="1374760" y="5537422"/>
            <a:ext cx="6506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FF00"/>
                </a:solidFill>
              </a:rPr>
              <a:t>B-L Higgs determines end point</a:t>
            </a:r>
            <a:endParaRPr kumimoji="1" lang="ja-JP" altLang="en-US" sz="3200" dirty="0">
              <a:solidFill>
                <a:srgbClr val="FFFF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581F472-C711-2EDF-CE00-44F836635CBF}"/>
              </a:ext>
            </a:extLst>
          </p:cNvPr>
          <p:cNvSpPr txBox="1"/>
          <p:nvPr/>
        </p:nvSpPr>
        <p:spPr>
          <a:xfrm>
            <a:off x="6676852" y="493357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u="none" dirty="0">
                <a:solidFill>
                  <a:srgbClr val="FFFF00"/>
                </a:solidFill>
                <a:latin typeface="+mn-ea"/>
                <a:ea typeface="+mn-ea"/>
              </a:rPr>
              <a:t>[Liu, H.I., Matsuzaki, Zhang (2024)]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AE1907A9-D74A-E617-DB86-9B7CB0F2A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3346B-D782-4D86-A68E-BFDED926CDE5}" type="slidenum">
              <a:rPr kumimoji="1" lang="en-US" altLang="ja-JP" smtClean="0"/>
              <a:pPr/>
              <a:t>9</a:t>
            </a:fld>
            <a:endParaRPr kumimoji="1" lang="en-US" altLang="en-US"/>
          </a:p>
        </p:txBody>
      </p:sp>
    </p:spTree>
    <p:extLst>
      <p:ext uri="{BB962C8B-B14F-4D97-AF65-F5344CB8AC3E}">
        <p14:creationId xmlns:p14="http://schemas.microsoft.com/office/powerpoint/2010/main" val="5849762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2294"/>
  <p:tag name="ORIGINALWIDTH" val="2204.724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white}&#10;\begin{align*}&#10;V (H)&#10;= &#10;m_H^2 \left| H \right|^2&#10;+ &#10;\lambda_H \left| H \right|^4&#10;~~~&#10;\left( m_H^2 &lt;0 \right)&#10;\end{align*}&#10;&#10;&#10;\end{document}&#10;"/>
  <p:tag name="IGUANATEXSIZE" val="20"/>
  <p:tag name="IGUANATEXCURSOR" val="892"/>
  <p:tag name="TRANSPARENCY" val="True"/>
  <p:tag name="LATEXENGINEID" val="0"/>
  <p:tag name="TEMPFOLDER" val="C:\texlive\2021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2309"/>
  <p:tag name="ORIGINALWIDTH" val="1502.062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 (H)&#10;= &#10;m_H^2 \left| H \right|^2&#10;+ &#10;\lambda_H \left| H \right|^4&#10;\end{align*}&#10;&#10;&#10;\end{document}&#10;"/>
  <p:tag name="IGUANATEXSIZE" val="20"/>
  <p:tag name="IGUANATEXCURSOR" val="788"/>
  <p:tag name="TRANSPARENCY" val="True"/>
  <p:tag name="LATEXENGINEID" val="0"/>
  <p:tag name="TEMPFOLDER" val="C:\texlive\2021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1260.592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begin{align*}&#10;s^0_{\rm FV}(T_n) \sim 7 \times 10^9 \, {\rm GeV}&#10;\end{align*}&#10;&#10;&#10;\end{document}&#10;"/>
  <p:tag name="IGUANATEXSIZE" val="20"/>
  <p:tag name="IGUANATEXCURSOR" val="835"/>
  <p:tag name="TRANSPARENCY" val="False"/>
  <p:tag name="FILENAME" val="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2339"/>
  <p:tag name="ORIGINALWIDTH" val="866.8917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_{\rm B \mathchar`- L} &#10;\sim 10^9~{\rm GeV}&#10;\end{align*}&#10;&#10;&#10;\end{document}&#10;"/>
  <p:tag name="IGUANATEXSIZE" val="20"/>
  <p:tag name="IGUANATEXCURSOR" val="848"/>
  <p:tag name="TRANSPARENCY" val="Tru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818.8976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m_{\pi} &#10;\sim 500~{\rm GeV}&#10;\end{align*}&#10;&#10;&#10;\end{document}&#10;"/>
  <p:tag name="IGUANATEXSIZE" val="20"/>
  <p:tag name="IGUANATEXCURSOR" val="821"/>
  <p:tag name="TRANSPARENCY" val="Tru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.7327"/>
  <p:tag name="ORIGINALWIDTH" val="518.9351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begin{align*}&#10;r \lesssim 10^{-25}&#10;\end{align*}&#10;&#10;&#10;\end{document}&#10;"/>
  <p:tag name="IGUANATEXSIZE" val="20"/>
  <p:tag name="IGUANATEXCURSOR" val="804"/>
  <p:tag name="TRANSPARENCY" val="Fals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.7327"/>
  <p:tag name="ORIGINALWIDTH" val="790.4012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T_{R} &#10;\lesssim 10^5~{\rm GeV}&#10;\end{align*}&#10;&#10;&#10;\end{document}&#10;"/>
  <p:tag name="IGUANATEXSIZE" val="20"/>
  <p:tag name="IGUANATEXCURSOR" val="816"/>
  <p:tag name="TRANSPARENCY" val="Tru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2339"/>
  <p:tag name="ORIGINALWIDTH" val="866.8917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v_{\rm B \mathchar`- L} &#10;\sim 10^9~{\rm GeV}&#10;\end{align*}&#10;&#10;&#10;\end{document}&#10;"/>
  <p:tag name="IGUANATEXSIZE" val="20"/>
  <p:tag name="IGUANATEXCURSOR" val="848"/>
  <p:tag name="TRANSPARENCY" val="Tru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818.8976"/>
  <p:tag name="LATEXADDIN" val="\documentclass{article}&#10;\usepackage{amssymb}&#10;\usepackage{amsmath}&#10;\usepackage{color}&#10;\newcommand{\order}[1]{\mbox{${\cal O}(#1)$}}&#10;\newcommand{\vev}[1]{{\langle #1 \rangle}}&#10;\newcommand{\abs}[1]{{\left| #1 \right|}}&#10;\newcommand{\disp}[1]{{\displaystyle #1}}&#10;\def\Slash#1{{\ooalign{\hfil$#1$\hfil\crcr\hfil$/$\hfil}}}&#10;\def\SlashIt#1{\ooalign{\hfil$#1$\hfil\crcr\hfil{\it/}\hfil}}&#10;\newcommand{\sL}{\mbox{$\widetilde L$}}&#10;\newcommand{\HI}{\mbox{$H_{\rm inf}$}}&#10;\newcommand{\mnu}{\mbox{$m_{\nu_1}$}}&#10;\newcommand{\eV}{\mbox{~eV}}&#10;\newcommand{\MeV}{\mbox{~MeV}}&#10;\newcommand{\GeV}{\mbox{~GeV}}&#10;\newcommand{\TeV}{\mbox{~TeV}}&#10;\newcommand{\ie}{{\it i.e.}}&#10;\newcommand{\eg}{{\it e.g.}}&#10;\newcommand{\eqn}[1]{&amp;\hspace{-0.6em}#1\hspace{-0.6em}&amp;}&#10;&#10;\pagestyle{empty}&#10;\begin{document}&#10;&#10;\color{yellow}&#10;\bf&#10;\begin{align*}&#10;m_{\pi} &#10;\sim 500~{\rm GeV}&#10;\end{align*}&#10;&#10;&#10;\end{document}&#10;"/>
  <p:tag name="IGUANATEXSIZE" val="20"/>
  <p:tag name="IGUANATEXCURSOR" val="821"/>
  <p:tag name="TRANSPARENCY" val="True"/>
  <p:tag name="LATEXENGINEID" val="0"/>
  <p:tag name="TEMPFOLDER" val="C:\texlive\2021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カスタム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ユーザー定義 1">
      <a:majorFont>
        <a:latin typeface="HGS創英角ﾎﾟｯﾌﾟ体"/>
        <a:ea typeface="HGS創英角ﾎﾟｯﾌﾟ体"/>
        <a:cs typeface=""/>
      </a:majorFont>
      <a:minorFont>
        <a:latin typeface="HGS創英角ﾎﾟｯﾌﾟ体"/>
        <a:ea typeface="HGS創英角ﾎﾟｯﾌﾟ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1936837_win32_SL_V11" id="{EAD6EF7B-6F25-4469-AF6A-07D6EB1461DD}" vid="{30FEA78B-2F89-4FF0-8415-E3920802C58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科学的知見のプレゼンテーション</Template>
  <TotalTime>247</TotalTime>
  <Words>483</Words>
  <Application>Microsoft Office PowerPoint</Application>
  <PresentationFormat>ワイド画面</PresentationFormat>
  <Paragraphs>101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</vt:lpstr>
      <vt:lpstr>游ゴシック</vt:lpstr>
      <vt:lpstr>Meiryo UI</vt:lpstr>
      <vt:lpstr>HGS創英角ﾎﾟｯﾌﾟ体</vt:lpstr>
      <vt:lpstr>HG創英角ﾎﾟｯﾌﾟ体</vt:lpstr>
      <vt:lpstr>カスタム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石田　裕之</dc:creator>
  <cp:lastModifiedBy>石田　裕之</cp:lastModifiedBy>
  <cp:revision>103</cp:revision>
  <dcterms:created xsi:type="dcterms:W3CDTF">2025-03-04T02:56:27Z</dcterms:created>
  <dcterms:modified xsi:type="dcterms:W3CDTF">2025-06-10T05:26:29Z</dcterms:modified>
</cp:coreProperties>
</file>